
<file path=[Content_Types].xml><?xml version="1.0" encoding="utf-8"?>
<Types xmlns="http://schemas.openxmlformats.org/package/2006/content-types">
  <Override PartName="/ppt/slides/slide29.xml" ContentType="application/vnd.openxmlformats-officedocument.presentationml.slide+xml"/>
  <Override PartName="/ppt/slides/slide47.xml" ContentType="application/vnd.openxmlformats-officedocument.presentationml.slide+xml"/>
  <Override PartName="/ppt/slides/slide58.xml" ContentType="application/vnd.openxmlformats-officedocument.presentationml.slide+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s/slide45.xml" ContentType="application/vnd.openxmlformats-officedocument.presentationml.slide+xml"/>
  <Override PartName="/ppt/slides/slide54.xml" ContentType="application/vnd.openxmlformats-officedocument.presentationml.slide+xml"/>
  <Override PartName="/ppt/slides/slide65.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slides/slide52.xml" ContentType="application/vnd.openxmlformats-officedocument.presentationml.slide+xml"/>
  <Override PartName="/ppt/slides/slide63.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50.xml" ContentType="application/vnd.openxmlformats-officedocument.presentationml.slide+xml"/>
  <Override PartName="/ppt/slides/slide61.xml" ContentType="application/vnd.openxmlformats-officedocument.presentationml.slide+xml"/>
  <Override PartName="/ppt/slides/slide70.xml" ContentType="application/vnd.openxmlformats-officedocument.presentationml.slide+xml"/>
  <Override PartName="/ppt/notesMasters/notesMaster1.xml" ContentType="application/vnd.openxmlformats-officedocument.presentationml.notesMaster+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s/slide7.xml" ContentType="application/vnd.openxmlformats-officedocument.presentationml.slide+xml"/>
  <Override PartName="/ppt/slides/slide9.xml" ContentType="application/vnd.openxmlformats-officedocument.presentationml.slide+xml"/>
  <Override PartName="/ppt/slides/slide59.xml" ContentType="application/vnd.openxmlformats-officedocument.presentationml.slide+xml"/>
  <Override PartName="/ppt/slides/slide68.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s/slide57.xml" ContentType="application/vnd.openxmlformats-officedocument.presentationml.slide+xml"/>
  <Override PartName="/ppt/slides/slide66.xml" ContentType="application/vnd.openxmlformats-officedocument.presentationml.slide+xml"/>
  <Override PartName="/ppt/slideLayouts/slideLayout7.xml" ContentType="application/vnd.openxmlformats-officedocument.presentationml.slideLayout+xml"/>
  <Default Extension="png" ContentType="image/png"/>
  <Override PartName="/ppt/notesSlides/notesSlide1.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slides/slide55.xml" ContentType="application/vnd.openxmlformats-officedocument.presentationml.slide+xml"/>
  <Override PartName="/ppt/slides/slide64.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s/slide62.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s/slide60.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slideLayouts/slideLayout10.xml" ContentType="application/vnd.openxmlformats-officedocument.presentationml.slideLayout+xml"/>
  <Override PartName="/ppt/slides/slide8.xml" ContentType="application/vnd.openxmlformats-officedocument.presentationml.slide+xml"/>
  <Override PartName="/ppt/slides/slide49.xml" ContentType="application/vnd.openxmlformats-officedocument.presentationml.slide+xml"/>
  <Override PartName="/ppt/slides/slide69.xml" ContentType="application/vnd.openxmlformats-officedocument.presentationml.slide+xml"/>
  <Override PartName="/docProps/core.xml" ContentType="application/vnd.openxmlformats-package.core-properties+xml"/>
  <Override PartName="/ppt/slides/slide6.xml" ContentType="application/vnd.openxmlformats-officedocument.presentationml.slide+xml"/>
  <Override PartName="/ppt/slides/slide38.xml" ContentType="application/vnd.openxmlformats-officedocument.presentationml.slide+xml"/>
  <Override PartName="/ppt/slides/slide56.xml" ContentType="application/vnd.openxmlformats-officedocument.presentationml.slide+xml"/>
  <Override PartName="/ppt/slides/slide67.xml" ContentType="application/vnd.openxmlformats-officedocument.presentationml.slide+xml"/>
  <Override PartName="/ppt/slideLayouts/slideLayout8.xml" ContentType="application/vnd.openxmlformats-officedocument.presentationml.slideLayout+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648" r:id="rId1"/>
    <p:sldMasterId id="2147483660" r:id="rId2"/>
  </p:sldMasterIdLst>
  <p:notesMasterIdLst>
    <p:notesMasterId r:id="rId73"/>
  </p:notesMasterIdLst>
  <p:sldIdLst>
    <p:sldId id="280" r:id="rId3"/>
    <p:sldId id="331" r:id="rId4"/>
    <p:sldId id="256" r:id="rId5"/>
    <p:sldId id="257" r:id="rId6"/>
    <p:sldId id="259" r:id="rId7"/>
    <p:sldId id="332" r:id="rId8"/>
    <p:sldId id="260" r:id="rId9"/>
    <p:sldId id="261" r:id="rId10"/>
    <p:sldId id="262" r:id="rId11"/>
    <p:sldId id="258" r:id="rId12"/>
    <p:sldId id="263" r:id="rId13"/>
    <p:sldId id="264" r:id="rId14"/>
    <p:sldId id="265" r:id="rId15"/>
    <p:sldId id="266" r:id="rId16"/>
    <p:sldId id="267" r:id="rId17"/>
    <p:sldId id="268" r:id="rId18"/>
    <p:sldId id="269" r:id="rId19"/>
    <p:sldId id="270" r:id="rId20"/>
    <p:sldId id="271" r:id="rId21"/>
    <p:sldId id="272" r:id="rId22"/>
    <p:sldId id="273" r:id="rId23"/>
    <p:sldId id="274" r:id="rId24"/>
    <p:sldId id="275" r:id="rId25"/>
    <p:sldId id="276" r:id="rId26"/>
    <p:sldId id="277" r:id="rId27"/>
    <p:sldId id="278" r:id="rId28"/>
    <p:sldId id="279" r:id="rId29"/>
    <p:sldId id="281" r:id="rId30"/>
    <p:sldId id="282" r:id="rId31"/>
    <p:sldId id="283" r:id="rId32"/>
    <p:sldId id="284" r:id="rId33"/>
    <p:sldId id="285" r:id="rId34"/>
    <p:sldId id="286" r:id="rId35"/>
    <p:sldId id="287" r:id="rId36"/>
    <p:sldId id="288" r:id="rId37"/>
    <p:sldId id="291" r:id="rId38"/>
    <p:sldId id="292" r:id="rId39"/>
    <p:sldId id="289" r:id="rId40"/>
    <p:sldId id="290" r:id="rId41"/>
    <p:sldId id="293" r:id="rId42"/>
    <p:sldId id="294" r:id="rId43"/>
    <p:sldId id="295" r:id="rId44"/>
    <p:sldId id="296" r:id="rId45"/>
    <p:sldId id="297" r:id="rId46"/>
    <p:sldId id="298" r:id="rId47"/>
    <p:sldId id="299" r:id="rId48"/>
    <p:sldId id="300" r:id="rId49"/>
    <p:sldId id="301" r:id="rId50"/>
    <p:sldId id="302" r:id="rId51"/>
    <p:sldId id="303" r:id="rId52"/>
    <p:sldId id="304" r:id="rId53"/>
    <p:sldId id="305" r:id="rId54"/>
    <p:sldId id="306" r:id="rId55"/>
    <p:sldId id="307" r:id="rId56"/>
    <p:sldId id="308" r:id="rId57"/>
    <p:sldId id="309" r:id="rId58"/>
    <p:sldId id="313" r:id="rId59"/>
    <p:sldId id="314" r:id="rId60"/>
    <p:sldId id="315" r:id="rId61"/>
    <p:sldId id="318" r:id="rId62"/>
    <p:sldId id="319" r:id="rId63"/>
    <p:sldId id="320" r:id="rId64"/>
    <p:sldId id="321" r:id="rId65"/>
    <p:sldId id="322" r:id="rId66"/>
    <p:sldId id="325" r:id="rId67"/>
    <p:sldId id="326" r:id="rId68"/>
    <p:sldId id="324" r:id="rId69"/>
    <p:sldId id="329" r:id="rId70"/>
    <p:sldId id="328" r:id="rId71"/>
    <p:sldId id="330" r:id="rId72"/>
  </p:sldIdLst>
  <p:sldSz cx="9144000" cy="6858000" type="screen4x3"/>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50000" saltData="hUFkfSKPWZ4UBlMt65YL1w" hashData="yurAx1x1KIdDFK+lnm1OzUk3F4Q"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8000"/>
    <a:srgbClr val="315513"/>
    <a:srgbClr val="376016"/>
    <a:srgbClr val="176283"/>
    <a:srgbClr val="2B4B11"/>
    <a:srgbClr val="5F6620"/>
    <a:srgbClr val="362400"/>
    <a:srgbClr val="AFBB3B"/>
    <a:srgbClr val="604500"/>
    <a:srgbClr val="FF6600"/>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20"/>
    <p:restoredTop sz="94660"/>
  </p:normalViewPr>
  <p:slideViewPr>
    <p:cSldViewPr>
      <p:cViewPr>
        <p:scale>
          <a:sx n="50" d="100"/>
          <a:sy n="50" d="100"/>
        </p:scale>
        <p:origin x="-570" y="-414"/>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63" Type="http://schemas.openxmlformats.org/officeDocument/2006/relationships/slide" Target="slides/slide61.xml"/><Relationship Id="rId68" Type="http://schemas.openxmlformats.org/officeDocument/2006/relationships/slide" Target="slides/slide66.xml"/><Relationship Id="rId76" Type="http://schemas.openxmlformats.org/officeDocument/2006/relationships/theme" Target="theme/theme1.xml"/><Relationship Id="rId7" Type="http://schemas.openxmlformats.org/officeDocument/2006/relationships/slide" Target="slides/slide5.xml"/><Relationship Id="rId71" Type="http://schemas.openxmlformats.org/officeDocument/2006/relationships/slide" Target="slides/slide69.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66" Type="http://schemas.openxmlformats.org/officeDocument/2006/relationships/slide" Target="slides/slide64.xml"/><Relationship Id="rId74" Type="http://schemas.openxmlformats.org/officeDocument/2006/relationships/presProps" Target="pres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61" Type="http://schemas.openxmlformats.org/officeDocument/2006/relationships/slide" Target="slides/slide59.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slide" Target="slides/slide63.xml"/><Relationship Id="rId73" Type="http://schemas.openxmlformats.org/officeDocument/2006/relationships/notesMaster" Target="notesMasters/notesMaster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slide" Target="slides/slide62.xml"/><Relationship Id="rId69" Type="http://schemas.openxmlformats.org/officeDocument/2006/relationships/slide" Target="slides/slide67.xml"/><Relationship Id="rId77" Type="http://schemas.openxmlformats.org/officeDocument/2006/relationships/tableStyles" Target="tableStyles.xml"/><Relationship Id="rId8" Type="http://schemas.openxmlformats.org/officeDocument/2006/relationships/slide" Target="slides/slide6.xml"/><Relationship Id="rId51" Type="http://schemas.openxmlformats.org/officeDocument/2006/relationships/slide" Target="slides/slide49.xml"/><Relationship Id="rId72" Type="http://schemas.openxmlformats.org/officeDocument/2006/relationships/slide" Target="slides/slide70.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 Id="rId67" Type="http://schemas.openxmlformats.org/officeDocument/2006/relationships/slide" Target="slides/slide65.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slide" Target="slides/slide60.xml"/><Relationship Id="rId70" Type="http://schemas.openxmlformats.org/officeDocument/2006/relationships/slide" Target="slides/slide68.xml"/><Relationship Id="rId75"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7B169BAB-2939-4AE4-9B0C-D5D829CB6DA3}" type="datetimeFigureOut">
              <a:rPr lang="es-ES" smtClean="0"/>
              <a:pPr/>
              <a:t>05/09/2014</a:t>
            </a:fld>
            <a:endParaRPr lang="es-ES"/>
          </a:p>
        </p:txBody>
      </p:sp>
      <p:sp>
        <p:nvSpPr>
          <p:cNvPr id="4" name="3 Marcador de imagen de diapositiva"/>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s-ES"/>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CE8500AE-7FCE-472C-B5D4-7DD670B0C662}" type="slidenum">
              <a:rPr lang="es-ES" smtClean="0"/>
              <a:pPr/>
              <a:t>‹Nº›</a:t>
            </a:fld>
            <a:endParaRPr lang="es-E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dirty="0"/>
          </a:p>
        </p:txBody>
      </p:sp>
      <p:sp>
        <p:nvSpPr>
          <p:cNvPr id="4" name="3 Marcador de número de diapositiva"/>
          <p:cNvSpPr>
            <a:spLocks noGrp="1"/>
          </p:cNvSpPr>
          <p:nvPr>
            <p:ph type="sldNum" sz="quarter" idx="10"/>
          </p:nvPr>
        </p:nvSpPr>
        <p:spPr/>
        <p:txBody>
          <a:bodyPr/>
          <a:lstStyle/>
          <a:p>
            <a:fld id="{6B35BBCA-BB65-439D-8F48-D9FDAA1C5401}" type="slidenum">
              <a:rPr lang="es-ES" smtClean="0"/>
              <a:pPr/>
              <a:t>5</a:t>
            </a:fld>
            <a:endParaRPr lang="es-E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dirty="0"/>
          </a:p>
        </p:txBody>
      </p:sp>
      <p:sp>
        <p:nvSpPr>
          <p:cNvPr id="4" name="3 Marcador de número de diapositiva"/>
          <p:cNvSpPr>
            <a:spLocks noGrp="1"/>
          </p:cNvSpPr>
          <p:nvPr>
            <p:ph type="sldNum" sz="quarter" idx="10"/>
          </p:nvPr>
        </p:nvSpPr>
        <p:spPr/>
        <p:txBody>
          <a:bodyPr/>
          <a:lstStyle/>
          <a:p>
            <a:fld id="{CE8500AE-7FCE-472C-B5D4-7DD670B0C662}" type="slidenum">
              <a:rPr lang="es-ES" smtClean="0"/>
              <a:pPr/>
              <a:t>16</a:t>
            </a:fld>
            <a:endParaRPr lang="es-E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D73AC057-5551-4DBD-BDAF-6141ABC79D89}" type="datetimeFigureOut">
              <a:rPr lang="es-ES" smtClean="0"/>
              <a:pPr/>
              <a:t>05/09/2014</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A2FD0C8D-6C3E-44C2-9675-00735689950D}" type="slidenum">
              <a:rPr lang="es-ES" smtClean="0"/>
              <a:pPr/>
              <a:t>‹Nº›</a:t>
            </a:fld>
            <a:endParaRPr lang="es-E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D73AC057-5551-4DBD-BDAF-6141ABC79D89}" type="datetimeFigureOut">
              <a:rPr lang="es-ES" smtClean="0"/>
              <a:pPr/>
              <a:t>05/09/2014</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A2FD0C8D-6C3E-44C2-9675-00735689950D}" type="slidenum">
              <a:rPr lang="es-ES" smtClean="0"/>
              <a:pPr/>
              <a:t>‹Nº›</a:t>
            </a:fld>
            <a:endParaRPr lang="es-E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D73AC057-5551-4DBD-BDAF-6141ABC79D89}" type="datetimeFigureOut">
              <a:rPr lang="es-ES" smtClean="0"/>
              <a:pPr/>
              <a:t>05/09/2014</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A2FD0C8D-6C3E-44C2-9675-00735689950D}" type="slidenum">
              <a:rPr lang="es-ES" smtClean="0"/>
              <a:pPr/>
              <a:t>‹Nº›</a:t>
            </a:fld>
            <a:endParaRPr lang="es-E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D73AC057-5551-4DBD-BDAF-6141ABC79D89}" type="datetimeFigureOut">
              <a:rPr lang="es-ES" smtClean="0"/>
              <a:pPr/>
              <a:t>05/09/2014</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A2FD0C8D-6C3E-44C2-9675-00735689950D}" type="slidenum">
              <a:rPr lang="es-ES" smtClean="0"/>
              <a:pPr/>
              <a:t>‹Nº›</a:t>
            </a:fld>
            <a:endParaRPr lang="es-E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D73AC057-5551-4DBD-BDAF-6141ABC79D89}" type="datetimeFigureOut">
              <a:rPr lang="es-ES" smtClean="0"/>
              <a:pPr/>
              <a:t>05/09/2014</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A2FD0C8D-6C3E-44C2-9675-00735689950D}" type="slidenum">
              <a:rPr lang="es-ES" smtClean="0"/>
              <a:pPr/>
              <a:t>‹Nº›</a:t>
            </a:fld>
            <a:endParaRPr lang="es-E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D73AC057-5551-4DBD-BDAF-6141ABC79D89}" type="datetimeFigureOut">
              <a:rPr lang="es-ES" smtClean="0"/>
              <a:pPr/>
              <a:t>05/09/2014</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A2FD0C8D-6C3E-44C2-9675-00735689950D}" type="slidenum">
              <a:rPr lang="es-ES" smtClean="0"/>
              <a:pPr/>
              <a:t>‹Nº›</a:t>
            </a:fld>
            <a:endParaRPr lang="es-E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D73AC057-5551-4DBD-BDAF-6141ABC79D89}" type="datetimeFigureOut">
              <a:rPr lang="es-ES" smtClean="0"/>
              <a:pPr/>
              <a:t>05/09/2014</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A2FD0C8D-6C3E-44C2-9675-00735689950D}" type="slidenum">
              <a:rPr lang="es-ES" smtClean="0"/>
              <a:pPr/>
              <a:t>‹Nº›</a:t>
            </a:fld>
            <a:endParaRPr lang="es-E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D73AC057-5551-4DBD-BDAF-6141ABC79D89}" type="datetimeFigureOut">
              <a:rPr lang="es-ES" smtClean="0"/>
              <a:pPr/>
              <a:t>05/09/2014</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A2FD0C8D-6C3E-44C2-9675-00735689950D}" type="slidenum">
              <a:rPr lang="es-ES" smtClean="0"/>
              <a:pPr/>
              <a:t>‹Nº›</a:t>
            </a:fld>
            <a:endParaRPr lang="es-E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D73AC057-5551-4DBD-BDAF-6141ABC79D89}" type="datetimeFigureOut">
              <a:rPr lang="es-ES" smtClean="0"/>
              <a:pPr/>
              <a:t>05/09/2014</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A2FD0C8D-6C3E-44C2-9675-00735689950D}" type="slidenum">
              <a:rPr lang="es-ES" smtClean="0"/>
              <a:pPr/>
              <a:t>‹Nº›</a:t>
            </a:fld>
            <a:endParaRPr lang="es-E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D73AC057-5551-4DBD-BDAF-6141ABC79D89}" type="datetimeFigureOut">
              <a:rPr lang="es-ES" smtClean="0"/>
              <a:pPr/>
              <a:t>05/09/2014</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A2FD0C8D-6C3E-44C2-9675-00735689950D}" type="slidenum">
              <a:rPr lang="es-ES" smtClean="0"/>
              <a:pPr/>
              <a:t>‹Nº›</a:t>
            </a:fld>
            <a:endParaRPr lang="es-E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D73AC057-5551-4DBD-BDAF-6141ABC79D89}" type="datetimeFigureOut">
              <a:rPr lang="es-ES" smtClean="0"/>
              <a:pPr/>
              <a:t>05/09/2014</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A2FD0C8D-6C3E-44C2-9675-00735689950D}" type="slidenum">
              <a:rPr lang="es-ES" smtClean="0"/>
              <a:pPr/>
              <a:t>‹Nº›</a:t>
            </a:fld>
            <a:endParaRPr lang="es-E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25390693-6B7A-4648-A0E5-088417BCFECD}" type="slidenum">
              <a:rPr lang="es-ES_tradnl"/>
              <a:pPr/>
              <a:t>‹Nº›</a:t>
            </a:fld>
            <a:endParaRPr lang="es-ES_tradnl"/>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73AC057-5551-4DBD-BDAF-6141ABC79D89}" type="datetimeFigureOut">
              <a:rPr lang="es-ES" smtClean="0"/>
              <a:pPr/>
              <a:t>05/09/2014</a:t>
            </a:fld>
            <a:endParaRPr lang="es-ES"/>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2FD0C8D-6C3E-44C2-9675-00735689950D}" type="slidenum">
              <a:rPr lang="es-ES" smtClean="0"/>
              <a:pPr/>
              <a:t>‹Nº›</a:t>
            </a:fld>
            <a:endParaRPr lang="es-ES"/>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C6D8D2"/>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s-ES_tradnl" smtClean="0"/>
              <a:t>Haga clic para cambiar el estilo de título	</a:t>
            </a:r>
          </a:p>
        </p:txBody>
      </p:sp>
      <p:sp>
        <p:nvSpPr>
          <p:cNvPr id="1027"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_tradnl"/>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endParaRPr lang="es-ES_tradnl"/>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fld id="{74F3C7CD-E15C-46EE-BDC6-FA64539F2542}" type="slidenum">
              <a:rPr lang="es-ES_tradnl"/>
              <a:pPr/>
              <a:t>‹Nº›</a:t>
            </a:fld>
            <a:endParaRPr lang="es-ES_tradnl"/>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defRPr>
      </a:lvl2pPr>
      <a:lvl3pPr algn="ctr" rtl="0" fontAlgn="base">
        <a:spcBef>
          <a:spcPct val="0"/>
        </a:spcBef>
        <a:spcAft>
          <a:spcPct val="0"/>
        </a:spcAft>
        <a:defRPr sz="4400">
          <a:solidFill>
            <a:schemeClr val="tx2"/>
          </a:solidFill>
          <a:latin typeface="Arial" charset="0"/>
        </a:defRPr>
      </a:lvl3pPr>
      <a:lvl4pPr algn="ctr" rtl="0" fontAlgn="base">
        <a:spcBef>
          <a:spcPct val="0"/>
        </a:spcBef>
        <a:spcAft>
          <a:spcPct val="0"/>
        </a:spcAft>
        <a:defRPr sz="4400">
          <a:solidFill>
            <a:schemeClr val="tx2"/>
          </a:solidFill>
          <a:latin typeface="Arial" charset="0"/>
        </a:defRPr>
      </a:lvl4pPr>
      <a:lvl5pPr algn="ctr" rtl="0" fontAlgn="base">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defRPr>
      </a:lvl2pPr>
      <a:lvl3pPr marL="1143000" indent="-228600" algn="l" rtl="0" fontAlgn="base">
        <a:spcBef>
          <a:spcPct val="20000"/>
        </a:spcBef>
        <a:spcAft>
          <a:spcPct val="0"/>
        </a:spcAft>
        <a:buChar char="•"/>
        <a:defRPr sz="2400">
          <a:solidFill>
            <a:schemeClr val="tx1"/>
          </a:solidFill>
          <a:latin typeface="+mn-lt"/>
        </a:defRPr>
      </a:lvl3pPr>
      <a:lvl4pPr marL="1600200" indent="-228600" algn="l" rtl="0" fontAlgn="base">
        <a:spcBef>
          <a:spcPct val="20000"/>
        </a:spcBef>
        <a:spcAft>
          <a:spcPct val="0"/>
        </a:spcAft>
        <a:buChar char="–"/>
        <a:defRPr sz="2000">
          <a:solidFill>
            <a:schemeClr val="tx1"/>
          </a:solidFill>
          <a:latin typeface="+mn-lt"/>
        </a:defRPr>
      </a:lvl4pPr>
      <a:lvl5pPr marL="2057400" indent="-228600" algn="l" rtl="0" fontAlgn="base">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audio" Target="../media/audio1.wav"/><Relationship Id="rId1" Type="http://schemas.openxmlformats.org/officeDocument/2006/relationships/slideLayout" Target="../slideLayouts/slideLayout1.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jpe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8" Type="http://schemas.openxmlformats.org/officeDocument/2006/relationships/image" Target="../media/image20.png"/><Relationship Id="rId3" Type="http://schemas.openxmlformats.org/officeDocument/2006/relationships/image" Target="../media/image15.png"/><Relationship Id="rId7" Type="http://schemas.openxmlformats.org/officeDocument/2006/relationships/image" Target="../media/image19.png"/><Relationship Id="rId2" Type="http://schemas.openxmlformats.org/officeDocument/2006/relationships/image" Target="../media/image14.jpeg"/><Relationship Id="rId1" Type="http://schemas.openxmlformats.org/officeDocument/2006/relationships/slideLayout" Target="../slideLayouts/slideLayout1.xml"/><Relationship Id="rId6" Type="http://schemas.openxmlformats.org/officeDocument/2006/relationships/image" Target="../media/image18.png"/><Relationship Id="rId5" Type="http://schemas.openxmlformats.org/officeDocument/2006/relationships/image" Target="../media/image17.png"/><Relationship Id="rId10" Type="http://schemas.openxmlformats.org/officeDocument/2006/relationships/image" Target="../media/image22.png"/><Relationship Id="rId4" Type="http://schemas.openxmlformats.org/officeDocument/2006/relationships/image" Target="../media/image16.png"/><Relationship Id="rId9" Type="http://schemas.openxmlformats.org/officeDocument/2006/relationships/image" Target="../media/image21.png"/></Relationships>
</file>

<file path=ppt/slides/_rels/slide12.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24.jpe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notesSlide" Target="../notesSlides/notesSlide2.xml"/><Relationship Id="rId1" Type="http://schemas.openxmlformats.org/officeDocument/2006/relationships/slideLayout" Target="../slideLayouts/slideLayout1.xml"/><Relationship Id="rId4" Type="http://schemas.openxmlformats.org/officeDocument/2006/relationships/image" Target="../media/image8.png"/></Relationships>
</file>

<file path=ppt/slides/_rels/slide17.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8" Type="http://schemas.openxmlformats.org/officeDocument/2006/relationships/image" Target="../media/image20.png"/><Relationship Id="rId3" Type="http://schemas.openxmlformats.org/officeDocument/2006/relationships/image" Target="../media/image15.png"/><Relationship Id="rId7" Type="http://schemas.openxmlformats.org/officeDocument/2006/relationships/image" Target="../media/image19.png"/><Relationship Id="rId2" Type="http://schemas.openxmlformats.org/officeDocument/2006/relationships/image" Target="../media/image34.jpeg"/><Relationship Id="rId1" Type="http://schemas.openxmlformats.org/officeDocument/2006/relationships/slideLayout" Target="../slideLayouts/slideLayout1.xml"/><Relationship Id="rId6" Type="http://schemas.openxmlformats.org/officeDocument/2006/relationships/image" Target="../media/image18.png"/><Relationship Id="rId5" Type="http://schemas.openxmlformats.org/officeDocument/2006/relationships/image" Target="../media/image17.png"/><Relationship Id="rId10" Type="http://schemas.openxmlformats.org/officeDocument/2006/relationships/image" Target="../media/image22.png"/><Relationship Id="rId4" Type="http://schemas.openxmlformats.org/officeDocument/2006/relationships/image" Target="../media/image16.png"/><Relationship Id="rId9" Type="http://schemas.openxmlformats.org/officeDocument/2006/relationships/image" Target="../media/image21.png"/></Relationships>
</file>

<file path=ppt/slides/_rels/slide23.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image" Target="../media/image36.jpe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image" Target="../media/image40.jpe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3" Type="http://schemas.openxmlformats.org/officeDocument/2006/relationships/image" Target="../media/image44.png"/><Relationship Id="rId2" Type="http://schemas.openxmlformats.org/officeDocument/2006/relationships/image" Target="../media/image43.jpe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8" Type="http://schemas.openxmlformats.org/officeDocument/2006/relationships/image" Target="../media/image20.png"/><Relationship Id="rId3" Type="http://schemas.openxmlformats.org/officeDocument/2006/relationships/image" Target="../media/image15.png"/><Relationship Id="rId7" Type="http://schemas.openxmlformats.org/officeDocument/2006/relationships/image" Target="../media/image19.png"/><Relationship Id="rId2" Type="http://schemas.openxmlformats.org/officeDocument/2006/relationships/image" Target="../media/image47.jpeg"/><Relationship Id="rId1" Type="http://schemas.openxmlformats.org/officeDocument/2006/relationships/slideLayout" Target="../slideLayouts/slideLayout1.xml"/><Relationship Id="rId6" Type="http://schemas.openxmlformats.org/officeDocument/2006/relationships/image" Target="../media/image18.png"/><Relationship Id="rId5" Type="http://schemas.openxmlformats.org/officeDocument/2006/relationships/image" Target="../media/image17.png"/><Relationship Id="rId10" Type="http://schemas.openxmlformats.org/officeDocument/2006/relationships/image" Target="../media/image22.png"/><Relationship Id="rId4" Type="http://schemas.openxmlformats.org/officeDocument/2006/relationships/image" Target="../media/image16.png"/><Relationship Id="rId9" Type="http://schemas.openxmlformats.org/officeDocument/2006/relationships/image" Target="../media/image21.png"/></Relationships>
</file>

<file path=ppt/slides/_rels/slide33.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3" Type="http://schemas.openxmlformats.org/officeDocument/2006/relationships/image" Target="../media/image50.png"/><Relationship Id="rId2" Type="http://schemas.openxmlformats.org/officeDocument/2006/relationships/image" Target="../media/image49.jpeg"/><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2" Type="http://schemas.openxmlformats.org/officeDocument/2006/relationships/image" Target="../media/image51.jpeg"/><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2" Type="http://schemas.openxmlformats.org/officeDocument/2006/relationships/image" Target="../media/image52.jpeg"/><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3" Type="http://schemas.openxmlformats.org/officeDocument/2006/relationships/image" Target="../media/image54.png"/><Relationship Id="rId2" Type="http://schemas.openxmlformats.org/officeDocument/2006/relationships/image" Target="../media/image53.jpeg"/><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2" Type="http://schemas.openxmlformats.org/officeDocument/2006/relationships/image" Target="../media/image55.jpeg"/><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2" Type="http://schemas.openxmlformats.org/officeDocument/2006/relationships/image" Target="../media/image56.jpeg"/><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3" Type="http://schemas.openxmlformats.org/officeDocument/2006/relationships/image" Target="../media/image58.png"/><Relationship Id="rId2" Type="http://schemas.openxmlformats.org/officeDocument/2006/relationships/image" Target="../media/image57.jpeg"/><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2" Type="http://schemas.openxmlformats.org/officeDocument/2006/relationships/image" Target="../media/image59.jpeg"/><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2" Type="http://schemas.openxmlformats.org/officeDocument/2006/relationships/image" Target="../media/image60.jpeg"/><Relationship Id="rId1" Type="http://schemas.openxmlformats.org/officeDocument/2006/relationships/slideLayout" Target="../slideLayouts/slideLayout1.xml"/></Relationships>
</file>

<file path=ppt/slides/_rels/slide43.xml.rels><?xml version="1.0" encoding="UTF-8" standalone="yes"?>
<Relationships xmlns="http://schemas.openxmlformats.org/package/2006/relationships"><Relationship Id="rId8" Type="http://schemas.openxmlformats.org/officeDocument/2006/relationships/image" Target="../media/image20.png"/><Relationship Id="rId3" Type="http://schemas.openxmlformats.org/officeDocument/2006/relationships/image" Target="../media/image15.png"/><Relationship Id="rId7" Type="http://schemas.openxmlformats.org/officeDocument/2006/relationships/image" Target="../media/image19.png"/><Relationship Id="rId2" Type="http://schemas.openxmlformats.org/officeDocument/2006/relationships/image" Target="../media/image61.jpeg"/><Relationship Id="rId1" Type="http://schemas.openxmlformats.org/officeDocument/2006/relationships/slideLayout" Target="../slideLayouts/slideLayout1.xml"/><Relationship Id="rId6" Type="http://schemas.openxmlformats.org/officeDocument/2006/relationships/image" Target="../media/image18.png"/><Relationship Id="rId5" Type="http://schemas.openxmlformats.org/officeDocument/2006/relationships/image" Target="../media/image17.png"/><Relationship Id="rId10" Type="http://schemas.openxmlformats.org/officeDocument/2006/relationships/image" Target="../media/image22.png"/><Relationship Id="rId4" Type="http://schemas.openxmlformats.org/officeDocument/2006/relationships/image" Target="../media/image16.png"/><Relationship Id="rId9" Type="http://schemas.openxmlformats.org/officeDocument/2006/relationships/image" Target="../media/image21.png"/></Relationships>
</file>

<file path=ppt/slides/_rels/slide44.xml.rels><?xml version="1.0" encoding="UTF-8" standalone="yes"?>
<Relationships xmlns="http://schemas.openxmlformats.org/package/2006/relationships"><Relationship Id="rId2" Type="http://schemas.openxmlformats.org/officeDocument/2006/relationships/image" Target="../media/image62.jpeg"/><Relationship Id="rId1" Type="http://schemas.openxmlformats.org/officeDocument/2006/relationships/slideLayout" Target="../slideLayouts/slideLayout1.xml"/></Relationships>
</file>

<file path=ppt/slides/_rels/slide45.xml.rels><?xml version="1.0" encoding="UTF-8" standalone="yes"?>
<Relationships xmlns="http://schemas.openxmlformats.org/package/2006/relationships"><Relationship Id="rId3" Type="http://schemas.openxmlformats.org/officeDocument/2006/relationships/image" Target="../media/image64.png"/><Relationship Id="rId2" Type="http://schemas.openxmlformats.org/officeDocument/2006/relationships/image" Target="../media/image63.jpeg"/><Relationship Id="rId1" Type="http://schemas.openxmlformats.org/officeDocument/2006/relationships/slideLayout" Target="../slideLayouts/slideLayout1.xml"/></Relationships>
</file>

<file path=ppt/slides/_rels/slide46.xml.rels><?xml version="1.0" encoding="UTF-8" standalone="yes"?>
<Relationships xmlns="http://schemas.openxmlformats.org/package/2006/relationships"><Relationship Id="rId2" Type="http://schemas.openxmlformats.org/officeDocument/2006/relationships/image" Target="../media/image65.jpeg"/><Relationship Id="rId1" Type="http://schemas.openxmlformats.org/officeDocument/2006/relationships/slideLayout" Target="../slideLayouts/slideLayout1.xml"/></Relationships>
</file>

<file path=ppt/slides/_rels/slide47.xml.rels><?xml version="1.0" encoding="UTF-8" standalone="yes"?>
<Relationships xmlns="http://schemas.openxmlformats.org/package/2006/relationships"><Relationship Id="rId2" Type="http://schemas.openxmlformats.org/officeDocument/2006/relationships/image" Target="../media/image66.jpeg"/><Relationship Id="rId1" Type="http://schemas.openxmlformats.org/officeDocument/2006/relationships/slideLayout" Target="../slideLayouts/slideLayout1.xml"/></Relationships>
</file>

<file path=ppt/slides/_rels/slide48.xml.rels><?xml version="1.0" encoding="UTF-8" standalone="yes"?>
<Relationships xmlns="http://schemas.openxmlformats.org/package/2006/relationships"><Relationship Id="rId3" Type="http://schemas.openxmlformats.org/officeDocument/2006/relationships/image" Target="../media/image54.png"/><Relationship Id="rId2" Type="http://schemas.openxmlformats.org/officeDocument/2006/relationships/image" Target="../media/image67.jpeg"/><Relationship Id="rId1" Type="http://schemas.openxmlformats.org/officeDocument/2006/relationships/slideLayout" Target="../slideLayouts/slideLayout1.xml"/></Relationships>
</file>

<file path=ppt/slides/_rels/slide49.xml.rels><?xml version="1.0" encoding="UTF-8" standalone="yes"?>
<Relationships xmlns="http://schemas.openxmlformats.org/package/2006/relationships"><Relationship Id="rId2" Type="http://schemas.openxmlformats.org/officeDocument/2006/relationships/image" Target="../media/image68.jpeg"/><Relationship Id="rId1" Type="http://schemas.openxmlformats.org/officeDocument/2006/relationships/slideLayout" Target="../slideLayouts/slideLayout1.xml"/></Relationships>
</file>

<file path=ppt/slides/_rels/slide50.xml.rels><?xml version="1.0" encoding="UTF-8" standalone="yes"?>
<Relationships xmlns="http://schemas.openxmlformats.org/package/2006/relationships"><Relationship Id="rId2" Type="http://schemas.openxmlformats.org/officeDocument/2006/relationships/image" Target="../media/image69.jpeg"/><Relationship Id="rId1" Type="http://schemas.openxmlformats.org/officeDocument/2006/relationships/slideLayout" Target="../slideLayouts/slideLayout1.xml"/></Relationships>
</file>

<file path=ppt/slides/_rels/slide51.xml.rels><?xml version="1.0" encoding="UTF-8" standalone="yes"?>
<Relationships xmlns="http://schemas.openxmlformats.org/package/2006/relationships"><Relationship Id="rId3" Type="http://schemas.openxmlformats.org/officeDocument/2006/relationships/image" Target="../media/image71.png"/><Relationship Id="rId2" Type="http://schemas.openxmlformats.org/officeDocument/2006/relationships/image" Target="../media/image70.jpeg"/><Relationship Id="rId1" Type="http://schemas.openxmlformats.org/officeDocument/2006/relationships/slideLayout" Target="../slideLayouts/slideLayout1.xml"/></Relationships>
</file>

<file path=ppt/slides/_rels/slide52.xml.rels><?xml version="1.0" encoding="UTF-8" standalone="yes"?>
<Relationships xmlns="http://schemas.openxmlformats.org/package/2006/relationships"><Relationship Id="rId2" Type="http://schemas.openxmlformats.org/officeDocument/2006/relationships/image" Target="../media/image72.jpeg"/><Relationship Id="rId1" Type="http://schemas.openxmlformats.org/officeDocument/2006/relationships/slideLayout" Target="../slideLayouts/slideLayout1.xml"/></Relationships>
</file>

<file path=ppt/slides/_rels/slide53.xml.rels><?xml version="1.0" encoding="UTF-8" standalone="yes"?>
<Relationships xmlns="http://schemas.openxmlformats.org/package/2006/relationships"><Relationship Id="rId2" Type="http://schemas.openxmlformats.org/officeDocument/2006/relationships/image" Target="../media/image73.jpeg"/><Relationship Id="rId1" Type="http://schemas.openxmlformats.org/officeDocument/2006/relationships/slideLayout" Target="../slideLayouts/slideLayout1.xml"/></Relationships>
</file>

<file path=ppt/slides/_rels/slide54.xml.rels><?xml version="1.0" encoding="UTF-8" standalone="yes"?>
<Relationships xmlns="http://schemas.openxmlformats.org/package/2006/relationships"><Relationship Id="rId8" Type="http://schemas.openxmlformats.org/officeDocument/2006/relationships/image" Target="../media/image20.png"/><Relationship Id="rId3" Type="http://schemas.openxmlformats.org/officeDocument/2006/relationships/image" Target="../media/image15.png"/><Relationship Id="rId7" Type="http://schemas.openxmlformats.org/officeDocument/2006/relationships/image" Target="../media/image19.png"/><Relationship Id="rId2" Type="http://schemas.openxmlformats.org/officeDocument/2006/relationships/image" Target="../media/image74.jpeg"/><Relationship Id="rId1" Type="http://schemas.openxmlformats.org/officeDocument/2006/relationships/slideLayout" Target="../slideLayouts/slideLayout1.xml"/><Relationship Id="rId6" Type="http://schemas.openxmlformats.org/officeDocument/2006/relationships/image" Target="../media/image18.png"/><Relationship Id="rId5" Type="http://schemas.openxmlformats.org/officeDocument/2006/relationships/image" Target="../media/image17.png"/><Relationship Id="rId10" Type="http://schemas.openxmlformats.org/officeDocument/2006/relationships/image" Target="../media/image22.png"/><Relationship Id="rId4" Type="http://schemas.openxmlformats.org/officeDocument/2006/relationships/image" Target="../media/image16.png"/><Relationship Id="rId9" Type="http://schemas.openxmlformats.org/officeDocument/2006/relationships/image" Target="../media/image21.png"/></Relationships>
</file>

<file path=ppt/slides/_rels/slide55.xml.rels><?xml version="1.0" encoding="UTF-8" standalone="yes"?>
<Relationships xmlns="http://schemas.openxmlformats.org/package/2006/relationships"><Relationship Id="rId2" Type="http://schemas.openxmlformats.org/officeDocument/2006/relationships/image" Target="../media/image75.jpeg"/><Relationship Id="rId1" Type="http://schemas.openxmlformats.org/officeDocument/2006/relationships/slideLayout" Target="../slideLayouts/slideLayout1.xml"/></Relationships>
</file>

<file path=ppt/slides/_rels/slide56.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image" Target="../media/image76.jpeg"/><Relationship Id="rId1" Type="http://schemas.openxmlformats.org/officeDocument/2006/relationships/slideLayout" Target="../slideLayouts/slideLayout1.xml"/></Relationships>
</file>

<file path=ppt/slides/_rels/slide57.xml.rels><?xml version="1.0" encoding="UTF-8" standalone="yes"?>
<Relationships xmlns="http://schemas.openxmlformats.org/package/2006/relationships"><Relationship Id="rId2" Type="http://schemas.openxmlformats.org/officeDocument/2006/relationships/image" Target="../media/image77.jpeg"/><Relationship Id="rId1" Type="http://schemas.openxmlformats.org/officeDocument/2006/relationships/slideLayout" Target="../slideLayouts/slideLayout1.xml"/></Relationships>
</file>

<file path=ppt/slides/_rels/slide58.xml.rels><?xml version="1.0" encoding="UTF-8" standalone="yes"?>
<Relationships xmlns="http://schemas.openxmlformats.org/package/2006/relationships"><Relationship Id="rId2" Type="http://schemas.openxmlformats.org/officeDocument/2006/relationships/image" Target="../media/image78.jpeg"/><Relationship Id="rId1" Type="http://schemas.openxmlformats.org/officeDocument/2006/relationships/slideLayout" Target="../slideLayouts/slideLayout1.xml"/></Relationships>
</file>

<file path=ppt/slides/_rels/slide59.xml.rels><?xml version="1.0" encoding="UTF-8" standalone="yes"?>
<Relationships xmlns="http://schemas.openxmlformats.org/package/2006/relationships"><Relationship Id="rId3" Type="http://schemas.openxmlformats.org/officeDocument/2006/relationships/image" Target="../media/image54.png"/><Relationship Id="rId2" Type="http://schemas.openxmlformats.org/officeDocument/2006/relationships/image" Target="../media/image79.jpeg"/><Relationship Id="rId1" Type="http://schemas.openxmlformats.org/officeDocument/2006/relationships/slideLayout" Target="../slideLayouts/slideLayout1.xml"/></Relationships>
</file>

<file path=ppt/slides/_rels/slide60.xml.rels><?xml version="1.0" encoding="UTF-8" standalone="yes"?>
<Relationships xmlns="http://schemas.openxmlformats.org/package/2006/relationships"><Relationship Id="rId2" Type="http://schemas.openxmlformats.org/officeDocument/2006/relationships/image" Target="../media/image80.jpeg"/><Relationship Id="rId1" Type="http://schemas.openxmlformats.org/officeDocument/2006/relationships/slideLayout" Target="../slideLayouts/slideLayout1.xml"/></Relationships>
</file>

<file path=ppt/slides/_rels/slide61.xml.rels><?xml version="1.0" encoding="UTF-8" standalone="yes"?>
<Relationships xmlns="http://schemas.openxmlformats.org/package/2006/relationships"><Relationship Id="rId2" Type="http://schemas.openxmlformats.org/officeDocument/2006/relationships/image" Target="../media/image81.jpeg"/><Relationship Id="rId1" Type="http://schemas.openxmlformats.org/officeDocument/2006/relationships/slideLayout" Target="../slideLayouts/slideLayout1.xml"/></Relationships>
</file>

<file path=ppt/slides/_rels/slide62.xml.rels><?xml version="1.0" encoding="UTF-8" standalone="yes"?>
<Relationships xmlns="http://schemas.openxmlformats.org/package/2006/relationships"><Relationship Id="rId3" Type="http://schemas.openxmlformats.org/officeDocument/2006/relationships/image" Target="../media/image58.png"/><Relationship Id="rId2" Type="http://schemas.openxmlformats.org/officeDocument/2006/relationships/image" Target="../media/image82.jpeg"/><Relationship Id="rId1" Type="http://schemas.openxmlformats.org/officeDocument/2006/relationships/slideLayout" Target="../slideLayouts/slideLayout1.xml"/></Relationships>
</file>

<file path=ppt/slides/_rels/slide63.xml.rels><?xml version="1.0" encoding="UTF-8" standalone="yes"?>
<Relationships xmlns="http://schemas.openxmlformats.org/package/2006/relationships"><Relationship Id="rId2" Type="http://schemas.openxmlformats.org/officeDocument/2006/relationships/image" Target="../media/image83.jpeg"/><Relationship Id="rId1" Type="http://schemas.openxmlformats.org/officeDocument/2006/relationships/slideLayout" Target="../slideLayouts/slideLayout1.xml"/></Relationships>
</file>

<file path=ppt/slides/_rels/slide64.xml.rels><?xml version="1.0" encoding="UTF-8" standalone="yes"?>
<Relationships xmlns="http://schemas.openxmlformats.org/package/2006/relationships"><Relationship Id="rId2" Type="http://schemas.openxmlformats.org/officeDocument/2006/relationships/image" Target="../media/image84.jpeg"/><Relationship Id="rId1" Type="http://schemas.openxmlformats.org/officeDocument/2006/relationships/slideLayout" Target="../slideLayouts/slideLayout1.xml"/></Relationships>
</file>

<file path=ppt/slides/_rels/slide65.xml.rels><?xml version="1.0" encoding="UTF-8" standalone="yes"?>
<Relationships xmlns="http://schemas.openxmlformats.org/package/2006/relationships"><Relationship Id="rId8" Type="http://schemas.openxmlformats.org/officeDocument/2006/relationships/image" Target="../media/image20.png"/><Relationship Id="rId3" Type="http://schemas.openxmlformats.org/officeDocument/2006/relationships/image" Target="../media/image15.png"/><Relationship Id="rId7" Type="http://schemas.openxmlformats.org/officeDocument/2006/relationships/image" Target="../media/image19.png"/><Relationship Id="rId2" Type="http://schemas.openxmlformats.org/officeDocument/2006/relationships/image" Target="../media/image85.jpeg"/><Relationship Id="rId1" Type="http://schemas.openxmlformats.org/officeDocument/2006/relationships/slideLayout" Target="../slideLayouts/slideLayout1.xml"/><Relationship Id="rId6" Type="http://schemas.openxmlformats.org/officeDocument/2006/relationships/image" Target="../media/image18.png"/><Relationship Id="rId5" Type="http://schemas.openxmlformats.org/officeDocument/2006/relationships/image" Target="../media/image17.png"/><Relationship Id="rId10" Type="http://schemas.openxmlformats.org/officeDocument/2006/relationships/image" Target="../media/image22.png"/><Relationship Id="rId4" Type="http://schemas.openxmlformats.org/officeDocument/2006/relationships/image" Target="../media/image16.png"/><Relationship Id="rId9" Type="http://schemas.openxmlformats.org/officeDocument/2006/relationships/image" Target="../media/image21.png"/></Relationships>
</file>

<file path=ppt/slides/_rels/slide66.xml.rels><?xml version="1.0" encoding="UTF-8" standalone="yes"?>
<Relationships xmlns="http://schemas.openxmlformats.org/package/2006/relationships"><Relationship Id="rId2" Type="http://schemas.openxmlformats.org/officeDocument/2006/relationships/image" Target="../media/image86.jpeg"/><Relationship Id="rId1" Type="http://schemas.openxmlformats.org/officeDocument/2006/relationships/slideLayout" Target="../slideLayouts/slideLayout1.xml"/></Relationships>
</file>

<file path=ppt/slides/_rels/slide67.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image" Target="../media/image87.jpeg"/><Relationship Id="rId1" Type="http://schemas.openxmlformats.org/officeDocument/2006/relationships/slideLayout" Target="../slideLayouts/slideLayout1.xml"/></Relationships>
</file>

<file path=ppt/slides/_rels/slide68.xml.rels><?xml version="1.0" encoding="UTF-8" standalone="yes"?>
<Relationships xmlns="http://schemas.openxmlformats.org/package/2006/relationships"><Relationship Id="rId2" Type="http://schemas.openxmlformats.org/officeDocument/2006/relationships/image" Target="../media/image88.jpeg"/><Relationship Id="rId1" Type="http://schemas.openxmlformats.org/officeDocument/2006/relationships/slideLayout" Target="../slideLayouts/slideLayout1.xml"/></Relationships>
</file>

<file path=ppt/slides/_rels/slide69.xml.rels><?xml version="1.0" encoding="UTF-8" standalone="yes"?>
<Relationships xmlns="http://schemas.openxmlformats.org/package/2006/relationships"><Relationship Id="rId3" Type="http://schemas.openxmlformats.org/officeDocument/2006/relationships/image" Target="../media/image90.png"/><Relationship Id="rId2" Type="http://schemas.openxmlformats.org/officeDocument/2006/relationships/image" Target="../media/image89.jpeg"/><Relationship Id="rId1" Type="http://schemas.openxmlformats.org/officeDocument/2006/relationships/slideLayout" Target="../slideLayouts/slideLayout1.xml"/></Relationships>
</file>

<file path=ppt/slides/_rels/slide70.xml.rels><?xml version="1.0" encoding="UTF-8" standalone="yes"?>
<Relationships xmlns="http://schemas.openxmlformats.org/package/2006/relationships"><Relationship Id="rId8" Type="http://schemas.openxmlformats.org/officeDocument/2006/relationships/hyperlink" Target="http://www.mispps.com/index.php?board=65.0" TargetMode="External"/><Relationship Id="rId13" Type="http://schemas.openxmlformats.org/officeDocument/2006/relationships/hyperlink" Target="http://www.mispps.com/index.php?board=70.0" TargetMode="External"/><Relationship Id="rId18" Type="http://schemas.openxmlformats.org/officeDocument/2006/relationships/hyperlink" Target="http://www.mispps.com/index.php?board=75.0" TargetMode="External"/><Relationship Id="rId3" Type="http://schemas.openxmlformats.org/officeDocument/2006/relationships/image" Target="../media/image91.png"/><Relationship Id="rId7" Type="http://schemas.openxmlformats.org/officeDocument/2006/relationships/image" Target="../media/image93.jpeg"/><Relationship Id="rId12" Type="http://schemas.openxmlformats.org/officeDocument/2006/relationships/hyperlink" Target="http://www.mispps.com/index.php?board=69.0" TargetMode="External"/><Relationship Id="rId17" Type="http://schemas.openxmlformats.org/officeDocument/2006/relationships/hyperlink" Target="http://www.mispps.com/index.php?board=74.0" TargetMode="External"/><Relationship Id="rId2" Type="http://schemas.openxmlformats.org/officeDocument/2006/relationships/slideLayout" Target="../slideLayouts/slideLayout12.xml"/><Relationship Id="rId16" Type="http://schemas.openxmlformats.org/officeDocument/2006/relationships/hyperlink" Target="http://www.mispps.com/index.php?board=73.0" TargetMode="External"/><Relationship Id="rId20" Type="http://schemas.openxmlformats.org/officeDocument/2006/relationships/image" Target="../media/image94.png"/><Relationship Id="rId1" Type="http://schemas.openxmlformats.org/officeDocument/2006/relationships/audio" Target="../media/audio2.wav"/><Relationship Id="rId6" Type="http://schemas.openxmlformats.org/officeDocument/2006/relationships/hyperlink" Target="http://www.mispps.com/" TargetMode="External"/><Relationship Id="rId11" Type="http://schemas.openxmlformats.org/officeDocument/2006/relationships/hyperlink" Target="http://www.mispps.com/index.php?board=68.0" TargetMode="External"/><Relationship Id="rId5" Type="http://schemas.openxmlformats.org/officeDocument/2006/relationships/image" Target="../media/image92.png"/><Relationship Id="rId15" Type="http://schemas.openxmlformats.org/officeDocument/2006/relationships/hyperlink" Target="http://www.mispps.com/index.php?board=72.0" TargetMode="External"/><Relationship Id="rId10" Type="http://schemas.openxmlformats.org/officeDocument/2006/relationships/hyperlink" Target="http://www.mispps.com/index.php?board=67.0" TargetMode="External"/><Relationship Id="rId19" Type="http://schemas.openxmlformats.org/officeDocument/2006/relationships/hyperlink" Target="http://www.mispps.com/index.php?board=76.0" TargetMode="External"/><Relationship Id="rId4" Type="http://schemas.openxmlformats.org/officeDocument/2006/relationships/hyperlink" Target="http://www.mispps.com/lists/?p=subscribe&amp;id=2" TargetMode="External"/><Relationship Id="rId9" Type="http://schemas.openxmlformats.org/officeDocument/2006/relationships/hyperlink" Target="http://www.mispps.com/index.php?board=66.0" TargetMode="External"/><Relationship Id="rId14" Type="http://schemas.openxmlformats.org/officeDocument/2006/relationships/hyperlink" Target="http://www.mispps.com/index.php?board=71.0"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chemeClr val="bg2">
                  <a:lumMod val="60000"/>
                  <a:lumOff val="40000"/>
                </a:schemeClr>
              </a:gs>
              <a:gs pos="50000">
                <a:schemeClr val="accent5">
                  <a:lumMod val="50000"/>
                  <a:shade val="67500"/>
                  <a:satMod val="115000"/>
                </a:schemeClr>
              </a:gs>
              <a:gs pos="100000">
                <a:schemeClr val="accent5">
                  <a:lumMod val="50000"/>
                  <a:shade val="100000"/>
                  <a:satMod val="115000"/>
                </a:schemeClr>
              </a:gs>
            </a:gsLst>
            <a:lin ang="5400000" scaled="1"/>
            <a:tileRect/>
          </a:gradFill>
        </p:spPr>
        <p:txBody>
          <a:bodyPr/>
          <a:lstStyle/>
          <a:p>
            <a:endParaRPr lang="es-ES" dirty="0"/>
          </a:p>
        </p:txBody>
      </p:sp>
      <p:pic>
        <p:nvPicPr>
          <p:cNvPr id="4" name="3 Imagen" descr="2048 (10).jpg"/>
          <p:cNvPicPr>
            <a:picLocks noChangeAspect="1"/>
          </p:cNvPicPr>
          <p:nvPr/>
        </p:nvPicPr>
        <p:blipFill>
          <a:blip r:embed="rId3"/>
          <a:stretch>
            <a:fillRect/>
          </a:stretch>
        </p:blipFill>
        <p:spPr>
          <a:xfrm>
            <a:off x="0" y="0"/>
            <a:ext cx="9144000" cy="6858000"/>
          </a:xfrm>
          <a:prstGeom prst="rect">
            <a:avLst/>
          </a:prstGeom>
        </p:spPr>
      </p:pic>
      <p:sp>
        <p:nvSpPr>
          <p:cNvPr id="5" name="4 Rombo"/>
          <p:cNvSpPr/>
          <p:nvPr/>
        </p:nvSpPr>
        <p:spPr>
          <a:xfrm>
            <a:off x="1785918" y="0"/>
            <a:ext cx="2571736" cy="1000108"/>
          </a:xfrm>
          <a:prstGeom prst="diamond">
            <a:avLst/>
          </a:prstGeom>
          <a:gradFill flip="none" rotWithShape="1">
            <a:gsLst>
              <a:gs pos="0">
                <a:schemeClr val="tx2">
                  <a:lumMod val="90000"/>
                </a:schemeClr>
              </a:gs>
              <a:gs pos="50000">
                <a:schemeClr val="accent5">
                  <a:lumMod val="75000"/>
                  <a:shade val="67500"/>
                  <a:satMod val="115000"/>
                </a:schemeClr>
              </a:gs>
              <a:gs pos="100000">
                <a:schemeClr val="accent5">
                  <a:lumMod val="75000"/>
                  <a:shade val="100000"/>
                  <a:satMod val="115000"/>
                </a:schemeClr>
              </a:gs>
            </a:gsLst>
            <a:lin ang="5400000" scaled="1"/>
            <a:tileRect/>
          </a:gradFill>
          <a:ln>
            <a:noFill/>
          </a:ln>
          <a:effectLst>
            <a:innerShdw blurRad="177800" dir="7680000">
              <a:schemeClr val="tx2">
                <a:lumMod val="10000"/>
                <a:alpha val="91000"/>
              </a:schemeClr>
            </a:innerShdw>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ombo"/>
          <p:cNvSpPr/>
          <p:nvPr/>
        </p:nvSpPr>
        <p:spPr>
          <a:xfrm>
            <a:off x="1785918" y="357166"/>
            <a:ext cx="2571736" cy="1000108"/>
          </a:xfrm>
          <a:prstGeom prst="diamond">
            <a:avLst/>
          </a:prstGeom>
          <a:gradFill flip="none" rotWithShape="1">
            <a:gsLst>
              <a:gs pos="0">
                <a:schemeClr val="tx2">
                  <a:lumMod val="90000"/>
                </a:schemeClr>
              </a:gs>
              <a:gs pos="50000">
                <a:schemeClr val="accent5">
                  <a:lumMod val="75000"/>
                  <a:shade val="67500"/>
                  <a:satMod val="115000"/>
                </a:schemeClr>
              </a:gs>
              <a:gs pos="100000">
                <a:schemeClr val="accent5">
                  <a:lumMod val="75000"/>
                  <a:shade val="100000"/>
                  <a:satMod val="115000"/>
                </a:schemeClr>
              </a:gs>
            </a:gsLst>
            <a:lin ang="5400000" scaled="1"/>
            <a:tileRect/>
          </a:gradFill>
          <a:ln>
            <a:noFill/>
          </a:ln>
          <a:effectLst>
            <a:innerShdw blurRad="177800" dir="7680000">
              <a:schemeClr val="tx2">
                <a:lumMod val="10000"/>
                <a:alpha val="91000"/>
              </a:schemeClr>
            </a:innerShdw>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ombo"/>
          <p:cNvSpPr/>
          <p:nvPr/>
        </p:nvSpPr>
        <p:spPr>
          <a:xfrm>
            <a:off x="1785918" y="785794"/>
            <a:ext cx="2571736" cy="1000108"/>
          </a:xfrm>
          <a:prstGeom prst="diamond">
            <a:avLst/>
          </a:prstGeom>
          <a:gradFill flip="none" rotWithShape="1">
            <a:gsLst>
              <a:gs pos="0">
                <a:schemeClr val="tx2">
                  <a:lumMod val="90000"/>
                </a:schemeClr>
              </a:gs>
              <a:gs pos="50000">
                <a:schemeClr val="accent5">
                  <a:lumMod val="75000"/>
                  <a:shade val="67500"/>
                  <a:satMod val="115000"/>
                </a:schemeClr>
              </a:gs>
              <a:gs pos="100000">
                <a:schemeClr val="accent5">
                  <a:lumMod val="75000"/>
                  <a:shade val="100000"/>
                  <a:satMod val="115000"/>
                </a:schemeClr>
              </a:gs>
            </a:gsLst>
            <a:lin ang="5400000" scaled="1"/>
            <a:tileRect/>
          </a:gradFill>
          <a:ln>
            <a:noFill/>
          </a:ln>
          <a:effectLst>
            <a:innerShdw blurRad="177800" dir="7680000">
              <a:schemeClr val="tx2">
                <a:lumMod val="10000"/>
                <a:alpha val="91000"/>
              </a:schemeClr>
            </a:innerShdw>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ombo"/>
          <p:cNvSpPr/>
          <p:nvPr/>
        </p:nvSpPr>
        <p:spPr>
          <a:xfrm>
            <a:off x="1785918" y="1285860"/>
            <a:ext cx="2571736" cy="1000108"/>
          </a:xfrm>
          <a:prstGeom prst="diamond">
            <a:avLst/>
          </a:prstGeom>
          <a:gradFill flip="none" rotWithShape="1">
            <a:gsLst>
              <a:gs pos="0">
                <a:schemeClr val="tx2">
                  <a:lumMod val="90000"/>
                </a:schemeClr>
              </a:gs>
              <a:gs pos="50000">
                <a:schemeClr val="accent5">
                  <a:lumMod val="75000"/>
                  <a:shade val="67500"/>
                  <a:satMod val="115000"/>
                </a:schemeClr>
              </a:gs>
              <a:gs pos="100000">
                <a:schemeClr val="accent5">
                  <a:lumMod val="75000"/>
                  <a:shade val="100000"/>
                  <a:satMod val="115000"/>
                </a:schemeClr>
              </a:gs>
            </a:gsLst>
            <a:lin ang="5400000" scaled="1"/>
            <a:tileRect/>
          </a:gradFill>
          <a:ln>
            <a:noFill/>
          </a:ln>
          <a:effectLst>
            <a:innerShdw blurRad="177800" dir="7680000">
              <a:schemeClr val="tx2">
                <a:lumMod val="10000"/>
                <a:alpha val="91000"/>
              </a:schemeClr>
            </a:innerShdw>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ombo"/>
          <p:cNvSpPr/>
          <p:nvPr/>
        </p:nvSpPr>
        <p:spPr>
          <a:xfrm>
            <a:off x="1785918" y="1785926"/>
            <a:ext cx="2571736" cy="1000108"/>
          </a:xfrm>
          <a:prstGeom prst="diamond">
            <a:avLst/>
          </a:prstGeom>
          <a:gradFill flip="none" rotWithShape="1">
            <a:gsLst>
              <a:gs pos="0">
                <a:schemeClr val="tx2">
                  <a:lumMod val="90000"/>
                </a:schemeClr>
              </a:gs>
              <a:gs pos="50000">
                <a:schemeClr val="accent5">
                  <a:lumMod val="75000"/>
                  <a:shade val="67500"/>
                  <a:satMod val="115000"/>
                </a:schemeClr>
              </a:gs>
              <a:gs pos="100000">
                <a:schemeClr val="accent5">
                  <a:lumMod val="75000"/>
                  <a:shade val="100000"/>
                  <a:satMod val="115000"/>
                </a:schemeClr>
              </a:gs>
            </a:gsLst>
            <a:lin ang="5400000" scaled="1"/>
            <a:tileRect/>
          </a:gradFill>
          <a:ln>
            <a:noFill/>
          </a:ln>
          <a:effectLst>
            <a:innerShdw blurRad="177800" dir="7680000">
              <a:schemeClr val="tx2">
                <a:lumMod val="10000"/>
                <a:alpha val="91000"/>
              </a:schemeClr>
            </a:innerShdw>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ombo"/>
          <p:cNvSpPr/>
          <p:nvPr/>
        </p:nvSpPr>
        <p:spPr>
          <a:xfrm>
            <a:off x="1785918" y="2285992"/>
            <a:ext cx="2571736" cy="1000108"/>
          </a:xfrm>
          <a:prstGeom prst="diamond">
            <a:avLst/>
          </a:prstGeom>
          <a:gradFill flip="none" rotWithShape="1">
            <a:gsLst>
              <a:gs pos="0">
                <a:schemeClr val="tx2">
                  <a:lumMod val="90000"/>
                </a:schemeClr>
              </a:gs>
              <a:gs pos="50000">
                <a:schemeClr val="accent5">
                  <a:lumMod val="75000"/>
                  <a:shade val="67500"/>
                  <a:satMod val="115000"/>
                </a:schemeClr>
              </a:gs>
              <a:gs pos="100000">
                <a:schemeClr val="accent5">
                  <a:lumMod val="75000"/>
                  <a:shade val="100000"/>
                  <a:satMod val="115000"/>
                </a:schemeClr>
              </a:gs>
            </a:gsLst>
            <a:lin ang="5400000" scaled="1"/>
            <a:tileRect/>
          </a:gradFill>
          <a:ln>
            <a:noFill/>
          </a:ln>
          <a:effectLst>
            <a:innerShdw blurRad="177800" dir="7680000">
              <a:schemeClr val="tx2">
                <a:lumMod val="10000"/>
                <a:alpha val="91000"/>
              </a:schemeClr>
            </a:innerShdw>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ombo"/>
          <p:cNvSpPr/>
          <p:nvPr/>
        </p:nvSpPr>
        <p:spPr>
          <a:xfrm>
            <a:off x="1785918" y="2714620"/>
            <a:ext cx="2571736" cy="1000108"/>
          </a:xfrm>
          <a:prstGeom prst="diamond">
            <a:avLst/>
          </a:prstGeom>
          <a:gradFill flip="none" rotWithShape="1">
            <a:gsLst>
              <a:gs pos="0">
                <a:schemeClr val="tx2">
                  <a:lumMod val="90000"/>
                </a:schemeClr>
              </a:gs>
              <a:gs pos="50000">
                <a:schemeClr val="accent5">
                  <a:lumMod val="75000"/>
                  <a:shade val="67500"/>
                  <a:satMod val="115000"/>
                </a:schemeClr>
              </a:gs>
              <a:gs pos="100000">
                <a:schemeClr val="accent5">
                  <a:lumMod val="75000"/>
                  <a:shade val="100000"/>
                  <a:satMod val="115000"/>
                </a:schemeClr>
              </a:gs>
            </a:gsLst>
            <a:lin ang="5400000" scaled="1"/>
            <a:tileRect/>
          </a:gradFill>
          <a:ln>
            <a:noFill/>
          </a:ln>
          <a:effectLst>
            <a:innerShdw blurRad="177800" dir="7680000">
              <a:schemeClr val="tx2">
                <a:lumMod val="10000"/>
                <a:alpha val="91000"/>
              </a:schemeClr>
            </a:innerShdw>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ombo"/>
          <p:cNvSpPr/>
          <p:nvPr/>
        </p:nvSpPr>
        <p:spPr>
          <a:xfrm>
            <a:off x="1785918" y="3214686"/>
            <a:ext cx="2571736" cy="1000108"/>
          </a:xfrm>
          <a:prstGeom prst="diamond">
            <a:avLst/>
          </a:prstGeom>
          <a:gradFill flip="none" rotWithShape="1">
            <a:gsLst>
              <a:gs pos="0">
                <a:schemeClr val="tx2">
                  <a:lumMod val="90000"/>
                </a:schemeClr>
              </a:gs>
              <a:gs pos="50000">
                <a:schemeClr val="accent5">
                  <a:lumMod val="75000"/>
                  <a:shade val="67500"/>
                  <a:satMod val="115000"/>
                </a:schemeClr>
              </a:gs>
              <a:gs pos="100000">
                <a:schemeClr val="accent5">
                  <a:lumMod val="75000"/>
                  <a:shade val="100000"/>
                  <a:satMod val="115000"/>
                </a:schemeClr>
              </a:gs>
            </a:gsLst>
            <a:lin ang="5400000" scaled="1"/>
            <a:tileRect/>
          </a:gradFill>
          <a:ln>
            <a:noFill/>
          </a:ln>
          <a:effectLst>
            <a:innerShdw blurRad="177800" dir="7680000">
              <a:schemeClr val="tx2">
                <a:lumMod val="10000"/>
                <a:alpha val="91000"/>
              </a:schemeClr>
            </a:innerShdw>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ombo"/>
          <p:cNvSpPr/>
          <p:nvPr/>
        </p:nvSpPr>
        <p:spPr>
          <a:xfrm>
            <a:off x="1785918" y="3643314"/>
            <a:ext cx="2571736" cy="1000108"/>
          </a:xfrm>
          <a:prstGeom prst="diamond">
            <a:avLst/>
          </a:prstGeom>
          <a:gradFill flip="none" rotWithShape="1">
            <a:gsLst>
              <a:gs pos="0">
                <a:schemeClr val="tx2">
                  <a:lumMod val="90000"/>
                </a:schemeClr>
              </a:gs>
              <a:gs pos="50000">
                <a:schemeClr val="accent5">
                  <a:lumMod val="75000"/>
                  <a:shade val="67500"/>
                  <a:satMod val="115000"/>
                </a:schemeClr>
              </a:gs>
              <a:gs pos="100000">
                <a:schemeClr val="accent5">
                  <a:lumMod val="75000"/>
                  <a:shade val="100000"/>
                  <a:satMod val="115000"/>
                </a:schemeClr>
              </a:gs>
            </a:gsLst>
            <a:lin ang="5400000" scaled="1"/>
            <a:tileRect/>
          </a:gradFill>
          <a:ln>
            <a:noFill/>
          </a:ln>
          <a:effectLst>
            <a:innerShdw blurRad="177800" dir="7680000">
              <a:schemeClr val="tx2">
                <a:lumMod val="10000"/>
                <a:alpha val="91000"/>
              </a:schemeClr>
            </a:innerShdw>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ombo"/>
          <p:cNvSpPr/>
          <p:nvPr/>
        </p:nvSpPr>
        <p:spPr>
          <a:xfrm>
            <a:off x="1785918" y="4143380"/>
            <a:ext cx="2571736" cy="1000108"/>
          </a:xfrm>
          <a:prstGeom prst="diamond">
            <a:avLst/>
          </a:prstGeom>
          <a:gradFill flip="none" rotWithShape="1">
            <a:gsLst>
              <a:gs pos="0">
                <a:schemeClr val="tx2">
                  <a:lumMod val="90000"/>
                </a:schemeClr>
              </a:gs>
              <a:gs pos="50000">
                <a:schemeClr val="accent5">
                  <a:lumMod val="75000"/>
                  <a:shade val="67500"/>
                  <a:satMod val="115000"/>
                </a:schemeClr>
              </a:gs>
              <a:gs pos="100000">
                <a:schemeClr val="accent5">
                  <a:lumMod val="75000"/>
                  <a:shade val="100000"/>
                  <a:satMod val="115000"/>
                </a:schemeClr>
              </a:gs>
            </a:gsLst>
            <a:lin ang="5400000" scaled="1"/>
            <a:tileRect/>
          </a:gradFill>
          <a:ln>
            <a:noFill/>
          </a:ln>
          <a:effectLst>
            <a:innerShdw blurRad="177800" dir="7680000">
              <a:schemeClr val="tx2">
                <a:lumMod val="10000"/>
                <a:alpha val="91000"/>
              </a:schemeClr>
            </a:innerShdw>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ombo"/>
          <p:cNvSpPr/>
          <p:nvPr/>
        </p:nvSpPr>
        <p:spPr>
          <a:xfrm>
            <a:off x="1785918" y="4572008"/>
            <a:ext cx="2571736" cy="1000108"/>
          </a:xfrm>
          <a:prstGeom prst="diamond">
            <a:avLst/>
          </a:prstGeom>
          <a:gradFill flip="none" rotWithShape="1">
            <a:gsLst>
              <a:gs pos="0">
                <a:schemeClr val="tx2">
                  <a:lumMod val="90000"/>
                </a:schemeClr>
              </a:gs>
              <a:gs pos="50000">
                <a:schemeClr val="accent5">
                  <a:lumMod val="75000"/>
                  <a:shade val="67500"/>
                  <a:satMod val="115000"/>
                </a:schemeClr>
              </a:gs>
              <a:gs pos="100000">
                <a:schemeClr val="accent5">
                  <a:lumMod val="75000"/>
                  <a:shade val="100000"/>
                  <a:satMod val="115000"/>
                </a:schemeClr>
              </a:gs>
            </a:gsLst>
            <a:lin ang="5400000" scaled="1"/>
            <a:tileRect/>
          </a:gradFill>
          <a:ln>
            <a:noFill/>
          </a:ln>
          <a:effectLst>
            <a:innerShdw blurRad="177800" dir="7680000">
              <a:schemeClr val="tx2">
                <a:lumMod val="10000"/>
                <a:alpha val="91000"/>
              </a:schemeClr>
            </a:innerShdw>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ombo"/>
          <p:cNvSpPr/>
          <p:nvPr/>
        </p:nvSpPr>
        <p:spPr>
          <a:xfrm>
            <a:off x="1785918" y="5000636"/>
            <a:ext cx="2571736" cy="1000108"/>
          </a:xfrm>
          <a:prstGeom prst="diamond">
            <a:avLst/>
          </a:prstGeom>
          <a:gradFill flip="none" rotWithShape="1">
            <a:gsLst>
              <a:gs pos="0">
                <a:schemeClr val="tx2">
                  <a:lumMod val="90000"/>
                </a:schemeClr>
              </a:gs>
              <a:gs pos="50000">
                <a:schemeClr val="accent5">
                  <a:lumMod val="75000"/>
                  <a:shade val="67500"/>
                  <a:satMod val="115000"/>
                </a:schemeClr>
              </a:gs>
              <a:gs pos="100000">
                <a:schemeClr val="accent5">
                  <a:lumMod val="75000"/>
                  <a:shade val="100000"/>
                  <a:satMod val="115000"/>
                </a:schemeClr>
              </a:gs>
            </a:gsLst>
            <a:lin ang="5400000" scaled="1"/>
            <a:tileRect/>
          </a:gradFill>
          <a:ln>
            <a:noFill/>
          </a:ln>
          <a:effectLst>
            <a:innerShdw blurRad="177800" dir="7680000">
              <a:schemeClr val="tx2">
                <a:lumMod val="10000"/>
                <a:alpha val="91000"/>
              </a:schemeClr>
            </a:innerShdw>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ombo"/>
          <p:cNvSpPr/>
          <p:nvPr/>
        </p:nvSpPr>
        <p:spPr>
          <a:xfrm>
            <a:off x="1785918" y="5429264"/>
            <a:ext cx="2571736" cy="1000108"/>
          </a:xfrm>
          <a:prstGeom prst="diamond">
            <a:avLst/>
          </a:prstGeom>
          <a:gradFill flip="none" rotWithShape="1">
            <a:gsLst>
              <a:gs pos="0">
                <a:schemeClr val="tx2">
                  <a:lumMod val="90000"/>
                </a:schemeClr>
              </a:gs>
              <a:gs pos="50000">
                <a:schemeClr val="accent5">
                  <a:lumMod val="75000"/>
                  <a:shade val="67500"/>
                  <a:satMod val="115000"/>
                </a:schemeClr>
              </a:gs>
              <a:gs pos="100000">
                <a:schemeClr val="accent5">
                  <a:lumMod val="75000"/>
                  <a:shade val="100000"/>
                  <a:satMod val="115000"/>
                </a:schemeClr>
              </a:gs>
            </a:gsLst>
            <a:lin ang="5400000" scaled="1"/>
            <a:tileRect/>
          </a:gradFill>
          <a:ln>
            <a:noFill/>
          </a:ln>
          <a:effectLst>
            <a:innerShdw blurRad="177800" dir="7680000">
              <a:schemeClr val="tx2">
                <a:lumMod val="10000"/>
                <a:alpha val="91000"/>
              </a:schemeClr>
            </a:innerShdw>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ombo"/>
          <p:cNvSpPr/>
          <p:nvPr/>
        </p:nvSpPr>
        <p:spPr>
          <a:xfrm>
            <a:off x="1785918" y="5857892"/>
            <a:ext cx="2571736" cy="1000108"/>
          </a:xfrm>
          <a:prstGeom prst="diamond">
            <a:avLst/>
          </a:prstGeom>
          <a:gradFill flip="none" rotWithShape="1">
            <a:gsLst>
              <a:gs pos="0">
                <a:schemeClr val="tx2">
                  <a:lumMod val="90000"/>
                </a:schemeClr>
              </a:gs>
              <a:gs pos="50000">
                <a:schemeClr val="accent5">
                  <a:lumMod val="75000"/>
                  <a:shade val="67500"/>
                  <a:satMod val="115000"/>
                </a:schemeClr>
              </a:gs>
              <a:gs pos="100000">
                <a:schemeClr val="accent5">
                  <a:lumMod val="75000"/>
                  <a:shade val="100000"/>
                  <a:satMod val="115000"/>
                </a:schemeClr>
              </a:gs>
            </a:gsLst>
            <a:lin ang="5400000" scaled="1"/>
            <a:tileRect/>
          </a:gradFill>
          <a:ln>
            <a:noFill/>
          </a:ln>
          <a:effectLst>
            <a:innerShdw blurRad="177800" dir="7680000">
              <a:schemeClr val="tx2">
                <a:lumMod val="10000"/>
                <a:alpha val="91000"/>
              </a:schemeClr>
            </a:innerShdw>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ombo"/>
          <p:cNvSpPr/>
          <p:nvPr/>
        </p:nvSpPr>
        <p:spPr>
          <a:xfrm>
            <a:off x="4643438" y="0"/>
            <a:ext cx="2571736" cy="1000108"/>
          </a:xfrm>
          <a:prstGeom prst="diamond">
            <a:avLst/>
          </a:prstGeom>
          <a:gradFill flip="none" rotWithShape="1">
            <a:gsLst>
              <a:gs pos="0">
                <a:schemeClr val="tx2">
                  <a:lumMod val="90000"/>
                </a:schemeClr>
              </a:gs>
              <a:gs pos="50000">
                <a:schemeClr val="accent5">
                  <a:lumMod val="75000"/>
                  <a:shade val="67500"/>
                  <a:satMod val="115000"/>
                </a:schemeClr>
              </a:gs>
              <a:gs pos="100000">
                <a:schemeClr val="accent5">
                  <a:lumMod val="75000"/>
                  <a:shade val="100000"/>
                  <a:satMod val="115000"/>
                </a:schemeClr>
              </a:gs>
            </a:gsLst>
            <a:lin ang="5400000" scaled="1"/>
            <a:tileRect/>
          </a:gradFill>
          <a:ln>
            <a:noFill/>
          </a:ln>
          <a:effectLst>
            <a:innerShdw blurRad="177800" dir="7680000">
              <a:schemeClr val="tx2">
                <a:lumMod val="10000"/>
                <a:alpha val="91000"/>
              </a:schemeClr>
            </a:innerShdw>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Rombo"/>
          <p:cNvSpPr/>
          <p:nvPr/>
        </p:nvSpPr>
        <p:spPr>
          <a:xfrm>
            <a:off x="4643438" y="357166"/>
            <a:ext cx="2571736" cy="1000108"/>
          </a:xfrm>
          <a:prstGeom prst="diamond">
            <a:avLst/>
          </a:prstGeom>
          <a:gradFill flip="none" rotWithShape="1">
            <a:gsLst>
              <a:gs pos="0">
                <a:schemeClr val="tx2">
                  <a:lumMod val="90000"/>
                </a:schemeClr>
              </a:gs>
              <a:gs pos="50000">
                <a:schemeClr val="accent5">
                  <a:lumMod val="75000"/>
                  <a:shade val="67500"/>
                  <a:satMod val="115000"/>
                </a:schemeClr>
              </a:gs>
              <a:gs pos="100000">
                <a:schemeClr val="accent5">
                  <a:lumMod val="75000"/>
                  <a:shade val="100000"/>
                  <a:satMod val="115000"/>
                </a:schemeClr>
              </a:gs>
            </a:gsLst>
            <a:lin ang="5400000" scaled="1"/>
            <a:tileRect/>
          </a:gradFill>
          <a:ln>
            <a:noFill/>
          </a:ln>
          <a:effectLst>
            <a:innerShdw blurRad="177800" dir="7680000">
              <a:schemeClr val="tx2">
                <a:lumMod val="10000"/>
                <a:alpha val="91000"/>
              </a:schemeClr>
            </a:innerShdw>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Rombo"/>
          <p:cNvSpPr/>
          <p:nvPr/>
        </p:nvSpPr>
        <p:spPr>
          <a:xfrm>
            <a:off x="4643438" y="785794"/>
            <a:ext cx="2571736" cy="1000108"/>
          </a:xfrm>
          <a:prstGeom prst="diamond">
            <a:avLst/>
          </a:prstGeom>
          <a:gradFill flip="none" rotWithShape="1">
            <a:gsLst>
              <a:gs pos="0">
                <a:schemeClr val="tx2">
                  <a:lumMod val="90000"/>
                </a:schemeClr>
              </a:gs>
              <a:gs pos="50000">
                <a:schemeClr val="accent5">
                  <a:lumMod val="75000"/>
                  <a:shade val="67500"/>
                  <a:satMod val="115000"/>
                </a:schemeClr>
              </a:gs>
              <a:gs pos="100000">
                <a:schemeClr val="accent5">
                  <a:lumMod val="75000"/>
                  <a:shade val="100000"/>
                  <a:satMod val="115000"/>
                </a:schemeClr>
              </a:gs>
            </a:gsLst>
            <a:lin ang="5400000" scaled="1"/>
            <a:tileRect/>
          </a:gradFill>
          <a:ln>
            <a:noFill/>
          </a:ln>
          <a:effectLst>
            <a:innerShdw blurRad="177800" dir="7680000">
              <a:schemeClr val="tx2">
                <a:lumMod val="10000"/>
                <a:alpha val="91000"/>
              </a:schemeClr>
            </a:innerShdw>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Rombo"/>
          <p:cNvSpPr/>
          <p:nvPr/>
        </p:nvSpPr>
        <p:spPr>
          <a:xfrm>
            <a:off x="4643438" y="1285860"/>
            <a:ext cx="2571736" cy="1000108"/>
          </a:xfrm>
          <a:prstGeom prst="diamond">
            <a:avLst/>
          </a:prstGeom>
          <a:gradFill flip="none" rotWithShape="1">
            <a:gsLst>
              <a:gs pos="0">
                <a:schemeClr val="tx2">
                  <a:lumMod val="90000"/>
                </a:schemeClr>
              </a:gs>
              <a:gs pos="50000">
                <a:schemeClr val="accent5">
                  <a:lumMod val="75000"/>
                  <a:shade val="67500"/>
                  <a:satMod val="115000"/>
                </a:schemeClr>
              </a:gs>
              <a:gs pos="100000">
                <a:schemeClr val="accent5">
                  <a:lumMod val="75000"/>
                  <a:shade val="100000"/>
                  <a:satMod val="115000"/>
                </a:schemeClr>
              </a:gs>
            </a:gsLst>
            <a:lin ang="5400000" scaled="1"/>
            <a:tileRect/>
          </a:gradFill>
          <a:ln>
            <a:noFill/>
          </a:ln>
          <a:effectLst>
            <a:innerShdw blurRad="177800" dir="7680000">
              <a:schemeClr val="tx2">
                <a:lumMod val="10000"/>
                <a:alpha val="91000"/>
              </a:schemeClr>
            </a:innerShdw>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Rombo"/>
          <p:cNvSpPr/>
          <p:nvPr/>
        </p:nvSpPr>
        <p:spPr>
          <a:xfrm>
            <a:off x="4643438" y="1785926"/>
            <a:ext cx="2571736" cy="1000108"/>
          </a:xfrm>
          <a:prstGeom prst="diamond">
            <a:avLst/>
          </a:prstGeom>
          <a:gradFill flip="none" rotWithShape="1">
            <a:gsLst>
              <a:gs pos="0">
                <a:schemeClr val="tx2">
                  <a:lumMod val="90000"/>
                </a:schemeClr>
              </a:gs>
              <a:gs pos="50000">
                <a:schemeClr val="accent5">
                  <a:lumMod val="75000"/>
                  <a:shade val="67500"/>
                  <a:satMod val="115000"/>
                </a:schemeClr>
              </a:gs>
              <a:gs pos="100000">
                <a:schemeClr val="accent5">
                  <a:lumMod val="75000"/>
                  <a:shade val="100000"/>
                  <a:satMod val="115000"/>
                </a:schemeClr>
              </a:gs>
            </a:gsLst>
            <a:lin ang="5400000" scaled="1"/>
            <a:tileRect/>
          </a:gradFill>
          <a:ln>
            <a:noFill/>
          </a:ln>
          <a:effectLst>
            <a:innerShdw blurRad="177800" dir="7680000">
              <a:schemeClr val="tx2">
                <a:lumMod val="10000"/>
                <a:alpha val="91000"/>
              </a:schemeClr>
            </a:innerShdw>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Rombo"/>
          <p:cNvSpPr/>
          <p:nvPr/>
        </p:nvSpPr>
        <p:spPr>
          <a:xfrm>
            <a:off x="4643438" y="2285992"/>
            <a:ext cx="2571736" cy="1000108"/>
          </a:xfrm>
          <a:prstGeom prst="diamond">
            <a:avLst/>
          </a:prstGeom>
          <a:gradFill flip="none" rotWithShape="1">
            <a:gsLst>
              <a:gs pos="0">
                <a:schemeClr val="tx2">
                  <a:lumMod val="90000"/>
                </a:schemeClr>
              </a:gs>
              <a:gs pos="50000">
                <a:schemeClr val="accent5">
                  <a:lumMod val="75000"/>
                  <a:shade val="67500"/>
                  <a:satMod val="115000"/>
                </a:schemeClr>
              </a:gs>
              <a:gs pos="100000">
                <a:schemeClr val="accent5">
                  <a:lumMod val="75000"/>
                  <a:shade val="100000"/>
                  <a:satMod val="115000"/>
                </a:schemeClr>
              </a:gs>
            </a:gsLst>
            <a:lin ang="5400000" scaled="1"/>
            <a:tileRect/>
          </a:gradFill>
          <a:ln>
            <a:noFill/>
          </a:ln>
          <a:effectLst>
            <a:innerShdw blurRad="177800" dir="7680000">
              <a:schemeClr val="tx2">
                <a:lumMod val="10000"/>
                <a:alpha val="91000"/>
              </a:schemeClr>
            </a:innerShdw>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Rombo"/>
          <p:cNvSpPr/>
          <p:nvPr/>
        </p:nvSpPr>
        <p:spPr>
          <a:xfrm>
            <a:off x="4643438" y="2714620"/>
            <a:ext cx="2571736" cy="1000108"/>
          </a:xfrm>
          <a:prstGeom prst="diamond">
            <a:avLst/>
          </a:prstGeom>
          <a:gradFill flip="none" rotWithShape="1">
            <a:gsLst>
              <a:gs pos="0">
                <a:schemeClr val="tx2">
                  <a:lumMod val="90000"/>
                </a:schemeClr>
              </a:gs>
              <a:gs pos="50000">
                <a:schemeClr val="accent5">
                  <a:lumMod val="75000"/>
                  <a:shade val="67500"/>
                  <a:satMod val="115000"/>
                </a:schemeClr>
              </a:gs>
              <a:gs pos="100000">
                <a:schemeClr val="accent5">
                  <a:lumMod val="75000"/>
                  <a:shade val="100000"/>
                  <a:satMod val="115000"/>
                </a:schemeClr>
              </a:gs>
            </a:gsLst>
            <a:lin ang="5400000" scaled="1"/>
            <a:tileRect/>
          </a:gradFill>
          <a:ln>
            <a:noFill/>
          </a:ln>
          <a:effectLst>
            <a:innerShdw blurRad="177800" dir="7680000">
              <a:schemeClr val="tx2">
                <a:lumMod val="10000"/>
                <a:alpha val="91000"/>
              </a:schemeClr>
            </a:innerShdw>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Rombo"/>
          <p:cNvSpPr/>
          <p:nvPr/>
        </p:nvSpPr>
        <p:spPr>
          <a:xfrm>
            <a:off x="4643438" y="3214686"/>
            <a:ext cx="2571736" cy="1000108"/>
          </a:xfrm>
          <a:prstGeom prst="diamond">
            <a:avLst/>
          </a:prstGeom>
          <a:gradFill flip="none" rotWithShape="1">
            <a:gsLst>
              <a:gs pos="0">
                <a:schemeClr val="tx2">
                  <a:lumMod val="90000"/>
                </a:schemeClr>
              </a:gs>
              <a:gs pos="50000">
                <a:schemeClr val="accent5">
                  <a:lumMod val="75000"/>
                  <a:shade val="67500"/>
                  <a:satMod val="115000"/>
                </a:schemeClr>
              </a:gs>
              <a:gs pos="100000">
                <a:schemeClr val="accent5">
                  <a:lumMod val="75000"/>
                  <a:shade val="100000"/>
                  <a:satMod val="115000"/>
                </a:schemeClr>
              </a:gs>
            </a:gsLst>
            <a:lin ang="5400000" scaled="1"/>
            <a:tileRect/>
          </a:gradFill>
          <a:ln>
            <a:noFill/>
          </a:ln>
          <a:effectLst>
            <a:innerShdw blurRad="177800" dir="7680000">
              <a:schemeClr val="tx2">
                <a:lumMod val="10000"/>
                <a:alpha val="91000"/>
              </a:schemeClr>
            </a:innerShdw>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Rombo"/>
          <p:cNvSpPr/>
          <p:nvPr/>
        </p:nvSpPr>
        <p:spPr>
          <a:xfrm>
            <a:off x="4643438" y="3643314"/>
            <a:ext cx="2571736" cy="1000108"/>
          </a:xfrm>
          <a:prstGeom prst="diamond">
            <a:avLst/>
          </a:prstGeom>
          <a:gradFill flip="none" rotWithShape="1">
            <a:gsLst>
              <a:gs pos="0">
                <a:schemeClr val="tx2">
                  <a:lumMod val="90000"/>
                </a:schemeClr>
              </a:gs>
              <a:gs pos="50000">
                <a:schemeClr val="accent5">
                  <a:lumMod val="75000"/>
                  <a:shade val="67500"/>
                  <a:satMod val="115000"/>
                </a:schemeClr>
              </a:gs>
              <a:gs pos="100000">
                <a:schemeClr val="accent5">
                  <a:lumMod val="75000"/>
                  <a:shade val="100000"/>
                  <a:satMod val="115000"/>
                </a:schemeClr>
              </a:gs>
            </a:gsLst>
            <a:lin ang="5400000" scaled="1"/>
            <a:tileRect/>
          </a:gradFill>
          <a:ln>
            <a:noFill/>
          </a:ln>
          <a:effectLst>
            <a:innerShdw blurRad="177800" dir="7680000">
              <a:schemeClr val="tx2">
                <a:lumMod val="10000"/>
                <a:alpha val="91000"/>
              </a:schemeClr>
            </a:innerShdw>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Rombo"/>
          <p:cNvSpPr/>
          <p:nvPr/>
        </p:nvSpPr>
        <p:spPr>
          <a:xfrm>
            <a:off x="4643438" y="4143380"/>
            <a:ext cx="2571736" cy="1000108"/>
          </a:xfrm>
          <a:prstGeom prst="diamond">
            <a:avLst/>
          </a:prstGeom>
          <a:gradFill flip="none" rotWithShape="1">
            <a:gsLst>
              <a:gs pos="0">
                <a:schemeClr val="tx2">
                  <a:lumMod val="90000"/>
                </a:schemeClr>
              </a:gs>
              <a:gs pos="50000">
                <a:schemeClr val="accent5">
                  <a:lumMod val="75000"/>
                  <a:shade val="67500"/>
                  <a:satMod val="115000"/>
                </a:schemeClr>
              </a:gs>
              <a:gs pos="100000">
                <a:schemeClr val="accent5">
                  <a:lumMod val="75000"/>
                  <a:shade val="100000"/>
                  <a:satMod val="115000"/>
                </a:schemeClr>
              </a:gs>
            </a:gsLst>
            <a:lin ang="5400000" scaled="1"/>
            <a:tileRect/>
          </a:gradFill>
          <a:ln>
            <a:noFill/>
          </a:ln>
          <a:effectLst>
            <a:innerShdw blurRad="177800" dir="7680000">
              <a:schemeClr val="tx2">
                <a:lumMod val="10000"/>
                <a:alpha val="91000"/>
              </a:schemeClr>
            </a:innerShdw>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Rombo"/>
          <p:cNvSpPr/>
          <p:nvPr/>
        </p:nvSpPr>
        <p:spPr>
          <a:xfrm>
            <a:off x="4643438" y="4572008"/>
            <a:ext cx="2571736" cy="1000108"/>
          </a:xfrm>
          <a:prstGeom prst="diamond">
            <a:avLst/>
          </a:prstGeom>
          <a:gradFill flip="none" rotWithShape="1">
            <a:gsLst>
              <a:gs pos="0">
                <a:schemeClr val="tx2">
                  <a:lumMod val="90000"/>
                </a:schemeClr>
              </a:gs>
              <a:gs pos="50000">
                <a:schemeClr val="accent5">
                  <a:lumMod val="75000"/>
                  <a:shade val="67500"/>
                  <a:satMod val="115000"/>
                </a:schemeClr>
              </a:gs>
              <a:gs pos="100000">
                <a:schemeClr val="accent5">
                  <a:lumMod val="75000"/>
                  <a:shade val="100000"/>
                  <a:satMod val="115000"/>
                </a:schemeClr>
              </a:gs>
            </a:gsLst>
            <a:lin ang="5400000" scaled="1"/>
            <a:tileRect/>
          </a:gradFill>
          <a:ln>
            <a:noFill/>
          </a:ln>
          <a:effectLst>
            <a:innerShdw blurRad="177800" dir="7680000">
              <a:schemeClr val="tx2">
                <a:lumMod val="10000"/>
                <a:alpha val="91000"/>
              </a:schemeClr>
            </a:innerShdw>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Rombo"/>
          <p:cNvSpPr/>
          <p:nvPr/>
        </p:nvSpPr>
        <p:spPr>
          <a:xfrm>
            <a:off x="4643438" y="5000636"/>
            <a:ext cx="2571736" cy="1000108"/>
          </a:xfrm>
          <a:prstGeom prst="diamond">
            <a:avLst/>
          </a:prstGeom>
          <a:gradFill flip="none" rotWithShape="1">
            <a:gsLst>
              <a:gs pos="0">
                <a:schemeClr val="tx2">
                  <a:lumMod val="90000"/>
                </a:schemeClr>
              </a:gs>
              <a:gs pos="50000">
                <a:schemeClr val="accent5">
                  <a:lumMod val="75000"/>
                  <a:shade val="67500"/>
                  <a:satMod val="115000"/>
                </a:schemeClr>
              </a:gs>
              <a:gs pos="100000">
                <a:schemeClr val="accent5">
                  <a:lumMod val="75000"/>
                  <a:shade val="100000"/>
                  <a:satMod val="115000"/>
                </a:schemeClr>
              </a:gs>
            </a:gsLst>
            <a:lin ang="5400000" scaled="1"/>
            <a:tileRect/>
          </a:gradFill>
          <a:ln>
            <a:noFill/>
          </a:ln>
          <a:effectLst>
            <a:innerShdw blurRad="177800" dir="7680000">
              <a:schemeClr val="tx2">
                <a:lumMod val="10000"/>
                <a:alpha val="91000"/>
              </a:schemeClr>
            </a:innerShdw>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30 Rombo"/>
          <p:cNvSpPr/>
          <p:nvPr/>
        </p:nvSpPr>
        <p:spPr>
          <a:xfrm>
            <a:off x="4643438" y="5429264"/>
            <a:ext cx="2571736" cy="1000108"/>
          </a:xfrm>
          <a:prstGeom prst="diamond">
            <a:avLst/>
          </a:prstGeom>
          <a:gradFill flip="none" rotWithShape="1">
            <a:gsLst>
              <a:gs pos="0">
                <a:schemeClr val="tx2">
                  <a:lumMod val="90000"/>
                </a:schemeClr>
              </a:gs>
              <a:gs pos="50000">
                <a:schemeClr val="accent5">
                  <a:lumMod val="75000"/>
                  <a:shade val="67500"/>
                  <a:satMod val="115000"/>
                </a:schemeClr>
              </a:gs>
              <a:gs pos="100000">
                <a:schemeClr val="accent5">
                  <a:lumMod val="75000"/>
                  <a:shade val="100000"/>
                  <a:satMod val="115000"/>
                </a:schemeClr>
              </a:gs>
            </a:gsLst>
            <a:lin ang="5400000" scaled="1"/>
            <a:tileRect/>
          </a:gradFill>
          <a:ln>
            <a:noFill/>
          </a:ln>
          <a:effectLst>
            <a:innerShdw blurRad="177800" dir="7680000">
              <a:schemeClr val="tx2">
                <a:lumMod val="10000"/>
                <a:alpha val="91000"/>
              </a:schemeClr>
            </a:innerShdw>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 name="31 Rombo"/>
          <p:cNvSpPr/>
          <p:nvPr/>
        </p:nvSpPr>
        <p:spPr>
          <a:xfrm>
            <a:off x="4643438" y="5857892"/>
            <a:ext cx="2571736" cy="1000108"/>
          </a:xfrm>
          <a:prstGeom prst="diamond">
            <a:avLst/>
          </a:prstGeom>
          <a:gradFill flip="none" rotWithShape="1">
            <a:gsLst>
              <a:gs pos="0">
                <a:schemeClr val="tx2">
                  <a:lumMod val="90000"/>
                </a:schemeClr>
              </a:gs>
              <a:gs pos="50000">
                <a:schemeClr val="accent5">
                  <a:lumMod val="75000"/>
                  <a:shade val="67500"/>
                  <a:satMod val="115000"/>
                </a:schemeClr>
              </a:gs>
              <a:gs pos="100000">
                <a:schemeClr val="accent5">
                  <a:lumMod val="75000"/>
                  <a:shade val="100000"/>
                  <a:satMod val="115000"/>
                </a:schemeClr>
              </a:gs>
            </a:gsLst>
            <a:lin ang="5400000" scaled="1"/>
            <a:tileRect/>
          </a:gradFill>
          <a:ln>
            <a:noFill/>
          </a:ln>
          <a:effectLst>
            <a:innerShdw blurRad="177800" dir="7680000">
              <a:schemeClr val="tx2">
                <a:lumMod val="10000"/>
                <a:alpha val="91000"/>
              </a:schemeClr>
            </a:innerShdw>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45058" name="Picture 2" descr="Rendered Image"/>
          <p:cNvPicPr>
            <a:picLocks noChangeAspect="1" noChangeArrowheads="1"/>
          </p:cNvPicPr>
          <p:nvPr/>
        </p:nvPicPr>
        <p:blipFill>
          <a:blip r:embed="rId4">
            <a:lum contrast="40000"/>
          </a:blip>
          <a:srcRect/>
          <a:stretch>
            <a:fillRect/>
          </a:stretch>
        </p:blipFill>
        <p:spPr bwMode="auto">
          <a:xfrm>
            <a:off x="3071802" y="357166"/>
            <a:ext cx="3638550" cy="1171575"/>
          </a:xfrm>
          <a:prstGeom prst="rect">
            <a:avLst/>
          </a:prstGeom>
          <a:noFill/>
        </p:spPr>
      </p:pic>
      <p:pic>
        <p:nvPicPr>
          <p:cNvPr id="45060" name="Picture 4" descr="Rendered Image"/>
          <p:cNvPicPr>
            <a:picLocks noChangeAspect="1" noChangeArrowheads="1"/>
          </p:cNvPicPr>
          <p:nvPr/>
        </p:nvPicPr>
        <p:blipFill>
          <a:blip r:embed="rId5">
            <a:lum contrast="40000"/>
          </a:blip>
          <a:srcRect/>
          <a:stretch>
            <a:fillRect/>
          </a:stretch>
        </p:blipFill>
        <p:spPr bwMode="auto">
          <a:xfrm>
            <a:off x="2928926" y="1428736"/>
            <a:ext cx="4257675" cy="1381126"/>
          </a:xfrm>
          <a:prstGeom prst="rect">
            <a:avLst/>
          </a:prstGeom>
          <a:noFill/>
        </p:spPr>
      </p:pic>
      <p:pic>
        <p:nvPicPr>
          <p:cNvPr id="45062" name="Picture 6" descr="Rendered Image"/>
          <p:cNvPicPr>
            <a:picLocks noChangeAspect="1" noChangeArrowheads="1"/>
          </p:cNvPicPr>
          <p:nvPr/>
        </p:nvPicPr>
        <p:blipFill>
          <a:blip r:embed="rId6">
            <a:lum contrast="40000"/>
          </a:blip>
          <a:srcRect/>
          <a:stretch>
            <a:fillRect/>
          </a:stretch>
        </p:blipFill>
        <p:spPr bwMode="auto">
          <a:xfrm>
            <a:off x="5929322" y="6072206"/>
            <a:ext cx="2314575" cy="247650"/>
          </a:xfrm>
          <a:prstGeom prst="rect">
            <a:avLst/>
          </a:prstGeom>
          <a:noFill/>
        </p:spPr>
      </p:pic>
      <p:sp>
        <p:nvSpPr>
          <p:cNvPr id="37" name="36 CuadroTexto"/>
          <p:cNvSpPr txBox="1"/>
          <p:nvPr/>
        </p:nvSpPr>
        <p:spPr>
          <a:xfrm>
            <a:off x="857224" y="5857892"/>
            <a:ext cx="1863011" cy="584775"/>
          </a:xfrm>
          <a:prstGeom prst="rect">
            <a:avLst/>
          </a:prstGeom>
          <a:noFill/>
        </p:spPr>
        <p:txBody>
          <a:bodyPr wrap="none" rtlCol="0">
            <a:spAutoFit/>
          </a:bodyPr>
          <a:lstStyle/>
          <a:p>
            <a:r>
              <a:rPr lang="es-ES_tradnl" sz="1600" dirty="0" smtClean="0">
                <a:solidFill>
                  <a:schemeClr val="tx2">
                    <a:lumMod val="90000"/>
                  </a:schemeClr>
                </a:solidFill>
                <a:effectLst>
                  <a:outerShdw blurRad="38100" dist="38100" dir="2700000" algn="tl">
                    <a:srgbClr val="000000">
                      <a:alpha val="43137"/>
                    </a:srgbClr>
                  </a:outerShdw>
                </a:effectLst>
                <a:latin typeface="Agency FB" pitchFamily="34" charset="0"/>
              </a:rPr>
              <a:t>Tema musical : </a:t>
            </a:r>
            <a:r>
              <a:rPr lang="es-ES" sz="1600" dirty="0" err="1" smtClean="0">
                <a:solidFill>
                  <a:schemeClr val="tx2">
                    <a:lumMod val="90000"/>
                  </a:schemeClr>
                </a:solidFill>
                <a:effectLst>
                  <a:outerShdw blurRad="38100" dist="38100" dir="2700000" algn="tl">
                    <a:srgbClr val="000000">
                      <a:alpha val="43137"/>
                    </a:srgbClr>
                  </a:outerShdw>
                </a:effectLst>
                <a:latin typeface="Agency FB" pitchFamily="34" charset="0"/>
              </a:rPr>
              <a:t>Hugtatt</a:t>
            </a:r>
            <a:endParaRPr lang="es-ES" sz="1600" dirty="0" smtClean="0">
              <a:solidFill>
                <a:schemeClr val="tx2">
                  <a:lumMod val="90000"/>
                </a:schemeClr>
              </a:solidFill>
              <a:effectLst>
                <a:outerShdw blurRad="38100" dist="38100" dir="2700000" algn="tl">
                  <a:srgbClr val="000000">
                    <a:alpha val="43137"/>
                  </a:srgbClr>
                </a:outerShdw>
              </a:effectLst>
              <a:latin typeface="Agency FB" pitchFamily="34" charset="0"/>
            </a:endParaRPr>
          </a:p>
          <a:p>
            <a:r>
              <a:rPr lang="es-ES_tradnl" sz="1600" dirty="0" smtClean="0">
                <a:solidFill>
                  <a:schemeClr val="tx2">
                    <a:lumMod val="90000"/>
                  </a:schemeClr>
                </a:solidFill>
                <a:effectLst>
                  <a:outerShdw blurRad="38100" dist="38100" dir="2700000" algn="tl">
                    <a:srgbClr val="000000">
                      <a:alpha val="43137"/>
                    </a:srgbClr>
                  </a:outerShdw>
                </a:effectLst>
                <a:latin typeface="Agency FB" pitchFamily="34" charset="0"/>
              </a:rPr>
              <a:t>Interpreta:</a:t>
            </a:r>
            <a:r>
              <a:rPr lang="es-ES" sz="1600" dirty="0" smtClean="0">
                <a:solidFill>
                  <a:schemeClr val="tx2">
                    <a:lumMod val="90000"/>
                  </a:schemeClr>
                </a:solidFill>
                <a:effectLst>
                  <a:outerShdw blurRad="38100" dist="38100" dir="2700000" algn="tl">
                    <a:srgbClr val="000000">
                      <a:alpha val="43137"/>
                    </a:srgbClr>
                  </a:outerShdw>
                </a:effectLst>
                <a:latin typeface="Agency FB" pitchFamily="34" charset="0"/>
              </a:rPr>
              <a:t> </a:t>
            </a:r>
            <a:r>
              <a:rPr lang="es-ES" sz="1600" dirty="0" err="1" smtClean="0">
                <a:solidFill>
                  <a:schemeClr val="tx2">
                    <a:lumMod val="90000"/>
                  </a:schemeClr>
                </a:solidFill>
                <a:effectLst>
                  <a:outerShdw blurRad="38100" dist="38100" dir="2700000" algn="tl">
                    <a:srgbClr val="000000">
                      <a:alpha val="43137"/>
                    </a:srgbClr>
                  </a:outerShdw>
                </a:effectLst>
                <a:latin typeface="Agency FB" pitchFamily="34" charset="0"/>
              </a:rPr>
              <a:t>Helene</a:t>
            </a:r>
            <a:r>
              <a:rPr lang="es-ES" sz="1600" dirty="0" smtClean="0">
                <a:solidFill>
                  <a:schemeClr val="tx2">
                    <a:lumMod val="90000"/>
                  </a:schemeClr>
                </a:solidFill>
                <a:effectLst>
                  <a:outerShdw blurRad="38100" dist="38100" dir="2700000" algn="tl">
                    <a:srgbClr val="000000">
                      <a:alpha val="43137"/>
                    </a:srgbClr>
                  </a:outerShdw>
                </a:effectLst>
                <a:latin typeface="Agency FB" pitchFamily="34" charset="0"/>
              </a:rPr>
              <a:t> </a:t>
            </a:r>
            <a:r>
              <a:rPr lang="es-ES" sz="1600" dirty="0" err="1" smtClean="0">
                <a:solidFill>
                  <a:schemeClr val="tx2">
                    <a:lumMod val="90000"/>
                  </a:schemeClr>
                </a:solidFill>
                <a:effectLst>
                  <a:outerShdw blurRad="38100" dist="38100" dir="2700000" algn="tl">
                    <a:srgbClr val="000000">
                      <a:alpha val="43137"/>
                    </a:srgbClr>
                  </a:outerShdw>
                </a:effectLst>
                <a:latin typeface="Agency FB" pitchFamily="34" charset="0"/>
              </a:rPr>
              <a:t>Bøksle</a:t>
            </a:r>
            <a:r>
              <a:rPr lang="es-ES" sz="1600" dirty="0" smtClean="0">
                <a:solidFill>
                  <a:schemeClr val="tx2">
                    <a:lumMod val="90000"/>
                  </a:schemeClr>
                </a:solidFill>
                <a:effectLst>
                  <a:outerShdw blurRad="38100" dist="38100" dir="2700000" algn="tl">
                    <a:srgbClr val="000000">
                      <a:alpha val="43137"/>
                    </a:srgbClr>
                  </a:outerShdw>
                </a:effectLst>
                <a:latin typeface="Agency FB" pitchFamily="34" charset="0"/>
              </a:rPr>
              <a:t> </a:t>
            </a:r>
            <a:endParaRPr lang="es-ES" sz="1600" dirty="0">
              <a:solidFill>
                <a:schemeClr val="tx2">
                  <a:lumMod val="90000"/>
                </a:schemeClr>
              </a:solidFill>
              <a:effectLst>
                <a:outerShdw blurRad="38100" dist="38100" dir="2700000" algn="tl">
                  <a:srgbClr val="000000">
                    <a:alpha val="43137"/>
                  </a:srgbClr>
                </a:outerShdw>
              </a:effectLst>
              <a:latin typeface="Agency FB" pitchFamily="34" charset="0"/>
            </a:endParaRPr>
          </a:p>
        </p:txBody>
      </p:sp>
      <p:pic>
        <p:nvPicPr>
          <p:cNvPr id="38" name="37 Imagen" descr="2048 (10).jpg"/>
          <p:cNvPicPr>
            <a:picLocks noChangeAspect="1"/>
          </p:cNvPicPr>
          <p:nvPr/>
        </p:nvPicPr>
        <p:blipFill>
          <a:blip r:embed="rId3"/>
          <a:stretch>
            <a:fillRect/>
          </a:stretch>
        </p:blipFill>
        <p:spPr>
          <a:xfrm>
            <a:off x="0" y="-642966"/>
            <a:ext cx="9144000" cy="7500966"/>
          </a:xfrm>
          <a:prstGeom prst="rect">
            <a:avLst/>
          </a:prstGeom>
        </p:spPr>
      </p:pic>
    </p:spTree>
  </p:cSld>
  <p:clrMapOvr>
    <a:masterClrMapping/>
  </p:clrMapOvr>
  <p:transition advTm="18000">
    <p:sndAc>
      <p:stSnd loop="1">
        <p:snd r:embed="rId2" name="Helene Bøksle - Hugtatt.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withEffect">
                                  <p:stCondLst>
                                    <p:cond delay="0"/>
                                  </p:stCondLst>
                                  <p:childTnLst>
                                    <p:set>
                                      <p:cBhvr rctx="PPT">
                                        <p:cTn id="6" dur="indefinite"/>
                                        <p:tgtEl>
                                          <p:spTgt spid="38"/>
                                        </p:tgtEl>
                                        <p:attrNameLst>
                                          <p:attrName>style.opacity</p:attrName>
                                        </p:attrNameLst>
                                      </p:cBhvr>
                                      <p:to>
                                        <p:strVal val="0"/>
                                      </p:to>
                                    </p:set>
                                    <p:animEffect filter="image" prLst="opacity: 0">
                                      <p:cBhvr rctx="IE">
                                        <p:cTn id="7" dur="indefinite"/>
                                        <p:tgtEl>
                                          <p:spTgt spid="38"/>
                                        </p:tgtEl>
                                      </p:cBhvr>
                                    </p:animEffect>
                                  </p:childTnLst>
                                </p:cTn>
                              </p:par>
                              <p:par>
                                <p:cTn id="8" presetID="2" presetClass="entr" presetSubtype="2"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3000" fill="hold"/>
                                        <p:tgtEl>
                                          <p:spTgt spid="5"/>
                                        </p:tgtEl>
                                        <p:attrNameLst>
                                          <p:attrName>ppt_x</p:attrName>
                                        </p:attrNameLst>
                                      </p:cBhvr>
                                      <p:tavLst>
                                        <p:tav tm="0">
                                          <p:val>
                                            <p:strVal val="1+#ppt_w/2"/>
                                          </p:val>
                                        </p:tav>
                                        <p:tav tm="100000">
                                          <p:val>
                                            <p:strVal val="#ppt_x"/>
                                          </p:val>
                                        </p:tav>
                                      </p:tavLst>
                                    </p:anim>
                                    <p:anim calcmode="lin" valueType="num">
                                      <p:cBhvr additive="base">
                                        <p:cTn id="11" dur="3000" fill="hold"/>
                                        <p:tgtEl>
                                          <p:spTgt spid="5"/>
                                        </p:tgtEl>
                                        <p:attrNameLst>
                                          <p:attrName>ppt_y</p:attrName>
                                        </p:attrNameLst>
                                      </p:cBhvr>
                                      <p:tavLst>
                                        <p:tav tm="0">
                                          <p:val>
                                            <p:strVal val="#ppt_y"/>
                                          </p:val>
                                        </p:tav>
                                        <p:tav tm="100000">
                                          <p:val>
                                            <p:strVal val="#ppt_y"/>
                                          </p:val>
                                        </p:tav>
                                      </p:tavLst>
                                    </p:anim>
                                  </p:childTnLst>
                                </p:cTn>
                              </p:par>
                              <p:par>
                                <p:cTn id="12" presetID="2" presetClass="entr" presetSubtype="2" fill="hold" grpId="0"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3000" fill="hold"/>
                                        <p:tgtEl>
                                          <p:spTgt spid="6"/>
                                        </p:tgtEl>
                                        <p:attrNameLst>
                                          <p:attrName>ppt_x</p:attrName>
                                        </p:attrNameLst>
                                      </p:cBhvr>
                                      <p:tavLst>
                                        <p:tav tm="0">
                                          <p:val>
                                            <p:strVal val="1+#ppt_w/2"/>
                                          </p:val>
                                        </p:tav>
                                        <p:tav tm="100000">
                                          <p:val>
                                            <p:strVal val="#ppt_x"/>
                                          </p:val>
                                        </p:tav>
                                      </p:tavLst>
                                    </p:anim>
                                    <p:anim calcmode="lin" valueType="num">
                                      <p:cBhvr additive="base">
                                        <p:cTn id="15" dur="3000" fill="hold"/>
                                        <p:tgtEl>
                                          <p:spTgt spid="6"/>
                                        </p:tgtEl>
                                        <p:attrNameLst>
                                          <p:attrName>ppt_y</p:attrName>
                                        </p:attrNameLst>
                                      </p:cBhvr>
                                      <p:tavLst>
                                        <p:tav tm="0">
                                          <p:val>
                                            <p:strVal val="#ppt_y"/>
                                          </p:val>
                                        </p:tav>
                                        <p:tav tm="100000">
                                          <p:val>
                                            <p:strVal val="#ppt_y"/>
                                          </p:val>
                                        </p:tav>
                                      </p:tavLst>
                                    </p:anim>
                                  </p:childTnLst>
                                </p:cTn>
                              </p:par>
                              <p:par>
                                <p:cTn id="16" presetID="2" presetClass="entr" presetSubtype="2"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3000" fill="hold"/>
                                        <p:tgtEl>
                                          <p:spTgt spid="7"/>
                                        </p:tgtEl>
                                        <p:attrNameLst>
                                          <p:attrName>ppt_x</p:attrName>
                                        </p:attrNameLst>
                                      </p:cBhvr>
                                      <p:tavLst>
                                        <p:tav tm="0">
                                          <p:val>
                                            <p:strVal val="1+#ppt_w/2"/>
                                          </p:val>
                                        </p:tav>
                                        <p:tav tm="100000">
                                          <p:val>
                                            <p:strVal val="#ppt_x"/>
                                          </p:val>
                                        </p:tav>
                                      </p:tavLst>
                                    </p:anim>
                                    <p:anim calcmode="lin" valueType="num">
                                      <p:cBhvr additive="base">
                                        <p:cTn id="19" dur="3000" fill="hold"/>
                                        <p:tgtEl>
                                          <p:spTgt spid="7"/>
                                        </p:tgtEl>
                                        <p:attrNameLst>
                                          <p:attrName>ppt_y</p:attrName>
                                        </p:attrNameLst>
                                      </p:cBhvr>
                                      <p:tavLst>
                                        <p:tav tm="0">
                                          <p:val>
                                            <p:strVal val="#ppt_y"/>
                                          </p:val>
                                        </p:tav>
                                        <p:tav tm="100000">
                                          <p:val>
                                            <p:strVal val="#ppt_y"/>
                                          </p:val>
                                        </p:tav>
                                      </p:tavLst>
                                    </p:anim>
                                  </p:childTnLst>
                                </p:cTn>
                              </p:par>
                              <p:par>
                                <p:cTn id="20" presetID="2" presetClass="entr" presetSubtype="2"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3000" fill="hold"/>
                                        <p:tgtEl>
                                          <p:spTgt spid="8"/>
                                        </p:tgtEl>
                                        <p:attrNameLst>
                                          <p:attrName>ppt_x</p:attrName>
                                        </p:attrNameLst>
                                      </p:cBhvr>
                                      <p:tavLst>
                                        <p:tav tm="0">
                                          <p:val>
                                            <p:strVal val="1+#ppt_w/2"/>
                                          </p:val>
                                        </p:tav>
                                        <p:tav tm="100000">
                                          <p:val>
                                            <p:strVal val="#ppt_x"/>
                                          </p:val>
                                        </p:tav>
                                      </p:tavLst>
                                    </p:anim>
                                    <p:anim calcmode="lin" valueType="num">
                                      <p:cBhvr additive="base">
                                        <p:cTn id="23" dur="3000" fill="hold"/>
                                        <p:tgtEl>
                                          <p:spTgt spid="8"/>
                                        </p:tgtEl>
                                        <p:attrNameLst>
                                          <p:attrName>ppt_y</p:attrName>
                                        </p:attrNameLst>
                                      </p:cBhvr>
                                      <p:tavLst>
                                        <p:tav tm="0">
                                          <p:val>
                                            <p:strVal val="#ppt_y"/>
                                          </p:val>
                                        </p:tav>
                                        <p:tav tm="100000">
                                          <p:val>
                                            <p:strVal val="#ppt_y"/>
                                          </p:val>
                                        </p:tav>
                                      </p:tavLst>
                                    </p:anim>
                                  </p:childTnLst>
                                </p:cTn>
                              </p:par>
                              <p:par>
                                <p:cTn id="24" presetID="2" presetClass="entr" presetSubtype="2" fill="hold" grpId="0" nodeType="with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additive="base">
                                        <p:cTn id="26" dur="3000" fill="hold"/>
                                        <p:tgtEl>
                                          <p:spTgt spid="9"/>
                                        </p:tgtEl>
                                        <p:attrNameLst>
                                          <p:attrName>ppt_x</p:attrName>
                                        </p:attrNameLst>
                                      </p:cBhvr>
                                      <p:tavLst>
                                        <p:tav tm="0">
                                          <p:val>
                                            <p:strVal val="1+#ppt_w/2"/>
                                          </p:val>
                                        </p:tav>
                                        <p:tav tm="100000">
                                          <p:val>
                                            <p:strVal val="#ppt_x"/>
                                          </p:val>
                                        </p:tav>
                                      </p:tavLst>
                                    </p:anim>
                                    <p:anim calcmode="lin" valueType="num">
                                      <p:cBhvr additive="base">
                                        <p:cTn id="27" dur="3000" fill="hold"/>
                                        <p:tgtEl>
                                          <p:spTgt spid="9"/>
                                        </p:tgtEl>
                                        <p:attrNameLst>
                                          <p:attrName>ppt_y</p:attrName>
                                        </p:attrNameLst>
                                      </p:cBhvr>
                                      <p:tavLst>
                                        <p:tav tm="0">
                                          <p:val>
                                            <p:strVal val="#ppt_y"/>
                                          </p:val>
                                        </p:tav>
                                        <p:tav tm="100000">
                                          <p:val>
                                            <p:strVal val="#ppt_y"/>
                                          </p:val>
                                        </p:tav>
                                      </p:tavLst>
                                    </p:anim>
                                  </p:childTnLst>
                                </p:cTn>
                              </p:par>
                              <p:par>
                                <p:cTn id="28" presetID="2" presetClass="entr" presetSubtype="2" fill="hold" grpId="0" nodeType="with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additive="base">
                                        <p:cTn id="30" dur="3000" fill="hold"/>
                                        <p:tgtEl>
                                          <p:spTgt spid="10"/>
                                        </p:tgtEl>
                                        <p:attrNameLst>
                                          <p:attrName>ppt_x</p:attrName>
                                        </p:attrNameLst>
                                      </p:cBhvr>
                                      <p:tavLst>
                                        <p:tav tm="0">
                                          <p:val>
                                            <p:strVal val="1+#ppt_w/2"/>
                                          </p:val>
                                        </p:tav>
                                        <p:tav tm="100000">
                                          <p:val>
                                            <p:strVal val="#ppt_x"/>
                                          </p:val>
                                        </p:tav>
                                      </p:tavLst>
                                    </p:anim>
                                    <p:anim calcmode="lin" valueType="num">
                                      <p:cBhvr additive="base">
                                        <p:cTn id="31" dur="3000" fill="hold"/>
                                        <p:tgtEl>
                                          <p:spTgt spid="10"/>
                                        </p:tgtEl>
                                        <p:attrNameLst>
                                          <p:attrName>ppt_y</p:attrName>
                                        </p:attrNameLst>
                                      </p:cBhvr>
                                      <p:tavLst>
                                        <p:tav tm="0">
                                          <p:val>
                                            <p:strVal val="#ppt_y"/>
                                          </p:val>
                                        </p:tav>
                                        <p:tav tm="100000">
                                          <p:val>
                                            <p:strVal val="#ppt_y"/>
                                          </p:val>
                                        </p:tav>
                                      </p:tavLst>
                                    </p:anim>
                                  </p:childTnLst>
                                </p:cTn>
                              </p:par>
                              <p:par>
                                <p:cTn id="32" presetID="2" presetClass="entr" presetSubtype="2" fill="hold" grpId="0" nodeType="withEffect">
                                  <p:stCondLst>
                                    <p:cond delay="0"/>
                                  </p:stCondLst>
                                  <p:childTnLst>
                                    <p:set>
                                      <p:cBhvr>
                                        <p:cTn id="33" dur="1" fill="hold">
                                          <p:stCondLst>
                                            <p:cond delay="0"/>
                                          </p:stCondLst>
                                        </p:cTn>
                                        <p:tgtEl>
                                          <p:spTgt spid="11"/>
                                        </p:tgtEl>
                                        <p:attrNameLst>
                                          <p:attrName>style.visibility</p:attrName>
                                        </p:attrNameLst>
                                      </p:cBhvr>
                                      <p:to>
                                        <p:strVal val="visible"/>
                                      </p:to>
                                    </p:set>
                                    <p:anim calcmode="lin" valueType="num">
                                      <p:cBhvr additive="base">
                                        <p:cTn id="34" dur="3000" fill="hold"/>
                                        <p:tgtEl>
                                          <p:spTgt spid="11"/>
                                        </p:tgtEl>
                                        <p:attrNameLst>
                                          <p:attrName>ppt_x</p:attrName>
                                        </p:attrNameLst>
                                      </p:cBhvr>
                                      <p:tavLst>
                                        <p:tav tm="0">
                                          <p:val>
                                            <p:strVal val="1+#ppt_w/2"/>
                                          </p:val>
                                        </p:tav>
                                        <p:tav tm="100000">
                                          <p:val>
                                            <p:strVal val="#ppt_x"/>
                                          </p:val>
                                        </p:tav>
                                      </p:tavLst>
                                    </p:anim>
                                    <p:anim calcmode="lin" valueType="num">
                                      <p:cBhvr additive="base">
                                        <p:cTn id="35" dur="3000" fill="hold"/>
                                        <p:tgtEl>
                                          <p:spTgt spid="11"/>
                                        </p:tgtEl>
                                        <p:attrNameLst>
                                          <p:attrName>ppt_y</p:attrName>
                                        </p:attrNameLst>
                                      </p:cBhvr>
                                      <p:tavLst>
                                        <p:tav tm="0">
                                          <p:val>
                                            <p:strVal val="#ppt_y"/>
                                          </p:val>
                                        </p:tav>
                                        <p:tav tm="100000">
                                          <p:val>
                                            <p:strVal val="#ppt_y"/>
                                          </p:val>
                                        </p:tav>
                                      </p:tavLst>
                                    </p:anim>
                                  </p:childTnLst>
                                </p:cTn>
                              </p:par>
                              <p:par>
                                <p:cTn id="36" presetID="2" presetClass="entr" presetSubtype="2" fill="hold" grpId="0" nodeType="withEffect">
                                  <p:stCondLst>
                                    <p:cond delay="0"/>
                                  </p:stCondLst>
                                  <p:childTnLst>
                                    <p:set>
                                      <p:cBhvr>
                                        <p:cTn id="37" dur="1" fill="hold">
                                          <p:stCondLst>
                                            <p:cond delay="0"/>
                                          </p:stCondLst>
                                        </p:cTn>
                                        <p:tgtEl>
                                          <p:spTgt spid="12"/>
                                        </p:tgtEl>
                                        <p:attrNameLst>
                                          <p:attrName>style.visibility</p:attrName>
                                        </p:attrNameLst>
                                      </p:cBhvr>
                                      <p:to>
                                        <p:strVal val="visible"/>
                                      </p:to>
                                    </p:set>
                                    <p:anim calcmode="lin" valueType="num">
                                      <p:cBhvr additive="base">
                                        <p:cTn id="38" dur="3000" fill="hold"/>
                                        <p:tgtEl>
                                          <p:spTgt spid="12"/>
                                        </p:tgtEl>
                                        <p:attrNameLst>
                                          <p:attrName>ppt_x</p:attrName>
                                        </p:attrNameLst>
                                      </p:cBhvr>
                                      <p:tavLst>
                                        <p:tav tm="0">
                                          <p:val>
                                            <p:strVal val="1+#ppt_w/2"/>
                                          </p:val>
                                        </p:tav>
                                        <p:tav tm="100000">
                                          <p:val>
                                            <p:strVal val="#ppt_x"/>
                                          </p:val>
                                        </p:tav>
                                      </p:tavLst>
                                    </p:anim>
                                    <p:anim calcmode="lin" valueType="num">
                                      <p:cBhvr additive="base">
                                        <p:cTn id="39" dur="3000" fill="hold"/>
                                        <p:tgtEl>
                                          <p:spTgt spid="12"/>
                                        </p:tgtEl>
                                        <p:attrNameLst>
                                          <p:attrName>ppt_y</p:attrName>
                                        </p:attrNameLst>
                                      </p:cBhvr>
                                      <p:tavLst>
                                        <p:tav tm="0">
                                          <p:val>
                                            <p:strVal val="#ppt_y"/>
                                          </p:val>
                                        </p:tav>
                                        <p:tav tm="100000">
                                          <p:val>
                                            <p:strVal val="#ppt_y"/>
                                          </p:val>
                                        </p:tav>
                                      </p:tavLst>
                                    </p:anim>
                                  </p:childTnLst>
                                </p:cTn>
                              </p:par>
                              <p:par>
                                <p:cTn id="40" presetID="2" presetClass="entr" presetSubtype="2" fill="hold" grpId="0" nodeType="withEffect">
                                  <p:stCondLst>
                                    <p:cond delay="0"/>
                                  </p:stCondLst>
                                  <p:childTnLst>
                                    <p:set>
                                      <p:cBhvr>
                                        <p:cTn id="41" dur="1" fill="hold">
                                          <p:stCondLst>
                                            <p:cond delay="0"/>
                                          </p:stCondLst>
                                        </p:cTn>
                                        <p:tgtEl>
                                          <p:spTgt spid="13"/>
                                        </p:tgtEl>
                                        <p:attrNameLst>
                                          <p:attrName>style.visibility</p:attrName>
                                        </p:attrNameLst>
                                      </p:cBhvr>
                                      <p:to>
                                        <p:strVal val="visible"/>
                                      </p:to>
                                    </p:set>
                                    <p:anim calcmode="lin" valueType="num">
                                      <p:cBhvr additive="base">
                                        <p:cTn id="42" dur="3000" fill="hold"/>
                                        <p:tgtEl>
                                          <p:spTgt spid="13"/>
                                        </p:tgtEl>
                                        <p:attrNameLst>
                                          <p:attrName>ppt_x</p:attrName>
                                        </p:attrNameLst>
                                      </p:cBhvr>
                                      <p:tavLst>
                                        <p:tav tm="0">
                                          <p:val>
                                            <p:strVal val="1+#ppt_w/2"/>
                                          </p:val>
                                        </p:tav>
                                        <p:tav tm="100000">
                                          <p:val>
                                            <p:strVal val="#ppt_x"/>
                                          </p:val>
                                        </p:tav>
                                      </p:tavLst>
                                    </p:anim>
                                    <p:anim calcmode="lin" valueType="num">
                                      <p:cBhvr additive="base">
                                        <p:cTn id="43" dur="3000" fill="hold"/>
                                        <p:tgtEl>
                                          <p:spTgt spid="13"/>
                                        </p:tgtEl>
                                        <p:attrNameLst>
                                          <p:attrName>ppt_y</p:attrName>
                                        </p:attrNameLst>
                                      </p:cBhvr>
                                      <p:tavLst>
                                        <p:tav tm="0">
                                          <p:val>
                                            <p:strVal val="#ppt_y"/>
                                          </p:val>
                                        </p:tav>
                                        <p:tav tm="100000">
                                          <p:val>
                                            <p:strVal val="#ppt_y"/>
                                          </p:val>
                                        </p:tav>
                                      </p:tavLst>
                                    </p:anim>
                                  </p:childTnLst>
                                </p:cTn>
                              </p:par>
                              <p:par>
                                <p:cTn id="44" presetID="2" presetClass="entr" presetSubtype="2" fill="hold" grpId="0" nodeType="withEffect">
                                  <p:stCondLst>
                                    <p:cond delay="0"/>
                                  </p:stCondLst>
                                  <p:childTnLst>
                                    <p:set>
                                      <p:cBhvr>
                                        <p:cTn id="45" dur="1" fill="hold">
                                          <p:stCondLst>
                                            <p:cond delay="0"/>
                                          </p:stCondLst>
                                        </p:cTn>
                                        <p:tgtEl>
                                          <p:spTgt spid="14"/>
                                        </p:tgtEl>
                                        <p:attrNameLst>
                                          <p:attrName>style.visibility</p:attrName>
                                        </p:attrNameLst>
                                      </p:cBhvr>
                                      <p:to>
                                        <p:strVal val="visible"/>
                                      </p:to>
                                    </p:set>
                                    <p:anim calcmode="lin" valueType="num">
                                      <p:cBhvr additive="base">
                                        <p:cTn id="46" dur="3000" fill="hold"/>
                                        <p:tgtEl>
                                          <p:spTgt spid="14"/>
                                        </p:tgtEl>
                                        <p:attrNameLst>
                                          <p:attrName>ppt_x</p:attrName>
                                        </p:attrNameLst>
                                      </p:cBhvr>
                                      <p:tavLst>
                                        <p:tav tm="0">
                                          <p:val>
                                            <p:strVal val="1+#ppt_w/2"/>
                                          </p:val>
                                        </p:tav>
                                        <p:tav tm="100000">
                                          <p:val>
                                            <p:strVal val="#ppt_x"/>
                                          </p:val>
                                        </p:tav>
                                      </p:tavLst>
                                    </p:anim>
                                    <p:anim calcmode="lin" valueType="num">
                                      <p:cBhvr additive="base">
                                        <p:cTn id="47" dur="3000" fill="hold"/>
                                        <p:tgtEl>
                                          <p:spTgt spid="14"/>
                                        </p:tgtEl>
                                        <p:attrNameLst>
                                          <p:attrName>ppt_y</p:attrName>
                                        </p:attrNameLst>
                                      </p:cBhvr>
                                      <p:tavLst>
                                        <p:tav tm="0">
                                          <p:val>
                                            <p:strVal val="#ppt_y"/>
                                          </p:val>
                                        </p:tav>
                                        <p:tav tm="100000">
                                          <p:val>
                                            <p:strVal val="#ppt_y"/>
                                          </p:val>
                                        </p:tav>
                                      </p:tavLst>
                                    </p:anim>
                                  </p:childTnLst>
                                </p:cTn>
                              </p:par>
                              <p:par>
                                <p:cTn id="48" presetID="2" presetClass="entr" presetSubtype="2" fill="hold" grpId="0" nodeType="withEffect">
                                  <p:stCondLst>
                                    <p:cond delay="0"/>
                                  </p:stCondLst>
                                  <p:childTnLst>
                                    <p:set>
                                      <p:cBhvr>
                                        <p:cTn id="49" dur="1" fill="hold">
                                          <p:stCondLst>
                                            <p:cond delay="0"/>
                                          </p:stCondLst>
                                        </p:cTn>
                                        <p:tgtEl>
                                          <p:spTgt spid="15"/>
                                        </p:tgtEl>
                                        <p:attrNameLst>
                                          <p:attrName>style.visibility</p:attrName>
                                        </p:attrNameLst>
                                      </p:cBhvr>
                                      <p:to>
                                        <p:strVal val="visible"/>
                                      </p:to>
                                    </p:set>
                                    <p:anim calcmode="lin" valueType="num">
                                      <p:cBhvr additive="base">
                                        <p:cTn id="50" dur="3000" fill="hold"/>
                                        <p:tgtEl>
                                          <p:spTgt spid="15"/>
                                        </p:tgtEl>
                                        <p:attrNameLst>
                                          <p:attrName>ppt_x</p:attrName>
                                        </p:attrNameLst>
                                      </p:cBhvr>
                                      <p:tavLst>
                                        <p:tav tm="0">
                                          <p:val>
                                            <p:strVal val="1+#ppt_w/2"/>
                                          </p:val>
                                        </p:tav>
                                        <p:tav tm="100000">
                                          <p:val>
                                            <p:strVal val="#ppt_x"/>
                                          </p:val>
                                        </p:tav>
                                      </p:tavLst>
                                    </p:anim>
                                    <p:anim calcmode="lin" valueType="num">
                                      <p:cBhvr additive="base">
                                        <p:cTn id="51" dur="3000" fill="hold"/>
                                        <p:tgtEl>
                                          <p:spTgt spid="15"/>
                                        </p:tgtEl>
                                        <p:attrNameLst>
                                          <p:attrName>ppt_y</p:attrName>
                                        </p:attrNameLst>
                                      </p:cBhvr>
                                      <p:tavLst>
                                        <p:tav tm="0">
                                          <p:val>
                                            <p:strVal val="#ppt_y"/>
                                          </p:val>
                                        </p:tav>
                                        <p:tav tm="100000">
                                          <p:val>
                                            <p:strVal val="#ppt_y"/>
                                          </p:val>
                                        </p:tav>
                                      </p:tavLst>
                                    </p:anim>
                                  </p:childTnLst>
                                </p:cTn>
                              </p:par>
                              <p:par>
                                <p:cTn id="52" presetID="2" presetClass="entr" presetSubtype="2" fill="hold" grpId="0" nodeType="withEffect">
                                  <p:stCondLst>
                                    <p:cond delay="0"/>
                                  </p:stCondLst>
                                  <p:childTnLst>
                                    <p:set>
                                      <p:cBhvr>
                                        <p:cTn id="53" dur="1" fill="hold">
                                          <p:stCondLst>
                                            <p:cond delay="0"/>
                                          </p:stCondLst>
                                        </p:cTn>
                                        <p:tgtEl>
                                          <p:spTgt spid="16"/>
                                        </p:tgtEl>
                                        <p:attrNameLst>
                                          <p:attrName>style.visibility</p:attrName>
                                        </p:attrNameLst>
                                      </p:cBhvr>
                                      <p:to>
                                        <p:strVal val="visible"/>
                                      </p:to>
                                    </p:set>
                                    <p:anim calcmode="lin" valueType="num">
                                      <p:cBhvr additive="base">
                                        <p:cTn id="54" dur="3000" fill="hold"/>
                                        <p:tgtEl>
                                          <p:spTgt spid="16"/>
                                        </p:tgtEl>
                                        <p:attrNameLst>
                                          <p:attrName>ppt_x</p:attrName>
                                        </p:attrNameLst>
                                      </p:cBhvr>
                                      <p:tavLst>
                                        <p:tav tm="0">
                                          <p:val>
                                            <p:strVal val="1+#ppt_w/2"/>
                                          </p:val>
                                        </p:tav>
                                        <p:tav tm="100000">
                                          <p:val>
                                            <p:strVal val="#ppt_x"/>
                                          </p:val>
                                        </p:tav>
                                      </p:tavLst>
                                    </p:anim>
                                    <p:anim calcmode="lin" valueType="num">
                                      <p:cBhvr additive="base">
                                        <p:cTn id="55" dur="3000" fill="hold"/>
                                        <p:tgtEl>
                                          <p:spTgt spid="16"/>
                                        </p:tgtEl>
                                        <p:attrNameLst>
                                          <p:attrName>ppt_y</p:attrName>
                                        </p:attrNameLst>
                                      </p:cBhvr>
                                      <p:tavLst>
                                        <p:tav tm="0">
                                          <p:val>
                                            <p:strVal val="#ppt_y"/>
                                          </p:val>
                                        </p:tav>
                                        <p:tav tm="100000">
                                          <p:val>
                                            <p:strVal val="#ppt_y"/>
                                          </p:val>
                                        </p:tav>
                                      </p:tavLst>
                                    </p:anim>
                                  </p:childTnLst>
                                </p:cTn>
                              </p:par>
                              <p:par>
                                <p:cTn id="56" presetID="2" presetClass="entr" presetSubtype="2" fill="hold" grpId="0" nodeType="withEffect">
                                  <p:stCondLst>
                                    <p:cond delay="0"/>
                                  </p:stCondLst>
                                  <p:childTnLst>
                                    <p:set>
                                      <p:cBhvr>
                                        <p:cTn id="57" dur="1" fill="hold">
                                          <p:stCondLst>
                                            <p:cond delay="0"/>
                                          </p:stCondLst>
                                        </p:cTn>
                                        <p:tgtEl>
                                          <p:spTgt spid="17"/>
                                        </p:tgtEl>
                                        <p:attrNameLst>
                                          <p:attrName>style.visibility</p:attrName>
                                        </p:attrNameLst>
                                      </p:cBhvr>
                                      <p:to>
                                        <p:strVal val="visible"/>
                                      </p:to>
                                    </p:set>
                                    <p:anim calcmode="lin" valueType="num">
                                      <p:cBhvr additive="base">
                                        <p:cTn id="58" dur="3000" fill="hold"/>
                                        <p:tgtEl>
                                          <p:spTgt spid="17"/>
                                        </p:tgtEl>
                                        <p:attrNameLst>
                                          <p:attrName>ppt_x</p:attrName>
                                        </p:attrNameLst>
                                      </p:cBhvr>
                                      <p:tavLst>
                                        <p:tav tm="0">
                                          <p:val>
                                            <p:strVal val="1+#ppt_w/2"/>
                                          </p:val>
                                        </p:tav>
                                        <p:tav tm="100000">
                                          <p:val>
                                            <p:strVal val="#ppt_x"/>
                                          </p:val>
                                        </p:tav>
                                      </p:tavLst>
                                    </p:anim>
                                    <p:anim calcmode="lin" valueType="num">
                                      <p:cBhvr additive="base">
                                        <p:cTn id="59" dur="3000" fill="hold"/>
                                        <p:tgtEl>
                                          <p:spTgt spid="17"/>
                                        </p:tgtEl>
                                        <p:attrNameLst>
                                          <p:attrName>ppt_y</p:attrName>
                                        </p:attrNameLst>
                                      </p:cBhvr>
                                      <p:tavLst>
                                        <p:tav tm="0">
                                          <p:val>
                                            <p:strVal val="#ppt_y"/>
                                          </p:val>
                                        </p:tav>
                                        <p:tav tm="100000">
                                          <p:val>
                                            <p:strVal val="#ppt_y"/>
                                          </p:val>
                                        </p:tav>
                                      </p:tavLst>
                                    </p:anim>
                                  </p:childTnLst>
                                </p:cTn>
                              </p:par>
                              <p:par>
                                <p:cTn id="60" presetID="2" presetClass="entr" presetSubtype="2" fill="hold" grpId="0" nodeType="withEffect">
                                  <p:stCondLst>
                                    <p:cond delay="0"/>
                                  </p:stCondLst>
                                  <p:childTnLst>
                                    <p:set>
                                      <p:cBhvr>
                                        <p:cTn id="61" dur="1" fill="hold">
                                          <p:stCondLst>
                                            <p:cond delay="0"/>
                                          </p:stCondLst>
                                        </p:cTn>
                                        <p:tgtEl>
                                          <p:spTgt spid="18"/>
                                        </p:tgtEl>
                                        <p:attrNameLst>
                                          <p:attrName>style.visibility</p:attrName>
                                        </p:attrNameLst>
                                      </p:cBhvr>
                                      <p:to>
                                        <p:strVal val="visible"/>
                                      </p:to>
                                    </p:set>
                                    <p:anim calcmode="lin" valueType="num">
                                      <p:cBhvr additive="base">
                                        <p:cTn id="62" dur="3000" fill="hold"/>
                                        <p:tgtEl>
                                          <p:spTgt spid="18"/>
                                        </p:tgtEl>
                                        <p:attrNameLst>
                                          <p:attrName>ppt_x</p:attrName>
                                        </p:attrNameLst>
                                      </p:cBhvr>
                                      <p:tavLst>
                                        <p:tav tm="0">
                                          <p:val>
                                            <p:strVal val="1+#ppt_w/2"/>
                                          </p:val>
                                        </p:tav>
                                        <p:tav tm="100000">
                                          <p:val>
                                            <p:strVal val="#ppt_x"/>
                                          </p:val>
                                        </p:tav>
                                      </p:tavLst>
                                    </p:anim>
                                    <p:anim calcmode="lin" valueType="num">
                                      <p:cBhvr additive="base">
                                        <p:cTn id="63" dur="3000" fill="hold"/>
                                        <p:tgtEl>
                                          <p:spTgt spid="18"/>
                                        </p:tgtEl>
                                        <p:attrNameLst>
                                          <p:attrName>ppt_y</p:attrName>
                                        </p:attrNameLst>
                                      </p:cBhvr>
                                      <p:tavLst>
                                        <p:tav tm="0">
                                          <p:val>
                                            <p:strVal val="#ppt_y"/>
                                          </p:val>
                                        </p:tav>
                                        <p:tav tm="100000">
                                          <p:val>
                                            <p:strVal val="#ppt_y"/>
                                          </p:val>
                                        </p:tav>
                                      </p:tavLst>
                                    </p:anim>
                                  </p:childTnLst>
                                </p:cTn>
                              </p:par>
                              <p:par>
                                <p:cTn id="64" presetID="2" presetClass="entr" presetSubtype="8" fill="hold" grpId="0" nodeType="withEffect">
                                  <p:stCondLst>
                                    <p:cond delay="0"/>
                                  </p:stCondLst>
                                  <p:childTnLst>
                                    <p:set>
                                      <p:cBhvr>
                                        <p:cTn id="65" dur="1" fill="hold">
                                          <p:stCondLst>
                                            <p:cond delay="0"/>
                                          </p:stCondLst>
                                        </p:cTn>
                                        <p:tgtEl>
                                          <p:spTgt spid="19"/>
                                        </p:tgtEl>
                                        <p:attrNameLst>
                                          <p:attrName>style.visibility</p:attrName>
                                        </p:attrNameLst>
                                      </p:cBhvr>
                                      <p:to>
                                        <p:strVal val="visible"/>
                                      </p:to>
                                    </p:set>
                                    <p:anim calcmode="lin" valueType="num">
                                      <p:cBhvr additive="base">
                                        <p:cTn id="66" dur="3000" fill="hold"/>
                                        <p:tgtEl>
                                          <p:spTgt spid="19"/>
                                        </p:tgtEl>
                                        <p:attrNameLst>
                                          <p:attrName>ppt_x</p:attrName>
                                        </p:attrNameLst>
                                      </p:cBhvr>
                                      <p:tavLst>
                                        <p:tav tm="0">
                                          <p:val>
                                            <p:strVal val="0-#ppt_w/2"/>
                                          </p:val>
                                        </p:tav>
                                        <p:tav tm="100000">
                                          <p:val>
                                            <p:strVal val="#ppt_x"/>
                                          </p:val>
                                        </p:tav>
                                      </p:tavLst>
                                    </p:anim>
                                    <p:anim calcmode="lin" valueType="num">
                                      <p:cBhvr additive="base">
                                        <p:cTn id="67" dur="3000" fill="hold"/>
                                        <p:tgtEl>
                                          <p:spTgt spid="19"/>
                                        </p:tgtEl>
                                        <p:attrNameLst>
                                          <p:attrName>ppt_y</p:attrName>
                                        </p:attrNameLst>
                                      </p:cBhvr>
                                      <p:tavLst>
                                        <p:tav tm="0">
                                          <p:val>
                                            <p:strVal val="#ppt_y"/>
                                          </p:val>
                                        </p:tav>
                                        <p:tav tm="100000">
                                          <p:val>
                                            <p:strVal val="#ppt_y"/>
                                          </p:val>
                                        </p:tav>
                                      </p:tavLst>
                                    </p:anim>
                                  </p:childTnLst>
                                </p:cTn>
                              </p:par>
                              <p:par>
                                <p:cTn id="68" presetID="2" presetClass="entr" presetSubtype="8" fill="hold" grpId="0" nodeType="withEffect">
                                  <p:stCondLst>
                                    <p:cond delay="0"/>
                                  </p:stCondLst>
                                  <p:childTnLst>
                                    <p:set>
                                      <p:cBhvr>
                                        <p:cTn id="69" dur="1" fill="hold">
                                          <p:stCondLst>
                                            <p:cond delay="0"/>
                                          </p:stCondLst>
                                        </p:cTn>
                                        <p:tgtEl>
                                          <p:spTgt spid="20"/>
                                        </p:tgtEl>
                                        <p:attrNameLst>
                                          <p:attrName>style.visibility</p:attrName>
                                        </p:attrNameLst>
                                      </p:cBhvr>
                                      <p:to>
                                        <p:strVal val="visible"/>
                                      </p:to>
                                    </p:set>
                                    <p:anim calcmode="lin" valueType="num">
                                      <p:cBhvr additive="base">
                                        <p:cTn id="70" dur="3000" fill="hold"/>
                                        <p:tgtEl>
                                          <p:spTgt spid="20"/>
                                        </p:tgtEl>
                                        <p:attrNameLst>
                                          <p:attrName>ppt_x</p:attrName>
                                        </p:attrNameLst>
                                      </p:cBhvr>
                                      <p:tavLst>
                                        <p:tav tm="0">
                                          <p:val>
                                            <p:strVal val="0-#ppt_w/2"/>
                                          </p:val>
                                        </p:tav>
                                        <p:tav tm="100000">
                                          <p:val>
                                            <p:strVal val="#ppt_x"/>
                                          </p:val>
                                        </p:tav>
                                      </p:tavLst>
                                    </p:anim>
                                    <p:anim calcmode="lin" valueType="num">
                                      <p:cBhvr additive="base">
                                        <p:cTn id="71" dur="3000" fill="hold"/>
                                        <p:tgtEl>
                                          <p:spTgt spid="20"/>
                                        </p:tgtEl>
                                        <p:attrNameLst>
                                          <p:attrName>ppt_y</p:attrName>
                                        </p:attrNameLst>
                                      </p:cBhvr>
                                      <p:tavLst>
                                        <p:tav tm="0">
                                          <p:val>
                                            <p:strVal val="#ppt_y"/>
                                          </p:val>
                                        </p:tav>
                                        <p:tav tm="100000">
                                          <p:val>
                                            <p:strVal val="#ppt_y"/>
                                          </p:val>
                                        </p:tav>
                                      </p:tavLst>
                                    </p:anim>
                                  </p:childTnLst>
                                </p:cTn>
                              </p:par>
                              <p:par>
                                <p:cTn id="72" presetID="2" presetClass="entr" presetSubtype="8" fill="hold" grpId="0" nodeType="withEffect">
                                  <p:stCondLst>
                                    <p:cond delay="0"/>
                                  </p:stCondLst>
                                  <p:childTnLst>
                                    <p:set>
                                      <p:cBhvr>
                                        <p:cTn id="73" dur="1" fill="hold">
                                          <p:stCondLst>
                                            <p:cond delay="0"/>
                                          </p:stCondLst>
                                        </p:cTn>
                                        <p:tgtEl>
                                          <p:spTgt spid="21"/>
                                        </p:tgtEl>
                                        <p:attrNameLst>
                                          <p:attrName>style.visibility</p:attrName>
                                        </p:attrNameLst>
                                      </p:cBhvr>
                                      <p:to>
                                        <p:strVal val="visible"/>
                                      </p:to>
                                    </p:set>
                                    <p:anim calcmode="lin" valueType="num">
                                      <p:cBhvr additive="base">
                                        <p:cTn id="74" dur="3000" fill="hold"/>
                                        <p:tgtEl>
                                          <p:spTgt spid="21"/>
                                        </p:tgtEl>
                                        <p:attrNameLst>
                                          <p:attrName>ppt_x</p:attrName>
                                        </p:attrNameLst>
                                      </p:cBhvr>
                                      <p:tavLst>
                                        <p:tav tm="0">
                                          <p:val>
                                            <p:strVal val="0-#ppt_w/2"/>
                                          </p:val>
                                        </p:tav>
                                        <p:tav tm="100000">
                                          <p:val>
                                            <p:strVal val="#ppt_x"/>
                                          </p:val>
                                        </p:tav>
                                      </p:tavLst>
                                    </p:anim>
                                    <p:anim calcmode="lin" valueType="num">
                                      <p:cBhvr additive="base">
                                        <p:cTn id="75" dur="3000" fill="hold"/>
                                        <p:tgtEl>
                                          <p:spTgt spid="21"/>
                                        </p:tgtEl>
                                        <p:attrNameLst>
                                          <p:attrName>ppt_y</p:attrName>
                                        </p:attrNameLst>
                                      </p:cBhvr>
                                      <p:tavLst>
                                        <p:tav tm="0">
                                          <p:val>
                                            <p:strVal val="#ppt_y"/>
                                          </p:val>
                                        </p:tav>
                                        <p:tav tm="100000">
                                          <p:val>
                                            <p:strVal val="#ppt_y"/>
                                          </p:val>
                                        </p:tav>
                                      </p:tavLst>
                                    </p:anim>
                                  </p:childTnLst>
                                </p:cTn>
                              </p:par>
                              <p:par>
                                <p:cTn id="76" presetID="2" presetClass="entr" presetSubtype="8" fill="hold" grpId="0" nodeType="withEffect">
                                  <p:stCondLst>
                                    <p:cond delay="0"/>
                                  </p:stCondLst>
                                  <p:childTnLst>
                                    <p:set>
                                      <p:cBhvr>
                                        <p:cTn id="77" dur="1" fill="hold">
                                          <p:stCondLst>
                                            <p:cond delay="0"/>
                                          </p:stCondLst>
                                        </p:cTn>
                                        <p:tgtEl>
                                          <p:spTgt spid="22"/>
                                        </p:tgtEl>
                                        <p:attrNameLst>
                                          <p:attrName>style.visibility</p:attrName>
                                        </p:attrNameLst>
                                      </p:cBhvr>
                                      <p:to>
                                        <p:strVal val="visible"/>
                                      </p:to>
                                    </p:set>
                                    <p:anim calcmode="lin" valueType="num">
                                      <p:cBhvr additive="base">
                                        <p:cTn id="78" dur="3000" fill="hold"/>
                                        <p:tgtEl>
                                          <p:spTgt spid="22"/>
                                        </p:tgtEl>
                                        <p:attrNameLst>
                                          <p:attrName>ppt_x</p:attrName>
                                        </p:attrNameLst>
                                      </p:cBhvr>
                                      <p:tavLst>
                                        <p:tav tm="0">
                                          <p:val>
                                            <p:strVal val="0-#ppt_w/2"/>
                                          </p:val>
                                        </p:tav>
                                        <p:tav tm="100000">
                                          <p:val>
                                            <p:strVal val="#ppt_x"/>
                                          </p:val>
                                        </p:tav>
                                      </p:tavLst>
                                    </p:anim>
                                    <p:anim calcmode="lin" valueType="num">
                                      <p:cBhvr additive="base">
                                        <p:cTn id="79" dur="3000" fill="hold"/>
                                        <p:tgtEl>
                                          <p:spTgt spid="22"/>
                                        </p:tgtEl>
                                        <p:attrNameLst>
                                          <p:attrName>ppt_y</p:attrName>
                                        </p:attrNameLst>
                                      </p:cBhvr>
                                      <p:tavLst>
                                        <p:tav tm="0">
                                          <p:val>
                                            <p:strVal val="#ppt_y"/>
                                          </p:val>
                                        </p:tav>
                                        <p:tav tm="100000">
                                          <p:val>
                                            <p:strVal val="#ppt_y"/>
                                          </p:val>
                                        </p:tav>
                                      </p:tavLst>
                                    </p:anim>
                                  </p:childTnLst>
                                </p:cTn>
                              </p:par>
                              <p:par>
                                <p:cTn id="80" presetID="2" presetClass="entr" presetSubtype="8" fill="hold" grpId="0" nodeType="withEffect">
                                  <p:stCondLst>
                                    <p:cond delay="0"/>
                                  </p:stCondLst>
                                  <p:childTnLst>
                                    <p:set>
                                      <p:cBhvr>
                                        <p:cTn id="81" dur="1" fill="hold">
                                          <p:stCondLst>
                                            <p:cond delay="0"/>
                                          </p:stCondLst>
                                        </p:cTn>
                                        <p:tgtEl>
                                          <p:spTgt spid="23"/>
                                        </p:tgtEl>
                                        <p:attrNameLst>
                                          <p:attrName>style.visibility</p:attrName>
                                        </p:attrNameLst>
                                      </p:cBhvr>
                                      <p:to>
                                        <p:strVal val="visible"/>
                                      </p:to>
                                    </p:set>
                                    <p:anim calcmode="lin" valueType="num">
                                      <p:cBhvr additive="base">
                                        <p:cTn id="82" dur="3000" fill="hold"/>
                                        <p:tgtEl>
                                          <p:spTgt spid="23"/>
                                        </p:tgtEl>
                                        <p:attrNameLst>
                                          <p:attrName>ppt_x</p:attrName>
                                        </p:attrNameLst>
                                      </p:cBhvr>
                                      <p:tavLst>
                                        <p:tav tm="0">
                                          <p:val>
                                            <p:strVal val="0-#ppt_w/2"/>
                                          </p:val>
                                        </p:tav>
                                        <p:tav tm="100000">
                                          <p:val>
                                            <p:strVal val="#ppt_x"/>
                                          </p:val>
                                        </p:tav>
                                      </p:tavLst>
                                    </p:anim>
                                    <p:anim calcmode="lin" valueType="num">
                                      <p:cBhvr additive="base">
                                        <p:cTn id="83" dur="3000" fill="hold"/>
                                        <p:tgtEl>
                                          <p:spTgt spid="23"/>
                                        </p:tgtEl>
                                        <p:attrNameLst>
                                          <p:attrName>ppt_y</p:attrName>
                                        </p:attrNameLst>
                                      </p:cBhvr>
                                      <p:tavLst>
                                        <p:tav tm="0">
                                          <p:val>
                                            <p:strVal val="#ppt_y"/>
                                          </p:val>
                                        </p:tav>
                                        <p:tav tm="100000">
                                          <p:val>
                                            <p:strVal val="#ppt_y"/>
                                          </p:val>
                                        </p:tav>
                                      </p:tavLst>
                                    </p:anim>
                                  </p:childTnLst>
                                </p:cTn>
                              </p:par>
                              <p:par>
                                <p:cTn id="84" presetID="2" presetClass="entr" presetSubtype="8" fill="hold" grpId="0" nodeType="withEffect">
                                  <p:stCondLst>
                                    <p:cond delay="0"/>
                                  </p:stCondLst>
                                  <p:childTnLst>
                                    <p:set>
                                      <p:cBhvr>
                                        <p:cTn id="85" dur="1" fill="hold">
                                          <p:stCondLst>
                                            <p:cond delay="0"/>
                                          </p:stCondLst>
                                        </p:cTn>
                                        <p:tgtEl>
                                          <p:spTgt spid="24"/>
                                        </p:tgtEl>
                                        <p:attrNameLst>
                                          <p:attrName>style.visibility</p:attrName>
                                        </p:attrNameLst>
                                      </p:cBhvr>
                                      <p:to>
                                        <p:strVal val="visible"/>
                                      </p:to>
                                    </p:set>
                                    <p:anim calcmode="lin" valueType="num">
                                      <p:cBhvr additive="base">
                                        <p:cTn id="86" dur="3000" fill="hold"/>
                                        <p:tgtEl>
                                          <p:spTgt spid="24"/>
                                        </p:tgtEl>
                                        <p:attrNameLst>
                                          <p:attrName>ppt_x</p:attrName>
                                        </p:attrNameLst>
                                      </p:cBhvr>
                                      <p:tavLst>
                                        <p:tav tm="0">
                                          <p:val>
                                            <p:strVal val="0-#ppt_w/2"/>
                                          </p:val>
                                        </p:tav>
                                        <p:tav tm="100000">
                                          <p:val>
                                            <p:strVal val="#ppt_x"/>
                                          </p:val>
                                        </p:tav>
                                      </p:tavLst>
                                    </p:anim>
                                    <p:anim calcmode="lin" valueType="num">
                                      <p:cBhvr additive="base">
                                        <p:cTn id="87" dur="3000" fill="hold"/>
                                        <p:tgtEl>
                                          <p:spTgt spid="24"/>
                                        </p:tgtEl>
                                        <p:attrNameLst>
                                          <p:attrName>ppt_y</p:attrName>
                                        </p:attrNameLst>
                                      </p:cBhvr>
                                      <p:tavLst>
                                        <p:tav tm="0">
                                          <p:val>
                                            <p:strVal val="#ppt_y"/>
                                          </p:val>
                                        </p:tav>
                                        <p:tav tm="100000">
                                          <p:val>
                                            <p:strVal val="#ppt_y"/>
                                          </p:val>
                                        </p:tav>
                                      </p:tavLst>
                                    </p:anim>
                                  </p:childTnLst>
                                </p:cTn>
                              </p:par>
                              <p:par>
                                <p:cTn id="88" presetID="2" presetClass="entr" presetSubtype="8" fill="hold" grpId="0" nodeType="withEffect">
                                  <p:stCondLst>
                                    <p:cond delay="0"/>
                                  </p:stCondLst>
                                  <p:childTnLst>
                                    <p:set>
                                      <p:cBhvr>
                                        <p:cTn id="89" dur="1" fill="hold">
                                          <p:stCondLst>
                                            <p:cond delay="0"/>
                                          </p:stCondLst>
                                        </p:cTn>
                                        <p:tgtEl>
                                          <p:spTgt spid="25"/>
                                        </p:tgtEl>
                                        <p:attrNameLst>
                                          <p:attrName>style.visibility</p:attrName>
                                        </p:attrNameLst>
                                      </p:cBhvr>
                                      <p:to>
                                        <p:strVal val="visible"/>
                                      </p:to>
                                    </p:set>
                                    <p:anim calcmode="lin" valueType="num">
                                      <p:cBhvr additive="base">
                                        <p:cTn id="90" dur="3000" fill="hold"/>
                                        <p:tgtEl>
                                          <p:spTgt spid="25"/>
                                        </p:tgtEl>
                                        <p:attrNameLst>
                                          <p:attrName>ppt_x</p:attrName>
                                        </p:attrNameLst>
                                      </p:cBhvr>
                                      <p:tavLst>
                                        <p:tav tm="0">
                                          <p:val>
                                            <p:strVal val="0-#ppt_w/2"/>
                                          </p:val>
                                        </p:tav>
                                        <p:tav tm="100000">
                                          <p:val>
                                            <p:strVal val="#ppt_x"/>
                                          </p:val>
                                        </p:tav>
                                      </p:tavLst>
                                    </p:anim>
                                    <p:anim calcmode="lin" valueType="num">
                                      <p:cBhvr additive="base">
                                        <p:cTn id="91" dur="3000" fill="hold"/>
                                        <p:tgtEl>
                                          <p:spTgt spid="25"/>
                                        </p:tgtEl>
                                        <p:attrNameLst>
                                          <p:attrName>ppt_y</p:attrName>
                                        </p:attrNameLst>
                                      </p:cBhvr>
                                      <p:tavLst>
                                        <p:tav tm="0">
                                          <p:val>
                                            <p:strVal val="#ppt_y"/>
                                          </p:val>
                                        </p:tav>
                                        <p:tav tm="100000">
                                          <p:val>
                                            <p:strVal val="#ppt_y"/>
                                          </p:val>
                                        </p:tav>
                                      </p:tavLst>
                                    </p:anim>
                                  </p:childTnLst>
                                </p:cTn>
                              </p:par>
                              <p:par>
                                <p:cTn id="92" presetID="2" presetClass="entr" presetSubtype="8" fill="hold" grpId="0" nodeType="withEffect">
                                  <p:stCondLst>
                                    <p:cond delay="0"/>
                                  </p:stCondLst>
                                  <p:childTnLst>
                                    <p:set>
                                      <p:cBhvr>
                                        <p:cTn id="93" dur="1" fill="hold">
                                          <p:stCondLst>
                                            <p:cond delay="0"/>
                                          </p:stCondLst>
                                        </p:cTn>
                                        <p:tgtEl>
                                          <p:spTgt spid="26"/>
                                        </p:tgtEl>
                                        <p:attrNameLst>
                                          <p:attrName>style.visibility</p:attrName>
                                        </p:attrNameLst>
                                      </p:cBhvr>
                                      <p:to>
                                        <p:strVal val="visible"/>
                                      </p:to>
                                    </p:set>
                                    <p:anim calcmode="lin" valueType="num">
                                      <p:cBhvr additive="base">
                                        <p:cTn id="94" dur="3000" fill="hold"/>
                                        <p:tgtEl>
                                          <p:spTgt spid="26"/>
                                        </p:tgtEl>
                                        <p:attrNameLst>
                                          <p:attrName>ppt_x</p:attrName>
                                        </p:attrNameLst>
                                      </p:cBhvr>
                                      <p:tavLst>
                                        <p:tav tm="0">
                                          <p:val>
                                            <p:strVal val="0-#ppt_w/2"/>
                                          </p:val>
                                        </p:tav>
                                        <p:tav tm="100000">
                                          <p:val>
                                            <p:strVal val="#ppt_x"/>
                                          </p:val>
                                        </p:tav>
                                      </p:tavLst>
                                    </p:anim>
                                    <p:anim calcmode="lin" valueType="num">
                                      <p:cBhvr additive="base">
                                        <p:cTn id="95" dur="3000" fill="hold"/>
                                        <p:tgtEl>
                                          <p:spTgt spid="26"/>
                                        </p:tgtEl>
                                        <p:attrNameLst>
                                          <p:attrName>ppt_y</p:attrName>
                                        </p:attrNameLst>
                                      </p:cBhvr>
                                      <p:tavLst>
                                        <p:tav tm="0">
                                          <p:val>
                                            <p:strVal val="#ppt_y"/>
                                          </p:val>
                                        </p:tav>
                                        <p:tav tm="100000">
                                          <p:val>
                                            <p:strVal val="#ppt_y"/>
                                          </p:val>
                                        </p:tav>
                                      </p:tavLst>
                                    </p:anim>
                                  </p:childTnLst>
                                </p:cTn>
                              </p:par>
                              <p:par>
                                <p:cTn id="96" presetID="2" presetClass="entr" presetSubtype="8" fill="hold" grpId="0" nodeType="withEffect">
                                  <p:stCondLst>
                                    <p:cond delay="0"/>
                                  </p:stCondLst>
                                  <p:childTnLst>
                                    <p:set>
                                      <p:cBhvr>
                                        <p:cTn id="97" dur="1" fill="hold">
                                          <p:stCondLst>
                                            <p:cond delay="0"/>
                                          </p:stCondLst>
                                        </p:cTn>
                                        <p:tgtEl>
                                          <p:spTgt spid="27"/>
                                        </p:tgtEl>
                                        <p:attrNameLst>
                                          <p:attrName>style.visibility</p:attrName>
                                        </p:attrNameLst>
                                      </p:cBhvr>
                                      <p:to>
                                        <p:strVal val="visible"/>
                                      </p:to>
                                    </p:set>
                                    <p:anim calcmode="lin" valueType="num">
                                      <p:cBhvr additive="base">
                                        <p:cTn id="98" dur="3000" fill="hold"/>
                                        <p:tgtEl>
                                          <p:spTgt spid="27"/>
                                        </p:tgtEl>
                                        <p:attrNameLst>
                                          <p:attrName>ppt_x</p:attrName>
                                        </p:attrNameLst>
                                      </p:cBhvr>
                                      <p:tavLst>
                                        <p:tav tm="0">
                                          <p:val>
                                            <p:strVal val="0-#ppt_w/2"/>
                                          </p:val>
                                        </p:tav>
                                        <p:tav tm="100000">
                                          <p:val>
                                            <p:strVal val="#ppt_x"/>
                                          </p:val>
                                        </p:tav>
                                      </p:tavLst>
                                    </p:anim>
                                    <p:anim calcmode="lin" valueType="num">
                                      <p:cBhvr additive="base">
                                        <p:cTn id="99" dur="3000" fill="hold"/>
                                        <p:tgtEl>
                                          <p:spTgt spid="27"/>
                                        </p:tgtEl>
                                        <p:attrNameLst>
                                          <p:attrName>ppt_y</p:attrName>
                                        </p:attrNameLst>
                                      </p:cBhvr>
                                      <p:tavLst>
                                        <p:tav tm="0">
                                          <p:val>
                                            <p:strVal val="#ppt_y"/>
                                          </p:val>
                                        </p:tav>
                                        <p:tav tm="100000">
                                          <p:val>
                                            <p:strVal val="#ppt_y"/>
                                          </p:val>
                                        </p:tav>
                                      </p:tavLst>
                                    </p:anim>
                                  </p:childTnLst>
                                </p:cTn>
                              </p:par>
                              <p:par>
                                <p:cTn id="100" presetID="2" presetClass="entr" presetSubtype="8" fill="hold" grpId="0" nodeType="withEffect">
                                  <p:stCondLst>
                                    <p:cond delay="0"/>
                                  </p:stCondLst>
                                  <p:childTnLst>
                                    <p:set>
                                      <p:cBhvr>
                                        <p:cTn id="101" dur="1" fill="hold">
                                          <p:stCondLst>
                                            <p:cond delay="0"/>
                                          </p:stCondLst>
                                        </p:cTn>
                                        <p:tgtEl>
                                          <p:spTgt spid="28"/>
                                        </p:tgtEl>
                                        <p:attrNameLst>
                                          <p:attrName>style.visibility</p:attrName>
                                        </p:attrNameLst>
                                      </p:cBhvr>
                                      <p:to>
                                        <p:strVal val="visible"/>
                                      </p:to>
                                    </p:set>
                                    <p:anim calcmode="lin" valueType="num">
                                      <p:cBhvr additive="base">
                                        <p:cTn id="102" dur="3000" fill="hold"/>
                                        <p:tgtEl>
                                          <p:spTgt spid="28"/>
                                        </p:tgtEl>
                                        <p:attrNameLst>
                                          <p:attrName>ppt_x</p:attrName>
                                        </p:attrNameLst>
                                      </p:cBhvr>
                                      <p:tavLst>
                                        <p:tav tm="0">
                                          <p:val>
                                            <p:strVal val="0-#ppt_w/2"/>
                                          </p:val>
                                        </p:tav>
                                        <p:tav tm="100000">
                                          <p:val>
                                            <p:strVal val="#ppt_x"/>
                                          </p:val>
                                        </p:tav>
                                      </p:tavLst>
                                    </p:anim>
                                    <p:anim calcmode="lin" valueType="num">
                                      <p:cBhvr additive="base">
                                        <p:cTn id="103" dur="3000" fill="hold"/>
                                        <p:tgtEl>
                                          <p:spTgt spid="28"/>
                                        </p:tgtEl>
                                        <p:attrNameLst>
                                          <p:attrName>ppt_y</p:attrName>
                                        </p:attrNameLst>
                                      </p:cBhvr>
                                      <p:tavLst>
                                        <p:tav tm="0">
                                          <p:val>
                                            <p:strVal val="#ppt_y"/>
                                          </p:val>
                                        </p:tav>
                                        <p:tav tm="100000">
                                          <p:val>
                                            <p:strVal val="#ppt_y"/>
                                          </p:val>
                                        </p:tav>
                                      </p:tavLst>
                                    </p:anim>
                                  </p:childTnLst>
                                </p:cTn>
                              </p:par>
                              <p:par>
                                <p:cTn id="104" presetID="2" presetClass="entr" presetSubtype="8" fill="hold" grpId="0" nodeType="withEffect">
                                  <p:stCondLst>
                                    <p:cond delay="0"/>
                                  </p:stCondLst>
                                  <p:childTnLst>
                                    <p:set>
                                      <p:cBhvr>
                                        <p:cTn id="105" dur="1" fill="hold">
                                          <p:stCondLst>
                                            <p:cond delay="0"/>
                                          </p:stCondLst>
                                        </p:cTn>
                                        <p:tgtEl>
                                          <p:spTgt spid="29"/>
                                        </p:tgtEl>
                                        <p:attrNameLst>
                                          <p:attrName>style.visibility</p:attrName>
                                        </p:attrNameLst>
                                      </p:cBhvr>
                                      <p:to>
                                        <p:strVal val="visible"/>
                                      </p:to>
                                    </p:set>
                                    <p:anim calcmode="lin" valueType="num">
                                      <p:cBhvr additive="base">
                                        <p:cTn id="106" dur="3000" fill="hold"/>
                                        <p:tgtEl>
                                          <p:spTgt spid="29"/>
                                        </p:tgtEl>
                                        <p:attrNameLst>
                                          <p:attrName>ppt_x</p:attrName>
                                        </p:attrNameLst>
                                      </p:cBhvr>
                                      <p:tavLst>
                                        <p:tav tm="0">
                                          <p:val>
                                            <p:strVal val="0-#ppt_w/2"/>
                                          </p:val>
                                        </p:tav>
                                        <p:tav tm="100000">
                                          <p:val>
                                            <p:strVal val="#ppt_x"/>
                                          </p:val>
                                        </p:tav>
                                      </p:tavLst>
                                    </p:anim>
                                    <p:anim calcmode="lin" valueType="num">
                                      <p:cBhvr additive="base">
                                        <p:cTn id="107" dur="3000" fill="hold"/>
                                        <p:tgtEl>
                                          <p:spTgt spid="29"/>
                                        </p:tgtEl>
                                        <p:attrNameLst>
                                          <p:attrName>ppt_y</p:attrName>
                                        </p:attrNameLst>
                                      </p:cBhvr>
                                      <p:tavLst>
                                        <p:tav tm="0">
                                          <p:val>
                                            <p:strVal val="#ppt_y"/>
                                          </p:val>
                                        </p:tav>
                                        <p:tav tm="100000">
                                          <p:val>
                                            <p:strVal val="#ppt_y"/>
                                          </p:val>
                                        </p:tav>
                                      </p:tavLst>
                                    </p:anim>
                                  </p:childTnLst>
                                </p:cTn>
                              </p:par>
                              <p:par>
                                <p:cTn id="108" presetID="2" presetClass="entr" presetSubtype="8" fill="hold" grpId="0" nodeType="withEffect">
                                  <p:stCondLst>
                                    <p:cond delay="0"/>
                                  </p:stCondLst>
                                  <p:childTnLst>
                                    <p:set>
                                      <p:cBhvr>
                                        <p:cTn id="109" dur="1" fill="hold">
                                          <p:stCondLst>
                                            <p:cond delay="0"/>
                                          </p:stCondLst>
                                        </p:cTn>
                                        <p:tgtEl>
                                          <p:spTgt spid="30"/>
                                        </p:tgtEl>
                                        <p:attrNameLst>
                                          <p:attrName>style.visibility</p:attrName>
                                        </p:attrNameLst>
                                      </p:cBhvr>
                                      <p:to>
                                        <p:strVal val="visible"/>
                                      </p:to>
                                    </p:set>
                                    <p:anim calcmode="lin" valueType="num">
                                      <p:cBhvr additive="base">
                                        <p:cTn id="110" dur="3000" fill="hold"/>
                                        <p:tgtEl>
                                          <p:spTgt spid="30"/>
                                        </p:tgtEl>
                                        <p:attrNameLst>
                                          <p:attrName>ppt_x</p:attrName>
                                        </p:attrNameLst>
                                      </p:cBhvr>
                                      <p:tavLst>
                                        <p:tav tm="0">
                                          <p:val>
                                            <p:strVal val="0-#ppt_w/2"/>
                                          </p:val>
                                        </p:tav>
                                        <p:tav tm="100000">
                                          <p:val>
                                            <p:strVal val="#ppt_x"/>
                                          </p:val>
                                        </p:tav>
                                      </p:tavLst>
                                    </p:anim>
                                    <p:anim calcmode="lin" valueType="num">
                                      <p:cBhvr additive="base">
                                        <p:cTn id="111" dur="3000" fill="hold"/>
                                        <p:tgtEl>
                                          <p:spTgt spid="30"/>
                                        </p:tgtEl>
                                        <p:attrNameLst>
                                          <p:attrName>ppt_y</p:attrName>
                                        </p:attrNameLst>
                                      </p:cBhvr>
                                      <p:tavLst>
                                        <p:tav tm="0">
                                          <p:val>
                                            <p:strVal val="#ppt_y"/>
                                          </p:val>
                                        </p:tav>
                                        <p:tav tm="100000">
                                          <p:val>
                                            <p:strVal val="#ppt_y"/>
                                          </p:val>
                                        </p:tav>
                                      </p:tavLst>
                                    </p:anim>
                                  </p:childTnLst>
                                </p:cTn>
                              </p:par>
                              <p:par>
                                <p:cTn id="112" presetID="2" presetClass="entr" presetSubtype="8" fill="hold" grpId="0" nodeType="withEffect">
                                  <p:stCondLst>
                                    <p:cond delay="0"/>
                                  </p:stCondLst>
                                  <p:childTnLst>
                                    <p:set>
                                      <p:cBhvr>
                                        <p:cTn id="113" dur="1" fill="hold">
                                          <p:stCondLst>
                                            <p:cond delay="0"/>
                                          </p:stCondLst>
                                        </p:cTn>
                                        <p:tgtEl>
                                          <p:spTgt spid="31"/>
                                        </p:tgtEl>
                                        <p:attrNameLst>
                                          <p:attrName>style.visibility</p:attrName>
                                        </p:attrNameLst>
                                      </p:cBhvr>
                                      <p:to>
                                        <p:strVal val="visible"/>
                                      </p:to>
                                    </p:set>
                                    <p:anim calcmode="lin" valueType="num">
                                      <p:cBhvr additive="base">
                                        <p:cTn id="114" dur="3000" fill="hold"/>
                                        <p:tgtEl>
                                          <p:spTgt spid="31"/>
                                        </p:tgtEl>
                                        <p:attrNameLst>
                                          <p:attrName>ppt_x</p:attrName>
                                        </p:attrNameLst>
                                      </p:cBhvr>
                                      <p:tavLst>
                                        <p:tav tm="0">
                                          <p:val>
                                            <p:strVal val="0-#ppt_w/2"/>
                                          </p:val>
                                        </p:tav>
                                        <p:tav tm="100000">
                                          <p:val>
                                            <p:strVal val="#ppt_x"/>
                                          </p:val>
                                        </p:tav>
                                      </p:tavLst>
                                    </p:anim>
                                    <p:anim calcmode="lin" valueType="num">
                                      <p:cBhvr additive="base">
                                        <p:cTn id="115" dur="3000" fill="hold"/>
                                        <p:tgtEl>
                                          <p:spTgt spid="31"/>
                                        </p:tgtEl>
                                        <p:attrNameLst>
                                          <p:attrName>ppt_y</p:attrName>
                                        </p:attrNameLst>
                                      </p:cBhvr>
                                      <p:tavLst>
                                        <p:tav tm="0">
                                          <p:val>
                                            <p:strVal val="#ppt_y"/>
                                          </p:val>
                                        </p:tav>
                                        <p:tav tm="100000">
                                          <p:val>
                                            <p:strVal val="#ppt_y"/>
                                          </p:val>
                                        </p:tav>
                                      </p:tavLst>
                                    </p:anim>
                                  </p:childTnLst>
                                </p:cTn>
                              </p:par>
                              <p:par>
                                <p:cTn id="116" presetID="2" presetClass="entr" presetSubtype="8" fill="hold" grpId="0" nodeType="withEffect">
                                  <p:stCondLst>
                                    <p:cond delay="0"/>
                                  </p:stCondLst>
                                  <p:childTnLst>
                                    <p:set>
                                      <p:cBhvr>
                                        <p:cTn id="117" dur="1" fill="hold">
                                          <p:stCondLst>
                                            <p:cond delay="0"/>
                                          </p:stCondLst>
                                        </p:cTn>
                                        <p:tgtEl>
                                          <p:spTgt spid="32"/>
                                        </p:tgtEl>
                                        <p:attrNameLst>
                                          <p:attrName>style.visibility</p:attrName>
                                        </p:attrNameLst>
                                      </p:cBhvr>
                                      <p:to>
                                        <p:strVal val="visible"/>
                                      </p:to>
                                    </p:set>
                                    <p:anim calcmode="lin" valueType="num">
                                      <p:cBhvr additive="base">
                                        <p:cTn id="118" dur="3000" fill="hold"/>
                                        <p:tgtEl>
                                          <p:spTgt spid="32"/>
                                        </p:tgtEl>
                                        <p:attrNameLst>
                                          <p:attrName>ppt_x</p:attrName>
                                        </p:attrNameLst>
                                      </p:cBhvr>
                                      <p:tavLst>
                                        <p:tav tm="0">
                                          <p:val>
                                            <p:strVal val="0-#ppt_w/2"/>
                                          </p:val>
                                        </p:tav>
                                        <p:tav tm="100000">
                                          <p:val>
                                            <p:strVal val="#ppt_x"/>
                                          </p:val>
                                        </p:tav>
                                      </p:tavLst>
                                    </p:anim>
                                    <p:anim calcmode="lin" valueType="num">
                                      <p:cBhvr additive="base">
                                        <p:cTn id="119" dur="3000" fill="hold"/>
                                        <p:tgtEl>
                                          <p:spTgt spid="32"/>
                                        </p:tgtEl>
                                        <p:attrNameLst>
                                          <p:attrName>ppt_y</p:attrName>
                                        </p:attrNameLst>
                                      </p:cBhvr>
                                      <p:tavLst>
                                        <p:tav tm="0">
                                          <p:val>
                                            <p:strVal val="#ppt_y"/>
                                          </p:val>
                                        </p:tav>
                                        <p:tav tm="100000">
                                          <p:val>
                                            <p:strVal val="#ppt_y"/>
                                          </p:val>
                                        </p:tav>
                                      </p:tavLst>
                                    </p:anim>
                                  </p:childTnLst>
                                </p:cTn>
                              </p:par>
                              <p:par>
                                <p:cTn id="120" presetID="19" presetClass="entr" presetSubtype="5" fill="hold" grpId="1" nodeType="withEffect">
                                  <p:stCondLst>
                                    <p:cond delay="0"/>
                                  </p:stCondLst>
                                  <p:childTnLst>
                                    <p:set>
                                      <p:cBhvr>
                                        <p:cTn id="121" dur="1" fill="hold">
                                          <p:stCondLst>
                                            <p:cond delay="0"/>
                                          </p:stCondLst>
                                        </p:cTn>
                                        <p:tgtEl>
                                          <p:spTgt spid="5"/>
                                        </p:tgtEl>
                                        <p:attrNameLst>
                                          <p:attrName>style.visibility</p:attrName>
                                        </p:attrNameLst>
                                      </p:cBhvr>
                                      <p:to>
                                        <p:strVal val="visible"/>
                                      </p:to>
                                    </p:set>
                                    <p:anim calcmode="lin" valueType="num">
                                      <p:cBhvr>
                                        <p:cTn id="122" dur="3000" fill="hold"/>
                                        <p:tgtEl>
                                          <p:spTgt spid="5"/>
                                        </p:tgtEl>
                                        <p:attrNameLst>
                                          <p:attrName>ppt_w</p:attrName>
                                        </p:attrNameLst>
                                      </p:cBhvr>
                                      <p:tavLst>
                                        <p:tav tm="0">
                                          <p:val>
                                            <p:strVal val="#ppt_w"/>
                                          </p:val>
                                        </p:tav>
                                        <p:tav tm="100000">
                                          <p:val>
                                            <p:strVal val="#ppt_w"/>
                                          </p:val>
                                        </p:tav>
                                      </p:tavLst>
                                    </p:anim>
                                    <p:anim calcmode="lin" valueType="num">
                                      <p:cBhvr>
                                        <p:cTn id="123" dur="3000" fill="hold"/>
                                        <p:tgtEl>
                                          <p:spTgt spid="5"/>
                                        </p:tgtEl>
                                        <p:attrNameLst>
                                          <p:attrName>ppt_h</p:attrName>
                                        </p:attrNameLst>
                                      </p:cBhvr>
                                      <p:tavLst>
                                        <p:tav tm="0" fmla="#ppt_h*sin(2.5*pi*$)">
                                          <p:val>
                                            <p:fltVal val="0"/>
                                          </p:val>
                                        </p:tav>
                                        <p:tav tm="100000">
                                          <p:val>
                                            <p:fltVal val="1"/>
                                          </p:val>
                                        </p:tav>
                                      </p:tavLst>
                                    </p:anim>
                                  </p:childTnLst>
                                </p:cTn>
                              </p:par>
                              <p:par>
                                <p:cTn id="124" presetID="19" presetClass="entr" presetSubtype="5" fill="hold" grpId="1" nodeType="withEffect">
                                  <p:stCondLst>
                                    <p:cond delay="0"/>
                                  </p:stCondLst>
                                  <p:childTnLst>
                                    <p:set>
                                      <p:cBhvr>
                                        <p:cTn id="125" dur="1" fill="hold">
                                          <p:stCondLst>
                                            <p:cond delay="0"/>
                                          </p:stCondLst>
                                        </p:cTn>
                                        <p:tgtEl>
                                          <p:spTgt spid="6"/>
                                        </p:tgtEl>
                                        <p:attrNameLst>
                                          <p:attrName>style.visibility</p:attrName>
                                        </p:attrNameLst>
                                      </p:cBhvr>
                                      <p:to>
                                        <p:strVal val="visible"/>
                                      </p:to>
                                    </p:set>
                                    <p:anim calcmode="lin" valueType="num">
                                      <p:cBhvr>
                                        <p:cTn id="126" dur="3000" fill="hold"/>
                                        <p:tgtEl>
                                          <p:spTgt spid="6"/>
                                        </p:tgtEl>
                                        <p:attrNameLst>
                                          <p:attrName>ppt_w</p:attrName>
                                        </p:attrNameLst>
                                      </p:cBhvr>
                                      <p:tavLst>
                                        <p:tav tm="0">
                                          <p:val>
                                            <p:strVal val="#ppt_w"/>
                                          </p:val>
                                        </p:tav>
                                        <p:tav tm="100000">
                                          <p:val>
                                            <p:strVal val="#ppt_w"/>
                                          </p:val>
                                        </p:tav>
                                      </p:tavLst>
                                    </p:anim>
                                    <p:anim calcmode="lin" valueType="num">
                                      <p:cBhvr>
                                        <p:cTn id="127" dur="3000" fill="hold"/>
                                        <p:tgtEl>
                                          <p:spTgt spid="6"/>
                                        </p:tgtEl>
                                        <p:attrNameLst>
                                          <p:attrName>ppt_h</p:attrName>
                                        </p:attrNameLst>
                                      </p:cBhvr>
                                      <p:tavLst>
                                        <p:tav tm="0" fmla="#ppt_h*sin(2.5*pi*$)">
                                          <p:val>
                                            <p:fltVal val="0"/>
                                          </p:val>
                                        </p:tav>
                                        <p:tav tm="100000">
                                          <p:val>
                                            <p:fltVal val="1"/>
                                          </p:val>
                                        </p:tav>
                                      </p:tavLst>
                                    </p:anim>
                                  </p:childTnLst>
                                </p:cTn>
                              </p:par>
                              <p:par>
                                <p:cTn id="128" presetID="19" presetClass="entr" presetSubtype="5" fill="hold" grpId="1" nodeType="withEffect">
                                  <p:stCondLst>
                                    <p:cond delay="0"/>
                                  </p:stCondLst>
                                  <p:childTnLst>
                                    <p:set>
                                      <p:cBhvr>
                                        <p:cTn id="129" dur="1" fill="hold">
                                          <p:stCondLst>
                                            <p:cond delay="0"/>
                                          </p:stCondLst>
                                        </p:cTn>
                                        <p:tgtEl>
                                          <p:spTgt spid="7"/>
                                        </p:tgtEl>
                                        <p:attrNameLst>
                                          <p:attrName>style.visibility</p:attrName>
                                        </p:attrNameLst>
                                      </p:cBhvr>
                                      <p:to>
                                        <p:strVal val="visible"/>
                                      </p:to>
                                    </p:set>
                                    <p:anim calcmode="lin" valueType="num">
                                      <p:cBhvr>
                                        <p:cTn id="130" dur="3000" fill="hold"/>
                                        <p:tgtEl>
                                          <p:spTgt spid="7"/>
                                        </p:tgtEl>
                                        <p:attrNameLst>
                                          <p:attrName>ppt_w</p:attrName>
                                        </p:attrNameLst>
                                      </p:cBhvr>
                                      <p:tavLst>
                                        <p:tav tm="0">
                                          <p:val>
                                            <p:strVal val="#ppt_w"/>
                                          </p:val>
                                        </p:tav>
                                        <p:tav tm="100000">
                                          <p:val>
                                            <p:strVal val="#ppt_w"/>
                                          </p:val>
                                        </p:tav>
                                      </p:tavLst>
                                    </p:anim>
                                    <p:anim calcmode="lin" valueType="num">
                                      <p:cBhvr>
                                        <p:cTn id="131" dur="3000" fill="hold"/>
                                        <p:tgtEl>
                                          <p:spTgt spid="7"/>
                                        </p:tgtEl>
                                        <p:attrNameLst>
                                          <p:attrName>ppt_h</p:attrName>
                                        </p:attrNameLst>
                                      </p:cBhvr>
                                      <p:tavLst>
                                        <p:tav tm="0" fmla="#ppt_h*sin(2.5*pi*$)">
                                          <p:val>
                                            <p:fltVal val="0"/>
                                          </p:val>
                                        </p:tav>
                                        <p:tav tm="100000">
                                          <p:val>
                                            <p:fltVal val="1"/>
                                          </p:val>
                                        </p:tav>
                                      </p:tavLst>
                                    </p:anim>
                                  </p:childTnLst>
                                </p:cTn>
                              </p:par>
                              <p:par>
                                <p:cTn id="132" presetID="19" presetClass="entr" presetSubtype="5" fill="hold" grpId="1" nodeType="withEffect">
                                  <p:stCondLst>
                                    <p:cond delay="0"/>
                                  </p:stCondLst>
                                  <p:childTnLst>
                                    <p:set>
                                      <p:cBhvr>
                                        <p:cTn id="133" dur="1" fill="hold">
                                          <p:stCondLst>
                                            <p:cond delay="0"/>
                                          </p:stCondLst>
                                        </p:cTn>
                                        <p:tgtEl>
                                          <p:spTgt spid="8"/>
                                        </p:tgtEl>
                                        <p:attrNameLst>
                                          <p:attrName>style.visibility</p:attrName>
                                        </p:attrNameLst>
                                      </p:cBhvr>
                                      <p:to>
                                        <p:strVal val="visible"/>
                                      </p:to>
                                    </p:set>
                                    <p:anim calcmode="lin" valueType="num">
                                      <p:cBhvr>
                                        <p:cTn id="134" dur="3000" fill="hold"/>
                                        <p:tgtEl>
                                          <p:spTgt spid="8"/>
                                        </p:tgtEl>
                                        <p:attrNameLst>
                                          <p:attrName>ppt_w</p:attrName>
                                        </p:attrNameLst>
                                      </p:cBhvr>
                                      <p:tavLst>
                                        <p:tav tm="0">
                                          <p:val>
                                            <p:strVal val="#ppt_w"/>
                                          </p:val>
                                        </p:tav>
                                        <p:tav tm="100000">
                                          <p:val>
                                            <p:strVal val="#ppt_w"/>
                                          </p:val>
                                        </p:tav>
                                      </p:tavLst>
                                    </p:anim>
                                    <p:anim calcmode="lin" valueType="num">
                                      <p:cBhvr>
                                        <p:cTn id="135" dur="3000" fill="hold"/>
                                        <p:tgtEl>
                                          <p:spTgt spid="8"/>
                                        </p:tgtEl>
                                        <p:attrNameLst>
                                          <p:attrName>ppt_h</p:attrName>
                                        </p:attrNameLst>
                                      </p:cBhvr>
                                      <p:tavLst>
                                        <p:tav tm="0" fmla="#ppt_h*sin(2.5*pi*$)">
                                          <p:val>
                                            <p:fltVal val="0"/>
                                          </p:val>
                                        </p:tav>
                                        <p:tav tm="100000">
                                          <p:val>
                                            <p:fltVal val="1"/>
                                          </p:val>
                                        </p:tav>
                                      </p:tavLst>
                                    </p:anim>
                                  </p:childTnLst>
                                </p:cTn>
                              </p:par>
                              <p:par>
                                <p:cTn id="136" presetID="19" presetClass="entr" presetSubtype="5" fill="hold" grpId="1" nodeType="withEffect">
                                  <p:stCondLst>
                                    <p:cond delay="0"/>
                                  </p:stCondLst>
                                  <p:childTnLst>
                                    <p:set>
                                      <p:cBhvr>
                                        <p:cTn id="137" dur="1" fill="hold">
                                          <p:stCondLst>
                                            <p:cond delay="0"/>
                                          </p:stCondLst>
                                        </p:cTn>
                                        <p:tgtEl>
                                          <p:spTgt spid="9"/>
                                        </p:tgtEl>
                                        <p:attrNameLst>
                                          <p:attrName>style.visibility</p:attrName>
                                        </p:attrNameLst>
                                      </p:cBhvr>
                                      <p:to>
                                        <p:strVal val="visible"/>
                                      </p:to>
                                    </p:set>
                                    <p:anim calcmode="lin" valueType="num">
                                      <p:cBhvr>
                                        <p:cTn id="138" dur="3000" fill="hold"/>
                                        <p:tgtEl>
                                          <p:spTgt spid="9"/>
                                        </p:tgtEl>
                                        <p:attrNameLst>
                                          <p:attrName>ppt_w</p:attrName>
                                        </p:attrNameLst>
                                      </p:cBhvr>
                                      <p:tavLst>
                                        <p:tav tm="0">
                                          <p:val>
                                            <p:strVal val="#ppt_w"/>
                                          </p:val>
                                        </p:tav>
                                        <p:tav tm="100000">
                                          <p:val>
                                            <p:strVal val="#ppt_w"/>
                                          </p:val>
                                        </p:tav>
                                      </p:tavLst>
                                    </p:anim>
                                    <p:anim calcmode="lin" valueType="num">
                                      <p:cBhvr>
                                        <p:cTn id="139" dur="3000" fill="hold"/>
                                        <p:tgtEl>
                                          <p:spTgt spid="9"/>
                                        </p:tgtEl>
                                        <p:attrNameLst>
                                          <p:attrName>ppt_h</p:attrName>
                                        </p:attrNameLst>
                                      </p:cBhvr>
                                      <p:tavLst>
                                        <p:tav tm="0" fmla="#ppt_h*sin(2.5*pi*$)">
                                          <p:val>
                                            <p:fltVal val="0"/>
                                          </p:val>
                                        </p:tav>
                                        <p:tav tm="100000">
                                          <p:val>
                                            <p:fltVal val="1"/>
                                          </p:val>
                                        </p:tav>
                                      </p:tavLst>
                                    </p:anim>
                                  </p:childTnLst>
                                </p:cTn>
                              </p:par>
                              <p:par>
                                <p:cTn id="140" presetID="19" presetClass="entr" presetSubtype="5" fill="hold" grpId="1" nodeType="withEffect">
                                  <p:stCondLst>
                                    <p:cond delay="0"/>
                                  </p:stCondLst>
                                  <p:childTnLst>
                                    <p:set>
                                      <p:cBhvr>
                                        <p:cTn id="141" dur="1" fill="hold">
                                          <p:stCondLst>
                                            <p:cond delay="0"/>
                                          </p:stCondLst>
                                        </p:cTn>
                                        <p:tgtEl>
                                          <p:spTgt spid="10"/>
                                        </p:tgtEl>
                                        <p:attrNameLst>
                                          <p:attrName>style.visibility</p:attrName>
                                        </p:attrNameLst>
                                      </p:cBhvr>
                                      <p:to>
                                        <p:strVal val="visible"/>
                                      </p:to>
                                    </p:set>
                                    <p:anim calcmode="lin" valueType="num">
                                      <p:cBhvr>
                                        <p:cTn id="142" dur="3000" fill="hold"/>
                                        <p:tgtEl>
                                          <p:spTgt spid="10"/>
                                        </p:tgtEl>
                                        <p:attrNameLst>
                                          <p:attrName>ppt_w</p:attrName>
                                        </p:attrNameLst>
                                      </p:cBhvr>
                                      <p:tavLst>
                                        <p:tav tm="0">
                                          <p:val>
                                            <p:strVal val="#ppt_w"/>
                                          </p:val>
                                        </p:tav>
                                        <p:tav tm="100000">
                                          <p:val>
                                            <p:strVal val="#ppt_w"/>
                                          </p:val>
                                        </p:tav>
                                      </p:tavLst>
                                    </p:anim>
                                    <p:anim calcmode="lin" valueType="num">
                                      <p:cBhvr>
                                        <p:cTn id="143" dur="3000" fill="hold"/>
                                        <p:tgtEl>
                                          <p:spTgt spid="10"/>
                                        </p:tgtEl>
                                        <p:attrNameLst>
                                          <p:attrName>ppt_h</p:attrName>
                                        </p:attrNameLst>
                                      </p:cBhvr>
                                      <p:tavLst>
                                        <p:tav tm="0" fmla="#ppt_h*sin(2.5*pi*$)">
                                          <p:val>
                                            <p:fltVal val="0"/>
                                          </p:val>
                                        </p:tav>
                                        <p:tav tm="100000">
                                          <p:val>
                                            <p:fltVal val="1"/>
                                          </p:val>
                                        </p:tav>
                                      </p:tavLst>
                                    </p:anim>
                                  </p:childTnLst>
                                </p:cTn>
                              </p:par>
                              <p:par>
                                <p:cTn id="144" presetID="19" presetClass="entr" presetSubtype="5" fill="hold" grpId="1" nodeType="withEffect">
                                  <p:stCondLst>
                                    <p:cond delay="0"/>
                                  </p:stCondLst>
                                  <p:childTnLst>
                                    <p:set>
                                      <p:cBhvr>
                                        <p:cTn id="145" dur="1" fill="hold">
                                          <p:stCondLst>
                                            <p:cond delay="0"/>
                                          </p:stCondLst>
                                        </p:cTn>
                                        <p:tgtEl>
                                          <p:spTgt spid="11"/>
                                        </p:tgtEl>
                                        <p:attrNameLst>
                                          <p:attrName>style.visibility</p:attrName>
                                        </p:attrNameLst>
                                      </p:cBhvr>
                                      <p:to>
                                        <p:strVal val="visible"/>
                                      </p:to>
                                    </p:set>
                                    <p:anim calcmode="lin" valueType="num">
                                      <p:cBhvr>
                                        <p:cTn id="146" dur="3000" fill="hold"/>
                                        <p:tgtEl>
                                          <p:spTgt spid="11"/>
                                        </p:tgtEl>
                                        <p:attrNameLst>
                                          <p:attrName>ppt_w</p:attrName>
                                        </p:attrNameLst>
                                      </p:cBhvr>
                                      <p:tavLst>
                                        <p:tav tm="0">
                                          <p:val>
                                            <p:strVal val="#ppt_w"/>
                                          </p:val>
                                        </p:tav>
                                        <p:tav tm="100000">
                                          <p:val>
                                            <p:strVal val="#ppt_w"/>
                                          </p:val>
                                        </p:tav>
                                      </p:tavLst>
                                    </p:anim>
                                    <p:anim calcmode="lin" valueType="num">
                                      <p:cBhvr>
                                        <p:cTn id="147" dur="3000" fill="hold"/>
                                        <p:tgtEl>
                                          <p:spTgt spid="11"/>
                                        </p:tgtEl>
                                        <p:attrNameLst>
                                          <p:attrName>ppt_h</p:attrName>
                                        </p:attrNameLst>
                                      </p:cBhvr>
                                      <p:tavLst>
                                        <p:tav tm="0" fmla="#ppt_h*sin(2.5*pi*$)">
                                          <p:val>
                                            <p:fltVal val="0"/>
                                          </p:val>
                                        </p:tav>
                                        <p:tav tm="100000">
                                          <p:val>
                                            <p:fltVal val="1"/>
                                          </p:val>
                                        </p:tav>
                                      </p:tavLst>
                                    </p:anim>
                                  </p:childTnLst>
                                </p:cTn>
                              </p:par>
                              <p:par>
                                <p:cTn id="148" presetID="19" presetClass="entr" presetSubtype="5" fill="hold" grpId="1" nodeType="withEffect">
                                  <p:stCondLst>
                                    <p:cond delay="0"/>
                                  </p:stCondLst>
                                  <p:childTnLst>
                                    <p:set>
                                      <p:cBhvr>
                                        <p:cTn id="149" dur="1" fill="hold">
                                          <p:stCondLst>
                                            <p:cond delay="0"/>
                                          </p:stCondLst>
                                        </p:cTn>
                                        <p:tgtEl>
                                          <p:spTgt spid="12"/>
                                        </p:tgtEl>
                                        <p:attrNameLst>
                                          <p:attrName>style.visibility</p:attrName>
                                        </p:attrNameLst>
                                      </p:cBhvr>
                                      <p:to>
                                        <p:strVal val="visible"/>
                                      </p:to>
                                    </p:set>
                                    <p:anim calcmode="lin" valueType="num">
                                      <p:cBhvr>
                                        <p:cTn id="150" dur="3000" fill="hold"/>
                                        <p:tgtEl>
                                          <p:spTgt spid="12"/>
                                        </p:tgtEl>
                                        <p:attrNameLst>
                                          <p:attrName>ppt_w</p:attrName>
                                        </p:attrNameLst>
                                      </p:cBhvr>
                                      <p:tavLst>
                                        <p:tav tm="0">
                                          <p:val>
                                            <p:strVal val="#ppt_w"/>
                                          </p:val>
                                        </p:tav>
                                        <p:tav tm="100000">
                                          <p:val>
                                            <p:strVal val="#ppt_w"/>
                                          </p:val>
                                        </p:tav>
                                      </p:tavLst>
                                    </p:anim>
                                    <p:anim calcmode="lin" valueType="num">
                                      <p:cBhvr>
                                        <p:cTn id="151" dur="3000" fill="hold"/>
                                        <p:tgtEl>
                                          <p:spTgt spid="12"/>
                                        </p:tgtEl>
                                        <p:attrNameLst>
                                          <p:attrName>ppt_h</p:attrName>
                                        </p:attrNameLst>
                                      </p:cBhvr>
                                      <p:tavLst>
                                        <p:tav tm="0" fmla="#ppt_h*sin(2.5*pi*$)">
                                          <p:val>
                                            <p:fltVal val="0"/>
                                          </p:val>
                                        </p:tav>
                                        <p:tav tm="100000">
                                          <p:val>
                                            <p:fltVal val="1"/>
                                          </p:val>
                                        </p:tav>
                                      </p:tavLst>
                                    </p:anim>
                                  </p:childTnLst>
                                </p:cTn>
                              </p:par>
                              <p:par>
                                <p:cTn id="152" presetID="19" presetClass="entr" presetSubtype="5" fill="hold" grpId="1" nodeType="withEffect">
                                  <p:stCondLst>
                                    <p:cond delay="0"/>
                                  </p:stCondLst>
                                  <p:childTnLst>
                                    <p:set>
                                      <p:cBhvr>
                                        <p:cTn id="153" dur="1" fill="hold">
                                          <p:stCondLst>
                                            <p:cond delay="0"/>
                                          </p:stCondLst>
                                        </p:cTn>
                                        <p:tgtEl>
                                          <p:spTgt spid="13"/>
                                        </p:tgtEl>
                                        <p:attrNameLst>
                                          <p:attrName>style.visibility</p:attrName>
                                        </p:attrNameLst>
                                      </p:cBhvr>
                                      <p:to>
                                        <p:strVal val="visible"/>
                                      </p:to>
                                    </p:set>
                                    <p:anim calcmode="lin" valueType="num">
                                      <p:cBhvr>
                                        <p:cTn id="154" dur="3000" fill="hold"/>
                                        <p:tgtEl>
                                          <p:spTgt spid="13"/>
                                        </p:tgtEl>
                                        <p:attrNameLst>
                                          <p:attrName>ppt_w</p:attrName>
                                        </p:attrNameLst>
                                      </p:cBhvr>
                                      <p:tavLst>
                                        <p:tav tm="0">
                                          <p:val>
                                            <p:strVal val="#ppt_w"/>
                                          </p:val>
                                        </p:tav>
                                        <p:tav tm="100000">
                                          <p:val>
                                            <p:strVal val="#ppt_w"/>
                                          </p:val>
                                        </p:tav>
                                      </p:tavLst>
                                    </p:anim>
                                    <p:anim calcmode="lin" valueType="num">
                                      <p:cBhvr>
                                        <p:cTn id="155" dur="3000" fill="hold"/>
                                        <p:tgtEl>
                                          <p:spTgt spid="13"/>
                                        </p:tgtEl>
                                        <p:attrNameLst>
                                          <p:attrName>ppt_h</p:attrName>
                                        </p:attrNameLst>
                                      </p:cBhvr>
                                      <p:tavLst>
                                        <p:tav tm="0" fmla="#ppt_h*sin(2.5*pi*$)">
                                          <p:val>
                                            <p:fltVal val="0"/>
                                          </p:val>
                                        </p:tav>
                                        <p:tav tm="100000">
                                          <p:val>
                                            <p:fltVal val="1"/>
                                          </p:val>
                                        </p:tav>
                                      </p:tavLst>
                                    </p:anim>
                                  </p:childTnLst>
                                </p:cTn>
                              </p:par>
                              <p:par>
                                <p:cTn id="156" presetID="19" presetClass="entr" presetSubtype="5" fill="hold" grpId="1" nodeType="withEffect">
                                  <p:stCondLst>
                                    <p:cond delay="0"/>
                                  </p:stCondLst>
                                  <p:childTnLst>
                                    <p:set>
                                      <p:cBhvr>
                                        <p:cTn id="157" dur="1" fill="hold">
                                          <p:stCondLst>
                                            <p:cond delay="0"/>
                                          </p:stCondLst>
                                        </p:cTn>
                                        <p:tgtEl>
                                          <p:spTgt spid="14"/>
                                        </p:tgtEl>
                                        <p:attrNameLst>
                                          <p:attrName>style.visibility</p:attrName>
                                        </p:attrNameLst>
                                      </p:cBhvr>
                                      <p:to>
                                        <p:strVal val="visible"/>
                                      </p:to>
                                    </p:set>
                                    <p:anim calcmode="lin" valueType="num">
                                      <p:cBhvr>
                                        <p:cTn id="158" dur="3000" fill="hold"/>
                                        <p:tgtEl>
                                          <p:spTgt spid="14"/>
                                        </p:tgtEl>
                                        <p:attrNameLst>
                                          <p:attrName>ppt_w</p:attrName>
                                        </p:attrNameLst>
                                      </p:cBhvr>
                                      <p:tavLst>
                                        <p:tav tm="0">
                                          <p:val>
                                            <p:strVal val="#ppt_w"/>
                                          </p:val>
                                        </p:tav>
                                        <p:tav tm="100000">
                                          <p:val>
                                            <p:strVal val="#ppt_w"/>
                                          </p:val>
                                        </p:tav>
                                      </p:tavLst>
                                    </p:anim>
                                    <p:anim calcmode="lin" valueType="num">
                                      <p:cBhvr>
                                        <p:cTn id="159" dur="3000" fill="hold"/>
                                        <p:tgtEl>
                                          <p:spTgt spid="14"/>
                                        </p:tgtEl>
                                        <p:attrNameLst>
                                          <p:attrName>ppt_h</p:attrName>
                                        </p:attrNameLst>
                                      </p:cBhvr>
                                      <p:tavLst>
                                        <p:tav tm="0" fmla="#ppt_h*sin(2.5*pi*$)">
                                          <p:val>
                                            <p:fltVal val="0"/>
                                          </p:val>
                                        </p:tav>
                                        <p:tav tm="100000">
                                          <p:val>
                                            <p:fltVal val="1"/>
                                          </p:val>
                                        </p:tav>
                                      </p:tavLst>
                                    </p:anim>
                                  </p:childTnLst>
                                </p:cTn>
                              </p:par>
                              <p:par>
                                <p:cTn id="160" presetID="19" presetClass="entr" presetSubtype="5" fill="hold" grpId="1" nodeType="withEffect">
                                  <p:stCondLst>
                                    <p:cond delay="0"/>
                                  </p:stCondLst>
                                  <p:childTnLst>
                                    <p:set>
                                      <p:cBhvr>
                                        <p:cTn id="161" dur="1" fill="hold">
                                          <p:stCondLst>
                                            <p:cond delay="0"/>
                                          </p:stCondLst>
                                        </p:cTn>
                                        <p:tgtEl>
                                          <p:spTgt spid="15"/>
                                        </p:tgtEl>
                                        <p:attrNameLst>
                                          <p:attrName>style.visibility</p:attrName>
                                        </p:attrNameLst>
                                      </p:cBhvr>
                                      <p:to>
                                        <p:strVal val="visible"/>
                                      </p:to>
                                    </p:set>
                                    <p:anim calcmode="lin" valueType="num">
                                      <p:cBhvr>
                                        <p:cTn id="162" dur="3000" fill="hold"/>
                                        <p:tgtEl>
                                          <p:spTgt spid="15"/>
                                        </p:tgtEl>
                                        <p:attrNameLst>
                                          <p:attrName>ppt_w</p:attrName>
                                        </p:attrNameLst>
                                      </p:cBhvr>
                                      <p:tavLst>
                                        <p:tav tm="0">
                                          <p:val>
                                            <p:strVal val="#ppt_w"/>
                                          </p:val>
                                        </p:tav>
                                        <p:tav tm="100000">
                                          <p:val>
                                            <p:strVal val="#ppt_w"/>
                                          </p:val>
                                        </p:tav>
                                      </p:tavLst>
                                    </p:anim>
                                    <p:anim calcmode="lin" valueType="num">
                                      <p:cBhvr>
                                        <p:cTn id="163" dur="3000" fill="hold"/>
                                        <p:tgtEl>
                                          <p:spTgt spid="15"/>
                                        </p:tgtEl>
                                        <p:attrNameLst>
                                          <p:attrName>ppt_h</p:attrName>
                                        </p:attrNameLst>
                                      </p:cBhvr>
                                      <p:tavLst>
                                        <p:tav tm="0" fmla="#ppt_h*sin(2.5*pi*$)">
                                          <p:val>
                                            <p:fltVal val="0"/>
                                          </p:val>
                                        </p:tav>
                                        <p:tav tm="100000">
                                          <p:val>
                                            <p:fltVal val="1"/>
                                          </p:val>
                                        </p:tav>
                                      </p:tavLst>
                                    </p:anim>
                                  </p:childTnLst>
                                </p:cTn>
                              </p:par>
                              <p:par>
                                <p:cTn id="164" presetID="19" presetClass="entr" presetSubtype="5" fill="hold" grpId="1" nodeType="withEffect">
                                  <p:stCondLst>
                                    <p:cond delay="0"/>
                                  </p:stCondLst>
                                  <p:childTnLst>
                                    <p:set>
                                      <p:cBhvr>
                                        <p:cTn id="165" dur="1" fill="hold">
                                          <p:stCondLst>
                                            <p:cond delay="0"/>
                                          </p:stCondLst>
                                        </p:cTn>
                                        <p:tgtEl>
                                          <p:spTgt spid="16"/>
                                        </p:tgtEl>
                                        <p:attrNameLst>
                                          <p:attrName>style.visibility</p:attrName>
                                        </p:attrNameLst>
                                      </p:cBhvr>
                                      <p:to>
                                        <p:strVal val="visible"/>
                                      </p:to>
                                    </p:set>
                                    <p:anim calcmode="lin" valueType="num">
                                      <p:cBhvr>
                                        <p:cTn id="166" dur="3000" fill="hold"/>
                                        <p:tgtEl>
                                          <p:spTgt spid="16"/>
                                        </p:tgtEl>
                                        <p:attrNameLst>
                                          <p:attrName>ppt_w</p:attrName>
                                        </p:attrNameLst>
                                      </p:cBhvr>
                                      <p:tavLst>
                                        <p:tav tm="0">
                                          <p:val>
                                            <p:strVal val="#ppt_w"/>
                                          </p:val>
                                        </p:tav>
                                        <p:tav tm="100000">
                                          <p:val>
                                            <p:strVal val="#ppt_w"/>
                                          </p:val>
                                        </p:tav>
                                      </p:tavLst>
                                    </p:anim>
                                    <p:anim calcmode="lin" valueType="num">
                                      <p:cBhvr>
                                        <p:cTn id="167" dur="3000" fill="hold"/>
                                        <p:tgtEl>
                                          <p:spTgt spid="16"/>
                                        </p:tgtEl>
                                        <p:attrNameLst>
                                          <p:attrName>ppt_h</p:attrName>
                                        </p:attrNameLst>
                                      </p:cBhvr>
                                      <p:tavLst>
                                        <p:tav tm="0" fmla="#ppt_h*sin(2.5*pi*$)">
                                          <p:val>
                                            <p:fltVal val="0"/>
                                          </p:val>
                                        </p:tav>
                                        <p:tav tm="100000">
                                          <p:val>
                                            <p:fltVal val="1"/>
                                          </p:val>
                                        </p:tav>
                                      </p:tavLst>
                                    </p:anim>
                                  </p:childTnLst>
                                </p:cTn>
                              </p:par>
                              <p:par>
                                <p:cTn id="168" presetID="19" presetClass="entr" presetSubtype="5" fill="hold" grpId="1" nodeType="withEffect">
                                  <p:stCondLst>
                                    <p:cond delay="0"/>
                                  </p:stCondLst>
                                  <p:childTnLst>
                                    <p:set>
                                      <p:cBhvr>
                                        <p:cTn id="169" dur="1" fill="hold">
                                          <p:stCondLst>
                                            <p:cond delay="0"/>
                                          </p:stCondLst>
                                        </p:cTn>
                                        <p:tgtEl>
                                          <p:spTgt spid="17"/>
                                        </p:tgtEl>
                                        <p:attrNameLst>
                                          <p:attrName>style.visibility</p:attrName>
                                        </p:attrNameLst>
                                      </p:cBhvr>
                                      <p:to>
                                        <p:strVal val="visible"/>
                                      </p:to>
                                    </p:set>
                                    <p:anim calcmode="lin" valueType="num">
                                      <p:cBhvr>
                                        <p:cTn id="170" dur="3000" fill="hold"/>
                                        <p:tgtEl>
                                          <p:spTgt spid="17"/>
                                        </p:tgtEl>
                                        <p:attrNameLst>
                                          <p:attrName>ppt_w</p:attrName>
                                        </p:attrNameLst>
                                      </p:cBhvr>
                                      <p:tavLst>
                                        <p:tav tm="0">
                                          <p:val>
                                            <p:strVal val="#ppt_w"/>
                                          </p:val>
                                        </p:tav>
                                        <p:tav tm="100000">
                                          <p:val>
                                            <p:strVal val="#ppt_w"/>
                                          </p:val>
                                        </p:tav>
                                      </p:tavLst>
                                    </p:anim>
                                    <p:anim calcmode="lin" valueType="num">
                                      <p:cBhvr>
                                        <p:cTn id="171" dur="3000" fill="hold"/>
                                        <p:tgtEl>
                                          <p:spTgt spid="17"/>
                                        </p:tgtEl>
                                        <p:attrNameLst>
                                          <p:attrName>ppt_h</p:attrName>
                                        </p:attrNameLst>
                                      </p:cBhvr>
                                      <p:tavLst>
                                        <p:tav tm="0" fmla="#ppt_h*sin(2.5*pi*$)">
                                          <p:val>
                                            <p:fltVal val="0"/>
                                          </p:val>
                                        </p:tav>
                                        <p:tav tm="100000">
                                          <p:val>
                                            <p:fltVal val="1"/>
                                          </p:val>
                                        </p:tav>
                                      </p:tavLst>
                                    </p:anim>
                                  </p:childTnLst>
                                </p:cTn>
                              </p:par>
                              <p:par>
                                <p:cTn id="172" presetID="19" presetClass="entr" presetSubtype="5" fill="hold" grpId="1" nodeType="withEffect">
                                  <p:stCondLst>
                                    <p:cond delay="0"/>
                                  </p:stCondLst>
                                  <p:childTnLst>
                                    <p:set>
                                      <p:cBhvr>
                                        <p:cTn id="173" dur="1" fill="hold">
                                          <p:stCondLst>
                                            <p:cond delay="0"/>
                                          </p:stCondLst>
                                        </p:cTn>
                                        <p:tgtEl>
                                          <p:spTgt spid="18"/>
                                        </p:tgtEl>
                                        <p:attrNameLst>
                                          <p:attrName>style.visibility</p:attrName>
                                        </p:attrNameLst>
                                      </p:cBhvr>
                                      <p:to>
                                        <p:strVal val="visible"/>
                                      </p:to>
                                    </p:set>
                                    <p:anim calcmode="lin" valueType="num">
                                      <p:cBhvr>
                                        <p:cTn id="174" dur="3000" fill="hold"/>
                                        <p:tgtEl>
                                          <p:spTgt spid="18"/>
                                        </p:tgtEl>
                                        <p:attrNameLst>
                                          <p:attrName>ppt_w</p:attrName>
                                        </p:attrNameLst>
                                      </p:cBhvr>
                                      <p:tavLst>
                                        <p:tav tm="0">
                                          <p:val>
                                            <p:strVal val="#ppt_w"/>
                                          </p:val>
                                        </p:tav>
                                        <p:tav tm="100000">
                                          <p:val>
                                            <p:strVal val="#ppt_w"/>
                                          </p:val>
                                        </p:tav>
                                      </p:tavLst>
                                    </p:anim>
                                    <p:anim calcmode="lin" valueType="num">
                                      <p:cBhvr>
                                        <p:cTn id="175" dur="3000" fill="hold"/>
                                        <p:tgtEl>
                                          <p:spTgt spid="18"/>
                                        </p:tgtEl>
                                        <p:attrNameLst>
                                          <p:attrName>ppt_h</p:attrName>
                                        </p:attrNameLst>
                                      </p:cBhvr>
                                      <p:tavLst>
                                        <p:tav tm="0" fmla="#ppt_h*sin(2.5*pi*$)">
                                          <p:val>
                                            <p:fltVal val="0"/>
                                          </p:val>
                                        </p:tav>
                                        <p:tav tm="100000">
                                          <p:val>
                                            <p:fltVal val="1"/>
                                          </p:val>
                                        </p:tav>
                                      </p:tavLst>
                                    </p:anim>
                                  </p:childTnLst>
                                </p:cTn>
                              </p:par>
                              <p:par>
                                <p:cTn id="176" presetID="19" presetClass="entr" presetSubtype="5" fill="hold" grpId="1" nodeType="withEffect">
                                  <p:stCondLst>
                                    <p:cond delay="0"/>
                                  </p:stCondLst>
                                  <p:childTnLst>
                                    <p:set>
                                      <p:cBhvr>
                                        <p:cTn id="177" dur="1" fill="hold">
                                          <p:stCondLst>
                                            <p:cond delay="0"/>
                                          </p:stCondLst>
                                        </p:cTn>
                                        <p:tgtEl>
                                          <p:spTgt spid="19"/>
                                        </p:tgtEl>
                                        <p:attrNameLst>
                                          <p:attrName>style.visibility</p:attrName>
                                        </p:attrNameLst>
                                      </p:cBhvr>
                                      <p:to>
                                        <p:strVal val="visible"/>
                                      </p:to>
                                    </p:set>
                                    <p:anim calcmode="lin" valueType="num">
                                      <p:cBhvr>
                                        <p:cTn id="178" dur="3000" fill="hold"/>
                                        <p:tgtEl>
                                          <p:spTgt spid="19"/>
                                        </p:tgtEl>
                                        <p:attrNameLst>
                                          <p:attrName>ppt_w</p:attrName>
                                        </p:attrNameLst>
                                      </p:cBhvr>
                                      <p:tavLst>
                                        <p:tav tm="0">
                                          <p:val>
                                            <p:strVal val="#ppt_w"/>
                                          </p:val>
                                        </p:tav>
                                        <p:tav tm="100000">
                                          <p:val>
                                            <p:strVal val="#ppt_w"/>
                                          </p:val>
                                        </p:tav>
                                      </p:tavLst>
                                    </p:anim>
                                    <p:anim calcmode="lin" valueType="num">
                                      <p:cBhvr>
                                        <p:cTn id="179" dur="3000" fill="hold"/>
                                        <p:tgtEl>
                                          <p:spTgt spid="19"/>
                                        </p:tgtEl>
                                        <p:attrNameLst>
                                          <p:attrName>ppt_h</p:attrName>
                                        </p:attrNameLst>
                                      </p:cBhvr>
                                      <p:tavLst>
                                        <p:tav tm="0" fmla="#ppt_h*sin(2.5*pi*$)">
                                          <p:val>
                                            <p:fltVal val="0"/>
                                          </p:val>
                                        </p:tav>
                                        <p:tav tm="100000">
                                          <p:val>
                                            <p:fltVal val="1"/>
                                          </p:val>
                                        </p:tav>
                                      </p:tavLst>
                                    </p:anim>
                                  </p:childTnLst>
                                </p:cTn>
                              </p:par>
                              <p:par>
                                <p:cTn id="180" presetID="19" presetClass="entr" presetSubtype="5" fill="hold" grpId="1" nodeType="withEffect">
                                  <p:stCondLst>
                                    <p:cond delay="0"/>
                                  </p:stCondLst>
                                  <p:childTnLst>
                                    <p:set>
                                      <p:cBhvr>
                                        <p:cTn id="181" dur="1" fill="hold">
                                          <p:stCondLst>
                                            <p:cond delay="0"/>
                                          </p:stCondLst>
                                        </p:cTn>
                                        <p:tgtEl>
                                          <p:spTgt spid="20"/>
                                        </p:tgtEl>
                                        <p:attrNameLst>
                                          <p:attrName>style.visibility</p:attrName>
                                        </p:attrNameLst>
                                      </p:cBhvr>
                                      <p:to>
                                        <p:strVal val="visible"/>
                                      </p:to>
                                    </p:set>
                                    <p:anim calcmode="lin" valueType="num">
                                      <p:cBhvr>
                                        <p:cTn id="182" dur="3000" fill="hold"/>
                                        <p:tgtEl>
                                          <p:spTgt spid="20"/>
                                        </p:tgtEl>
                                        <p:attrNameLst>
                                          <p:attrName>ppt_w</p:attrName>
                                        </p:attrNameLst>
                                      </p:cBhvr>
                                      <p:tavLst>
                                        <p:tav tm="0">
                                          <p:val>
                                            <p:strVal val="#ppt_w"/>
                                          </p:val>
                                        </p:tav>
                                        <p:tav tm="100000">
                                          <p:val>
                                            <p:strVal val="#ppt_w"/>
                                          </p:val>
                                        </p:tav>
                                      </p:tavLst>
                                    </p:anim>
                                    <p:anim calcmode="lin" valueType="num">
                                      <p:cBhvr>
                                        <p:cTn id="183" dur="3000" fill="hold"/>
                                        <p:tgtEl>
                                          <p:spTgt spid="20"/>
                                        </p:tgtEl>
                                        <p:attrNameLst>
                                          <p:attrName>ppt_h</p:attrName>
                                        </p:attrNameLst>
                                      </p:cBhvr>
                                      <p:tavLst>
                                        <p:tav tm="0" fmla="#ppt_h*sin(2.5*pi*$)">
                                          <p:val>
                                            <p:fltVal val="0"/>
                                          </p:val>
                                        </p:tav>
                                        <p:tav tm="100000">
                                          <p:val>
                                            <p:fltVal val="1"/>
                                          </p:val>
                                        </p:tav>
                                      </p:tavLst>
                                    </p:anim>
                                  </p:childTnLst>
                                </p:cTn>
                              </p:par>
                              <p:par>
                                <p:cTn id="184" presetID="19" presetClass="entr" presetSubtype="5" fill="hold" grpId="1" nodeType="withEffect">
                                  <p:stCondLst>
                                    <p:cond delay="0"/>
                                  </p:stCondLst>
                                  <p:childTnLst>
                                    <p:set>
                                      <p:cBhvr>
                                        <p:cTn id="185" dur="1" fill="hold">
                                          <p:stCondLst>
                                            <p:cond delay="0"/>
                                          </p:stCondLst>
                                        </p:cTn>
                                        <p:tgtEl>
                                          <p:spTgt spid="21"/>
                                        </p:tgtEl>
                                        <p:attrNameLst>
                                          <p:attrName>style.visibility</p:attrName>
                                        </p:attrNameLst>
                                      </p:cBhvr>
                                      <p:to>
                                        <p:strVal val="visible"/>
                                      </p:to>
                                    </p:set>
                                    <p:anim calcmode="lin" valueType="num">
                                      <p:cBhvr>
                                        <p:cTn id="186" dur="3000" fill="hold"/>
                                        <p:tgtEl>
                                          <p:spTgt spid="21"/>
                                        </p:tgtEl>
                                        <p:attrNameLst>
                                          <p:attrName>ppt_w</p:attrName>
                                        </p:attrNameLst>
                                      </p:cBhvr>
                                      <p:tavLst>
                                        <p:tav tm="0">
                                          <p:val>
                                            <p:strVal val="#ppt_w"/>
                                          </p:val>
                                        </p:tav>
                                        <p:tav tm="100000">
                                          <p:val>
                                            <p:strVal val="#ppt_w"/>
                                          </p:val>
                                        </p:tav>
                                      </p:tavLst>
                                    </p:anim>
                                    <p:anim calcmode="lin" valueType="num">
                                      <p:cBhvr>
                                        <p:cTn id="187" dur="3000" fill="hold"/>
                                        <p:tgtEl>
                                          <p:spTgt spid="21"/>
                                        </p:tgtEl>
                                        <p:attrNameLst>
                                          <p:attrName>ppt_h</p:attrName>
                                        </p:attrNameLst>
                                      </p:cBhvr>
                                      <p:tavLst>
                                        <p:tav tm="0" fmla="#ppt_h*sin(2.5*pi*$)">
                                          <p:val>
                                            <p:fltVal val="0"/>
                                          </p:val>
                                        </p:tav>
                                        <p:tav tm="100000">
                                          <p:val>
                                            <p:fltVal val="1"/>
                                          </p:val>
                                        </p:tav>
                                      </p:tavLst>
                                    </p:anim>
                                  </p:childTnLst>
                                </p:cTn>
                              </p:par>
                              <p:par>
                                <p:cTn id="188" presetID="19" presetClass="entr" presetSubtype="5" fill="hold" grpId="1" nodeType="withEffect">
                                  <p:stCondLst>
                                    <p:cond delay="0"/>
                                  </p:stCondLst>
                                  <p:childTnLst>
                                    <p:set>
                                      <p:cBhvr>
                                        <p:cTn id="189" dur="1" fill="hold">
                                          <p:stCondLst>
                                            <p:cond delay="0"/>
                                          </p:stCondLst>
                                        </p:cTn>
                                        <p:tgtEl>
                                          <p:spTgt spid="22"/>
                                        </p:tgtEl>
                                        <p:attrNameLst>
                                          <p:attrName>style.visibility</p:attrName>
                                        </p:attrNameLst>
                                      </p:cBhvr>
                                      <p:to>
                                        <p:strVal val="visible"/>
                                      </p:to>
                                    </p:set>
                                    <p:anim calcmode="lin" valueType="num">
                                      <p:cBhvr>
                                        <p:cTn id="190" dur="3000" fill="hold"/>
                                        <p:tgtEl>
                                          <p:spTgt spid="22"/>
                                        </p:tgtEl>
                                        <p:attrNameLst>
                                          <p:attrName>ppt_w</p:attrName>
                                        </p:attrNameLst>
                                      </p:cBhvr>
                                      <p:tavLst>
                                        <p:tav tm="0">
                                          <p:val>
                                            <p:strVal val="#ppt_w"/>
                                          </p:val>
                                        </p:tav>
                                        <p:tav tm="100000">
                                          <p:val>
                                            <p:strVal val="#ppt_w"/>
                                          </p:val>
                                        </p:tav>
                                      </p:tavLst>
                                    </p:anim>
                                    <p:anim calcmode="lin" valueType="num">
                                      <p:cBhvr>
                                        <p:cTn id="191" dur="3000" fill="hold"/>
                                        <p:tgtEl>
                                          <p:spTgt spid="22"/>
                                        </p:tgtEl>
                                        <p:attrNameLst>
                                          <p:attrName>ppt_h</p:attrName>
                                        </p:attrNameLst>
                                      </p:cBhvr>
                                      <p:tavLst>
                                        <p:tav tm="0" fmla="#ppt_h*sin(2.5*pi*$)">
                                          <p:val>
                                            <p:fltVal val="0"/>
                                          </p:val>
                                        </p:tav>
                                        <p:tav tm="100000">
                                          <p:val>
                                            <p:fltVal val="1"/>
                                          </p:val>
                                        </p:tav>
                                      </p:tavLst>
                                    </p:anim>
                                  </p:childTnLst>
                                </p:cTn>
                              </p:par>
                              <p:par>
                                <p:cTn id="192" presetID="19" presetClass="entr" presetSubtype="5" fill="hold" grpId="1" nodeType="withEffect">
                                  <p:stCondLst>
                                    <p:cond delay="0"/>
                                  </p:stCondLst>
                                  <p:childTnLst>
                                    <p:set>
                                      <p:cBhvr>
                                        <p:cTn id="193" dur="1" fill="hold">
                                          <p:stCondLst>
                                            <p:cond delay="0"/>
                                          </p:stCondLst>
                                        </p:cTn>
                                        <p:tgtEl>
                                          <p:spTgt spid="23"/>
                                        </p:tgtEl>
                                        <p:attrNameLst>
                                          <p:attrName>style.visibility</p:attrName>
                                        </p:attrNameLst>
                                      </p:cBhvr>
                                      <p:to>
                                        <p:strVal val="visible"/>
                                      </p:to>
                                    </p:set>
                                    <p:anim calcmode="lin" valueType="num">
                                      <p:cBhvr>
                                        <p:cTn id="194" dur="3000" fill="hold"/>
                                        <p:tgtEl>
                                          <p:spTgt spid="23"/>
                                        </p:tgtEl>
                                        <p:attrNameLst>
                                          <p:attrName>ppt_w</p:attrName>
                                        </p:attrNameLst>
                                      </p:cBhvr>
                                      <p:tavLst>
                                        <p:tav tm="0">
                                          <p:val>
                                            <p:strVal val="#ppt_w"/>
                                          </p:val>
                                        </p:tav>
                                        <p:tav tm="100000">
                                          <p:val>
                                            <p:strVal val="#ppt_w"/>
                                          </p:val>
                                        </p:tav>
                                      </p:tavLst>
                                    </p:anim>
                                    <p:anim calcmode="lin" valueType="num">
                                      <p:cBhvr>
                                        <p:cTn id="195" dur="3000" fill="hold"/>
                                        <p:tgtEl>
                                          <p:spTgt spid="23"/>
                                        </p:tgtEl>
                                        <p:attrNameLst>
                                          <p:attrName>ppt_h</p:attrName>
                                        </p:attrNameLst>
                                      </p:cBhvr>
                                      <p:tavLst>
                                        <p:tav tm="0" fmla="#ppt_h*sin(2.5*pi*$)">
                                          <p:val>
                                            <p:fltVal val="0"/>
                                          </p:val>
                                        </p:tav>
                                        <p:tav tm="100000">
                                          <p:val>
                                            <p:fltVal val="1"/>
                                          </p:val>
                                        </p:tav>
                                      </p:tavLst>
                                    </p:anim>
                                  </p:childTnLst>
                                </p:cTn>
                              </p:par>
                              <p:par>
                                <p:cTn id="196" presetID="19" presetClass="entr" presetSubtype="5" fill="hold" grpId="1" nodeType="withEffect">
                                  <p:stCondLst>
                                    <p:cond delay="0"/>
                                  </p:stCondLst>
                                  <p:childTnLst>
                                    <p:set>
                                      <p:cBhvr>
                                        <p:cTn id="197" dur="1" fill="hold">
                                          <p:stCondLst>
                                            <p:cond delay="0"/>
                                          </p:stCondLst>
                                        </p:cTn>
                                        <p:tgtEl>
                                          <p:spTgt spid="24"/>
                                        </p:tgtEl>
                                        <p:attrNameLst>
                                          <p:attrName>style.visibility</p:attrName>
                                        </p:attrNameLst>
                                      </p:cBhvr>
                                      <p:to>
                                        <p:strVal val="visible"/>
                                      </p:to>
                                    </p:set>
                                    <p:anim calcmode="lin" valueType="num">
                                      <p:cBhvr>
                                        <p:cTn id="198" dur="3000" fill="hold"/>
                                        <p:tgtEl>
                                          <p:spTgt spid="24"/>
                                        </p:tgtEl>
                                        <p:attrNameLst>
                                          <p:attrName>ppt_w</p:attrName>
                                        </p:attrNameLst>
                                      </p:cBhvr>
                                      <p:tavLst>
                                        <p:tav tm="0">
                                          <p:val>
                                            <p:strVal val="#ppt_w"/>
                                          </p:val>
                                        </p:tav>
                                        <p:tav tm="100000">
                                          <p:val>
                                            <p:strVal val="#ppt_w"/>
                                          </p:val>
                                        </p:tav>
                                      </p:tavLst>
                                    </p:anim>
                                    <p:anim calcmode="lin" valueType="num">
                                      <p:cBhvr>
                                        <p:cTn id="199" dur="3000" fill="hold"/>
                                        <p:tgtEl>
                                          <p:spTgt spid="24"/>
                                        </p:tgtEl>
                                        <p:attrNameLst>
                                          <p:attrName>ppt_h</p:attrName>
                                        </p:attrNameLst>
                                      </p:cBhvr>
                                      <p:tavLst>
                                        <p:tav tm="0" fmla="#ppt_h*sin(2.5*pi*$)">
                                          <p:val>
                                            <p:fltVal val="0"/>
                                          </p:val>
                                        </p:tav>
                                        <p:tav tm="100000">
                                          <p:val>
                                            <p:fltVal val="1"/>
                                          </p:val>
                                        </p:tav>
                                      </p:tavLst>
                                    </p:anim>
                                  </p:childTnLst>
                                </p:cTn>
                              </p:par>
                              <p:par>
                                <p:cTn id="200" presetID="19" presetClass="entr" presetSubtype="5" fill="hold" grpId="1" nodeType="withEffect">
                                  <p:stCondLst>
                                    <p:cond delay="0"/>
                                  </p:stCondLst>
                                  <p:childTnLst>
                                    <p:set>
                                      <p:cBhvr>
                                        <p:cTn id="201" dur="1" fill="hold">
                                          <p:stCondLst>
                                            <p:cond delay="0"/>
                                          </p:stCondLst>
                                        </p:cTn>
                                        <p:tgtEl>
                                          <p:spTgt spid="25"/>
                                        </p:tgtEl>
                                        <p:attrNameLst>
                                          <p:attrName>style.visibility</p:attrName>
                                        </p:attrNameLst>
                                      </p:cBhvr>
                                      <p:to>
                                        <p:strVal val="visible"/>
                                      </p:to>
                                    </p:set>
                                    <p:anim calcmode="lin" valueType="num">
                                      <p:cBhvr>
                                        <p:cTn id="202" dur="3000" fill="hold"/>
                                        <p:tgtEl>
                                          <p:spTgt spid="25"/>
                                        </p:tgtEl>
                                        <p:attrNameLst>
                                          <p:attrName>ppt_w</p:attrName>
                                        </p:attrNameLst>
                                      </p:cBhvr>
                                      <p:tavLst>
                                        <p:tav tm="0">
                                          <p:val>
                                            <p:strVal val="#ppt_w"/>
                                          </p:val>
                                        </p:tav>
                                        <p:tav tm="100000">
                                          <p:val>
                                            <p:strVal val="#ppt_w"/>
                                          </p:val>
                                        </p:tav>
                                      </p:tavLst>
                                    </p:anim>
                                    <p:anim calcmode="lin" valueType="num">
                                      <p:cBhvr>
                                        <p:cTn id="203" dur="3000" fill="hold"/>
                                        <p:tgtEl>
                                          <p:spTgt spid="25"/>
                                        </p:tgtEl>
                                        <p:attrNameLst>
                                          <p:attrName>ppt_h</p:attrName>
                                        </p:attrNameLst>
                                      </p:cBhvr>
                                      <p:tavLst>
                                        <p:tav tm="0" fmla="#ppt_h*sin(2.5*pi*$)">
                                          <p:val>
                                            <p:fltVal val="0"/>
                                          </p:val>
                                        </p:tav>
                                        <p:tav tm="100000">
                                          <p:val>
                                            <p:fltVal val="1"/>
                                          </p:val>
                                        </p:tav>
                                      </p:tavLst>
                                    </p:anim>
                                  </p:childTnLst>
                                </p:cTn>
                              </p:par>
                              <p:par>
                                <p:cTn id="204" presetID="19" presetClass="entr" presetSubtype="5" fill="hold" grpId="1" nodeType="withEffect">
                                  <p:stCondLst>
                                    <p:cond delay="0"/>
                                  </p:stCondLst>
                                  <p:childTnLst>
                                    <p:set>
                                      <p:cBhvr>
                                        <p:cTn id="205" dur="1" fill="hold">
                                          <p:stCondLst>
                                            <p:cond delay="0"/>
                                          </p:stCondLst>
                                        </p:cTn>
                                        <p:tgtEl>
                                          <p:spTgt spid="26"/>
                                        </p:tgtEl>
                                        <p:attrNameLst>
                                          <p:attrName>style.visibility</p:attrName>
                                        </p:attrNameLst>
                                      </p:cBhvr>
                                      <p:to>
                                        <p:strVal val="visible"/>
                                      </p:to>
                                    </p:set>
                                    <p:anim calcmode="lin" valueType="num">
                                      <p:cBhvr>
                                        <p:cTn id="206" dur="3000" fill="hold"/>
                                        <p:tgtEl>
                                          <p:spTgt spid="26"/>
                                        </p:tgtEl>
                                        <p:attrNameLst>
                                          <p:attrName>ppt_w</p:attrName>
                                        </p:attrNameLst>
                                      </p:cBhvr>
                                      <p:tavLst>
                                        <p:tav tm="0">
                                          <p:val>
                                            <p:strVal val="#ppt_w"/>
                                          </p:val>
                                        </p:tav>
                                        <p:tav tm="100000">
                                          <p:val>
                                            <p:strVal val="#ppt_w"/>
                                          </p:val>
                                        </p:tav>
                                      </p:tavLst>
                                    </p:anim>
                                    <p:anim calcmode="lin" valueType="num">
                                      <p:cBhvr>
                                        <p:cTn id="207" dur="3000" fill="hold"/>
                                        <p:tgtEl>
                                          <p:spTgt spid="26"/>
                                        </p:tgtEl>
                                        <p:attrNameLst>
                                          <p:attrName>ppt_h</p:attrName>
                                        </p:attrNameLst>
                                      </p:cBhvr>
                                      <p:tavLst>
                                        <p:tav tm="0" fmla="#ppt_h*sin(2.5*pi*$)">
                                          <p:val>
                                            <p:fltVal val="0"/>
                                          </p:val>
                                        </p:tav>
                                        <p:tav tm="100000">
                                          <p:val>
                                            <p:fltVal val="1"/>
                                          </p:val>
                                        </p:tav>
                                      </p:tavLst>
                                    </p:anim>
                                  </p:childTnLst>
                                </p:cTn>
                              </p:par>
                              <p:par>
                                <p:cTn id="208" presetID="19" presetClass="entr" presetSubtype="5" fill="hold" grpId="1" nodeType="withEffect">
                                  <p:stCondLst>
                                    <p:cond delay="0"/>
                                  </p:stCondLst>
                                  <p:childTnLst>
                                    <p:set>
                                      <p:cBhvr>
                                        <p:cTn id="209" dur="1" fill="hold">
                                          <p:stCondLst>
                                            <p:cond delay="0"/>
                                          </p:stCondLst>
                                        </p:cTn>
                                        <p:tgtEl>
                                          <p:spTgt spid="27"/>
                                        </p:tgtEl>
                                        <p:attrNameLst>
                                          <p:attrName>style.visibility</p:attrName>
                                        </p:attrNameLst>
                                      </p:cBhvr>
                                      <p:to>
                                        <p:strVal val="visible"/>
                                      </p:to>
                                    </p:set>
                                    <p:anim calcmode="lin" valueType="num">
                                      <p:cBhvr>
                                        <p:cTn id="210" dur="3000" fill="hold"/>
                                        <p:tgtEl>
                                          <p:spTgt spid="27"/>
                                        </p:tgtEl>
                                        <p:attrNameLst>
                                          <p:attrName>ppt_w</p:attrName>
                                        </p:attrNameLst>
                                      </p:cBhvr>
                                      <p:tavLst>
                                        <p:tav tm="0">
                                          <p:val>
                                            <p:strVal val="#ppt_w"/>
                                          </p:val>
                                        </p:tav>
                                        <p:tav tm="100000">
                                          <p:val>
                                            <p:strVal val="#ppt_w"/>
                                          </p:val>
                                        </p:tav>
                                      </p:tavLst>
                                    </p:anim>
                                    <p:anim calcmode="lin" valueType="num">
                                      <p:cBhvr>
                                        <p:cTn id="211" dur="3000" fill="hold"/>
                                        <p:tgtEl>
                                          <p:spTgt spid="27"/>
                                        </p:tgtEl>
                                        <p:attrNameLst>
                                          <p:attrName>ppt_h</p:attrName>
                                        </p:attrNameLst>
                                      </p:cBhvr>
                                      <p:tavLst>
                                        <p:tav tm="0" fmla="#ppt_h*sin(2.5*pi*$)">
                                          <p:val>
                                            <p:fltVal val="0"/>
                                          </p:val>
                                        </p:tav>
                                        <p:tav tm="100000">
                                          <p:val>
                                            <p:fltVal val="1"/>
                                          </p:val>
                                        </p:tav>
                                      </p:tavLst>
                                    </p:anim>
                                  </p:childTnLst>
                                </p:cTn>
                              </p:par>
                              <p:par>
                                <p:cTn id="212" presetID="19" presetClass="entr" presetSubtype="5" fill="hold" grpId="1" nodeType="withEffect">
                                  <p:stCondLst>
                                    <p:cond delay="0"/>
                                  </p:stCondLst>
                                  <p:childTnLst>
                                    <p:set>
                                      <p:cBhvr>
                                        <p:cTn id="213" dur="1" fill="hold">
                                          <p:stCondLst>
                                            <p:cond delay="0"/>
                                          </p:stCondLst>
                                        </p:cTn>
                                        <p:tgtEl>
                                          <p:spTgt spid="28"/>
                                        </p:tgtEl>
                                        <p:attrNameLst>
                                          <p:attrName>style.visibility</p:attrName>
                                        </p:attrNameLst>
                                      </p:cBhvr>
                                      <p:to>
                                        <p:strVal val="visible"/>
                                      </p:to>
                                    </p:set>
                                    <p:anim calcmode="lin" valueType="num">
                                      <p:cBhvr>
                                        <p:cTn id="214" dur="3000" fill="hold"/>
                                        <p:tgtEl>
                                          <p:spTgt spid="28"/>
                                        </p:tgtEl>
                                        <p:attrNameLst>
                                          <p:attrName>ppt_w</p:attrName>
                                        </p:attrNameLst>
                                      </p:cBhvr>
                                      <p:tavLst>
                                        <p:tav tm="0">
                                          <p:val>
                                            <p:strVal val="#ppt_w"/>
                                          </p:val>
                                        </p:tav>
                                        <p:tav tm="100000">
                                          <p:val>
                                            <p:strVal val="#ppt_w"/>
                                          </p:val>
                                        </p:tav>
                                      </p:tavLst>
                                    </p:anim>
                                    <p:anim calcmode="lin" valueType="num">
                                      <p:cBhvr>
                                        <p:cTn id="215" dur="3000" fill="hold"/>
                                        <p:tgtEl>
                                          <p:spTgt spid="28"/>
                                        </p:tgtEl>
                                        <p:attrNameLst>
                                          <p:attrName>ppt_h</p:attrName>
                                        </p:attrNameLst>
                                      </p:cBhvr>
                                      <p:tavLst>
                                        <p:tav tm="0" fmla="#ppt_h*sin(2.5*pi*$)">
                                          <p:val>
                                            <p:fltVal val="0"/>
                                          </p:val>
                                        </p:tav>
                                        <p:tav tm="100000">
                                          <p:val>
                                            <p:fltVal val="1"/>
                                          </p:val>
                                        </p:tav>
                                      </p:tavLst>
                                    </p:anim>
                                  </p:childTnLst>
                                </p:cTn>
                              </p:par>
                              <p:par>
                                <p:cTn id="216" presetID="19" presetClass="entr" presetSubtype="5" fill="hold" grpId="1" nodeType="withEffect">
                                  <p:stCondLst>
                                    <p:cond delay="0"/>
                                  </p:stCondLst>
                                  <p:childTnLst>
                                    <p:set>
                                      <p:cBhvr>
                                        <p:cTn id="217" dur="1" fill="hold">
                                          <p:stCondLst>
                                            <p:cond delay="0"/>
                                          </p:stCondLst>
                                        </p:cTn>
                                        <p:tgtEl>
                                          <p:spTgt spid="29"/>
                                        </p:tgtEl>
                                        <p:attrNameLst>
                                          <p:attrName>style.visibility</p:attrName>
                                        </p:attrNameLst>
                                      </p:cBhvr>
                                      <p:to>
                                        <p:strVal val="visible"/>
                                      </p:to>
                                    </p:set>
                                    <p:anim calcmode="lin" valueType="num">
                                      <p:cBhvr>
                                        <p:cTn id="218" dur="3000" fill="hold"/>
                                        <p:tgtEl>
                                          <p:spTgt spid="29"/>
                                        </p:tgtEl>
                                        <p:attrNameLst>
                                          <p:attrName>ppt_w</p:attrName>
                                        </p:attrNameLst>
                                      </p:cBhvr>
                                      <p:tavLst>
                                        <p:tav tm="0">
                                          <p:val>
                                            <p:strVal val="#ppt_w"/>
                                          </p:val>
                                        </p:tav>
                                        <p:tav tm="100000">
                                          <p:val>
                                            <p:strVal val="#ppt_w"/>
                                          </p:val>
                                        </p:tav>
                                      </p:tavLst>
                                    </p:anim>
                                    <p:anim calcmode="lin" valueType="num">
                                      <p:cBhvr>
                                        <p:cTn id="219" dur="3000" fill="hold"/>
                                        <p:tgtEl>
                                          <p:spTgt spid="29"/>
                                        </p:tgtEl>
                                        <p:attrNameLst>
                                          <p:attrName>ppt_h</p:attrName>
                                        </p:attrNameLst>
                                      </p:cBhvr>
                                      <p:tavLst>
                                        <p:tav tm="0" fmla="#ppt_h*sin(2.5*pi*$)">
                                          <p:val>
                                            <p:fltVal val="0"/>
                                          </p:val>
                                        </p:tav>
                                        <p:tav tm="100000">
                                          <p:val>
                                            <p:fltVal val="1"/>
                                          </p:val>
                                        </p:tav>
                                      </p:tavLst>
                                    </p:anim>
                                  </p:childTnLst>
                                </p:cTn>
                              </p:par>
                              <p:par>
                                <p:cTn id="220" presetID="19" presetClass="entr" presetSubtype="5" fill="hold" grpId="1" nodeType="withEffect">
                                  <p:stCondLst>
                                    <p:cond delay="0"/>
                                  </p:stCondLst>
                                  <p:childTnLst>
                                    <p:set>
                                      <p:cBhvr>
                                        <p:cTn id="221" dur="1" fill="hold">
                                          <p:stCondLst>
                                            <p:cond delay="0"/>
                                          </p:stCondLst>
                                        </p:cTn>
                                        <p:tgtEl>
                                          <p:spTgt spid="30"/>
                                        </p:tgtEl>
                                        <p:attrNameLst>
                                          <p:attrName>style.visibility</p:attrName>
                                        </p:attrNameLst>
                                      </p:cBhvr>
                                      <p:to>
                                        <p:strVal val="visible"/>
                                      </p:to>
                                    </p:set>
                                    <p:anim calcmode="lin" valueType="num">
                                      <p:cBhvr>
                                        <p:cTn id="222" dur="3000" fill="hold"/>
                                        <p:tgtEl>
                                          <p:spTgt spid="30"/>
                                        </p:tgtEl>
                                        <p:attrNameLst>
                                          <p:attrName>ppt_w</p:attrName>
                                        </p:attrNameLst>
                                      </p:cBhvr>
                                      <p:tavLst>
                                        <p:tav tm="0">
                                          <p:val>
                                            <p:strVal val="#ppt_w"/>
                                          </p:val>
                                        </p:tav>
                                        <p:tav tm="100000">
                                          <p:val>
                                            <p:strVal val="#ppt_w"/>
                                          </p:val>
                                        </p:tav>
                                      </p:tavLst>
                                    </p:anim>
                                    <p:anim calcmode="lin" valueType="num">
                                      <p:cBhvr>
                                        <p:cTn id="223" dur="3000" fill="hold"/>
                                        <p:tgtEl>
                                          <p:spTgt spid="30"/>
                                        </p:tgtEl>
                                        <p:attrNameLst>
                                          <p:attrName>ppt_h</p:attrName>
                                        </p:attrNameLst>
                                      </p:cBhvr>
                                      <p:tavLst>
                                        <p:tav tm="0" fmla="#ppt_h*sin(2.5*pi*$)">
                                          <p:val>
                                            <p:fltVal val="0"/>
                                          </p:val>
                                        </p:tav>
                                        <p:tav tm="100000">
                                          <p:val>
                                            <p:fltVal val="1"/>
                                          </p:val>
                                        </p:tav>
                                      </p:tavLst>
                                    </p:anim>
                                  </p:childTnLst>
                                </p:cTn>
                              </p:par>
                              <p:par>
                                <p:cTn id="224" presetID="19" presetClass="entr" presetSubtype="5" fill="hold" grpId="1" nodeType="withEffect">
                                  <p:stCondLst>
                                    <p:cond delay="0"/>
                                  </p:stCondLst>
                                  <p:childTnLst>
                                    <p:set>
                                      <p:cBhvr>
                                        <p:cTn id="225" dur="1" fill="hold">
                                          <p:stCondLst>
                                            <p:cond delay="0"/>
                                          </p:stCondLst>
                                        </p:cTn>
                                        <p:tgtEl>
                                          <p:spTgt spid="31"/>
                                        </p:tgtEl>
                                        <p:attrNameLst>
                                          <p:attrName>style.visibility</p:attrName>
                                        </p:attrNameLst>
                                      </p:cBhvr>
                                      <p:to>
                                        <p:strVal val="visible"/>
                                      </p:to>
                                    </p:set>
                                    <p:anim calcmode="lin" valueType="num">
                                      <p:cBhvr>
                                        <p:cTn id="226" dur="3000" fill="hold"/>
                                        <p:tgtEl>
                                          <p:spTgt spid="31"/>
                                        </p:tgtEl>
                                        <p:attrNameLst>
                                          <p:attrName>ppt_w</p:attrName>
                                        </p:attrNameLst>
                                      </p:cBhvr>
                                      <p:tavLst>
                                        <p:tav tm="0">
                                          <p:val>
                                            <p:strVal val="#ppt_w"/>
                                          </p:val>
                                        </p:tav>
                                        <p:tav tm="100000">
                                          <p:val>
                                            <p:strVal val="#ppt_w"/>
                                          </p:val>
                                        </p:tav>
                                      </p:tavLst>
                                    </p:anim>
                                    <p:anim calcmode="lin" valueType="num">
                                      <p:cBhvr>
                                        <p:cTn id="227" dur="3000" fill="hold"/>
                                        <p:tgtEl>
                                          <p:spTgt spid="31"/>
                                        </p:tgtEl>
                                        <p:attrNameLst>
                                          <p:attrName>ppt_h</p:attrName>
                                        </p:attrNameLst>
                                      </p:cBhvr>
                                      <p:tavLst>
                                        <p:tav tm="0" fmla="#ppt_h*sin(2.5*pi*$)">
                                          <p:val>
                                            <p:fltVal val="0"/>
                                          </p:val>
                                        </p:tav>
                                        <p:tav tm="100000">
                                          <p:val>
                                            <p:fltVal val="1"/>
                                          </p:val>
                                        </p:tav>
                                      </p:tavLst>
                                    </p:anim>
                                  </p:childTnLst>
                                </p:cTn>
                              </p:par>
                              <p:par>
                                <p:cTn id="228" presetID="19" presetClass="entr" presetSubtype="5" fill="hold" grpId="1" nodeType="withEffect">
                                  <p:stCondLst>
                                    <p:cond delay="0"/>
                                  </p:stCondLst>
                                  <p:childTnLst>
                                    <p:set>
                                      <p:cBhvr>
                                        <p:cTn id="229" dur="1" fill="hold">
                                          <p:stCondLst>
                                            <p:cond delay="0"/>
                                          </p:stCondLst>
                                        </p:cTn>
                                        <p:tgtEl>
                                          <p:spTgt spid="32"/>
                                        </p:tgtEl>
                                        <p:attrNameLst>
                                          <p:attrName>style.visibility</p:attrName>
                                        </p:attrNameLst>
                                      </p:cBhvr>
                                      <p:to>
                                        <p:strVal val="visible"/>
                                      </p:to>
                                    </p:set>
                                    <p:anim calcmode="lin" valueType="num">
                                      <p:cBhvr>
                                        <p:cTn id="230" dur="3000" fill="hold"/>
                                        <p:tgtEl>
                                          <p:spTgt spid="32"/>
                                        </p:tgtEl>
                                        <p:attrNameLst>
                                          <p:attrName>ppt_w</p:attrName>
                                        </p:attrNameLst>
                                      </p:cBhvr>
                                      <p:tavLst>
                                        <p:tav tm="0">
                                          <p:val>
                                            <p:strVal val="#ppt_w"/>
                                          </p:val>
                                        </p:tav>
                                        <p:tav tm="100000">
                                          <p:val>
                                            <p:strVal val="#ppt_w"/>
                                          </p:val>
                                        </p:tav>
                                      </p:tavLst>
                                    </p:anim>
                                    <p:anim calcmode="lin" valueType="num">
                                      <p:cBhvr>
                                        <p:cTn id="231" dur="3000" fill="hold"/>
                                        <p:tgtEl>
                                          <p:spTgt spid="32"/>
                                        </p:tgtEl>
                                        <p:attrNameLst>
                                          <p:attrName>ppt_h</p:attrName>
                                        </p:attrNameLst>
                                      </p:cBhvr>
                                      <p:tavLst>
                                        <p:tav tm="0" fmla="#ppt_h*sin(2.5*pi*$)">
                                          <p:val>
                                            <p:fltVal val="0"/>
                                          </p:val>
                                        </p:tav>
                                        <p:tav tm="100000">
                                          <p:val>
                                            <p:fltVal val="1"/>
                                          </p:val>
                                        </p:tav>
                                      </p:tavLst>
                                    </p:anim>
                                  </p:childTnLst>
                                </p:cTn>
                              </p:par>
                              <p:par>
                                <p:cTn id="232" presetID="16" presetClass="entr" presetSubtype="21" fill="hold" grpId="2" nodeType="withEffect">
                                  <p:stCondLst>
                                    <p:cond delay="0"/>
                                  </p:stCondLst>
                                  <p:childTnLst>
                                    <p:set>
                                      <p:cBhvr>
                                        <p:cTn id="233" dur="1" fill="hold">
                                          <p:stCondLst>
                                            <p:cond delay="0"/>
                                          </p:stCondLst>
                                        </p:cTn>
                                        <p:tgtEl>
                                          <p:spTgt spid="5"/>
                                        </p:tgtEl>
                                        <p:attrNameLst>
                                          <p:attrName>style.visibility</p:attrName>
                                        </p:attrNameLst>
                                      </p:cBhvr>
                                      <p:to>
                                        <p:strVal val="visible"/>
                                      </p:to>
                                    </p:set>
                                    <p:animEffect transition="in" filter="barn(inVertical)">
                                      <p:cBhvr>
                                        <p:cTn id="234" dur="3000"/>
                                        <p:tgtEl>
                                          <p:spTgt spid="5"/>
                                        </p:tgtEl>
                                      </p:cBhvr>
                                    </p:animEffect>
                                  </p:childTnLst>
                                </p:cTn>
                              </p:par>
                              <p:par>
                                <p:cTn id="235" presetID="16" presetClass="entr" presetSubtype="21" fill="hold" grpId="2" nodeType="withEffect">
                                  <p:stCondLst>
                                    <p:cond delay="0"/>
                                  </p:stCondLst>
                                  <p:childTnLst>
                                    <p:set>
                                      <p:cBhvr>
                                        <p:cTn id="236" dur="1" fill="hold">
                                          <p:stCondLst>
                                            <p:cond delay="0"/>
                                          </p:stCondLst>
                                        </p:cTn>
                                        <p:tgtEl>
                                          <p:spTgt spid="6"/>
                                        </p:tgtEl>
                                        <p:attrNameLst>
                                          <p:attrName>style.visibility</p:attrName>
                                        </p:attrNameLst>
                                      </p:cBhvr>
                                      <p:to>
                                        <p:strVal val="visible"/>
                                      </p:to>
                                    </p:set>
                                    <p:animEffect transition="in" filter="barn(inVertical)">
                                      <p:cBhvr>
                                        <p:cTn id="237" dur="3000"/>
                                        <p:tgtEl>
                                          <p:spTgt spid="6"/>
                                        </p:tgtEl>
                                      </p:cBhvr>
                                    </p:animEffect>
                                  </p:childTnLst>
                                </p:cTn>
                              </p:par>
                              <p:par>
                                <p:cTn id="238" presetID="16" presetClass="entr" presetSubtype="21" fill="hold" grpId="2" nodeType="withEffect">
                                  <p:stCondLst>
                                    <p:cond delay="0"/>
                                  </p:stCondLst>
                                  <p:childTnLst>
                                    <p:set>
                                      <p:cBhvr>
                                        <p:cTn id="239" dur="1" fill="hold">
                                          <p:stCondLst>
                                            <p:cond delay="0"/>
                                          </p:stCondLst>
                                        </p:cTn>
                                        <p:tgtEl>
                                          <p:spTgt spid="7"/>
                                        </p:tgtEl>
                                        <p:attrNameLst>
                                          <p:attrName>style.visibility</p:attrName>
                                        </p:attrNameLst>
                                      </p:cBhvr>
                                      <p:to>
                                        <p:strVal val="visible"/>
                                      </p:to>
                                    </p:set>
                                    <p:animEffect transition="in" filter="barn(inVertical)">
                                      <p:cBhvr>
                                        <p:cTn id="240" dur="3000"/>
                                        <p:tgtEl>
                                          <p:spTgt spid="7"/>
                                        </p:tgtEl>
                                      </p:cBhvr>
                                    </p:animEffect>
                                  </p:childTnLst>
                                </p:cTn>
                              </p:par>
                              <p:par>
                                <p:cTn id="241" presetID="16" presetClass="entr" presetSubtype="21" fill="hold" grpId="2" nodeType="withEffect">
                                  <p:stCondLst>
                                    <p:cond delay="0"/>
                                  </p:stCondLst>
                                  <p:childTnLst>
                                    <p:set>
                                      <p:cBhvr>
                                        <p:cTn id="242" dur="1" fill="hold">
                                          <p:stCondLst>
                                            <p:cond delay="0"/>
                                          </p:stCondLst>
                                        </p:cTn>
                                        <p:tgtEl>
                                          <p:spTgt spid="8"/>
                                        </p:tgtEl>
                                        <p:attrNameLst>
                                          <p:attrName>style.visibility</p:attrName>
                                        </p:attrNameLst>
                                      </p:cBhvr>
                                      <p:to>
                                        <p:strVal val="visible"/>
                                      </p:to>
                                    </p:set>
                                    <p:animEffect transition="in" filter="barn(inVertical)">
                                      <p:cBhvr>
                                        <p:cTn id="243" dur="3000"/>
                                        <p:tgtEl>
                                          <p:spTgt spid="8"/>
                                        </p:tgtEl>
                                      </p:cBhvr>
                                    </p:animEffect>
                                  </p:childTnLst>
                                </p:cTn>
                              </p:par>
                              <p:par>
                                <p:cTn id="244" presetID="16" presetClass="entr" presetSubtype="21" fill="hold" grpId="2" nodeType="withEffect">
                                  <p:stCondLst>
                                    <p:cond delay="0"/>
                                  </p:stCondLst>
                                  <p:childTnLst>
                                    <p:set>
                                      <p:cBhvr>
                                        <p:cTn id="245" dur="1" fill="hold">
                                          <p:stCondLst>
                                            <p:cond delay="0"/>
                                          </p:stCondLst>
                                        </p:cTn>
                                        <p:tgtEl>
                                          <p:spTgt spid="9"/>
                                        </p:tgtEl>
                                        <p:attrNameLst>
                                          <p:attrName>style.visibility</p:attrName>
                                        </p:attrNameLst>
                                      </p:cBhvr>
                                      <p:to>
                                        <p:strVal val="visible"/>
                                      </p:to>
                                    </p:set>
                                    <p:animEffect transition="in" filter="barn(inVertical)">
                                      <p:cBhvr>
                                        <p:cTn id="246" dur="3000"/>
                                        <p:tgtEl>
                                          <p:spTgt spid="9"/>
                                        </p:tgtEl>
                                      </p:cBhvr>
                                    </p:animEffect>
                                  </p:childTnLst>
                                </p:cTn>
                              </p:par>
                              <p:par>
                                <p:cTn id="247" presetID="16" presetClass="entr" presetSubtype="21" fill="hold" grpId="2" nodeType="withEffect">
                                  <p:stCondLst>
                                    <p:cond delay="0"/>
                                  </p:stCondLst>
                                  <p:childTnLst>
                                    <p:set>
                                      <p:cBhvr>
                                        <p:cTn id="248" dur="1" fill="hold">
                                          <p:stCondLst>
                                            <p:cond delay="0"/>
                                          </p:stCondLst>
                                        </p:cTn>
                                        <p:tgtEl>
                                          <p:spTgt spid="10"/>
                                        </p:tgtEl>
                                        <p:attrNameLst>
                                          <p:attrName>style.visibility</p:attrName>
                                        </p:attrNameLst>
                                      </p:cBhvr>
                                      <p:to>
                                        <p:strVal val="visible"/>
                                      </p:to>
                                    </p:set>
                                    <p:animEffect transition="in" filter="barn(inVertical)">
                                      <p:cBhvr>
                                        <p:cTn id="249" dur="3000"/>
                                        <p:tgtEl>
                                          <p:spTgt spid="10"/>
                                        </p:tgtEl>
                                      </p:cBhvr>
                                    </p:animEffect>
                                  </p:childTnLst>
                                </p:cTn>
                              </p:par>
                              <p:par>
                                <p:cTn id="250" presetID="16" presetClass="entr" presetSubtype="21" fill="hold" grpId="2" nodeType="withEffect">
                                  <p:stCondLst>
                                    <p:cond delay="0"/>
                                  </p:stCondLst>
                                  <p:childTnLst>
                                    <p:set>
                                      <p:cBhvr>
                                        <p:cTn id="251" dur="1" fill="hold">
                                          <p:stCondLst>
                                            <p:cond delay="0"/>
                                          </p:stCondLst>
                                        </p:cTn>
                                        <p:tgtEl>
                                          <p:spTgt spid="11"/>
                                        </p:tgtEl>
                                        <p:attrNameLst>
                                          <p:attrName>style.visibility</p:attrName>
                                        </p:attrNameLst>
                                      </p:cBhvr>
                                      <p:to>
                                        <p:strVal val="visible"/>
                                      </p:to>
                                    </p:set>
                                    <p:animEffect transition="in" filter="barn(inVertical)">
                                      <p:cBhvr>
                                        <p:cTn id="252" dur="3000"/>
                                        <p:tgtEl>
                                          <p:spTgt spid="11"/>
                                        </p:tgtEl>
                                      </p:cBhvr>
                                    </p:animEffect>
                                  </p:childTnLst>
                                </p:cTn>
                              </p:par>
                              <p:par>
                                <p:cTn id="253" presetID="16" presetClass="entr" presetSubtype="21" fill="hold" grpId="2" nodeType="withEffect">
                                  <p:stCondLst>
                                    <p:cond delay="0"/>
                                  </p:stCondLst>
                                  <p:childTnLst>
                                    <p:set>
                                      <p:cBhvr>
                                        <p:cTn id="254" dur="1" fill="hold">
                                          <p:stCondLst>
                                            <p:cond delay="0"/>
                                          </p:stCondLst>
                                        </p:cTn>
                                        <p:tgtEl>
                                          <p:spTgt spid="12"/>
                                        </p:tgtEl>
                                        <p:attrNameLst>
                                          <p:attrName>style.visibility</p:attrName>
                                        </p:attrNameLst>
                                      </p:cBhvr>
                                      <p:to>
                                        <p:strVal val="visible"/>
                                      </p:to>
                                    </p:set>
                                    <p:animEffect transition="in" filter="barn(inVertical)">
                                      <p:cBhvr>
                                        <p:cTn id="255" dur="3000"/>
                                        <p:tgtEl>
                                          <p:spTgt spid="12"/>
                                        </p:tgtEl>
                                      </p:cBhvr>
                                    </p:animEffect>
                                  </p:childTnLst>
                                </p:cTn>
                              </p:par>
                              <p:par>
                                <p:cTn id="256" presetID="16" presetClass="entr" presetSubtype="21" fill="hold" grpId="2" nodeType="withEffect">
                                  <p:stCondLst>
                                    <p:cond delay="0"/>
                                  </p:stCondLst>
                                  <p:childTnLst>
                                    <p:set>
                                      <p:cBhvr>
                                        <p:cTn id="257" dur="1" fill="hold">
                                          <p:stCondLst>
                                            <p:cond delay="0"/>
                                          </p:stCondLst>
                                        </p:cTn>
                                        <p:tgtEl>
                                          <p:spTgt spid="13"/>
                                        </p:tgtEl>
                                        <p:attrNameLst>
                                          <p:attrName>style.visibility</p:attrName>
                                        </p:attrNameLst>
                                      </p:cBhvr>
                                      <p:to>
                                        <p:strVal val="visible"/>
                                      </p:to>
                                    </p:set>
                                    <p:animEffect transition="in" filter="barn(inVertical)">
                                      <p:cBhvr>
                                        <p:cTn id="258" dur="3000"/>
                                        <p:tgtEl>
                                          <p:spTgt spid="13"/>
                                        </p:tgtEl>
                                      </p:cBhvr>
                                    </p:animEffect>
                                  </p:childTnLst>
                                </p:cTn>
                              </p:par>
                              <p:par>
                                <p:cTn id="259" presetID="16" presetClass="entr" presetSubtype="21" fill="hold" grpId="2" nodeType="withEffect">
                                  <p:stCondLst>
                                    <p:cond delay="0"/>
                                  </p:stCondLst>
                                  <p:childTnLst>
                                    <p:set>
                                      <p:cBhvr>
                                        <p:cTn id="260" dur="1" fill="hold">
                                          <p:stCondLst>
                                            <p:cond delay="0"/>
                                          </p:stCondLst>
                                        </p:cTn>
                                        <p:tgtEl>
                                          <p:spTgt spid="14"/>
                                        </p:tgtEl>
                                        <p:attrNameLst>
                                          <p:attrName>style.visibility</p:attrName>
                                        </p:attrNameLst>
                                      </p:cBhvr>
                                      <p:to>
                                        <p:strVal val="visible"/>
                                      </p:to>
                                    </p:set>
                                    <p:animEffect transition="in" filter="barn(inVertical)">
                                      <p:cBhvr>
                                        <p:cTn id="261" dur="3000"/>
                                        <p:tgtEl>
                                          <p:spTgt spid="14"/>
                                        </p:tgtEl>
                                      </p:cBhvr>
                                    </p:animEffect>
                                  </p:childTnLst>
                                </p:cTn>
                              </p:par>
                              <p:par>
                                <p:cTn id="262" presetID="16" presetClass="entr" presetSubtype="21" fill="hold" grpId="2" nodeType="withEffect">
                                  <p:stCondLst>
                                    <p:cond delay="0"/>
                                  </p:stCondLst>
                                  <p:childTnLst>
                                    <p:set>
                                      <p:cBhvr>
                                        <p:cTn id="263" dur="1" fill="hold">
                                          <p:stCondLst>
                                            <p:cond delay="0"/>
                                          </p:stCondLst>
                                        </p:cTn>
                                        <p:tgtEl>
                                          <p:spTgt spid="15"/>
                                        </p:tgtEl>
                                        <p:attrNameLst>
                                          <p:attrName>style.visibility</p:attrName>
                                        </p:attrNameLst>
                                      </p:cBhvr>
                                      <p:to>
                                        <p:strVal val="visible"/>
                                      </p:to>
                                    </p:set>
                                    <p:animEffect transition="in" filter="barn(inVertical)">
                                      <p:cBhvr>
                                        <p:cTn id="264" dur="3000"/>
                                        <p:tgtEl>
                                          <p:spTgt spid="15"/>
                                        </p:tgtEl>
                                      </p:cBhvr>
                                    </p:animEffect>
                                  </p:childTnLst>
                                </p:cTn>
                              </p:par>
                              <p:par>
                                <p:cTn id="265" presetID="16" presetClass="entr" presetSubtype="21" fill="hold" grpId="2" nodeType="withEffect">
                                  <p:stCondLst>
                                    <p:cond delay="0"/>
                                  </p:stCondLst>
                                  <p:childTnLst>
                                    <p:set>
                                      <p:cBhvr>
                                        <p:cTn id="266" dur="1" fill="hold">
                                          <p:stCondLst>
                                            <p:cond delay="0"/>
                                          </p:stCondLst>
                                        </p:cTn>
                                        <p:tgtEl>
                                          <p:spTgt spid="16"/>
                                        </p:tgtEl>
                                        <p:attrNameLst>
                                          <p:attrName>style.visibility</p:attrName>
                                        </p:attrNameLst>
                                      </p:cBhvr>
                                      <p:to>
                                        <p:strVal val="visible"/>
                                      </p:to>
                                    </p:set>
                                    <p:animEffect transition="in" filter="barn(inVertical)">
                                      <p:cBhvr>
                                        <p:cTn id="267" dur="3000"/>
                                        <p:tgtEl>
                                          <p:spTgt spid="16"/>
                                        </p:tgtEl>
                                      </p:cBhvr>
                                    </p:animEffect>
                                  </p:childTnLst>
                                </p:cTn>
                              </p:par>
                              <p:par>
                                <p:cTn id="268" presetID="16" presetClass="entr" presetSubtype="21" fill="hold" grpId="2" nodeType="withEffect">
                                  <p:stCondLst>
                                    <p:cond delay="0"/>
                                  </p:stCondLst>
                                  <p:childTnLst>
                                    <p:set>
                                      <p:cBhvr>
                                        <p:cTn id="269" dur="1" fill="hold">
                                          <p:stCondLst>
                                            <p:cond delay="0"/>
                                          </p:stCondLst>
                                        </p:cTn>
                                        <p:tgtEl>
                                          <p:spTgt spid="17"/>
                                        </p:tgtEl>
                                        <p:attrNameLst>
                                          <p:attrName>style.visibility</p:attrName>
                                        </p:attrNameLst>
                                      </p:cBhvr>
                                      <p:to>
                                        <p:strVal val="visible"/>
                                      </p:to>
                                    </p:set>
                                    <p:animEffect transition="in" filter="barn(inVertical)">
                                      <p:cBhvr>
                                        <p:cTn id="270" dur="3000"/>
                                        <p:tgtEl>
                                          <p:spTgt spid="17"/>
                                        </p:tgtEl>
                                      </p:cBhvr>
                                    </p:animEffect>
                                  </p:childTnLst>
                                </p:cTn>
                              </p:par>
                              <p:par>
                                <p:cTn id="271" presetID="16" presetClass="entr" presetSubtype="21" fill="hold" grpId="2" nodeType="withEffect">
                                  <p:stCondLst>
                                    <p:cond delay="0"/>
                                  </p:stCondLst>
                                  <p:childTnLst>
                                    <p:set>
                                      <p:cBhvr>
                                        <p:cTn id="272" dur="1" fill="hold">
                                          <p:stCondLst>
                                            <p:cond delay="0"/>
                                          </p:stCondLst>
                                        </p:cTn>
                                        <p:tgtEl>
                                          <p:spTgt spid="18"/>
                                        </p:tgtEl>
                                        <p:attrNameLst>
                                          <p:attrName>style.visibility</p:attrName>
                                        </p:attrNameLst>
                                      </p:cBhvr>
                                      <p:to>
                                        <p:strVal val="visible"/>
                                      </p:to>
                                    </p:set>
                                    <p:animEffect transition="in" filter="barn(inVertical)">
                                      <p:cBhvr>
                                        <p:cTn id="273" dur="3000"/>
                                        <p:tgtEl>
                                          <p:spTgt spid="18"/>
                                        </p:tgtEl>
                                      </p:cBhvr>
                                    </p:animEffect>
                                  </p:childTnLst>
                                </p:cTn>
                              </p:par>
                              <p:par>
                                <p:cTn id="274" presetID="16" presetClass="entr" presetSubtype="21" fill="hold" grpId="2" nodeType="withEffect">
                                  <p:stCondLst>
                                    <p:cond delay="0"/>
                                  </p:stCondLst>
                                  <p:childTnLst>
                                    <p:set>
                                      <p:cBhvr>
                                        <p:cTn id="275" dur="1" fill="hold">
                                          <p:stCondLst>
                                            <p:cond delay="0"/>
                                          </p:stCondLst>
                                        </p:cTn>
                                        <p:tgtEl>
                                          <p:spTgt spid="19"/>
                                        </p:tgtEl>
                                        <p:attrNameLst>
                                          <p:attrName>style.visibility</p:attrName>
                                        </p:attrNameLst>
                                      </p:cBhvr>
                                      <p:to>
                                        <p:strVal val="visible"/>
                                      </p:to>
                                    </p:set>
                                    <p:animEffect transition="in" filter="barn(inVertical)">
                                      <p:cBhvr>
                                        <p:cTn id="276" dur="3000"/>
                                        <p:tgtEl>
                                          <p:spTgt spid="19"/>
                                        </p:tgtEl>
                                      </p:cBhvr>
                                    </p:animEffect>
                                  </p:childTnLst>
                                </p:cTn>
                              </p:par>
                              <p:par>
                                <p:cTn id="277" presetID="16" presetClass="entr" presetSubtype="21" fill="hold" grpId="2" nodeType="withEffect">
                                  <p:stCondLst>
                                    <p:cond delay="0"/>
                                  </p:stCondLst>
                                  <p:childTnLst>
                                    <p:set>
                                      <p:cBhvr>
                                        <p:cTn id="278" dur="1" fill="hold">
                                          <p:stCondLst>
                                            <p:cond delay="0"/>
                                          </p:stCondLst>
                                        </p:cTn>
                                        <p:tgtEl>
                                          <p:spTgt spid="20"/>
                                        </p:tgtEl>
                                        <p:attrNameLst>
                                          <p:attrName>style.visibility</p:attrName>
                                        </p:attrNameLst>
                                      </p:cBhvr>
                                      <p:to>
                                        <p:strVal val="visible"/>
                                      </p:to>
                                    </p:set>
                                    <p:animEffect transition="in" filter="barn(inVertical)">
                                      <p:cBhvr>
                                        <p:cTn id="279" dur="3000"/>
                                        <p:tgtEl>
                                          <p:spTgt spid="20"/>
                                        </p:tgtEl>
                                      </p:cBhvr>
                                    </p:animEffect>
                                  </p:childTnLst>
                                </p:cTn>
                              </p:par>
                              <p:par>
                                <p:cTn id="280" presetID="16" presetClass="entr" presetSubtype="21" fill="hold" grpId="2" nodeType="withEffect">
                                  <p:stCondLst>
                                    <p:cond delay="0"/>
                                  </p:stCondLst>
                                  <p:childTnLst>
                                    <p:set>
                                      <p:cBhvr>
                                        <p:cTn id="281" dur="1" fill="hold">
                                          <p:stCondLst>
                                            <p:cond delay="0"/>
                                          </p:stCondLst>
                                        </p:cTn>
                                        <p:tgtEl>
                                          <p:spTgt spid="21"/>
                                        </p:tgtEl>
                                        <p:attrNameLst>
                                          <p:attrName>style.visibility</p:attrName>
                                        </p:attrNameLst>
                                      </p:cBhvr>
                                      <p:to>
                                        <p:strVal val="visible"/>
                                      </p:to>
                                    </p:set>
                                    <p:animEffect transition="in" filter="barn(inVertical)">
                                      <p:cBhvr>
                                        <p:cTn id="282" dur="3000"/>
                                        <p:tgtEl>
                                          <p:spTgt spid="21"/>
                                        </p:tgtEl>
                                      </p:cBhvr>
                                    </p:animEffect>
                                  </p:childTnLst>
                                </p:cTn>
                              </p:par>
                              <p:par>
                                <p:cTn id="283" presetID="16" presetClass="entr" presetSubtype="21" fill="hold" grpId="2" nodeType="withEffect">
                                  <p:stCondLst>
                                    <p:cond delay="0"/>
                                  </p:stCondLst>
                                  <p:childTnLst>
                                    <p:set>
                                      <p:cBhvr>
                                        <p:cTn id="284" dur="1" fill="hold">
                                          <p:stCondLst>
                                            <p:cond delay="0"/>
                                          </p:stCondLst>
                                        </p:cTn>
                                        <p:tgtEl>
                                          <p:spTgt spid="22"/>
                                        </p:tgtEl>
                                        <p:attrNameLst>
                                          <p:attrName>style.visibility</p:attrName>
                                        </p:attrNameLst>
                                      </p:cBhvr>
                                      <p:to>
                                        <p:strVal val="visible"/>
                                      </p:to>
                                    </p:set>
                                    <p:animEffect transition="in" filter="barn(inVertical)">
                                      <p:cBhvr>
                                        <p:cTn id="285" dur="3000"/>
                                        <p:tgtEl>
                                          <p:spTgt spid="22"/>
                                        </p:tgtEl>
                                      </p:cBhvr>
                                    </p:animEffect>
                                  </p:childTnLst>
                                </p:cTn>
                              </p:par>
                              <p:par>
                                <p:cTn id="286" presetID="16" presetClass="entr" presetSubtype="21" fill="hold" grpId="2" nodeType="withEffect">
                                  <p:stCondLst>
                                    <p:cond delay="0"/>
                                  </p:stCondLst>
                                  <p:childTnLst>
                                    <p:set>
                                      <p:cBhvr>
                                        <p:cTn id="287" dur="1" fill="hold">
                                          <p:stCondLst>
                                            <p:cond delay="0"/>
                                          </p:stCondLst>
                                        </p:cTn>
                                        <p:tgtEl>
                                          <p:spTgt spid="23"/>
                                        </p:tgtEl>
                                        <p:attrNameLst>
                                          <p:attrName>style.visibility</p:attrName>
                                        </p:attrNameLst>
                                      </p:cBhvr>
                                      <p:to>
                                        <p:strVal val="visible"/>
                                      </p:to>
                                    </p:set>
                                    <p:animEffect transition="in" filter="barn(inVertical)">
                                      <p:cBhvr>
                                        <p:cTn id="288" dur="3000"/>
                                        <p:tgtEl>
                                          <p:spTgt spid="23"/>
                                        </p:tgtEl>
                                      </p:cBhvr>
                                    </p:animEffect>
                                  </p:childTnLst>
                                </p:cTn>
                              </p:par>
                              <p:par>
                                <p:cTn id="289" presetID="16" presetClass="entr" presetSubtype="21" fill="hold" grpId="2" nodeType="withEffect">
                                  <p:stCondLst>
                                    <p:cond delay="0"/>
                                  </p:stCondLst>
                                  <p:childTnLst>
                                    <p:set>
                                      <p:cBhvr>
                                        <p:cTn id="290" dur="1" fill="hold">
                                          <p:stCondLst>
                                            <p:cond delay="0"/>
                                          </p:stCondLst>
                                        </p:cTn>
                                        <p:tgtEl>
                                          <p:spTgt spid="24"/>
                                        </p:tgtEl>
                                        <p:attrNameLst>
                                          <p:attrName>style.visibility</p:attrName>
                                        </p:attrNameLst>
                                      </p:cBhvr>
                                      <p:to>
                                        <p:strVal val="visible"/>
                                      </p:to>
                                    </p:set>
                                    <p:animEffect transition="in" filter="barn(inVertical)">
                                      <p:cBhvr>
                                        <p:cTn id="291" dur="3000"/>
                                        <p:tgtEl>
                                          <p:spTgt spid="24"/>
                                        </p:tgtEl>
                                      </p:cBhvr>
                                    </p:animEffect>
                                  </p:childTnLst>
                                </p:cTn>
                              </p:par>
                              <p:par>
                                <p:cTn id="292" presetID="16" presetClass="entr" presetSubtype="21" fill="hold" grpId="2" nodeType="withEffect">
                                  <p:stCondLst>
                                    <p:cond delay="0"/>
                                  </p:stCondLst>
                                  <p:childTnLst>
                                    <p:set>
                                      <p:cBhvr>
                                        <p:cTn id="293" dur="1" fill="hold">
                                          <p:stCondLst>
                                            <p:cond delay="0"/>
                                          </p:stCondLst>
                                        </p:cTn>
                                        <p:tgtEl>
                                          <p:spTgt spid="25"/>
                                        </p:tgtEl>
                                        <p:attrNameLst>
                                          <p:attrName>style.visibility</p:attrName>
                                        </p:attrNameLst>
                                      </p:cBhvr>
                                      <p:to>
                                        <p:strVal val="visible"/>
                                      </p:to>
                                    </p:set>
                                    <p:animEffect transition="in" filter="barn(inVertical)">
                                      <p:cBhvr>
                                        <p:cTn id="294" dur="3000"/>
                                        <p:tgtEl>
                                          <p:spTgt spid="25"/>
                                        </p:tgtEl>
                                      </p:cBhvr>
                                    </p:animEffect>
                                  </p:childTnLst>
                                </p:cTn>
                              </p:par>
                              <p:par>
                                <p:cTn id="295" presetID="16" presetClass="entr" presetSubtype="21" fill="hold" grpId="2" nodeType="withEffect">
                                  <p:stCondLst>
                                    <p:cond delay="0"/>
                                  </p:stCondLst>
                                  <p:childTnLst>
                                    <p:set>
                                      <p:cBhvr>
                                        <p:cTn id="296" dur="1" fill="hold">
                                          <p:stCondLst>
                                            <p:cond delay="0"/>
                                          </p:stCondLst>
                                        </p:cTn>
                                        <p:tgtEl>
                                          <p:spTgt spid="26"/>
                                        </p:tgtEl>
                                        <p:attrNameLst>
                                          <p:attrName>style.visibility</p:attrName>
                                        </p:attrNameLst>
                                      </p:cBhvr>
                                      <p:to>
                                        <p:strVal val="visible"/>
                                      </p:to>
                                    </p:set>
                                    <p:animEffect transition="in" filter="barn(inVertical)">
                                      <p:cBhvr>
                                        <p:cTn id="297" dur="3000"/>
                                        <p:tgtEl>
                                          <p:spTgt spid="26"/>
                                        </p:tgtEl>
                                      </p:cBhvr>
                                    </p:animEffect>
                                  </p:childTnLst>
                                </p:cTn>
                              </p:par>
                              <p:par>
                                <p:cTn id="298" presetID="16" presetClass="entr" presetSubtype="21" fill="hold" grpId="2" nodeType="withEffect">
                                  <p:stCondLst>
                                    <p:cond delay="0"/>
                                  </p:stCondLst>
                                  <p:childTnLst>
                                    <p:set>
                                      <p:cBhvr>
                                        <p:cTn id="299" dur="1" fill="hold">
                                          <p:stCondLst>
                                            <p:cond delay="0"/>
                                          </p:stCondLst>
                                        </p:cTn>
                                        <p:tgtEl>
                                          <p:spTgt spid="27"/>
                                        </p:tgtEl>
                                        <p:attrNameLst>
                                          <p:attrName>style.visibility</p:attrName>
                                        </p:attrNameLst>
                                      </p:cBhvr>
                                      <p:to>
                                        <p:strVal val="visible"/>
                                      </p:to>
                                    </p:set>
                                    <p:animEffect transition="in" filter="barn(inVertical)">
                                      <p:cBhvr>
                                        <p:cTn id="300" dur="3000"/>
                                        <p:tgtEl>
                                          <p:spTgt spid="27"/>
                                        </p:tgtEl>
                                      </p:cBhvr>
                                    </p:animEffect>
                                  </p:childTnLst>
                                </p:cTn>
                              </p:par>
                              <p:par>
                                <p:cTn id="301" presetID="16" presetClass="entr" presetSubtype="21" fill="hold" grpId="2" nodeType="withEffect">
                                  <p:stCondLst>
                                    <p:cond delay="0"/>
                                  </p:stCondLst>
                                  <p:childTnLst>
                                    <p:set>
                                      <p:cBhvr>
                                        <p:cTn id="302" dur="1" fill="hold">
                                          <p:stCondLst>
                                            <p:cond delay="0"/>
                                          </p:stCondLst>
                                        </p:cTn>
                                        <p:tgtEl>
                                          <p:spTgt spid="28"/>
                                        </p:tgtEl>
                                        <p:attrNameLst>
                                          <p:attrName>style.visibility</p:attrName>
                                        </p:attrNameLst>
                                      </p:cBhvr>
                                      <p:to>
                                        <p:strVal val="visible"/>
                                      </p:to>
                                    </p:set>
                                    <p:animEffect transition="in" filter="barn(inVertical)">
                                      <p:cBhvr>
                                        <p:cTn id="303" dur="3000"/>
                                        <p:tgtEl>
                                          <p:spTgt spid="28"/>
                                        </p:tgtEl>
                                      </p:cBhvr>
                                    </p:animEffect>
                                  </p:childTnLst>
                                </p:cTn>
                              </p:par>
                              <p:par>
                                <p:cTn id="304" presetID="16" presetClass="entr" presetSubtype="21" fill="hold" grpId="2" nodeType="withEffect">
                                  <p:stCondLst>
                                    <p:cond delay="0"/>
                                  </p:stCondLst>
                                  <p:childTnLst>
                                    <p:set>
                                      <p:cBhvr>
                                        <p:cTn id="305" dur="1" fill="hold">
                                          <p:stCondLst>
                                            <p:cond delay="0"/>
                                          </p:stCondLst>
                                        </p:cTn>
                                        <p:tgtEl>
                                          <p:spTgt spid="29"/>
                                        </p:tgtEl>
                                        <p:attrNameLst>
                                          <p:attrName>style.visibility</p:attrName>
                                        </p:attrNameLst>
                                      </p:cBhvr>
                                      <p:to>
                                        <p:strVal val="visible"/>
                                      </p:to>
                                    </p:set>
                                    <p:animEffect transition="in" filter="barn(inVertical)">
                                      <p:cBhvr>
                                        <p:cTn id="306" dur="3000"/>
                                        <p:tgtEl>
                                          <p:spTgt spid="29"/>
                                        </p:tgtEl>
                                      </p:cBhvr>
                                    </p:animEffect>
                                  </p:childTnLst>
                                </p:cTn>
                              </p:par>
                              <p:par>
                                <p:cTn id="307" presetID="16" presetClass="entr" presetSubtype="21" fill="hold" grpId="2" nodeType="withEffect">
                                  <p:stCondLst>
                                    <p:cond delay="0"/>
                                  </p:stCondLst>
                                  <p:childTnLst>
                                    <p:set>
                                      <p:cBhvr>
                                        <p:cTn id="308" dur="1" fill="hold">
                                          <p:stCondLst>
                                            <p:cond delay="0"/>
                                          </p:stCondLst>
                                        </p:cTn>
                                        <p:tgtEl>
                                          <p:spTgt spid="30"/>
                                        </p:tgtEl>
                                        <p:attrNameLst>
                                          <p:attrName>style.visibility</p:attrName>
                                        </p:attrNameLst>
                                      </p:cBhvr>
                                      <p:to>
                                        <p:strVal val="visible"/>
                                      </p:to>
                                    </p:set>
                                    <p:animEffect transition="in" filter="barn(inVertical)">
                                      <p:cBhvr>
                                        <p:cTn id="309" dur="3000"/>
                                        <p:tgtEl>
                                          <p:spTgt spid="30"/>
                                        </p:tgtEl>
                                      </p:cBhvr>
                                    </p:animEffect>
                                  </p:childTnLst>
                                </p:cTn>
                              </p:par>
                              <p:par>
                                <p:cTn id="310" presetID="16" presetClass="entr" presetSubtype="21" fill="hold" grpId="2" nodeType="withEffect">
                                  <p:stCondLst>
                                    <p:cond delay="0"/>
                                  </p:stCondLst>
                                  <p:childTnLst>
                                    <p:set>
                                      <p:cBhvr>
                                        <p:cTn id="311" dur="1" fill="hold">
                                          <p:stCondLst>
                                            <p:cond delay="0"/>
                                          </p:stCondLst>
                                        </p:cTn>
                                        <p:tgtEl>
                                          <p:spTgt spid="31"/>
                                        </p:tgtEl>
                                        <p:attrNameLst>
                                          <p:attrName>style.visibility</p:attrName>
                                        </p:attrNameLst>
                                      </p:cBhvr>
                                      <p:to>
                                        <p:strVal val="visible"/>
                                      </p:to>
                                    </p:set>
                                    <p:animEffect transition="in" filter="barn(inVertical)">
                                      <p:cBhvr>
                                        <p:cTn id="312" dur="3000"/>
                                        <p:tgtEl>
                                          <p:spTgt spid="31"/>
                                        </p:tgtEl>
                                      </p:cBhvr>
                                    </p:animEffect>
                                  </p:childTnLst>
                                </p:cTn>
                              </p:par>
                              <p:par>
                                <p:cTn id="313" presetID="16" presetClass="entr" presetSubtype="21" fill="hold" grpId="2" nodeType="withEffect">
                                  <p:stCondLst>
                                    <p:cond delay="0"/>
                                  </p:stCondLst>
                                  <p:childTnLst>
                                    <p:set>
                                      <p:cBhvr>
                                        <p:cTn id="314" dur="1" fill="hold">
                                          <p:stCondLst>
                                            <p:cond delay="0"/>
                                          </p:stCondLst>
                                        </p:cTn>
                                        <p:tgtEl>
                                          <p:spTgt spid="32"/>
                                        </p:tgtEl>
                                        <p:attrNameLst>
                                          <p:attrName>style.visibility</p:attrName>
                                        </p:attrNameLst>
                                      </p:cBhvr>
                                      <p:to>
                                        <p:strVal val="visible"/>
                                      </p:to>
                                    </p:set>
                                    <p:animEffect transition="in" filter="barn(inVertical)">
                                      <p:cBhvr>
                                        <p:cTn id="315" dur="3000"/>
                                        <p:tgtEl>
                                          <p:spTgt spid="32"/>
                                        </p:tgtEl>
                                      </p:cBhvr>
                                    </p:animEffect>
                                  </p:childTnLst>
                                </p:cTn>
                              </p:par>
                            </p:childTnLst>
                          </p:cTn>
                        </p:par>
                        <p:par>
                          <p:cTn id="316" fill="hold">
                            <p:stCondLst>
                              <p:cond delay="3000"/>
                            </p:stCondLst>
                            <p:childTnLst>
                              <p:par>
                                <p:cTn id="317" presetID="2" presetClass="exit" presetSubtype="4" fill="hold" grpId="3" nodeType="afterEffect">
                                  <p:stCondLst>
                                    <p:cond delay="0"/>
                                  </p:stCondLst>
                                  <p:childTnLst>
                                    <p:anim calcmode="lin" valueType="num">
                                      <p:cBhvr additive="base">
                                        <p:cTn id="318" dur="3000"/>
                                        <p:tgtEl>
                                          <p:spTgt spid="5"/>
                                        </p:tgtEl>
                                        <p:attrNameLst>
                                          <p:attrName>ppt_x</p:attrName>
                                        </p:attrNameLst>
                                      </p:cBhvr>
                                      <p:tavLst>
                                        <p:tav tm="0">
                                          <p:val>
                                            <p:strVal val="ppt_x"/>
                                          </p:val>
                                        </p:tav>
                                        <p:tav tm="100000">
                                          <p:val>
                                            <p:strVal val="ppt_x"/>
                                          </p:val>
                                        </p:tav>
                                      </p:tavLst>
                                    </p:anim>
                                    <p:anim calcmode="lin" valueType="num">
                                      <p:cBhvr additive="base">
                                        <p:cTn id="319" dur="3000"/>
                                        <p:tgtEl>
                                          <p:spTgt spid="5"/>
                                        </p:tgtEl>
                                        <p:attrNameLst>
                                          <p:attrName>ppt_y</p:attrName>
                                        </p:attrNameLst>
                                      </p:cBhvr>
                                      <p:tavLst>
                                        <p:tav tm="0">
                                          <p:val>
                                            <p:strVal val="ppt_y"/>
                                          </p:val>
                                        </p:tav>
                                        <p:tav tm="100000">
                                          <p:val>
                                            <p:strVal val="1+ppt_h/2"/>
                                          </p:val>
                                        </p:tav>
                                      </p:tavLst>
                                    </p:anim>
                                    <p:set>
                                      <p:cBhvr>
                                        <p:cTn id="320" dur="1" fill="hold">
                                          <p:stCondLst>
                                            <p:cond delay="2999"/>
                                          </p:stCondLst>
                                        </p:cTn>
                                        <p:tgtEl>
                                          <p:spTgt spid="5"/>
                                        </p:tgtEl>
                                        <p:attrNameLst>
                                          <p:attrName>style.visibility</p:attrName>
                                        </p:attrNameLst>
                                      </p:cBhvr>
                                      <p:to>
                                        <p:strVal val="hidden"/>
                                      </p:to>
                                    </p:set>
                                  </p:childTnLst>
                                </p:cTn>
                              </p:par>
                              <p:par>
                                <p:cTn id="321" presetID="2" presetClass="exit" presetSubtype="4" fill="hold" grpId="3" nodeType="withEffect">
                                  <p:stCondLst>
                                    <p:cond delay="0"/>
                                  </p:stCondLst>
                                  <p:childTnLst>
                                    <p:anim calcmode="lin" valueType="num">
                                      <p:cBhvr additive="base">
                                        <p:cTn id="322" dur="3000"/>
                                        <p:tgtEl>
                                          <p:spTgt spid="6"/>
                                        </p:tgtEl>
                                        <p:attrNameLst>
                                          <p:attrName>ppt_x</p:attrName>
                                        </p:attrNameLst>
                                      </p:cBhvr>
                                      <p:tavLst>
                                        <p:tav tm="0">
                                          <p:val>
                                            <p:strVal val="ppt_x"/>
                                          </p:val>
                                        </p:tav>
                                        <p:tav tm="100000">
                                          <p:val>
                                            <p:strVal val="ppt_x"/>
                                          </p:val>
                                        </p:tav>
                                      </p:tavLst>
                                    </p:anim>
                                    <p:anim calcmode="lin" valueType="num">
                                      <p:cBhvr additive="base">
                                        <p:cTn id="323" dur="3000"/>
                                        <p:tgtEl>
                                          <p:spTgt spid="6"/>
                                        </p:tgtEl>
                                        <p:attrNameLst>
                                          <p:attrName>ppt_y</p:attrName>
                                        </p:attrNameLst>
                                      </p:cBhvr>
                                      <p:tavLst>
                                        <p:tav tm="0">
                                          <p:val>
                                            <p:strVal val="ppt_y"/>
                                          </p:val>
                                        </p:tav>
                                        <p:tav tm="100000">
                                          <p:val>
                                            <p:strVal val="1+ppt_h/2"/>
                                          </p:val>
                                        </p:tav>
                                      </p:tavLst>
                                    </p:anim>
                                    <p:set>
                                      <p:cBhvr>
                                        <p:cTn id="324" dur="1" fill="hold">
                                          <p:stCondLst>
                                            <p:cond delay="2999"/>
                                          </p:stCondLst>
                                        </p:cTn>
                                        <p:tgtEl>
                                          <p:spTgt spid="6"/>
                                        </p:tgtEl>
                                        <p:attrNameLst>
                                          <p:attrName>style.visibility</p:attrName>
                                        </p:attrNameLst>
                                      </p:cBhvr>
                                      <p:to>
                                        <p:strVal val="hidden"/>
                                      </p:to>
                                    </p:set>
                                  </p:childTnLst>
                                </p:cTn>
                              </p:par>
                              <p:par>
                                <p:cTn id="325" presetID="2" presetClass="exit" presetSubtype="4" fill="hold" grpId="3" nodeType="withEffect">
                                  <p:stCondLst>
                                    <p:cond delay="0"/>
                                  </p:stCondLst>
                                  <p:childTnLst>
                                    <p:anim calcmode="lin" valueType="num">
                                      <p:cBhvr additive="base">
                                        <p:cTn id="326" dur="3000"/>
                                        <p:tgtEl>
                                          <p:spTgt spid="7"/>
                                        </p:tgtEl>
                                        <p:attrNameLst>
                                          <p:attrName>ppt_x</p:attrName>
                                        </p:attrNameLst>
                                      </p:cBhvr>
                                      <p:tavLst>
                                        <p:tav tm="0">
                                          <p:val>
                                            <p:strVal val="ppt_x"/>
                                          </p:val>
                                        </p:tav>
                                        <p:tav tm="100000">
                                          <p:val>
                                            <p:strVal val="ppt_x"/>
                                          </p:val>
                                        </p:tav>
                                      </p:tavLst>
                                    </p:anim>
                                    <p:anim calcmode="lin" valueType="num">
                                      <p:cBhvr additive="base">
                                        <p:cTn id="327" dur="3000"/>
                                        <p:tgtEl>
                                          <p:spTgt spid="7"/>
                                        </p:tgtEl>
                                        <p:attrNameLst>
                                          <p:attrName>ppt_y</p:attrName>
                                        </p:attrNameLst>
                                      </p:cBhvr>
                                      <p:tavLst>
                                        <p:tav tm="0">
                                          <p:val>
                                            <p:strVal val="ppt_y"/>
                                          </p:val>
                                        </p:tav>
                                        <p:tav tm="100000">
                                          <p:val>
                                            <p:strVal val="1+ppt_h/2"/>
                                          </p:val>
                                        </p:tav>
                                      </p:tavLst>
                                    </p:anim>
                                    <p:set>
                                      <p:cBhvr>
                                        <p:cTn id="328" dur="1" fill="hold">
                                          <p:stCondLst>
                                            <p:cond delay="2999"/>
                                          </p:stCondLst>
                                        </p:cTn>
                                        <p:tgtEl>
                                          <p:spTgt spid="7"/>
                                        </p:tgtEl>
                                        <p:attrNameLst>
                                          <p:attrName>style.visibility</p:attrName>
                                        </p:attrNameLst>
                                      </p:cBhvr>
                                      <p:to>
                                        <p:strVal val="hidden"/>
                                      </p:to>
                                    </p:set>
                                  </p:childTnLst>
                                </p:cTn>
                              </p:par>
                              <p:par>
                                <p:cTn id="329" presetID="2" presetClass="exit" presetSubtype="4" fill="hold" grpId="3" nodeType="withEffect">
                                  <p:stCondLst>
                                    <p:cond delay="0"/>
                                  </p:stCondLst>
                                  <p:childTnLst>
                                    <p:anim calcmode="lin" valueType="num">
                                      <p:cBhvr additive="base">
                                        <p:cTn id="330" dur="3000"/>
                                        <p:tgtEl>
                                          <p:spTgt spid="8"/>
                                        </p:tgtEl>
                                        <p:attrNameLst>
                                          <p:attrName>ppt_x</p:attrName>
                                        </p:attrNameLst>
                                      </p:cBhvr>
                                      <p:tavLst>
                                        <p:tav tm="0">
                                          <p:val>
                                            <p:strVal val="ppt_x"/>
                                          </p:val>
                                        </p:tav>
                                        <p:tav tm="100000">
                                          <p:val>
                                            <p:strVal val="ppt_x"/>
                                          </p:val>
                                        </p:tav>
                                      </p:tavLst>
                                    </p:anim>
                                    <p:anim calcmode="lin" valueType="num">
                                      <p:cBhvr additive="base">
                                        <p:cTn id="331" dur="3000"/>
                                        <p:tgtEl>
                                          <p:spTgt spid="8"/>
                                        </p:tgtEl>
                                        <p:attrNameLst>
                                          <p:attrName>ppt_y</p:attrName>
                                        </p:attrNameLst>
                                      </p:cBhvr>
                                      <p:tavLst>
                                        <p:tav tm="0">
                                          <p:val>
                                            <p:strVal val="ppt_y"/>
                                          </p:val>
                                        </p:tav>
                                        <p:tav tm="100000">
                                          <p:val>
                                            <p:strVal val="1+ppt_h/2"/>
                                          </p:val>
                                        </p:tav>
                                      </p:tavLst>
                                    </p:anim>
                                    <p:set>
                                      <p:cBhvr>
                                        <p:cTn id="332" dur="1" fill="hold">
                                          <p:stCondLst>
                                            <p:cond delay="2999"/>
                                          </p:stCondLst>
                                        </p:cTn>
                                        <p:tgtEl>
                                          <p:spTgt spid="8"/>
                                        </p:tgtEl>
                                        <p:attrNameLst>
                                          <p:attrName>style.visibility</p:attrName>
                                        </p:attrNameLst>
                                      </p:cBhvr>
                                      <p:to>
                                        <p:strVal val="hidden"/>
                                      </p:to>
                                    </p:set>
                                  </p:childTnLst>
                                </p:cTn>
                              </p:par>
                              <p:par>
                                <p:cTn id="333" presetID="2" presetClass="exit" presetSubtype="4" fill="hold" grpId="3" nodeType="withEffect">
                                  <p:stCondLst>
                                    <p:cond delay="0"/>
                                  </p:stCondLst>
                                  <p:childTnLst>
                                    <p:anim calcmode="lin" valueType="num">
                                      <p:cBhvr additive="base">
                                        <p:cTn id="334" dur="3000"/>
                                        <p:tgtEl>
                                          <p:spTgt spid="9"/>
                                        </p:tgtEl>
                                        <p:attrNameLst>
                                          <p:attrName>ppt_x</p:attrName>
                                        </p:attrNameLst>
                                      </p:cBhvr>
                                      <p:tavLst>
                                        <p:tav tm="0">
                                          <p:val>
                                            <p:strVal val="ppt_x"/>
                                          </p:val>
                                        </p:tav>
                                        <p:tav tm="100000">
                                          <p:val>
                                            <p:strVal val="ppt_x"/>
                                          </p:val>
                                        </p:tav>
                                      </p:tavLst>
                                    </p:anim>
                                    <p:anim calcmode="lin" valueType="num">
                                      <p:cBhvr additive="base">
                                        <p:cTn id="335" dur="3000"/>
                                        <p:tgtEl>
                                          <p:spTgt spid="9"/>
                                        </p:tgtEl>
                                        <p:attrNameLst>
                                          <p:attrName>ppt_y</p:attrName>
                                        </p:attrNameLst>
                                      </p:cBhvr>
                                      <p:tavLst>
                                        <p:tav tm="0">
                                          <p:val>
                                            <p:strVal val="ppt_y"/>
                                          </p:val>
                                        </p:tav>
                                        <p:tav tm="100000">
                                          <p:val>
                                            <p:strVal val="1+ppt_h/2"/>
                                          </p:val>
                                        </p:tav>
                                      </p:tavLst>
                                    </p:anim>
                                    <p:set>
                                      <p:cBhvr>
                                        <p:cTn id="336" dur="1" fill="hold">
                                          <p:stCondLst>
                                            <p:cond delay="2999"/>
                                          </p:stCondLst>
                                        </p:cTn>
                                        <p:tgtEl>
                                          <p:spTgt spid="9"/>
                                        </p:tgtEl>
                                        <p:attrNameLst>
                                          <p:attrName>style.visibility</p:attrName>
                                        </p:attrNameLst>
                                      </p:cBhvr>
                                      <p:to>
                                        <p:strVal val="hidden"/>
                                      </p:to>
                                    </p:set>
                                  </p:childTnLst>
                                </p:cTn>
                              </p:par>
                              <p:par>
                                <p:cTn id="337" presetID="2" presetClass="exit" presetSubtype="4" fill="hold" grpId="3" nodeType="withEffect">
                                  <p:stCondLst>
                                    <p:cond delay="0"/>
                                  </p:stCondLst>
                                  <p:childTnLst>
                                    <p:anim calcmode="lin" valueType="num">
                                      <p:cBhvr additive="base">
                                        <p:cTn id="338" dur="3000"/>
                                        <p:tgtEl>
                                          <p:spTgt spid="10"/>
                                        </p:tgtEl>
                                        <p:attrNameLst>
                                          <p:attrName>ppt_x</p:attrName>
                                        </p:attrNameLst>
                                      </p:cBhvr>
                                      <p:tavLst>
                                        <p:tav tm="0">
                                          <p:val>
                                            <p:strVal val="ppt_x"/>
                                          </p:val>
                                        </p:tav>
                                        <p:tav tm="100000">
                                          <p:val>
                                            <p:strVal val="ppt_x"/>
                                          </p:val>
                                        </p:tav>
                                      </p:tavLst>
                                    </p:anim>
                                    <p:anim calcmode="lin" valueType="num">
                                      <p:cBhvr additive="base">
                                        <p:cTn id="339" dur="3000"/>
                                        <p:tgtEl>
                                          <p:spTgt spid="10"/>
                                        </p:tgtEl>
                                        <p:attrNameLst>
                                          <p:attrName>ppt_y</p:attrName>
                                        </p:attrNameLst>
                                      </p:cBhvr>
                                      <p:tavLst>
                                        <p:tav tm="0">
                                          <p:val>
                                            <p:strVal val="ppt_y"/>
                                          </p:val>
                                        </p:tav>
                                        <p:tav tm="100000">
                                          <p:val>
                                            <p:strVal val="1+ppt_h/2"/>
                                          </p:val>
                                        </p:tav>
                                      </p:tavLst>
                                    </p:anim>
                                    <p:set>
                                      <p:cBhvr>
                                        <p:cTn id="340" dur="1" fill="hold">
                                          <p:stCondLst>
                                            <p:cond delay="2999"/>
                                          </p:stCondLst>
                                        </p:cTn>
                                        <p:tgtEl>
                                          <p:spTgt spid="10"/>
                                        </p:tgtEl>
                                        <p:attrNameLst>
                                          <p:attrName>style.visibility</p:attrName>
                                        </p:attrNameLst>
                                      </p:cBhvr>
                                      <p:to>
                                        <p:strVal val="hidden"/>
                                      </p:to>
                                    </p:set>
                                  </p:childTnLst>
                                </p:cTn>
                              </p:par>
                              <p:par>
                                <p:cTn id="341" presetID="2" presetClass="exit" presetSubtype="4" fill="hold" grpId="3" nodeType="withEffect">
                                  <p:stCondLst>
                                    <p:cond delay="0"/>
                                  </p:stCondLst>
                                  <p:childTnLst>
                                    <p:anim calcmode="lin" valueType="num">
                                      <p:cBhvr additive="base">
                                        <p:cTn id="342" dur="3000"/>
                                        <p:tgtEl>
                                          <p:spTgt spid="11"/>
                                        </p:tgtEl>
                                        <p:attrNameLst>
                                          <p:attrName>ppt_x</p:attrName>
                                        </p:attrNameLst>
                                      </p:cBhvr>
                                      <p:tavLst>
                                        <p:tav tm="0">
                                          <p:val>
                                            <p:strVal val="ppt_x"/>
                                          </p:val>
                                        </p:tav>
                                        <p:tav tm="100000">
                                          <p:val>
                                            <p:strVal val="ppt_x"/>
                                          </p:val>
                                        </p:tav>
                                      </p:tavLst>
                                    </p:anim>
                                    <p:anim calcmode="lin" valueType="num">
                                      <p:cBhvr additive="base">
                                        <p:cTn id="343" dur="3000"/>
                                        <p:tgtEl>
                                          <p:spTgt spid="11"/>
                                        </p:tgtEl>
                                        <p:attrNameLst>
                                          <p:attrName>ppt_y</p:attrName>
                                        </p:attrNameLst>
                                      </p:cBhvr>
                                      <p:tavLst>
                                        <p:tav tm="0">
                                          <p:val>
                                            <p:strVal val="ppt_y"/>
                                          </p:val>
                                        </p:tav>
                                        <p:tav tm="100000">
                                          <p:val>
                                            <p:strVal val="1+ppt_h/2"/>
                                          </p:val>
                                        </p:tav>
                                      </p:tavLst>
                                    </p:anim>
                                    <p:set>
                                      <p:cBhvr>
                                        <p:cTn id="344" dur="1" fill="hold">
                                          <p:stCondLst>
                                            <p:cond delay="2999"/>
                                          </p:stCondLst>
                                        </p:cTn>
                                        <p:tgtEl>
                                          <p:spTgt spid="11"/>
                                        </p:tgtEl>
                                        <p:attrNameLst>
                                          <p:attrName>style.visibility</p:attrName>
                                        </p:attrNameLst>
                                      </p:cBhvr>
                                      <p:to>
                                        <p:strVal val="hidden"/>
                                      </p:to>
                                    </p:set>
                                  </p:childTnLst>
                                </p:cTn>
                              </p:par>
                              <p:par>
                                <p:cTn id="345" presetID="2" presetClass="exit" presetSubtype="4" fill="hold" grpId="3" nodeType="withEffect">
                                  <p:stCondLst>
                                    <p:cond delay="0"/>
                                  </p:stCondLst>
                                  <p:childTnLst>
                                    <p:anim calcmode="lin" valueType="num">
                                      <p:cBhvr additive="base">
                                        <p:cTn id="346" dur="3000"/>
                                        <p:tgtEl>
                                          <p:spTgt spid="12"/>
                                        </p:tgtEl>
                                        <p:attrNameLst>
                                          <p:attrName>ppt_x</p:attrName>
                                        </p:attrNameLst>
                                      </p:cBhvr>
                                      <p:tavLst>
                                        <p:tav tm="0">
                                          <p:val>
                                            <p:strVal val="ppt_x"/>
                                          </p:val>
                                        </p:tav>
                                        <p:tav tm="100000">
                                          <p:val>
                                            <p:strVal val="ppt_x"/>
                                          </p:val>
                                        </p:tav>
                                      </p:tavLst>
                                    </p:anim>
                                    <p:anim calcmode="lin" valueType="num">
                                      <p:cBhvr additive="base">
                                        <p:cTn id="347" dur="3000"/>
                                        <p:tgtEl>
                                          <p:spTgt spid="12"/>
                                        </p:tgtEl>
                                        <p:attrNameLst>
                                          <p:attrName>ppt_y</p:attrName>
                                        </p:attrNameLst>
                                      </p:cBhvr>
                                      <p:tavLst>
                                        <p:tav tm="0">
                                          <p:val>
                                            <p:strVal val="ppt_y"/>
                                          </p:val>
                                        </p:tav>
                                        <p:tav tm="100000">
                                          <p:val>
                                            <p:strVal val="1+ppt_h/2"/>
                                          </p:val>
                                        </p:tav>
                                      </p:tavLst>
                                    </p:anim>
                                    <p:set>
                                      <p:cBhvr>
                                        <p:cTn id="348" dur="1" fill="hold">
                                          <p:stCondLst>
                                            <p:cond delay="2999"/>
                                          </p:stCondLst>
                                        </p:cTn>
                                        <p:tgtEl>
                                          <p:spTgt spid="12"/>
                                        </p:tgtEl>
                                        <p:attrNameLst>
                                          <p:attrName>style.visibility</p:attrName>
                                        </p:attrNameLst>
                                      </p:cBhvr>
                                      <p:to>
                                        <p:strVal val="hidden"/>
                                      </p:to>
                                    </p:set>
                                  </p:childTnLst>
                                </p:cTn>
                              </p:par>
                              <p:par>
                                <p:cTn id="349" presetID="2" presetClass="exit" presetSubtype="4" fill="hold" grpId="3" nodeType="withEffect">
                                  <p:stCondLst>
                                    <p:cond delay="0"/>
                                  </p:stCondLst>
                                  <p:childTnLst>
                                    <p:anim calcmode="lin" valueType="num">
                                      <p:cBhvr additive="base">
                                        <p:cTn id="350" dur="3000"/>
                                        <p:tgtEl>
                                          <p:spTgt spid="13"/>
                                        </p:tgtEl>
                                        <p:attrNameLst>
                                          <p:attrName>ppt_x</p:attrName>
                                        </p:attrNameLst>
                                      </p:cBhvr>
                                      <p:tavLst>
                                        <p:tav tm="0">
                                          <p:val>
                                            <p:strVal val="ppt_x"/>
                                          </p:val>
                                        </p:tav>
                                        <p:tav tm="100000">
                                          <p:val>
                                            <p:strVal val="ppt_x"/>
                                          </p:val>
                                        </p:tav>
                                      </p:tavLst>
                                    </p:anim>
                                    <p:anim calcmode="lin" valueType="num">
                                      <p:cBhvr additive="base">
                                        <p:cTn id="351" dur="3000"/>
                                        <p:tgtEl>
                                          <p:spTgt spid="13"/>
                                        </p:tgtEl>
                                        <p:attrNameLst>
                                          <p:attrName>ppt_y</p:attrName>
                                        </p:attrNameLst>
                                      </p:cBhvr>
                                      <p:tavLst>
                                        <p:tav tm="0">
                                          <p:val>
                                            <p:strVal val="ppt_y"/>
                                          </p:val>
                                        </p:tav>
                                        <p:tav tm="100000">
                                          <p:val>
                                            <p:strVal val="1+ppt_h/2"/>
                                          </p:val>
                                        </p:tav>
                                      </p:tavLst>
                                    </p:anim>
                                    <p:set>
                                      <p:cBhvr>
                                        <p:cTn id="352" dur="1" fill="hold">
                                          <p:stCondLst>
                                            <p:cond delay="2999"/>
                                          </p:stCondLst>
                                        </p:cTn>
                                        <p:tgtEl>
                                          <p:spTgt spid="13"/>
                                        </p:tgtEl>
                                        <p:attrNameLst>
                                          <p:attrName>style.visibility</p:attrName>
                                        </p:attrNameLst>
                                      </p:cBhvr>
                                      <p:to>
                                        <p:strVal val="hidden"/>
                                      </p:to>
                                    </p:set>
                                  </p:childTnLst>
                                </p:cTn>
                              </p:par>
                              <p:par>
                                <p:cTn id="353" presetID="2" presetClass="exit" presetSubtype="4" fill="hold" grpId="3" nodeType="withEffect">
                                  <p:stCondLst>
                                    <p:cond delay="0"/>
                                  </p:stCondLst>
                                  <p:childTnLst>
                                    <p:anim calcmode="lin" valueType="num">
                                      <p:cBhvr additive="base">
                                        <p:cTn id="354" dur="3000"/>
                                        <p:tgtEl>
                                          <p:spTgt spid="14"/>
                                        </p:tgtEl>
                                        <p:attrNameLst>
                                          <p:attrName>ppt_x</p:attrName>
                                        </p:attrNameLst>
                                      </p:cBhvr>
                                      <p:tavLst>
                                        <p:tav tm="0">
                                          <p:val>
                                            <p:strVal val="ppt_x"/>
                                          </p:val>
                                        </p:tav>
                                        <p:tav tm="100000">
                                          <p:val>
                                            <p:strVal val="ppt_x"/>
                                          </p:val>
                                        </p:tav>
                                      </p:tavLst>
                                    </p:anim>
                                    <p:anim calcmode="lin" valueType="num">
                                      <p:cBhvr additive="base">
                                        <p:cTn id="355" dur="3000"/>
                                        <p:tgtEl>
                                          <p:spTgt spid="14"/>
                                        </p:tgtEl>
                                        <p:attrNameLst>
                                          <p:attrName>ppt_y</p:attrName>
                                        </p:attrNameLst>
                                      </p:cBhvr>
                                      <p:tavLst>
                                        <p:tav tm="0">
                                          <p:val>
                                            <p:strVal val="ppt_y"/>
                                          </p:val>
                                        </p:tav>
                                        <p:tav tm="100000">
                                          <p:val>
                                            <p:strVal val="1+ppt_h/2"/>
                                          </p:val>
                                        </p:tav>
                                      </p:tavLst>
                                    </p:anim>
                                    <p:set>
                                      <p:cBhvr>
                                        <p:cTn id="356" dur="1" fill="hold">
                                          <p:stCondLst>
                                            <p:cond delay="2999"/>
                                          </p:stCondLst>
                                        </p:cTn>
                                        <p:tgtEl>
                                          <p:spTgt spid="14"/>
                                        </p:tgtEl>
                                        <p:attrNameLst>
                                          <p:attrName>style.visibility</p:attrName>
                                        </p:attrNameLst>
                                      </p:cBhvr>
                                      <p:to>
                                        <p:strVal val="hidden"/>
                                      </p:to>
                                    </p:set>
                                  </p:childTnLst>
                                </p:cTn>
                              </p:par>
                              <p:par>
                                <p:cTn id="357" presetID="2" presetClass="exit" presetSubtype="4" fill="hold" grpId="3" nodeType="withEffect">
                                  <p:stCondLst>
                                    <p:cond delay="0"/>
                                  </p:stCondLst>
                                  <p:childTnLst>
                                    <p:anim calcmode="lin" valueType="num">
                                      <p:cBhvr additive="base">
                                        <p:cTn id="358" dur="3000"/>
                                        <p:tgtEl>
                                          <p:spTgt spid="15"/>
                                        </p:tgtEl>
                                        <p:attrNameLst>
                                          <p:attrName>ppt_x</p:attrName>
                                        </p:attrNameLst>
                                      </p:cBhvr>
                                      <p:tavLst>
                                        <p:tav tm="0">
                                          <p:val>
                                            <p:strVal val="ppt_x"/>
                                          </p:val>
                                        </p:tav>
                                        <p:tav tm="100000">
                                          <p:val>
                                            <p:strVal val="ppt_x"/>
                                          </p:val>
                                        </p:tav>
                                      </p:tavLst>
                                    </p:anim>
                                    <p:anim calcmode="lin" valueType="num">
                                      <p:cBhvr additive="base">
                                        <p:cTn id="359" dur="3000"/>
                                        <p:tgtEl>
                                          <p:spTgt spid="15"/>
                                        </p:tgtEl>
                                        <p:attrNameLst>
                                          <p:attrName>ppt_y</p:attrName>
                                        </p:attrNameLst>
                                      </p:cBhvr>
                                      <p:tavLst>
                                        <p:tav tm="0">
                                          <p:val>
                                            <p:strVal val="ppt_y"/>
                                          </p:val>
                                        </p:tav>
                                        <p:tav tm="100000">
                                          <p:val>
                                            <p:strVal val="1+ppt_h/2"/>
                                          </p:val>
                                        </p:tav>
                                      </p:tavLst>
                                    </p:anim>
                                    <p:set>
                                      <p:cBhvr>
                                        <p:cTn id="360" dur="1" fill="hold">
                                          <p:stCondLst>
                                            <p:cond delay="2999"/>
                                          </p:stCondLst>
                                        </p:cTn>
                                        <p:tgtEl>
                                          <p:spTgt spid="15"/>
                                        </p:tgtEl>
                                        <p:attrNameLst>
                                          <p:attrName>style.visibility</p:attrName>
                                        </p:attrNameLst>
                                      </p:cBhvr>
                                      <p:to>
                                        <p:strVal val="hidden"/>
                                      </p:to>
                                    </p:set>
                                  </p:childTnLst>
                                </p:cTn>
                              </p:par>
                              <p:par>
                                <p:cTn id="361" presetID="2" presetClass="exit" presetSubtype="4" fill="hold" grpId="3" nodeType="withEffect">
                                  <p:stCondLst>
                                    <p:cond delay="0"/>
                                  </p:stCondLst>
                                  <p:childTnLst>
                                    <p:anim calcmode="lin" valueType="num">
                                      <p:cBhvr additive="base">
                                        <p:cTn id="362" dur="3000"/>
                                        <p:tgtEl>
                                          <p:spTgt spid="16"/>
                                        </p:tgtEl>
                                        <p:attrNameLst>
                                          <p:attrName>ppt_x</p:attrName>
                                        </p:attrNameLst>
                                      </p:cBhvr>
                                      <p:tavLst>
                                        <p:tav tm="0">
                                          <p:val>
                                            <p:strVal val="ppt_x"/>
                                          </p:val>
                                        </p:tav>
                                        <p:tav tm="100000">
                                          <p:val>
                                            <p:strVal val="ppt_x"/>
                                          </p:val>
                                        </p:tav>
                                      </p:tavLst>
                                    </p:anim>
                                    <p:anim calcmode="lin" valueType="num">
                                      <p:cBhvr additive="base">
                                        <p:cTn id="363" dur="3000"/>
                                        <p:tgtEl>
                                          <p:spTgt spid="16"/>
                                        </p:tgtEl>
                                        <p:attrNameLst>
                                          <p:attrName>ppt_y</p:attrName>
                                        </p:attrNameLst>
                                      </p:cBhvr>
                                      <p:tavLst>
                                        <p:tav tm="0">
                                          <p:val>
                                            <p:strVal val="ppt_y"/>
                                          </p:val>
                                        </p:tav>
                                        <p:tav tm="100000">
                                          <p:val>
                                            <p:strVal val="1+ppt_h/2"/>
                                          </p:val>
                                        </p:tav>
                                      </p:tavLst>
                                    </p:anim>
                                    <p:set>
                                      <p:cBhvr>
                                        <p:cTn id="364" dur="1" fill="hold">
                                          <p:stCondLst>
                                            <p:cond delay="2999"/>
                                          </p:stCondLst>
                                        </p:cTn>
                                        <p:tgtEl>
                                          <p:spTgt spid="16"/>
                                        </p:tgtEl>
                                        <p:attrNameLst>
                                          <p:attrName>style.visibility</p:attrName>
                                        </p:attrNameLst>
                                      </p:cBhvr>
                                      <p:to>
                                        <p:strVal val="hidden"/>
                                      </p:to>
                                    </p:set>
                                  </p:childTnLst>
                                </p:cTn>
                              </p:par>
                              <p:par>
                                <p:cTn id="365" presetID="2" presetClass="exit" presetSubtype="4" fill="hold" grpId="3" nodeType="withEffect">
                                  <p:stCondLst>
                                    <p:cond delay="0"/>
                                  </p:stCondLst>
                                  <p:childTnLst>
                                    <p:anim calcmode="lin" valueType="num">
                                      <p:cBhvr additive="base">
                                        <p:cTn id="366" dur="3000"/>
                                        <p:tgtEl>
                                          <p:spTgt spid="17"/>
                                        </p:tgtEl>
                                        <p:attrNameLst>
                                          <p:attrName>ppt_x</p:attrName>
                                        </p:attrNameLst>
                                      </p:cBhvr>
                                      <p:tavLst>
                                        <p:tav tm="0">
                                          <p:val>
                                            <p:strVal val="ppt_x"/>
                                          </p:val>
                                        </p:tav>
                                        <p:tav tm="100000">
                                          <p:val>
                                            <p:strVal val="ppt_x"/>
                                          </p:val>
                                        </p:tav>
                                      </p:tavLst>
                                    </p:anim>
                                    <p:anim calcmode="lin" valueType="num">
                                      <p:cBhvr additive="base">
                                        <p:cTn id="367" dur="3000"/>
                                        <p:tgtEl>
                                          <p:spTgt spid="17"/>
                                        </p:tgtEl>
                                        <p:attrNameLst>
                                          <p:attrName>ppt_y</p:attrName>
                                        </p:attrNameLst>
                                      </p:cBhvr>
                                      <p:tavLst>
                                        <p:tav tm="0">
                                          <p:val>
                                            <p:strVal val="ppt_y"/>
                                          </p:val>
                                        </p:tav>
                                        <p:tav tm="100000">
                                          <p:val>
                                            <p:strVal val="1+ppt_h/2"/>
                                          </p:val>
                                        </p:tav>
                                      </p:tavLst>
                                    </p:anim>
                                    <p:set>
                                      <p:cBhvr>
                                        <p:cTn id="368" dur="1" fill="hold">
                                          <p:stCondLst>
                                            <p:cond delay="2999"/>
                                          </p:stCondLst>
                                        </p:cTn>
                                        <p:tgtEl>
                                          <p:spTgt spid="17"/>
                                        </p:tgtEl>
                                        <p:attrNameLst>
                                          <p:attrName>style.visibility</p:attrName>
                                        </p:attrNameLst>
                                      </p:cBhvr>
                                      <p:to>
                                        <p:strVal val="hidden"/>
                                      </p:to>
                                    </p:set>
                                  </p:childTnLst>
                                </p:cTn>
                              </p:par>
                              <p:par>
                                <p:cTn id="369" presetID="2" presetClass="exit" presetSubtype="4" fill="hold" grpId="3" nodeType="withEffect">
                                  <p:stCondLst>
                                    <p:cond delay="0"/>
                                  </p:stCondLst>
                                  <p:childTnLst>
                                    <p:anim calcmode="lin" valueType="num">
                                      <p:cBhvr additive="base">
                                        <p:cTn id="370" dur="3000"/>
                                        <p:tgtEl>
                                          <p:spTgt spid="18"/>
                                        </p:tgtEl>
                                        <p:attrNameLst>
                                          <p:attrName>ppt_x</p:attrName>
                                        </p:attrNameLst>
                                      </p:cBhvr>
                                      <p:tavLst>
                                        <p:tav tm="0">
                                          <p:val>
                                            <p:strVal val="ppt_x"/>
                                          </p:val>
                                        </p:tav>
                                        <p:tav tm="100000">
                                          <p:val>
                                            <p:strVal val="ppt_x"/>
                                          </p:val>
                                        </p:tav>
                                      </p:tavLst>
                                    </p:anim>
                                    <p:anim calcmode="lin" valueType="num">
                                      <p:cBhvr additive="base">
                                        <p:cTn id="371" dur="3000"/>
                                        <p:tgtEl>
                                          <p:spTgt spid="18"/>
                                        </p:tgtEl>
                                        <p:attrNameLst>
                                          <p:attrName>ppt_y</p:attrName>
                                        </p:attrNameLst>
                                      </p:cBhvr>
                                      <p:tavLst>
                                        <p:tav tm="0">
                                          <p:val>
                                            <p:strVal val="ppt_y"/>
                                          </p:val>
                                        </p:tav>
                                        <p:tav tm="100000">
                                          <p:val>
                                            <p:strVal val="1+ppt_h/2"/>
                                          </p:val>
                                        </p:tav>
                                      </p:tavLst>
                                    </p:anim>
                                    <p:set>
                                      <p:cBhvr>
                                        <p:cTn id="372" dur="1" fill="hold">
                                          <p:stCondLst>
                                            <p:cond delay="2999"/>
                                          </p:stCondLst>
                                        </p:cTn>
                                        <p:tgtEl>
                                          <p:spTgt spid="18"/>
                                        </p:tgtEl>
                                        <p:attrNameLst>
                                          <p:attrName>style.visibility</p:attrName>
                                        </p:attrNameLst>
                                      </p:cBhvr>
                                      <p:to>
                                        <p:strVal val="hidden"/>
                                      </p:to>
                                    </p:set>
                                  </p:childTnLst>
                                </p:cTn>
                              </p:par>
                              <p:par>
                                <p:cTn id="373" presetID="2" presetClass="exit" presetSubtype="1" fill="hold" grpId="3" nodeType="withEffect">
                                  <p:stCondLst>
                                    <p:cond delay="0"/>
                                  </p:stCondLst>
                                  <p:childTnLst>
                                    <p:anim calcmode="lin" valueType="num">
                                      <p:cBhvr additive="base">
                                        <p:cTn id="374" dur="3000"/>
                                        <p:tgtEl>
                                          <p:spTgt spid="19"/>
                                        </p:tgtEl>
                                        <p:attrNameLst>
                                          <p:attrName>ppt_x</p:attrName>
                                        </p:attrNameLst>
                                      </p:cBhvr>
                                      <p:tavLst>
                                        <p:tav tm="0">
                                          <p:val>
                                            <p:strVal val="ppt_x"/>
                                          </p:val>
                                        </p:tav>
                                        <p:tav tm="100000">
                                          <p:val>
                                            <p:strVal val="ppt_x"/>
                                          </p:val>
                                        </p:tav>
                                      </p:tavLst>
                                    </p:anim>
                                    <p:anim calcmode="lin" valueType="num">
                                      <p:cBhvr additive="base">
                                        <p:cTn id="375" dur="3000"/>
                                        <p:tgtEl>
                                          <p:spTgt spid="19"/>
                                        </p:tgtEl>
                                        <p:attrNameLst>
                                          <p:attrName>ppt_y</p:attrName>
                                        </p:attrNameLst>
                                      </p:cBhvr>
                                      <p:tavLst>
                                        <p:tav tm="0">
                                          <p:val>
                                            <p:strVal val="ppt_y"/>
                                          </p:val>
                                        </p:tav>
                                        <p:tav tm="100000">
                                          <p:val>
                                            <p:strVal val="0-ppt_h/2"/>
                                          </p:val>
                                        </p:tav>
                                      </p:tavLst>
                                    </p:anim>
                                    <p:set>
                                      <p:cBhvr>
                                        <p:cTn id="376" dur="1" fill="hold">
                                          <p:stCondLst>
                                            <p:cond delay="2999"/>
                                          </p:stCondLst>
                                        </p:cTn>
                                        <p:tgtEl>
                                          <p:spTgt spid="19"/>
                                        </p:tgtEl>
                                        <p:attrNameLst>
                                          <p:attrName>style.visibility</p:attrName>
                                        </p:attrNameLst>
                                      </p:cBhvr>
                                      <p:to>
                                        <p:strVal val="hidden"/>
                                      </p:to>
                                    </p:set>
                                  </p:childTnLst>
                                </p:cTn>
                              </p:par>
                              <p:par>
                                <p:cTn id="377" presetID="2" presetClass="exit" presetSubtype="1" fill="hold" grpId="3" nodeType="withEffect">
                                  <p:stCondLst>
                                    <p:cond delay="0"/>
                                  </p:stCondLst>
                                  <p:childTnLst>
                                    <p:anim calcmode="lin" valueType="num">
                                      <p:cBhvr additive="base">
                                        <p:cTn id="378" dur="3000"/>
                                        <p:tgtEl>
                                          <p:spTgt spid="20"/>
                                        </p:tgtEl>
                                        <p:attrNameLst>
                                          <p:attrName>ppt_x</p:attrName>
                                        </p:attrNameLst>
                                      </p:cBhvr>
                                      <p:tavLst>
                                        <p:tav tm="0">
                                          <p:val>
                                            <p:strVal val="ppt_x"/>
                                          </p:val>
                                        </p:tav>
                                        <p:tav tm="100000">
                                          <p:val>
                                            <p:strVal val="ppt_x"/>
                                          </p:val>
                                        </p:tav>
                                      </p:tavLst>
                                    </p:anim>
                                    <p:anim calcmode="lin" valueType="num">
                                      <p:cBhvr additive="base">
                                        <p:cTn id="379" dur="3000"/>
                                        <p:tgtEl>
                                          <p:spTgt spid="20"/>
                                        </p:tgtEl>
                                        <p:attrNameLst>
                                          <p:attrName>ppt_y</p:attrName>
                                        </p:attrNameLst>
                                      </p:cBhvr>
                                      <p:tavLst>
                                        <p:tav tm="0">
                                          <p:val>
                                            <p:strVal val="ppt_y"/>
                                          </p:val>
                                        </p:tav>
                                        <p:tav tm="100000">
                                          <p:val>
                                            <p:strVal val="0-ppt_h/2"/>
                                          </p:val>
                                        </p:tav>
                                      </p:tavLst>
                                    </p:anim>
                                    <p:set>
                                      <p:cBhvr>
                                        <p:cTn id="380" dur="1" fill="hold">
                                          <p:stCondLst>
                                            <p:cond delay="2999"/>
                                          </p:stCondLst>
                                        </p:cTn>
                                        <p:tgtEl>
                                          <p:spTgt spid="20"/>
                                        </p:tgtEl>
                                        <p:attrNameLst>
                                          <p:attrName>style.visibility</p:attrName>
                                        </p:attrNameLst>
                                      </p:cBhvr>
                                      <p:to>
                                        <p:strVal val="hidden"/>
                                      </p:to>
                                    </p:set>
                                  </p:childTnLst>
                                </p:cTn>
                              </p:par>
                              <p:par>
                                <p:cTn id="381" presetID="2" presetClass="exit" presetSubtype="1" fill="hold" grpId="3" nodeType="withEffect">
                                  <p:stCondLst>
                                    <p:cond delay="0"/>
                                  </p:stCondLst>
                                  <p:childTnLst>
                                    <p:anim calcmode="lin" valueType="num">
                                      <p:cBhvr additive="base">
                                        <p:cTn id="382" dur="3000"/>
                                        <p:tgtEl>
                                          <p:spTgt spid="21"/>
                                        </p:tgtEl>
                                        <p:attrNameLst>
                                          <p:attrName>ppt_x</p:attrName>
                                        </p:attrNameLst>
                                      </p:cBhvr>
                                      <p:tavLst>
                                        <p:tav tm="0">
                                          <p:val>
                                            <p:strVal val="ppt_x"/>
                                          </p:val>
                                        </p:tav>
                                        <p:tav tm="100000">
                                          <p:val>
                                            <p:strVal val="ppt_x"/>
                                          </p:val>
                                        </p:tav>
                                      </p:tavLst>
                                    </p:anim>
                                    <p:anim calcmode="lin" valueType="num">
                                      <p:cBhvr additive="base">
                                        <p:cTn id="383" dur="3000"/>
                                        <p:tgtEl>
                                          <p:spTgt spid="21"/>
                                        </p:tgtEl>
                                        <p:attrNameLst>
                                          <p:attrName>ppt_y</p:attrName>
                                        </p:attrNameLst>
                                      </p:cBhvr>
                                      <p:tavLst>
                                        <p:tav tm="0">
                                          <p:val>
                                            <p:strVal val="ppt_y"/>
                                          </p:val>
                                        </p:tav>
                                        <p:tav tm="100000">
                                          <p:val>
                                            <p:strVal val="0-ppt_h/2"/>
                                          </p:val>
                                        </p:tav>
                                      </p:tavLst>
                                    </p:anim>
                                    <p:set>
                                      <p:cBhvr>
                                        <p:cTn id="384" dur="1" fill="hold">
                                          <p:stCondLst>
                                            <p:cond delay="2999"/>
                                          </p:stCondLst>
                                        </p:cTn>
                                        <p:tgtEl>
                                          <p:spTgt spid="21"/>
                                        </p:tgtEl>
                                        <p:attrNameLst>
                                          <p:attrName>style.visibility</p:attrName>
                                        </p:attrNameLst>
                                      </p:cBhvr>
                                      <p:to>
                                        <p:strVal val="hidden"/>
                                      </p:to>
                                    </p:set>
                                  </p:childTnLst>
                                </p:cTn>
                              </p:par>
                              <p:par>
                                <p:cTn id="385" presetID="2" presetClass="exit" presetSubtype="1" fill="hold" grpId="3" nodeType="withEffect">
                                  <p:stCondLst>
                                    <p:cond delay="0"/>
                                  </p:stCondLst>
                                  <p:childTnLst>
                                    <p:anim calcmode="lin" valueType="num">
                                      <p:cBhvr additive="base">
                                        <p:cTn id="386" dur="3000"/>
                                        <p:tgtEl>
                                          <p:spTgt spid="22"/>
                                        </p:tgtEl>
                                        <p:attrNameLst>
                                          <p:attrName>ppt_x</p:attrName>
                                        </p:attrNameLst>
                                      </p:cBhvr>
                                      <p:tavLst>
                                        <p:tav tm="0">
                                          <p:val>
                                            <p:strVal val="ppt_x"/>
                                          </p:val>
                                        </p:tav>
                                        <p:tav tm="100000">
                                          <p:val>
                                            <p:strVal val="ppt_x"/>
                                          </p:val>
                                        </p:tav>
                                      </p:tavLst>
                                    </p:anim>
                                    <p:anim calcmode="lin" valueType="num">
                                      <p:cBhvr additive="base">
                                        <p:cTn id="387" dur="3000"/>
                                        <p:tgtEl>
                                          <p:spTgt spid="22"/>
                                        </p:tgtEl>
                                        <p:attrNameLst>
                                          <p:attrName>ppt_y</p:attrName>
                                        </p:attrNameLst>
                                      </p:cBhvr>
                                      <p:tavLst>
                                        <p:tav tm="0">
                                          <p:val>
                                            <p:strVal val="ppt_y"/>
                                          </p:val>
                                        </p:tav>
                                        <p:tav tm="100000">
                                          <p:val>
                                            <p:strVal val="0-ppt_h/2"/>
                                          </p:val>
                                        </p:tav>
                                      </p:tavLst>
                                    </p:anim>
                                    <p:set>
                                      <p:cBhvr>
                                        <p:cTn id="388" dur="1" fill="hold">
                                          <p:stCondLst>
                                            <p:cond delay="2999"/>
                                          </p:stCondLst>
                                        </p:cTn>
                                        <p:tgtEl>
                                          <p:spTgt spid="22"/>
                                        </p:tgtEl>
                                        <p:attrNameLst>
                                          <p:attrName>style.visibility</p:attrName>
                                        </p:attrNameLst>
                                      </p:cBhvr>
                                      <p:to>
                                        <p:strVal val="hidden"/>
                                      </p:to>
                                    </p:set>
                                  </p:childTnLst>
                                </p:cTn>
                              </p:par>
                              <p:par>
                                <p:cTn id="389" presetID="2" presetClass="exit" presetSubtype="1" fill="hold" grpId="3" nodeType="withEffect">
                                  <p:stCondLst>
                                    <p:cond delay="0"/>
                                  </p:stCondLst>
                                  <p:childTnLst>
                                    <p:anim calcmode="lin" valueType="num">
                                      <p:cBhvr additive="base">
                                        <p:cTn id="390" dur="3000"/>
                                        <p:tgtEl>
                                          <p:spTgt spid="23"/>
                                        </p:tgtEl>
                                        <p:attrNameLst>
                                          <p:attrName>ppt_x</p:attrName>
                                        </p:attrNameLst>
                                      </p:cBhvr>
                                      <p:tavLst>
                                        <p:tav tm="0">
                                          <p:val>
                                            <p:strVal val="ppt_x"/>
                                          </p:val>
                                        </p:tav>
                                        <p:tav tm="100000">
                                          <p:val>
                                            <p:strVal val="ppt_x"/>
                                          </p:val>
                                        </p:tav>
                                      </p:tavLst>
                                    </p:anim>
                                    <p:anim calcmode="lin" valueType="num">
                                      <p:cBhvr additive="base">
                                        <p:cTn id="391" dur="3000"/>
                                        <p:tgtEl>
                                          <p:spTgt spid="23"/>
                                        </p:tgtEl>
                                        <p:attrNameLst>
                                          <p:attrName>ppt_y</p:attrName>
                                        </p:attrNameLst>
                                      </p:cBhvr>
                                      <p:tavLst>
                                        <p:tav tm="0">
                                          <p:val>
                                            <p:strVal val="ppt_y"/>
                                          </p:val>
                                        </p:tav>
                                        <p:tav tm="100000">
                                          <p:val>
                                            <p:strVal val="0-ppt_h/2"/>
                                          </p:val>
                                        </p:tav>
                                      </p:tavLst>
                                    </p:anim>
                                    <p:set>
                                      <p:cBhvr>
                                        <p:cTn id="392" dur="1" fill="hold">
                                          <p:stCondLst>
                                            <p:cond delay="2999"/>
                                          </p:stCondLst>
                                        </p:cTn>
                                        <p:tgtEl>
                                          <p:spTgt spid="23"/>
                                        </p:tgtEl>
                                        <p:attrNameLst>
                                          <p:attrName>style.visibility</p:attrName>
                                        </p:attrNameLst>
                                      </p:cBhvr>
                                      <p:to>
                                        <p:strVal val="hidden"/>
                                      </p:to>
                                    </p:set>
                                  </p:childTnLst>
                                </p:cTn>
                              </p:par>
                              <p:par>
                                <p:cTn id="393" presetID="2" presetClass="exit" presetSubtype="1" fill="hold" grpId="3" nodeType="withEffect">
                                  <p:stCondLst>
                                    <p:cond delay="0"/>
                                  </p:stCondLst>
                                  <p:childTnLst>
                                    <p:anim calcmode="lin" valueType="num">
                                      <p:cBhvr additive="base">
                                        <p:cTn id="394" dur="3000"/>
                                        <p:tgtEl>
                                          <p:spTgt spid="24"/>
                                        </p:tgtEl>
                                        <p:attrNameLst>
                                          <p:attrName>ppt_x</p:attrName>
                                        </p:attrNameLst>
                                      </p:cBhvr>
                                      <p:tavLst>
                                        <p:tav tm="0">
                                          <p:val>
                                            <p:strVal val="ppt_x"/>
                                          </p:val>
                                        </p:tav>
                                        <p:tav tm="100000">
                                          <p:val>
                                            <p:strVal val="ppt_x"/>
                                          </p:val>
                                        </p:tav>
                                      </p:tavLst>
                                    </p:anim>
                                    <p:anim calcmode="lin" valueType="num">
                                      <p:cBhvr additive="base">
                                        <p:cTn id="395" dur="3000"/>
                                        <p:tgtEl>
                                          <p:spTgt spid="24"/>
                                        </p:tgtEl>
                                        <p:attrNameLst>
                                          <p:attrName>ppt_y</p:attrName>
                                        </p:attrNameLst>
                                      </p:cBhvr>
                                      <p:tavLst>
                                        <p:tav tm="0">
                                          <p:val>
                                            <p:strVal val="ppt_y"/>
                                          </p:val>
                                        </p:tav>
                                        <p:tav tm="100000">
                                          <p:val>
                                            <p:strVal val="0-ppt_h/2"/>
                                          </p:val>
                                        </p:tav>
                                      </p:tavLst>
                                    </p:anim>
                                    <p:set>
                                      <p:cBhvr>
                                        <p:cTn id="396" dur="1" fill="hold">
                                          <p:stCondLst>
                                            <p:cond delay="2999"/>
                                          </p:stCondLst>
                                        </p:cTn>
                                        <p:tgtEl>
                                          <p:spTgt spid="24"/>
                                        </p:tgtEl>
                                        <p:attrNameLst>
                                          <p:attrName>style.visibility</p:attrName>
                                        </p:attrNameLst>
                                      </p:cBhvr>
                                      <p:to>
                                        <p:strVal val="hidden"/>
                                      </p:to>
                                    </p:set>
                                  </p:childTnLst>
                                </p:cTn>
                              </p:par>
                              <p:par>
                                <p:cTn id="397" presetID="2" presetClass="exit" presetSubtype="1" fill="hold" grpId="3" nodeType="withEffect">
                                  <p:stCondLst>
                                    <p:cond delay="0"/>
                                  </p:stCondLst>
                                  <p:childTnLst>
                                    <p:anim calcmode="lin" valueType="num">
                                      <p:cBhvr additive="base">
                                        <p:cTn id="398" dur="3000"/>
                                        <p:tgtEl>
                                          <p:spTgt spid="25"/>
                                        </p:tgtEl>
                                        <p:attrNameLst>
                                          <p:attrName>ppt_x</p:attrName>
                                        </p:attrNameLst>
                                      </p:cBhvr>
                                      <p:tavLst>
                                        <p:tav tm="0">
                                          <p:val>
                                            <p:strVal val="ppt_x"/>
                                          </p:val>
                                        </p:tav>
                                        <p:tav tm="100000">
                                          <p:val>
                                            <p:strVal val="ppt_x"/>
                                          </p:val>
                                        </p:tav>
                                      </p:tavLst>
                                    </p:anim>
                                    <p:anim calcmode="lin" valueType="num">
                                      <p:cBhvr additive="base">
                                        <p:cTn id="399" dur="3000"/>
                                        <p:tgtEl>
                                          <p:spTgt spid="25"/>
                                        </p:tgtEl>
                                        <p:attrNameLst>
                                          <p:attrName>ppt_y</p:attrName>
                                        </p:attrNameLst>
                                      </p:cBhvr>
                                      <p:tavLst>
                                        <p:tav tm="0">
                                          <p:val>
                                            <p:strVal val="ppt_y"/>
                                          </p:val>
                                        </p:tav>
                                        <p:tav tm="100000">
                                          <p:val>
                                            <p:strVal val="0-ppt_h/2"/>
                                          </p:val>
                                        </p:tav>
                                      </p:tavLst>
                                    </p:anim>
                                    <p:set>
                                      <p:cBhvr>
                                        <p:cTn id="400" dur="1" fill="hold">
                                          <p:stCondLst>
                                            <p:cond delay="2999"/>
                                          </p:stCondLst>
                                        </p:cTn>
                                        <p:tgtEl>
                                          <p:spTgt spid="25"/>
                                        </p:tgtEl>
                                        <p:attrNameLst>
                                          <p:attrName>style.visibility</p:attrName>
                                        </p:attrNameLst>
                                      </p:cBhvr>
                                      <p:to>
                                        <p:strVal val="hidden"/>
                                      </p:to>
                                    </p:set>
                                  </p:childTnLst>
                                </p:cTn>
                              </p:par>
                              <p:par>
                                <p:cTn id="401" presetID="2" presetClass="exit" presetSubtype="1" fill="hold" grpId="3" nodeType="withEffect">
                                  <p:stCondLst>
                                    <p:cond delay="0"/>
                                  </p:stCondLst>
                                  <p:childTnLst>
                                    <p:anim calcmode="lin" valueType="num">
                                      <p:cBhvr additive="base">
                                        <p:cTn id="402" dur="3000"/>
                                        <p:tgtEl>
                                          <p:spTgt spid="26"/>
                                        </p:tgtEl>
                                        <p:attrNameLst>
                                          <p:attrName>ppt_x</p:attrName>
                                        </p:attrNameLst>
                                      </p:cBhvr>
                                      <p:tavLst>
                                        <p:tav tm="0">
                                          <p:val>
                                            <p:strVal val="ppt_x"/>
                                          </p:val>
                                        </p:tav>
                                        <p:tav tm="100000">
                                          <p:val>
                                            <p:strVal val="ppt_x"/>
                                          </p:val>
                                        </p:tav>
                                      </p:tavLst>
                                    </p:anim>
                                    <p:anim calcmode="lin" valueType="num">
                                      <p:cBhvr additive="base">
                                        <p:cTn id="403" dur="3000"/>
                                        <p:tgtEl>
                                          <p:spTgt spid="26"/>
                                        </p:tgtEl>
                                        <p:attrNameLst>
                                          <p:attrName>ppt_y</p:attrName>
                                        </p:attrNameLst>
                                      </p:cBhvr>
                                      <p:tavLst>
                                        <p:tav tm="0">
                                          <p:val>
                                            <p:strVal val="ppt_y"/>
                                          </p:val>
                                        </p:tav>
                                        <p:tav tm="100000">
                                          <p:val>
                                            <p:strVal val="0-ppt_h/2"/>
                                          </p:val>
                                        </p:tav>
                                      </p:tavLst>
                                    </p:anim>
                                    <p:set>
                                      <p:cBhvr>
                                        <p:cTn id="404" dur="1" fill="hold">
                                          <p:stCondLst>
                                            <p:cond delay="2999"/>
                                          </p:stCondLst>
                                        </p:cTn>
                                        <p:tgtEl>
                                          <p:spTgt spid="26"/>
                                        </p:tgtEl>
                                        <p:attrNameLst>
                                          <p:attrName>style.visibility</p:attrName>
                                        </p:attrNameLst>
                                      </p:cBhvr>
                                      <p:to>
                                        <p:strVal val="hidden"/>
                                      </p:to>
                                    </p:set>
                                  </p:childTnLst>
                                </p:cTn>
                              </p:par>
                              <p:par>
                                <p:cTn id="405" presetID="2" presetClass="exit" presetSubtype="1" fill="hold" grpId="3" nodeType="withEffect">
                                  <p:stCondLst>
                                    <p:cond delay="0"/>
                                  </p:stCondLst>
                                  <p:childTnLst>
                                    <p:anim calcmode="lin" valueType="num">
                                      <p:cBhvr additive="base">
                                        <p:cTn id="406" dur="3000"/>
                                        <p:tgtEl>
                                          <p:spTgt spid="27"/>
                                        </p:tgtEl>
                                        <p:attrNameLst>
                                          <p:attrName>ppt_x</p:attrName>
                                        </p:attrNameLst>
                                      </p:cBhvr>
                                      <p:tavLst>
                                        <p:tav tm="0">
                                          <p:val>
                                            <p:strVal val="ppt_x"/>
                                          </p:val>
                                        </p:tav>
                                        <p:tav tm="100000">
                                          <p:val>
                                            <p:strVal val="ppt_x"/>
                                          </p:val>
                                        </p:tav>
                                      </p:tavLst>
                                    </p:anim>
                                    <p:anim calcmode="lin" valueType="num">
                                      <p:cBhvr additive="base">
                                        <p:cTn id="407" dur="3000"/>
                                        <p:tgtEl>
                                          <p:spTgt spid="27"/>
                                        </p:tgtEl>
                                        <p:attrNameLst>
                                          <p:attrName>ppt_y</p:attrName>
                                        </p:attrNameLst>
                                      </p:cBhvr>
                                      <p:tavLst>
                                        <p:tav tm="0">
                                          <p:val>
                                            <p:strVal val="ppt_y"/>
                                          </p:val>
                                        </p:tav>
                                        <p:tav tm="100000">
                                          <p:val>
                                            <p:strVal val="0-ppt_h/2"/>
                                          </p:val>
                                        </p:tav>
                                      </p:tavLst>
                                    </p:anim>
                                    <p:set>
                                      <p:cBhvr>
                                        <p:cTn id="408" dur="1" fill="hold">
                                          <p:stCondLst>
                                            <p:cond delay="2999"/>
                                          </p:stCondLst>
                                        </p:cTn>
                                        <p:tgtEl>
                                          <p:spTgt spid="27"/>
                                        </p:tgtEl>
                                        <p:attrNameLst>
                                          <p:attrName>style.visibility</p:attrName>
                                        </p:attrNameLst>
                                      </p:cBhvr>
                                      <p:to>
                                        <p:strVal val="hidden"/>
                                      </p:to>
                                    </p:set>
                                  </p:childTnLst>
                                </p:cTn>
                              </p:par>
                              <p:par>
                                <p:cTn id="409" presetID="2" presetClass="exit" presetSubtype="1" fill="hold" grpId="3" nodeType="withEffect">
                                  <p:stCondLst>
                                    <p:cond delay="0"/>
                                  </p:stCondLst>
                                  <p:childTnLst>
                                    <p:anim calcmode="lin" valueType="num">
                                      <p:cBhvr additive="base">
                                        <p:cTn id="410" dur="3000"/>
                                        <p:tgtEl>
                                          <p:spTgt spid="28"/>
                                        </p:tgtEl>
                                        <p:attrNameLst>
                                          <p:attrName>ppt_x</p:attrName>
                                        </p:attrNameLst>
                                      </p:cBhvr>
                                      <p:tavLst>
                                        <p:tav tm="0">
                                          <p:val>
                                            <p:strVal val="ppt_x"/>
                                          </p:val>
                                        </p:tav>
                                        <p:tav tm="100000">
                                          <p:val>
                                            <p:strVal val="ppt_x"/>
                                          </p:val>
                                        </p:tav>
                                      </p:tavLst>
                                    </p:anim>
                                    <p:anim calcmode="lin" valueType="num">
                                      <p:cBhvr additive="base">
                                        <p:cTn id="411" dur="3000"/>
                                        <p:tgtEl>
                                          <p:spTgt spid="28"/>
                                        </p:tgtEl>
                                        <p:attrNameLst>
                                          <p:attrName>ppt_y</p:attrName>
                                        </p:attrNameLst>
                                      </p:cBhvr>
                                      <p:tavLst>
                                        <p:tav tm="0">
                                          <p:val>
                                            <p:strVal val="ppt_y"/>
                                          </p:val>
                                        </p:tav>
                                        <p:tav tm="100000">
                                          <p:val>
                                            <p:strVal val="0-ppt_h/2"/>
                                          </p:val>
                                        </p:tav>
                                      </p:tavLst>
                                    </p:anim>
                                    <p:set>
                                      <p:cBhvr>
                                        <p:cTn id="412" dur="1" fill="hold">
                                          <p:stCondLst>
                                            <p:cond delay="2999"/>
                                          </p:stCondLst>
                                        </p:cTn>
                                        <p:tgtEl>
                                          <p:spTgt spid="28"/>
                                        </p:tgtEl>
                                        <p:attrNameLst>
                                          <p:attrName>style.visibility</p:attrName>
                                        </p:attrNameLst>
                                      </p:cBhvr>
                                      <p:to>
                                        <p:strVal val="hidden"/>
                                      </p:to>
                                    </p:set>
                                  </p:childTnLst>
                                </p:cTn>
                              </p:par>
                              <p:par>
                                <p:cTn id="413" presetID="2" presetClass="exit" presetSubtype="1" fill="hold" grpId="3" nodeType="withEffect">
                                  <p:stCondLst>
                                    <p:cond delay="0"/>
                                  </p:stCondLst>
                                  <p:childTnLst>
                                    <p:anim calcmode="lin" valueType="num">
                                      <p:cBhvr additive="base">
                                        <p:cTn id="414" dur="3000"/>
                                        <p:tgtEl>
                                          <p:spTgt spid="29"/>
                                        </p:tgtEl>
                                        <p:attrNameLst>
                                          <p:attrName>ppt_x</p:attrName>
                                        </p:attrNameLst>
                                      </p:cBhvr>
                                      <p:tavLst>
                                        <p:tav tm="0">
                                          <p:val>
                                            <p:strVal val="ppt_x"/>
                                          </p:val>
                                        </p:tav>
                                        <p:tav tm="100000">
                                          <p:val>
                                            <p:strVal val="ppt_x"/>
                                          </p:val>
                                        </p:tav>
                                      </p:tavLst>
                                    </p:anim>
                                    <p:anim calcmode="lin" valueType="num">
                                      <p:cBhvr additive="base">
                                        <p:cTn id="415" dur="3000"/>
                                        <p:tgtEl>
                                          <p:spTgt spid="29"/>
                                        </p:tgtEl>
                                        <p:attrNameLst>
                                          <p:attrName>ppt_y</p:attrName>
                                        </p:attrNameLst>
                                      </p:cBhvr>
                                      <p:tavLst>
                                        <p:tav tm="0">
                                          <p:val>
                                            <p:strVal val="ppt_y"/>
                                          </p:val>
                                        </p:tav>
                                        <p:tav tm="100000">
                                          <p:val>
                                            <p:strVal val="0-ppt_h/2"/>
                                          </p:val>
                                        </p:tav>
                                      </p:tavLst>
                                    </p:anim>
                                    <p:set>
                                      <p:cBhvr>
                                        <p:cTn id="416" dur="1" fill="hold">
                                          <p:stCondLst>
                                            <p:cond delay="2999"/>
                                          </p:stCondLst>
                                        </p:cTn>
                                        <p:tgtEl>
                                          <p:spTgt spid="29"/>
                                        </p:tgtEl>
                                        <p:attrNameLst>
                                          <p:attrName>style.visibility</p:attrName>
                                        </p:attrNameLst>
                                      </p:cBhvr>
                                      <p:to>
                                        <p:strVal val="hidden"/>
                                      </p:to>
                                    </p:set>
                                  </p:childTnLst>
                                </p:cTn>
                              </p:par>
                              <p:par>
                                <p:cTn id="417" presetID="2" presetClass="exit" presetSubtype="1" fill="hold" grpId="3" nodeType="withEffect">
                                  <p:stCondLst>
                                    <p:cond delay="0"/>
                                  </p:stCondLst>
                                  <p:childTnLst>
                                    <p:anim calcmode="lin" valueType="num">
                                      <p:cBhvr additive="base">
                                        <p:cTn id="418" dur="3000"/>
                                        <p:tgtEl>
                                          <p:spTgt spid="30"/>
                                        </p:tgtEl>
                                        <p:attrNameLst>
                                          <p:attrName>ppt_x</p:attrName>
                                        </p:attrNameLst>
                                      </p:cBhvr>
                                      <p:tavLst>
                                        <p:tav tm="0">
                                          <p:val>
                                            <p:strVal val="ppt_x"/>
                                          </p:val>
                                        </p:tav>
                                        <p:tav tm="100000">
                                          <p:val>
                                            <p:strVal val="ppt_x"/>
                                          </p:val>
                                        </p:tav>
                                      </p:tavLst>
                                    </p:anim>
                                    <p:anim calcmode="lin" valueType="num">
                                      <p:cBhvr additive="base">
                                        <p:cTn id="419" dur="3000"/>
                                        <p:tgtEl>
                                          <p:spTgt spid="30"/>
                                        </p:tgtEl>
                                        <p:attrNameLst>
                                          <p:attrName>ppt_y</p:attrName>
                                        </p:attrNameLst>
                                      </p:cBhvr>
                                      <p:tavLst>
                                        <p:tav tm="0">
                                          <p:val>
                                            <p:strVal val="ppt_y"/>
                                          </p:val>
                                        </p:tav>
                                        <p:tav tm="100000">
                                          <p:val>
                                            <p:strVal val="0-ppt_h/2"/>
                                          </p:val>
                                        </p:tav>
                                      </p:tavLst>
                                    </p:anim>
                                    <p:set>
                                      <p:cBhvr>
                                        <p:cTn id="420" dur="1" fill="hold">
                                          <p:stCondLst>
                                            <p:cond delay="2999"/>
                                          </p:stCondLst>
                                        </p:cTn>
                                        <p:tgtEl>
                                          <p:spTgt spid="30"/>
                                        </p:tgtEl>
                                        <p:attrNameLst>
                                          <p:attrName>style.visibility</p:attrName>
                                        </p:attrNameLst>
                                      </p:cBhvr>
                                      <p:to>
                                        <p:strVal val="hidden"/>
                                      </p:to>
                                    </p:set>
                                  </p:childTnLst>
                                </p:cTn>
                              </p:par>
                              <p:par>
                                <p:cTn id="421" presetID="2" presetClass="exit" presetSubtype="1" fill="hold" grpId="3" nodeType="withEffect">
                                  <p:stCondLst>
                                    <p:cond delay="0"/>
                                  </p:stCondLst>
                                  <p:childTnLst>
                                    <p:anim calcmode="lin" valueType="num">
                                      <p:cBhvr additive="base">
                                        <p:cTn id="422" dur="3000"/>
                                        <p:tgtEl>
                                          <p:spTgt spid="31"/>
                                        </p:tgtEl>
                                        <p:attrNameLst>
                                          <p:attrName>ppt_x</p:attrName>
                                        </p:attrNameLst>
                                      </p:cBhvr>
                                      <p:tavLst>
                                        <p:tav tm="0">
                                          <p:val>
                                            <p:strVal val="ppt_x"/>
                                          </p:val>
                                        </p:tav>
                                        <p:tav tm="100000">
                                          <p:val>
                                            <p:strVal val="ppt_x"/>
                                          </p:val>
                                        </p:tav>
                                      </p:tavLst>
                                    </p:anim>
                                    <p:anim calcmode="lin" valueType="num">
                                      <p:cBhvr additive="base">
                                        <p:cTn id="423" dur="3000"/>
                                        <p:tgtEl>
                                          <p:spTgt spid="31"/>
                                        </p:tgtEl>
                                        <p:attrNameLst>
                                          <p:attrName>ppt_y</p:attrName>
                                        </p:attrNameLst>
                                      </p:cBhvr>
                                      <p:tavLst>
                                        <p:tav tm="0">
                                          <p:val>
                                            <p:strVal val="ppt_y"/>
                                          </p:val>
                                        </p:tav>
                                        <p:tav tm="100000">
                                          <p:val>
                                            <p:strVal val="0-ppt_h/2"/>
                                          </p:val>
                                        </p:tav>
                                      </p:tavLst>
                                    </p:anim>
                                    <p:set>
                                      <p:cBhvr>
                                        <p:cTn id="424" dur="1" fill="hold">
                                          <p:stCondLst>
                                            <p:cond delay="2999"/>
                                          </p:stCondLst>
                                        </p:cTn>
                                        <p:tgtEl>
                                          <p:spTgt spid="31"/>
                                        </p:tgtEl>
                                        <p:attrNameLst>
                                          <p:attrName>style.visibility</p:attrName>
                                        </p:attrNameLst>
                                      </p:cBhvr>
                                      <p:to>
                                        <p:strVal val="hidden"/>
                                      </p:to>
                                    </p:set>
                                  </p:childTnLst>
                                </p:cTn>
                              </p:par>
                              <p:par>
                                <p:cTn id="425" presetID="2" presetClass="exit" presetSubtype="1" fill="hold" grpId="3" nodeType="withEffect">
                                  <p:stCondLst>
                                    <p:cond delay="0"/>
                                  </p:stCondLst>
                                  <p:childTnLst>
                                    <p:anim calcmode="lin" valueType="num">
                                      <p:cBhvr additive="base">
                                        <p:cTn id="426" dur="3000"/>
                                        <p:tgtEl>
                                          <p:spTgt spid="32"/>
                                        </p:tgtEl>
                                        <p:attrNameLst>
                                          <p:attrName>ppt_x</p:attrName>
                                        </p:attrNameLst>
                                      </p:cBhvr>
                                      <p:tavLst>
                                        <p:tav tm="0">
                                          <p:val>
                                            <p:strVal val="ppt_x"/>
                                          </p:val>
                                        </p:tav>
                                        <p:tav tm="100000">
                                          <p:val>
                                            <p:strVal val="ppt_x"/>
                                          </p:val>
                                        </p:tav>
                                      </p:tavLst>
                                    </p:anim>
                                    <p:anim calcmode="lin" valueType="num">
                                      <p:cBhvr additive="base">
                                        <p:cTn id="427" dur="3000"/>
                                        <p:tgtEl>
                                          <p:spTgt spid="32"/>
                                        </p:tgtEl>
                                        <p:attrNameLst>
                                          <p:attrName>ppt_y</p:attrName>
                                        </p:attrNameLst>
                                      </p:cBhvr>
                                      <p:tavLst>
                                        <p:tav tm="0">
                                          <p:val>
                                            <p:strVal val="ppt_y"/>
                                          </p:val>
                                        </p:tav>
                                        <p:tav tm="100000">
                                          <p:val>
                                            <p:strVal val="0-ppt_h/2"/>
                                          </p:val>
                                        </p:tav>
                                      </p:tavLst>
                                    </p:anim>
                                    <p:set>
                                      <p:cBhvr>
                                        <p:cTn id="428" dur="1" fill="hold">
                                          <p:stCondLst>
                                            <p:cond delay="2999"/>
                                          </p:stCondLst>
                                        </p:cTn>
                                        <p:tgtEl>
                                          <p:spTgt spid="32"/>
                                        </p:tgtEl>
                                        <p:attrNameLst>
                                          <p:attrName>style.visibility</p:attrName>
                                        </p:attrNameLst>
                                      </p:cBhvr>
                                      <p:to>
                                        <p:strVal val="hidden"/>
                                      </p:to>
                                    </p:set>
                                  </p:childTnLst>
                                </p:cTn>
                              </p:par>
                              <p:par>
                                <p:cTn id="429" presetID="8" presetClass="emph" presetSubtype="0" fill="hold" grpId="4" nodeType="withEffect">
                                  <p:stCondLst>
                                    <p:cond delay="0"/>
                                  </p:stCondLst>
                                  <p:childTnLst>
                                    <p:animRot by="21600000">
                                      <p:cBhvr>
                                        <p:cTn id="430" dur="3000" fill="hold"/>
                                        <p:tgtEl>
                                          <p:spTgt spid="5"/>
                                        </p:tgtEl>
                                        <p:attrNameLst>
                                          <p:attrName>r</p:attrName>
                                        </p:attrNameLst>
                                      </p:cBhvr>
                                    </p:animRot>
                                  </p:childTnLst>
                                </p:cTn>
                              </p:par>
                              <p:par>
                                <p:cTn id="431" presetID="8" presetClass="emph" presetSubtype="0" fill="hold" grpId="4" nodeType="withEffect">
                                  <p:stCondLst>
                                    <p:cond delay="0"/>
                                  </p:stCondLst>
                                  <p:childTnLst>
                                    <p:animRot by="21600000">
                                      <p:cBhvr>
                                        <p:cTn id="432" dur="3000" fill="hold"/>
                                        <p:tgtEl>
                                          <p:spTgt spid="6"/>
                                        </p:tgtEl>
                                        <p:attrNameLst>
                                          <p:attrName>r</p:attrName>
                                        </p:attrNameLst>
                                      </p:cBhvr>
                                    </p:animRot>
                                  </p:childTnLst>
                                </p:cTn>
                              </p:par>
                              <p:par>
                                <p:cTn id="433" presetID="8" presetClass="emph" presetSubtype="0" fill="hold" grpId="4" nodeType="withEffect">
                                  <p:stCondLst>
                                    <p:cond delay="0"/>
                                  </p:stCondLst>
                                  <p:childTnLst>
                                    <p:animRot by="21600000">
                                      <p:cBhvr>
                                        <p:cTn id="434" dur="3000" fill="hold"/>
                                        <p:tgtEl>
                                          <p:spTgt spid="7"/>
                                        </p:tgtEl>
                                        <p:attrNameLst>
                                          <p:attrName>r</p:attrName>
                                        </p:attrNameLst>
                                      </p:cBhvr>
                                    </p:animRot>
                                  </p:childTnLst>
                                </p:cTn>
                              </p:par>
                              <p:par>
                                <p:cTn id="435" presetID="8" presetClass="emph" presetSubtype="0" fill="hold" grpId="4" nodeType="withEffect">
                                  <p:stCondLst>
                                    <p:cond delay="0"/>
                                  </p:stCondLst>
                                  <p:childTnLst>
                                    <p:animRot by="21600000">
                                      <p:cBhvr>
                                        <p:cTn id="436" dur="3000" fill="hold"/>
                                        <p:tgtEl>
                                          <p:spTgt spid="8"/>
                                        </p:tgtEl>
                                        <p:attrNameLst>
                                          <p:attrName>r</p:attrName>
                                        </p:attrNameLst>
                                      </p:cBhvr>
                                    </p:animRot>
                                  </p:childTnLst>
                                </p:cTn>
                              </p:par>
                              <p:par>
                                <p:cTn id="437" presetID="8" presetClass="emph" presetSubtype="0" fill="hold" grpId="4" nodeType="withEffect">
                                  <p:stCondLst>
                                    <p:cond delay="0"/>
                                  </p:stCondLst>
                                  <p:childTnLst>
                                    <p:animRot by="21600000">
                                      <p:cBhvr>
                                        <p:cTn id="438" dur="3000" fill="hold"/>
                                        <p:tgtEl>
                                          <p:spTgt spid="9"/>
                                        </p:tgtEl>
                                        <p:attrNameLst>
                                          <p:attrName>r</p:attrName>
                                        </p:attrNameLst>
                                      </p:cBhvr>
                                    </p:animRot>
                                  </p:childTnLst>
                                </p:cTn>
                              </p:par>
                              <p:par>
                                <p:cTn id="439" presetID="8" presetClass="emph" presetSubtype="0" fill="hold" grpId="4" nodeType="withEffect">
                                  <p:stCondLst>
                                    <p:cond delay="0"/>
                                  </p:stCondLst>
                                  <p:childTnLst>
                                    <p:animRot by="21600000">
                                      <p:cBhvr>
                                        <p:cTn id="440" dur="3000" fill="hold"/>
                                        <p:tgtEl>
                                          <p:spTgt spid="10"/>
                                        </p:tgtEl>
                                        <p:attrNameLst>
                                          <p:attrName>r</p:attrName>
                                        </p:attrNameLst>
                                      </p:cBhvr>
                                    </p:animRot>
                                  </p:childTnLst>
                                </p:cTn>
                              </p:par>
                              <p:par>
                                <p:cTn id="441" presetID="8" presetClass="emph" presetSubtype="0" fill="hold" grpId="4" nodeType="withEffect">
                                  <p:stCondLst>
                                    <p:cond delay="0"/>
                                  </p:stCondLst>
                                  <p:childTnLst>
                                    <p:animRot by="21600000">
                                      <p:cBhvr>
                                        <p:cTn id="442" dur="3000" fill="hold"/>
                                        <p:tgtEl>
                                          <p:spTgt spid="11"/>
                                        </p:tgtEl>
                                        <p:attrNameLst>
                                          <p:attrName>r</p:attrName>
                                        </p:attrNameLst>
                                      </p:cBhvr>
                                    </p:animRot>
                                  </p:childTnLst>
                                </p:cTn>
                              </p:par>
                              <p:par>
                                <p:cTn id="443" presetID="8" presetClass="emph" presetSubtype="0" fill="hold" grpId="4" nodeType="withEffect">
                                  <p:stCondLst>
                                    <p:cond delay="0"/>
                                  </p:stCondLst>
                                  <p:childTnLst>
                                    <p:animRot by="21600000">
                                      <p:cBhvr>
                                        <p:cTn id="444" dur="3000" fill="hold"/>
                                        <p:tgtEl>
                                          <p:spTgt spid="12"/>
                                        </p:tgtEl>
                                        <p:attrNameLst>
                                          <p:attrName>r</p:attrName>
                                        </p:attrNameLst>
                                      </p:cBhvr>
                                    </p:animRot>
                                  </p:childTnLst>
                                </p:cTn>
                              </p:par>
                              <p:par>
                                <p:cTn id="445" presetID="8" presetClass="emph" presetSubtype="0" fill="hold" grpId="4" nodeType="withEffect">
                                  <p:stCondLst>
                                    <p:cond delay="0"/>
                                  </p:stCondLst>
                                  <p:childTnLst>
                                    <p:animRot by="21600000">
                                      <p:cBhvr>
                                        <p:cTn id="446" dur="3000" fill="hold"/>
                                        <p:tgtEl>
                                          <p:spTgt spid="13"/>
                                        </p:tgtEl>
                                        <p:attrNameLst>
                                          <p:attrName>r</p:attrName>
                                        </p:attrNameLst>
                                      </p:cBhvr>
                                    </p:animRot>
                                  </p:childTnLst>
                                </p:cTn>
                              </p:par>
                              <p:par>
                                <p:cTn id="447" presetID="8" presetClass="emph" presetSubtype="0" fill="hold" grpId="4" nodeType="withEffect">
                                  <p:stCondLst>
                                    <p:cond delay="0"/>
                                  </p:stCondLst>
                                  <p:childTnLst>
                                    <p:animRot by="21600000">
                                      <p:cBhvr>
                                        <p:cTn id="448" dur="3000" fill="hold"/>
                                        <p:tgtEl>
                                          <p:spTgt spid="14"/>
                                        </p:tgtEl>
                                        <p:attrNameLst>
                                          <p:attrName>r</p:attrName>
                                        </p:attrNameLst>
                                      </p:cBhvr>
                                    </p:animRot>
                                  </p:childTnLst>
                                </p:cTn>
                              </p:par>
                              <p:par>
                                <p:cTn id="449" presetID="8" presetClass="emph" presetSubtype="0" fill="hold" grpId="4" nodeType="withEffect">
                                  <p:stCondLst>
                                    <p:cond delay="0"/>
                                  </p:stCondLst>
                                  <p:childTnLst>
                                    <p:animRot by="21600000">
                                      <p:cBhvr>
                                        <p:cTn id="450" dur="3000" fill="hold"/>
                                        <p:tgtEl>
                                          <p:spTgt spid="15"/>
                                        </p:tgtEl>
                                        <p:attrNameLst>
                                          <p:attrName>r</p:attrName>
                                        </p:attrNameLst>
                                      </p:cBhvr>
                                    </p:animRot>
                                  </p:childTnLst>
                                </p:cTn>
                              </p:par>
                              <p:par>
                                <p:cTn id="451" presetID="8" presetClass="emph" presetSubtype="0" fill="hold" grpId="4" nodeType="withEffect">
                                  <p:stCondLst>
                                    <p:cond delay="0"/>
                                  </p:stCondLst>
                                  <p:childTnLst>
                                    <p:animRot by="21600000">
                                      <p:cBhvr>
                                        <p:cTn id="452" dur="3000" fill="hold"/>
                                        <p:tgtEl>
                                          <p:spTgt spid="16"/>
                                        </p:tgtEl>
                                        <p:attrNameLst>
                                          <p:attrName>r</p:attrName>
                                        </p:attrNameLst>
                                      </p:cBhvr>
                                    </p:animRot>
                                  </p:childTnLst>
                                </p:cTn>
                              </p:par>
                              <p:par>
                                <p:cTn id="453" presetID="8" presetClass="emph" presetSubtype="0" fill="hold" grpId="4" nodeType="withEffect">
                                  <p:stCondLst>
                                    <p:cond delay="0"/>
                                  </p:stCondLst>
                                  <p:childTnLst>
                                    <p:animRot by="21600000">
                                      <p:cBhvr>
                                        <p:cTn id="454" dur="3000" fill="hold"/>
                                        <p:tgtEl>
                                          <p:spTgt spid="17"/>
                                        </p:tgtEl>
                                        <p:attrNameLst>
                                          <p:attrName>r</p:attrName>
                                        </p:attrNameLst>
                                      </p:cBhvr>
                                    </p:animRot>
                                  </p:childTnLst>
                                </p:cTn>
                              </p:par>
                              <p:par>
                                <p:cTn id="455" presetID="8" presetClass="emph" presetSubtype="0" fill="hold" grpId="4" nodeType="withEffect">
                                  <p:stCondLst>
                                    <p:cond delay="0"/>
                                  </p:stCondLst>
                                  <p:childTnLst>
                                    <p:animRot by="21600000">
                                      <p:cBhvr>
                                        <p:cTn id="456" dur="3000" fill="hold"/>
                                        <p:tgtEl>
                                          <p:spTgt spid="18"/>
                                        </p:tgtEl>
                                        <p:attrNameLst>
                                          <p:attrName>r</p:attrName>
                                        </p:attrNameLst>
                                      </p:cBhvr>
                                    </p:animRot>
                                  </p:childTnLst>
                                </p:cTn>
                              </p:par>
                              <p:par>
                                <p:cTn id="457" presetID="8" presetClass="emph" presetSubtype="0" fill="hold" grpId="4" nodeType="withEffect">
                                  <p:stCondLst>
                                    <p:cond delay="0"/>
                                  </p:stCondLst>
                                  <p:childTnLst>
                                    <p:animRot by="-21600000">
                                      <p:cBhvr>
                                        <p:cTn id="458" dur="3000" fill="hold"/>
                                        <p:tgtEl>
                                          <p:spTgt spid="19"/>
                                        </p:tgtEl>
                                        <p:attrNameLst>
                                          <p:attrName>r</p:attrName>
                                        </p:attrNameLst>
                                      </p:cBhvr>
                                    </p:animRot>
                                  </p:childTnLst>
                                </p:cTn>
                              </p:par>
                              <p:par>
                                <p:cTn id="459" presetID="8" presetClass="emph" presetSubtype="0" fill="hold" grpId="4" nodeType="withEffect">
                                  <p:stCondLst>
                                    <p:cond delay="0"/>
                                  </p:stCondLst>
                                  <p:childTnLst>
                                    <p:animRot by="-21600000">
                                      <p:cBhvr>
                                        <p:cTn id="460" dur="3000" fill="hold"/>
                                        <p:tgtEl>
                                          <p:spTgt spid="20"/>
                                        </p:tgtEl>
                                        <p:attrNameLst>
                                          <p:attrName>r</p:attrName>
                                        </p:attrNameLst>
                                      </p:cBhvr>
                                    </p:animRot>
                                  </p:childTnLst>
                                </p:cTn>
                              </p:par>
                              <p:par>
                                <p:cTn id="461" presetID="8" presetClass="emph" presetSubtype="0" fill="hold" grpId="4" nodeType="withEffect">
                                  <p:stCondLst>
                                    <p:cond delay="0"/>
                                  </p:stCondLst>
                                  <p:childTnLst>
                                    <p:animRot by="-21600000">
                                      <p:cBhvr>
                                        <p:cTn id="462" dur="3000" fill="hold"/>
                                        <p:tgtEl>
                                          <p:spTgt spid="21"/>
                                        </p:tgtEl>
                                        <p:attrNameLst>
                                          <p:attrName>r</p:attrName>
                                        </p:attrNameLst>
                                      </p:cBhvr>
                                    </p:animRot>
                                  </p:childTnLst>
                                </p:cTn>
                              </p:par>
                              <p:par>
                                <p:cTn id="463" presetID="8" presetClass="emph" presetSubtype="0" fill="hold" grpId="4" nodeType="withEffect">
                                  <p:stCondLst>
                                    <p:cond delay="0"/>
                                  </p:stCondLst>
                                  <p:childTnLst>
                                    <p:animRot by="-21600000">
                                      <p:cBhvr>
                                        <p:cTn id="464" dur="3000" fill="hold"/>
                                        <p:tgtEl>
                                          <p:spTgt spid="22"/>
                                        </p:tgtEl>
                                        <p:attrNameLst>
                                          <p:attrName>r</p:attrName>
                                        </p:attrNameLst>
                                      </p:cBhvr>
                                    </p:animRot>
                                  </p:childTnLst>
                                </p:cTn>
                              </p:par>
                              <p:par>
                                <p:cTn id="465" presetID="8" presetClass="emph" presetSubtype="0" fill="hold" grpId="4" nodeType="withEffect">
                                  <p:stCondLst>
                                    <p:cond delay="0"/>
                                  </p:stCondLst>
                                  <p:childTnLst>
                                    <p:animRot by="-21600000">
                                      <p:cBhvr>
                                        <p:cTn id="466" dur="3000" fill="hold"/>
                                        <p:tgtEl>
                                          <p:spTgt spid="23"/>
                                        </p:tgtEl>
                                        <p:attrNameLst>
                                          <p:attrName>r</p:attrName>
                                        </p:attrNameLst>
                                      </p:cBhvr>
                                    </p:animRot>
                                  </p:childTnLst>
                                </p:cTn>
                              </p:par>
                              <p:par>
                                <p:cTn id="467" presetID="8" presetClass="emph" presetSubtype="0" fill="hold" grpId="4" nodeType="withEffect">
                                  <p:stCondLst>
                                    <p:cond delay="0"/>
                                  </p:stCondLst>
                                  <p:childTnLst>
                                    <p:animRot by="-21600000">
                                      <p:cBhvr>
                                        <p:cTn id="468" dur="3000" fill="hold"/>
                                        <p:tgtEl>
                                          <p:spTgt spid="24"/>
                                        </p:tgtEl>
                                        <p:attrNameLst>
                                          <p:attrName>r</p:attrName>
                                        </p:attrNameLst>
                                      </p:cBhvr>
                                    </p:animRot>
                                  </p:childTnLst>
                                </p:cTn>
                              </p:par>
                              <p:par>
                                <p:cTn id="469" presetID="8" presetClass="emph" presetSubtype="0" fill="hold" grpId="4" nodeType="withEffect">
                                  <p:stCondLst>
                                    <p:cond delay="0"/>
                                  </p:stCondLst>
                                  <p:childTnLst>
                                    <p:animRot by="-21600000">
                                      <p:cBhvr>
                                        <p:cTn id="470" dur="3000" fill="hold"/>
                                        <p:tgtEl>
                                          <p:spTgt spid="25"/>
                                        </p:tgtEl>
                                        <p:attrNameLst>
                                          <p:attrName>r</p:attrName>
                                        </p:attrNameLst>
                                      </p:cBhvr>
                                    </p:animRot>
                                  </p:childTnLst>
                                </p:cTn>
                              </p:par>
                              <p:par>
                                <p:cTn id="471" presetID="8" presetClass="emph" presetSubtype="0" fill="hold" grpId="4" nodeType="withEffect">
                                  <p:stCondLst>
                                    <p:cond delay="0"/>
                                  </p:stCondLst>
                                  <p:childTnLst>
                                    <p:animRot by="-21600000">
                                      <p:cBhvr>
                                        <p:cTn id="472" dur="3000" fill="hold"/>
                                        <p:tgtEl>
                                          <p:spTgt spid="26"/>
                                        </p:tgtEl>
                                        <p:attrNameLst>
                                          <p:attrName>r</p:attrName>
                                        </p:attrNameLst>
                                      </p:cBhvr>
                                    </p:animRot>
                                  </p:childTnLst>
                                </p:cTn>
                              </p:par>
                              <p:par>
                                <p:cTn id="473" presetID="8" presetClass="emph" presetSubtype="0" fill="hold" grpId="4" nodeType="withEffect">
                                  <p:stCondLst>
                                    <p:cond delay="0"/>
                                  </p:stCondLst>
                                  <p:childTnLst>
                                    <p:animRot by="-21600000">
                                      <p:cBhvr>
                                        <p:cTn id="474" dur="3000" fill="hold"/>
                                        <p:tgtEl>
                                          <p:spTgt spid="27"/>
                                        </p:tgtEl>
                                        <p:attrNameLst>
                                          <p:attrName>r</p:attrName>
                                        </p:attrNameLst>
                                      </p:cBhvr>
                                    </p:animRot>
                                  </p:childTnLst>
                                </p:cTn>
                              </p:par>
                              <p:par>
                                <p:cTn id="475" presetID="8" presetClass="emph" presetSubtype="0" fill="hold" grpId="4" nodeType="withEffect">
                                  <p:stCondLst>
                                    <p:cond delay="0"/>
                                  </p:stCondLst>
                                  <p:childTnLst>
                                    <p:animRot by="-21600000">
                                      <p:cBhvr>
                                        <p:cTn id="476" dur="3000" fill="hold"/>
                                        <p:tgtEl>
                                          <p:spTgt spid="28"/>
                                        </p:tgtEl>
                                        <p:attrNameLst>
                                          <p:attrName>r</p:attrName>
                                        </p:attrNameLst>
                                      </p:cBhvr>
                                    </p:animRot>
                                  </p:childTnLst>
                                </p:cTn>
                              </p:par>
                              <p:par>
                                <p:cTn id="477" presetID="8" presetClass="emph" presetSubtype="0" fill="hold" grpId="4" nodeType="withEffect">
                                  <p:stCondLst>
                                    <p:cond delay="0"/>
                                  </p:stCondLst>
                                  <p:childTnLst>
                                    <p:animRot by="-21600000">
                                      <p:cBhvr>
                                        <p:cTn id="478" dur="3000" fill="hold"/>
                                        <p:tgtEl>
                                          <p:spTgt spid="29"/>
                                        </p:tgtEl>
                                        <p:attrNameLst>
                                          <p:attrName>r</p:attrName>
                                        </p:attrNameLst>
                                      </p:cBhvr>
                                    </p:animRot>
                                  </p:childTnLst>
                                </p:cTn>
                              </p:par>
                              <p:par>
                                <p:cTn id="479" presetID="8" presetClass="emph" presetSubtype="0" fill="hold" grpId="4" nodeType="withEffect">
                                  <p:stCondLst>
                                    <p:cond delay="0"/>
                                  </p:stCondLst>
                                  <p:childTnLst>
                                    <p:animRot by="-21600000">
                                      <p:cBhvr>
                                        <p:cTn id="480" dur="3000" fill="hold"/>
                                        <p:tgtEl>
                                          <p:spTgt spid="30"/>
                                        </p:tgtEl>
                                        <p:attrNameLst>
                                          <p:attrName>r</p:attrName>
                                        </p:attrNameLst>
                                      </p:cBhvr>
                                    </p:animRot>
                                  </p:childTnLst>
                                </p:cTn>
                              </p:par>
                              <p:par>
                                <p:cTn id="481" presetID="8" presetClass="emph" presetSubtype="0" fill="hold" grpId="4" nodeType="withEffect">
                                  <p:stCondLst>
                                    <p:cond delay="0"/>
                                  </p:stCondLst>
                                  <p:childTnLst>
                                    <p:animRot by="-21600000">
                                      <p:cBhvr>
                                        <p:cTn id="482" dur="3000" fill="hold"/>
                                        <p:tgtEl>
                                          <p:spTgt spid="31"/>
                                        </p:tgtEl>
                                        <p:attrNameLst>
                                          <p:attrName>r</p:attrName>
                                        </p:attrNameLst>
                                      </p:cBhvr>
                                    </p:animRot>
                                  </p:childTnLst>
                                </p:cTn>
                              </p:par>
                              <p:par>
                                <p:cTn id="483" presetID="8" presetClass="emph" presetSubtype="0" fill="hold" grpId="4" nodeType="withEffect">
                                  <p:stCondLst>
                                    <p:cond delay="0"/>
                                  </p:stCondLst>
                                  <p:childTnLst>
                                    <p:animRot by="-21600000">
                                      <p:cBhvr>
                                        <p:cTn id="484" dur="3000" fill="hold"/>
                                        <p:tgtEl>
                                          <p:spTgt spid="32"/>
                                        </p:tgtEl>
                                        <p:attrNameLst>
                                          <p:attrName>r</p:attrName>
                                        </p:attrNameLst>
                                      </p:cBhvr>
                                    </p:animRot>
                                  </p:childTnLst>
                                </p:cTn>
                              </p:par>
                              <p:par>
                                <p:cTn id="485" presetID="23" presetClass="entr" presetSubtype="288" fill="hold" nodeType="withEffect">
                                  <p:stCondLst>
                                    <p:cond delay="0"/>
                                  </p:stCondLst>
                                  <p:childTnLst>
                                    <p:set>
                                      <p:cBhvr>
                                        <p:cTn id="486" dur="1" fill="hold">
                                          <p:stCondLst>
                                            <p:cond delay="0"/>
                                          </p:stCondLst>
                                        </p:cTn>
                                        <p:tgtEl>
                                          <p:spTgt spid="4"/>
                                        </p:tgtEl>
                                        <p:attrNameLst>
                                          <p:attrName>style.visibility</p:attrName>
                                        </p:attrNameLst>
                                      </p:cBhvr>
                                      <p:to>
                                        <p:strVal val="visible"/>
                                      </p:to>
                                    </p:set>
                                    <p:anim calcmode="lin" valueType="num">
                                      <p:cBhvr>
                                        <p:cTn id="487" dur="3000" fill="hold"/>
                                        <p:tgtEl>
                                          <p:spTgt spid="4"/>
                                        </p:tgtEl>
                                        <p:attrNameLst>
                                          <p:attrName>ppt_w</p:attrName>
                                        </p:attrNameLst>
                                      </p:cBhvr>
                                      <p:tavLst>
                                        <p:tav tm="0">
                                          <p:val>
                                            <p:strVal val="4/3*#ppt_w"/>
                                          </p:val>
                                        </p:tav>
                                        <p:tav tm="100000">
                                          <p:val>
                                            <p:strVal val="#ppt_w"/>
                                          </p:val>
                                        </p:tav>
                                      </p:tavLst>
                                    </p:anim>
                                    <p:anim calcmode="lin" valueType="num">
                                      <p:cBhvr>
                                        <p:cTn id="488" dur="3000" fill="hold"/>
                                        <p:tgtEl>
                                          <p:spTgt spid="4"/>
                                        </p:tgtEl>
                                        <p:attrNameLst>
                                          <p:attrName>ppt_h</p:attrName>
                                        </p:attrNameLst>
                                      </p:cBhvr>
                                      <p:tavLst>
                                        <p:tav tm="0">
                                          <p:val>
                                            <p:strVal val="4/3*#ppt_h"/>
                                          </p:val>
                                        </p:tav>
                                        <p:tav tm="100000">
                                          <p:val>
                                            <p:strVal val="#ppt_h"/>
                                          </p:val>
                                        </p:tav>
                                      </p:tavLst>
                                    </p:anim>
                                  </p:childTnLst>
                                </p:cTn>
                              </p:par>
                              <p:par>
                                <p:cTn id="489" presetID="16" presetClass="entr" presetSubtype="42" fill="hold" nodeType="withEffect">
                                  <p:stCondLst>
                                    <p:cond delay="0"/>
                                  </p:stCondLst>
                                  <p:childTnLst>
                                    <p:set>
                                      <p:cBhvr>
                                        <p:cTn id="490" dur="1" fill="hold">
                                          <p:stCondLst>
                                            <p:cond delay="0"/>
                                          </p:stCondLst>
                                        </p:cTn>
                                        <p:tgtEl>
                                          <p:spTgt spid="4"/>
                                        </p:tgtEl>
                                        <p:attrNameLst>
                                          <p:attrName>style.visibility</p:attrName>
                                        </p:attrNameLst>
                                      </p:cBhvr>
                                      <p:to>
                                        <p:strVal val="visible"/>
                                      </p:to>
                                    </p:set>
                                    <p:animEffect transition="in" filter="barn(outHorizontal)">
                                      <p:cBhvr>
                                        <p:cTn id="491" dur="3000"/>
                                        <p:tgtEl>
                                          <p:spTgt spid="4"/>
                                        </p:tgtEl>
                                      </p:cBhvr>
                                    </p:animEffect>
                                  </p:childTnLst>
                                </p:cTn>
                              </p:par>
                            </p:childTnLst>
                          </p:cTn>
                        </p:par>
                        <p:par>
                          <p:cTn id="492" fill="hold">
                            <p:stCondLst>
                              <p:cond delay="6000"/>
                            </p:stCondLst>
                            <p:childTnLst>
                              <p:par>
                                <p:cTn id="493" presetID="31" presetClass="entr" presetSubtype="0" fill="hold" nodeType="afterEffect">
                                  <p:stCondLst>
                                    <p:cond delay="0"/>
                                  </p:stCondLst>
                                  <p:iterate type="lt">
                                    <p:tmPct val="5000"/>
                                  </p:iterate>
                                  <p:childTnLst>
                                    <p:set>
                                      <p:cBhvr>
                                        <p:cTn id="494" dur="1" fill="hold">
                                          <p:stCondLst>
                                            <p:cond delay="0"/>
                                          </p:stCondLst>
                                        </p:cTn>
                                        <p:tgtEl>
                                          <p:spTgt spid="45058"/>
                                        </p:tgtEl>
                                        <p:attrNameLst>
                                          <p:attrName>style.visibility</p:attrName>
                                        </p:attrNameLst>
                                      </p:cBhvr>
                                      <p:to>
                                        <p:strVal val="visible"/>
                                      </p:to>
                                    </p:set>
                                    <p:anim calcmode="lin" valueType="num">
                                      <p:cBhvr>
                                        <p:cTn id="495" dur="2000" fill="hold"/>
                                        <p:tgtEl>
                                          <p:spTgt spid="45058"/>
                                        </p:tgtEl>
                                        <p:attrNameLst>
                                          <p:attrName>ppt_w</p:attrName>
                                        </p:attrNameLst>
                                      </p:cBhvr>
                                      <p:tavLst>
                                        <p:tav tm="0">
                                          <p:val>
                                            <p:fltVal val="0"/>
                                          </p:val>
                                        </p:tav>
                                        <p:tav tm="100000">
                                          <p:val>
                                            <p:strVal val="#ppt_w"/>
                                          </p:val>
                                        </p:tav>
                                      </p:tavLst>
                                    </p:anim>
                                    <p:anim calcmode="lin" valueType="num">
                                      <p:cBhvr>
                                        <p:cTn id="496" dur="2000" fill="hold"/>
                                        <p:tgtEl>
                                          <p:spTgt spid="45058"/>
                                        </p:tgtEl>
                                        <p:attrNameLst>
                                          <p:attrName>ppt_h</p:attrName>
                                        </p:attrNameLst>
                                      </p:cBhvr>
                                      <p:tavLst>
                                        <p:tav tm="0">
                                          <p:val>
                                            <p:fltVal val="0"/>
                                          </p:val>
                                        </p:tav>
                                        <p:tav tm="100000">
                                          <p:val>
                                            <p:strVal val="#ppt_h"/>
                                          </p:val>
                                        </p:tav>
                                      </p:tavLst>
                                    </p:anim>
                                    <p:anim calcmode="lin" valueType="num">
                                      <p:cBhvr>
                                        <p:cTn id="497" dur="2000" fill="hold"/>
                                        <p:tgtEl>
                                          <p:spTgt spid="45058"/>
                                        </p:tgtEl>
                                        <p:attrNameLst>
                                          <p:attrName>style.rotation</p:attrName>
                                        </p:attrNameLst>
                                      </p:cBhvr>
                                      <p:tavLst>
                                        <p:tav tm="0">
                                          <p:val>
                                            <p:fltVal val="90"/>
                                          </p:val>
                                        </p:tav>
                                        <p:tav tm="100000">
                                          <p:val>
                                            <p:fltVal val="0"/>
                                          </p:val>
                                        </p:tav>
                                      </p:tavLst>
                                    </p:anim>
                                    <p:animEffect transition="in" filter="fade">
                                      <p:cBhvr>
                                        <p:cTn id="498" dur="2000"/>
                                        <p:tgtEl>
                                          <p:spTgt spid="45058"/>
                                        </p:tgtEl>
                                      </p:cBhvr>
                                    </p:animEffect>
                                  </p:childTnLst>
                                </p:cTn>
                              </p:par>
                            </p:childTnLst>
                          </p:cTn>
                        </p:par>
                        <p:par>
                          <p:cTn id="499" fill="hold">
                            <p:stCondLst>
                              <p:cond delay="8000"/>
                            </p:stCondLst>
                            <p:childTnLst>
                              <p:par>
                                <p:cTn id="500" presetID="31" presetClass="entr" presetSubtype="0" fill="hold" nodeType="afterEffect">
                                  <p:stCondLst>
                                    <p:cond delay="0"/>
                                  </p:stCondLst>
                                  <p:iterate type="lt">
                                    <p:tmPct val="5000"/>
                                  </p:iterate>
                                  <p:childTnLst>
                                    <p:set>
                                      <p:cBhvr>
                                        <p:cTn id="501" dur="1" fill="hold">
                                          <p:stCondLst>
                                            <p:cond delay="0"/>
                                          </p:stCondLst>
                                        </p:cTn>
                                        <p:tgtEl>
                                          <p:spTgt spid="45060"/>
                                        </p:tgtEl>
                                        <p:attrNameLst>
                                          <p:attrName>style.visibility</p:attrName>
                                        </p:attrNameLst>
                                      </p:cBhvr>
                                      <p:to>
                                        <p:strVal val="visible"/>
                                      </p:to>
                                    </p:set>
                                    <p:anim calcmode="lin" valueType="num">
                                      <p:cBhvr>
                                        <p:cTn id="502" dur="2000" fill="hold"/>
                                        <p:tgtEl>
                                          <p:spTgt spid="45060"/>
                                        </p:tgtEl>
                                        <p:attrNameLst>
                                          <p:attrName>ppt_w</p:attrName>
                                        </p:attrNameLst>
                                      </p:cBhvr>
                                      <p:tavLst>
                                        <p:tav tm="0">
                                          <p:val>
                                            <p:fltVal val="0"/>
                                          </p:val>
                                        </p:tav>
                                        <p:tav tm="100000">
                                          <p:val>
                                            <p:strVal val="#ppt_w"/>
                                          </p:val>
                                        </p:tav>
                                      </p:tavLst>
                                    </p:anim>
                                    <p:anim calcmode="lin" valueType="num">
                                      <p:cBhvr>
                                        <p:cTn id="503" dur="2000" fill="hold"/>
                                        <p:tgtEl>
                                          <p:spTgt spid="45060"/>
                                        </p:tgtEl>
                                        <p:attrNameLst>
                                          <p:attrName>ppt_h</p:attrName>
                                        </p:attrNameLst>
                                      </p:cBhvr>
                                      <p:tavLst>
                                        <p:tav tm="0">
                                          <p:val>
                                            <p:fltVal val="0"/>
                                          </p:val>
                                        </p:tav>
                                        <p:tav tm="100000">
                                          <p:val>
                                            <p:strVal val="#ppt_h"/>
                                          </p:val>
                                        </p:tav>
                                      </p:tavLst>
                                    </p:anim>
                                    <p:anim calcmode="lin" valueType="num">
                                      <p:cBhvr>
                                        <p:cTn id="504" dur="2000" fill="hold"/>
                                        <p:tgtEl>
                                          <p:spTgt spid="45060"/>
                                        </p:tgtEl>
                                        <p:attrNameLst>
                                          <p:attrName>style.rotation</p:attrName>
                                        </p:attrNameLst>
                                      </p:cBhvr>
                                      <p:tavLst>
                                        <p:tav tm="0">
                                          <p:val>
                                            <p:fltVal val="90"/>
                                          </p:val>
                                        </p:tav>
                                        <p:tav tm="100000">
                                          <p:val>
                                            <p:fltVal val="0"/>
                                          </p:val>
                                        </p:tav>
                                      </p:tavLst>
                                    </p:anim>
                                    <p:animEffect transition="in" filter="fade">
                                      <p:cBhvr>
                                        <p:cTn id="505" dur="2000"/>
                                        <p:tgtEl>
                                          <p:spTgt spid="45060"/>
                                        </p:tgtEl>
                                      </p:cBhvr>
                                    </p:animEffect>
                                  </p:childTnLst>
                                </p:cTn>
                              </p:par>
                            </p:childTnLst>
                          </p:cTn>
                        </p:par>
                        <p:par>
                          <p:cTn id="506" fill="hold">
                            <p:stCondLst>
                              <p:cond delay="10000"/>
                            </p:stCondLst>
                            <p:childTnLst>
                              <p:par>
                                <p:cTn id="507" presetID="29" presetClass="entr" presetSubtype="0" fill="hold" grpId="0" nodeType="afterEffect">
                                  <p:stCondLst>
                                    <p:cond delay="0"/>
                                  </p:stCondLst>
                                  <p:childTnLst>
                                    <p:set>
                                      <p:cBhvr>
                                        <p:cTn id="508" dur="1" fill="hold">
                                          <p:stCondLst>
                                            <p:cond delay="0"/>
                                          </p:stCondLst>
                                        </p:cTn>
                                        <p:tgtEl>
                                          <p:spTgt spid="37"/>
                                        </p:tgtEl>
                                        <p:attrNameLst>
                                          <p:attrName>style.visibility</p:attrName>
                                        </p:attrNameLst>
                                      </p:cBhvr>
                                      <p:to>
                                        <p:strVal val="visible"/>
                                      </p:to>
                                    </p:set>
                                    <p:anim calcmode="lin" valueType="num">
                                      <p:cBhvr>
                                        <p:cTn id="509" dur="3000" fill="hold"/>
                                        <p:tgtEl>
                                          <p:spTgt spid="37"/>
                                        </p:tgtEl>
                                        <p:attrNameLst>
                                          <p:attrName>ppt_x</p:attrName>
                                        </p:attrNameLst>
                                      </p:cBhvr>
                                      <p:tavLst>
                                        <p:tav tm="0">
                                          <p:val>
                                            <p:strVal val="#ppt_x-.2"/>
                                          </p:val>
                                        </p:tav>
                                        <p:tav tm="100000">
                                          <p:val>
                                            <p:strVal val="#ppt_x"/>
                                          </p:val>
                                        </p:tav>
                                      </p:tavLst>
                                    </p:anim>
                                    <p:anim calcmode="lin" valueType="num">
                                      <p:cBhvr>
                                        <p:cTn id="510" dur="3000" fill="hold"/>
                                        <p:tgtEl>
                                          <p:spTgt spid="37"/>
                                        </p:tgtEl>
                                        <p:attrNameLst>
                                          <p:attrName>ppt_y</p:attrName>
                                        </p:attrNameLst>
                                      </p:cBhvr>
                                      <p:tavLst>
                                        <p:tav tm="0">
                                          <p:val>
                                            <p:strVal val="#ppt_y"/>
                                          </p:val>
                                        </p:tav>
                                        <p:tav tm="100000">
                                          <p:val>
                                            <p:strVal val="#ppt_y"/>
                                          </p:val>
                                        </p:tav>
                                      </p:tavLst>
                                    </p:anim>
                                    <p:animEffect transition="in" filter="wipe(right)" prLst="gradientSize: 0.1">
                                      <p:cBhvr>
                                        <p:cTn id="511" dur="3000"/>
                                        <p:tgtEl>
                                          <p:spTgt spid="37"/>
                                        </p:tgtEl>
                                      </p:cBhvr>
                                    </p:animEffect>
                                  </p:childTnLst>
                                </p:cTn>
                              </p:par>
                            </p:childTnLst>
                          </p:cTn>
                        </p:par>
                        <p:par>
                          <p:cTn id="512" fill="hold">
                            <p:stCondLst>
                              <p:cond delay="13000"/>
                            </p:stCondLst>
                            <p:childTnLst>
                              <p:par>
                                <p:cTn id="513" presetID="29" presetClass="entr" presetSubtype="0" fill="hold" nodeType="afterEffect">
                                  <p:stCondLst>
                                    <p:cond delay="0"/>
                                  </p:stCondLst>
                                  <p:childTnLst>
                                    <p:set>
                                      <p:cBhvr>
                                        <p:cTn id="514" dur="1" fill="hold">
                                          <p:stCondLst>
                                            <p:cond delay="0"/>
                                          </p:stCondLst>
                                        </p:cTn>
                                        <p:tgtEl>
                                          <p:spTgt spid="45062"/>
                                        </p:tgtEl>
                                        <p:attrNameLst>
                                          <p:attrName>style.visibility</p:attrName>
                                        </p:attrNameLst>
                                      </p:cBhvr>
                                      <p:to>
                                        <p:strVal val="visible"/>
                                      </p:to>
                                    </p:set>
                                    <p:anim calcmode="lin" valueType="num">
                                      <p:cBhvr>
                                        <p:cTn id="515" dur="2000" fill="hold"/>
                                        <p:tgtEl>
                                          <p:spTgt spid="45062"/>
                                        </p:tgtEl>
                                        <p:attrNameLst>
                                          <p:attrName>ppt_x</p:attrName>
                                        </p:attrNameLst>
                                      </p:cBhvr>
                                      <p:tavLst>
                                        <p:tav tm="0">
                                          <p:val>
                                            <p:strVal val="#ppt_x-.2"/>
                                          </p:val>
                                        </p:tav>
                                        <p:tav tm="100000">
                                          <p:val>
                                            <p:strVal val="#ppt_x"/>
                                          </p:val>
                                        </p:tav>
                                      </p:tavLst>
                                    </p:anim>
                                    <p:anim calcmode="lin" valueType="num">
                                      <p:cBhvr>
                                        <p:cTn id="516" dur="2000" fill="hold"/>
                                        <p:tgtEl>
                                          <p:spTgt spid="45062"/>
                                        </p:tgtEl>
                                        <p:attrNameLst>
                                          <p:attrName>ppt_y</p:attrName>
                                        </p:attrNameLst>
                                      </p:cBhvr>
                                      <p:tavLst>
                                        <p:tav tm="0">
                                          <p:val>
                                            <p:strVal val="#ppt_y"/>
                                          </p:val>
                                        </p:tav>
                                        <p:tav tm="100000">
                                          <p:val>
                                            <p:strVal val="#ppt_y"/>
                                          </p:val>
                                        </p:tav>
                                      </p:tavLst>
                                    </p:anim>
                                    <p:animEffect transition="in" filter="wipe(right)" prLst="gradientSize: 0.1">
                                      <p:cBhvr>
                                        <p:cTn id="517" dur="2000"/>
                                        <p:tgtEl>
                                          <p:spTgt spid="4506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5" grpId="4" animBg="1"/>
      <p:bldP spid="6" grpId="0" animBg="1"/>
      <p:bldP spid="6" grpId="1" animBg="1"/>
      <p:bldP spid="6" grpId="2" animBg="1"/>
      <p:bldP spid="6" grpId="3" animBg="1"/>
      <p:bldP spid="6" grpId="4" animBg="1"/>
      <p:bldP spid="7" grpId="0" animBg="1"/>
      <p:bldP spid="7" grpId="1" animBg="1"/>
      <p:bldP spid="7" grpId="2" animBg="1"/>
      <p:bldP spid="7" grpId="3" animBg="1"/>
      <p:bldP spid="7" grpId="4" animBg="1"/>
      <p:bldP spid="8" grpId="0" animBg="1"/>
      <p:bldP spid="8" grpId="1" animBg="1"/>
      <p:bldP spid="8" grpId="2" animBg="1"/>
      <p:bldP spid="8" grpId="3" animBg="1"/>
      <p:bldP spid="8" grpId="4" animBg="1"/>
      <p:bldP spid="9" grpId="0" animBg="1"/>
      <p:bldP spid="9" grpId="1" animBg="1"/>
      <p:bldP spid="9" grpId="2" animBg="1"/>
      <p:bldP spid="9" grpId="3" animBg="1"/>
      <p:bldP spid="9" grpId="4" animBg="1"/>
      <p:bldP spid="10" grpId="0" animBg="1"/>
      <p:bldP spid="10" grpId="1" animBg="1"/>
      <p:bldP spid="10" grpId="2" animBg="1"/>
      <p:bldP spid="10" grpId="3" animBg="1"/>
      <p:bldP spid="10" grpId="4" animBg="1"/>
      <p:bldP spid="11" grpId="0" animBg="1"/>
      <p:bldP spid="11" grpId="1" animBg="1"/>
      <p:bldP spid="11" grpId="2" animBg="1"/>
      <p:bldP spid="11" grpId="3" animBg="1"/>
      <p:bldP spid="11" grpId="4" animBg="1"/>
      <p:bldP spid="12" grpId="0" animBg="1"/>
      <p:bldP spid="12" grpId="1" animBg="1"/>
      <p:bldP spid="12" grpId="2" animBg="1"/>
      <p:bldP spid="12" grpId="3" animBg="1"/>
      <p:bldP spid="12" grpId="4" animBg="1"/>
      <p:bldP spid="13" grpId="0" animBg="1"/>
      <p:bldP spid="13" grpId="1" animBg="1"/>
      <p:bldP spid="13" grpId="2" animBg="1"/>
      <p:bldP spid="13" grpId="3" animBg="1"/>
      <p:bldP spid="13" grpId="4" animBg="1"/>
      <p:bldP spid="14" grpId="0" animBg="1"/>
      <p:bldP spid="14" grpId="1" animBg="1"/>
      <p:bldP spid="14" grpId="2" animBg="1"/>
      <p:bldP spid="14" grpId="3" animBg="1"/>
      <p:bldP spid="14" grpId="4" animBg="1"/>
      <p:bldP spid="15" grpId="0" animBg="1"/>
      <p:bldP spid="15" grpId="1" animBg="1"/>
      <p:bldP spid="15" grpId="2" animBg="1"/>
      <p:bldP spid="15" grpId="3" animBg="1"/>
      <p:bldP spid="15" grpId="4" animBg="1"/>
      <p:bldP spid="16" grpId="0" animBg="1"/>
      <p:bldP spid="16" grpId="1" animBg="1"/>
      <p:bldP spid="16" grpId="2" animBg="1"/>
      <p:bldP spid="16" grpId="3" animBg="1"/>
      <p:bldP spid="16" grpId="4" animBg="1"/>
      <p:bldP spid="17" grpId="0" animBg="1"/>
      <p:bldP spid="17" grpId="1" animBg="1"/>
      <p:bldP spid="17" grpId="2" animBg="1"/>
      <p:bldP spid="17" grpId="3" animBg="1"/>
      <p:bldP spid="17" grpId="4" animBg="1"/>
      <p:bldP spid="18" grpId="0" animBg="1"/>
      <p:bldP spid="18" grpId="1" animBg="1"/>
      <p:bldP spid="18" grpId="2" animBg="1"/>
      <p:bldP spid="18" grpId="3" animBg="1"/>
      <p:bldP spid="18" grpId="4" animBg="1"/>
      <p:bldP spid="19" grpId="0" animBg="1"/>
      <p:bldP spid="19" grpId="1" animBg="1"/>
      <p:bldP spid="19" grpId="2" animBg="1"/>
      <p:bldP spid="19" grpId="3" animBg="1"/>
      <p:bldP spid="19" grpId="4" animBg="1"/>
      <p:bldP spid="20" grpId="0" animBg="1"/>
      <p:bldP spid="20" grpId="1" animBg="1"/>
      <p:bldP spid="20" grpId="2" animBg="1"/>
      <p:bldP spid="20" grpId="3" animBg="1"/>
      <p:bldP spid="20" grpId="4" animBg="1"/>
      <p:bldP spid="21" grpId="0" animBg="1"/>
      <p:bldP spid="21" grpId="1" animBg="1"/>
      <p:bldP spid="21" grpId="2" animBg="1"/>
      <p:bldP spid="21" grpId="3" animBg="1"/>
      <p:bldP spid="21" grpId="4" animBg="1"/>
      <p:bldP spid="22" grpId="0" animBg="1"/>
      <p:bldP spid="22" grpId="1" animBg="1"/>
      <p:bldP spid="22" grpId="2" animBg="1"/>
      <p:bldP spid="22" grpId="3" animBg="1"/>
      <p:bldP spid="22" grpId="4" animBg="1"/>
      <p:bldP spid="23" grpId="0" animBg="1"/>
      <p:bldP spid="23" grpId="1" animBg="1"/>
      <p:bldP spid="23" grpId="2" animBg="1"/>
      <p:bldP spid="23" grpId="3" animBg="1"/>
      <p:bldP spid="23" grpId="4" animBg="1"/>
      <p:bldP spid="24" grpId="0" animBg="1"/>
      <p:bldP spid="24" grpId="1" animBg="1"/>
      <p:bldP spid="24" grpId="2" animBg="1"/>
      <p:bldP spid="24" grpId="3" animBg="1"/>
      <p:bldP spid="24" grpId="4" animBg="1"/>
      <p:bldP spid="25" grpId="0" animBg="1"/>
      <p:bldP spid="25" grpId="1" animBg="1"/>
      <p:bldP spid="25" grpId="2" animBg="1"/>
      <p:bldP spid="25" grpId="3" animBg="1"/>
      <p:bldP spid="25" grpId="4" animBg="1"/>
      <p:bldP spid="26" grpId="0" animBg="1"/>
      <p:bldP spid="26" grpId="1" animBg="1"/>
      <p:bldP spid="26" grpId="2" animBg="1"/>
      <p:bldP spid="26" grpId="3" animBg="1"/>
      <p:bldP spid="26" grpId="4" animBg="1"/>
      <p:bldP spid="27" grpId="0" animBg="1"/>
      <p:bldP spid="27" grpId="1" animBg="1"/>
      <p:bldP spid="27" grpId="2" animBg="1"/>
      <p:bldP spid="27" grpId="3" animBg="1"/>
      <p:bldP spid="27" grpId="4" animBg="1"/>
      <p:bldP spid="28" grpId="0" animBg="1"/>
      <p:bldP spid="28" grpId="1" animBg="1"/>
      <p:bldP spid="28" grpId="2" animBg="1"/>
      <p:bldP spid="28" grpId="3" animBg="1"/>
      <p:bldP spid="28" grpId="4" animBg="1"/>
      <p:bldP spid="29" grpId="0" animBg="1"/>
      <p:bldP spid="29" grpId="1" animBg="1"/>
      <p:bldP spid="29" grpId="2" animBg="1"/>
      <p:bldP spid="29" grpId="3" animBg="1"/>
      <p:bldP spid="29" grpId="4" animBg="1"/>
      <p:bldP spid="30" grpId="0" animBg="1"/>
      <p:bldP spid="30" grpId="1" animBg="1"/>
      <p:bldP spid="30" grpId="2" animBg="1"/>
      <p:bldP spid="30" grpId="3" animBg="1"/>
      <p:bldP spid="30" grpId="4" animBg="1"/>
      <p:bldP spid="31" grpId="0" animBg="1"/>
      <p:bldP spid="31" grpId="1" animBg="1"/>
      <p:bldP spid="31" grpId="2" animBg="1"/>
      <p:bldP spid="31" grpId="3" animBg="1"/>
      <p:bldP spid="31" grpId="4" animBg="1"/>
      <p:bldP spid="32" grpId="0" animBg="1"/>
      <p:bldP spid="32" grpId="1" animBg="1"/>
      <p:bldP spid="32" grpId="2" animBg="1"/>
      <p:bldP spid="32" grpId="3" animBg="1"/>
      <p:bldP spid="32" grpId="4" animBg="1"/>
      <p:bldP spid="37"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sp>
        <p:nvSpPr>
          <p:cNvPr id="3" name="2 Marcador de contenido"/>
          <p:cNvSpPr>
            <a:spLocks noGrp="1"/>
          </p:cNvSpPr>
          <p:nvPr>
            <p:ph idx="1"/>
          </p:nvPr>
        </p:nvSpPr>
        <p:spPr>
          <a:xfrm>
            <a:off x="0" y="0"/>
            <a:ext cx="9144000" cy="6858000"/>
          </a:xfrm>
          <a:blipFill dpi="0" rotWithShape="1">
            <a:blip r:embed="rId2"/>
            <a:srcRect/>
            <a:tile tx="0" ty="0" sx="100000" sy="100000" flip="none" algn="tl"/>
          </a:blipFill>
          <a:scene3d>
            <a:camera prst="orthographicFront"/>
            <a:lightRig rig="threePt" dir="t"/>
          </a:scene3d>
          <a:sp3d>
            <a:bevelT w="127000" prst="convex"/>
          </a:sp3d>
        </p:spPr>
        <p:txBody>
          <a:bodyPr/>
          <a:lstStyle/>
          <a:p>
            <a:endParaRPr lang="es-ES" dirty="0"/>
          </a:p>
        </p:txBody>
      </p:sp>
      <p:sp>
        <p:nvSpPr>
          <p:cNvPr id="5" name="4 Rectángulo"/>
          <p:cNvSpPr/>
          <p:nvPr/>
        </p:nvSpPr>
        <p:spPr>
          <a:xfrm>
            <a:off x="285720" y="357166"/>
            <a:ext cx="8501122" cy="6143668"/>
          </a:xfrm>
          <a:prstGeom prst="rect">
            <a:avLst/>
          </a:prstGeom>
          <a:solidFill>
            <a:schemeClr val="tx2">
              <a:lumMod val="25000"/>
            </a:schemeClr>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CuadroTexto"/>
          <p:cNvSpPr txBox="1"/>
          <p:nvPr/>
        </p:nvSpPr>
        <p:spPr>
          <a:xfrm>
            <a:off x="714348" y="714356"/>
            <a:ext cx="7858180" cy="5509200"/>
          </a:xfrm>
          <a:prstGeom prst="rect">
            <a:avLst/>
          </a:prstGeom>
          <a:noFill/>
        </p:spPr>
        <p:txBody>
          <a:bodyPr wrap="square" rtlCol="0">
            <a:spAutoFit/>
          </a:bodyPr>
          <a:lstStyle/>
          <a:p>
            <a:pPr algn="ctr"/>
            <a:r>
              <a:rPr lang="es-ES" sz="3200" b="1" dirty="0" smtClean="0">
                <a:effectLst>
                  <a:outerShdw blurRad="38100" dist="38100" dir="2700000" algn="tl">
                    <a:srgbClr val="000000">
                      <a:alpha val="43137"/>
                    </a:srgbClr>
                  </a:outerShdw>
                </a:effectLst>
                <a:latin typeface="Agency FB" pitchFamily="34" charset="0"/>
              </a:rPr>
              <a:t>¿Qué es un fiordo?</a:t>
            </a:r>
          </a:p>
          <a:p>
            <a:r>
              <a:rPr lang="es-ES" sz="2000" b="1" dirty="0" smtClean="0">
                <a:effectLst>
                  <a:outerShdw blurRad="38100" dist="38100" dir="2700000" algn="tl">
                    <a:srgbClr val="000000">
                      <a:alpha val="43137"/>
                    </a:srgbClr>
                  </a:outerShdw>
                </a:effectLst>
                <a:latin typeface="Agency FB" pitchFamily="34" charset="0"/>
              </a:rPr>
              <a:t>Los fiordos noruegos se formaron por la interacción entre el hielo, las piedras y las rocas durante los sucesivos periodos glaciares. </a:t>
            </a:r>
          </a:p>
          <a:p>
            <a:r>
              <a:rPr lang="es-ES" sz="2000" b="1" dirty="0" smtClean="0">
                <a:effectLst>
                  <a:outerShdw blurRad="38100" dist="38100" dir="2700000" algn="tl">
                    <a:srgbClr val="000000">
                      <a:alpha val="43137"/>
                    </a:srgbClr>
                  </a:outerShdw>
                </a:effectLst>
                <a:latin typeface="Agency FB" pitchFamily="34" charset="0"/>
              </a:rPr>
              <a:t>Noruega tiene el mayor número de fiordos del mundo, siendo el oeste de Noruega la región con mayor concentración de los mismos. Por eso, esta región se conoce popularmente como la Noruega de los Fiordos. Los fiordos son una obra de arte esculpida por la propia naturaleza. Son formaciones que surgieron cuando se retiraron los glaciares y el agua del mar inundó los valles en forma de U.</a:t>
            </a:r>
          </a:p>
          <a:p>
            <a:r>
              <a:rPr lang="es-ES" sz="2000" b="1" dirty="0" smtClean="0">
                <a:effectLst>
                  <a:outerShdw blurRad="38100" dist="38100" dir="2700000" algn="tl">
                    <a:srgbClr val="000000">
                      <a:alpha val="43137"/>
                    </a:srgbClr>
                  </a:outerShdw>
                </a:effectLst>
                <a:latin typeface="Agency FB" pitchFamily="34" charset="0"/>
              </a:rPr>
              <a:t>Clima templado</a:t>
            </a:r>
          </a:p>
          <a:p>
            <a:r>
              <a:rPr lang="es-ES" sz="2000" b="1" dirty="0" smtClean="0">
                <a:effectLst>
                  <a:outerShdw blurRad="38100" dist="38100" dir="2700000" algn="tl">
                    <a:srgbClr val="000000">
                      <a:alpha val="43137"/>
                    </a:srgbClr>
                  </a:outerShdw>
                </a:effectLst>
                <a:latin typeface="Agency FB" pitchFamily="34" charset="0"/>
              </a:rPr>
              <a:t>Gracias a las corrientes cálidas que trae la Corriente del Golfo y las corrientes de aire generadas por el efecto </a:t>
            </a:r>
            <a:r>
              <a:rPr lang="es-ES" sz="2000" b="1" dirty="0" err="1" smtClean="0">
                <a:effectLst>
                  <a:outerShdw blurRad="38100" dist="38100" dir="2700000" algn="tl">
                    <a:srgbClr val="000000">
                      <a:alpha val="43137"/>
                    </a:srgbClr>
                  </a:outerShdw>
                </a:effectLst>
                <a:latin typeface="Agency FB" pitchFamily="34" charset="0"/>
              </a:rPr>
              <a:t>coriolis</a:t>
            </a:r>
            <a:r>
              <a:rPr lang="es-ES" sz="2000" b="1" dirty="0" smtClean="0">
                <a:effectLst>
                  <a:outerShdw blurRad="38100" dist="38100" dir="2700000" algn="tl">
                    <a:srgbClr val="000000">
                      <a:alpha val="43137"/>
                    </a:srgbClr>
                  </a:outerShdw>
                </a:effectLst>
                <a:latin typeface="Agency FB" pitchFamily="34" charset="0"/>
              </a:rPr>
              <a:t>, los fiordos gozan de un clima templado y normalmente nunca se congelan. Las aguas de los fiordos son el hábitat de focas, marsopas y de una gran variedad de peces, dejando que águilas y otros pájaros surquen los cielos. Los fiordos están compuestos de agua salada y suelen ser muy profundos en las cuencas altas y medias. Por ejemplo, el fiordo </a:t>
            </a:r>
            <a:r>
              <a:rPr lang="es-ES" sz="2000" b="1" dirty="0" err="1" smtClean="0">
                <a:effectLst>
                  <a:outerShdw blurRad="38100" dist="38100" dir="2700000" algn="tl">
                    <a:srgbClr val="000000">
                      <a:alpha val="43137"/>
                    </a:srgbClr>
                  </a:outerShdw>
                </a:effectLst>
                <a:latin typeface="Agency FB" pitchFamily="34" charset="0"/>
              </a:rPr>
              <a:t>Sognefjord</a:t>
            </a:r>
            <a:r>
              <a:rPr lang="es-ES" sz="2000" b="1" dirty="0" smtClean="0">
                <a:effectLst>
                  <a:outerShdw blurRad="38100" dist="38100" dir="2700000" algn="tl">
                    <a:srgbClr val="000000">
                      <a:alpha val="43137"/>
                    </a:srgbClr>
                  </a:outerShdw>
                </a:effectLst>
                <a:latin typeface="Agency FB" pitchFamily="34" charset="0"/>
              </a:rPr>
              <a:t> alcanza los 1308 metros por debajo del nivel del mar, convirtiéndose en el fiordo más profundo de Noruega. </a:t>
            </a:r>
            <a:br>
              <a:rPr lang="es-ES" sz="2000" b="1" dirty="0" smtClean="0">
                <a:effectLst>
                  <a:outerShdw blurRad="38100" dist="38100" dir="2700000" algn="tl">
                    <a:srgbClr val="000000">
                      <a:alpha val="43137"/>
                    </a:srgbClr>
                  </a:outerShdw>
                </a:effectLst>
                <a:latin typeface="Agency FB" pitchFamily="34" charset="0"/>
              </a:rPr>
            </a:br>
            <a:endParaRPr lang="es-ES" sz="2000" b="1" dirty="0">
              <a:effectLst>
                <a:outerShdw blurRad="38100" dist="38100" dir="2700000" algn="tl">
                  <a:srgbClr val="000000">
                    <a:alpha val="43137"/>
                  </a:srgbClr>
                </a:outerShdw>
              </a:effectLst>
              <a:latin typeface="Agency FB" pitchFamily="34" charset="0"/>
            </a:endParaRPr>
          </a:p>
        </p:txBody>
      </p:sp>
    </p:spTree>
  </p:cSld>
  <p:clrMapOvr>
    <a:masterClrMapping/>
  </p:clrMapOvr>
  <p:transition advTm="55000"/>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chemeClr val="tx2">
                  <a:lumMod val="50000"/>
                </a:schemeClr>
              </a:gs>
              <a:gs pos="50000">
                <a:schemeClr val="tx2">
                  <a:lumMod val="25000"/>
                  <a:shade val="67500"/>
                  <a:satMod val="115000"/>
                </a:schemeClr>
              </a:gs>
              <a:gs pos="100000">
                <a:schemeClr val="tx2">
                  <a:lumMod val="25000"/>
                  <a:shade val="100000"/>
                  <a:satMod val="115000"/>
                </a:schemeClr>
              </a:gs>
            </a:gsLst>
            <a:lin ang="16200000" scaled="1"/>
            <a:tileRect/>
          </a:gradFill>
        </p:spPr>
        <p:txBody>
          <a:bodyPr/>
          <a:lstStyle/>
          <a:p>
            <a:endParaRPr lang="es-ES" dirty="0"/>
          </a:p>
        </p:txBody>
      </p:sp>
      <p:pic>
        <p:nvPicPr>
          <p:cNvPr id="4" name="3 Imagen" descr="2048 (14).jpg"/>
          <p:cNvPicPr>
            <a:picLocks noChangeAspect="1"/>
          </p:cNvPicPr>
          <p:nvPr/>
        </p:nvPicPr>
        <p:blipFill>
          <a:blip r:embed="rId2"/>
          <a:stretch>
            <a:fillRect/>
          </a:stretch>
        </p:blipFill>
        <p:spPr>
          <a:xfrm>
            <a:off x="0" y="0"/>
            <a:ext cx="9152930" cy="6858000"/>
          </a:xfrm>
          <a:prstGeom prst="rect">
            <a:avLst/>
          </a:prstGeom>
        </p:spPr>
      </p:pic>
      <p:sp>
        <p:nvSpPr>
          <p:cNvPr id="60" name="59 Rectángulo"/>
          <p:cNvSpPr/>
          <p:nvPr/>
        </p:nvSpPr>
        <p:spPr>
          <a:xfrm>
            <a:off x="0" y="2357430"/>
            <a:ext cx="571472" cy="928694"/>
          </a:xfrm>
          <a:prstGeom prst="rect">
            <a:avLst/>
          </a:prstGeom>
          <a:gradFill flip="none" rotWithShape="1">
            <a:gsLst>
              <a:gs pos="0">
                <a:schemeClr val="tx2">
                  <a:lumMod val="90000"/>
                </a:schemeClr>
              </a:gs>
              <a:gs pos="50000">
                <a:schemeClr val="tx2">
                  <a:lumMod val="50000"/>
                  <a:shade val="67500"/>
                  <a:satMod val="115000"/>
                </a:schemeClr>
              </a:gs>
              <a:gs pos="100000">
                <a:schemeClr val="tx2">
                  <a:lumMod val="50000"/>
                  <a:shade val="100000"/>
                  <a:satMod val="115000"/>
                </a:scheme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1" name="60 Rectángulo"/>
          <p:cNvSpPr/>
          <p:nvPr/>
        </p:nvSpPr>
        <p:spPr>
          <a:xfrm>
            <a:off x="571472" y="2357430"/>
            <a:ext cx="571472" cy="928694"/>
          </a:xfrm>
          <a:prstGeom prst="rect">
            <a:avLst/>
          </a:prstGeom>
          <a:gradFill flip="none" rotWithShape="1">
            <a:gsLst>
              <a:gs pos="0">
                <a:schemeClr val="tx2">
                  <a:lumMod val="90000"/>
                </a:schemeClr>
              </a:gs>
              <a:gs pos="50000">
                <a:schemeClr val="tx2">
                  <a:lumMod val="50000"/>
                  <a:shade val="67500"/>
                  <a:satMod val="115000"/>
                </a:schemeClr>
              </a:gs>
              <a:gs pos="100000">
                <a:schemeClr val="tx2">
                  <a:lumMod val="50000"/>
                  <a:shade val="100000"/>
                  <a:satMod val="115000"/>
                </a:scheme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2" name="61 Rectángulo"/>
          <p:cNvSpPr/>
          <p:nvPr/>
        </p:nvSpPr>
        <p:spPr>
          <a:xfrm>
            <a:off x="1142976" y="2357430"/>
            <a:ext cx="571472" cy="928694"/>
          </a:xfrm>
          <a:prstGeom prst="rect">
            <a:avLst/>
          </a:prstGeom>
          <a:gradFill flip="none" rotWithShape="1">
            <a:gsLst>
              <a:gs pos="0">
                <a:schemeClr val="tx2">
                  <a:lumMod val="90000"/>
                </a:schemeClr>
              </a:gs>
              <a:gs pos="50000">
                <a:schemeClr val="tx2">
                  <a:lumMod val="50000"/>
                  <a:shade val="67500"/>
                  <a:satMod val="115000"/>
                </a:schemeClr>
              </a:gs>
              <a:gs pos="100000">
                <a:schemeClr val="tx2">
                  <a:lumMod val="50000"/>
                  <a:shade val="100000"/>
                  <a:satMod val="115000"/>
                </a:scheme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3" name="62 Rectángulo"/>
          <p:cNvSpPr/>
          <p:nvPr/>
        </p:nvSpPr>
        <p:spPr>
          <a:xfrm>
            <a:off x="1714512" y="2357430"/>
            <a:ext cx="571472" cy="928694"/>
          </a:xfrm>
          <a:prstGeom prst="rect">
            <a:avLst/>
          </a:prstGeom>
          <a:gradFill flip="none" rotWithShape="1">
            <a:gsLst>
              <a:gs pos="0">
                <a:schemeClr val="tx2">
                  <a:lumMod val="90000"/>
                </a:schemeClr>
              </a:gs>
              <a:gs pos="50000">
                <a:schemeClr val="tx2">
                  <a:lumMod val="50000"/>
                  <a:shade val="67500"/>
                  <a:satMod val="115000"/>
                </a:schemeClr>
              </a:gs>
              <a:gs pos="100000">
                <a:schemeClr val="tx2">
                  <a:lumMod val="50000"/>
                  <a:shade val="100000"/>
                  <a:satMod val="115000"/>
                </a:scheme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4" name="63 Rectángulo"/>
          <p:cNvSpPr/>
          <p:nvPr/>
        </p:nvSpPr>
        <p:spPr>
          <a:xfrm>
            <a:off x="2285984" y="2357430"/>
            <a:ext cx="571472" cy="928694"/>
          </a:xfrm>
          <a:prstGeom prst="rect">
            <a:avLst/>
          </a:prstGeom>
          <a:gradFill flip="none" rotWithShape="1">
            <a:gsLst>
              <a:gs pos="0">
                <a:schemeClr val="tx2">
                  <a:lumMod val="90000"/>
                </a:schemeClr>
              </a:gs>
              <a:gs pos="50000">
                <a:schemeClr val="tx2">
                  <a:lumMod val="50000"/>
                  <a:shade val="67500"/>
                  <a:satMod val="115000"/>
                </a:schemeClr>
              </a:gs>
              <a:gs pos="100000">
                <a:schemeClr val="tx2">
                  <a:lumMod val="50000"/>
                  <a:shade val="100000"/>
                  <a:satMod val="115000"/>
                </a:scheme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5" name="64 Rectángulo"/>
          <p:cNvSpPr/>
          <p:nvPr/>
        </p:nvSpPr>
        <p:spPr>
          <a:xfrm>
            <a:off x="2857488" y="2357430"/>
            <a:ext cx="571472" cy="928694"/>
          </a:xfrm>
          <a:prstGeom prst="rect">
            <a:avLst/>
          </a:prstGeom>
          <a:gradFill flip="none" rotWithShape="1">
            <a:gsLst>
              <a:gs pos="0">
                <a:schemeClr val="tx2">
                  <a:lumMod val="90000"/>
                </a:schemeClr>
              </a:gs>
              <a:gs pos="50000">
                <a:schemeClr val="tx2">
                  <a:lumMod val="50000"/>
                  <a:shade val="67500"/>
                  <a:satMod val="115000"/>
                </a:schemeClr>
              </a:gs>
              <a:gs pos="100000">
                <a:schemeClr val="tx2">
                  <a:lumMod val="50000"/>
                  <a:shade val="100000"/>
                  <a:satMod val="115000"/>
                </a:scheme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6" name="65 Rectángulo"/>
          <p:cNvSpPr/>
          <p:nvPr/>
        </p:nvSpPr>
        <p:spPr>
          <a:xfrm>
            <a:off x="3357586" y="2357430"/>
            <a:ext cx="571472" cy="928694"/>
          </a:xfrm>
          <a:prstGeom prst="rect">
            <a:avLst/>
          </a:prstGeom>
          <a:gradFill flip="none" rotWithShape="1">
            <a:gsLst>
              <a:gs pos="0">
                <a:schemeClr val="tx2">
                  <a:lumMod val="90000"/>
                </a:schemeClr>
              </a:gs>
              <a:gs pos="50000">
                <a:schemeClr val="tx2">
                  <a:lumMod val="50000"/>
                  <a:shade val="67500"/>
                  <a:satMod val="115000"/>
                </a:schemeClr>
              </a:gs>
              <a:gs pos="100000">
                <a:schemeClr val="tx2">
                  <a:lumMod val="50000"/>
                  <a:shade val="100000"/>
                  <a:satMod val="115000"/>
                </a:scheme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7" name="66 Rectángulo"/>
          <p:cNvSpPr/>
          <p:nvPr/>
        </p:nvSpPr>
        <p:spPr>
          <a:xfrm>
            <a:off x="3929058" y="2357430"/>
            <a:ext cx="571472" cy="928694"/>
          </a:xfrm>
          <a:prstGeom prst="rect">
            <a:avLst/>
          </a:prstGeom>
          <a:gradFill flip="none" rotWithShape="1">
            <a:gsLst>
              <a:gs pos="0">
                <a:schemeClr val="tx2">
                  <a:lumMod val="90000"/>
                </a:schemeClr>
              </a:gs>
              <a:gs pos="50000">
                <a:schemeClr val="tx2">
                  <a:lumMod val="50000"/>
                  <a:shade val="67500"/>
                  <a:satMod val="115000"/>
                </a:schemeClr>
              </a:gs>
              <a:gs pos="100000">
                <a:schemeClr val="tx2">
                  <a:lumMod val="50000"/>
                  <a:shade val="100000"/>
                  <a:satMod val="115000"/>
                </a:scheme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8" name="67 Rectángulo"/>
          <p:cNvSpPr/>
          <p:nvPr/>
        </p:nvSpPr>
        <p:spPr>
          <a:xfrm>
            <a:off x="4500562" y="2357430"/>
            <a:ext cx="571472" cy="928694"/>
          </a:xfrm>
          <a:prstGeom prst="rect">
            <a:avLst/>
          </a:prstGeom>
          <a:gradFill flip="none" rotWithShape="1">
            <a:gsLst>
              <a:gs pos="0">
                <a:schemeClr val="tx2">
                  <a:lumMod val="90000"/>
                </a:schemeClr>
              </a:gs>
              <a:gs pos="50000">
                <a:schemeClr val="tx2">
                  <a:lumMod val="50000"/>
                  <a:shade val="67500"/>
                  <a:satMod val="115000"/>
                </a:schemeClr>
              </a:gs>
              <a:gs pos="100000">
                <a:schemeClr val="tx2">
                  <a:lumMod val="50000"/>
                  <a:shade val="100000"/>
                  <a:satMod val="115000"/>
                </a:scheme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9" name="68 Rectángulo"/>
          <p:cNvSpPr/>
          <p:nvPr/>
        </p:nvSpPr>
        <p:spPr>
          <a:xfrm>
            <a:off x="5072098" y="2357430"/>
            <a:ext cx="571472" cy="928694"/>
          </a:xfrm>
          <a:prstGeom prst="rect">
            <a:avLst/>
          </a:prstGeom>
          <a:gradFill flip="none" rotWithShape="1">
            <a:gsLst>
              <a:gs pos="0">
                <a:schemeClr val="tx2">
                  <a:lumMod val="90000"/>
                </a:schemeClr>
              </a:gs>
              <a:gs pos="50000">
                <a:schemeClr val="tx2">
                  <a:lumMod val="50000"/>
                  <a:shade val="67500"/>
                  <a:satMod val="115000"/>
                </a:schemeClr>
              </a:gs>
              <a:gs pos="100000">
                <a:schemeClr val="tx2">
                  <a:lumMod val="50000"/>
                  <a:shade val="100000"/>
                  <a:satMod val="115000"/>
                </a:scheme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0" name="69 Rectángulo"/>
          <p:cNvSpPr/>
          <p:nvPr/>
        </p:nvSpPr>
        <p:spPr>
          <a:xfrm>
            <a:off x="5643570" y="2357430"/>
            <a:ext cx="571472" cy="928694"/>
          </a:xfrm>
          <a:prstGeom prst="rect">
            <a:avLst/>
          </a:prstGeom>
          <a:gradFill flip="none" rotWithShape="1">
            <a:gsLst>
              <a:gs pos="0">
                <a:schemeClr val="tx2">
                  <a:lumMod val="90000"/>
                </a:schemeClr>
              </a:gs>
              <a:gs pos="50000">
                <a:schemeClr val="tx2">
                  <a:lumMod val="50000"/>
                  <a:shade val="67500"/>
                  <a:satMod val="115000"/>
                </a:schemeClr>
              </a:gs>
              <a:gs pos="100000">
                <a:schemeClr val="tx2">
                  <a:lumMod val="50000"/>
                  <a:shade val="100000"/>
                  <a:satMod val="115000"/>
                </a:scheme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1" name="70 Rectángulo"/>
          <p:cNvSpPr/>
          <p:nvPr/>
        </p:nvSpPr>
        <p:spPr>
          <a:xfrm>
            <a:off x="6215074" y="2357430"/>
            <a:ext cx="571472" cy="928694"/>
          </a:xfrm>
          <a:prstGeom prst="rect">
            <a:avLst/>
          </a:prstGeom>
          <a:gradFill flip="none" rotWithShape="1">
            <a:gsLst>
              <a:gs pos="0">
                <a:schemeClr val="tx2">
                  <a:lumMod val="90000"/>
                </a:schemeClr>
              </a:gs>
              <a:gs pos="50000">
                <a:schemeClr val="tx2">
                  <a:lumMod val="50000"/>
                  <a:shade val="67500"/>
                  <a:satMod val="115000"/>
                </a:schemeClr>
              </a:gs>
              <a:gs pos="100000">
                <a:schemeClr val="tx2">
                  <a:lumMod val="50000"/>
                  <a:shade val="100000"/>
                  <a:satMod val="115000"/>
                </a:scheme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2" name="71 Rectángulo"/>
          <p:cNvSpPr/>
          <p:nvPr/>
        </p:nvSpPr>
        <p:spPr>
          <a:xfrm>
            <a:off x="6786578" y="2357430"/>
            <a:ext cx="571472" cy="928694"/>
          </a:xfrm>
          <a:prstGeom prst="rect">
            <a:avLst/>
          </a:prstGeom>
          <a:gradFill flip="none" rotWithShape="1">
            <a:gsLst>
              <a:gs pos="0">
                <a:schemeClr val="tx2">
                  <a:lumMod val="90000"/>
                </a:schemeClr>
              </a:gs>
              <a:gs pos="50000">
                <a:schemeClr val="tx2">
                  <a:lumMod val="50000"/>
                  <a:shade val="67500"/>
                  <a:satMod val="115000"/>
                </a:schemeClr>
              </a:gs>
              <a:gs pos="100000">
                <a:schemeClr val="tx2">
                  <a:lumMod val="50000"/>
                  <a:shade val="100000"/>
                  <a:satMod val="115000"/>
                </a:scheme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3" name="72 Rectángulo"/>
          <p:cNvSpPr/>
          <p:nvPr/>
        </p:nvSpPr>
        <p:spPr>
          <a:xfrm>
            <a:off x="7358050" y="2357430"/>
            <a:ext cx="571472" cy="928694"/>
          </a:xfrm>
          <a:prstGeom prst="rect">
            <a:avLst/>
          </a:prstGeom>
          <a:gradFill flip="none" rotWithShape="1">
            <a:gsLst>
              <a:gs pos="0">
                <a:schemeClr val="tx2">
                  <a:lumMod val="90000"/>
                </a:schemeClr>
              </a:gs>
              <a:gs pos="50000">
                <a:schemeClr val="tx2">
                  <a:lumMod val="50000"/>
                  <a:shade val="67500"/>
                  <a:satMod val="115000"/>
                </a:schemeClr>
              </a:gs>
              <a:gs pos="100000">
                <a:schemeClr val="tx2">
                  <a:lumMod val="50000"/>
                  <a:shade val="100000"/>
                  <a:satMod val="115000"/>
                </a:scheme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4" name="73 Rectángulo"/>
          <p:cNvSpPr/>
          <p:nvPr/>
        </p:nvSpPr>
        <p:spPr>
          <a:xfrm>
            <a:off x="7929554" y="2357430"/>
            <a:ext cx="571472" cy="928694"/>
          </a:xfrm>
          <a:prstGeom prst="rect">
            <a:avLst/>
          </a:prstGeom>
          <a:gradFill flip="none" rotWithShape="1">
            <a:gsLst>
              <a:gs pos="0">
                <a:schemeClr val="tx2">
                  <a:lumMod val="90000"/>
                </a:schemeClr>
              </a:gs>
              <a:gs pos="50000">
                <a:schemeClr val="tx2">
                  <a:lumMod val="50000"/>
                  <a:shade val="67500"/>
                  <a:satMod val="115000"/>
                </a:schemeClr>
              </a:gs>
              <a:gs pos="100000">
                <a:schemeClr val="tx2">
                  <a:lumMod val="50000"/>
                  <a:shade val="100000"/>
                  <a:satMod val="115000"/>
                </a:scheme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5" name="74 Rectángulo"/>
          <p:cNvSpPr/>
          <p:nvPr/>
        </p:nvSpPr>
        <p:spPr>
          <a:xfrm>
            <a:off x="8501090" y="2357430"/>
            <a:ext cx="642910" cy="928694"/>
          </a:xfrm>
          <a:prstGeom prst="rect">
            <a:avLst/>
          </a:prstGeom>
          <a:gradFill flip="none" rotWithShape="1">
            <a:gsLst>
              <a:gs pos="0">
                <a:schemeClr val="tx2">
                  <a:lumMod val="90000"/>
                </a:schemeClr>
              </a:gs>
              <a:gs pos="50000">
                <a:schemeClr val="tx2">
                  <a:lumMod val="50000"/>
                  <a:shade val="67500"/>
                  <a:satMod val="115000"/>
                </a:schemeClr>
              </a:gs>
              <a:gs pos="100000">
                <a:schemeClr val="tx2">
                  <a:lumMod val="50000"/>
                  <a:shade val="100000"/>
                  <a:satMod val="115000"/>
                </a:scheme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8" name="77 Rectángulo"/>
          <p:cNvSpPr/>
          <p:nvPr/>
        </p:nvSpPr>
        <p:spPr>
          <a:xfrm>
            <a:off x="0" y="3643314"/>
            <a:ext cx="642910" cy="928694"/>
          </a:xfrm>
          <a:prstGeom prst="rect">
            <a:avLst/>
          </a:prstGeom>
          <a:gradFill flip="none" rotWithShape="1">
            <a:gsLst>
              <a:gs pos="0">
                <a:schemeClr val="tx2">
                  <a:lumMod val="90000"/>
                </a:schemeClr>
              </a:gs>
              <a:gs pos="50000">
                <a:schemeClr val="tx2">
                  <a:lumMod val="50000"/>
                  <a:shade val="67500"/>
                  <a:satMod val="115000"/>
                </a:schemeClr>
              </a:gs>
              <a:gs pos="100000">
                <a:schemeClr val="tx2">
                  <a:lumMod val="50000"/>
                  <a:shade val="100000"/>
                  <a:satMod val="115000"/>
                </a:scheme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9" name="78 Rectángulo"/>
          <p:cNvSpPr/>
          <p:nvPr/>
        </p:nvSpPr>
        <p:spPr>
          <a:xfrm>
            <a:off x="642910" y="3643314"/>
            <a:ext cx="571472" cy="928694"/>
          </a:xfrm>
          <a:prstGeom prst="rect">
            <a:avLst/>
          </a:prstGeom>
          <a:gradFill flip="none" rotWithShape="1">
            <a:gsLst>
              <a:gs pos="0">
                <a:schemeClr val="tx2">
                  <a:lumMod val="90000"/>
                </a:schemeClr>
              </a:gs>
              <a:gs pos="50000">
                <a:schemeClr val="tx2">
                  <a:lumMod val="50000"/>
                  <a:shade val="67500"/>
                  <a:satMod val="115000"/>
                </a:schemeClr>
              </a:gs>
              <a:gs pos="100000">
                <a:schemeClr val="tx2">
                  <a:lumMod val="50000"/>
                  <a:shade val="100000"/>
                  <a:satMod val="115000"/>
                </a:scheme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0" name="79 Rectángulo"/>
          <p:cNvSpPr/>
          <p:nvPr/>
        </p:nvSpPr>
        <p:spPr>
          <a:xfrm>
            <a:off x="1214414" y="3643314"/>
            <a:ext cx="571472" cy="928694"/>
          </a:xfrm>
          <a:prstGeom prst="rect">
            <a:avLst/>
          </a:prstGeom>
          <a:gradFill flip="none" rotWithShape="1">
            <a:gsLst>
              <a:gs pos="0">
                <a:schemeClr val="tx2">
                  <a:lumMod val="90000"/>
                </a:schemeClr>
              </a:gs>
              <a:gs pos="50000">
                <a:schemeClr val="tx2">
                  <a:lumMod val="50000"/>
                  <a:shade val="67500"/>
                  <a:satMod val="115000"/>
                </a:schemeClr>
              </a:gs>
              <a:gs pos="100000">
                <a:schemeClr val="tx2">
                  <a:lumMod val="50000"/>
                  <a:shade val="100000"/>
                  <a:satMod val="115000"/>
                </a:scheme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1" name="80 Rectángulo"/>
          <p:cNvSpPr/>
          <p:nvPr/>
        </p:nvSpPr>
        <p:spPr>
          <a:xfrm>
            <a:off x="1785950" y="3643314"/>
            <a:ext cx="571472" cy="928694"/>
          </a:xfrm>
          <a:prstGeom prst="rect">
            <a:avLst/>
          </a:prstGeom>
          <a:gradFill flip="none" rotWithShape="1">
            <a:gsLst>
              <a:gs pos="0">
                <a:schemeClr val="tx2">
                  <a:lumMod val="90000"/>
                </a:schemeClr>
              </a:gs>
              <a:gs pos="50000">
                <a:schemeClr val="tx2">
                  <a:lumMod val="50000"/>
                  <a:shade val="67500"/>
                  <a:satMod val="115000"/>
                </a:schemeClr>
              </a:gs>
              <a:gs pos="100000">
                <a:schemeClr val="tx2">
                  <a:lumMod val="50000"/>
                  <a:shade val="100000"/>
                  <a:satMod val="115000"/>
                </a:scheme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2" name="81 Rectángulo"/>
          <p:cNvSpPr/>
          <p:nvPr/>
        </p:nvSpPr>
        <p:spPr>
          <a:xfrm>
            <a:off x="2357422" y="3643314"/>
            <a:ext cx="571472" cy="928694"/>
          </a:xfrm>
          <a:prstGeom prst="rect">
            <a:avLst/>
          </a:prstGeom>
          <a:gradFill flip="none" rotWithShape="1">
            <a:gsLst>
              <a:gs pos="0">
                <a:schemeClr val="tx2">
                  <a:lumMod val="90000"/>
                </a:schemeClr>
              </a:gs>
              <a:gs pos="50000">
                <a:schemeClr val="tx2">
                  <a:lumMod val="50000"/>
                  <a:shade val="67500"/>
                  <a:satMod val="115000"/>
                </a:schemeClr>
              </a:gs>
              <a:gs pos="100000">
                <a:schemeClr val="tx2">
                  <a:lumMod val="50000"/>
                  <a:shade val="100000"/>
                  <a:satMod val="115000"/>
                </a:scheme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3" name="82 Rectángulo"/>
          <p:cNvSpPr/>
          <p:nvPr/>
        </p:nvSpPr>
        <p:spPr>
          <a:xfrm>
            <a:off x="2928926" y="3643314"/>
            <a:ext cx="571472" cy="928694"/>
          </a:xfrm>
          <a:prstGeom prst="rect">
            <a:avLst/>
          </a:prstGeom>
          <a:gradFill flip="none" rotWithShape="1">
            <a:gsLst>
              <a:gs pos="0">
                <a:schemeClr val="tx2">
                  <a:lumMod val="90000"/>
                </a:schemeClr>
              </a:gs>
              <a:gs pos="50000">
                <a:schemeClr val="tx2">
                  <a:lumMod val="50000"/>
                  <a:shade val="67500"/>
                  <a:satMod val="115000"/>
                </a:schemeClr>
              </a:gs>
              <a:gs pos="100000">
                <a:schemeClr val="tx2">
                  <a:lumMod val="50000"/>
                  <a:shade val="100000"/>
                  <a:satMod val="115000"/>
                </a:scheme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4" name="83 Rectángulo"/>
          <p:cNvSpPr/>
          <p:nvPr/>
        </p:nvSpPr>
        <p:spPr>
          <a:xfrm>
            <a:off x="3429024" y="3643314"/>
            <a:ext cx="571472" cy="928694"/>
          </a:xfrm>
          <a:prstGeom prst="rect">
            <a:avLst/>
          </a:prstGeom>
          <a:gradFill flip="none" rotWithShape="1">
            <a:gsLst>
              <a:gs pos="0">
                <a:schemeClr val="tx2">
                  <a:lumMod val="90000"/>
                </a:schemeClr>
              </a:gs>
              <a:gs pos="50000">
                <a:schemeClr val="tx2">
                  <a:lumMod val="50000"/>
                  <a:shade val="67500"/>
                  <a:satMod val="115000"/>
                </a:schemeClr>
              </a:gs>
              <a:gs pos="100000">
                <a:schemeClr val="tx2">
                  <a:lumMod val="50000"/>
                  <a:shade val="100000"/>
                  <a:satMod val="115000"/>
                </a:scheme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5" name="84 Rectángulo"/>
          <p:cNvSpPr/>
          <p:nvPr/>
        </p:nvSpPr>
        <p:spPr>
          <a:xfrm>
            <a:off x="4000496" y="3643314"/>
            <a:ext cx="571472" cy="928694"/>
          </a:xfrm>
          <a:prstGeom prst="rect">
            <a:avLst/>
          </a:prstGeom>
          <a:gradFill flip="none" rotWithShape="1">
            <a:gsLst>
              <a:gs pos="0">
                <a:schemeClr val="tx2">
                  <a:lumMod val="90000"/>
                </a:schemeClr>
              </a:gs>
              <a:gs pos="50000">
                <a:schemeClr val="tx2">
                  <a:lumMod val="50000"/>
                  <a:shade val="67500"/>
                  <a:satMod val="115000"/>
                </a:schemeClr>
              </a:gs>
              <a:gs pos="100000">
                <a:schemeClr val="tx2">
                  <a:lumMod val="50000"/>
                  <a:shade val="100000"/>
                  <a:satMod val="115000"/>
                </a:scheme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6" name="85 Rectángulo"/>
          <p:cNvSpPr/>
          <p:nvPr/>
        </p:nvSpPr>
        <p:spPr>
          <a:xfrm>
            <a:off x="4572000" y="3643314"/>
            <a:ext cx="571472" cy="928694"/>
          </a:xfrm>
          <a:prstGeom prst="rect">
            <a:avLst/>
          </a:prstGeom>
          <a:gradFill flip="none" rotWithShape="1">
            <a:gsLst>
              <a:gs pos="0">
                <a:schemeClr val="tx2">
                  <a:lumMod val="90000"/>
                </a:schemeClr>
              </a:gs>
              <a:gs pos="50000">
                <a:schemeClr val="tx2">
                  <a:lumMod val="50000"/>
                  <a:shade val="67500"/>
                  <a:satMod val="115000"/>
                </a:schemeClr>
              </a:gs>
              <a:gs pos="100000">
                <a:schemeClr val="tx2">
                  <a:lumMod val="50000"/>
                  <a:shade val="100000"/>
                  <a:satMod val="115000"/>
                </a:scheme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7" name="86 Rectángulo"/>
          <p:cNvSpPr/>
          <p:nvPr/>
        </p:nvSpPr>
        <p:spPr>
          <a:xfrm>
            <a:off x="5143536" y="3643314"/>
            <a:ext cx="571472" cy="928694"/>
          </a:xfrm>
          <a:prstGeom prst="rect">
            <a:avLst/>
          </a:prstGeom>
          <a:gradFill flip="none" rotWithShape="1">
            <a:gsLst>
              <a:gs pos="0">
                <a:schemeClr val="tx2">
                  <a:lumMod val="90000"/>
                </a:schemeClr>
              </a:gs>
              <a:gs pos="50000">
                <a:schemeClr val="tx2">
                  <a:lumMod val="50000"/>
                  <a:shade val="67500"/>
                  <a:satMod val="115000"/>
                </a:schemeClr>
              </a:gs>
              <a:gs pos="100000">
                <a:schemeClr val="tx2">
                  <a:lumMod val="50000"/>
                  <a:shade val="100000"/>
                  <a:satMod val="115000"/>
                </a:scheme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8" name="87 Rectángulo"/>
          <p:cNvSpPr/>
          <p:nvPr/>
        </p:nvSpPr>
        <p:spPr>
          <a:xfrm>
            <a:off x="5715008" y="3643314"/>
            <a:ext cx="571472" cy="928694"/>
          </a:xfrm>
          <a:prstGeom prst="rect">
            <a:avLst/>
          </a:prstGeom>
          <a:gradFill flip="none" rotWithShape="1">
            <a:gsLst>
              <a:gs pos="0">
                <a:schemeClr val="tx2">
                  <a:lumMod val="90000"/>
                </a:schemeClr>
              </a:gs>
              <a:gs pos="50000">
                <a:schemeClr val="tx2">
                  <a:lumMod val="50000"/>
                  <a:shade val="67500"/>
                  <a:satMod val="115000"/>
                </a:schemeClr>
              </a:gs>
              <a:gs pos="100000">
                <a:schemeClr val="tx2">
                  <a:lumMod val="50000"/>
                  <a:shade val="100000"/>
                  <a:satMod val="115000"/>
                </a:scheme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9" name="88 Rectángulo"/>
          <p:cNvSpPr/>
          <p:nvPr/>
        </p:nvSpPr>
        <p:spPr>
          <a:xfrm>
            <a:off x="6286512" y="3643314"/>
            <a:ext cx="571472" cy="928694"/>
          </a:xfrm>
          <a:prstGeom prst="rect">
            <a:avLst/>
          </a:prstGeom>
          <a:gradFill flip="none" rotWithShape="1">
            <a:gsLst>
              <a:gs pos="0">
                <a:schemeClr val="tx2">
                  <a:lumMod val="90000"/>
                </a:schemeClr>
              </a:gs>
              <a:gs pos="50000">
                <a:schemeClr val="tx2">
                  <a:lumMod val="50000"/>
                  <a:shade val="67500"/>
                  <a:satMod val="115000"/>
                </a:schemeClr>
              </a:gs>
              <a:gs pos="100000">
                <a:schemeClr val="tx2">
                  <a:lumMod val="50000"/>
                  <a:shade val="100000"/>
                  <a:satMod val="115000"/>
                </a:scheme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0" name="89 Rectángulo"/>
          <p:cNvSpPr/>
          <p:nvPr/>
        </p:nvSpPr>
        <p:spPr>
          <a:xfrm>
            <a:off x="6858016" y="3643314"/>
            <a:ext cx="571472" cy="928694"/>
          </a:xfrm>
          <a:prstGeom prst="rect">
            <a:avLst/>
          </a:prstGeom>
          <a:gradFill flip="none" rotWithShape="1">
            <a:gsLst>
              <a:gs pos="0">
                <a:schemeClr val="tx2">
                  <a:lumMod val="90000"/>
                </a:schemeClr>
              </a:gs>
              <a:gs pos="50000">
                <a:schemeClr val="tx2">
                  <a:lumMod val="50000"/>
                  <a:shade val="67500"/>
                  <a:satMod val="115000"/>
                </a:schemeClr>
              </a:gs>
              <a:gs pos="100000">
                <a:schemeClr val="tx2">
                  <a:lumMod val="50000"/>
                  <a:shade val="100000"/>
                  <a:satMod val="115000"/>
                </a:scheme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1" name="90 Rectángulo"/>
          <p:cNvSpPr/>
          <p:nvPr/>
        </p:nvSpPr>
        <p:spPr>
          <a:xfrm>
            <a:off x="7429488" y="3643314"/>
            <a:ext cx="571472" cy="928694"/>
          </a:xfrm>
          <a:prstGeom prst="rect">
            <a:avLst/>
          </a:prstGeom>
          <a:gradFill flip="none" rotWithShape="1">
            <a:gsLst>
              <a:gs pos="0">
                <a:schemeClr val="tx2">
                  <a:lumMod val="90000"/>
                </a:schemeClr>
              </a:gs>
              <a:gs pos="50000">
                <a:schemeClr val="tx2">
                  <a:lumMod val="50000"/>
                  <a:shade val="67500"/>
                  <a:satMod val="115000"/>
                </a:schemeClr>
              </a:gs>
              <a:gs pos="100000">
                <a:schemeClr val="tx2">
                  <a:lumMod val="50000"/>
                  <a:shade val="100000"/>
                  <a:satMod val="115000"/>
                </a:scheme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2" name="91 Rectángulo"/>
          <p:cNvSpPr/>
          <p:nvPr/>
        </p:nvSpPr>
        <p:spPr>
          <a:xfrm>
            <a:off x="8000992" y="3643314"/>
            <a:ext cx="571472" cy="928694"/>
          </a:xfrm>
          <a:prstGeom prst="rect">
            <a:avLst/>
          </a:prstGeom>
          <a:gradFill flip="none" rotWithShape="1">
            <a:gsLst>
              <a:gs pos="0">
                <a:schemeClr val="tx2">
                  <a:lumMod val="90000"/>
                </a:schemeClr>
              </a:gs>
              <a:gs pos="50000">
                <a:schemeClr val="tx2">
                  <a:lumMod val="50000"/>
                  <a:shade val="67500"/>
                  <a:satMod val="115000"/>
                </a:schemeClr>
              </a:gs>
              <a:gs pos="100000">
                <a:schemeClr val="tx2">
                  <a:lumMod val="50000"/>
                  <a:shade val="100000"/>
                  <a:satMod val="115000"/>
                </a:scheme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3" name="92 Rectángulo"/>
          <p:cNvSpPr/>
          <p:nvPr/>
        </p:nvSpPr>
        <p:spPr>
          <a:xfrm>
            <a:off x="8572528" y="3643314"/>
            <a:ext cx="571472" cy="928694"/>
          </a:xfrm>
          <a:prstGeom prst="rect">
            <a:avLst/>
          </a:prstGeom>
          <a:gradFill flip="none" rotWithShape="1">
            <a:gsLst>
              <a:gs pos="0">
                <a:schemeClr val="tx2">
                  <a:lumMod val="90000"/>
                </a:schemeClr>
              </a:gs>
              <a:gs pos="50000">
                <a:schemeClr val="tx2">
                  <a:lumMod val="50000"/>
                  <a:shade val="67500"/>
                  <a:satMod val="115000"/>
                </a:schemeClr>
              </a:gs>
              <a:gs pos="100000">
                <a:schemeClr val="tx2">
                  <a:lumMod val="50000"/>
                  <a:shade val="100000"/>
                  <a:satMod val="115000"/>
                </a:scheme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7" name="36 Rectángulo"/>
          <p:cNvSpPr/>
          <p:nvPr/>
        </p:nvSpPr>
        <p:spPr>
          <a:xfrm>
            <a:off x="0" y="0"/>
            <a:ext cx="9144000" cy="6858000"/>
          </a:xfrm>
          <a:prstGeom prst="rect">
            <a:avLst/>
          </a:prstGeom>
          <a:gradFill flip="none" rotWithShape="1">
            <a:gsLst>
              <a:gs pos="0">
                <a:schemeClr val="tx2">
                  <a:lumMod val="50000"/>
                  <a:shade val="30000"/>
                  <a:satMod val="115000"/>
                </a:schemeClr>
              </a:gs>
              <a:gs pos="50000">
                <a:schemeClr val="tx2">
                  <a:lumMod val="50000"/>
                  <a:shade val="67500"/>
                  <a:satMod val="115000"/>
                </a:schemeClr>
              </a:gs>
              <a:gs pos="100000">
                <a:schemeClr val="tx2">
                  <a:lumMod val="50000"/>
                  <a:shade val="100000"/>
                  <a:satMod val="115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37"/>
                                        </p:tgtEl>
                                        <p:attrNameLst>
                                          <p:attrName>style.opacity</p:attrName>
                                        </p:attrNameLst>
                                      </p:cBhvr>
                                      <p:to>
                                        <p:strVal val="0"/>
                                      </p:to>
                                    </p:set>
                                    <p:animEffect filter="image" prLst="opacity: 0">
                                      <p:cBhvr rctx="IE">
                                        <p:cTn id="7" dur="indefinite"/>
                                        <p:tgtEl>
                                          <p:spTgt spid="37"/>
                                        </p:tgtEl>
                                      </p:cBhvr>
                                    </p:animEffect>
                                  </p:childTnLst>
                                </p:cTn>
                              </p:par>
                              <p:par>
                                <p:cTn id="8" presetID="13" presetClass="entr" presetSubtype="16" fill="hold" grpId="0" nodeType="withEffect">
                                  <p:stCondLst>
                                    <p:cond delay="0"/>
                                  </p:stCondLst>
                                  <p:childTnLst>
                                    <p:set>
                                      <p:cBhvr>
                                        <p:cTn id="9" dur="1" fill="hold">
                                          <p:stCondLst>
                                            <p:cond delay="0"/>
                                          </p:stCondLst>
                                        </p:cTn>
                                        <p:tgtEl>
                                          <p:spTgt spid="60"/>
                                        </p:tgtEl>
                                        <p:attrNameLst>
                                          <p:attrName>style.visibility</p:attrName>
                                        </p:attrNameLst>
                                      </p:cBhvr>
                                      <p:to>
                                        <p:strVal val="visible"/>
                                      </p:to>
                                    </p:set>
                                    <p:animEffect transition="in" filter="plus(in)">
                                      <p:cBhvr>
                                        <p:cTn id="10" dur="3000"/>
                                        <p:tgtEl>
                                          <p:spTgt spid="60"/>
                                        </p:tgtEl>
                                      </p:cBhvr>
                                    </p:animEffect>
                                  </p:childTnLst>
                                </p:cTn>
                              </p:par>
                              <p:par>
                                <p:cTn id="11" presetID="13" presetClass="entr" presetSubtype="16" fill="hold" grpId="0" nodeType="withEffect">
                                  <p:stCondLst>
                                    <p:cond delay="0"/>
                                  </p:stCondLst>
                                  <p:childTnLst>
                                    <p:set>
                                      <p:cBhvr>
                                        <p:cTn id="12" dur="1" fill="hold">
                                          <p:stCondLst>
                                            <p:cond delay="0"/>
                                          </p:stCondLst>
                                        </p:cTn>
                                        <p:tgtEl>
                                          <p:spTgt spid="61"/>
                                        </p:tgtEl>
                                        <p:attrNameLst>
                                          <p:attrName>style.visibility</p:attrName>
                                        </p:attrNameLst>
                                      </p:cBhvr>
                                      <p:to>
                                        <p:strVal val="visible"/>
                                      </p:to>
                                    </p:set>
                                    <p:animEffect transition="in" filter="plus(in)">
                                      <p:cBhvr>
                                        <p:cTn id="13" dur="3000"/>
                                        <p:tgtEl>
                                          <p:spTgt spid="61"/>
                                        </p:tgtEl>
                                      </p:cBhvr>
                                    </p:animEffect>
                                  </p:childTnLst>
                                </p:cTn>
                              </p:par>
                              <p:par>
                                <p:cTn id="14" presetID="13" presetClass="entr" presetSubtype="16" fill="hold" grpId="0" nodeType="withEffect">
                                  <p:stCondLst>
                                    <p:cond delay="0"/>
                                  </p:stCondLst>
                                  <p:childTnLst>
                                    <p:set>
                                      <p:cBhvr>
                                        <p:cTn id="15" dur="1" fill="hold">
                                          <p:stCondLst>
                                            <p:cond delay="0"/>
                                          </p:stCondLst>
                                        </p:cTn>
                                        <p:tgtEl>
                                          <p:spTgt spid="62"/>
                                        </p:tgtEl>
                                        <p:attrNameLst>
                                          <p:attrName>style.visibility</p:attrName>
                                        </p:attrNameLst>
                                      </p:cBhvr>
                                      <p:to>
                                        <p:strVal val="visible"/>
                                      </p:to>
                                    </p:set>
                                    <p:animEffect transition="in" filter="plus(in)">
                                      <p:cBhvr>
                                        <p:cTn id="16" dur="3000"/>
                                        <p:tgtEl>
                                          <p:spTgt spid="62"/>
                                        </p:tgtEl>
                                      </p:cBhvr>
                                    </p:animEffect>
                                  </p:childTnLst>
                                </p:cTn>
                              </p:par>
                              <p:par>
                                <p:cTn id="17" presetID="13" presetClass="entr" presetSubtype="16" fill="hold" grpId="0" nodeType="withEffect">
                                  <p:stCondLst>
                                    <p:cond delay="0"/>
                                  </p:stCondLst>
                                  <p:childTnLst>
                                    <p:set>
                                      <p:cBhvr>
                                        <p:cTn id="18" dur="1" fill="hold">
                                          <p:stCondLst>
                                            <p:cond delay="0"/>
                                          </p:stCondLst>
                                        </p:cTn>
                                        <p:tgtEl>
                                          <p:spTgt spid="63"/>
                                        </p:tgtEl>
                                        <p:attrNameLst>
                                          <p:attrName>style.visibility</p:attrName>
                                        </p:attrNameLst>
                                      </p:cBhvr>
                                      <p:to>
                                        <p:strVal val="visible"/>
                                      </p:to>
                                    </p:set>
                                    <p:animEffect transition="in" filter="plus(in)">
                                      <p:cBhvr>
                                        <p:cTn id="19" dur="3000"/>
                                        <p:tgtEl>
                                          <p:spTgt spid="63"/>
                                        </p:tgtEl>
                                      </p:cBhvr>
                                    </p:animEffect>
                                  </p:childTnLst>
                                </p:cTn>
                              </p:par>
                              <p:par>
                                <p:cTn id="20" presetID="13" presetClass="entr" presetSubtype="16" fill="hold" grpId="0" nodeType="withEffect">
                                  <p:stCondLst>
                                    <p:cond delay="0"/>
                                  </p:stCondLst>
                                  <p:childTnLst>
                                    <p:set>
                                      <p:cBhvr>
                                        <p:cTn id="21" dur="1" fill="hold">
                                          <p:stCondLst>
                                            <p:cond delay="0"/>
                                          </p:stCondLst>
                                        </p:cTn>
                                        <p:tgtEl>
                                          <p:spTgt spid="64"/>
                                        </p:tgtEl>
                                        <p:attrNameLst>
                                          <p:attrName>style.visibility</p:attrName>
                                        </p:attrNameLst>
                                      </p:cBhvr>
                                      <p:to>
                                        <p:strVal val="visible"/>
                                      </p:to>
                                    </p:set>
                                    <p:animEffect transition="in" filter="plus(in)">
                                      <p:cBhvr>
                                        <p:cTn id="22" dur="3000"/>
                                        <p:tgtEl>
                                          <p:spTgt spid="64"/>
                                        </p:tgtEl>
                                      </p:cBhvr>
                                    </p:animEffect>
                                  </p:childTnLst>
                                </p:cTn>
                              </p:par>
                              <p:par>
                                <p:cTn id="23" presetID="13" presetClass="entr" presetSubtype="16" fill="hold" grpId="0" nodeType="withEffect">
                                  <p:stCondLst>
                                    <p:cond delay="0"/>
                                  </p:stCondLst>
                                  <p:childTnLst>
                                    <p:set>
                                      <p:cBhvr>
                                        <p:cTn id="24" dur="1" fill="hold">
                                          <p:stCondLst>
                                            <p:cond delay="0"/>
                                          </p:stCondLst>
                                        </p:cTn>
                                        <p:tgtEl>
                                          <p:spTgt spid="65"/>
                                        </p:tgtEl>
                                        <p:attrNameLst>
                                          <p:attrName>style.visibility</p:attrName>
                                        </p:attrNameLst>
                                      </p:cBhvr>
                                      <p:to>
                                        <p:strVal val="visible"/>
                                      </p:to>
                                    </p:set>
                                    <p:animEffect transition="in" filter="plus(in)">
                                      <p:cBhvr>
                                        <p:cTn id="25" dur="3000"/>
                                        <p:tgtEl>
                                          <p:spTgt spid="65"/>
                                        </p:tgtEl>
                                      </p:cBhvr>
                                    </p:animEffect>
                                  </p:childTnLst>
                                </p:cTn>
                              </p:par>
                              <p:par>
                                <p:cTn id="26" presetID="13" presetClass="entr" presetSubtype="16" fill="hold" grpId="0" nodeType="withEffect">
                                  <p:stCondLst>
                                    <p:cond delay="0"/>
                                  </p:stCondLst>
                                  <p:childTnLst>
                                    <p:set>
                                      <p:cBhvr>
                                        <p:cTn id="27" dur="1" fill="hold">
                                          <p:stCondLst>
                                            <p:cond delay="0"/>
                                          </p:stCondLst>
                                        </p:cTn>
                                        <p:tgtEl>
                                          <p:spTgt spid="66"/>
                                        </p:tgtEl>
                                        <p:attrNameLst>
                                          <p:attrName>style.visibility</p:attrName>
                                        </p:attrNameLst>
                                      </p:cBhvr>
                                      <p:to>
                                        <p:strVal val="visible"/>
                                      </p:to>
                                    </p:set>
                                    <p:animEffect transition="in" filter="plus(in)">
                                      <p:cBhvr>
                                        <p:cTn id="28" dur="3000"/>
                                        <p:tgtEl>
                                          <p:spTgt spid="66"/>
                                        </p:tgtEl>
                                      </p:cBhvr>
                                    </p:animEffect>
                                  </p:childTnLst>
                                </p:cTn>
                              </p:par>
                              <p:par>
                                <p:cTn id="29" presetID="13" presetClass="entr" presetSubtype="16" fill="hold" grpId="0" nodeType="withEffect">
                                  <p:stCondLst>
                                    <p:cond delay="0"/>
                                  </p:stCondLst>
                                  <p:childTnLst>
                                    <p:set>
                                      <p:cBhvr>
                                        <p:cTn id="30" dur="1" fill="hold">
                                          <p:stCondLst>
                                            <p:cond delay="0"/>
                                          </p:stCondLst>
                                        </p:cTn>
                                        <p:tgtEl>
                                          <p:spTgt spid="67"/>
                                        </p:tgtEl>
                                        <p:attrNameLst>
                                          <p:attrName>style.visibility</p:attrName>
                                        </p:attrNameLst>
                                      </p:cBhvr>
                                      <p:to>
                                        <p:strVal val="visible"/>
                                      </p:to>
                                    </p:set>
                                    <p:animEffect transition="in" filter="plus(in)">
                                      <p:cBhvr>
                                        <p:cTn id="31" dur="3000"/>
                                        <p:tgtEl>
                                          <p:spTgt spid="67"/>
                                        </p:tgtEl>
                                      </p:cBhvr>
                                    </p:animEffect>
                                  </p:childTnLst>
                                </p:cTn>
                              </p:par>
                              <p:par>
                                <p:cTn id="32" presetID="13" presetClass="entr" presetSubtype="16" fill="hold" grpId="0" nodeType="withEffect">
                                  <p:stCondLst>
                                    <p:cond delay="0"/>
                                  </p:stCondLst>
                                  <p:childTnLst>
                                    <p:set>
                                      <p:cBhvr>
                                        <p:cTn id="33" dur="1" fill="hold">
                                          <p:stCondLst>
                                            <p:cond delay="0"/>
                                          </p:stCondLst>
                                        </p:cTn>
                                        <p:tgtEl>
                                          <p:spTgt spid="68"/>
                                        </p:tgtEl>
                                        <p:attrNameLst>
                                          <p:attrName>style.visibility</p:attrName>
                                        </p:attrNameLst>
                                      </p:cBhvr>
                                      <p:to>
                                        <p:strVal val="visible"/>
                                      </p:to>
                                    </p:set>
                                    <p:animEffect transition="in" filter="plus(in)">
                                      <p:cBhvr>
                                        <p:cTn id="34" dur="3000"/>
                                        <p:tgtEl>
                                          <p:spTgt spid="68"/>
                                        </p:tgtEl>
                                      </p:cBhvr>
                                    </p:animEffect>
                                  </p:childTnLst>
                                </p:cTn>
                              </p:par>
                              <p:par>
                                <p:cTn id="35" presetID="13" presetClass="entr" presetSubtype="16" fill="hold" grpId="0" nodeType="withEffect">
                                  <p:stCondLst>
                                    <p:cond delay="0"/>
                                  </p:stCondLst>
                                  <p:childTnLst>
                                    <p:set>
                                      <p:cBhvr>
                                        <p:cTn id="36" dur="1" fill="hold">
                                          <p:stCondLst>
                                            <p:cond delay="0"/>
                                          </p:stCondLst>
                                        </p:cTn>
                                        <p:tgtEl>
                                          <p:spTgt spid="69"/>
                                        </p:tgtEl>
                                        <p:attrNameLst>
                                          <p:attrName>style.visibility</p:attrName>
                                        </p:attrNameLst>
                                      </p:cBhvr>
                                      <p:to>
                                        <p:strVal val="visible"/>
                                      </p:to>
                                    </p:set>
                                    <p:animEffect transition="in" filter="plus(in)">
                                      <p:cBhvr>
                                        <p:cTn id="37" dur="3000"/>
                                        <p:tgtEl>
                                          <p:spTgt spid="69"/>
                                        </p:tgtEl>
                                      </p:cBhvr>
                                    </p:animEffect>
                                  </p:childTnLst>
                                </p:cTn>
                              </p:par>
                              <p:par>
                                <p:cTn id="38" presetID="13" presetClass="entr" presetSubtype="16" fill="hold" grpId="0" nodeType="withEffect">
                                  <p:stCondLst>
                                    <p:cond delay="0"/>
                                  </p:stCondLst>
                                  <p:childTnLst>
                                    <p:set>
                                      <p:cBhvr>
                                        <p:cTn id="39" dur="1" fill="hold">
                                          <p:stCondLst>
                                            <p:cond delay="0"/>
                                          </p:stCondLst>
                                        </p:cTn>
                                        <p:tgtEl>
                                          <p:spTgt spid="70"/>
                                        </p:tgtEl>
                                        <p:attrNameLst>
                                          <p:attrName>style.visibility</p:attrName>
                                        </p:attrNameLst>
                                      </p:cBhvr>
                                      <p:to>
                                        <p:strVal val="visible"/>
                                      </p:to>
                                    </p:set>
                                    <p:animEffect transition="in" filter="plus(in)">
                                      <p:cBhvr>
                                        <p:cTn id="40" dur="3000"/>
                                        <p:tgtEl>
                                          <p:spTgt spid="70"/>
                                        </p:tgtEl>
                                      </p:cBhvr>
                                    </p:animEffect>
                                  </p:childTnLst>
                                </p:cTn>
                              </p:par>
                              <p:par>
                                <p:cTn id="41" presetID="13" presetClass="entr" presetSubtype="16" fill="hold" grpId="0" nodeType="withEffect">
                                  <p:stCondLst>
                                    <p:cond delay="0"/>
                                  </p:stCondLst>
                                  <p:childTnLst>
                                    <p:set>
                                      <p:cBhvr>
                                        <p:cTn id="42" dur="1" fill="hold">
                                          <p:stCondLst>
                                            <p:cond delay="0"/>
                                          </p:stCondLst>
                                        </p:cTn>
                                        <p:tgtEl>
                                          <p:spTgt spid="71"/>
                                        </p:tgtEl>
                                        <p:attrNameLst>
                                          <p:attrName>style.visibility</p:attrName>
                                        </p:attrNameLst>
                                      </p:cBhvr>
                                      <p:to>
                                        <p:strVal val="visible"/>
                                      </p:to>
                                    </p:set>
                                    <p:animEffect transition="in" filter="plus(in)">
                                      <p:cBhvr>
                                        <p:cTn id="43" dur="3000"/>
                                        <p:tgtEl>
                                          <p:spTgt spid="71"/>
                                        </p:tgtEl>
                                      </p:cBhvr>
                                    </p:animEffect>
                                  </p:childTnLst>
                                </p:cTn>
                              </p:par>
                              <p:par>
                                <p:cTn id="44" presetID="13" presetClass="entr" presetSubtype="16" fill="hold" grpId="0" nodeType="withEffect">
                                  <p:stCondLst>
                                    <p:cond delay="0"/>
                                  </p:stCondLst>
                                  <p:childTnLst>
                                    <p:set>
                                      <p:cBhvr>
                                        <p:cTn id="45" dur="1" fill="hold">
                                          <p:stCondLst>
                                            <p:cond delay="0"/>
                                          </p:stCondLst>
                                        </p:cTn>
                                        <p:tgtEl>
                                          <p:spTgt spid="72"/>
                                        </p:tgtEl>
                                        <p:attrNameLst>
                                          <p:attrName>style.visibility</p:attrName>
                                        </p:attrNameLst>
                                      </p:cBhvr>
                                      <p:to>
                                        <p:strVal val="visible"/>
                                      </p:to>
                                    </p:set>
                                    <p:animEffect transition="in" filter="plus(in)">
                                      <p:cBhvr>
                                        <p:cTn id="46" dur="3000"/>
                                        <p:tgtEl>
                                          <p:spTgt spid="72"/>
                                        </p:tgtEl>
                                      </p:cBhvr>
                                    </p:animEffect>
                                  </p:childTnLst>
                                </p:cTn>
                              </p:par>
                              <p:par>
                                <p:cTn id="47" presetID="13" presetClass="entr" presetSubtype="16" fill="hold" grpId="0" nodeType="withEffect">
                                  <p:stCondLst>
                                    <p:cond delay="0"/>
                                  </p:stCondLst>
                                  <p:childTnLst>
                                    <p:set>
                                      <p:cBhvr>
                                        <p:cTn id="48" dur="1" fill="hold">
                                          <p:stCondLst>
                                            <p:cond delay="0"/>
                                          </p:stCondLst>
                                        </p:cTn>
                                        <p:tgtEl>
                                          <p:spTgt spid="73"/>
                                        </p:tgtEl>
                                        <p:attrNameLst>
                                          <p:attrName>style.visibility</p:attrName>
                                        </p:attrNameLst>
                                      </p:cBhvr>
                                      <p:to>
                                        <p:strVal val="visible"/>
                                      </p:to>
                                    </p:set>
                                    <p:animEffect transition="in" filter="plus(in)">
                                      <p:cBhvr>
                                        <p:cTn id="49" dur="3000"/>
                                        <p:tgtEl>
                                          <p:spTgt spid="73"/>
                                        </p:tgtEl>
                                      </p:cBhvr>
                                    </p:animEffect>
                                  </p:childTnLst>
                                </p:cTn>
                              </p:par>
                              <p:par>
                                <p:cTn id="50" presetID="13" presetClass="entr" presetSubtype="16" fill="hold" grpId="0" nodeType="withEffect">
                                  <p:stCondLst>
                                    <p:cond delay="0"/>
                                  </p:stCondLst>
                                  <p:childTnLst>
                                    <p:set>
                                      <p:cBhvr>
                                        <p:cTn id="51" dur="1" fill="hold">
                                          <p:stCondLst>
                                            <p:cond delay="0"/>
                                          </p:stCondLst>
                                        </p:cTn>
                                        <p:tgtEl>
                                          <p:spTgt spid="74"/>
                                        </p:tgtEl>
                                        <p:attrNameLst>
                                          <p:attrName>style.visibility</p:attrName>
                                        </p:attrNameLst>
                                      </p:cBhvr>
                                      <p:to>
                                        <p:strVal val="visible"/>
                                      </p:to>
                                    </p:set>
                                    <p:animEffect transition="in" filter="plus(in)">
                                      <p:cBhvr>
                                        <p:cTn id="52" dur="3000"/>
                                        <p:tgtEl>
                                          <p:spTgt spid="74"/>
                                        </p:tgtEl>
                                      </p:cBhvr>
                                    </p:animEffect>
                                  </p:childTnLst>
                                </p:cTn>
                              </p:par>
                              <p:par>
                                <p:cTn id="53" presetID="13" presetClass="entr" presetSubtype="16" fill="hold" grpId="0" nodeType="withEffect">
                                  <p:stCondLst>
                                    <p:cond delay="0"/>
                                  </p:stCondLst>
                                  <p:childTnLst>
                                    <p:set>
                                      <p:cBhvr>
                                        <p:cTn id="54" dur="1" fill="hold">
                                          <p:stCondLst>
                                            <p:cond delay="0"/>
                                          </p:stCondLst>
                                        </p:cTn>
                                        <p:tgtEl>
                                          <p:spTgt spid="75"/>
                                        </p:tgtEl>
                                        <p:attrNameLst>
                                          <p:attrName>style.visibility</p:attrName>
                                        </p:attrNameLst>
                                      </p:cBhvr>
                                      <p:to>
                                        <p:strVal val="visible"/>
                                      </p:to>
                                    </p:set>
                                    <p:animEffect transition="in" filter="plus(in)">
                                      <p:cBhvr>
                                        <p:cTn id="55" dur="3000"/>
                                        <p:tgtEl>
                                          <p:spTgt spid="75"/>
                                        </p:tgtEl>
                                      </p:cBhvr>
                                    </p:animEffect>
                                  </p:childTnLst>
                                </p:cTn>
                              </p:par>
                              <p:par>
                                <p:cTn id="56" presetID="13" presetClass="entr" presetSubtype="16" fill="hold" grpId="0" nodeType="withEffect">
                                  <p:stCondLst>
                                    <p:cond delay="0"/>
                                  </p:stCondLst>
                                  <p:childTnLst>
                                    <p:set>
                                      <p:cBhvr>
                                        <p:cTn id="57" dur="1" fill="hold">
                                          <p:stCondLst>
                                            <p:cond delay="0"/>
                                          </p:stCondLst>
                                        </p:cTn>
                                        <p:tgtEl>
                                          <p:spTgt spid="78"/>
                                        </p:tgtEl>
                                        <p:attrNameLst>
                                          <p:attrName>style.visibility</p:attrName>
                                        </p:attrNameLst>
                                      </p:cBhvr>
                                      <p:to>
                                        <p:strVal val="visible"/>
                                      </p:to>
                                    </p:set>
                                    <p:animEffect transition="in" filter="plus(in)">
                                      <p:cBhvr>
                                        <p:cTn id="58" dur="3000"/>
                                        <p:tgtEl>
                                          <p:spTgt spid="78"/>
                                        </p:tgtEl>
                                      </p:cBhvr>
                                    </p:animEffect>
                                  </p:childTnLst>
                                </p:cTn>
                              </p:par>
                              <p:par>
                                <p:cTn id="59" presetID="13" presetClass="entr" presetSubtype="16" fill="hold" grpId="0" nodeType="withEffect">
                                  <p:stCondLst>
                                    <p:cond delay="0"/>
                                  </p:stCondLst>
                                  <p:childTnLst>
                                    <p:set>
                                      <p:cBhvr>
                                        <p:cTn id="60" dur="1" fill="hold">
                                          <p:stCondLst>
                                            <p:cond delay="0"/>
                                          </p:stCondLst>
                                        </p:cTn>
                                        <p:tgtEl>
                                          <p:spTgt spid="79"/>
                                        </p:tgtEl>
                                        <p:attrNameLst>
                                          <p:attrName>style.visibility</p:attrName>
                                        </p:attrNameLst>
                                      </p:cBhvr>
                                      <p:to>
                                        <p:strVal val="visible"/>
                                      </p:to>
                                    </p:set>
                                    <p:animEffect transition="in" filter="plus(in)">
                                      <p:cBhvr>
                                        <p:cTn id="61" dur="3000"/>
                                        <p:tgtEl>
                                          <p:spTgt spid="79"/>
                                        </p:tgtEl>
                                      </p:cBhvr>
                                    </p:animEffect>
                                  </p:childTnLst>
                                </p:cTn>
                              </p:par>
                              <p:par>
                                <p:cTn id="62" presetID="13" presetClass="entr" presetSubtype="16" fill="hold" grpId="0" nodeType="withEffect">
                                  <p:stCondLst>
                                    <p:cond delay="0"/>
                                  </p:stCondLst>
                                  <p:childTnLst>
                                    <p:set>
                                      <p:cBhvr>
                                        <p:cTn id="63" dur="1" fill="hold">
                                          <p:stCondLst>
                                            <p:cond delay="0"/>
                                          </p:stCondLst>
                                        </p:cTn>
                                        <p:tgtEl>
                                          <p:spTgt spid="80"/>
                                        </p:tgtEl>
                                        <p:attrNameLst>
                                          <p:attrName>style.visibility</p:attrName>
                                        </p:attrNameLst>
                                      </p:cBhvr>
                                      <p:to>
                                        <p:strVal val="visible"/>
                                      </p:to>
                                    </p:set>
                                    <p:animEffect transition="in" filter="plus(in)">
                                      <p:cBhvr>
                                        <p:cTn id="64" dur="3000"/>
                                        <p:tgtEl>
                                          <p:spTgt spid="80"/>
                                        </p:tgtEl>
                                      </p:cBhvr>
                                    </p:animEffect>
                                  </p:childTnLst>
                                </p:cTn>
                              </p:par>
                              <p:par>
                                <p:cTn id="65" presetID="13" presetClass="entr" presetSubtype="16" fill="hold" grpId="0" nodeType="withEffect">
                                  <p:stCondLst>
                                    <p:cond delay="0"/>
                                  </p:stCondLst>
                                  <p:childTnLst>
                                    <p:set>
                                      <p:cBhvr>
                                        <p:cTn id="66" dur="1" fill="hold">
                                          <p:stCondLst>
                                            <p:cond delay="0"/>
                                          </p:stCondLst>
                                        </p:cTn>
                                        <p:tgtEl>
                                          <p:spTgt spid="81"/>
                                        </p:tgtEl>
                                        <p:attrNameLst>
                                          <p:attrName>style.visibility</p:attrName>
                                        </p:attrNameLst>
                                      </p:cBhvr>
                                      <p:to>
                                        <p:strVal val="visible"/>
                                      </p:to>
                                    </p:set>
                                    <p:animEffect transition="in" filter="plus(in)">
                                      <p:cBhvr>
                                        <p:cTn id="67" dur="3000"/>
                                        <p:tgtEl>
                                          <p:spTgt spid="81"/>
                                        </p:tgtEl>
                                      </p:cBhvr>
                                    </p:animEffect>
                                  </p:childTnLst>
                                </p:cTn>
                              </p:par>
                              <p:par>
                                <p:cTn id="68" presetID="13" presetClass="entr" presetSubtype="16" fill="hold" grpId="0" nodeType="withEffect">
                                  <p:stCondLst>
                                    <p:cond delay="0"/>
                                  </p:stCondLst>
                                  <p:childTnLst>
                                    <p:set>
                                      <p:cBhvr>
                                        <p:cTn id="69" dur="1" fill="hold">
                                          <p:stCondLst>
                                            <p:cond delay="0"/>
                                          </p:stCondLst>
                                        </p:cTn>
                                        <p:tgtEl>
                                          <p:spTgt spid="82"/>
                                        </p:tgtEl>
                                        <p:attrNameLst>
                                          <p:attrName>style.visibility</p:attrName>
                                        </p:attrNameLst>
                                      </p:cBhvr>
                                      <p:to>
                                        <p:strVal val="visible"/>
                                      </p:to>
                                    </p:set>
                                    <p:animEffect transition="in" filter="plus(in)">
                                      <p:cBhvr>
                                        <p:cTn id="70" dur="3000"/>
                                        <p:tgtEl>
                                          <p:spTgt spid="82"/>
                                        </p:tgtEl>
                                      </p:cBhvr>
                                    </p:animEffect>
                                  </p:childTnLst>
                                </p:cTn>
                              </p:par>
                              <p:par>
                                <p:cTn id="71" presetID="13" presetClass="entr" presetSubtype="16" fill="hold" grpId="0" nodeType="withEffect">
                                  <p:stCondLst>
                                    <p:cond delay="0"/>
                                  </p:stCondLst>
                                  <p:childTnLst>
                                    <p:set>
                                      <p:cBhvr>
                                        <p:cTn id="72" dur="1" fill="hold">
                                          <p:stCondLst>
                                            <p:cond delay="0"/>
                                          </p:stCondLst>
                                        </p:cTn>
                                        <p:tgtEl>
                                          <p:spTgt spid="83"/>
                                        </p:tgtEl>
                                        <p:attrNameLst>
                                          <p:attrName>style.visibility</p:attrName>
                                        </p:attrNameLst>
                                      </p:cBhvr>
                                      <p:to>
                                        <p:strVal val="visible"/>
                                      </p:to>
                                    </p:set>
                                    <p:animEffect transition="in" filter="plus(in)">
                                      <p:cBhvr>
                                        <p:cTn id="73" dur="3000"/>
                                        <p:tgtEl>
                                          <p:spTgt spid="83"/>
                                        </p:tgtEl>
                                      </p:cBhvr>
                                    </p:animEffect>
                                  </p:childTnLst>
                                </p:cTn>
                              </p:par>
                              <p:par>
                                <p:cTn id="74" presetID="13" presetClass="entr" presetSubtype="16" fill="hold" grpId="0" nodeType="withEffect">
                                  <p:stCondLst>
                                    <p:cond delay="0"/>
                                  </p:stCondLst>
                                  <p:childTnLst>
                                    <p:set>
                                      <p:cBhvr>
                                        <p:cTn id="75" dur="1" fill="hold">
                                          <p:stCondLst>
                                            <p:cond delay="0"/>
                                          </p:stCondLst>
                                        </p:cTn>
                                        <p:tgtEl>
                                          <p:spTgt spid="84"/>
                                        </p:tgtEl>
                                        <p:attrNameLst>
                                          <p:attrName>style.visibility</p:attrName>
                                        </p:attrNameLst>
                                      </p:cBhvr>
                                      <p:to>
                                        <p:strVal val="visible"/>
                                      </p:to>
                                    </p:set>
                                    <p:animEffect transition="in" filter="plus(in)">
                                      <p:cBhvr>
                                        <p:cTn id="76" dur="3000"/>
                                        <p:tgtEl>
                                          <p:spTgt spid="84"/>
                                        </p:tgtEl>
                                      </p:cBhvr>
                                    </p:animEffect>
                                  </p:childTnLst>
                                </p:cTn>
                              </p:par>
                              <p:par>
                                <p:cTn id="77" presetID="13" presetClass="entr" presetSubtype="16" fill="hold" grpId="0" nodeType="withEffect">
                                  <p:stCondLst>
                                    <p:cond delay="0"/>
                                  </p:stCondLst>
                                  <p:childTnLst>
                                    <p:set>
                                      <p:cBhvr>
                                        <p:cTn id="78" dur="1" fill="hold">
                                          <p:stCondLst>
                                            <p:cond delay="0"/>
                                          </p:stCondLst>
                                        </p:cTn>
                                        <p:tgtEl>
                                          <p:spTgt spid="85"/>
                                        </p:tgtEl>
                                        <p:attrNameLst>
                                          <p:attrName>style.visibility</p:attrName>
                                        </p:attrNameLst>
                                      </p:cBhvr>
                                      <p:to>
                                        <p:strVal val="visible"/>
                                      </p:to>
                                    </p:set>
                                    <p:animEffect transition="in" filter="plus(in)">
                                      <p:cBhvr>
                                        <p:cTn id="79" dur="3000"/>
                                        <p:tgtEl>
                                          <p:spTgt spid="85"/>
                                        </p:tgtEl>
                                      </p:cBhvr>
                                    </p:animEffect>
                                  </p:childTnLst>
                                </p:cTn>
                              </p:par>
                              <p:par>
                                <p:cTn id="80" presetID="13" presetClass="entr" presetSubtype="16" fill="hold" grpId="0" nodeType="withEffect">
                                  <p:stCondLst>
                                    <p:cond delay="0"/>
                                  </p:stCondLst>
                                  <p:childTnLst>
                                    <p:set>
                                      <p:cBhvr>
                                        <p:cTn id="81" dur="1" fill="hold">
                                          <p:stCondLst>
                                            <p:cond delay="0"/>
                                          </p:stCondLst>
                                        </p:cTn>
                                        <p:tgtEl>
                                          <p:spTgt spid="86"/>
                                        </p:tgtEl>
                                        <p:attrNameLst>
                                          <p:attrName>style.visibility</p:attrName>
                                        </p:attrNameLst>
                                      </p:cBhvr>
                                      <p:to>
                                        <p:strVal val="visible"/>
                                      </p:to>
                                    </p:set>
                                    <p:animEffect transition="in" filter="plus(in)">
                                      <p:cBhvr>
                                        <p:cTn id="82" dur="3000"/>
                                        <p:tgtEl>
                                          <p:spTgt spid="86"/>
                                        </p:tgtEl>
                                      </p:cBhvr>
                                    </p:animEffect>
                                  </p:childTnLst>
                                </p:cTn>
                              </p:par>
                              <p:par>
                                <p:cTn id="83" presetID="13" presetClass="entr" presetSubtype="16" fill="hold" grpId="0" nodeType="withEffect">
                                  <p:stCondLst>
                                    <p:cond delay="0"/>
                                  </p:stCondLst>
                                  <p:childTnLst>
                                    <p:set>
                                      <p:cBhvr>
                                        <p:cTn id="84" dur="1" fill="hold">
                                          <p:stCondLst>
                                            <p:cond delay="0"/>
                                          </p:stCondLst>
                                        </p:cTn>
                                        <p:tgtEl>
                                          <p:spTgt spid="87"/>
                                        </p:tgtEl>
                                        <p:attrNameLst>
                                          <p:attrName>style.visibility</p:attrName>
                                        </p:attrNameLst>
                                      </p:cBhvr>
                                      <p:to>
                                        <p:strVal val="visible"/>
                                      </p:to>
                                    </p:set>
                                    <p:animEffect transition="in" filter="plus(in)">
                                      <p:cBhvr>
                                        <p:cTn id="85" dur="3000"/>
                                        <p:tgtEl>
                                          <p:spTgt spid="87"/>
                                        </p:tgtEl>
                                      </p:cBhvr>
                                    </p:animEffect>
                                  </p:childTnLst>
                                </p:cTn>
                              </p:par>
                              <p:par>
                                <p:cTn id="86" presetID="13" presetClass="entr" presetSubtype="16" fill="hold" grpId="0" nodeType="withEffect">
                                  <p:stCondLst>
                                    <p:cond delay="0"/>
                                  </p:stCondLst>
                                  <p:childTnLst>
                                    <p:set>
                                      <p:cBhvr>
                                        <p:cTn id="87" dur="1" fill="hold">
                                          <p:stCondLst>
                                            <p:cond delay="0"/>
                                          </p:stCondLst>
                                        </p:cTn>
                                        <p:tgtEl>
                                          <p:spTgt spid="88"/>
                                        </p:tgtEl>
                                        <p:attrNameLst>
                                          <p:attrName>style.visibility</p:attrName>
                                        </p:attrNameLst>
                                      </p:cBhvr>
                                      <p:to>
                                        <p:strVal val="visible"/>
                                      </p:to>
                                    </p:set>
                                    <p:animEffect transition="in" filter="plus(in)">
                                      <p:cBhvr>
                                        <p:cTn id="88" dur="3000"/>
                                        <p:tgtEl>
                                          <p:spTgt spid="88"/>
                                        </p:tgtEl>
                                      </p:cBhvr>
                                    </p:animEffect>
                                  </p:childTnLst>
                                </p:cTn>
                              </p:par>
                              <p:par>
                                <p:cTn id="89" presetID="13" presetClass="entr" presetSubtype="16" fill="hold" grpId="0" nodeType="withEffect">
                                  <p:stCondLst>
                                    <p:cond delay="0"/>
                                  </p:stCondLst>
                                  <p:childTnLst>
                                    <p:set>
                                      <p:cBhvr>
                                        <p:cTn id="90" dur="1" fill="hold">
                                          <p:stCondLst>
                                            <p:cond delay="0"/>
                                          </p:stCondLst>
                                        </p:cTn>
                                        <p:tgtEl>
                                          <p:spTgt spid="89"/>
                                        </p:tgtEl>
                                        <p:attrNameLst>
                                          <p:attrName>style.visibility</p:attrName>
                                        </p:attrNameLst>
                                      </p:cBhvr>
                                      <p:to>
                                        <p:strVal val="visible"/>
                                      </p:to>
                                    </p:set>
                                    <p:animEffect transition="in" filter="plus(in)">
                                      <p:cBhvr>
                                        <p:cTn id="91" dur="3000"/>
                                        <p:tgtEl>
                                          <p:spTgt spid="89"/>
                                        </p:tgtEl>
                                      </p:cBhvr>
                                    </p:animEffect>
                                  </p:childTnLst>
                                </p:cTn>
                              </p:par>
                              <p:par>
                                <p:cTn id="92" presetID="13" presetClass="entr" presetSubtype="16" fill="hold" grpId="0" nodeType="withEffect">
                                  <p:stCondLst>
                                    <p:cond delay="0"/>
                                  </p:stCondLst>
                                  <p:childTnLst>
                                    <p:set>
                                      <p:cBhvr>
                                        <p:cTn id="93" dur="1" fill="hold">
                                          <p:stCondLst>
                                            <p:cond delay="0"/>
                                          </p:stCondLst>
                                        </p:cTn>
                                        <p:tgtEl>
                                          <p:spTgt spid="90"/>
                                        </p:tgtEl>
                                        <p:attrNameLst>
                                          <p:attrName>style.visibility</p:attrName>
                                        </p:attrNameLst>
                                      </p:cBhvr>
                                      <p:to>
                                        <p:strVal val="visible"/>
                                      </p:to>
                                    </p:set>
                                    <p:animEffect transition="in" filter="plus(in)">
                                      <p:cBhvr>
                                        <p:cTn id="94" dur="3000"/>
                                        <p:tgtEl>
                                          <p:spTgt spid="90"/>
                                        </p:tgtEl>
                                      </p:cBhvr>
                                    </p:animEffect>
                                  </p:childTnLst>
                                </p:cTn>
                              </p:par>
                              <p:par>
                                <p:cTn id="95" presetID="13" presetClass="entr" presetSubtype="16" fill="hold" grpId="0" nodeType="withEffect">
                                  <p:stCondLst>
                                    <p:cond delay="0"/>
                                  </p:stCondLst>
                                  <p:childTnLst>
                                    <p:set>
                                      <p:cBhvr>
                                        <p:cTn id="96" dur="1" fill="hold">
                                          <p:stCondLst>
                                            <p:cond delay="0"/>
                                          </p:stCondLst>
                                        </p:cTn>
                                        <p:tgtEl>
                                          <p:spTgt spid="91"/>
                                        </p:tgtEl>
                                        <p:attrNameLst>
                                          <p:attrName>style.visibility</p:attrName>
                                        </p:attrNameLst>
                                      </p:cBhvr>
                                      <p:to>
                                        <p:strVal val="visible"/>
                                      </p:to>
                                    </p:set>
                                    <p:animEffect transition="in" filter="plus(in)">
                                      <p:cBhvr>
                                        <p:cTn id="97" dur="3000"/>
                                        <p:tgtEl>
                                          <p:spTgt spid="91"/>
                                        </p:tgtEl>
                                      </p:cBhvr>
                                    </p:animEffect>
                                  </p:childTnLst>
                                </p:cTn>
                              </p:par>
                              <p:par>
                                <p:cTn id="98" presetID="13" presetClass="entr" presetSubtype="16" fill="hold" grpId="0" nodeType="withEffect">
                                  <p:stCondLst>
                                    <p:cond delay="0"/>
                                  </p:stCondLst>
                                  <p:childTnLst>
                                    <p:set>
                                      <p:cBhvr>
                                        <p:cTn id="99" dur="1" fill="hold">
                                          <p:stCondLst>
                                            <p:cond delay="0"/>
                                          </p:stCondLst>
                                        </p:cTn>
                                        <p:tgtEl>
                                          <p:spTgt spid="92"/>
                                        </p:tgtEl>
                                        <p:attrNameLst>
                                          <p:attrName>style.visibility</p:attrName>
                                        </p:attrNameLst>
                                      </p:cBhvr>
                                      <p:to>
                                        <p:strVal val="visible"/>
                                      </p:to>
                                    </p:set>
                                    <p:animEffect transition="in" filter="plus(in)">
                                      <p:cBhvr>
                                        <p:cTn id="100" dur="3000"/>
                                        <p:tgtEl>
                                          <p:spTgt spid="92"/>
                                        </p:tgtEl>
                                      </p:cBhvr>
                                    </p:animEffect>
                                  </p:childTnLst>
                                </p:cTn>
                              </p:par>
                              <p:par>
                                <p:cTn id="101" presetID="13" presetClass="entr" presetSubtype="16" fill="hold" grpId="0" nodeType="withEffect">
                                  <p:stCondLst>
                                    <p:cond delay="0"/>
                                  </p:stCondLst>
                                  <p:childTnLst>
                                    <p:set>
                                      <p:cBhvr>
                                        <p:cTn id="102" dur="1" fill="hold">
                                          <p:stCondLst>
                                            <p:cond delay="0"/>
                                          </p:stCondLst>
                                        </p:cTn>
                                        <p:tgtEl>
                                          <p:spTgt spid="93"/>
                                        </p:tgtEl>
                                        <p:attrNameLst>
                                          <p:attrName>style.visibility</p:attrName>
                                        </p:attrNameLst>
                                      </p:cBhvr>
                                      <p:to>
                                        <p:strVal val="visible"/>
                                      </p:to>
                                    </p:set>
                                    <p:animEffect transition="in" filter="plus(in)">
                                      <p:cBhvr>
                                        <p:cTn id="103" dur="3000"/>
                                        <p:tgtEl>
                                          <p:spTgt spid="93"/>
                                        </p:tgtEl>
                                      </p:cBhvr>
                                    </p:animEffect>
                                  </p:childTnLst>
                                </p:cTn>
                              </p:par>
                              <p:par>
                                <p:cTn id="104" presetID="2" presetClass="entr" presetSubtype="8" fill="hold" grpId="1" nodeType="withEffect">
                                  <p:stCondLst>
                                    <p:cond delay="0"/>
                                  </p:stCondLst>
                                  <p:childTnLst>
                                    <p:set>
                                      <p:cBhvr>
                                        <p:cTn id="105" dur="1" fill="hold">
                                          <p:stCondLst>
                                            <p:cond delay="0"/>
                                          </p:stCondLst>
                                        </p:cTn>
                                        <p:tgtEl>
                                          <p:spTgt spid="60"/>
                                        </p:tgtEl>
                                        <p:attrNameLst>
                                          <p:attrName>style.visibility</p:attrName>
                                        </p:attrNameLst>
                                      </p:cBhvr>
                                      <p:to>
                                        <p:strVal val="visible"/>
                                      </p:to>
                                    </p:set>
                                    <p:anim calcmode="lin" valueType="num">
                                      <p:cBhvr additive="base">
                                        <p:cTn id="106" dur="3000" fill="hold"/>
                                        <p:tgtEl>
                                          <p:spTgt spid="60"/>
                                        </p:tgtEl>
                                        <p:attrNameLst>
                                          <p:attrName>ppt_x</p:attrName>
                                        </p:attrNameLst>
                                      </p:cBhvr>
                                      <p:tavLst>
                                        <p:tav tm="0">
                                          <p:val>
                                            <p:strVal val="0-#ppt_w/2"/>
                                          </p:val>
                                        </p:tav>
                                        <p:tav tm="100000">
                                          <p:val>
                                            <p:strVal val="#ppt_x"/>
                                          </p:val>
                                        </p:tav>
                                      </p:tavLst>
                                    </p:anim>
                                    <p:anim calcmode="lin" valueType="num">
                                      <p:cBhvr additive="base">
                                        <p:cTn id="107" dur="3000" fill="hold"/>
                                        <p:tgtEl>
                                          <p:spTgt spid="60"/>
                                        </p:tgtEl>
                                        <p:attrNameLst>
                                          <p:attrName>ppt_y</p:attrName>
                                        </p:attrNameLst>
                                      </p:cBhvr>
                                      <p:tavLst>
                                        <p:tav tm="0">
                                          <p:val>
                                            <p:strVal val="#ppt_y"/>
                                          </p:val>
                                        </p:tav>
                                        <p:tav tm="100000">
                                          <p:val>
                                            <p:strVal val="#ppt_y"/>
                                          </p:val>
                                        </p:tav>
                                      </p:tavLst>
                                    </p:anim>
                                  </p:childTnLst>
                                </p:cTn>
                              </p:par>
                              <p:par>
                                <p:cTn id="108" presetID="2" presetClass="entr" presetSubtype="8" fill="hold" grpId="1" nodeType="withEffect">
                                  <p:stCondLst>
                                    <p:cond delay="0"/>
                                  </p:stCondLst>
                                  <p:childTnLst>
                                    <p:set>
                                      <p:cBhvr>
                                        <p:cTn id="109" dur="1" fill="hold">
                                          <p:stCondLst>
                                            <p:cond delay="0"/>
                                          </p:stCondLst>
                                        </p:cTn>
                                        <p:tgtEl>
                                          <p:spTgt spid="61"/>
                                        </p:tgtEl>
                                        <p:attrNameLst>
                                          <p:attrName>style.visibility</p:attrName>
                                        </p:attrNameLst>
                                      </p:cBhvr>
                                      <p:to>
                                        <p:strVal val="visible"/>
                                      </p:to>
                                    </p:set>
                                    <p:anim calcmode="lin" valueType="num">
                                      <p:cBhvr additive="base">
                                        <p:cTn id="110" dur="3000" fill="hold"/>
                                        <p:tgtEl>
                                          <p:spTgt spid="61"/>
                                        </p:tgtEl>
                                        <p:attrNameLst>
                                          <p:attrName>ppt_x</p:attrName>
                                        </p:attrNameLst>
                                      </p:cBhvr>
                                      <p:tavLst>
                                        <p:tav tm="0">
                                          <p:val>
                                            <p:strVal val="0-#ppt_w/2"/>
                                          </p:val>
                                        </p:tav>
                                        <p:tav tm="100000">
                                          <p:val>
                                            <p:strVal val="#ppt_x"/>
                                          </p:val>
                                        </p:tav>
                                      </p:tavLst>
                                    </p:anim>
                                    <p:anim calcmode="lin" valueType="num">
                                      <p:cBhvr additive="base">
                                        <p:cTn id="111" dur="3000" fill="hold"/>
                                        <p:tgtEl>
                                          <p:spTgt spid="61"/>
                                        </p:tgtEl>
                                        <p:attrNameLst>
                                          <p:attrName>ppt_y</p:attrName>
                                        </p:attrNameLst>
                                      </p:cBhvr>
                                      <p:tavLst>
                                        <p:tav tm="0">
                                          <p:val>
                                            <p:strVal val="#ppt_y"/>
                                          </p:val>
                                        </p:tav>
                                        <p:tav tm="100000">
                                          <p:val>
                                            <p:strVal val="#ppt_y"/>
                                          </p:val>
                                        </p:tav>
                                      </p:tavLst>
                                    </p:anim>
                                  </p:childTnLst>
                                </p:cTn>
                              </p:par>
                              <p:par>
                                <p:cTn id="112" presetID="2" presetClass="entr" presetSubtype="8" fill="hold" grpId="1" nodeType="withEffect">
                                  <p:stCondLst>
                                    <p:cond delay="0"/>
                                  </p:stCondLst>
                                  <p:childTnLst>
                                    <p:set>
                                      <p:cBhvr>
                                        <p:cTn id="113" dur="1" fill="hold">
                                          <p:stCondLst>
                                            <p:cond delay="0"/>
                                          </p:stCondLst>
                                        </p:cTn>
                                        <p:tgtEl>
                                          <p:spTgt spid="62"/>
                                        </p:tgtEl>
                                        <p:attrNameLst>
                                          <p:attrName>style.visibility</p:attrName>
                                        </p:attrNameLst>
                                      </p:cBhvr>
                                      <p:to>
                                        <p:strVal val="visible"/>
                                      </p:to>
                                    </p:set>
                                    <p:anim calcmode="lin" valueType="num">
                                      <p:cBhvr additive="base">
                                        <p:cTn id="114" dur="3000" fill="hold"/>
                                        <p:tgtEl>
                                          <p:spTgt spid="62"/>
                                        </p:tgtEl>
                                        <p:attrNameLst>
                                          <p:attrName>ppt_x</p:attrName>
                                        </p:attrNameLst>
                                      </p:cBhvr>
                                      <p:tavLst>
                                        <p:tav tm="0">
                                          <p:val>
                                            <p:strVal val="0-#ppt_w/2"/>
                                          </p:val>
                                        </p:tav>
                                        <p:tav tm="100000">
                                          <p:val>
                                            <p:strVal val="#ppt_x"/>
                                          </p:val>
                                        </p:tav>
                                      </p:tavLst>
                                    </p:anim>
                                    <p:anim calcmode="lin" valueType="num">
                                      <p:cBhvr additive="base">
                                        <p:cTn id="115" dur="3000" fill="hold"/>
                                        <p:tgtEl>
                                          <p:spTgt spid="62"/>
                                        </p:tgtEl>
                                        <p:attrNameLst>
                                          <p:attrName>ppt_y</p:attrName>
                                        </p:attrNameLst>
                                      </p:cBhvr>
                                      <p:tavLst>
                                        <p:tav tm="0">
                                          <p:val>
                                            <p:strVal val="#ppt_y"/>
                                          </p:val>
                                        </p:tav>
                                        <p:tav tm="100000">
                                          <p:val>
                                            <p:strVal val="#ppt_y"/>
                                          </p:val>
                                        </p:tav>
                                      </p:tavLst>
                                    </p:anim>
                                  </p:childTnLst>
                                </p:cTn>
                              </p:par>
                              <p:par>
                                <p:cTn id="116" presetID="2" presetClass="entr" presetSubtype="8" fill="hold" grpId="1" nodeType="withEffect">
                                  <p:stCondLst>
                                    <p:cond delay="0"/>
                                  </p:stCondLst>
                                  <p:childTnLst>
                                    <p:set>
                                      <p:cBhvr>
                                        <p:cTn id="117" dur="1" fill="hold">
                                          <p:stCondLst>
                                            <p:cond delay="0"/>
                                          </p:stCondLst>
                                        </p:cTn>
                                        <p:tgtEl>
                                          <p:spTgt spid="63"/>
                                        </p:tgtEl>
                                        <p:attrNameLst>
                                          <p:attrName>style.visibility</p:attrName>
                                        </p:attrNameLst>
                                      </p:cBhvr>
                                      <p:to>
                                        <p:strVal val="visible"/>
                                      </p:to>
                                    </p:set>
                                    <p:anim calcmode="lin" valueType="num">
                                      <p:cBhvr additive="base">
                                        <p:cTn id="118" dur="3000" fill="hold"/>
                                        <p:tgtEl>
                                          <p:spTgt spid="63"/>
                                        </p:tgtEl>
                                        <p:attrNameLst>
                                          <p:attrName>ppt_x</p:attrName>
                                        </p:attrNameLst>
                                      </p:cBhvr>
                                      <p:tavLst>
                                        <p:tav tm="0">
                                          <p:val>
                                            <p:strVal val="0-#ppt_w/2"/>
                                          </p:val>
                                        </p:tav>
                                        <p:tav tm="100000">
                                          <p:val>
                                            <p:strVal val="#ppt_x"/>
                                          </p:val>
                                        </p:tav>
                                      </p:tavLst>
                                    </p:anim>
                                    <p:anim calcmode="lin" valueType="num">
                                      <p:cBhvr additive="base">
                                        <p:cTn id="119" dur="3000" fill="hold"/>
                                        <p:tgtEl>
                                          <p:spTgt spid="63"/>
                                        </p:tgtEl>
                                        <p:attrNameLst>
                                          <p:attrName>ppt_y</p:attrName>
                                        </p:attrNameLst>
                                      </p:cBhvr>
                                      <p:tavLst>
                                        <p:tav tm="0">
                                          <p:val>
                                            <p:strVal val="#ppt_y"/>
                                          </p:val>
                                        </p:tav>
                                        <p:tav tm="100000">
                                          <p:val>
                                            <p:strVal val="#ppt_y"/>
                                          </p:val>
                                        </p:tav>
                                      </p:tavLst>
                                    </p:anim>
                                  </p:childTnLst>
                                </p:cTn>
                              </p:par>
                              <p:par>
                                <p:cTn id="120" presetID="2" presetClass="entr" presetSubtype="8" fill="hold" grpId="1" nodeType="withEffect">
                                  <p:stCondLst>
                                    <p:cond delay="0"/>
                                  </p:stCondLst>
                                  <p:childTnLst>
                                    <p:set>
                                      <p:cBhvr>
                                        <p:cTn id="121" dur="1" fill="hold">
                                          <p:stCondLst>
                                            <p:cond delay="0"/>
                                          </p:stCondLst>
                                        </p:cTn>
                                        <p:tgtEl>
                                          <p:spTgt spid="64"/>
                                        </p:tgtEl>
                                        <p:attrNameLst>
                                          <p:attrName>style.visibility</p:attrName>
                                        </p:attrNameLst>
                                      </p:cBhvr>
                                      <p:to>
                                        <p:strVal val="visible"/>
                                      </p:to>
                                    </p:set>
                                    <p:anim calcmode="lin" valueType="num">
                                      <p:cBhvr additive="base">
                                        <p:cTn id="122" dur="3000" fill="hold"/>
                                        <p:tgtEl>
                                          <p:spTgt spid="64"/>
                                        </p:tgtEl>
                                        <p:attrNameLst>
                                          <p:attrName>ppt_x</p:attrName>
                                        </p:attrNameLst>
                                      </p:cBhvr>
                                      <p:tavLst>
                                        <p:tav tm="0">
                                          <p:val>
                                            <p:strVal val="0-#ppt_w/2"/>
                                          </p:val>
                                        </p:tav>
                                        <p:tav tm="100000">
                                          <p:val>
                                            <p:strVal val="#ppt_x"/>
                                          </p:val>
                                        </p:tav>
                                      </p:tavLst>
                                    </p:anim>
                                    <p:anim calcmode="lin" valueType="num">
                                      <p:cBhvr additive="base">
                                        <p:cTn id="123" dur="3000" fill="hold"/>
                                        <p:tgtEl>
                                          <p:spTgt spid="64"/>
                                        </p:tgtEl>
                                        <p:attrNameLst>
                                          <p:attrName>ppt_y</p:attrName>
                                        </p:attrNameLst>
                                      </p:cBhvr>
                                      <p:tavLst>
                                        <p:tav tm="0">
                                          <p:val>
                                            <p:strVal val="#ppt_y"/>
                                          </p:val>
                                        </p:tav>
                                        <p:tav tm="100000">
                                          <p:val>
                                            <p:strVal val="#ppt_y"/>
                                          </p:val>
                                        </p:tav>
                                      </p:tavLst>
                                    </p:anim>
                                  </p:childTnLst>
                                </p:cTn>
                              </p:par>
                              <p:par>
                                <p:cTn id="124" presetID="2" presetClass="entr" presetSubtype="8" fill="hold" grpId="1" nodeType="withEffect">
                                  <p:stCondLst>
                                    <p:cond delay="0"/>
                                  </p:stCondLst>
                                  <p:childTnLst>
                                    <p:set>
                                      <p:cBhvr>
                                        <p:cTn id="125" dur="1" fill="hold">
                                          <p:stCondLst>
                                            <p:cond delay="0"/>
                                          </p:stCondLst>
                                        </p:cTn>
                                        <p:tgtEl>
                                          <p:spTgt spid="65"/>
                                        </p:tgtEl>
                                        <p:attrNameLst>
                                          <p:attrName>style.visibility</p:attrName>
                                        </p:attrNameLst>
                                      </p:cBhvr>
                                      <p:to>
                                        <p:strVal val="visible"/>
                                      </p:to>
                                    </p:set>
                                    <p:anim calcmode="lin" valueType="num">
                                      <p:cBhvr additive="base">
                                        <p:cTn id="126" dur="3000" fill="hold"/>
                                        <p:tgtEl>
                                          <p:spTgt spid="65"/>
                                        </p:tgtEl>
                                        <p:attrNameLst>
                                          <p:attrName>ppt_x</p:attrName>
                                        </p:attrNameLst>
                                      </p:cBhvr>
                                      <p:tavLst>
                                        <p:tav tm="0">
                                          <p:val>
                                            <p:strVal val="0-#ppt_w/2"/>
                                          </p:val>
                                        </p:tav>
                                        <p:tav tm="100000">
                                          <p:val>
                                            <p:strVal val="#ppt_x"/>
                                          </p:val>
                                        </p:tav>
                                      </p:tavLst>
                                    </p:anim>
                                    <p:anim calcmode="lin" valueType="num">
                                      <p:cBhvr additive="base">
                                        <p:cTn id="127" dur="3000" fill="hold"/>
                                        <p:tgtEl>
                                          <p:spTgt spid="65"/>
                                        </p:tgtEl>
                                        <p:attrNameLst>
                                          <p:attrName>ppt_y</p:attrName>
                                        </p:attrNameLst>
                                      </p:cBhvr>
                                      <p:tavLst>
                                        <p:tav tm="0">
                                          <p:val>
                                            <p:strVal val="#ppt_y"/>
                                          </p:val>
                                        </p:tav>
                                        <p:tav tm="100000">
                                          <p:val>
                                            <p:strVal val="#ppt_y"/>
                                          </p:val>
                                        </p:tav>
                                      </p:tavLst>
                                    </p:anim>
                                  </p:childTnLst>
                                </p:cTn>
                              </p:par>
                              <p:par>
                                <p:cTn id="128" presetID="2" presetClass="entr" presetSubtype="8" fill="hold" grpId="1" nodeType="withEffect">
                                  <p:stCondLst>
                                    <p:cond delay="0"/>
                                  </p:stCondLst>
                                  <p:childTnLst>
                                    <p:set>
                                      <p:cBhvr>
                                        <p:cTn id="129" dur="1" fill="hold">
                                          <p:stCondLst>
                                            <p:cond delay="0"/>
                                          </p:stCondLst>
                                        </p:cTn>
                                        <p:tgtEl>
                                          <p:spTgt spid="66"/>
                                        </p:tgtEl>
                                        <p:attrNameLst>
                                          <p:attrName>style.visibility</p:attrName>
                                        </p:attrNameLst>
                                      </p:cBhvr>
                                      <p:to>
                                        <p:strVal val="visible"/>
                                      </p:to>
                                    </p:set>
                                    <p:anim calcmode="lin" valueType="num">
                                      <p:cBhvr additive="base">
                                        <p:cTn id="130" dur="3000" fill="hold"/>
                                        <p:tgtEl>
                                          <p:spTgt spid="66"/>
                                        </p:tgtEl>
                                        <p:attrNameLst>
                                          <p:attrName>ppt_x</p:attrName>
                                        </p:attrNameLst>
                                      </p:cBhvr>
                                      <p:tavLst>
                                        <p:tav tm="0">
                                          <p:val>
                                            <p:strVal val="0-#ppt_w/2"/>
                                          </p:val>
                                        </p:tav>
                                        <p:tav tm="100000">
                                          <p:val>
                                            <p:strVal val="#ppt_x"/>
                                          </p:val>
                                        </p:tav>
                                      </p:tavLst>
                                    </p:anim>
                                    <p:anim calcmode="lin" valueType="num">
                                      <p:cBhvr additive="base">
                                        <p:cTn id="131" dur="3000" fill="hold"/>
                                        <p:tgtEl>
                                          <p:spTgt spid="66"/>
                                        </p:tgtEl>
                                        <p:attrNameLst>
                                          <p:attrName>ppt_y</p:attrName>
                                        </p:attrNameLst>
                                      </p:cBhvr>
                                      <p:tavLst>
                                        <p:tav tm="0">
                                          <p:val>
                                            <p:strVal val="#ppt_y"/>
                                          </p:val>
                                        </p:tav>
                                        <p:tav tm="100000">
                                          <p:val>
                                            <p:strVal val="#ppt_y"/>
                                          </p:val>
                                        </p:tav>
                                      </p:tavLst>
                                    </p:anim>
                                  </p:childTnLst>
                                </p:cTn>
                              </p:par>
                              <p:par>
                                <p:cTn id="132" presetID="2" presetClass="entr" presetSubtype="8" fill="hold" grpId="1" nodeType="withEffect">
                                  <p:stCondLst>
                                    <p:cond delay="0"/>
                                  </p:stCondLst>
                                  <p:childTnLst>
                                    <p:set>
                                      <p:cBhvr>
                                        <p:cTn id="133" dur="1" fill="hold">
                                          <p:stCondLst>
                                            <p:cond delay="0"/>
                                          </p:stCondLst>
                                        </p:cTn>
                                        <p:tgtEl>
                                          <p:spTgt spid="67"/>
                                        </p:tgtEl>
                                        <p:attrNameLst>
                                          <p:attrName>style.visibility</p:attrName>
                                        </p:attrNameLst>
                                      </p:cBhvr>
                                      <p:to>
                                        <p:strVal val="visible"/>
                                      </p:to>
                                    </p:set>
                                    <p:anim calcmode="lin" valueType="num">
                                      <p:cBhvr additive="base">
                                        <p:cTn id="134" dur="3000" fill="hold"/>
                                        <p:tgtEl>
                                          <p:spTgt spid="67"/>
                                        </p:tgtEl>
                                        <p:attrNameLst>
                                          <p:attrName>ppt_x</p:attrName>
                                        </p:attrNameLst>
                                      </p:cBhvr>
                                      <p:tavLst>
                                        <p:tav tm="0">
                                          <p:val>
                                            <p:strVal val="0-#ppt_w/2"/>
                                          </p:val>
                                        </p:tav>
                                        <p:tav tm="100000">
                                          <p:val>
                                            <p:strVal val="#ppt_x"/>
                                          </p:val>
                                        </p:tav>
                                      </p:tavLst>
                                    </p:anim>
                                    <p:anim calcmode="lin" valueType="num">
                                      <p:cBhvr additive="base">
                                        <p:cTn id="135" dur="3000" fill="hold"/>
                                        <p:tgtEl>
                                          <p:spTgt spid="67"/>
                                        </p:tgtEl>
                                        <p:attrNameLst>
                                          <p:attrName>ppt_y</p:attrName>
                                        </p:attrNameLst>
                                      </p:cBhvr>
                                      <p:tavLst>
                                        <p:tav tm="0">
                                          <p:val>
                                            <p:strVal val="#ppt_y"/>
                                          </p:val>
                                        </p:tav>
                                        <p:tav tm="100000">
                                          <p:val>
                                            <p:strVal val="#ppt_y"/>
                                          </p:val>
                                        </p:tav>
                                      </p:tavLst>
                                    </p:anim>
                                  </p:childTnLst>
                                </p:cTn>
                              </p:par>
                              <p:par>
                                <p:cTn id="136" presetID="2" presetClass="entr" presetSubtype="8" fill="hold" grpId="1" nodeType="withEffect">
                                  <p:stCondLst>
                                    <p:cond delay="0"/>
                                  </p:stCondLst>
                                  <p:childTnLst>
                                    <p:set>
                                      <p:cBhvr>
                                        <p:cTn id="137" dur="1" fill="hold">
                                          <p:stCondLst>
                                            <p:cond delay="0"/>
                                          </p:stCondLst>
                                        </p:cTn>
                                        <p:tgtEl>
                                          <p:spTgt spid="68"/>
                                        </p:tgtEl>
                                        <p:attrNameLst>
                                          <p:attrName>style.visibility</p:attrName>
                                        </p:attrNameLst>
                                      </p:cBhvr>
                                      <p:to>
                                        <p:strVal val="visible"/>
                                      </p:to>
                                    </p:set>
                                    <p:anim calcmode="lin" valueType="num">
                                      <p:cBhvr additive="base">
                                        <p:cTn id="138" dur="3000" fill="hold"/>
                                        <p:tgtEl>
                                          <p:spTgt spid="68"/>
                                        </p:tgtEl>
                                        <p:attrNameLst>
                                          <p:attrName>ppt_x</p:attrName>
                                        </p:attrNameLst>
                                      </p:cBhvr>
                                      <p:tavLst>
                                        <p:tav tm="0">
                                          <p:val>
                                            <p:strVal val="0-#ppt_w/2"/>
                                          </p:val>
                                        </p:tav>
                                        <p:tav tm="100000">
                                          <p:val>
                                            <p:strVal val="#ppt_x"/>
                                          </p:val>
                                        </p:tav>
                                      </p:tavLst>
                                    </p:anim>
                                    <p:anim calcmode="lin" valueType="num">
                                      <p:cBhvr additive="base">
                                        <p:cTn id="139" dur="3000" fill="hold"/>
                                        <p:tgtEl>
                                          <p:spTgt spid="68"/>
                                        </p:tgtEl>
                                        <p:attrNameLst>
                                          <p:attrName>ppt_y</p:attrName>
                                        </p:attrNameLst>
                                      </p:cBhvr>
                                      <p:tavLst>
                                        <p:tav tm="0">
                                          <p:val>
                                            <p:strVal val="#ppt_y"/>
                                          </p:val>
                                        </p:tav>
                                        <p:tav tm="100000">
                                          <p:val>
                                            <p:strVal val="#ppt_y"/>
                                          </p:val>
                                        </p:tav>
                                      </p:tavLst>
                                    </p:anim>
                                  </p:childTnLst>
                                </p:cTn>
                              </p:par>
                              <p:par>
                                <p:cTn id="140" presetID="2" presetClass="entr" presetSubtype="8" fill="hold" grpId="1" nodeType="withEffect">
                                  <p:stCondLst>
                                    <p:cond delay="0"/>
                                  </p:stCondLst>
                                  <p:childTnLst>
                                    <p:set>
                                      <p:cBhvr>
                                        <p:cTn id="141" dur="1" fill="hold">
                                          <p:stCondLst>
                                            <p:cond delay="0"/>
                                          </p:stCondLst>
                                        </p:cTn>
                                        <p:tgtEl>
                                          <p:spTgt spid="69"/>
                                        </p:tgtEl>
                                        <p:attrNameLst>
                                          <p:attrName>style.visibility</p:attrName>
                                        </p:attrNameLst>
                                      </p:cBhvr>
                                      <p:to>
                                        <p:strVal val="visible"/>
                                      </p:to>
                                    </p:set>
                                    <p:anim calcmode="lin" valueType="num">
                                      <p:cBhvr additive="base">
                                        <p:cTn id="142" dur="3000" fill="hold"/>
                                        <p:tgtEl>
                                          <p:spTgt spid="69"/>
                                        </p:tgtEl>
                                        <p:attrNameLst>
                                          <p:attrName>ppt_x</p:attrName>
                                        </p:attrNameLst>
                                      </p:cBhvr>
                                      <p:tavLst>
                                        <p:tav tm="0">
                                          <p:val>
                                            <p:strVal val="0-#ppt_w/2"/>
                                          </p:val>
                                        </p:tav>
                                        <p:tav tm="100000">
                                          <p:val>
                                            <p:strVal val="#ppt_x"/>
                                          </p:val>
                                        </p:tav>
                                      </p:tavLst>
                                    </p:anim>
                                    <p:anim calcmode="lin" valueType="num">
                                      <p:cBhvr additive="base">
                                        <p:cTn id="143" dur="3000" fill="hold"/>
                                        <p:tgtEl>
                                          <p:spTgt spid="69"/>
                                        </p:tgtEl>
                                        <p:attrNameLst>
                                          <p:attrName>ppt_y</p:attrName>
                                        </p:attrNameLst>
                                      </p:cBhvr>
                                      <p:tavLst>
                                        <p:tav tm="0">
                                          <p:val>
                                            <p:strVal val="#ppt_y"/>
                                          </p:val>
                                        </p:tav>
                                        <p:tav tm="100000">
                                          <p:val>
                                            <p:strVal val="#ppt_y"/>
                                          </p:val>
                                        </p:tav>
                                      </p:tavLst>
                                    </p:anim>
                                  </p:childTnLst>
                                </p:cTn>
                              </p:par>
                              <p:par>
                                <p:cTn id="144" presetID="2" presetClass="entr" presetSubtype="8" fill="hold" grpId="1" nodeType="withEffect">
                                  <p:stCondLst>
                                    <p:cond delay="0"/>
                                  </p:stCondLst>
                                  <p:childTnLst>
                                    <p:set>
                                      <p:cBhvr>
                                        <p:cTn id="145" dur="1" fill="hold">
                                          <p:stCondLst>
                                            <p:cond delay="0"/>
                                          </p:stCondLst>
                                        </p:cTn>
                                        <p:tgtEl>
                                          <p:spTgt spid="70"/>
                                        </p:tgtEl>
                                        <p:attrNameLst>
                                          <p:attrName>style.visibility</p:attrName>
                                        </p:attrNameLst>
                                      </p:cBhvr>
                                      <p:to>
                                        <p:strVal val="visible"/>
                                      </p:to>
                                    </p:set>
                                    <p:anim calcmode="lin" valueType="num">
                                      <p:cBhvr additive="base">
                                        <p:cTn id="146" dur="3000" fill="hold"/>
                                        <p:tgtEl>
                                          <p:spTgt spid="70"/>
                                        </p:tgtEl>
                                        <p:attrNameLst>
                                          <p:attrName>ppt_x</p:attrName>
                                        </p:attrNameLst>
                                      </p:cBhvr>
                                      <p:tavLst>
                                        <p:tav tm="0">
                                          <p:val>
                                            <p:strVal val="0-#ppt_w/2"/>
                                          </p:val>
                                        </p:tav>
                                        <p:tav tm="100000">
                                          <p:val>
                                            <p:strVal val="#ppt_x"/>
                                          </p:val>
                                        </p:tav>
                                      </p:tavLst>
                                    </p:anim>
                                    <p:anim calcmode="lin" valueType="num">
                                      <p:cBhvr additive="base">
                                        <p:cTn id="147" dur="3000" fill="hold"/>
                                        <p:tgtEl>
                                          <p:spTgt spid="70"/>
                                        </p:tgtEl>
                                        <p:attrNameLst>
                                          <p:attrName>ppt_y</p:attrName>
                                        </p:attrNameLst>
                                      </p:cBhvr>
                                      <p:tavLst>
                                        <p:tav tm="0">
                                          <p:val>
                                            <p:strVal val="#ppt_y"/>
                                          </p:val>
                                        </p:tav>
                                        <p:tav tm="100000">
                                          <p:val>
                                            <p:strVal val="#ppt_y"/>
                                          </p:val>
                                        </p:tav>
                                      </p:tavLst>
                                    </p:anim>
                                  </p:childTnLst>
                                </p:cTn>
                              </p:par>
                              <p:par>
                                <p:cTn id="148" presetID="2" presetClass="entr" presetSubtype="8" fill="hold" grpId="1" nodeType="withEffect">
                                  <p:stCondLst>
                                    <p:cond delay="0"/>
                                  </p:stCondLst>
                                  <p:childTnLst>
                                    <p:set>
                                      <p:cBhvr>
                                        <p:cTn id="149" dur="1" fill="hold">
                                          <p:stCondLst>
                                            <p:cond delay="0"/>
                                          </p:stCondLst>
                                        </p:cTn>
                                        <p:tgtEl>
                                          <p:spTgt spid="71"/>
                                        </p:tgtEl>
                                        <p:attrNameLst>
                                          <p:attrName>style.visibility</p:attrName>
                                        </p:attrNameLst>
                                      </p:cBhvr>
                                      <p:to>
                                        <p:strVal val="visible"/>
                                      </p:to>
                                    </p:set>
                                    <p:anim calcmode="lin" valueType="num">
                                      <p:cBhvr additive="base">
                                        <p:cTn id="150" dur="3000" fill="hold"/>
                                        <p:tgtEl>
                                          <p:spTgt spid="71"/>
                                        </p:tgtEl>
                                        <p:attrNameLst>
                                          <p:attrName>ppt_x</p:attrName>
                                        </p:attrNameLst>
                                      </p:cBhvr>
                                      <p:tavLst>
                                        <p:tav tm="0">
                                          <p:val>
                                            <p:strVal val="0-#ppt_w/2"/>
                                          </p:val>
                                        </p:tav>
                                        <p:tav tm="100000">
                                          <p:val>
                                            <p:strVal val="#ppt_x"/>
                                          </p:val>
                                        </p:tav>
                                      </p:tavLst>
                                    </p:anim>
                                    <p:anim calcmode="lin" valueType="num">
                                      <p:cBhvr additive="base">
                                        <p:cTn id="151" dur="3000" fill="hold"/>
                                        <p:tgtEl>
                                          <p:spTgt spid="71"/>
                                        </p:tgtEl>
                                        <p:attrNameLst>
                                          <p:attrName>ppt_y</p:attrName>
                                        </p:attrNameLst>
                                      </p:cBhvr>
                                      <p:tavLst>
                                        <p:tav tm="0">
                                          <p:val>
                                            <p:strVal val="#ppt_y"/>
                                          </p:val>
                                        </p:tav>
                                        <p:tav tm="100000">
                                          <p:val>
                                            <p:strVal val="#ppt_y"/>
                                          </p:val>
                                        </p:tav>
                                      </p:tavLst>
                                    </p:anim>
                                  </p:childTnLst>
                                </p:cTn>
                              </p:par>
                              <p:par>
                                <p:cTn id="152" presetID="2" presetClass="entr" presetSubtype="8" fill="hold" grpId="1" nodeType="withEffect">
                                  <p:stCondLst>
                                    <p:cond delay="0"/>
                                  </p:stCondLst>
                                  <p:childTnLst>
                                    <p:set>
                                      <p:cBhvr>
                                        <p:cTn id="153" dur="1" fill="hold">
                                          <p:stCondLst>
                                            <p:cond delay="0"/>
                                          </p:stCondLst>
                                        </p:cTn>
                                        <p:tgtEl>
                                          <p:spTgt spid="72"/>
                                        </p:tgtEl>
                                        <p:attrNameLst>
                                          <p:attrName>style.visibility</p:attrName>
                                        </p:attrNameLst>
                                      </p:cBhvr>
                                      <p:to>
                                        <p:strVal val="visible"/>
                                      </p:to>
                                    </p:set>
                                    <p:anim calcmode="lin" valueType="num">
                                      <p:cBhvr additive="base">
                                        <p:cTn id="154" dur="3000" fill="hold"/>
                                        <p:tgtEl>
                                          <p:spTgt spid="72"/>
                                        </p:tgtEl>
                                        <p:attrNameLst>
                                          <p:attrName>ppt_x</p:attrName>
                                        </p:attrNameLst>
                                      </p:cBhvr>
                                      <p:tavLst>
                                        <p:tav tm="0">
                                          <p:val>
                                            <p:strVal val="0-#ppt_w/2"/>
                                          </p:val>
                                        </p:tav>
                                        <p:tav tm="100000">
                                          <p:val>
                                            <p:strVal val="#ppt_x"/>
                                          </p:val>
                                        </p:tav>
                                      </p:tavLst>
                                    </p:anim>
                                    <p:anim calcmode="lin" valueType="num">
                                      <p:cBhvr additive="base">
                                        <p:cTn id="155" dur="3000" fill="hold"/>
                                        <p:tgtEl>
                                          <p:spTgt spid="72"/>
                                        </p:tgtEl>
                                        <p:attrNameLst>
                                          <p:attrName>ppt_y</p:attrName>
                                        </p:attrNameLst>
                                      </p:cBhvr>
                                      <p:tavLst>
                                        <p:tav tm="0">
                                          <p:val>
                                            <p:strVal val="#ppt_y"/>
                                          </p:val>
                                        </p:tav>
                                        <p:tav tm="100000">
                                          <p:val>
                                            <p:strVal val="#ppt_y"/>
                                          </p:val>
                                        </p:tav>
                                      </p:tavLst>
                                    </p:anim>
                                  </p:childTnLst>
                                </p:cTn>
                              </p:par>
                              <p:par>
                                <p:cTn id="156" presetID="2" presetClass="entr" presetSubtype="8" fill="hold" grpId="1" nodeType="withEffect">
                                  <p:stCondLst>
                                    <p:cond delay="0"/>
                                  </p:stCondLst>
                                  <p:childTnLst>
                                    <p:set>
                                      <p:cBhvr>
                                        <p:cTn id="157" dur="1" fill="hold">
                                          <p:stCondLst>
                                            <p:cond delay="0"/>
                                          </p:stCondLst>
                                        </p:cTn>
                                        <p:tgtEl>
                                          <p:spTgt spid="73"/>
                                        </p:tgtEl>
                                        <p:attrNameLst>
                                          <p:attrName>style.visibility</p:attrName>
                                        </p:attrNameLst>
                                      </p:cBhvr>
                                      <p:to>
                                        <p:strVal val="visible"/>
                                      </p:to>
                                    </p:set>
                                    <p:anim calcmode="lin" valueType="num">
                                      <p:cBhvr additive="base">
                                        <p:cTn id="158" dur="3000" fill="hold"/>
                                        <p:tgtEl>
                                          <p:spTgt spid="73"/>
                                        </p:tgtEl>
                                        <p:attrNameLst>
                                          <p:attrName>ppt_x</p:attrName>
                                        </p:attrNameLst>
                                      </p:cBhvr>
                                      <p:tavLst>
                                        <p:tav tm="0">
                                          <p:val>
                                            <p:strVal val="0-#ppt_w/2"/>
                                          </p:val>
                                        </p:tav>
                                        <p:tav tm="100000">
                                          <p:val>
                                            <p:strVal val="#ppt_x"/>
                                          </p:val>
                                        </p:tav>
                                      </p:tavLst>
                                    </p:anim>
                                    <p:anim calcmode="lin" valueType="num">
                                      <p:cBhvr additive="base">
                                        <p:cTn id="159" dur="3000" fill="hold"/>
                                        <p:tgtEl>
                                          <p:spTgt spid="73"/>
                                        </p:tgtEl>
                                        <p:attrNameLst>
                                          <p:attrName>ppt_y</p:attrName>
                                        </p:attrNameLst>
                                      </p:cBhvr>
                                      <p:tavLst>
                                        <p:tav tm="0">
                                          <p:val>
                                            <p:strVal val="#ppt_y"/>
                                          </p:val>
                                        </p:tav>
                                        <p:tav tm="100000">
                                          <p:val>
                                            <p:strVal val="#ppt_y"/>
                                          </p:val>
                                        </p:tav>
                                      </p:tavLst>
                                    </p:anim>
                                  </p:childTnLst>
                                </p:cTn>
                              </p:par>
                              <p:par>
                                <p:cTn id="160" presetID="2" presetClass="entr" presetSubtype="8" fill="hold" grpId="1" nodeType="withEffect">
                                  <p:stCondLst>
                                    <p:cond delay="0"/>
                                  </p:stCondLst>
                                  <p:childTnLst>
                                    <p:set>
                                      <p:cBhvr>
                                        <p:cTn id="161" dur="1" fill="hold">
                                          <p:stCondLst>
                                            <p:cond delay="0"/>
                                          </p:stCondLst>
                                        </p:cTn>
                                        <p:tgtEl>
                                          <p:spTgt spid="74"/>
                                        </p:tgtEl>
                                        <p:attrNameLst>
                                          <p:attrName>style.visibility</p:attrName>
                                        </p:attrNameLst>
                                      </p:cBhvr>
                                      <p:to>
                                        <p:strVal val="visible"/>
                                      </p:to>
                                    </p:set>
                                    <p:anim calcmode="lin" valueType="num">
                                      <p:cBhvr additive="base">
                                        <p:cTn id="162" dur="3000" fill="hold"/>
                                        <p:tgtEl>
                                          <p:spTgt spid="74"/>
                                        </p:tgtEl>
                                        <p:attrNameLst>
                                          <p:attrName>ppt_x</p:attrName>
                                        </p:attrNameLst>
                                      </p:cBhvr>
                                      <p:tavLst>
                                        <p:tav tm="0">
                                          <p:val>
                                            <p:strVal val="0-#ppt_w/2"/>
                                          </p:val>
                                        </p:tav>
                                        <p:tav tm="100000">
                                          <p:val>
                                            <p:strVal val="#ppt_x"/>
                                          </p:val>
                                        </p:tav>
                                      </p:tavLst>
                                    </p:anim>
                                    <p:anim calcmode="lin" valueType="num">
                                      <p:cBhvr additive="base">
                                        <p:cTn id="163" dur="3000" fill="hold"/>
                                        <p:tgtEl>
                                          <p:spTgt spid="74"/>
                                        </p:tgtEl>
                                        <p:attrNameLst>
                                          <p:attrName>ppt_y</p:attrName>
                                        </p:attrNameLst>
                                      </p:cBhvr>
                                      <p:tavLst>
                                        <p:tav tm="0">
                                          <p:val>
                                            <p:strVal val="#ppt_y"/>
                                          </p:val>
                                        </p:tav>
                                        <p:tav tm="100000">
                                          <p:val>
                                            <p:strVal val="#ppt_y"/>
                                          </p:val>
                                        </p:tav>
                                      </p:tavLst>
                                    </p:anim>
                                  </p:childTnLst>
                                </p:cTn>
                              </p:par>
                              <p:par>
                                <p:cTn id="164" presetID="2" presetClass="entr" presetSubtype="8" fill="hold" grpId="1" nodeType="withEffect">
                                  <p:stCondLst>
                                    <p:cond delay="0"/>
                                  </p:stCondLst>
                                  <p:childTnLst>
                                    <p:set>
                                      <p:cBhvr>
                                        <p:cTn id="165" dur="1" fill="hold">
                                          <p:stCondLst>
                                            <p:cond delay="0"/>
                                          </p:stCondLst>
                                        </p:cTn>
                                        <p:tgtEl>
                                          <p:spTgt spid="75"/>
                                        </p:tgtEl>
                                        <p:attrNameLst>
                                          <p:attrName>style.visibility</p:attrName>
                                        </p:attrNameLst>
                                      </p:cBhvr>
                                      <p:to>
                                        <p:strVal val="visible"/>
                                      </p:to>
                                    </p:set>
                                    <p:anim calcmode="lin" valueType="num">
                                      <p:cBhvr additive="base">
                                        <p:cTn id="166" dur="3000" fill="hold"/>
                                        <p:tgtEl>
                                          <p:spTgt spid="75"/>
                                        </p:tgtEl>
                                        <p:attrNameLst>
                                          <p:attrName>ppt_x</p:attrName>
                                        </p:attrNameLst>
                                      </p:cBhvr>
                                      <p:tavLst>
                                        <p:tav tm="0">
                                          <p:val>
                                            <p:strVal val="0-#ppt_w/2"/>
                                          </p:val>
                                        </p:tav>
                                        <p:tav tm="100000">
                                          <p:val>
                                            <p:strVal val="#ppt_x"/>
                                          </p:val>
                                        </p:tav>
                                      </p:tavLst>
                                    </p:anim>
                                    <p:anim calcmode="lin" valueType="num">
                                      <p:cBhvr additive="base">
                                        <p:cTn id="167" dur="3000" fill="hold"/>
                                        <p:tgtEl>
                                          <p:spTgt spid="75"/>
                                        </p:tgtEl>
                                        <p:attrNameLst>
                                          <p:attrName>ppt_y</p:attrName>
                                        </p:attrNameLst>
                                      </p:cBhvr>
                                      <p:tavLst>
                                        <p:tav tm="0">
                                          <p:val>
                                            <p:strVal val="#ppt_y"/>
                                          </p:val>
                                        </p:tav>
                                        <p:tav tm="100000">
                                          <p:val>
                                            <p:strVal val="#ppt_y"/>
                                          </p:val>
                                        </p:tav>
                                      </p:tavLst>
                                    </p:anim>
                                  </p:childTnLst>
                                </p:cTn>
                              </p:par>
                              <p:par>
                                <p:cTn id="168" presetID="2" presetClass="entr" presetSubtype="2" fill="hold" grpId="1" nodeType="withEffect">
                                  <p:stCondLst>
                                    <p:cond delay="0"/>
                                  </p:stCondLst>
                                  <p:childTnLst>
                                    <p:set>
                                      <p:cBhvr>
                                        <p:cTn id="169" dur="1" fill="hold">
                                          <p:stCondLst>
                                            <p:cond delay="0"/>
                                          </p:stCondLst>
                                        </p:cTn>
                                        <p:tgtEl>
                                          <p:spTgt spid="78"/>
                                        </p:tgtEl>
                                        <p:attrNameLst>
                                          <p:attrName>style.visibility</p:attrName>
                                        </p:attrNameLst>
                                      </p:cBhvr>
                                      <p:to>
                                        <p:strVal val="visible"/>
                                      </p:to>
                                    </p:set>
                                    <p:anim calcmode="lin" valueType="num">
                                      <p:cBhvr additive="base">
                                        <p:cTn id="170" dur="3000" fill="hold"/>
                                        <p:tgtEl>
                                          <p:spTgt spid="78"/>
                                        </p:tgtEl>
                                        <p:attrNameLst>
                                          <p:attrName>ppt_x</p:attrName>
                                        </p:attrNameLst>
                                      </p:cBhvr>
                                      <p:tavLst>
                                        <p:tav tm="0">
                                          <p:val>
                                            <p:strVal val="1+#ppt_w/2"/>
                                          </p:val>
                                        </p:tav>
                                        <p:tav tm="100000">
                                          <p:val>
                                            <p:strVal val="#ppt_x"/>
                                          </p:val>
                                        </p:tav>
                                      </p:tavLst>
                                    </p:anim>
                                    <p:anim calcmode="lin" valueType="num">
                                      <p:cBhvr additive="base">
                                        <p:cTn id="171" dur="3000" fill="hold"/>
                                        <p:tgtEl>
                                          <p:spTgt spid="78"/>
                                        </p:tgtEl>
                                        <p:attrNameLst>
                                          <p:attrName>ppt_y</p:attrName>
                                        </p:attrNameLst>
                                      </p:cBhvr>
                                      <p:tavLst>
                                        <p:tav tm="0">
                                          <p:val>
                                            <p:strVal val="#ppt_y"/>
                                          </p:val>
                                        </p:tav>
                                        <p:tav tm="100000">
                                          <p:val>
                                            <p:strVal val="#ppt_y"/>
                                          </p:val>
                                        </p:tav>
                                      </p:tavLst>
                                    </p:anim>
                                  </p:childTnLst>
                                </p:cTn>
                              </p:par>
                              <p:par>
                                <p:cTn id="172" presetID="2" presetClass="entr" presetSubtype="2" fill="hold" grpId="1" nodeType="withEffect">
                                  <p:stCondLst>
                                    <p:cond delay="0"/>
                                  </p:stCondLst>
                                  <p:childTnLst>
                                    <p:set>
                                      <p:cBhvr>
                                        <p:cTn id="173" dur="1" fill="hold">
                                          <p:stCondLst>
                                            <p:cond delay="0"/>
                                          </p:stCondLst>
                                        </p:cTn>
                                        <p:tgtEl>
                                          <p:spTgt spid="79"/>
                                        </p:tgtEl>
                                        <p:attrNameLst>
                                          <p:attrName>style.visibility</p:attrName>
                                        </p:attrNameLst>
                                      </p:cBhvr>
                                      <p:to>
                                        <p:strVal val="visible"/>
                                      </p:to>
                                    </p:set>
                                    <p:anim calcmode="lin" valueType="num">
                                      <p:cBhvr additive="base">
                                        <p:cTn id="174" dur="3000" fill="hold"/>
                                        <p:tgtEl>
                                          <p:spTgt spid="79"/>
                                        </p:tgtEl>
                                        <p:attrNameLst>
                                          <p:attrName>ppt_x</p:attrName>
                                        </p:attrNameLst>
                                      </p:cBhvr>
                                      <p:tavLst>
                                        <p:tav tm="0">
                                          <p:val>
                                            <p:strVal val="1+#ppt_w/2"/>
                                          </p:val>
                                        </p:tav>
                                        <p:tav tm="100000">
                                          <p:val>
                                            <p:strVal val="#ppt_x"/>
                                          </p:val>
                                        </p:tav>
                                      </p:tavLst>
                                    </p:anim>
                                    <p:anim calcmode="lin" valueType="num">
                                      <p:cBhvr additive="base">
                                        <p:cTn id="175" dur="3000" fill="hold"/>
                                        <p:tgtEl>
                                          <p:spTgt spid="79"/>
                                        </p:tgtEl>
                                        <p:attrNameLst>
                                          <p:attrName>ppt_y</p:attrName>
                                        </p:attrNameLst>
                                      </p:cBhvr>
                                      <p:tavLst>
                                        <p:tav tm="0">
                                          <p:val>
                                            <p:strVal val="#ppt_y"/>
                                          </p:val>
                                        </p:tav>
                                        <p:tav tm="100000">
                                          <p:val>
                                            <p:strVal val="#ppt_y"/>
                                          </p:val>
                                        </p:tav>
                                      </p:tavLst>
                                    </p:anim>
                                  </p:childTnLst>
                                </p:cTn>
                              </p:par>
                              <p:par>
                                <p:cTn id="176" presetID="2" presetClass="entr" presetSubtype="2" fill="hold" grpId="1" nodeType="withEffect">
                                  <p:stCondLst>
                                    <p:cond delay="0"/>
                                  </p:stCondLst>
                                  <p:childTnLst>
                                    <p:set>
                                      <p:cBhvr>
                                        <p:cTn id="177" dur="1" fill="hold">
                                          <p:stCondLst>
                                            <p:cond delay="0"/>
                                          </p:stCondLst>
                                        </p:cTn>
                                        <p:tgtEl>
                                          <p:spTgt spid="80"/>
                                        </p:tgtEl>
                                        <p:attrNameLst>
                                          <p:attrName>style.visibility</p:attrName>
                                        </p:attrNameLst>
                                      </p:cBhvr>
                                      <p:to>
                                        <p:strVal val="visible"/>
                                      </p:to>
                                    </p:set>
                                    <p:anim calcmode="lin" valueType="num">
                                      <p:cBhvr additive="base">
                                        <p:cTn id="178" dur="3000" fill="hold"/>
                                        <p:tgtEl>
                                          <p:spTgt spid="80"/>
                                        </p:tgtEl>
                                        <p:attrNameLst>
                                          <p:attrName>ppt_x</p:attrName>
                                        </p:attrNameLst>
                                      </p:cBhvr>
                                      <p:tavLst>
                                        <p:tav tm="0">
                                          <p:val>
                                            <p:strVal val="1+#ppt_w/2"/>
                                          </p:val>
                                        </p:tav>
                                        <p:tav tm="100000">
                                          <p:val>
                                            <p:strVal val="#ppt_x"/>
                                          </p:val>
                                        </p:tav>
                                      </p:tavLst>
                                    </p:anim>
                                    <p:anim calcmode="lin" valueType="num">
                                      <p:cBhvr additive="base">
                                        <p:cTn id="179" dur="3000" fill="hold"/>
                                        <p:tgtEl>
                                          <p:spTgt spid="80"/>
                                        </p:tgtEl>
                                        <p:attrNameLst>
                                          <p:attrName>ppt_y</p:attrName>
                                        </p:attrNameLst>
                                      </p:cBhvr>
                                      <p:tavLst>
                                        <p:tav tm="0">
                                          <p:val>
                                            <p:strVal val="#ppt_y"/>
                                          </p:val>
                                        </p:tav>
                                        <p:tav tm="100000">
                                          <p:val>
                                            <p:strVal val="#ppt_y"/>
                                          </p:val>
                                        </p:tav>
                                      </p:tavLst>
                                    </p:anim>
                                  </p:childTnLst>
                                </p:cTn>
                              </p:par>
                              <p:par>
                                <p:cTn id="180" presetID="2" presetClass="entr" presetSubtype="2" fill="hold" grpId="1" nodeType="withEffect">
                                  <p:stCondLst>
                                    <p:cond delay="0"/>
                                  </p:stCondLst>
                                  <p:childTnLst>
                                    <p:set>
                                      <p:cBhvr>
                                        <p:cTn id="181" dur="1" fill="hold">
                                          <p:stCondLst>
                                            <p:cond delay="0"/>
                                          </p:stCondLst>
                                        </p:cTn>
                                        <p:tgtEl>
                                          <p:spTgt spid="81"/>
                                        </p:tgtEl>
                                        <p:attrNameLst>
                                          <p:attrName>style.visibility</p:attrName>
                                        </p:attrNameLst>
                                      </p:cBhvr>
                                      <p:to>
                                        <p:strVal val="visible"/>
                                      </p:to>
                                    </p:set>
                                    <p:anim calcmode="lin" valueType="num">
                                      <p:cBhvr additive="base">
                                        <p:cTn id="182" dur="3000" fill="hold"/>
                                        <p:tgtEl>
                                          <p:spTgt spid="81"/>
                                        </p:tgtEl>
                                        <p:attrNameLst>
                                          <p:attrName>ppt_x</p:attrName>
                                        </p:attrNameLst>
                                      </p:cBhvr>
                                      <p:tavLst>
                                        <p:tav tm="0">
                                          <p:val>
                                            <p:strVal val="1+#ppt_w/2"/>
                                          </p:val>
                                        </p:tav>
                                        <p:tav tm="100000">
                                          <p:val>
                                            <p:strVal val="#ppt_x"/>
                                          </p:val>
                                        </p:tav>
                                      </p:tavLst>
                                    </p:anim>
                                    <p:anim calcmode="lin" valueType="num">
                                      <p:cBhvr additive="base">
                                        <p:cTn id="183" dur="3000" fill="hold"/>
                                        <p:tgtEl>
                                          <p:spTgt spid="81"/>
                                        </p:tgtEl>
                                        <p:attrNameLst>
                                          <p:attrName>ppt_y</p:attrName>
                                        </p:attrNameLst>
                                      </p:cBhvr>
                                      <p:tavLst>
                                        <p:tav tm="0">
                                          <p:val>
                                            <p:strVal val="#ppt_y"/>
                                          </p:val>
                                        </p:tav>
                                        <p:tav tm="100000">
                                          <p:val>
                                            <p:strVal val="#ppt_y"/>
                                          </p:val>
                                        </p:tav>
                                      </p:tavLst>
                                    </p:anim>
                                  </p:childTnLst>
                                </p:cTn>
                              </p:par>
                              <p:par>
                                <p:cTn id="184" presetID="2" presetClass="entr" presetSubtype="2" fill="hold" grpId="1" nodeType="withEffect">
                                  <p:stCondLst>
                                    <p:cond delay="0"/>
                                  </p:stCondLst>
                                  <p:childTnLst>
                                    <p:set>
                                      <p:cBhvr>
                                        <p:cTn id="185" dur="1" fill="hold">
                                          <p:stCondLst>
                                            <p:cond delay="0"/>
                                          </p:stCondLst>
                                        </p:cTn>
                                        <p:tgtEl>
                                          <p:spTgt spid="82"/>
                                        </p:tgtEl>
                                        <p:attrNameLst>
                                          <p:attrName>style.visibility</p:attrName>
                                        </p:attrNameLst>
                                      </p:cBhvr>
                                      <p:to>
                                        <p:strVal val="visible"/>
                                      </p:to>
                                    </p:set>
                                    <p:anim calcmode="lin" valueType="num">
                                      <p:cBhvr additive="base">
                                        <p:cTn id="186" dur="3000" fill="hold"/>
                                        <p:tgtEl>
                                          <p:spTgt spid="82"/>
                                        </p:tgtEl>
                                        <p:attrNameLst>
                                          <p:attrName>ppt_x</p:attrName>
                                        </p:attrNameLst>
                                      </p:cBhvr>
                                      <p:tavLst>
                                        <p:tav tm="0">
                                          <p:val>
                                            <p:strVal val="1+#ppt_w/2"/>
                                          </p:val>
                                        </p:tav>
                                        <p:tav tm="100000">
                                          <p:val>
                                            <p:strVal val="#ppt_x"/>
                                          </p:val>
                                        </p:tav>
                                      </p:tavLst>
                                    </p:anim>
                                    <p:anim calcmode="lin" valueType="num">
                                      <p:cBhvr additive="base">
                                        <p:cTn id="187" dur="3000" fill="hold"/>
                                        <p:tgtEl>
                                          <p:spTgt spid="82"/>
                                        </p:tgtEl>
                                        <p:attrNameLst>
                                          <p:attrName>ppt_y</p:attrName>
                                        </p:attrNameLst>
                                      </p:cBhvr>
                                      <p:tavLst>
                                        <p:tav tm="0">
                                          <p:val>
                                            <p:strVal val="#ppt_y"/>
                                          </p:val>
                                        </p:tav>
                                        <p:tav tm="100000">
                                          <p:val>
                                            <p:strVal val="#ppt_y"/>
                                          </p:val>
                                        </p:tav>
                                      </p:tavLst>
                                    </p:anim>
                                  </p:childTnLst>
                                </p:cTn>
                              </p:par>
                              <p:par>
                                <p:cTn id="188" presetID="2" presetClass="entr" presetSubtype="2" fill="hold" grpId="1" nodeType="withEffect">
                                  <p:stCondLst>
                                    <p:cond delay="0"/>
                                  </p:stCondLst>
                                  <p:childTnLst>
                                    <p:set>
                                      <p:cBhvr>
                                        <p:cTn id="189" dur="1" fill="hold">
                                          <p:stCondLst>
                                            <p:cond delay="0"/>
                                          </p:stCondLst>
                                        </p:cTn>
                                        <p:tgtEl>
                                          <p:spTgt spid="83"/>
                                        </p:tgtEl>
                                        <p:attrNameLst>
                                          <p:attrName>style.visibility</p:attrName>
                                        </p:attrNameLst>
                                      </p:cBhvr>
                                      <p:to>
                                        <p:strVal val="visible"/>
                                      </p:to>
                                    </p:set>
                                    <p:anim calcmode="lin" valueType="num">
                                      <p:cBhvr additive="base">
                                        <p:cTn id="190" dur="3000" fill="hold"/>
                                        <p:tgtEl>
                                          <p:spTgt spid="83"/>
                                        </p:tgtEl>
                                        <p:attrNameLst>
                                          <p:attrName>ppt_x</p:attrName>
                                        </p:attrNameLst>
                                      </p:cBhvr>
                                      <p:tavLst>
                                        <p:tav tm="0">
                                          <p:val>
                                            <p:strVal val="1+#ppt_w/2"/>
                                          </p:val>
                                        </p:tav>
                                        <p:tav tm="100000">
                                          <p:val>
                                            <p:strVal val="#ppt_x"/>
                                          </p:val>
                                        </p:tav>
                                      </p:tavLst>
                                    </p:anim>
                                    <p:anim calcmode="lin" valueType="num">
                                      <p:cBhvr additive="base">
                                        <p:cTn id="191" dur="3000" fill="hold"/>
                                        <p:tgtEl>
                                          <p:spTgt spid="83"/>
                                        </p:tgtEl>
                                        <p:attrNameLst>
                                          <p:attrName>ppt_y</p:attrName>
                                        </p:attrNameLst>
                                      </p:cBhvr>
                                      <p:tavLst>
                                        <p:tav tm="0">
                                          <p:val>
                                            <p:strVal val="#ppt_y"/>
                                          </p:val>
                                        </p:tav>
                                        <p:tav tm="100000">
                                          <p:val>
                                            <p:strVal val="#ppt_y"/>
                                          </p:val>
                                        </p:tav>
                                      </p:tavLst>
                                    </p:anim>
                                  </p:childTnLst>
                                </p:cTn>
                              </p:par>
                              <p:par>
                                <p:cTn id="192" presetID="2" presetClass="entr" presetSubtype="2" fill="hold" grpId="1" nodeType="withEffect">
                                  <p:stCondLst>
                                    <p:cond delay="0"/>
                                  </p:stCondLst>
                                  <p:childTnLst>
                                    <p:set>
                                      <p:cBhvr>
                                        <p:cTn id="193" dur="1" fill="hold">
                                          <p:stCondLst>
                                            <p:cond delay="0"/>
                                          </p:stCondLst>
                                        </p:cTn>
                                        <p:tgtEl>
                                          <p:spTgt spid="84"/>
                                        </p:tgtEl>
                                        <p:attrNameLst>
                                          <p:attrName>style.visibility</p:attrName>
                                        </p:attrNameLst>
                                      </p:cBhvr>
                                      <p:to>
                                        <p:strVal val="visible"/>
                                      </p:to>
                                    </p:set>
                                    <p:anim calcmode="lin" valueType="num">
                                      <p:cBhvr additive="base">
                                        <p:cTn id="194" dur="3000" fill="hold"/>
                                        <p:tgtEl>
                                          <p:spTgt spid="84"/>
                                        </p:tgtEl>
                                        <p:attrNameLst>
                                          <p:attrName>ppt_x</p:attrName>
                                        </p:attrNameLst>
                                      </p:cBhvr>
                                      <p:tavLst>
                                        <p:tav tm="0">
                                          <p:val>
                                            <p:strVal val="1+#ppt_w/2"/>
                                          </p:val>
                                        </p:tav>
                                        <p:tav tm="100000">
                                          <p:val>
                                            <p:strVal val="#ppt_x"/>
                                          </p:val>
                                        </p:tav>
                                      </p:tavLst>
                                    </p:anim>
                                    <p:anim calcmode="lin" valueType="num">
                                      <p:cBhvr additive="base">
                                        <p:cTn id="195" dur="3000" fill="hold"/>
                                        <p:tgtEl>
                                          <p:spTgt spid="84"/>
                                        </p:tgtEl>
                                        <p:attrNameLst>
                                          <p:attrName>ppt_y</p:attrName>
                                        </p:attrNameLst>
                                      </p:cBhvr>
                                      <p:tavLst>
                                        <p:tav tm="0">
                                          <p:val>
                                            <p:strVal val="#ppt_y"/>
                                          </p:val>
                                        </p:tav>
                                        <p:tav tm="100000">
                                          <p:val>
                                            <p:strVal val="#ppt_y"/>
                                          </p:val>
                                        </p:tav>
                                      </p:tavLst>
                                    </p:anim>
                                  </p:childTnLst>
                                </p:cTn>
                              </p:par>
                              <p:par>
                                <p:cTn id="196" presetID="2" presetClass="entr" presetSubtype="2" fill="hold" grpId="1" nodeType="withEffect">
                                  <p:stCondLst>
                                    <p:cond delay="0"/>
                                  </p:stCondLst>
                                  <p:childTnLst>
                                    <p:set>
                                      <p:cBhvr>
                                        <p:cTn id="197" dur="1" fill="hold">
                                          <p:stCondLst>
                                            <p:cond delay="0"/>
                                          </p:stCondLst>
                                        </p:cTn>
                                        <p:tgtEl>
                                          <p:spTgt spid="85"/>
                                        </p:tgtEl>
                                        <p:attrNameLst>
                                          <p:attrName>style.visibility</p:attrName>
                                        </p:attrNameLst>
                                      </p:cBhvr>
                                      <p:to>
                                        <p:strVal val="visible"/>
                                      </p:to>
                                    </p:set>
                                    <p:anim calcmode="lin" valueType="num">
                                      <p:cBhvr additive="base">
                                        <p:cTn id="198" dur="3000" fill="hold"/>
                                        <p:tgtEl>
                                          <p:spTgt spid="85"/>
                                        </p:tgtEl>
                                        <p:attrNameLst>
                                          <p:attrName>ppt_x</p:attrName>
                                        </p:attrNameLst>
                                      </p:cBhvr>
                                      <p:tavLst>
                                        <p:tav tm="0">
                                          <p:val>
                                            <p:strVal val="1+#ppt_w/2"/>
                                          </p:val>
                                        </p:tav>
                                        <p:tav tm="100000">
                                          <p:val>
                                            <p:strVal val="#ppt_x"/>
                                          </p:val>
                                        </p:tav>
                                      </p:tavLst>
                                    </p:anim>
                                    <p:anim calcmode="lin" valueType="num">
                                      <p:cBhvr additive="base">
                                        <p:cTn id="199" dur="3000" fill="hold"/>
                                        <p:tgtEl>
                                          <p:spTgt spid="85"/>
                                        </p:tgtEl>
                                        <p:attrNameLst>
                                          <p:attrName>ppt_y</p:attrName>
                                        </p:attrNameLst>
                                      </p:cBhvr>
                                      <p:tavLst>
                                        <p:tav tm="0">
                                          <p:val>
                                            <p:strVal val="#ppt_y"/>
                                          </p:val>
                                        </p:tav>
                                        <p:tav tm="100000">
                                          <p:val>
                                            <p:strVal val="#ppt_y"/>
                                          </p:val>
                                        </p:tav>
                                      </p:tavLst>
                                    </p:anim>
                                  </p:childTnLst>
                                </p:cTn>
                              </p:par>
                              <p:par>
                                <p:cTn id="200" presetID="2" presetClass="entr" presetSubtype="2" fill="hold" grpId="1" nodeType="withEffect">
                                  <p:stCondLst>
                                    <p:cond delay="0"/>
                                  </p:stCondLst>
                                  <p:childTnLst>
                                    <p:set>
                                      <p:cBhvr>
                                        <p:cTn id="201" dur="1" fill="hold">
                                          <p:stCondLst>
                                            <p:cond delay="0"/>
                                          </p:stCondLst>
                                        </p:cTn>
                                        <p:tgtEl>
                                          <p:spTgt spid="86"/>
                                        </p:tgtEl>
                                        <p:attrNameLst>
                                          <p:attrName>style.visibility</p:attrName>
                                        </p:attrNameLst>
                                      </p:cBhvr>
                                      <p:to>
                                        <p:strVal val="visible"/>
                                      </p:to>
                                    </p:set>
                                    <p:anim calcmode="lin" valueType="num">
                                      <p:cBhvr additive="base">
                                        <p:cTn id="202" dur="3000" fill="hold"/>
                                        <p:tgtEl>
                                          <p:spTgt spid="86"/>
                                        </p:tgtEl>
                                        <p:attrNameLst>
                                          <p:attrName>ppt_x</p:attrName>
                                        </p:attrNameLst>
                                      </p:cBhvr>
                                      <p:tavLst>
                                        <p:tav tm="0">
                                          <p:val>
                                            <p:strVal val="1+#ppt_w/2"/>
                                          </p:val>
                                        </p:tav>
                                        <p:tav tm="100000">
                                          <p:val>
                                            <p:strVal val="#ppt_x"/>
                                          </p:val>
                                        </p:tav>
                                      </p:tavLst>
                                    </p:anim>
                                    <p:anim calcmode="lin" valueType="num">
                                      <p:cBhvr additive="base">
                                        <p:cTn id="203" dur="3000" fill="hold"/>
                                        <p:tgtEl>
                                          <p:spTgt spid="86"/>
                                        </p:tgtEl>
                                        <p:attrNameLst>
                                          <p:attrName>ppt_y</p:attrName>
                                        </p:attrNameLst>
                                      </p:cBhvr>
                                      <p:tavLst>
                                        <p:tav tm="0">
                                          <p:val>
                                            <p:strVal val="#ppt_y"/>
                                          </p:val>
                                        </p:tav>
                                        <p:tav tm="100000">
                                          <p:val>
                                            <p:strVal val="#ppt_y"/>
                                          </p:val>
                                        </p:tav>
                                      </p:tavLst>
                                    </p:anim>
                                  </p:childTnLst>
                                </p:cTn>
                              </p:par>
                              <p:par>
                                <p:cTn id="204" presetID="2" presetClass="entr" presetSubtype="2" fill="hold" grpId="1" nodeType="withEffect">
                                  <p:stCondLst>
                                    <p:cond delay="0"/>
                                  </p:stCondLst>
                                  <p:childTnLst>
                                    <p:set>
                                      <p:cBhvr>
                                        <p:cTn id="205" dur="1" fill="hold">
                                          <p:stCondLst>
                                            <p:cond delay="0"/>
                                          </p:stCondLst>
                                        </p:cTn>
                                        <p:tgtEl>
                                          <p:spTgt spid="87"/>
                                        </p:tgtEl>
                                        <p:attrNameLst>
                                          <p:attrName>style.visibility</p:attrName>
                                        </p:attrNameLst>
                                      </p:cBhvr>
                                      <p:to>
                                        <p:strVal val="visible"/>
                                      </p:to>
                                    </p:set>
                                    <p:anim calcmode="lin" valueType="num">
                                      <p:cBhvr additive="base">
                                        <p:cTn id="206" dur="3000" fill="hold"/>
                                        <p:tgtEl>
                                          <p:spTgt spid="87"/>
                                        </p:tgtEl>
                                        <p:attrNameLst>
                                          <p:attrName>ppt_x</p:attrName>
                                        </p:attrNameLst>
                                      </p:cBhvr>
                                      <p:tavLst>
                                        <p:tav tm="0">
                                          <p:val>
                                            <p:strVal val="1+#ppt_w/2"/>
                                          </p:val>
                                        </p:tav>
                                        <p:tav tm="100000">
                                          <p:val>
                                            <p:strVal val="#ppt_x"/>
                                          </p:val>
                                        </p:tav>
                                      </p:tavLst>
                                    </p:anim>
                                    <p:anim calcmode="lin" valueType="num">
                                      <p:cBhvr additive="base">
                                        <p:cTn id="207" dur="3000" fill="hold"/>
                                        <p:tgtEl>
                                          <p:spTgt spid="87"/>
                                        </p:tgtEl>
                                        <p:attrNameLst>
                                          <p:attrName>ppt_y</p:attrName>
                                        </p:attrNameLst>
                                      </p:cBhvr>
                                      <p:tavLst>
                                        <p:tav tm="0">
                                          <p:val>
                                            <p:strVal val="#ppt_y"/>
                                          </p:val>
                                        </p:tav>
                                        <p:tav tm="100000">
                                          <p:val>
                                            <p:strVal val="#ppt_y"/>
                                          </p:val>
                                        </p:tav>
                                      </p:tavLst>
                                    </p:anim>
                                  </p:childTnLst>
                                </p:cTn>
                              </p:par>
                              <p:par>
                                <p:cTn id="208" presetID="2" presetClass="entr" presetSubtype="2" fill="hold" grpId="1" nodeType="withEffect">
                                  <p:stCondLst>
                                    <p:cond delay="0"/>
                                  </p:stCondLst>
                                  <p:childTnLst>
                                    <p:set>
                                      <p:cBhvr>
                                        <p:cTn id="209" dur="1" fill="hold">
                                          <p:stCondLst>
                                            <p:cond delay="0"/>
                                          </p:stCondLst>
                                        </p:cTn>
                                        <p:tgtEl>
                                          <p:spTgt spid="88"/>
                                        </p:tgtEl>
                                        <p:attrNameLst>
                                          <p:attrName>style.visibility</p:attrName>
                                        </p:attrNameLst>
                                      </p:cBhvr>
                                      <p:to>
                                        <p:strVal val="visible"/>
                                      </p:to>
                                    </p:set>
                                    <p:anim calcmode="lin" valueType="num">
                                      <p:cBhvr additive="base">
                                        <p:cTn id="210" dur="3000" fill="hold"/>
                                        <p:tgtEl>
                                          <p:spTgt spid="88"/>
                                        </p:tgtEl>
                                        <p:attrNameLst>
                                          <p:attrName>ppt_x</p:attrName>
                                        </p:attrNameLst>
                                      </p:cBhvr>
                                      <p:tavLst>
                                        <p:tav tm="0">
                                          <p:val>
                                            <p:strVal val="1+#ppt_w/2"/>
                                          </p:val>
                                        </p:tav>
                                        <p:tav tm="100000">
                                          <p:val>
                                            <p:strVal val="#ppt_x"/>
                                          </p:val>
                                        </p:tav>
                                      </p:tavLst>
                                    </p:anim>
                                    <p:anim calcmode="lin" valueType="num">
                                      <p:cBhvr additive="base">
                                        <p:cTn id="211" dur="3000" fill="hold"/>
                                        <p:tgtEl>
                                          <p:spTgt spid="88"/>
                                        </p:tgtEl>
                                        <p:attrNameLst>
                                          <p:attrName>ppt_y</p:attrName>
                                        </p:attrNameLst>
                                      </p:cBhvr>
                                      <p:tavLst>
                                        <p:tav tm="0">
                                          <p:val>
                                            <p:strVal val="#ppt_y"/>
                                          </p:val>
                                        </p:tav>
                                        <p:tav tm="100000">
                                          <p:val>
                                            <p:strVal val="#ppt_y"/>
                                          </p:val>
                                        </p:tav>
                                      </p:tavLst>
                                    </p:anim>
                                  </p:childTnLst>
                                </p:cTn>
                              </p:par>
                              <p:par>
                                <p:cTn id="212" presetID="2" presetClass="entr" presetSubtype="2" fill="hold" grpId="1" nodeType="withEffect">
                                  <p:stCondLst>
                                    <p:cond delay="0"/>
                                  </p:stCondLst>
                                  <p:childTnLst>
                                    <p:set>
                                      <p:cBhvr>
                                        <p:cTn id="213" dur="1" fill="hold">
                                          <p:stCondLst>
                                            <p:cond delay="0"/>
                                          </p:stCondLst>
                                        </p:cTn>
                                        <p:tgtEl>
                                          <p:spTgt spid="89"/>
                                        </p:tgtEl>
                                        <p:attrNameLst>
                                          <p:attrName>style.visibility</p:attrName>
                                        </p:attrNameLst>
                                      </p:cBhvr>
                                      <p:to>
                                        <p:strVal val="visible"/>
                                      </p:to>
                                    </p:set>
                                    <p:anim calcmode="lin" valueType="num">
                                      <p:cBhvr additive="base">
                                        <p:cTn id="214" dur="3000" fill="hold"/>
                                        <p:tgtEl>
                                          <p:spTgt spid="89"/>
                                        </p:tgtEl>
                                        <p:attrNameLst>
                                          <p:attrName>ppt_x</p:attrName>
                                        </p:attrNameLst>
                                      </p:cBhvr>
                                      <p:tavLst>
                                        <p:tav tm="0">
                                          <p:val>
                                            <p:strVal val="1+#ppt_w/2"/>
                                          </p:val>
                                        </p:tav>
                                        <p:tav tm="100000">
                                          <p:val>
                                            <p:strVal val="#ppt_x"/>
                                          </p:val>
                                        </p:tav>
                                      </p:tavLst>
                                    </p:anim>
                                    <p:anim calcmode="lin" valueType="num">
                                      <p:cBhvr additive="base">
                                        <p:cTn id="215" dur="3000" fill="hold"/>
                                        <p:tgtEl>
                                          <p:spTgt spid="89"/>
                                        </p:tgtEl>
                                        <p:attrNameLst>
                                          <p:attrName>ppt_y</p:attrName>
                                        </p:attrNameLst>
                                      </p:cBhvr>
                                      <p:tavLst>
                                        <p:tav tm="0">
                                          <p:val>
                                            <p:strVal val="#ppt_y"/>
                                          </p:val>
                                        </p:tav>
                                        <p:tav tm="100000">
                                          <p:val>
                                            <p:strVal val="#ppt_y"/>
                                          </p:val>
                                        </p:tav>
                                      </p:tavLst>
                                    </p:anim>
                                  </p:childTnLst>
                                </p:cTn>
                              </p:par>
                              <p:par>
                                <p:cTn id="216" presetID="2" presetClass="entr" presetSubtype="2" fill="hold" grpId="1" nodeType="withEffect">
                                  <p:stCondLst>
                                    <p:cond delay="0"/>
                                  </p:stCondLst>
                                  <p:childTnLst>
                                    <p:set>
                                      <p:cBhvr>
                                        <p:cTn id="217" dur="1" fill="hold">
                                          <p:stCondLst>
                                            <p:cond delay="0"/>
                                          </p:stCondLst>
                                        </p:cTn>
                                        <p:tgtEl>
                                          <p:spTgt spid="90"/>
                                        </p:tgtEl>
                                        <p:attrNameLst>
                                          <p:attrName>style.visibility</p:attrName>
                                        </p:attrNameLst>
                                      </p:cBhvr>
                                      <p:to>
                                        <p:strVal val="visible"/>
                                      </p:to>
                                    </p:set>
                                    <p:anim calcmode="lin" valueType="num">
                                      <p:cBhvr additive="base">
                                        <p:cTn id="218" dur="3000" fill="hold"/>
                                        <p:tgtEl>
                                          <p:spTgt spid="90"/>
                                        </p:tgtEl>
                                        <p:attrNameLst>
                                          <p:attrName>ppt_x</p:attrName>
                                        </p:attrNameLst>
                                      </p:cBhvr>
                                      <p:tavLst>
                                        <p:tav tm="0">
                                          <p:val>
                                            <p:strVal val="1+#ppt_w/2"/>
                                          </p:val>
                                        </p:tav>
                                        <p:tav tm="100000">
                                          <p:val>
                                            <p:strVal val="#ppt_x"/>
                                          </p:val>
                                        </p:tav>
                                      </p:tavLst>
                                    </p:anim>
                                    <p:anim calcmode="lin" valueType="num">
                                      <p:cBhvr additive="base">
                                        <p:cTn id="219" dur="3000" fill="hold"/>
                                        <p:tgtEl>
                                          <p:spTgt spid="90"/>
                                        </p:tgtEl>
                                        <p:attrNameLst>
                                          <p:attrName>ppt_y</p:attrName>
                                        </p:attrNameLst>
                                      </p:cBhvr>
                                      <p:tavLst>
                                        <p:tav tm="0">
                                          <p:val>
                                            <p:strVal val="#ppt_y"/>
                                          </p:val>
                                        </p:tav>
                                        <p:tav tm="100000">
                                          <p:val>
                                            <p:strVal val="#ppt_y"/>
                                          </p:val>
                                        </p:tav>
                                      </p:tavLst>
                                    </p:anim>
                                  </p:childTnLst>
                                </p:cTn>
                              </p:par>
                              <p:par>
                                <p:cTn id="220" presetID="2" presetClass="entr" presetSubtype="2" fill="hold" grpId="1" nodeType="withEffect">
                                  <p:stCondLst>
                                    <p:cond delay="0"/>
                                  </p:stCondLst>
                                  <p:childTnLst>
                                    <p:set>
                                      <p:cBhvr>
                                        <p:cTn id="221" dur="1" fill="hold">
                                          <p:stCondLst>
                                            <p:cond delay="0"/>
                                          </p:stCondLst>
                                        </p:cTn>
                                        <p:tgtEl>
                                          <p:spTgt spid="91"/>
                                        </p:tgtEl>
                                        <p:attrNameLst>
                                          <p:attrName>style.visibility</p:attrName>
                                        </p:attrNameLst>
                                      </p:cBhvr>
                                      <p:to>
                                        <p:strVal val="visible"/>
                                      </p:to>
                                    </p:set>
                                    <p:anim calcmode="lin" valueType="num">
                                      <p:cBhvr additive="base">
                                        <p:cTn id="222" dur="3000" fill="hold"/>
                                        <p:tgtEl>
                                          <p:spTgt spid="91"/>
                                        </p:tgtEl>
                                        <p:attrNameLst>
                                          <p:attrName>ppt_x</p:attrName>
                                        </p:attrNameLst>
                                      </p:cBhvr>
                                      <p:tavLst>
                                        <p:tav tm="0">
                                          <p:val>
                                            <p:strVal val="1+#ppt_w/2"/>
                                          </p:val>
                                        </p:tav>
                                        <p:tav tm="100000">
                                          <p:val>
                                            <p:strVal val="#ppt_x"/>
                                          </p:val>
                                        </p:tav>
                                      </p:tavLst>
                                    </p:anim>
                                    <p:anim calcmode="lin" valueType="num">
                                      <p:cBhvr additive="base">
                                        <p:cTn id="223" dur="3000" fill="hold"/>
                                        <p:tgtEl>
                                          <p:spTgt spid="91"/>
                                        </p:tgtEl>
                                        <p:attrNameLst>
                                          <p:attrName>ppt_y</p:attrName>
                                        </p:attrNameLst>
                                      </p:cBhvr>
                                      <p:tavLst>
                                        <p:tav tm="0">
                                          <p:val>
                                            <p:strVal val="#ppt_y"/>
                                          </p:val>
                                        </p:tav>
                                        <p:tav tm="100000">
                                          <p:val>
                                            <p:strVal val="#ppt_y"/>
                                          </p:val>
                                        </p:tav>
                                      </p:tavLst>
                                    </p:anim>
                                  </p:childTnLst>
                                </p:cTn>
                              </p:par>
                              <p:par>
                                <p:cTn id="224" presetID="2" presetClass="entr" presetSubtype="2" fill="hold" grpId="1" nodeType="withEffect">
                                  <p:stCondLst>
                                    <p:cond delay="0"/>
                                  </p:stCondLst>
                                  <p:childTnLst>
                                    <p:set>
                                      <p:cBhvr>
                                        <p:cTn id="225" dur="1" fill="hold">
                                          <p:stCondLst>
                                            <p:cond delay="0"/>
                                          </p:stCondLst>
                                        </p:cTn>
                                        <p:tgtEl>
                                          <p:spTgt spid="92"/>
                                        </p:tgtEl>
                                        <p:attrNameLst>
                                          <p:attrName>style.visibility</p:attrName>
                                        </p:attrNameLst>
                                      </p:cBhvr>
                                      <p:to>
                                        <p:strVal val="visible"/>
                                      </p:to>
                                    </p:set>
                                    <p:anim calcmode="lin" valueType="num">
                                      <p:cBhvr additive="base">
                                        <p:cTn id="226" dur="3000" fill="hold"/>
                                        <p:tgtEl>
                                          <p:spTgt spid="92"/>
                                        </p:tgtEl>
                                        <p:attrNameLst>
                                          <p:attrName>ppt_x</p:attrName>
                                        </p:attrNameLst>
                                      </p:cBhvr>
                                      <p:tavLst>
                                        <p:tav tm="0">
                                          <p:val>
                                            <p:strVal val="1+#ppt_w/2"/>
                                          </p:val>
                                        </p:tav>
                                        <p:tav tm="100000">
                                          <p:val>
                                            <p:strVal val="#ppt_x"/>
                                          </p:val>
                                        </p:tav>
                                      </p:tavLst>
                                    </p:anim>
                                    <p:anim calcmode="lin" valueType="num">
                                      <p:cBhvr additive="base">
                                        <p:cTn id="227" dur="3000" fill="hold"/>
                                        <p:tgtEl>
                                          <p:spTgt spid="92"/>
                                        </p:tgtEl>
                                        <p:attrNameLst>
                                          <p:attrName>ppt_y</p:attrName>
                                        </p:attrNameLst>
                                      </p:cBhvr>
                                      <p:tavLst>
                                        <p:tav tm="0">
                                          <p:val>
                                            <p:strVal val="#ppt_y"/>
                                          </p:val>
                                        </p:tav>
                                        <p:tav tm="100000">
                                          <p:val>
                                            <p:strVal val="#ppt_y"/>
                                          </p:val>
                                        </p:tav>
                                      </p:tavLst>
                                    </p:anim>
                                  </p:childTnLst>
                                </p:cTn>
                              </p:par>
                              <p:par>
                                <p:cTn id="228" presetID="2" presetClass="entr" presetSubtype="2" fill="hold" grpId="1" nodeType="withEffect">
                                  <p:stCondLst>
                                    <p:cond delay="0"/>
                                  </p:stCondLst>
                                  <p:childTnLst>
                                    <p:set>
                                      <p:cBhvr>
                                        <p:cTn id="229" dur="1" fill="hold">
                                          <p:stCondLst>
                                            <p:cond delay="0"/>
                                          </p:stCondLst>
                                        </p:cTn>
                                        <p:tgtEl>
                                          <p:spTgt spid="93"/>
                                        </p:tgtEl>
                                        <p:attrNameLst>
                                          <p:attrName>style.visibility</p:attrName>
                                        </p:attrNameLst>
                                      </p:cBhvr>
                                      <p:to>
                                        <p:strVal val="visible"/>
                                      </p:to>
                                    </p:set>
                                    <p:anim calcmode="lin" valueType="num">
                                      <p:cBhvr additive="base">
                                        <p:cTn id="230" dur="3000" fill="hold"/>
                                        <p:tgtEl>
                                          <p:spTgt spid="93"/>
                                        </p:tgtEl>
                                        <p:attrNameLst>
                                          <p:attrName>ppt_x</p:attrName>
                                        </p:attrNameLst>
                                      </p:cBhvr>
                                      <p:tavLst>
                                        <p:tav tm="0">
                                          <p:val>
                                            <p:strVal val="1+#ppt_w/2"/>
                                          </p:val>
                                        </p:tav>
                                        <p:tav tm="100000">
                                          <p:val>
                                            <p:strVal val="#ppt_x"/>
                                          </p:val>
                                        </p:tav>
                                      </p:tavLst>
                                    </p:anim>
                                    <p:anim calcmode="lin" valueType="num">
                                      <p:cBhvr additive="base">
                                        <p:cTn id="231" dur="3000" fill="hold"/>
                                        <p:tgtEl>
                                          <p:spTgt spid="93"/>
                                        </p:tgtEl>
                                        <p:attrNameLst>
                                          <p:attrName>ppt_y</p:attrName>
                                        </p:attrNameLst>
                                      </p:cBhvr>
                                      <p:tavLst>
                                        <p:tav tm="0">
                                          <p:val>
                                            <p:strVal val="#ppt_y"/>
                                          </p:val>
                                        </p:tav>
                                        <p:tav tm="100000">
                                          <p:val>
                                            <p:strVal val="#ppt_y"/>
                                          </p:val>
                                        </p:tav>
                                      </p:tavLst>
                                    </p:anim>
                                  </p:childTnLst>
                                </p:cTn>
                              </p:par>
                              <p:par>
                                <p:cTn id="232" presetID="8" presetClass="emph" presetSubtype="0" fill="hold" grpId="2" nodeType="withEffect">
                                  <p:stCondLst>
                                    <p:cond delay="0"/>
                                  </p:stCondLst>
                                  <p:childTnLst>
                                    <p:animRot by="21600000">
                                      <p:cBhvr>
                                        <p:cTn id="233" dur="3000" fill="hold"/>
                                        <p:tgtEl>
                                          <p:spTgt spid="60"/>
                                        </p:tgtEl>
                                        <p:attrNameLst>
                                          <p:attrName>r</p:attrName>
                                        </p:attrNameLst>
                                      </p:cBhvr>
                                    </p:animRot>
                                  </p:childTnLst>
                                </p:cTn>
                              </p:par>
                              <p:par>
                                <p:cTn id="234" presetID="8" presetClass="emph" presetSubtype="0" fill="hold" grpId="2" nodeType="withEffect">
                                  <p:stCondLst>
                                    <p:cond delay="0"/>
                                  </p:stCondLst>
                                  <p:childTnLst>
                                    <p:animRot by="21600000">
                                      <p:cBhvr>
                                        <p:cTn id="235" dur="3000" fill="hold"/>
                                        <p:tgtEl>
                                          <p:spTgt spid="61"/>
                                        </p:tgtEl>
                                        <p:attrNameLst>
                                          <p:attrName>r</p:attrName>
                                        </p:attrNameLst>
                                      </p:cBhvr>
                                    </p:animRot>
                                  </p:childTnLst>
                                </p:cTn>
                              </p:par>
                              <p:par>
                                <p:cTn id="236" presetID="8" presetClass="emph" presetSubtype="0" fill="hold" grpId="2" nodeType="withEffect">
                                  <p:stCondLst>
                                    <p:cond delay="0"/>
                                  </p:stCondLst>
                                  <p:childTnLst>
                                    <p:animRot by="21600000">
                                      <p:cBhvr>
                                        <p:cTn id="237" dur="3000" fill="hold"/>
                                        <p:tgtEl>
                                          <p:spTgt spid="62"/>
                                        </p:tgtEl>
                                        <p:attrNameLst>
                                          <p:attrName>r</p:attrName>
                                        </p:attrNameLst>
                                      </p:cBhvr>
                                    </p:animRot>
                                  </p:childTnLst>
                                </p:cTn>
                              </p:par>
                              <p:par>
                                <p:cTn id="238" presetID="8" presetClass="emph" presetSubtype="0" fill="hold" grpId="2" nodeType="withEffect">
                                  <p:stCondLst>
                                    <p:cond delay="0"/>
                                  </p:stCondLst>
                                  <p:childTnLst>
                                    <p:animRot by="21600000">
                                      <p:cBhvr>
                                        <p:cTn id="239" dur="3000" fill="hold"/>
                                        <p:tgtEl>
                                          <p:spTgt spid="63"/>
                                        </p:tgtEl>
                                        <p:attrNameLst>
                                          <p:attrName>r</p:attrName>
                                        </p:attrNameLst>
                                      </p:cBhvr>
                                    </p:animRot>
                                  </p:childTnLst>
                                </p:cTn>
                              </p:par>
                              <p:par>
                                <p:cTn id="240" presetID="8" presetClass="emph" presetSubtype="0" fill="hold" grpId="2" nodeType="withEffect">
                                  <p:stCondLst>
                                    <p:cond delay="0"/>
                                  </p:stCondLst>
                                  <p:childTnLst>
                                    <p:animRot by="21600000">
                                      <p:cBhvr>
                                        <p:cTn id="241" dur="3000" fill="hold"/>
                                        <p:tgtEl>
                                          <p:spTgt spid="64"/>
                                        </p:tgtEl>
                                        <p:attrNameLst>
                                          <p:attrName>r</p:attrName>
                                        </p:attrNameLst>
                                      </p:cBhvr>
                                    </p:animRot>
                                  </p:childTnLst>
                                </p:cTn>
                              </p:par>
                              <p:par>
                                <p:cTn id="242" presetID="8" presetClass="emph" presetSubtype="0" fill="hold" grpId="2" nodeType="withEffect">
                                  <p:stCondLst>
                                    <p:cond delay="0"/>
                                  </p:stCondLst>
                                  <p:childTnLst>
                                    <p:animRot by="21600000">
                                      <p:cBhvr>
                                        <p:cTn id="243" dur="3000" fill="hold"/>
                                        <p:tgtEl>
                                          <p:spTgt spid="65"/>
                                        </p:tgtEl>
                                        <p:attrNameLst>
                                          <p:attrName>r</p:attrName>
                                        </p:attrNameLst>
                                      </p:cBhvr>
                                    </p:animRot>
                                  </p:childTnLst>
                                </p:cTn>
                              </p:par>
                              <p:par>
                                <p:cTn id="244" presetID="8" presetClass="emph" presetSubtype="0" fill="hold" grpId="2" nodeType="withEffect">
                                  <p:stCondLst>
                                    <p:cond delay="0"/>
                                  </p:stCondLst>
                                  <p:childTnLst>
                                    <p:animRot by="21600000">
                                      <p:cBhvr>
                                        <p:cTn id="245" dur="3000" fill="hold"/>
                                        <p:tgtEl>
                                          <p:spTgt spid="66"/>
                                        </p:tgtEl>
                                        <p:attrNameLst>
                                          <p:attrName>r</p:attrName>
                                        </p:attrNameLst>
                                      </p:cBhvr>
                                    </p:animRot>
                                  </p:childTnLst>
                                </p:cTn>
                              </p:par>
                              <p:par>
                                <p:cTn id="246" presetID="8" presetClass="emph" presetSubtype="0" fill="hold" grpId="2" nodeType="withEffect">
                                  <p:stCondLst>
                                    <p:cond delay="0"/>
                                  </p:stCondLst>
                                  <p:childTnLst>
                                    <p:animRot by="21600000">
                                      <p:cBhvr>
                                        <p:cTn id="247" dur="3000" fill="hold"/>
                                        <p:tgtEl>
                                          <p:spTgt spid="67"/>
                                        </p:tgtEl>
                                        <p:attrNameLst>
                                          <p:attrName>r</p:attrName>
                                        </p:attrNameLst>
                                      </p:cBhvr>
                                    </p:animRot>
                                  </p:childTnLst>
                                </p:cTn>
                              </p:par>
                              <p:par>
                                <p:cTn id="248" presetID="8" presetClass="emph" presetSubtype="0" fill="hold" grpId="2" nodeType="withEffect">
                                  <p:stCondLst>
                                    <p:cond delay="0"/>
                                  </p:stCondLst>
                                  <p:childTnLst>
                                    <p:animRot by="21600000">
                                      <p:cBhvr>
                                        <p:cTn id="249" dur="3000" fill="hold"/>
                                        <p:tgtEl>
                                          <p:spTgt spid="68"/>
                                        </p:tgtEl>
                                        <p:attrNameLst>
                                          <p:attrName>r</p:attrName>
                                        </p:attrNameLst>
                                      </p:cBhvr>
                                    </p:animRot>
                                  </p:childTnLst>
                                </p:cTn>
                              </p:par>
                              <p:par>
                                <p:cTn id="250" presetID="8" presetClass="emph" presetSubtype="0" fill="hold" grpId="2" nodeType="withEffect">
                                  <p:stCondLst>
                                    <p:cond delay="0"/>
                                  </p:stCondLst>
                                  <p:childTnLst>
                                    <p:animRot by="21600000">
                                      <p:cBhvr>
                                        <p:cTn id="251" dur="3000" fill="hold"/>
                                        <p:tgtEl>
                                          <p:spTgt spid="69"/>
                                        </p:tgtEl>
                                        <p:attrNameLst>
                                          <p:attrName>r</p:attrName>
                                        </p:attrNameLst>
                                      </p:cBhvr>
                                    </p:animRot>
                                  </p:childTnLst>
                                </p:cTn>
                              </p:par>
                              <p:par>
                                <p:cTn id="252" presetID="8" presetClass="emph" presetSubtype="0" fill="hold" grpId="2" nodeType="withEffect">
                                  <p:stCondLst>
                                    <p:cond delay="0"/>
                                  </p:stCondLst>
                                  <p:childTnLst>
                                    <p:animRot by="21600000">
                                      <p:cBhvr>
                                        <p:cTn id="253" dur="3000" fill="hold"/>
                                        <p:tgtEl>
                                          <p:spTgt spid="70"/>
                                        </p:tgtEl>
                                        <p:attrNameLst>
                                          <p:attrName>r</p:attrName>
                                        </p:attrNameLst>
                                      </p:cBhvr>
                                    </p:animRot>
                                  </p:childTnLst>
                                </p:cTn>
                              </p:par>
                              <p:par>
                                <p:cTn id="254" presetID="8" presetClass="emph" presetSubtype="0" fill="hold" grpId="2" nodeType="withEffect">
                                  <p:stCondLst>
                                    <p:cond delay="0"/>
                                  </p:stCondLst>
                                  <p:childTnLst>
                                    <p:animRot by="21600000">
                                      <p:cBhvr>
                                        <p:cTn id="255" dur="3000" fill="hold"/>
                                        <p:tgtEl>
                                          <p:spTgt spid="71"/>
                                        </p:tgtEl>
                                        <p:attrNameLst>
                                          <p:attrName>r</p:attrName>
                                        </p:attrNameLst>
                                      </p:cBhvr>
                                    </p:animRot>
                                  </p:childTnLst>
                                </p:cTn>
                              </p:par>
                              <p:par>
                                <p:cTn id="256" presetID="8" presetClass="emph" presetSubtype="0" fill="hold" grpId="2" nodeType="withEffect">
                                  <p:stCondLst>
                                    <p:cond delay="0"/>
                                  </p:stCondLst>
                                  <p:childTnLst>
                                    <p:animRot by="21600000">
                                      <p:cBhvr>
                                        <p:cTn id="257" dur="3000" fill="hold"/>
                                        <p:tgtEl>
                                          <p:spTgt spid="72"/>
                                        </p:tgtEl>
                                        <p:attrNameLst>
                                          <p:attrName>r</p:attrName>
                                        </p:attrNameLst>
                                      </p:cBhvr>
                                    </p:animRot>
                                  </p:childTnLst>
                                </p:cTn>
                              </p:par>
                              <p:par>
                                <p:cTn id="258" presetID="8" presetClass="emph" presetSubtype="0" fill="hold" grpId="2" nodeType="withEffect">
                                  <p:stCondLst>
                                    <p:cond delay="0"/>
                                  </p:stCondLst>
                                  <p:childTnLst>
                                    <p:animRot by="21600000">
                                      <p:cBhvr>
                                        <p:cTn id="259" dur="3000" fill="hold"/>
                                        <p:tgtEl>
                                          <p:spTgt spid="73"/>
                                        </p:tgtEl>
                                        <p:attrNameLst>
                                          <p:attrName>r</p:attrName>
                                        </p:attrNameLst>
                                      </p:cBhvr>
                                    </p:animRot>
                                  </p:childTnLst>
                                </p:cTn>
                              </p:par>
                              <p:par>
                                <p:cTn id="260" presetID="8" presetClass="emph" presetSubtype="0" fill="hold" grpId="2" nodeType="withEffect">
                                  <p:stCondLst>
                                    <p:cond delay="0"/>
                                  </p:stCondLst>
                                  <p:childTnLst>
                                    <p:animRot by="21600000">
                                      <p:cBhvr>
                                        <p:cTn id="261" dur="3000" fill="hold"/>
                                        <p:tgtEl>
                                          <p:spTgt spid="74"/>
                                        </p:tgtEl>
                                        <p:attrNameLst>
                                          <p:attrName>r</p:attrName>
                                        </p:attrNameLst>
                                      </p:cBhvr>
                                    </p:animRot>
                                  </p:childTnLst>
                                </p:cTn>
                              </p:par>
                              <p:par>
                                <p:cTn id="262" presetID="8" presetClass="emph" presetSubtype="0" fill="hold" grpId="2" nodeType="withEffect">
                                  <p:stCondLst>
                                    <p:cond delay="0"/>
                                  </p:stCondLst>
                                  <p:childTnLst>
                                    <p:animRot by="21600000">
                                      <p:cBhvr>
                                        <p:cTn id="263" dur="3000" fill="hold"/>
                                        <p:tgtEl>
                                          <p:spTgt spid="75"/>
                                        </p:tgtEl>
                                        <p:attrNameLst>
                                          <p:attrName>r</p:attrName>
                                        </p:attrNameLst>
                                      </p:cBhvr>
                                    </p:animRot>
                                  </p:childTnLst>
                                </p:cTn>
                              </p:par>
                              <p:par>
                                <p:cTn id="264" presetID="8" presetClass="emph" presetSubtype="0" fill="hold" grpId="2" nodeType="withEffect">
                                  <p:stCondLst>
                                    <p:cond delay="0"/>
                                  </p:stCondLst>
                                  <p:childTnLst>
                                    <p:animRot by="-21600000">
                                      <p:cBhvr>
                                        <p:cTn id="265" dur="3000" fill="hold"/>
                                        <p:tgtEl>
                                          <p:spTgt spid="78"/>
                                        </p:tgtEl>
                                        <p:attrNameLst>
                                          <p:attrName>r</p:attrName>
                                        </p:attrNameLst>
                                      </p:cBhvr>
                                    </p:animRot>
                                  </p:childTnLst>
                                </p:cTn>
                              </p:par>
                              <p:par>
                                <p:cTn id="266" presetID="8" presetClass="emph" presetSubtype="0" fill="hold" grpId="2" nodeType="withEffect">
                                  <p:stCondLst>
                                    <p:cond delay="0"/>
                                  </p:stCondLst>
                                  <p:childTnLst>
                                    <p:animRot by="-21600000">
                                      <p:cBhvr>
                                        <p:cTn id="267" dur="3000" fill="hold"/>
                                        <p:tgtEl>
                                          <p:spTgt spid="79"/>
                                        </p:tgtEl>
                                        <p:attrNameLst>
                                          <p:attrName>r</p:attrName>
                                        </p:attrNameLst>
                                      </p:cBhvr>
                                    </p:animRot>
                                  </p:childTnLst>
                                </p:cTn>
                              </p:par>
                              <p:par>
                                <p:cTn id="268" presetID="8" presetClass="emph" presetSubtype="0" fill="hold" grpId="2" nodeType="withEffect">
                                  <p:stCondLst>
                                    <p:cond delay="0"/>
                                  </p:stCondLst>
                                  <p:childTnLst>
                                    <p:animRot by="-21600000">
                                      <p:cBhvr>
                                        <p:cTn id="269" dur="3000" fill="hold"/>
                                        <p:tgtEl>
                                          <p:spTgt spid="80"/>
                                        </p:tgtEl>
                                        <p:attrNameLst>
                                          <p:attrName>r</p:attrName>
                                        </p:attrNameLst>
                                      </p:cBhvr>
                                    </p:animRot>
                                  </p:childTnLst>
                                </p:cTn>
                              </p:par>
                              <p:par>
                                <p:cTn id="270" presetID="8" presetClass="emph" presetSubtype="0" fill="hold" grpId="2" nodeType="withEffect">
                                  <p:stCondLst>
                                    <p:cond delay="0"/>
                                  </p:stCondLst>
                                  <p:childTnLst>
                                    <p:animRot by="-21600000">
                                      <p:cBhvr>
                                        <p:cTn id="271" dur="3000" fill="hold"/>
                                        <p:tgtEl>
                                          <p:spTgt spid="81"/>
                                        </p:tgtEl>
                                        <p:attrNameLst>
                                          <p:attrName>r</p:attrName>
                                        </p:attrNameLst>
                                      </p:cBhvr>
                                    </p:animRot>
                                  </p:childTnLst>
                                </p:cTn>
                              </p:par>
                              <p:par>
                                <p:cTn id="272" presetID="8" presetClass="emph" presetSubtype="0" fill="hold" grpId="2" nodeType="withEffect">
                                  <p:stCondLst>
                                    <p:cond delay="0"/>
                                  </p:stCondLst>
                                  <p:childTnLst>
                                    <p:animRot by="-21600000">
                                      <p:cBhvr>
                                        <p:cTn id="273" dur="3000" fill="hold"/>
                                        <p:tgtEl>
                                          <p:spTgt spid="82"/>
                                        </p:tgtEl>
                                        <p:attrNameLst>
                                          <p:attrName>r</p:attrName>
                                        </p:attrNameLst>
                                      </p:cBhvr>
                                    </p:animRot>
                                  </p:childTnLst>
                                </p:cTn>
                              </p:par>
                              <p:par>
                                <p:cTn id="274" presetID="8" presetClass="emph" presetSubtype="0" fill="hold" grpId="2" nodeType="withEffect">
                                  <p:stCondLst>
                                    <p:cond delay="0"/>
                                  </p:stCondLst>
                                  <p:childTnLst>
                                    <p:animRot by="-21600000">
                                      <p:cBhvr>
                                        <p:cTn id="275" dur="3000" fill="hold"/>
                                        <p:tgtEl>
                                          <p:spTgt spid="83"/>
                                        </p:tgtEl>
                                        <p:attrNameLst>
                                          <p:attrName>r</p:attrName>
                                        </p:attrNameLst>
                                      </p:cBhvr>
                                    </p:animRot>
                                  </p:childTnLst>
                                </p:cTn>
                              </p:par>
                              <p:par>
                                <p:cTn id="276" presetID="8" presetClass="emph" presetSubtype="0" fill="hold" grpId="2" nodeType="withEffect">
                                  <p:stCondLst>
                                    <p:cond delay="0"/>
                                  </p:stCondLst>
                                  <p:childTnLst>
                                    <p:animRot by="-21600000">
                                      <p:cBhvr>
                                        <p:cTn id="277" dur="3000" fill="hold"/>
                                        <p:tgtEl>
                                          <p:spTgt spid="84"/>
                                        </p:tgtEl>
                                        <p:attrNameLst>
                                          <p:attrName>r</p:attrName>
                                        </p:attrNameLst>
                                      </p:cBhvr>
                                    </p:animRot>
                                  </p:childTnLst>
                                </p:cTn>
                              </p:par>
                              <p:par>
                                <p:cTn id="278" presetID="8" presetClass="emph" presetSubtype="0" fill="hold" grpId="2" nodeType="withEffect">
                                  <p:stCondLst>
                                    <p:cond delay="0"/>
                                  </p:stCondLst>
                                  <p:childTnLst>
                                    <p:animRot by="-21600000">
                                      <p:cBhvr>
                                        <p:cTn id="279" dur="3000" fill="hold"/>
                                        <p:tgtEl>
                                          <p:spTgt spid="85"/>
                                        </p:tgtEl>
                                        <p:attrNameLst>
                                          <p:attrName>r</p:attrName>
                                        </p:attrNameLst>
                                      </p:cBhvr>
                                    </p:animRot>
                                  </p:childTnLst>
                                </p:cTn>
                              </p:par>
                              <p:par>
                                <p:cTn id="280" presetID="8" presetClass="emph" presetSubtype="0" fill="hold" grpId="2" nodeType="withEffect">
                                  <p:stCondLst>
                                    <p:cond delay="0"/>
                                  </p:stCondLst>
                                  <p:childTnLst>
                                    <p:animRot by="-21600000">
                                      <p:cBhvr>
                                        <p:cTn id="281" dur="3000" fill="hold"/>
                                        <p:tgtEl>
                                          <p:spTgt spid="86"/>
                                        </p:tgtEl>
                                        <p:attrNameLst>
                                          <p:attrName>r</p:attrName>
                                        </p:attrNameLst>
                                      </p:cBhvr>
                                    </p:animRot>
                                  </p:childTnLst>
                                </p:cTn>
                              </p:par>
                              <p:par>
                                <p:cTn id="282" presetID="8" presetClass="emph" presetSubtype="0" fill="hold" grpId="2" nodeType="withEffect">
                                  <p:stCondLst>
                                    <p:cond delay="0"/>
                                  </p:stCondLst>
                                  <p:childTnLst>
                                    <p:animRot by="-21600000">
                                      <p:cBhvr>
                                        <p:cTn id="283" dur="3000" fill="hold"/>
                                        <p:tgtEl>
                                          <p:spTgt spid="87"/>
                                        </p:tgtEl>
                                        <p:attrNameLst>
                                          <p:attrName>r</p:attrName>
                                        </p:attrNameLst>
                                      </p:cBhvr>
                                    </p:animRot>
                                  </p:childTnLst>
                                </p:cTn>
                              </p:par>
                              <p:par>
                                <p:cTn id="284" presetID="8" presetClass="emph" presetSubtype="0" fill="hold" grpId="2" nodeType="withEffect">
                                  <p:stCondLst>
                                    <p:cond delay="0"/>
                                  </p:stCondLst>
                                  <p:childTnLst>
                                    <p:animRot by="-21600000">
                                      <p:cBhvr>
                                        <p:cTn id="285" dur="3000" fill="hold"/>
                                        <p:tgtEl>
                                          <p:spTgt spid="88"/>
                                        </p:tgtEl>
                                        <p:attrNameLst>
                                          <p:attrName>r</p:attrName>
                                        </p:attrNameLst>
                                      </p:cBhvr>
                                    </p:animRot>
                                  </p:childTnLst>
                                </p:cTn>
                              </p:par>
                              <p:par>
                                <p:cTn id="286" presetID="8" presetClass="emph" presetSubtype="0" fill="hold" grpId="2" nodeType="withEffect">
                                  <p:stCondLst>
                                    <p:cond delay="0"/>
                                  </p:stCondLst>
                                  <p:childTnLst>
                                    <p:animRot by="-21600000">
                                      <p:cBhvr>
                                        <p:cTn id="287" dur="3000" fill="hold"/>
                                        <p:tgtEl>
                                          <p:spTgt spid="89"/>
                                        </p:tgtEl>
                                        <p:attrNameLst>
                                          <p:attrName>r</p:attrName>
                                        </p:attrNameLst>
                                      </p:cBhvr>
                                    </p:animRot>
                                  </p:childTnLst>
                                </p:cTn>
                              </p:par>
                              <p:par>
                                <p:cTn id="288" presetID="8" presetClass="emph" presetSubtype="0" fill="hold" grpId="2" nodeType="withEffect">
                                  <p:stCondLst>
                                    <p:cond delay="0"/>
                                  </p:stCondLst>
                                  <p:childTnLst>
                                    <p:animRot by="-21600000">
                                      <p:cBhvr>
                                        <p:cTn id="289" dur="3000" fill="hold"/>
                                        <p:tgtEl>
                                          <p:spTgt spid="90"/>
                                        </p:tgtEl>
                                        <p:attrNameLst>
                                          <p:attrName>r</p:attrName>
                                        </p:attrNameLst>
                                      </p:cBhvr>
                                    </p:animRot>
                                  </p:childTnLst>
                                </p:cTn>
                              </p:par>
                              <p:par>
                                <p:cTn id="290" presetID="8" presetClass="emph" presetSubtype="0" fill="hold" grpId="2" nodeType="withEffect">
                                  <p:stCondLst>
                                    <p:cond delay="0"/>
                                  </p:stCondLst>
                                  <p:childTnLst>
                                    <p:animRot by="-21600000">
                                      <p:cBhvr>
                                        <p:cTn id="291" dur="3000" fill="hold"/>
                                        <p:tgtEl>
                                          <p:spTgt spid="91"/>
                                        </p:tgtEl>
                                        <p:attrNameLst>
                                          <p:attrName>r</p:attrName>
                                        </p:attrNameLst>
                                      </p:cBhvr>
                                    </p:animRot>
                                  </p:childTnLst>
                                </p:cTn>
                              </p:par>
                              <p:par>
                                <p:cTn id="292" presetID="8" presetClass="emph" presetSubtype="0" fill="hold" grpId="2" nodeType="withEffect">
                                  <p:stCondLst>
                                    <p:cond delay="0"/>
                                  </p:stCondLst>
                                  <p:childTnLst>
                                    <p:animRot by="-21600000">
                                      <p:cBhvr>
                                        <p:cTn id="293" dur="3000" fill="hold"/>
                                        <p:tgtEl>
                                          <p:spTgt spid="92"/>
                                        </p:tgtEl>
                                        <p:attrNameLst>
                                          <p:attrName>r</p:attrName>
                                        </p:attrNameLst>
                                      </p:cBhvr>
                                    </p:animRot>
                                  </p:childTnLst>
                                </p:cTn>
                              </p:par>
                              <p:par>
                                <p:cTn id="294" presetID="8" presetClass="emph" presetSubtype="0" fill="hold" grpId="2" nodeType="withEffect">
                                  <p:stCondLst>
                                    <p:cond delay="0"/>
                                  </p:stCondLst>
                                  <p:childTnLst>
                                    <p:animRot by="-21600000">
                                      <p:cBhvr>
                                        <p:cTn id="295" dur="3000" fill="hold"/>
                                        <p:tgtEl>
                                          <p:spTgt spid="93"/>
                                        </p:tgtEl>
                                        <p:attrNameLst>
                                          <p:attrName>r</p:attrName>
                                        </p:attrNameLst>
                                      </p:cBhvr>
                                    </p:animRot>
                                  </p:childTnLst>
                                </p:cTn>
                              </p:par>
                            </p:childTnLst>
                          </p:cTn>
                        </p:par>
                        <p:par>
                          <p:cTn id="296" fill="hold">
                            <p:stCondLst>
                              <p:cond delay="3000"/>
                            </p:stCondLst>
                            <p:childTnLst>
                              <p:par>
                                <p:cTn id="297" presetID="2" presetClass="exit" presetSubtype="4" fill="hold" grpId="3" nodeType="afterEffect">
                                  <p:stCondLst>
                                    <p:cond delay="0"/>
                                  </p:stCondLst>
                                  <p:childTnLst>
                                    <p:anim calcmode="lin" valueType="num">
                                      <p:cBhvr additive="base">
                                        <p:cTn id="298" dur="3000"/>
                                        <p:tgtEl>
                                          <p:spTgt spid="60"/>
                                        </p:tgtEl>
                                        <p:attrNameLst>
                                          <p:attrName>ppt_x</p:attrName>
                                        </p:attrNameLst>
                                      </p:cBhvr>
                                      <p:tavLst>
                                        <p:tav tm="0">
                                          <p:val>
                                            <p:strVal val="ppt_x"/>
                                          </p:val>
                                        </p:tav>
                                        <p:tav tm="100000">
                                          <p:val>
                                            <p:strVal val="ppt_x"/>
                                          </p:val>
                                        </p:tav>
                                      </p:tavLst>
                                    </p:anim>
                                    <p:anim calcmode="lin" valueType="num">
                                      <p:cBhvr additive="base">
                                        <p:cTn id="299" dur="3000"/>
                                        <p:tgtEl>
                                          <p:spTgt spid="60"/>
                                        </p:tgtEl>
                                        <p:attrNameLst>
                                          <p:attrName>ppt_y</p:attrName>
                                        </p:attrNameLst>
                                      </p:cBhvr>
                                      <p:tavLst>
                                        <p:tav tm="0">
                                          <p:val>
                                            <p:strVal val="ppt_y"/>
                                          </p:val>
                                        </p:tav>
                                        <p:tav tm="100000">
                                          <p:val>
                                            <p:strVal val="1+ppt_h/2"/>
                                          </p:val>
                                        </p:tav>
                                      </p:tavLst>
                                    </p:anim>
                                    <p:set>
                                      <p:cBhvr>
                                        <p:cTn id="300" dur="1" fill="hold">
                                          <p:stCondLst>
                                            <p:cond delay="2999"/>
                                          </p:stCondLst>
                                        </p:cTn>
                                        <p:tgtEl>
                                          <p:spTgt spid="60"/>
                                        </p:tgtEl>
                                        <p:attrNameLst>
                                          <p:attrName>style.visibility</p:attrName>
                                        </p:attrNameLst>
                                      </p:cBhvr>
                                      <p:to>
                                        <p:strVal val="hidden"/>
                                      </p:to>
                                    </p:set>
                                  </p:childTnLst>
                                </p:cTn>
                              </p:par>
                              <p:par>
                                <p:cTn id="301" presetID="2" presetClass="exit" presetSubtype="4" fill="hold" grpId="3" nodeType="withEffect">
                                  <p:stCondLst>
                                    <p:cond delay="0"/>
                                  </p:stCondLst>
                                  <p:childTnLst>
                                    <p:anim calcmode="lin" valueType="num">
                                      <p:cBhvr additive="base">
                                        <p:cTn id="302" dur="3000"/>
                                        <p:tgtEl>
                                          <p:spTgt spid="61"/>
                                        </p:tgtEl>
                                        <p:attrNameLst>
                                          <p:attrName>ppt_x</p:attrName>
                                        </p:attrNameLst>
                                      </p:cBhvr>
                                      <p:tavLst>
                                        <p:tav tm="0">
                                          <p:val>
                                            <p:strVal val="ppt_x"/>
                                          </p:val>
                                        </p:tav>
                                        <p:tav tm="100000">
                                          <p:val>
                                            <p:strVal val="ppt_x"/>
                                          </p:val>
                                        </p:tav>
                                      </p:tavLst>
                                    </p:anim>
                                    <p:anim calcmode="lin" valueType="num">
                                      <p:cBhvr additive="base">
                                        <p:cTn id="303" dur="3000"/>
                                        <p:tgtEl>
                                          <p:spTgt spid="61"/>
                                        </p:tgtEl>
                                        <p:attrNameLst>
                                          <p:attrName>ppt_y</p:attrName>
                                        </p:attrNameLst>
                                      </p:cBhvr>
                                      <p:tavLst>
                                        <p:tav tm="0">
                                          <p:val>
                                            <p:strVal val="ppt_y"/>
                                          </p:val>
                                        </p:tav>
                                        <p:tav tm="100000">
                                          <p:val>
                                            <p:strVal val="1+ppt_h/2"/>
                                          </p:val>
                                        </p:tav>
                                      </p:tavLst>
                                    </p:anim>
                                    <p:set>
                                      <p:cBhvr>
                                        <p:cTn id="304" dur="1" fill="hold">
                                          <p:stCondLst>
                                            <p:cond delay="2999"/>
                                          </p:stCondLst>
                                        </p:cTn>
                                        <p:tgtEl>
                                          <p:spTgt spid="61"/>
                                        </p:tgtEl>
                                        <p:attrNameLst>
                                          <p:attrName>style.visibility</p:attrName>
                                        </p:attrNameLst>
                                      </p:cBhvr>
                                      <p:to>
                                        <p:strVal val="hidden"/>
                                      </p:to>
                                    </p:set>
                                  </p:childTnLst>
                                </p:cTn>
                              </p:par>
                              <p:par>
                                <p:cTn id="305" presetID="2" presetClass="exit" presetSubtype="4" fill="hold" grpId="3" nodeType="withEffect">
                                  <p:stCondLst>
                                    <p:cond delay="0"/>
                                  </p:stCondLst>
                                  <p:childTnLst>
                                    <p:anim calcmode="lin" valueType="num">
                                      <p:cBhvr additive="base">
                                        <p:cTn id="306" dur="3000"/>
                                        <p:tgtEl>
                                          <p:spTgt spid="62"/>
                                        </p:tgtEl>
                                        <p:attrNameLst>
                                          <p:attrName>ppt_x</p:attrName>
                                        </p:attrNameLst>
                                      </p:cBhvr>
                                      <p:tavLst>
                                        <p:tav tm="0">
                                          <p:val>
                                            <p:strVal val="ppt_x"/>
                                          </p:val>
                                        </p:tav>
                                        <p:tav tm="100000">
                                          <p:val>
                                            <p:strVal val="ppt_x"/>
                                          </p:val>
                                        </p:tav>
                                      </p:tavLst>
                                    </p:anim>
                                    <p:anim calcmode="lin" valueType="num">
                                      <p:cBhvr additive="base">
                                        <p:cTn id="307" dur="3000"/>
                                        <p:tgtEl>
                                          <p:spTgt spid="62"/>
                                        </p:tgtEl>
                                        <p:attrNameLst>
                                          <p:attrName>ppt_y</p:attrName>
                                        </p:attrNameLst>
                                      </p:cBhvr>
                                      <p:tavLst>
                                        <p:tav tm="0">
                                          <p:val>
                                            <p:strVal val="ppt_y"/>
                                          </p:val>
                                        </p:tav>
                                        <p:tav tm="100000">
                                          <p:val>
                                            <p:strVal val="1+ppt_h/2"/>
                                          </p:val>
                                        </p:tav>
                                      </p:tavLst>
                                    </p:anim>
                                    <p:set>
                                      <p:cBhvr>
                                        <p:cTn id="308" dur="1" fill="hold">
                                          <p:stCondLst>
                                            <p:cond delay="2999"/>
                                          </p:stCondLst>
                                        </p:cTn>
                                        <p:tgtEl>
                                          <p:spTgt spid="62"/>
                                        </p:tgtEl>
                                        <p:attrNameLst>
                                          <p:attrName>style.visibility</p:attrName>
                                        </p:attrNameLst>
                                      </p:cBhvr>
                                      <p:to>
                                        <p:strVal val="hidden"/>
                                      </p:to>
                                    </p:set>
                                  </p:childTnLst>
                                </p:cTn>
                              </p:par>
                              <p:par>
                                <p:cTn id="309" presetID="2" presetClass="exit" presetSubtype="4" fill="hold" grpId="3" nodeType="withEffect">
                                  <p:stCondLst>
                                    <p:cond delay="0"/>
                                  </p:stCondLst>
                                  <p:childTnLst>
                                    <p:anim calcmode="lin" valueType="num">
                                      <p:cBhvr additive="base">
                                        <p:cTn id="310" dur="3000"/>
                                        <p:tgtEl>
                                          <p:spTgt spid="63"/>
                                        </p:tgtEl>
                                        <p:attrNameLst>
                                          <p:attrName>ppt_x</p:attrName>
                                        </p:attrNameLst>
                                      </p:cBhvr>
                                      <p:tavLst>
                                        <p:tav tm="0">
                                          <p:val>
                                            <p:strVal val="ppt_x"/>
                                          </p:val>
                                        </p:tav>
                                        <p:tav tm="100000">
                                          <p:val>
                                            <p:strVal val="ppt_x"/>
                                          </p:val>
                                        </p:tav>
                                      </p:tavLst>
                                    </p:anim>
                                    <p:anim calcmode="lin" valueType="num">
                                      <p:cBhvr additive="base">
                                        <p:cTn id="311" dur="3000"/>
                                        <p:tgtEl>
                                          <p:spTgt spid="63"/>
                                        </p:tgtEl>
                                        <p:attrNameLst>
                                          <p:attrName>ppt_y</p:attrName>
                                        </p:attrNameLst>
                                      </p:cBhvr>
                                      <p:tavLst>
                                        <p:tav tm="0">
                                          <p:val>
                                            <p:strVal val="ppt_y"/>
                                          </p:val>
                                        </p:tav>
                                        <p:tav tm="100000">
                                          <p:val>
                                            <p:strVal val="1+ppt_h/2"/>
                                          </p:val>
                                        </p:tav>
                                      </p:tavLst>
                                    </p:anim>
                                    <p:set>
                                      <p:cBhvr>
                                        <p:cTn id="312" dur="1" fill="hold">
                                          <p:stCondLst>
                                            <p:cond delay="2999"/>
                                          </p:stCondLst>
                                        </p:cTn>
                                        <p:tgtEl>
                                          <p:spTgt spid="63"/>
                                        </p:tgtEl>
                                        <p:attrNameLst>
                                          <p:attrName>style.visibility</p:attrName>
                                        </p:attrNameLst>
                                      </p:cBhvr>
                                      <p:to>
                                        <p:strVal val="hidden"/>
                                      </p:to>
                                    </p:set>
                                  </p:childTnLst>
                                </p:cTn>
                              </p:par>
                              <p:par>
                                <p:cTn id="313" presetID="2" presetClass="exit" presetSubtype="4" fill="hold" grpId="3" nodeType="withEffect">
                                  <p:stCondLst>
                                    <p:cond delay="0"/>
                                  </p:stCondLst>
                                  <p:childTnLst>
                                    <p:anim calcmode="lin" valueType="num">
                                      <p:cBhvr additive="base">
                                        <p:cTn id="314" dur="3000"/>
                                        <p:tgtEl>
                                          <p:spTgt spid="64"/>
                                        </p:tgtEl>
                                        <p:attrNameLst>
                                          <p:attrName>ppt_x</p:attrName>
                                        </p:attrNameLst>
                                      </p:cBhvr>
                                      <p:tavLst>
                                        <p:tav tm="0">
                                          <p:val>
                                            <p:strVal val="ppt_x"/>
                                          </p:val>
                                        </p:tav>
                                        <p:tav tm="100000">
                                          <p:val>
                                            <p:strVal val="ppt_x"/>
                                          </p:val>
                                        </p:tav>
                                      </p:tavLst>
                                    </p:anim>
                                    <p:anim calcmode="lin" valueType="num">
                                      <p:cBhvr additive="base">
                                        <p:cTn id="315" dur="3000"/>
                                        <p:tgtEl>
                                          <p:spTgt spid="64"/>
                                        </p:tgtEl>
                                        <p:attrNameLst>
                                          <p:attrName>ppt_y</p:attrName>
                                        </p:attrNameLst>
                                      </p:cBhvr>
                                      <p:tavLst>
                                        <p:tav tm="0">
                                          <p:val>
                                            <p:strVal val="ppt_y"/>
                                          </p:val>
                                        </p:tav>
                                        <p:tav tm="100000">
                                          <p:val>
                                            <p:strVal val="1+ppt_h/2"/>
                                          </p:val>
                                        </p:tav>
                                      </p:tavLst>
                                    </p:anim>
                                    <p:set>
                                      <p:cBhvr>
                                        <p:cTn id="316" dur="1" fill="hold">
                                          <p:stCondLst>
                                            <p:cond delay="2999"/>
                                          </p:stCondLst>
                                        </p:cTn>
                                        <p:tgtEl>
                                          <p:spTgt spid="64"/>
                                        </p:tgtEl>
                                        <p:attrNameLst>
                                          <p:attrName>style.visibility</p:attrName>
                                        </p:attrNameLst>
                                      </p:cBhvr>
                                      <p:to>
                                        <p:strVal val="hidden"/>
                                      </p:to>
                                    </p:set>
                                  </p:childTnLst>
                                </p:cTn>
                              </p:par>
                              <p:par>
                                <p:cTn id="317" presetID="2" presetClass="exit" presetSubtype="4" fill="hold" grpId="3" nodeType="withEffect">
                                  <p:stCondLst>
                                    <p:cond delay="0"/>
                                  </p:stCondLst>
                                  <p:childTnLst>
                                    <p:anim calcmode="lin" valueType="num">
                                      <p:cBhvr additive="base">
                                        <p:cTn id="318" dur="3000"/>
                                        <p:tgtEl>
                                          <p:spTgt spid="65"/>
                                        </p:tgtEl>
                                        <p:attrNameLst>
                                          <p:attrName>ppt_x</p:attrName>
                                        </p:attrNameLst>
                                      </p:cBhvr>
                                      <p:tavLst>
                                        <p:tav tm="0">
                                          <p:val>
                                            <p:strVal val="ppt_x"/>
                                          </p:val>
                                        </p:tav>
                                        <p:tav tm="100000">
                                          <p:val>
                                            <p:strVal val="ppt_x"/>
                                          </p:val>
                                        </p:tav>
                                      </p:tavLst>
                                    </p:anim>
                                    <p:anim calcmode="lin" valueType="num">
                                      <p:cBhvr additive="base">
                                        <p:cTn id="319" dur="3000"/>
                                        <p:tgtEl>
                                          <p:spTgt spid="65"/>
                                        </p:tgtEl>
                                        <p:attrNameLst>
                                          <p:attrName>ppt_y</p:attrName>
                                        </p:attrNameLst>
                                      </p:cBhvr>
                                      <p:tavLst>
                                        <p:tav tm="0">
                                          <p:val>
                                            <p:strVal val="ppt_y"/>
                                          </p:val>
                                        </p:tav>
                                        <p:tav tm="100000">
                                          <p:val>
                                            <p:strVal val="1+ppt_h/2"/>
                                          </p:val>
                                        </p:tav>
                                      </p:tavLst>
                                    </p:anim>
                                    <p:set>
                                      <p:cBhvr>
                                        <p:cTn id="320" dur="1" fill="hold">
                                          <p:stCondLst>
                                            <p:cond delay="2999"/>
                                          </p:stCondLst>
                                        </p:cTn>
                                        <p:tgtEl>
                                          <p:spTgt spid="65"/>
                                        </p:tgtEl>
                                        <p:attrNameLst>
                                          <p:attrName>style.visibility</p:attrName>
                                        </p:attrNameLst>
                                      </p:cBhvr>
                                      <p:to>
                                        <p:strVal val="hidden"/>
                                      </p:to>
                                    </p:set>
                                  </p:childTnLst>
                                </p:cTn>
                              </p:par>
                              <p:par>
                                <p:cTn id="321" presetID="2" presetClass="exit" presetSubtype="4" fill="hold" grpId="3" nodeType="withEffect">
                                  <p:stCondLst>
                                    <p:cond delay="0"/>
                                  </p:stCondLst>
                                  <p:childTnLst>
                                    <p:anim calcmode="lin" valueType="num">
                                      <p:cBhvr additive="base">
                                        <p:cTn id="322" dur="3000"/>
                                        <p:tgtEl>
                                          <p:spTgt spid="66"/>
                                        </p:tgtEl>
                                        <p:attrNameLst>
                                          <p:attrName>ppt_x</p:attrName>
                                        </p:attrNameLst>
                                      </p:cBhvr>
                                      <p:tavLst>
                                        <p:tav tm="0">
                                          <p:val>
                                            <p:strVal val="ppt_x"/>
                                          </p:val>
                                        </p:tav>
                                        <p:tav tm="100000">
                                          <p:val>
                                            <p:strVal val="ppt_x"/>
                                          </p:val>
                                        </p:tav>
                                      </p:tavLst>
                                    </p:anim>
                                    <p:anim calcmode="lin" valueType="num">
                                      <p:cBhvr additive="base">
                                        <p:cTn id="323" dur="3000"/>
                                        <p:tgtEl>
                                          <p:spTgt spid="66"/>
                                        </p:tgtEl>
                                        <p:attrNameLst>
                                          <p:attrName>ppt_y</p:attrName>
                                        </p:attrNameLst>
                                      </p:cBhvr>
                                      <p:tavLst>
                                        <p:tav tm="0">
                                          <p:val>
                                            <p:strVal val="ppt_y"/>
                                          </p:val>
                                        </p:tav>
                                        <p:tav tm="100000">
                                          <p:val>
                                            <p:strVal val="1+ppt_h/2"/>
                                          </p:val>
                                        </p:tav>
                                      </p:tavLst>
                                    </p:anim>
                                    <p:set>
                                      <p:cBhvr>
                                        <p:cTn id="324" dur="1" fill="hold">
                                          <p:stCondLst>
                                            <p:cond delay="2999"/>
                                          </p:stCondLst>
                                        </p:cTn>
                                        <p:tgtEl>
                                          <p:spTgt spid="66"/>
                                        </p:tgtEl>
                                        <p:attrNameLst>
                                          <p:attrName>style.visibility</p:attrName>
                                        </p:attrNameLst>
                                      </p:cBhvr>
                                      <p:to>
                                        <p:strVal val="hidden"/>
                                      </p:to>
                                    </p:set>
                                  </p:childTnLst>
                                </p:cTn>
                              </p:par>
                              <p:par>
                                <p:cTn id="325" presetID="2" presetClass="exit" presetSubtype="4" fill="hold" grpId="3" nodeType="withEffect">
                                  <p:stCondLst>
                                    <p:cond delay="0"/>
                                  </p:stCondLst>
                                  <p:childTnLst>
                                    <p:anim calcmode="lin" valueType="num">
                                      <p:cBhvr additive="base">
                                        <p:cTn id="326" dur="3000"/>
                                        <p:tgtEl>
                                          <p:spTgt spid="67"/>
                                        </p:tgtEl>
                                        <p:attrNameLst>
                                          <p:attrName>ppt_x</p:attrName>
                                        </p:attrNameLst>
                                      </p:cBhvr>
                                      <p:tavLst>
                                        <p:tav tm="0">
                                          <p:val>
                                            <p:strVal val="ppt_x"/>
                                          </p:val>
                                        </p:tav>
                                        <p:tav tm="100000">
                                          <p:val>
                                            <p:strVal val="ppt_x"/>
                                          </p:val>
                                        </p:tav>
                                      </p:tavLst>
                                    </p:anim>
                                    <p:anim calcmode="lin" valueType="num">
                                      <p:cBhvr additive="base">
                                        <p:cTn id="327" dur="3000"/>
                                        <p:tgtEl>
                                          <p:spTgt spid="67"/>
                                        </p:tgtEl>
                                        <p:attrNameLst>
                                          <p:attrName>ppt_y</p:attrName>
                                        </p:attrNameLst>
                                      </p:cBhvr>
                                      <p:tavLst>
                                        <p:tav tm="0">
                                          <p:val>
                                            <p:strVal val="ppt_y"/>
                                          </p:val>
                                        </p:tav>
                                        <p:tav tm="100000">
                                          <p:val>
                                            <p:strVal val="1+ppt_h/2"/>
                                          </p:val>
                                        </p:tav>
                                      </p:tavLst>
                                    </p:anim>
                                    <p:set>
                                      <p:cBhvr>
                                        <p:cTn id="328" dur="1" fill="hold">
                                          <p:stCondLst>
                                            <p:cond delay="2999"/>
                                          </p:stCondLst>
                                        </p:cTn>
                                        <p:tgtEl>
                                          <p:spTgt spid="67"/>
                                        </p:tgtEl>
                                        <p:attrNameLst>
                                          <p:attrName>style.visibility</p:attrName>
                                        </p:attrNameLst>
                                      </p:cBhvr>
                                      <p:to>
                                        <p:strVal val="hidden"/>
                                      </p:to>
                                    </p:set>
                                  </p:childTnLst>
                                </p:cTn>
                              </p:par>
                              <p:par>
                                <p:cTn id="329" presetID="2" presetClass="exit" presetSubtype="4" fill="hold" grpId="3" nodeType="withEffect">
                                  <p:stCondLst>
                                    <p:cond delay="0"/>
                                  </p:stCondLst>
                                  <p:childTnLst>
                                    <p:anim calcmode="lin" valueType="num">
                                      <p:cBhvr additive="base">
                                        <p:cTn id="330" dur="3000"/>
                                        <p:tgtEl>
                                          <p:spTgt spid="68"/>
                                        </p:tgtEl>
                                        <p:attrNameLst>
                                          <p:attrName>ppt_x</p:attrName>
                                        </p:attrNameLst>
                                      </p:cBhvr>
                                      <p:tavLst>
                                        <p:tav tm="0">
                                          <p:val>
                                            <p:strVal val="ppt_x"/>
                                          </p:val>
                                        </p:tav>
                                        <p:tav tm="100000">
                                          <p:val>
                                            <p:strVal val="ppt_x"/>
                                          </p:val>
                                        </p:tav>
                                      </p:tavLst>
                                    </p:anim>
                                    <p:anim calcmode="lin" valueType="num">
                                      <p:cBhvr additive="base">
                                        <p:cTn id="331" dur="3000"/>
                                        <p:tgtEl>
                                          <p:spTgt spid="68"/>
                                        </p:tgtEl>
                                        <p:attrNameLst>
                                          <p:attrName>ppt_y</p:attrName>
                                        </p:attrNameLst>
                                      </p:cBhvr>
                                      <p:tavLst>
                                        <p:tav tm="0">
                                          <p:val>
                                            <p:strVal val="ppt_y"/>
                                          </p:val>
                                        </p:tav>
                                        <p:tav tm="100000">
                                          <p:val>
                                            <p:strVal val="1+ppt_h/2"/>
                                          </p:val>
                                        </p:tav>
                                      </p:tavLst>
                                    </p:anim>
                                    <p:set>
                                      <p:cBhvr>
                                        <p:cTn id="332" dur="1" fill="hold">
                                          <p:stCondLst>
                                            <p:cond delay="2999"/>
                                          </p:stCondLst>
                                        </p:cTn>
                                        <p:tgtEl>
                                          <p:spTgt spid="68"/>
                                        </p:tgtEl>
                                        <p:attrNameLst>
                                          <p:attrName>style.visibility</p:attrName>
                                        </p:attrNameLst>
                                      </p:cBhvr>
                                      <p:to>
                                        <p:strVal val="hidden"/>
                                      </p:to>
                                    </p:set>
                                  </p:childTnLst>
                                </p:cTn>
                              </p:par>
                              <p:par>
                                <p:cTn id="333" presetID="2" presetClass="exit" presetSubtype="4" fill="hold" grpId="3" nodeType="withEffect">
                                  <p:stCondLst>
                                    <p:cond delay="0"/>
                                  </p:stCondLst>
                                  <p:childTnLst>
                                    <p:anim calcmode="lin" valueType="num">
                                      <p:cBhvr additive="base">
                                        <p:cTn id="334" dur="3000"/>
                                        <p:tgtEl>
                                          <p:spTgt spid="69"/>
                                        </p:tgtEl>
                                        <p:attrNameLst>
                                          <p:attrName>ppt_x</p:attrName>
                                        </p:attrNameLst>
                                      </p:cBhvr>
                                      <p:tavLst>
                                        <p:tav tm="0">
                                          <p:val>
                                            <p:strVal val="ppt_x"/>
                                          </p:val>
                                        </p:tav>
                                        <p:tav tm="100000">
                                          <p:val>
                                            <p:strVal val="ppt_x"/>
                                          </p:val>
                                        </p:tav>
                                      </p:tavLst>
                                    </p:anim>
                                    <p:anim calcmode="lin" valueType="num">
                                      <p:cBhvr additive="base">
                                        <p:cTn id="335" dur="3000"/>
                                        <p:tgtEl>
                                          <p:spTgt spid="69"/>
                                        </p:tgtEl>
                                        <p:attrNameLst>
                                          <p:attrName>ppt_y</p:attrName>
                                        </p:attrNameLst>
                                      </p:cBhvr>
                                      <p:tavLst>
                                        <p:tav tm="0">
                                          <p:val>
                                            <p:strVal val="ppt_y"/>
                                          </p:val>
                                        </p:tav>
                                        <p:tav tm="100000">
                                          <p:val>
                                            <p:strVal val="1+ppt_h/2"/>
                                          </p:val>
                                        </p:tav>
                                      </p:tavLst>
                                    </p:anim>
                                    <p:set>
                                      <p:cBhvr>
                                        <p:cTn id="336" dur="1" fill="hold">
                                          <p:stCondLst>
                                            <p:cond delay="2999"/>
                                          </p:stCondLst>
                                        </p:cTn>
                                        <p:tgtEl>
                                          <p:spTgt spid="69"/>
                                        </p:tgtEl>
                                        <p:attrNameLst>
                                          <p:attrName>style.visibility</p:attrName>
                                        </p:attrNameLst>
                                      </p:cBhvr>
                                      <p:to>
                                        <p:strVal val="hidden"/>
                                      </p:to>
                                    </p:set>
                                  </p:childTnLst>
                                </p:cTn>
                              </p:par>
                              <p:par>
                                <p:cTn id="337" presetID="2" presetClass="exit" presetSubtype="4" fill="hold" grpId="3" nodeType="withEffect">
                                  <p:stCondLst>
                                    <p:cond delay="0"/>
                                  </p:stCondLst>
                                  <p:childTnLst>
                                    <p:anim calcmode="lin" valueType="num">
                                      <p:cBhvr additive="base">
                                        <p:cTn id="338" dur="3000"/>
                                        <p:tgtEl>
                                          <p:spTgt spid="70"/>
                                        </p:tgtEl>
                                        <p:attrNameLst>
                                          <p:attrName>ppt_x</p:attrName>
                                        </p:attrNameLst>
                                      </p:cBhvr>
                                      <p:tavLst>
                                        <p:tav tm="0">
                                          <p:val>
                                            <p:strVal val="ppt_x"/>
                                          </p:val>
                                        </p:tav>
                                        <p:tav tm="100000">
                                          <p:val>
                                            <p:strVal val="ppt_x"/>
                                          </p:val>
                                        </p:tav>
                                      </p:tavLst>
                                    </p:anim>
                                    <p:anim calcmode="lin" valueType="num">
                                      <p:cBhvr additive="base">
                                        <p:cTn id="339" dur="3000"/>
                                        <p:tgtEl>
                                          <p:spTgt spid="70"/>
                                        </p:tgtEl>
                                        <p:attrNameLst>
                                          <p:attrName>ppt_y</p:attrName>
                                        </p:attrNameLst>
                                      </p:cBhvr>
                                      <p:tavLst>
                                        <p:tav tm="0">
                                          <p:val>
                                            <p:strVal val="ppt_y"/>
                                          </p:val>
                                        </p:tav>
                                        <p:tav tm="100000">
                                          <p:val>
                                            <p:strVal val="1+ppt_h/2"/>
                                          </p:val>
                                        </p:tav>
                                      </p:tavLst>
                                    </p:anim>
                                    <p:set>
                                      <p:cBhvr>
                                        <p:cTn id="340" dur="1" fill="hold">
                                          <p:stCondLst>
                                            <p:cond delay="2999"/>
                                          </p:stCondLst>
                                        </p:cTn>
                                        <p:tgtEl>
                                          <p:spTgt spid="70"/>
                                        </p:tgtEl>
                                        <p:attrNameLst>
                                          <p:attrName>style.visibility</p:attrName>
                                        </p:attrNameLst>
                                      </p:cBhvr>
                                      <p:to>
                                        <p:strVal val="hidden"/>
                                      </p:to>
                                    </p:set>
                                  </p:childTnLst>
                                </p:cTn>
                              </p:par>
                              <p:par>
                                <p:cTn id="341" presetID="2" presetClass="exit" presetSubtype="4" fill="hold" grpId="3" nodeType="withEffect">
                                  <p:stCondLst>
                                    <p:cond delay="0"/>
                                  </p:stCondLst>
                                  <p:childTnLst>
                                    <p:anim calcmode="lin" valueType="num">
                                      <p:cBhvr additive="base">
                                        <p:cTn id="342" dur="3000"/>
                                        <p:tgtEl>
                                          <p:spTgt spid="71"/>
                                        </p:tgtEl>
                                        <p:attrNameLst>
                                          <p:attrName>ppt_x</p:attrName>
                                        </p:attrNameLst>
                                      </p:cBhvr>
                                      <p:tavLst>
                                        <p:tav tm="0">
                                          <p:val>
                                            <p:strVal val="ppt_x"/>
                                          </p:val>
                                        </p:tav>
                                        <p:tav tm="100000">
                                          <p:val>
                                            <p:strVal val="ppt_x"/>
                                          </p:val>
                                        </p:tav>
                                      </p:tavLst>
                                    </p:anim>
                                    <p:anim calcmode="lin" valueType="num">
                                      <p:cBhvr additive="base">
                                        <p:cTn id="343" dur="3000"/>
                                        <p:tgtEl>
                                          <p:spTgt spid="71"/>
                                        </p:tgtEl>
                                        <p:attrNameLst>
                                          <p:attrName>ppt_y</p:attrName>
                                        </p:attrNameLst>
                                      </p:cBhvr>
                                      <p:tavLst>
                                        <p:tav tm="0">
                                          <p:val>
                                            <p:strVal val="ppt_y"/>
                                          </p:val>
                                        </p:tav>
                                        <p:tav tm="100000">
                                          <p:val>
                                            <p:strVal val="1+ppt_h/2"/>
                                          </p:val>
                                        </p:tav>
                                      </p:tavLst>
                                    </p:anim>
                                    <p:set>
                                      <p:cBhvr>
                                        <p:cTn id="344" dur="1" fill="hold">
                                          <p:stCondLst>
                                            <p:cond delay="2999"/>
                                          </p:stCondLst>
                                        </p:cTn>
                                        <p:tgtEl>
                                          <p:spTgt spid="71"/>
                                        </p:tgtEl>
                                        <p:attrNameLst>
                                          <p:attrName>style.visibility</p:attrName>
                                        </p:attrNameLst>
                                      </p:cBhvr>
                                      <p:to>
                                        <p:strVal val="hidden"/>
                                      </p:to>
                                    </p:set>
                                  </p:childTnLst>
                                </p:cTn>
                              </p:par>
                              <p:par>
                                <p:cTn id="345" presetID="2" presetClass="exit" presetSubtype="4" fill="hold" grpId="3" nodeType="withEffect">
                                  <p:stCondLst>
                                    <p:cond delay="0"/>
                                  </p:stCondLst>
                                  <p:childTnLst>
                                    <p:anim calcmode="lin" valueType="num">
                                      <p:cBhvr additive="base">
                                        <p:cTn id="346" dur="3000"/>
                                        <p:tgtEl>
                                          <p:spTgt spid="72"/>
                                        </p:tgtEl>
                                        <p:attrNameLst>
                                          <p:attrName>ppt_x</p:attrName>
                                        </p:attrNameLst>
                                      </p:cBhvr>
                                      <p:tavLst>
                                        <p:tav tm="0">
                                          <p:val>
                                            <p:strVal val="ppt_x"/>
                                          </p:val>
                                        </p:tav>
                                        <p:tav tm="100000">
                                          <p:val>
                                            <p:strVal val="ppt_x"/>
                                          </p:val>
                                        </p:tav>
                                      </p:tavLst>
                                    </p:anim>
                                    <p:anim calcmode="lin" valueType="num">
                                      <p:cBhvr additive="base">
                                        <p:cTn id="347" dur="3000"/>
                                        <p:tgtEl>
                                          <p:spTgt spid="72"/>
                                        </p:tgtEl>
                                        <p:attrNameLst>
                                          <p:attrName>ppt_y</p:attrName>
                                        </p:attrNameLst>
                                      </p:cBhvr>
                                      <p:tavLst>
                                        <p:tav tm="0">
                                          <p:val>
                                            <p:strVal val="ppt_y"/>
                                          </p:val>
                                        </p:tav>
                                        <p:tav tm="100000">
                                          <p:val>
                                            <p:strVal val="1+ppt_h/2"/>
                                          </p:val>
                                        </p:tav>
                                      </p:tavLst>
                                    </p:anim>
                                    <p:set>
                                      <p:cBhvr>
                                        <p:cTn id="348" dur="1" fill="hold">
                                          <p:stCondLst>
                                            <p:cond delay="2999"/>
                                          </p:stCondLst>
                                        </p:cTn>
                                        <p:tgtEl>
                                          <p:spTgt spid="72"/>
                                        </p:tgtEl>
                                        <p:attrNameLst>
                                          <p:attrName>style.visibility</p:attrName>
                                        </p:attrNameLst>
                                      </p:cBhvr>
                                      <p:to>
                                        <p:strVal val="hidden"/>
                                      </p:to>
                                    </p:set>
                                  </p:childTnLst>
                                </p:cTn>
                              </p:par>
                              <p:par>
                                <p:cTn id="349" presetID="2" presetClass="exit" presetSubtype="4" fill="hold" grpId="3" nodeType="withEffect">
                                  <p:stCondLst>
                                    <p:cond delay="0"/>
                                  </p:stCondLst>
                                  <p:childTnLst>
                                    <p:anim calcmode="lin" valueType="num">
                                      <p:cBhvr additive="base">
                                        <p:cTn id="350" dur="3000"/>
                                        <p:tgtEl>
                                          <p:spTgt spid="73"/>
                                        </p:tgtEl>
                                        <p:attrNameLst>
                                          <p:attrName>ppt_x</p:attrName>
                                        </p:attrNameLst>
                                      </p:cBhvr>
                                      <p:tavLst>
                                        <p:tav tm="0">
                                          <p:val>
                                            <p:strVal val="ppt_x"/>
                                          </p:val>
                                        </p:tav>
                                        <p:tav tm="100000">
                                          <p:val>
                                            <p:strVal val="ppt_x"/>
                                          </p:val>
                                        </p:tav>
                                      </p:tavLst>
                                    </p:anim>
                                    <p:anim calcmode="lin" valueType="num">
                                      <p:cBhvr additive="base">
                                        <p:cTn id="351" dur="3000"/>
                                        <p:tgtEl>
                                          <p:spTgt spid="73"/>
                                        </p:tgtEl>
                                        <p:attrNameLst>
                                          <p:attrName>ppt_y</p:attrName>
                                        </p:attrNameLst>
                                      </p:cBhvr>
                                      <p:tavLst>
                                        <p:tav tm="0">
                                          <p:val>
                                            <p:strVal val="ppt_y"/>
                                          </p:val>
                                        </p:tav>
                                        <p:tav tm="100000">
                                          <p:val>
                                            <p:strVal val="1+ppt_h/2"/>
                                          </p:val>
                                        </p:tav>
                                      </p:tavLst>
                                    </p:anim>
                                    <p:set>
                                      <p:cBhvr>
                                        <p:cTn id="352" dur="1" fill="hold">
                                          <p:stCondLst>
                                            <p:cond delay="2999"/>
                                          </p:stCondLst>
                                        </p:cTn>
                                        <p:tgtEl>
                                          <p:spTgt spid="73"/>
                                        </p:tgtEl>
                                        <p:attrNameLst>
                                          <p:attrName>style.visibility</p:attrName>
                                        </p:attrNameLst>
                                      </p:cBhvr>
                                      <p:to>
                                        <p:strVal val="hidden"/>
                                      </p:to>
                                    </p:set>
                                  </p:childTnLst>
                                </p:cTn>
                              </p:par>
                              <p:par>
                                <p:cTn id="353" presetID="2" presetClass="exit" presetSubtype="4" fill="hold" grpId="3" nodeType="withEffect">
                                  <p:stCondLst>
                                    <p:cond delay="0"/>
                                  </p:stCondLst>
                                  <p:childTnLst>
                                    <p:anim calcmode="lin" valueType="num">
                                      <p:cBhvr additive="base">
                                        <p:cTn id="354" dur="3000"/>
                                        <p:tgtEl>
                                          <p:spTgt spid="74"/>
                                        </p:tgtEl>
                                        <p:attrNameLst>
                                          <p:attrName>ppt_x</p:attrName>
                                        </p:attrNameLst>
                                      </p:cBhvr>
                                      <p:tavLst>
                                        <p:tav tm="0">
                                          <p:val>
                                            <p:strVal val="ppt_x"/>
                                          </p:val>
                                        </p:tav>
                                        <p:tav tm="100000">
                                          <p:val>
                                            <p:strVal val="ppt_x"/>
                                          </p:val>
                                        </p:tav>
                                      </p:tavLst>
                                    </p:anim>
                                    <p:anim calcmode="lin" valueType="num">
                                      <p:cBhvr additive="base">
                                        <p:cTn id="355" dur="3000"/>
                                        <p:tgtEl>
                                          <p:spTgt spid="74"/>
                                        </p:tgtEl>
                                        <p:attrNameLst>
                                          <p:attrName>ppt_y</p:attrName>
                                        </p:attrNameLst>
                                      </p:cBhvr>
                                      <p:tavLst>
                                        <p:tav tm="0">
                                          <p:val>
                                            <p:strVal val="ppt_y"/>
                                          </p:val>
                                        </p:tav>
                                        <p:tav tm="100000">
                                          <p:val>
                                            <p:strVal val="1+ppt_h/2"/>
                                          </p:val>
                                        </p:tav>
                                      </p:tavLst>
                                    </p:anim>
                                    <p:set>
                                      <p:cBhvr>
                                        <p:cTn id="356" dur="1" fill="hold">
                                          <p:stCondLst>
                                            <p:cond delay="2999"/>
                                          </p:stCondLst>
                                        </p:cTn>
                                        <p:tgtEl>
                                          <p:spTgt spid="74"/>
                                        </p:tgtEl>
                                        <p:attrNameLst>
                                          <p:attrName>style.visibility</p:attrName>
                                        </p:attrNameLst>
                                      </p:cBhvr>
                                      <p:to>
                                        <p:strVal val="hidden"/>
                                      </p:to>
                                    </p:set>
                                  </p:childTnLst>
                                </p:cTn>
                              </p:par>
                              <p:par>
                                <p:cTn id="357" presetID="2" presetClass="exit" presetSubtype="4" fill="hold" grpId="3" nodeType="withEffect">
                                  <p:stCondLst>
                                    <p:cond delay="0"/>
                                  </p:stCondLst>
                                  <p:childTnLst>
                                    <p:anim calcmode="lin" valueType="num">
                                      <p:cBhvr additive="base">
                                        <p:cTn id="358" dur="3000"/>
                                        <p:tgtEl>
                                          <p:spTgt spid="75"/>
                                        </p:tgtEl>
                                        <p:attrNameLst>
                                          <p:attrName>ppt_x</p:attrName>
                                        </p:attrNameLst>
                                      </p:cBhvr>
                                      <p:tavLst>
                                        <p:tav tm="0">
                                          <p:val>
                                            <p:strVal val="ppt_x"/>
                                          </p:val>
                                        </p:tav>
                                        <p:tav tm="100000">
                                          <p:val>
                                            <p:strVal val="ppt_x"/>
                                          </p:val>
                                        </p:tav>
                                      </p:tavLst>
                                    </p:anim>
                                    <p:anim calcmode="lin" valueType="num">
                                      <p:cBhvr additive="base">
                                        <p:cTn id="359" dur="3000"/>
                                        <p:tgtEl>
                                          <p:spTgt spid="75"/>
                                        </p:tgtEl>
                                        <p:attrNameLst>
                                          <p:attrName>ppt_y</p:attrName>
                                        </p:attrNameLst>
                                      </p:cBhvr>
                                      <p:tavLst>
                                        <p:tav tm="0">
                                          <p:val>
                                            <p:strVal val="ppt_y"/>
                                          </p:val>
                                        </p:tav>
                                        <p:tav tm="100000">
                                          <p:val>
                                            <p:strVal val="1+ppt_h/2"/>
                                          </p:val>
                                        </p:tav>
                                      </p:tavLst>
                                    </p:anim>
                                    <p:set>
                                      <p:cBhvr>
                                        <p:cTn id="360" dur="1" fill="hold">
                                          <p:stCondLst>
                                            <p:cond delay="2999"/>
                                          </p:stCondLst>
                                        </p:cTn>
                                        <p:tgtEl>
                                          <p:spTgt spid="75"/>
                                        </p:tgtEl>
                                        <p:attrNameLst>
                                          <p:attrName>style.visibility</p:attrName>
                                        </p:attrNameLst>
                                      </p:cBhvr>
                                      <p:to>
                                        <p:strVal val="hidden"/>
                                      </p:to>
                                    </p:set>
                                  </p:childTnLst>
                                </p:cTn>
                              </p:par>
                              <p:par>
                                <p:cTn id="361" presetID="2" presetClass="exit" presetSubtype="1" fill="hold" grpId="3" nodeType="withEffect">
                                  <p:stCondLst>
                                    <p:cond delay="0"/>
                                  </p:stCondLst>
                                  <p:childTnLst>
                                    <p:anim calcmode="lin" valueType="num">
                                      <p:cBhvr additive="base">
                                        <p:cTn id="362" dur="3000"/>
                                        <p:tgtEl>
                                          <p:spTgt spid="78"/>
                                        </p:tgtEl>
                                        <p:attrNameLst>
                                          <p:attrName>ppt_x</p:attrName>
                                        </p:attrNameLst>
                                      </p:cBhvr>
                                      <p:tavLst>
                                        <p:tav tm="0">
                                          <p:val>
                                            <p:strVal val="ppt_x"/>
                                          </p:val>
                                        </p:tav>
                                        <p:tav tm="100000">
                                          <p:val>
                                            <p:strVal val="ppt_x"/>
                                          </p:val>
                                        </p:tav>
                                      </p:tavLst>
                                    </p:anim>
                                    <p:anim calcmode="lin" valueType="num">
                                      <p:cBhvr additive="base">
                                        <p:cTn id="363" dur="3000"/>
                                        <p:tgtEl>
                                          <p:spTgt spid="78"/>
                                        </p:tgtEl>
                                        <p:attrNameLst>
                                          <p:attrName>ppt_y</p:attrName>
                                        </p:attrNameLst>
                                      </p:cBhvr>
                                      <p:tavLst>
                                        <p:tav tm="0">
                                          <p:val>
                                            <p:strVal val="ppt_y"/>
                                          </p:val>
                                        </p:tav>
                                        <p:tav tm="100000">
                                          <p:val>
                                            <p:strVal val="0-ppt_h/2"/>
                                          </p:val>
                                        </p:tav>
                                      </p:tavLst>
                                    </p:anim>
                                    <p:set>
                                      <p:cBhvr>
                                        <p:cTn id="364" dur="1" fill="hold">
                                          <p:stCondLst>
                                            <p:cond delay="2999"/>
                                          </p:stCondLst>
                                        </p:cTn>
                                        <p:tgtEl>
                                          <p:spTgt spid="78"/>
                                        </p:tgtEl>
                                        <p:attrNameLst>
                                          <p:attrName>style.visibility</p:attrName>
                                        </p:attrNameLst>
                                      </p:cBhvr>
                                      <p:to>
                                        <p:strVal val="hidden"/>
                                      </p:to>
                                    </p:set>
                                  </p:childTnLst>
                                </p:cTn>
                              </p:par>
                              <p:par>
                                <p:cTn id="365" presetID="2" presetClass="exit" presetSubtype="1" fill="hold" grpId="3" nodeType="withEffect">
                                  <p:stCondLst>
                                    <p:cond delay="0"/>
                                  </p:stCondLst>
                                  <p:childTnLst>
                                    <p:anim calcmode="lin" valueType="num">
                                      <p:cBhvr additive="base">
                                        <p:cTn id="366" dur="3000"/>
                                        <p:tgtEl>
                                          <p:spTgt spid="79"/>
                                        </p:tgtEl>
                                        <p:attrNameLst>
                                          <p:attrName>ppt_x</p:attrName>
                                        </p:attrNameLst>
                                      </p:cBhvr>
                                      <p:tavLst>
                                        <p:tav tm="0">
                                          <p:val>
                                            <p:strVal val="ppt_x"/>
                                          </p:val>
                                        </p:tav>
                                        <p:tav tm="100000">
                                          <p:val>
                                            <p:strVal val="ppt_x"/>
                                          </p:val>
                                        </p:tav>
                                      </p:tavLst>
                                    </p:anim>
                                    <p:anim calcmode="lin" valueType="num">
                                      <p:cBhvr additive="base">
                                        <p:cTn id="367" dur="3000"/>
                                        <p:tgtEl>
                                          <p:spTgt spid="79"/>
                                        </p:tgtEl>
                                        <p:attrNameLst>
                                          <p:attrName>ppt_y</p:attrName>
                                        </p:attrNameLst>
                                      </p:cBhvr>
                                      <p:tavLst>
                                        <p:tav tm="0">
                                          <p:val>
                                            <p:strVal val="ppt_y"/>
                                          </p:val>
                                        </p:tav>
                                        <p:tav tm="100000">
                                          <p:val>
                                            <p:strVal val="0-ppt_h/2"/>
                                          </p:val>
                                        </p:tav>
                                      </p:tavLst>
                                    </p:anim>
                                    <p:set>
                                      <p:cBhvr>
                                        <p:cTn id="368" dur="1" fill="hold">
                                          <p:stCondLst>
                                            <p:cond delay="2999"/>
                                          </p:stCondLst>
                                        </p:cTn>
                                        <p:tgtEl>
                                          <p:spTgt spid="79"/>
                                        </p:tgtEl>
                                        <p:attrNameLst>
                                          <p:attrName>style.visibility</p:attrName>
                                        </p:attrNameLst>
                                      </p:cBhvr>
                                      <p:to>
                                        <p:strVal val="hidden"/>
                                      </p:to>
                                    </p:set>
                                  </p:childTnLst>
                                </p:cTn>
                              </p:par>
                              <p:par>
                                <p:cTn id="369" presetID="2" presetClass="exit" presetSubtype="1" fill="hold" grpId="3" nodeType="withEffect">
                                  <p:stCondLst>
                                    <p:cond delay="0"/>
                                  </p:stCondLst>
                                  <p:childTnLst>
                                    <p:anim calcmode="lin" valueType="num">
                                      <p:cBhvr additive="base">
                                        <p:cTn id="370" dur="3000"/>
                                        <p:tgtEl>
                                          <p:spTgt spid="80"/>
                                        </p:tgtEl>
                                        <p:attrNameLst>
                                          <p:attrName>ppt_x</p:attrName>
                                        </p:attrNameLst>
                                      </p:cBhvr>
                                      <p:tavLst>
                                        <p:tav tm="0">
                                          <p:val>
                                            <p:strVal val="ppt_x"/>
                                          </p:val>
                                        </p:tav>
                                        <p:tav tm="100000">
                                          <p:val>
                                            <p:strVal val="ppt_x"/>
                                          </p:val>
                                        </p:tav>
                                      </p:tavLst>
                                    </p:anim>
                                    <p:anim calcmode="lin" valueType="num">
                                      <p:cBhvr additive="base">
                                        <p:cTn id="371" dur="3000"/>
                                        <p:tgtEl>
                                          <p:spTgt spid="80"/>
                                        </p:tgtEl>
                                        <p:attrNameLst>
                                          <p:attrName>ppt_y</p:attrName>
                                        </p:attrNameLst>
                                      </p:cBhvr>
                                      <p:tavLst>
                                        <p:tav tm="0">
                                          <p:val>
                                            <p:strVal val="ppt_y"/>
                                          </p:val>
                                        </p:tav>
                                        <p:tav tm="100000">
                                          <p:val>
                                            <p:strVal val="0-ppt_h/2"/>
                                          </p:val>
                                        </p:tav>
                                      </p:tavLst>
                                    </p:anim>
                                    <p:set>
                                      <p:cBhvr>
                                        <p:cTn id="372" dur="1" fill="hold">
                                          <p:stCondLst>
                                            <p:cond delay="2999"/>
                                          </p:stCondLst>
                                        </p:cTn>
                                        <p:tgtEl>
                                          <p:spTgt spid="80"/>
                                        </p:tgtEl>
                                        <p:attrNameLst>
                                          <p:attrName>style.visibility</p:attrName>
                                        </p:attrNameLst>
                                      </p:cBhvr>
                                      <p:to>
                                        <p:strVal val="hidden"/>
                                      </p:to>
                                    </p:set>
                                  </p:childTnLst>
                                </p:cTn>
                              </p:par>
                              <p:par>
                                <p:cTn id="373" presetID="2" presetClass="exit" presetSubtype="1" fill="hold" grpId="3" nodeType="withEffect">
                                  <p:stCondLst>
                                    <p:cond delay="0"/>
                                  </p:stCondLst>
                                  <p:childTnLst>
                                    <p:anim calcmode="lin" valueType="num">
                                      <p:cBhvr additive="base">
                                        <p:cTn id="374" dur="3000"/>
                                        <p:tgtEl>
                                          <p:spTgt spid="81"/>
                                        </p:tgtEl>
                                        <p:attrNameLst>
                                          <p:attrName>ppt_x</p:attrName>
                                        </p:attrNameLst>
                                      </p:cBhvr>
                                      <p:tavLst>
                                        <p:tav tm="0">
                                          <p:val>
                                            <p:strVal val="ppt_x"/>
                                          </p:val>
                                        </p:tav>
                                        <p:tav tm="100000">
                                          <p:val>
                                            <p:strVal val="ppt_x"/>
                                          </p:val>
                                        </p:tav>
                                      </p:tavLst>
                                    </p:anim>
                                    <p:anim calcmode="lin" valueType="num">
                                      <p:cBhvr additive="base">
                                        <p:cTn id="375" dur="3000"/>
                                        <p:tgtEl>
                                          <p:spTgt spid="81"/>
                                        </p:tgtEl>
                                        <p:attrNameLst>
                                          <p:attrName>ppt_y</p:attrName>
                                        </p:attrNameLst>
                                      </p:cBhvr>
                                      <p:tavLst>
                                        <p:tav tm="0">
                                          <p:val>
                                            <p:strVal val="ppt_y"/>
                                          </p:val>
                                        </p:tav>
                                        <p:tav tm="100000">
                                          <p:val>
                                            <p:strVal val="0-ppt_h/2"/>
                                          </p:val>
                                        </p:tav>
                                      </p:tavLst>
                                    </p:anim>
                                    <p:set>
                                      <p:cBhvr>
                                        <p:cTn id="376" dur="1" fill="hold">
                                          <p:stCondLst>
                                            <p:cond delay="2999"/>
                                          </p:stCondLst>
                                        </p:cTn>
                                        <p:tgtEl>
                                          <p:spTgt spid="81"/>
                                        </p:tgtEl>
                                        <p:attrNameLst>
                                          <p:attrName>style.visibility</p:attrName>
                                        </p:attrNameLst>
                                      </p:cBhvr>
                                      <p:to>
                                        <p:strVal val="hidden"/>
                                      </p:to>
                                    </p:set>
                                  </p:childTnLst>
                                </p:cTn>
                              </p:par>
                              <p:par>
                                <p:cTn id="377" presetID="2" presetClass="exit" presetSubtype="1" fill="hold" grpId="3" nodeType="withEffect">
                                  <p:stCondLst>
                                    <p:cond delay="0"/>
                                  </p:stCondLst>
                                  <p:childTnLst>
                                    <p:anim calcmode="lin" valueType="num">
                                      <p:cBhvr additive="base">
                                        <p:cTn id="378" dur="3000"/>
                                        <p:tgtEl>
                                          <p:spTgt spid="82"/>
                                        </p:tgtEl>
                                        <p:attrNameLst>
                                          <p:attrName>ppt_x</p:attrName>
                                        </p:attrNameLst>
                                      </p:cBhvr>
                                      <p:tavLst>
                                        <p:tav tm="0">
                                          <p:val>
                                            <p:strVal val="ppt_x"/>
                                          </p:val>
                                        </p:tav>
                                        <p:tav tm="100000">
                                          <p:val>
                                            <p:strVal val="ppt_x"/>
                                          </p:val>
                                        </p:tav>
                                      </p:tavLst>
                                    </p:anim>
                                    <p:anim calcmode="lin" valueType="num">
                                      <p:cBhvr additive="base">
                                        <p:cTn id="379" dur="3000"/>
                                        <p:tgtEl>
                                          <p:spTgt spid="82"/>
                                        </p:tgtEl>
                                        <p:attrNameLst>
                                          <p:attrName>ppt_y</p:attrName>
                                        </p:attrNameLst>
                                      </p:cBhvr>
                                      <p:tavLst>
                                        <p:tav tm="0">
                                          <p:val>
                                            <p:strVal val="ppt_y"/>
                                          </p:val>
                                        </p:tav>
                                        <p:tav tm="100000">
                                          <p:val>
                                            <p:strVal val="0-ppt_h/2"/>
                                          </p:val>
                                        </p:tav>
                                      </p:tavLst>
                                    </p:anim>
                                    <p:set>
                                      <p:cBhvr>
                                        <p:cTn id="380" dur="1" fill="hold">
                                          <p:stCondLst>
                                            <p:cond delay="2999"/>
                                          </p:stCondLst>
                                        </p:cTn>
                                        <p:tgtEl>
                                          <p:spTgt spid="82"/>
                                        </p:tgtEl>
                                        <p:attrNameLst>
                                          <p:attrName>style.visibility</p:attrName>
                                        </p:attrNameLst>
                                      </p:cBhvr>
                                      <p:to>
                                        <p:strVal val="hidden"/>
                                      </p:to>
                                    </p:set>
                                  </p:childTnLst>
                                </p:cTn>
                              </p:par>
                              <p:par>
                                <p:cTn id="381" presetID="2" presetClass="exit" presetSubtype="1" fill="hold" grpId="3" nodeType="withEffect">
                                  <p:stCondLst>
                                    <p:cond delay="0"/>
                                  </p:stCondLst>
                                  <p:childTnLst>
                                    <p:anim calcmode="lin" valueType="num">
                                      <p:cBhvr additive="base">
                                        <p:cTn id="382" dur="3000"/>
                                        <p:tgtEl>
                                          <p:spTgt spid="83"/>
                                        </p:tgtEl>
                                        <p:attrNameLst>
                                          <p:attrName>ppt_x</p:attrName>
                                        </p:attrNameLst>
                                      </p:cBhvr>
                                      <p:tavLst>
                                        <p:tav tm="0">
                                          <p:val>
                                            <p:strVal val="ppt_x"/>
                                          </p:val>
                                        </p:tav>
                                        <p:tav tm="100000">
                                          <p:val>
                                            <p:strVal val="ppt_x"/>
                                          </p:val>
                                        </p:tav>
                                      </p:tavLst>
                                    </p:anim>
                                    <p:anim calcmode="lin" valueType="num">
                                      <p:cBhvr additive="base">
                                        <p:cTn id="383" dur="3000"/>
                                        <p:tgtEl>
                                          <p:spTgt spid="83"/>
                                        </p:tgtEl>
                                        <p:attrNameLst>
                                          <p:attrName>ppt_y</p:attrName>
                                        </p:attrNameLst>
                                      </p:cBhvr>
                                      <p:tavLst>
                                        <p:tav tm="0">
                                          <p:val>
                                            <p:strVal val="ppt_y"/>
                                          </p:val>
                                        </p:tav>
                                        <p:tav tm="100000">
                                          <p:val>
                                            <p:strVal val="0-ppt_h/2"/>
                                          </p:val>
                                        </p:tav>
                                      </p:tavLst>
                                    </p:anim>
                                    <p:set>
                                      <p:cBhvr>
                                        <p:cTn id="384" dur="1" fill="hold">
                                          <p:stCondLst>
                                            <p:cond delay="2999"/>
                                          </p:stCondLst>
                                        </p:cTn>
                                        <p:tgtEl>
                                          <p:spTgt spid="83"/>
                                        </p:tgtEl>
                                        <p:attrNameLst>
                                          <p:attrName>style.visibility</p:attrName>
                                        </p:attrNameLst>
                                      </p:cBhvr>
                                      <p:to>
                                        <p:strVal val="hidden"/>
                                      </p:to>
                                    </p:set>
                                  </p:childTnLst>
                                </p:cTn>
                              </p:par>
                              <p:par>
                                <p:cTn id="385" presetID="2" presetClass="exit" presetSubtype="1" fill="hold" grpId="3" nodeType="withEffect">
                                  <p:stCondLst>
                                    <p:cond delay="0"/>
                                  </p:stCondLst>
                                  <p:childTnLst>
                                    <p:anim calcmode="lin" valueType="num">
                                      <p:cBhvr additive="base">
                                        <p:cTn id="386" dur="3000"/>
                                        <p:tgtEl>
                                          <p:spTgt spid="84"/>
                                        </p:tgtEl>
                                        <p:attrNameLst>
                                          <p:attrName>ppt_x</p:attrName>
                                        </p:attrNameLst>
                                      </p:cBhvr>
                                      <p:tavLst>
                                        <p:tav tm="0">
                                          <p:val>
                                            <p:strVal val="ppt_x"/>
                                          </p:val>
                                        </p:tav>
                                        <p:tav tm="100000">
                                          <p:val>
                                            <p:strVal val="ppt_x"/>
                                          </p:val>
                                        </p:tav>
                                      </p:tavLst>
                                    </p:anim>
                                    <p:anim calcmode="lin" valueType="num">
                                      <p:cBhvr additive="base">
                                        <p:cTn id="387" dur="3000"/>
                                        <p:tgtEl>
                                          <p:spTgt spid="84"/>
                                        </p:tgtEl>
                                        <p:attrNameLst>
                                          <p:attrName>ppt_y</p:attrName>
                                        </p:attrNameLst>
                                      </p:cBhvr>
                                      <p:tavLst>
                                        <p:tav tm="0">
                                          <p:val>
                                            <p:strVal val="ppt_y"/>
                                          </p:val>
                                        </p:tav>
                                        <p:tav tm="100000">
                                          <p:val>
                                            <p:strVal val="0-ppt_h/2"/>
                                          </p:val>
                                        </p:tav>
                                      </p:tavLst>
                                    </p:anim>
                                    <p:set>
                                      <p:cBhvr>
                                        <p:cTn id="388" dur="1" fill="hold">
                                          <p:stCondLst>
                                            <p:cond delay="2999"/>
                                          </p:stCondLst>
                                        </p:cTn>
                                        <p:tgtEl>
                                          <p:spTgt spid="84"/>
                                        </p:tgtEl>
                                        <p:attrNameLst>
                                          <p:attrName>style.visibility</p:attrName>
                                        </p:attrNameLst>
                                      </p:cBhvr>
                                      <p:to>
                                        <p:strVal val="hidden"/>
                                      </p:to>
                                    </p:set>
                                  </p:childTnLst>
                                </p:cTn>
                              </p:par>
                              <p:par>
                                <p:cTn id="389" presetID="2" presetClass="exit" presetSubtype="1" fill="hold" grpId="3" nodeType="withEffect">
                                  <p:stCondLst>
                                    <p:cond delay="0"/>
                                  </p:stCondLst>
                                  <p:childTnLst>
                                    <p:anim calcmode="lin" valueType="num">
                                      <p:cBhvr additive="base">
                                        <p:cTn id="390" dur="3000"/>
                                        <p:tgtEl>
                                          <p:spTgt spid="85"/>
                                        </p:tgtEl>
                                        <p:attrNameLst>
                                          <p:attrName>ppt_x</p:attrName>
                                        </p:attrNameLst>
                                      </p:cBhvr>
                                      <p:tavLst>
                                        <p:tav tm="0">
                                          <p:val>
                                            <p:strVal val="ppt_x"/>
                                          </p:val>
                                        </p:tav>
                                        <p:tav tm="100000">
                                          <p:val>
                                            <p:strVal val="ppt_x"/>
                                          </p:val>
                                        </p:tav>
                                      </p:tavLst>
                                    </p:anim>
                                    <p:anim calcmode="lin" valueType="num">
                                      <p:cBhvr additive="base">
                                        <p:cTn id="391" dur="3000"/>
                                        <p:tgtEl>
                                          <p:spTgt spid="85"/>
                                        </p:tgtEl>
                                        <p:attrNameLst>
                                          <p:attrName>ppt_y</p:attrName>
                                        </p:attrNameLst>
                                      </p:cBhvr>
                                      <p:tavLst>
                                        <p:tav tm="0">
                                          <p:val>
                                            <p:strVal val="ppt_y"/>
                                          </p:val>
                                        </p:tav>
                                        <p:tav tm="100000">
                                          <p:val>
                                            <p:strVal val="0-ppt_h/2"/>
                                          </p:val>
                                        </p:tav>
                                      </p:tavLst>
                                    </p:anim>
                                    <p:set>
                                      <p:cBhvr>
                                        <p:cTn id="392" dur="1" fill="hold">
                                          <p:stCondLst>
                                            <p:cond delay="2999"/>
                                          </p:stCondLst>
                                        </p:cTn>
                                        <p:tgtEl>
                                          <p:spTgt spid="85"/>
                                        </p:tgtEl>
                                        <p:attrNameLst>
                                          <p:attrName>style.visibility</p:attrName>
                                        </p:attrNameLst>
                                      </p:cBhvr>
                                      <p:to>
                                        <p:strVal val="hidden"/>
                                      </p:to>
                                    </p:set>
                                  </p:childTnLst>
                                </p:cTn>
                              </p:par>
                              <p:par>
                                <p:cTn id="393" presetID="2" presetClass="exit" presetSubtype="1" fill="hold" grpId="3" nodeType="withEffect">
                                  <p:stCondLst>
                                    <p:cond delay="0"/>
                                  </p:stCondLst>
                                  <p:childTnLst>
                                    <p:anim calcmode="lin" valueType="num">
                                      <p:cBhvr additive="base">
                                        <p:cTn id="394" dur="3000"/>
                                        <p:tgtEl>
                                          <p:spTgt spid="86"/>
                                        </p:tgtEl>
                                        <p:attrNameLst>
                                          <p:attrName>ppt_x</p:attrName>
                                        </p:attrNameLst>
                                      </p:cBhvr>
                                      <p:tavLst>
                                        <p:tav tm="0">
                                          <p:val>
                                            <p:strVal val="ppt_x"/>
                                          </p:val>
                                        </p:tav>
                                        <p:tav tm="100000">
                                          <p:val>
                                            <p:strVal val="ppt_x"/>
                                          </p:val>
                                        </p:tav>
                                      </p:tavLst>
                                    </p:anim>
                                    <p:anim calcmode="lin" valueType="num">
                                      <p:cBhvr additive="base">
                                        <p:cTn id="395" dur="3000"/>
                                        <p:tgtEl>
                                          <p:spTgt spid="86"/>
                                        </p:tgtEl>
                                        <p:attrNameLst>
                                          <p:attrName>ppt_y</p:attrName>
                                        </p:attrNameLst>
                                      </p:cBhvr>
                                      <p:tavLst>
                                        <p:tav tm="0">
                                          <p:val>
                                            <p:strVal val="ppt_y"/>
                                          </p:val>
                                        </p:tav>
                                        <p:tav tm="100000">
                                          <p:val>
                                            <p:strVal val="0-ppt_h/2"/>
                                          </p:val>
                                        </p:tav>
                                      </p:tavLst>
                                    </p:anim>
                                    <p:set>
                                      <p:cBhvr>
                                        <p:cTn id="396" dur="1" fill="hold">
                                          <p:stCondLst>
                                            <p:cond delay="2999"/>
                                          </p:stCondLst>
                                        </p:cTn>
                                        <p:tgtEl>
                                          <p:spTgt spid="86"/>
                                        </p:tgtEl>
                                        <p:attrNameLst>
                                          <p:attrName>style.visibility</p:attrName>
                                        </p:attrNameLst>
                                      </p:cBhvr>
                                      <p:to>
                                        <p:strVal val="hidden"/>
                                      </p:to>
                                    </p:set>
                                  </p:childTnLst>
                                </p:cTn>
                              </p:par>
                              <p:par>
                                <p:cTn id="397" presetID="2" presetClass="exit" presetSubtype="1" fill="hold" grpId="3" nodeType="withEffect">
                                  <p:stCondLst>
                                    <p:cond delay="0"/>
                                  </p:stCondLst>
                                  <p:childTnLst>
                                    <p:anim calcmode="lin" valueType="num">
                                      <p:cBhvr additive="base">
                                        <p:cTn id="398" dur="3000"/>
                                        <p:tgtEl>
                                          <p:spTgt spid="87"/>
                                        </p:tgtEl>
                                        <p:attrNameLst>
                                          <p:attrName>ppt_x</p:attrName>
                                        </p:attrNameLst>
                                      </p:cBhvr>
                                      <p:tavLst>
                                        <p:tav tm="0">
                                          <p:val>
                                            <p:strVal val="ppt_x"/>
                                          </p:val>
                                        </p:tav>
                                        <p:tav tm="100000">
                                          <p:val>
                                            <p:strVal val="ppt_x"/>
                                          </p:val>
                                        </p:tav>
                                      </p:tavLst>
                                    </p:anim>
                                    <p:anim calcmode="lin" valueType="num">
                                      <p:cBhvr additive="base">
                                        <p:cTn id="399" dur="3000"/>
                                        <p:tgtEl>
                                          <p:spTgt spid="87"/>
                                        </p:tgtEl>
                                        <p:attrNameLst>
                                          <p:attrName>ppt_y</p:attrName>
                                        </p:attrNameLst>
                                      </p:cBhvr>
                                      <p:tavLst>
                                        <p:tav tm="0">
                                          <p:val>
                                            <p:strVal val="ppt_y"/>
                                          </p:val>
                                        </p:tav>
                                        <p:tav tm="100000">
                                          <p:val>
                                            <p:strVal val="0-ppt_h/2"/>
                                          </p:val>
                                        </p:tav>
                                      </p:tavLst>
                                    </p:anim>
                                    <p:set>
                                      <p:cBhvr>
                                        <p:cTn id="400" dur="1" fill="hold">
                                          <p:stCondLst>
                                            <p:cond delay="2999"/>
                                          </p:stCondLst>
                                        </p:cTn>
                                        <p:tgtEl>
                                          <p:spTgt spid="87"/>
                                        </p:tgtEl>
                                        <p:attrNameLst>
                                          <p:attrName>style.visibility</p:attrName>
                                        </p:attrNameLst>
                                      </p:cBhvr>
                                      <p:to>
                                        <p:strVal val="hidden"/>
                                      </p:to>
                                    </p:set>
                                  </p:childTnLst>
                                </p:cTn>
                              </p:par>
                              <p:par>
                                <p:cTn id="401" presetID="2" presetClass="exit" presetSubtype="1" fill="hold" grpId="3" nodeType="withEffect">
                                  <p:stCondLst>
                                    <p:cond delay="0"/>
                                  </p:stCondLst>
                                  <p:childTnLst>
                                    <p:anim calcmode="lin" valueType="num">
                                      <p:cBhvr additive="base">
                                        <p:cTn id="402" dur="3000"/>
                                        <p:tgtEl>
                                          <p:spTgt spid="88"/>
                                        </p:tgtEl>
                                        <p:attrNameLst>
                                          <p:attrName>ppt_x</p:attrName>
                                        </p:attrNameLst>
                                      </p:cBhvr>
                                      <p:tavLst>
                                        <p:tav tm="0">
                                          <p:val>
                                            <p:strVal val="ppt_x"/>
                                          </p:val>
                                        </p:tav>
                                        <p:tav tm="100000">
                                          <p:val>
                                            <p:strVal val="ppt_x"/>
                                          </p:val>
                                        </p:tav>
                                      </p:tavLst>
                                    </p:anim>
                                    <p:anim calcmode="lin" valueType="num">
                                      <p:cBhvr additive="base">
                                        <p:cTn id="403" dur="3000"/>
                                        <p:tgtEl>
                                          <p:spTgt spid="88"/>
                                        </p:tgtEl>
                                        <p:attrNameLst>
                                          <p:attrName>ppt_y</p:attrName>
                                        </p:attrNameLst>
                                      </p:cBhvr>
                                      <p:tavLst>
                                        <p:tav tm="0">
                                          <p:val>
                                            <p:strVal val="ppt_y"/>
                                          </p:val>
                                        </p:tav>
                                        <p:tav tm="100000">
                                          <p:val>
                                            <p:strVal val="0-ppt_h/2"/>
                                          </p:val>
                                        </p:tav>
                                      </p:tavLst>
                                    </p:anim>
                                    <p:set>
                                      <p:cBhvr>
                                        <p:cTn id="404" dur="1" fill="hold">
                                          <p:stCondLst>
                                            <p:cond delay="2999"/>
                                          </p:stCondLst>
                                        </p:cTn>
                                        <p:tgtEl>
                                          <p:spTgt spid="88"/>
                                        </p:tgtEl>
                                        <p:attrNameLst>
                                          <p:attrName>style.visibility</p:attrName>
                                        </p:attrNameLst>
                                      </p:cBhvr>
                                      <p:to>
                                        <p:strVal val="hidden"/>
                                      </p:to>
                                    </p:set>
                                  </p:childTnLst>
                                </p:cTn>
                              </p:par>
                              <p:par>
                                <p:cTn id="405" presetID="2" presetClass="exit" presetSubtype="1" fill="hold" grpId="3" nodeType="withEffect">
                                  <p:stCondLst>
                                    <p:cond delay="0"/>
                                  </p:stCondLst>
                                  <p:childTnLst>
                                    <p:anim calcmode="lin" valueType="num">
                                      <p:cBhvr additive="base">
                                        <p:cTn id="406" dur="3000"/>
                                        <p:tgtEl>
                                          <p:spTgt spid="89"/>
                                        </p:tgtEl>
                                        <p:attrNameLst>
                                          <p:attrName>ppt_x</p:attrName>
                                        </p:attrNameLst>
                                      </p:cBhvr>
                                      <p:tavLst>
                                        <p:tav tm="0">
                                          <p:val>
                                            <p:strVal val="ppt_x"/>
                                          </p:val>
                                        </p:tav>
                                        <p:tav tm="100000">
                                          <p:val>
                                            <p:strVal val="ppt_x"/>
                                          </p:val>
                                        </p:tav>
                                      </p:tavLst>
                                    </p:anim>
                                    <p:anim calcmode="lin" valueType="num">
                                      <p:cBhvr additive="base">
                                        <p:cTn id="407" dur="3000"/>
                                        <p:tgtEl>
                                          <p:spTgt spid="89"/>
                                        </p:tgtEl>
                                        <p:attrNameLst>
                                          <p:attrName>ppt_y</p:attrName>
                                        </p:attrNameLst>
                                      </p:cBhvr>
                                      <p:tavLst>
                                        <p:tav tm="0">
                                          <p:val>
                                            <p:strVal val="ppt_y"/>
                                          </p:val>
                                        </p:tav>
                                        <p:tav tm="100000">
                                          <p:val>
                                            <p:strVal val="0-ppt_h/2"/>
                                          </p:val>
                                        </p:tav>
                                      </p:tavLst>
                                    </p:anim>
                                    <p:set>
                                      <p:cBhvr>
                                        <p:cTn id="408" dur="1" fill="hold">
                                          <p:stCondLst>
                                            <p:cond delay="2999"/>
                                          </p:stCondLst>
                                        </p:cTn>
                                        <p:tgtEl>
                                          <p:spTgt spid="89"/>
                                        </p:tgtEl>
                                        <p:attrNameLst>
                                          <p:attrName>style.visibility</p:attrName>
                                        </p:attrNameLst>
                                      </p:cBhvr>
                                      <p:to>
                                        <p:strVal val="hidden"/>
                                      </p:to>
                                    </p:set>
                                  </p:childTnLst>
                                </p:cTn>
                              </p:par>
                              <p:par>
                                <p:cTn id="409" presetID="2" presetClass="exit" presetSubtype="1" fill="hold" grpId="3" nodeType="withEffect">
                                  <p:stCondLst>
                                    <p:cond delay="0"/>
                                  </p:stCondLst>
                                  <p:childTnLst>
                                    <p:anim calcmode="lin" valueType="num">
                                      <p:cBhvr additive="base">
                                        <p:cTn id="410" dur="3000"/>
                                        <p:tgtEl>
                                          <p:spTgt spid="90"/>
                                        </p:tgtEl>
                                        <p:attrNameLst>
                                          <p:attrName>ppt_x</p:attrName>
                                        </p:attrNameLst>
                                      </p:cBhvr>
                                      <p:tavLst>
                                        <p:tav tm="0">
                                          <p:val>
                                            <p:strVal val="ppt_x"/>
                                          </p:val>
                                        </p:tav>
                                        <p:tav tm="100000">
                                          <p:val>
                                            <p:strVal val="ppt_x"/>
                                          </p:val>
                                        </p:tav>
                                      </p:tavLst>
                                    </p:anim>
                                    <p:anim calcmode="lin" valueType="num">
                                      <p:cBhvr additive="base">
                                        <p:cTn id="411" dur="3000"/>
                                        <p:tgtEl>
                                          <p:spTgt spid="90"/>
                                        </p:tgtEl>
                                        <p:attrNameLst>
                                          <p:attrName>ppt_y</p:attrName>
                                        </p:attrNameLst>
                                      </p:cBhvr>
                                      <p:tavLst>
                                        <p:tav tm="0">
                                          <p:val>
                                            <p:strVal val="ppt_y"/>
                                          </p:val>
                                        </p:tav>
                                        <p:tav tm="100000">
                                          <p:val>
                                            <p:strVal val="0-ppt_h/2"/>
                                          </p:val>
                                        </p:tav>
                                      </p:tavLst>
                                    </p:anim>
                                    <p:set>
                                      <p:cBhvr>
                                        <p:cTn id="412" dur="1" fill="hold">
                                          <p:stCondLst>
                                            <p:cond delay="2999"/>
                                          </p:stCondLst>
                                        </p:cTn>
                                        <p:tgtEl>
                                          <p:spTgt spid="90"/>
                                        </p:tgtEl>
                                        <p:attrNameLst>
                                          <p:attrName>style.visibility</p:attrName>
                                        </p:attrNameLst>
                                      </p:cBhvr>
                                      <p:to>
                                        <p:strVal val="hidden"/>
                                      </p:to>
                                    </p:set>
                                  </p:childTnLst>
                                </p:cTn>
                              </p:par>
                              <p:par>
                                <p:cTn id="413" presetID="2" presetClass="exit" presetSubtype="1" fill="hold" grpId="3" nodeType="withEffect">
                                  <p:stCondLst>
                                    <p:cond delay="0"/>
                                  </p:stCondLst>
                                  <p:childTnLst>
                                    <p:anim calcmode="lin" valueType="num">
                                      <p:cBhvr additive="base">
                                        <p:cTn id="414" dur="3000"/>
                                        <p:tgtEl>
                                          <p:spTgt spid="91"/>
                                        </p:tgtEl>
                                        <p:attrNameLst>
                                          <p:attrName>ppt_x</p:attrName>
                                        </p:attrNameLst>
                                      </p:cBhvr>
                                      <p:tavLst>
                                        <p:tav tm="0">
                                          <p:val>
                                            <p:strVal val="ppt_x"/>
                                          </p:val>
                                        </p:tav>
                                        <p:tav tm="100000">
                                          <p:val>
                                            <p:strVal val="ppt_x"/>
                                          </p:val>
                                        </p:tav>
                                      </p:tavLst>
                                    </p:anim>
                                    <p:anim calcmode="lin" valueType="num">
                                      <p:cBhvr additive="base">
                                        <p:cTn id="415" dur="3000"/>
                                        <p:tgtEl>
                                          <p:spTgt spid="91"/>
                                        </p:tgtEl>
                                        <p:attrNameLst>
                                          <p:attrName>ppt_y</p:attrName>
                                        </p:attrNameLst>
                                      </p:cBhvr>
                                      <p:tavLst>
                                        <p:tav tm="0">
                                          <p:val>
                                            <p:strVal val="ppt_y"/>
                                          </p:val>
                                        </p:tav>
                                        <p:tav tm="100000">
                                          <p:val>
                                            <p:strVal val="0-ppt_h/2"/>
                                          </p:val>
                                        </p:tav>
                                      </p:tavLst>
                                    </p:anim>
                                    <p:set>
                                      <p:cBhvr>
                                        <p:cTn id="416" dur="1" fill="hold">
                                          <p:stCondLst>
                                            <p:cond delay="2999"/>
                                          </p:stCondLst>
                                        </p:cTn>
                                        <p:tgtEl>
                                          <p:spTgt spid="91"/>
                                        </p:tgtEl>
                                        <p:attrNameLst>
                                          <p:attrName>style.visibility</p:attrName>
                                        </p:attrNameLst>
                                      </p:cBhvr>
                                      <p:to>
                                        <p:strVal val="hidden"/>
                                      </p:to>
                                    </p:set>
                                  </p:childTnLst>
                                </p:cTn>
                              </p:par>
                              <p:par>
                                <p:cTn id="417" presetID="2" presetClass="exit" presetSubtype="1" fill="hold" grpId="3" nodeType="withEffect">
                                  <p:stCondLst>
                                    <p:cond delay="0"/>
                                  </p:stCondLst>
                                  <p:childTnLst>
                                    <p:anim calcmode="lin" valueType="num">
                                      <p:cBhvr additive="base">
                                        <p:cTn id="418" dur="3000"/>
                                        <p:tgtEl>
                                          <p:spTgt spid="92"/>
                                        </p:tgtEl>
                                        <p:attrNameLst>
                                          <p:attrName>ppt_x</p:attrName>
                                        </p:attrNameLst>
                                      </p:cBhvr>
                                      <p:tavLst>
                                        <p:tav tm="0">
                                          <p:val>
                                            <p:strVal val="ppt_x"/>
                                          </p:val>
                                        </p:tav>
                                        <p:tav tm="100000">
                                          <p:val>
                                            <p:strVal val="ppt_x"/>
                                          </p:val>
                                        </p:tav>
                                      </p:tavLst>
                                    </p:anim>
                                    <p:anim calcmode="lin" valueType="num">
                                      <p:cBhvr additive="base">
                                        <p:cTn id="419" dur="3000"/>
                                        <p:tgtEl>
                                          <p:spTgt spid="92"/>
                                        </p:tgtEl>
                                        <p:attrNameLst>
                                          <p:attrName>ppt_y</p:attrName>
                                        </p:attrNameLst>
                                      </p:cBhvr>
                                      <p:tavLst>
                                        <p:tav tm="0">
                                          <p:val>
                                            <p:strVal val="ppt_y"/>
                                          </p:val>
                                        </p:tav>
                                        <p:tav tm="100000">
                                          <p:val>
                                            <p:strVal val="0-ppt_h/2"/>
                                          </p:val>
                                        </p:tav>
                                      </p:tavLst>
                                    </p:anim>
                                    <p:set>
                                      <p:cBhvr>
                                        <p:cTn id="420" dur="1" fill="hold">
                                          <p:stCondLst>
                                            <p:cond delay="2999"/>
                                          </p:stCondLst>
                                        </p:cTn>
                                        <p:tgtEl>
                                          <p:spTgt spid="92"/>
                                        </p:tgtEl>
                                        <p:attrNameLst>
                                          <p:attrName>style.visibility</p:attrName>
                                        </p:attrNameLst>
                                      </p:cBhvr>
                                      <p:to>
                                        <p:strVal val="hidden"/>
                                      </p:to>
                                    </p:set>
                                  </p:childTnLst>
                                </p:cTn>
                              </p:par>
                              <p:par>
                                <p:cTn id="421" presetID="2" presetClass="exit" presetSubtype="1" fill="hold" grpId="3" nodeType="withEffect">
                                  <p:stCondLst>
                                    <p:cond delay="0"/>
                                  </p:stCondLst>
                                  <p:childTnLst>
                                    <p:anim calcmode="lin" valueType="num">
                                      <p:cBhvr additive="base">
                                        <p:cTn id="422" dur="3000"/>
                                        <p:tgtEl>
                                          <p:spTgt spid="93"/>
                                        </p:tgtEl>
                                        <p:attrNameLst>
                                          <p:attrName>ppt_x</p:attrName>
                                        </p:attrNameLst>
                                      </p:cBhvr>
                                      <p:tavLst>
                                        <p:tav tm="0">
                                          <p:val>
                                            <p:strVal val="ppt_x"/>
                                          </p:val>
                                        </p:tav>
                                        <p:tav tm="100000">
                                          <p:val>
                                            <p:strVal val="ppt_x"/>
                                          </p:val>
                                        </p:tav>
                                      </p:tavLst>
                                    </p:anim>
                                    <p:anim calcmode="lin" valueType="num">
                                      <p:cBhvr additive="base">
                                        <p:cTn id="423" dur="3000"/>
                                        <p:tgtEl>
                                          <p:spTgt spid="93"/>
                                        </p:tgtEl>
                                        <p:attrNameLst>
                                          <p:attrName>ppt_y</p:attrName>
                                        </p:attrNameLst>
                                      </p:cBhvr>
                                      <p:tavLst>
                                        <p:tav tm="0">
                                          <p:val>
                                            <p:strVal val="ppt_y"/>
                                          </p:val>
                                        </p:tav>
                                        <p:tav tm="100000">
                                          <p:val>
                                            <p:strVal val="0-ppt_h/2"/>
                                          </p:val>
                                        </p:tav>
                                      </p:tavLst>
                                    </p:anim>
                                    <p:set>
                                      <p:cBhvr>
                                        <p:cTn id="424" dur="1" fill="hold">
                                          <p:stCondLst>
                                            <p:cond delay="2999"/>
                                          </p:stCondLst>
                                        </p:cTn>
                                        <p:tgtEl>
                                          <p:spTgt spid="93"/>
                                        </p:tgtEl>
                                        <p:attrNameLst>
                                          <p:attrName>style.visibility</p:attrName>
                                        </p:attrNameLst>
                                      </p:cBhvr>
                                      <p:to>
                                        <p:strVal val="hidden"/>
                                      </p:to>
                                    </p:set>
                                  </p:childTnLst>
                                </p:cTn>
                              </p:par>
                              <p:par>
                                <p:cTn id="425" presetID="8" presetClass="emph" presetSubtype="0" fill="hold" grpId="4" nodeType="withEffect">
                                  <p:stCondLst>
                                    <p:cond delay="0"/>
                                  </p:stCondLst>
                                  <p:childTnLst>
                                    <p:animRot by="21600000">
                                      <p:cBhvr>
                                        <p:cTn id="426" dur="3000" fill="hold"/>
                                        <p:tgtEl>
                                          <p:spTgt spid="60"/>
                                        </p:tgtEl>
                                        <p:attrNameLst>
                                          <p:attrName>r</p:attrName>
                                        </p:attrNameLst>
                                      </p:cBhvr>
                                    </p:animRot>
                                  </p:childTnLst>
                                </p:cTn>
                              </p:par>
                              <p:par>
                                <p:cTn id="427" presetID="8" presetClass="emph" presetSubtype="0" fill="hold" grpId="4" nodeType="withEffect">
                                  <p:stCondLst>
                                    <p:cond delay="0"/>
                                  </p:stCondLst>
                                  <p:childTnLst>
                                    <p:animRot by="21600000">
                                      <p:cBhvr>
                                        <p:cTn id="428" dur="3000" fill="hold"/>
                                        <p:tgtEl>
                                          <p:spTgt spid="61"/>
                                        </p:tgtEl>
                                        <p:attrNameLst>
                                          <p:attrName>r</p:attrName>
                                        </p:attrNameLst>
                                      </p:cBhvr>
                                    </p:animRot>
                                  </p:childTnLst>
                                </p:cTn>
                              </p:par>
                              <p:par>
                                <p:cTn id="429" presetID="8" presetClass="emph" presetSubtype="0" fill="hold" grpId="4" nodeType="withEffect">
                                  <p:stCondLst>
                                    <p:cond delay="0"/>
                                  </p:stCondLst>
                                  <p:childTnLst>
                                    <p:animRot by="21600000">
                                      <p:cBhvr>
                                        <p:cTn id="430" dur="3000" fill="hold"/>
                                        <p:tgtEl>
                                          <p:spTgt spid="62"/>
                                        </p:tgtEl>
                                        <p:attrNameLst>
                                          <p:attrName>r</p:attrName>
                                        </p:attrNameLst>
                                      </p:cBhvr>
                                    </p:animRot>
                                  </p:childTnLst>
                                </p:cTn>
                              </p:par>
                              <p:par>
                                <p:cTn id="431" presetID="8" presetClass="emph" presetSubtype="0" fill="hold" grpId="4" nodeType="withEffect">
                                  <p:stCondLst>
                                    <p:cond delay="0"/>
                                  </p:stCondLst>
                                  <p:childTnLst>
                                    <p:animRot by="21600000">
                                      <p:cBhvr>
                                        <p:cTn id="432" dur="3000" fill="hold"/>
                                        <p:tgtEl>
                                          <p:spTgt spid="63"/>
                                        </p:tgtEl>
                                        <p:attrNameLst>
                                          <p:attrName>r</p:attrName>
                                        </p:attrNameLst>
                                      </p:cBhvr>
                                    </p:animRot>
                                  </p:childTnLst>
                                </p:cTn>
                              </p:par>
                              <p:par>
                                <p:cTn id="433" presetID="8" presetClass="emph" presetSubtype="0" fill="hold" grpId="4" nodeType="withEffect">
                                  <p:stCondLst>
                                    <p:cond delay="0"/>
                                  </p:stCondLst>
                                  <p:childTnLst>
                                    <p:animRot by="21600000">
                                      <p:cBhvr>
                                        <p:cTn id="434" dur="3000" fill="hold"/>
                                        <p:tgtEl>
                                          <p:spTgt spid="64"/>
                                        </p:tgtEl>
                                        <p:attrNameLst>
                                          <p:attrName>r</p:attrName>
                                        </p:attrNameLst>
                                      </p:cBhvr>
                                    </p:animRot>
                                  </p:childTnLst>
                                </p:cTn>
                              </p:par>
                              <p:par>
                                <p:cTn id="435" presetID="8" presetClass="emph" presetSubtype="0" fill="hold" grpId="4" nodeType="withEffect">
                                  <p:stCondLst>
                                    <p:cond delay="0"/>
                                  </p:stCondLst>
                                  <p:childTnLst>
                                    <p:animRot by="21600000">
                                      <p:cBhvr>
                                        <p:cTn id="436" dur="3000" fill="hold"/>
                                        <p:tgtEl>
                                          <p:spTgt spid="65"/>
                                        </p:tgtEl>
                                        <p:attrNameLst>
                                          <p:attrName>r</p:attrName>
                                        </p:attrNameLst>
                                      </p:cBhvr>
                                    </p:animRot>
                                  </p:childTnLst>
                                </p:cTn>
                              </p:par>
                              <p:par>
                                <p:cTn id="437" presetID="8" presetClass="emph" presetSubtype="0" fill="hold" grpId="4" nodeType="withEffect">
                                  <p:stCondLst>
                                    <p:cond delay="0"/>
                                  </p:stCondLst>
                                  <p:childTnLst>
                                    <p:animRot by="21600000">
                                      <p:cBhvr>
                                        <p:cTn id="438" dur="3000" fill="hold"/>
                                        <p:tgtEl>
                                          <p:spTgt spid="66"/>
                                        </p:tgtEl>
                                        <p:attrNameLst>
                                          <p:attrName>r</p:attrName>
                                        </p:attrNameLst>
                                      </p:cBhvr>
                                    </p:animRot>
                                  </p:childTnLst>
                                </p:cTn>
                              </p:par>
                              <p:par>
                                <p:cTn id="439" presetID="8" presetClass="emph" presetSubtype="0" fill="hold" grpId="4" nodeType="withEffect">
                                  <p:stCondLst>
                                    <p:cond delay="0"/>
                                  </p:stCondLst>
                                  <p:childTnLst>
                                    <p:animRot by="21600000">
                                      <p:cBhvr>
                                        <p:cTn id="440" dur="3000" fill="hold"/>
                                        <p:tgtEl>
                                          <p:spTgt spid="67"/>
                                        </p:tgtEl>
                                        <p:attrNameLst>
                                          <p:attrName>r</p:attrName>
                                        </p:attrNameLst>
                                      </p:cBhvr>
                                    </p:animRot>
                                  </p:childTnLst>
                                </p:cTn>
                              </p:par>
                              <p:par>
                                <p:cTn id="441" presetID="8" presetClass="emph" presetSubtype="0" fill="hold" grpId="4" nodeType="withEffect">
                                  <p:stCondLst>
                                    <p:cond delay="0"/>
                                  </p:stCondLst>
                                  <p:childTnLst>
                                    <p:animRot by="21600000">
                                      <p:cBhvr>
                                        <p:cTn id="442" dur="3000" fill="hold"/>
                                        <p:tgtEl>
                                          <p:spTgt spid="68"/>
                                        </p:tgtEl>
                                        <p:attrNameLst>
                                          <p:attrName>r</p:attrName>
                                        </p:attrNameLst>
                                      </p:cBhvr>
                                    </p:animRot>
                                  </p:childTnLst>
                                </p:cTn>
                              </p:par>
                              <p:par>
                                <p:cTn id="443" presetID="8" presetClass="emph" presetSubtype="0" fill="hold" grpId="4" nodeType="withEffect">
                                  <p:stCondLst>
                                    <p:cond delay="0"/>
                                  </p:stCondLst>
                                  <p:childTnLst>
                                    <p:animRot by="21600000">
                                      <p:cBhvr>
                                        <p:cTn id="444" dur="3000" fill="hold"/>
                                        <p:tgtEl>
                                          <p:spTgt spid="69"/>
                                        </p:tgtEl>
                                        <p:attrNameLst>
                                          <p:attrName>r</p:attrName>
                                        </p:attrNameLst>
                                      </p:cBhvr>
                                    </p:animRot>
                                  </p:childTnLst>
                                </p:cTn>
                              </p:par>
                              <p:par>
                                <p:cTn id="445" presetID="8" presetClass="emph" presetSubtype="0" fill="hold" grpId="4" nodeType="withEffect">
                                  <p:stCondLst>
                                    <p:cond delay="0"/>
                                  </p:stCondLst>
                                  <p:childTnLst>
                                    <p:animRot by="21600000">
                                      <p:cBhvr>
                                        <p:cTn id="446" dur="3000" fill="hold"/>
                                        <p:tgtEl>
                                          <p:spTgt spid="70"/>
                                        </p:tgtEl>
                                        <p:attrNameLst>
                                          <p:attrName>r</p:attrName>
                                        </p:attrNameLst>
                                      </p:cBhvr>
                                    </p:animRot>
                                  </p:childTnLst>
                                </p:cTn>
                              </p:par>
                              <p:par>
                                <p:cTn id="447" presetID="8" presetClass="emph" presetSubtype="0" fill="hold" grpId="4" nodeType="withEffect">
                                  <p:stCondLst>
                                    <p:cond delay="0"/>
                                  </p:stCondLst>
                                  <p:childTnLst>
                                    <p:animRot by="21600000">
                                      <p:cBhvr>
                                        <p:cTn id="448" dur="3000" fill="hold"/>
                                        <p:tgtEl>
                                          <p:spTgt spid="71"/>
                                        </p:tgtEl>
                                        <p:attrNameLst>
                                          <p:attrName>r</p:attrName>
                                        </p:attrNameLst>
                                      </p:cBhvr>
                                    </p:animRot>
                                  </p:childTnLst>
                                </p:cTn>
                              </p:par>
                              <p:par>
                                <p:cTn id="449" presetID="8" presetClass="emph" presetSubtype="0" fill="hold" grpId="4" nodeType="withEffect">
                                  <p:stCondLst>
                                    <p:cond delay="0"/>
                                  </p:stCondLst>
                                  <p:childTnLst>
                                    <p:animRot by="21600000">
                                      <p:cBhvr>
                                        <p:cTn id="450" dur="3000" fill="hold"/>
                                        <p:tgtEl>
                                          <p:spTgt spid="72"/>
                                        </p:tgtEl>
                                        <p:attrNameLst>
                                          <p:attrName>r</p:attrName>
                                        </p:attrNameLst>
                                      </p:cBhvr>
                                    </p:animRot>
                                  </p:childTnLst>
                                </p:cTn>
                              </p:par>
                              <p:par>
                                <p:cTn id="451" presetID="8" presetClass="emph" presetSubtype="0" fill="hold" grpId="4" nodeType="withEffect">
                                  <p:stCondLst>
                                    <p:cond delay="0"/>
                                  </p:stCondLst>
                                  <p:childTnLst>
                                    <p:animRot by="21600000">
                                      <p:cBhvr>
                                        <p:cTn id="452" dur="3000" fill="hold"/>
                                        <p:tgtEl>
                                          <p:spTgt spid="73"/>
                                        </p:tgtEl>
                                        <p:attrNameLst>
                                          <p:attrName>r</p:attrName>
                                        </p:attrNameLst>
                                      </p:cBhvr>
                                    </p:animRot>
                                  </p:childTnLst>
                                </p:cTn>
                              </p:par>
                              <p:par>
                                <p:cTn id="453" presetID="8" presetClass="emph" presetSubtype="0" fill="hold" grpId="4" nodeType="withEffect">
                                  <p:stCondLst>
                                    <p:cond delay="0"/>
                                  </p:stCondLst>
                                  <p:childTnLst>
                                    <p:animRot by="21600000">
                                      <p:cBhvr>
                                        <p:cTn id="454" dur="3000" fill="hold"/>
                                        <p:tgtEl>
                                          <p:spTgt spid="74"/>
                                        </p:tgtEl>
                                        <p:attrNameLst>
                                          <p:attrName>r</p:attrName>
                                        </p:attrNameLst>
                                      </p:cBhvr>
                                    </p:animRot>
                                  </p:childTnLst>
                                </p:cTn>
                              </p:par>
                              <p:par>
                                <p:cTn id="455" presetID="8" presetClass="emph" presetSubtype="0" fill="hold" grpId="4" nodeType="withEffect">
                                  <p:stCondLst>
                                    <p:cond delay="0"/>
                                  </p:stCondLst>
                                  <p:childTnLst>
                                    <p:animRot by="21600000">
                                      <p:cBhvr>
                                        <p:cTn id="456" dur="3000" fill="hold"/>
                                        <p:tgtEl>
                                          <p:spTgt spid="75"/>
                                        </p:tgtEl>
                                        <p:attrNameLst>
                                          <p:attrName>r</p:attrName>
                                        </p:attrNameLst>
                                      </p:cBhvr>
                                    </p:animRot>
                                  </p:childTnLst>
                                </p:cTn>
                              </p:par>
                              <p:par>
                                <p:cTn id="457" presetID="8" presetClass="emph" presetSubtype="0" fill="hold" grpId="4" nodeType="withEffect">
                                  <p:stCondLst>
                                    <p:cond delay="0"/>
                                  </p:stCondLst>
                                  <p:childTnLst>
                                    <p:animRot by="21600000">
                                      <p:cBhvr>
                                        <p:cTn id="458" dur="3000" fill="hold"/>
                                        <p:tgtEl>
                                          <p:spTgt spid="78"/>
                                        </p:tgtEl>
                                        <p:attrNameLst>
                                          <p:attrName>r</p:attrName>
                                        </p:attrNameLst>
                                      </p:cBhvr>
                                    </p:animRot>
                                  </p:childTnLst>
                                </p:cTn>
                              </p:par>
                              <p:par>
                                <p:cTn id="459" presetID="8" presetClass="emph" presetSubtype="0" fill="hold" grpId="4" nodeType="withEffect">
                                  <p:stCondLst>
                                    <p:cond delay="0"/>
                                  </p:stCondLst>
                                  <p:childTnLst>
                                    <p:animRot by="21600000">
                                      <p:cBhvr>
                                        <p:cTn id="460" dur="3000" fill="hold"/>
                                        <p:tgtEl>
                                          <p:spTgt spid="79"/>
                                        </p:tgtEl>
                                        <p:attrNameLst>
                                          <p:attrName>r</p:attrName>
                                        </p:attrNameLst>
                                      </p:cBhvr>
                                    </p:animRot>
                                  </p:childTnLst>
                                </p:cTn>
                              </p:par>
                              <p:par>
                                <p:cTn id="461" presetID="8" presetClass="emph" presetSubtype="0" fill="hold" grpId="4" nodeType="withEffect">
                                  <p:stCondLst>
                                    <p:cond delay="0"/>
                                  </p:stCondLst>
                                  <p:childTnLst>
                                    <p:animRot by="21600000">
                                      <p:cBhvr>
                                        <p:cTn id="462" dur="3000" fill="hold"/>
                                        <p:tgtEl>
                                          <p:spTgt spid="80"/>
                                        </p:tgtEl>
                                        <p:attrNameLst>
                                          <p:attrName>r</p:attrName>
                                        </p:attrNameLst>
                                      </p:cBhvr>
                                    </p:animRot>
                                  </p:childTnLst>
                                </p:cTn>
                              </p:par>
                              <p:par>
                                <p:cTn id="463" presetID="8" presetClass="emph" presetSubtype="0" fill="hold" grpId="4" nodeType="withEffect">
                                  <p:stCondLst>
                                    <p:cond delay="0"/>
                                  </p:stCondLst>
                                  <p:childTnLst>
                                    <p:animRot by="21600000">
                                      <p:cBhvr>
                                        <p:cTn id="464" dur="3000" fill="hold"/>
                                        <p:tgtEl>
                                          <p:spTgt spid="81"/>
                                        </p:tgtEl>
                                        <p:attrNameLst>
                                          <p:attrName>r</p:attrName>
                                        </p:attrNameLst>
                                      </p:cBhvr>
                                    </p:animRot>
                                  </p:childTnLst>
                                </p:cTn>
                              </p:par>
                              <p:par>
                                <p:cTn id="465" presetID="8" presetClass="emph" presetSubtype="0" fill="hold" grpId="4" nodeType="withEffect">
                                  <p:stCondLst>
                                    <p:cond delay="0"/>
                                  </p:stCondLst>
                                  <p:childTnLst>
                                    <p:animRot by="21600000">
                                      <p:cBhvr>
                                        <p:cTn id="466" dur="3000" fill="hold"/>
                                        <p:tgtEl>
                                          <p:spTgt spid="82"/>
                                        </p:tgtEl>
                                        <p:attrNameLst>
                                          <p:attrName>r</p:attrName>
                                        </p:attrNameLst>
                                      </p:cBhvr>
                                    </p:animRot>
                                  </p:childTnLst>
                                </p:cTn>
                              </p:par>
                              <p:par>
                                <p:cTn id="467" presetID="8" presetClass="emph" presetSubtype="0" fill="hold" grpId="4" nodeType="withEffect">
                                  <p:stCondLst>
                                    <p:cond delay="0"/>
                                  </p:stCondLst>
                                  <p:childTnLst>
                                    <p:animRot by="21600000">
                                      <p:cBhvr>
                                        <p:cTn id="468" dur="3000" fill="hold"/>
                                        <p:tgtEl>
                                          <p:spTgt spid="83"/>
                                        </p:tgtEl>
                                        <p:attrNameLst>
                                          <p:attrName>r</p:attrName>
                                        </p:attrNameLst>
                                      </p:cBhvr>
                                    </p:animRot>
                                  </p:childTnLst>
                                </p:cTn>
                              </p:par>
                              <p:par>
                                <p:cTn id="469" presetID="8" presetClass="emph" presetSubtype="0" fill="hold" grpId="4" nodeType="withEffect">
                                  <p:stCondLst>
                                    <p:cond delay="0"/>
                                  </p:stCondLst>
                                  <p:childTnLst>
                                    <p:animRot by="21600000">
                                      <p:cBhvr>
                                        <p:cTn id="470" dur="3000" fill="hold"/>
                                        <p:tgtEl>
                                          <p:spTgt spid="84"/>
                                        </p:tgtEl>
                                        <p:attrNameLst>
                                          <p:attrName>r</p:attrName>
                                        </p:attrNameLst>
                                      </p:cBhvr>
                                    </p:animRot>
                                  </p:childTnLst>
                                </p:cTn>
                              </p:par>
                              <p:par>
                                <p:cTn id="471" presetID="8" presetClass="emph" presetSubtype="0" fill="hold" grpId="4" nodeType="withEffect">
                                  <p:stCondLst>
                                    <p:cond delay="0"/>
                                  </p:stCondLst>
                                  <p:childTnLst>
                                    <p:animRot by="21600000">
                                      <p:cBhvr>
                                        <p:cTn id="472" dur="3000" fill="hold"/>
                                        <p:tgtEl>
                                          <p:spTgt spid="85"/>
                                        </p:tgtEl>
                                        <p:attrNameLst>
                                          <p:attrName>r</p:attrName>
                                        </p:attrNameLst>
                                      </p:cBhvr>
                                    </p:animRot>
                                  </p:childTnLst>
                                </p:cTn>
                              </p:par>
                              <p:par>
                                <p:cTn id="473" presetID="8" presetClass="emph" presetSubtype="0" fill="hold" grpId="4" nodeType="withEffect">
                                  <p:stCondLst>
                                    <p:cond delay="0"/>
                                  </p:stCondLst>
                                  <p:childTnLst>
                                    <p:animRot by="21600000">
                                      <p:cBhvr>
                                        <p:cTn id="474" dur="3000" fill="hold"/>
                                        <p:tgtEl>
                                          <p:spTgt spid="86"/>
                                        </p:tgtEl>
                                        <p:attrNameLst>
                                          <p:attrName>r</p:attrName>
                                        </p:attrNameLst>
                                      </p:cBhvr>
                                    </p:animRot>
                                  </p:childTnLst>
                                </p:cTn>
                              </p:par>
                              <p:par>
                                <p:cTn id="475" presetID="8" presetClass="emph" presetSubtype="0" fill="hold" grpId="4" nodeType="withEffect">
                                  <p:stCondLst>
                                    <p:cond delay="0"/>
                                  </p:stCondLst>
                                  <p:childTnLst>
                                    <p:animRot by="21600000">
                                      <p:cBhvr>
                                        <p:cTn id="476" dur="3000" fill="hold"/>
                                        <p:tgtEl>
                                          <p:spTgt spid="87"/>
                                        </p:tgtEl>
                                        <p:attrNameLst>
                                          <p:attrName>r</p:attrName>
                                        </p:attrNameLst>
                                      </p:cBhvr>
                                    </p:animRot>
                                  </p:childTnLst>
                                </p:cTn>
                              </p:par>
                              <p:par>
                                <p:cTn id="477" presetID="8" presetClass="emph" presetSubtype="0" fill="hold" grpId="4" nodeType="withEffect">
                                  <p:stCondLst>
                                    <p:cond delay="0"/>
                                  </p:stCondLst>
                                  <p:childTnLst>
                                    <p:animRot by="21600000">
                                      <p:cBhvr>
                                        <p:cTn id="478" dur="3000" fill="hold"/>
                                        <p:tgtEl>
                                          <p:spTgt spid="88"/>
                                        </p:tgtEl>
                                        <p:attrNameLst>
                                          <p:attrName>r</p:attrName>
                                        </p:attrNameLst>
                                      </p:cBhvr>
                                    </p:animRot>
                                  </p:childTnLst>
                                </p:cTn>
                              </p:par>
                              <p:par>
                                <p:cTn id="479" presetID="8" presetClass="emph" presetSubtype="0" fill="hold" grpId="4" nodeType="withEffect">
                                  <p:stCondLst>
                                    <p:cond delay="0"/>
                                  </p:stCondLst>
                                  <p:childTnLst>
                                    <p:animRot by="21600000">
                                      <p:cBhvr>
                                        <p:cTn id="480" dur="3000" fill="hold"/>
                                        <p:tgtEl>
                                          <p:spTgt spid="89"/>
                                        </p:tgtEl>
                                        <p:attrNameLst>
                                          <p:attrName>r</p:attrName>
                                        </p:attrNameLst>
                                      </p:cBhvr>
                                    </p:animRot>
                                  </p:childTnLst>
                                </p:cTn>
                              </p:par>
                              <p:par>
                                <p:cTn id="481" presetID="8" presetClass="emph" presetSubtype="0" fill="hold" grpId="4" nodeType="withEffect">
                                  <p:stCondLst>
                                    <p:cond delay="0"/>
                                  </p:stCondLst>
                                  <p:childTnLst>
                                    <p:animRot by="21600000">
                                      <p:cBhvr>
                                        <p:cTn id="482" dur="3000" fill="hold"/>
                                        <p:tgtEl>
                                          <p:spTgt spid="90"/>
                                        </p:tgtEl>
                                        <p:attrNameLst>
                                          <p:attrName>r</p:attrName>
                                        </p:attrNameLst>
                                      </p:cBhvr>
                                    </p:animRot>
                                  </p:childTnLst>
                                </p:cTn>
                              </p:par>
                              <p:par>
                                <p:cTn id="483" presetID="8" presetClass="emph" presetSubtype="0" fill="hold" grpId="4" nodeType="withEffect">
                                  <p:stCondLst>
                                    <p:cond delay="0"/>
                                  </p:stCondLst>
                                  <p:childTnLst>
                                    <p:animRot by="21600000">
                                      <p:cBhvr>
                                        <p:cTn id="484" dur="3000" fill="hold"/>
                                        <p:tgtEl>
                                          <p:spTgt spid="91"/>
                                        </p:tgtEl>
                                        <p:attrNameLst>
                                          <p:attrName>r</p:attrName>
                                        </p:attrNameLst>
                                      </p:cBhvr>
                                    </p:animRot>
                                  </p:childTnLst>
                                </p:cTn>
                              </p:par>
                              <p:par>
                                <p:cTn id="485" presetID="8" presetClass="emph" presetSubtype="0" fill="hold" grpId="4" nodeType="withEffect">
                                  <p:stCondLst>
                                    <p:cond delay="0"/>
                                  </p:stCondLst>
                                  <p:childTnLst>
                                    <p:animRot by="21600000">
                                      <p:cBhvr>
                                        <p:cTn id="486" dur="3000" fill="hold"/>
                                        <p:tgtEl>
                                          <p:spTgt spid="92"/>
                                        </p:tgtEl>
                                        <p:attrNameLst>
                                          <p:attrName>r</p:attrName>
                                        </p:attrNameLst>
                                      </p:cBhvr>
                                    </p:animRot>
                                  </p:childTnLst>
                                </p:cTn>
                              </p:par>
                              <p:par>
                                <p:cTn id="487" presetID="8" presetClass="emph" presetSubtype="0" fill="hold" grpId="4" nodeType="withEffect">
                                  <p:stCondLst>
                                    <p:cond delay="0"/>
                                  </p:stCondLst>
                                  <p:childTnLst>
                                    <p:animRot by="21600000">
                                      <p:cBhvr>
                                        <p:cTn id="488" dur="3000" fill="hold"/>
                                        <p:tgtEl>
                                          <p:spTgt spid="93"/>
                                        </p:tgtEl>
                                        <p:attrNameLst>
                                          <p:attrName>r</p:attrName>
                                        </p:attrNameLst>
                                      </p:cBhvr>
                                    </p:animRot>
                                  </p:childTnLst>
                                </p:cTn>
                              </p:par>
                              <p:par>
                                <p:cTn id="489" presetID="23" presetClass="entr" presetSubtype="272" fill="hold" nodeType="withEffect">
                                  <p:stCondLst>
                                    <p:cond delay="0"/>
                                  </p:stCondLst>
                                  <p:childTnLst>
                                    <p:set>
                                      <p:cBhvr>
                                        <p:cTn id="490" dur="1" fill="hold">
                                          <p:stCondLst>
                                            <p:cond delay="0"/>
                                          </p:stCondLst>
                                        </p:cTn>
                                        <p:tgtEl>
                                          <p:spTgt spid="4"/>
                                        </p:tgtEl>
                                        <p:attrNameLst>
                                          <p:attrName>style.visibility</p:attrName>
                                        </p:attrNameLst>
                                      </p:cBhvr>
                                      <p:to>
                                        <p:strVal val="visible"/>
                                      </p:to>
                                    </p:set>
                                    <p:anim calcmode="lin" valueType="num">
                                      <p:cBhvr>
                                        <p:cTn id="491" dur="3000" fill="hold"/>
                                        <p:tgtEl>
                                          <p:spTgt spid="4"/>
                                        </p:tgtEl>
                                        <p:attrNameLst>
                                          <p:attrName>ppt_w</p:attrName>
                                        </p:attrNameLst>
                                      </p:cBhvr>
                                      <p:tavLst>
                                        <p:tav tm="0">
                                          <p:val>
                                            <p:strVal val="2/3*#ppt_w"/>
                                          </p:val>
                                        </p:tav>
                                        <p:tav tm="100000">
                                          <p:val>
                                            <p:strVal val="#ppt_w"/>
                                          </p:val>
                                        </p:tav>
                                      </p:tavLst>
                                    </p:anim>
                                    <p:anim calcmode="lin" valueType="num">
                                      <p:cBhvr>
                                        <p:cTn id="492" dur="3000" fill="hold"/>
                                        <p:tgtEl>
                                          <p:spTgt spid="4"/>
                                        </p:tgtEl>
                                        <p:attrNameLst>
                                          <p:attrName>ppt_h</p:attrName>
                                        </p:attrNameLst>
                                      </p:cBhvr>
                                      <p:tavLst>
                                        <p:tav tm="0">
                                          <p:val>
                                            <p:strVal val="2/3*#ppt_h"/>
                                          </p:val>
                                        </p:tav>
                                        <p:tav tm="100000">
                                          <p:val>
                                            <p:strVal val="#ppt_h"/>
                                          </p:val>
                                        </p:tav>
                                      </p:tavLst>
                                    </p:anim>
                                  </p:childTnLst>
                                </p:cTn>
                              </p:par>
                              <p:par>
                                <p:cTn id="493" presetID="16" presetClass="entr" presetSubtype="42" fill="hold" nodeType="withEffect">
                                  <p:stCondLst>
                                    <p:cond delay="0"/>
                                  </p:stCondLst>
                                  <p:childTnLst>
                                    <p:set>
                                      <p:cBhvr>
                                        <p:cTn id="494" dur="1" fill="hold">
                                          <p:stCondLst>
                                            <p:cond delay="0"/>
                                          </p:stCondLst>
                                        </p:cTn>
                                        <p:tgtEl>
                                          <p:spTgt spid="4"/>
                                        </p:tgtEl>
                                        <p:attrNameLst>
                                          <p:attrName>style.visibility</p:attrName>
                                        </p:attrNameLst>
                                      </p:cBhvr>
                                      <p:to>
                                        <p:strVal val="visible"/>
                                      </p:to>
                                    </p:set>
                                    <p:animEffect transition="in" filter="barn(outHorizontal)">
                                      <p:cBhvr>
                                        <p:cTn id="495"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0" grpId="0" animBg="1"/>
      <p:bldP spid="60" grpId="1" animBg="1"/>
      <p:bldP spid="60" grpId="2" animBg="1"/>
      <p:bldP spid="60" grpId="3" animBg="1"/>
      <p:bldP spid="60" grpId="4" animBg="1"/>
      <p:bldP spid="61" grpId="0" animBg="1"/>
      <p:bldP spid="61" grpId="1" animBg="1"/>
      <p:bldP spid="61" grpId="2" animBg="1"/>
      <p:bldP spid="61" grpId="3" animBg="1"/>
      <p:bldP spid="61" grpId="4" animBg="1"/>
      <p:bldP spid="62" grpId="0" animBg="1"/>
      <p:bldP spid="62" grpId="1" animBg="1"/>
      <p:bldP spid="62" grpId="2" animBg="1"/>
      <p:bldP spid="62" grpId="3" animBg="1"/>
      <p:bldP spid="62" grpId="4" animBg="1"/>
      <p:bldP spid="63" grpId="0" animBg="1"/>
      <p:bldP spid="63" grpId="1" animBg="1"/>
      <p:bldP spid="63" grpId="2" animBg="1"/>
      <p:bldP spid="63" grpId="3" animBg="1"/>
      <p:bldP spid="63" grpId="4" animBg="1"/>
      <p:bldP spid="64" grpId="0" animBg="1"/>
      <p:bldP spid="64" grpId="1" animBg="1"/>
      <p:bldP spid="64" grpId="2" animBg="1"/>
      <p:bldP spid="64" grpId="3" animBg="1"/>
      <p:bldP spid="64" grpId="4" animBg="1"/>
      <p:bldP spid="65" grpId="0" animBg="1"/>
      <p:bldP spid="65" grpId="1" animBg="1"/>
      <p:bldP spid="65" grpId="2" animBg="1"/>
      <p:bldP spid="65" grpId="3" animBg="1"/>
      <p:bldP spid="65" grpId="4" animBg="1"/>
      <p:bldP spid="66" grpId="0" animBg="1"/>
      <p:bldP spid="66" grpId="1" animBg="1"/>
      <p:bldP spid="66" grpId="2" animBg="1"/>
      <p:bldP spid="66" grpId="3" animBg="1"/>
      <p:bldP spid="66" grpId="4" animBg="1"/>
      <p:bldP spid="67" grpId="0" animBg="1"/>
      <p:bldP spid="67" grpId="1" animBg="1"/>
      <p:bldP spid="67" grpId="2" animBg="1"/>
      <p:bldP spid="67" grpId="3" animBg="1"/>
      <p:bldP spid="67" grpId="4" animBg="1"/>
      <p:bldP spid="68" grpId="0" animBg="1"/>
      <p:bldP spid="68" grpId="1" animBg="1"/>
      <p:bldP spid="68" grpId="2" animBg="1"/>
      <p:bldP spid="68" grpId="3" animBg="1"/>
      <p:bldP spid="68" grpId="4" animBg="1"/>
      <p:bldP spid="69" grpId="0" animBg="1"/>
      <p:bldP spid="69" grpId="1" animBg="1"/>
      <p:bldP spid="69" grpId="2" animBg="1"/>
      <p:bldP spid="69" grpId="3" animBg="1"/>
      <p:bldP spid="69" grpId="4" animBg="1"/>
      <p:bldP spid="70" grpId="0" animBg="1"/>
      <p:bldP spid="70" grpId="1" animBg="1"/>
      <p:bldP spid="70" grpId="2" animBg="1"/>
      <p:bldP spid="70" grpId="3" animBg="1"/>
      <p:bldP spid="70" grpId="4" animBg="1"/>
      <p:bldP spid="71" grpId="0" animBg="1"/>
      <p:bldP spid="71" grpId="1" animBg="1"/>
      <p:bldP spid="71" grpId="2" animBg="1"/>
      <p:bldP spid="71" grpId="3" animBg="1"/>
      <p:bldP spid="71" grpId="4" animBg="1"/>
      <p:bldP spid="72" grpId="0" animBg="1"/>
      <p:bldP spid="72" grpId="1" animBg="1"/>
      <p:bldP spid="72" grpId="2" animBg="1"/>
      <p:bldP spid="72" grpId="3" animBg="1"/>
      <p:bldP spid="72" grpId="4" animBg="1"/>
      <p:bldP spid="73" grpId="0" animBg="1"/>
      <p:bldP spid="73" grpId="1" animBg="1"/>
      <p:bldP spid="73" grpId="2" animBg="1"/>
      <p:bldP spid="73" grpId="3" animBg="1"/>
      <p:bldP spid="73" grpId="4" animBg="1"/>
      <p:bldP spid="74" grpId="0" animBg="1"/>
      <p:bldP spid="74" grpId="1" animBg="1"/>
      <p:bldP spid="74" grpId="2" animBg="1"/>
      <p:bldP spid="74" grpId="3" animBg="1"/>
      <p:bldP spid="74" grpId="4" animBg="1"/>
      <p:bldP spid="75" grpId="0" animBg="1"/>
      <p:bldP spid="75" grpId="1" animBg="1"/>
      <p:bldP spid="75" grpId="2" animBg="1"/>
      <p:bldP spid="75" grpId="3" animBg="1"/>
      <p:bldP spid="75" grpId="4" animBg="1"/>
      <p:bldP spid="78" grpId="0" animBg="1"/>
      <p:bldP spid="78" grpId="1" animBg="1"/>
      <p:bldP spid="78" grpId="2" animBg="1"/>
      <p:bldP spid="78" grpId="3" animBg="1"/>
      <p:bldP spid="78" grpId="4" animBg="1"/>
      <p:bldP spid="79" grpId="0" animBg="1"/>
      <p:bldP spid="79" grpId="1" animBg="1"/>
      <p:bldP spid="79" grpId="2" animBg="1"/>
      <p:bldP spid="79" grpId="3" animBg="1"/>
      <p:bldP spid="79" grpId="4" animBg="1"/>
      <p:bldP spid="80" grpId="0" animBg="1"/>
      <p:bldP spid="80" grpId="1" animBg="1"/>
      <p:bldP spid="80" grpId="2" animBg="1"/>
      <p:bldP spid="80" grpId="3" animBg="1"/>
      <p:bldP spid="80" grpId="4" animBg="1"/>
      <p:bldP spid="81" grpId="0" animBg="1"/>
      <p:bldP spid="81" grpId="1" animBg="1"/>
      <p:bldP spid="81" grpId="2" animBg="1"/>
      <p:bldP spid="81" grpId="3" animBg="1"/>
      <p:bldP spid="81" grpId="4" animBg="1"/>
      <p:bldP spid="82" grpId="0" animBg="1"/>
      <p:bldP spid="82" grpId="1" animBg="1"/>
      <p:bldP spid="82" grpId="2" animBg="1"/>
      <p:bldP spid="82" grpId="3" animBg="1"/>
      <p:bldP spid="82" grpId="4" animBg="1"/>
      <p:bldP spid="83" grpId="0" animBg="1"/>
      <p:bldP spid="83" grpId="1" animBg="1"/>
      <p:bldP spid="83" grpId="2" animBg="1"/>
      <p:bldP spid="83" grpId="3" animBg="1"/>
      <p:bldP spid="83" grpId="4" animBg="1"/>
      <p:bldP spid="84" grpId="0" animBg="1"/>
      <p:bldP spid="84" grpId="1" animBg="1"/>
      <p:bldP spid="84" grpId="2" animBg="1"/>
      <p:bldP spid="84" grpId="3" animBg="1"/>
      <p:bldP spid="84" grpId="4" animBg="1"/>
      <p:bldP spid="85" grpId="0" animBg="1"/>
      <p:bldP spid="85" grpId="1" animBg="1"/>
      <p:bldP spid="85" grpId="2" animBg="1"/>
      <p:bldP spid="85" grpId="3" animBg="1"/>
      <p:bldP spid="85" grpId="4" animBg="1"/>
      <p:bldP spid="86" grpId="0" animBg="1"/>
      <p:bldP spid="86" grpId="1" animBg="1"/>
      <p:bldP spid="86" grpId="2" animBg="1"/>
      <p:bldP spid="86" grpId="3" animBg="1"/>
      <p:bldP spid="86" grpId="4" animBg="1"/>
      <p:bldP spid="87" grpId="0" animBg="1"/>
      <p:bldP spid="87" grpId="1" animBg="1"/>
      <p:bldP spid="87" grpId="2" animBg="1"/>
      <p:bldP spid="87" grpId="3" animBg="1"/>
      <p:bldP spid="87" grpId="4" animBg="1"/>
      <p:bldP spid="88" grpId="0" animBg="1"/>
      <p:bldP spid="88" grpId="1" animBg="1"/>
      <p:bldP spid="88" grpId="2" animBg="1"/>
      <p:bldP spid="88" grpId="3" animBg="1"/>
      <p:bldP spid="88" grpId="4" animBg="1"/>
      <p:bldP spid="89" grpId="0" animBg="1"/>
      <p:bldP spid="89" grpId="1" animBg="1"/>
      <p:bldP spid="89" grpId="2" animBg="1"/>
      <p:bldP spid="89" grpId="3" animBg="1"/>
      <p:bldP spid="89" grpId="4" animBg="1"/>
      <p:bldP spid="90" grpId="0" animBg="1"/>
      <p:bldP spid="90" grpId="1" animBg="1"/>
      <p:bldP spid="90" grpId="2" animBg="1"/>
      <p:bldP spid="90" grpId="3" animBg="1"/>
      <p:bldP spid="90" grpId="4" animBg="1"/>
      <p:bldP spid="91" grpId="0" animBg="1"/>
      <p:bldP spid="91" grpId="1" animBg="1"/>
      <p:bldP spid="91" grpId="2" animBg="1"/>
      <p:bldP spid="91" grpId="3" animBg="1"/>
      <p:bldP spid="91" grpId="4" animBg="1"/>
      <p:bldP spid="92" grpId="0" animBg="1"/>
      <p:bldP spid="92" grpId="1" animBg="1"/>
      <p:bldP spid="92" grpId="2" animBg="1"/>
      <p:bldP spid="92" grpId="3" animBg="1"/>
      <p:bldP spid="92" grpId="4" animBg="1"/>
      <p:bldP spid="93" grpId="0" animBg="1"/>
      <p:bldP spid="93" grpId="1" animBg="1"/>
      <p:bldP spid="93" grpId="2" animBg="1"/>
      <p:bldP spid="93" grpId="3" animBg="1"/>
      <p:bldP spid="93" grpId="4" animBg="1"/>
      <p:bldP spid="37"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rgbClr val="1A2542"/>
              </a:gs>
              <a:gs pos="50000">
                <a:schemeClr val="accent5">
                  <a:lumMod val="75000"/>
                  <a:shade val="67500"/>
                  <a:satMod val="115000"/>
                </a:schemeClr>
              </a:gs>
              <a:gs pos="100000">
                <a:schemeClr val="accent5">
                  <a:lumMod val="75000"/>
                  <a:shade val="100000"/>
                  <a:satMod val="115000"/>
                </a:schemeClr>
              </a:gs>
            </a:gsLst>
            <a:lin ang="16200000" scaled="1"/>
            <a:tileRect/>
          </a:gradFill>
        </p:spPr>
        <p:txBody>
          <a:bodyPr/>
          <a:lstStyle/>
          <a:p>
            <a:endParaRPr lang="es-ES" dirty="0"/>
          </a:p>
        </p:txBody>
      </p:sp>
      <p:pic>
        <p:nvPicPr>
          <p:cNvPr id="4" name="3 Imagen" descr="5 (8).jpg"/>
          <p:cNvPicPr>
            <a:picLocks noChangeAspect="1"/>
          </p:cNvPicPr>
          <p:nvPr/>
        </p:nvPicPr>
        <p:blipFill>
          <a:blip r:embed="rId2"/>
          <a:stretch>
            <a:fillRect/>
          </a:stretch>
        </p:blipFill>
        <p:spPr>
          <a:xfrm>
            <a:off x="11891" y="0"/>
            <a:ext cx="9132109" cy="6858000"/>
          </a:xfrm>
          <a:prstGeom prst="rect">
            <a:avLst/>
          </a:prstGeom>
        </p:spPr>
      </p:pic>
      <p:sp>
        <p:nvSpPr>
          <p:cNvPr id="9" name="8 Rectángulo"/>
          <p:cNvSpPr/>
          <p:nvPr/>
        </p:nvSpPr>
        <p:spPr>
          <a:xfrm>
            <a:off x="0" y="0"/>
            <a:ext cx="571472" cy="928694"/>
          </a:xfrm>
          <a:prstGeom prst="rect">
            <a:avLst/>
          </a:prstGeom>
          <a:gradFill flip="none" rotWithShape="1">
            <a:gsLst>
              <a:gs pos="0">
                <a:schemeClr val="accent5">
                  <a:lumMod val="40000"/>
                  <a:lumOff val="60000"/>
                </a:schemeClr>
              </a:gs>
              <a:gs pos="50000">
                <a:schemeClr val="accent5">
                  <a:lumMod val="50000"/>
                  <a:shade val="67500"/>
                  <a:satMod val="115000"/>
                </a:schemeClr>
              </a:gs>
              <a:gs pos="100000">
                <a:schemeClr val="accent5">
                  <a:lumMod val="50000"/>
                  <a:shade val="100000"/>
                  <a:satMod val="115000"/>
                </a:schemeClr>
              </a:gs>
            </a:gsLst>
            <a:lin ang="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a:off x="8572528" y="5929306"/>
            <a:ext cx="571472" cy="928694"/>
          </a:xfrm>
          <a:prstGeom prst="rect">
            <a:avLst/>
          </a:prstGeom>
          <a:gradFill flip="none" rotWithShape="1">
            <a:gsLst>
              <a:gs pos="0">
                <a:schemeClr val="accent5">
                  <a:lumMod val="40000"/>
                  <a:lumOff val="60000"/>
                </a:schemeClr>
              </a:gs>
              <a:gs pos="50000">
                <a:schemeClr val="accent5">
                  <a:lumMod val="50000"/>
                  <a:shade val="67500"/>
                  <a:satMod val="115000"/>
                </a:schemeClr>
              </a:gs>
              <a:gs pos="100000">
                <a:schemeClr val="accent5">
                  <a:lumMod val="50000"/>
                  <a:shade val="100000"/>
                  <a:satMod val="115000"/>
                </a:schemeClr>
              </a:gs>
            </a:gsLst>
            <a:lin ang="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a:off x="0" y="5929306"/>
            <a:ext cx="571472" cy="928694"/>
          </a:xfrm>
          <a:prstGeom prst="rect">
            <a:avLst/>
          </a:prstGeom>
          <a:gradFill flip="none" rotWithShape="1">
            <a:gsLst>
              <a:gs pos="0">
                <a:schemeClr val="accent5">
                  <a:lumMod val="40000"/>
                  <a:lumOff val="60000"/>
                </a:schemeClr>
              </a:gs>
              <a:gs pos="50000">
                <a:schemeClr val="accent5">
                  <a:lumMod val="50000"/>
                  <a:shade val="67500"/>
                  <a:satMod val="115000"/>
                </a:schemeClr>
              </a:gs>
              <a:gs pos="100000">
                <a:schemeClr val="accent5">
                  <a:lumMod val="50000"/>
                  <a:shade val="100000"/>
                  <a:satMod val="115000"/>
                </a:schemeClr>
              </a:gs>
            </a:gsLst>
            <a:lin ang="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a:off x="8572528" y="0"/>
            <a:ext cx="571472" cy="928694"/>
          </a:xfrm>
          <a:prstGeom prst="rect">
            <a:avLst/>
          </a:prstGeom>
          <a:gradFill flip="none" rotWithShape="1">
            <a:gsLst>
              <a:gs pos="0">
                <a:schemeClr val="accent5">
                  <a:lumMod val="40000"/>
                  <a:lumOff val="60000"/>
                </a:schemeClr>
              </a:gs>
              <a:gs pos="50000">
                <a:schemeClr val="accent5">
                  <a:lumMod val="50000"/>
                  <a:shade val="67500"/>
                  <a:satMod val="115000"/>
                </a:schemeClr>
              </a:gs>
              <a:gs pos="100000">
                <a:schemeClr val="accent5">
                  <a:lumMod val="50000"/>
                  <a:shade val="100000"/>
                  <a:satMod val="115000"/>
                </a:schemeClr>
              </a:gs>
            </a:gsLst>
            <a:lin ang="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a:off x="571472" y="500042"/>
            <a:ext cx="571472" cy="928694"/>
          </a:xfrm>
          <a:prstGeom prst="rect">
            <a:avLst/>
          </a:prstGeom>
          <a:gradFill flip="none" rotWithShape="1">
            <a:gsLst>
              <a:gs pos="0">
                <a:schemeClr val="accent5">
                  <a:lumMod val="40000"/>
                  <a:lumOff val="60000"/>
                </a:schemeClr>
              </a:gs>
              <a:gs pos="50000">
                <a:schemeClr val="accent5">
                  <a:lumMod val="50000"/>
                  <a:shade val="67500"/>
                  <a:satMod val="115000"/>
                </a:schemeClr>
              </a:gs>
              <a:gs pos="100000">
                <a:schemeClr val="accent5">
                  <a:lumMod val="50000"/>
                  <a:shade val="100000"/>
                  <a:satMod val="115000"/>
                </a:schemeClr>
              </a:gs>
            </a:gsLst>
            <a:lin ang="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a:off x="7929586" y="428604"/>
            <a:ext cx="571472" cy="928694"/>
          </a:xfrm>
          <a:prstGeom prst="rect">
            <a:avLst/>
          </a:prstGeom>
          <a:gradFill flip="none" rotWithShape="1">
            <a:gsLst>
              <a:gs pos="0">
                <a:schemeClr val="accent5">
                  <a:lumMod val="40000"/>
                  <a:lumOff val="60000"/>
                </a:schemeClr>
              </a:gs>
              <a:gs pos="50000">
                <a:schemeClr val="accent5">
                  <a:lumMod val="50000"/>
                  <a:shade val="67500"/>
                  <a:satMod val="115000"/>
                </a:schemeClr>
              </a:gs>
              <a:gs pos="100000">
                <a:schemeClr val="accent5">
                  <a:lumMod val="50000"/>
                  <a:shade val="100000"/>
                  <a:satMod val="115000"/>
                </a:schemeClr>
              </a:gs>
            </a:gsLst>
            <a:lin ang="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a:off x="8001024" y="5500702"/>
            <a:ext cx="571472" cy="928694"/>
          </a:xfrm>
          <a:prstGeom prst="rect">
            <a:avLst/>
          </a:prstGeom>
          <a:gradFill flip="none" rotWithShape="1">
            <a:gsLst>
              <a:gs pos="0">
                <a:schemeClr val="accent5">
                  <a:lumMod val="40000"/>
                  <a:lumOff val="60000"/>
                </a:schemeClr>
              </a:gs>
              <a:gs pos="50000">
                <a:schemeClr val="accent5">
                  <a:lumMod val="50000"/>
                  <a:shade val="67500"/>
                  <a:satMod val="115000"/>
                </a:schemeClr>
              </a:gs>
              <a:gs pos="100000">
                <a:schemeClr val="accent5">
                  <a:lumMod val="50000"/>
                  <a:shade val="100000"/>
                  <a:satMod val="115000"/>
                </a:schemeClr>
              </a:gs>
            </a:gsLst>
            <a:lin ang="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ectángulo"/>
          <p:cNvSpPr/>
          <p:nvPr/>
        </p:nvSpPr>
        <p:spPr>
          <a:xfrm>
            <a:off x="571472" y="5429264"/>
            <a:ext cx="571472" cy="928694"/>
          </a:xfrm>
          <a:prstGeom prst="rect">
            <a:avLst/>
          </a:prstGeom>
          <a:gradFill flip="none" rotWithShape="1">
            <a:gsLst>
              <a:gs pos="0">
                <a:schemeClr val="accent5">
                  <a:lumMod val="40000"/>
                  <a:lumOff val="60000"/>
                </a:schemeClr>
              </a:gs>
              <a:gs pos="50000">
                <a:schemeClr val="accent5">
                  <a:lumMod val="50000"/>
                  <a:shade val="67500"/>
                  <a:satMod val="115000"/>
                </a:schemeClr>
              </a:gs>
              <a:gs pos="100000">
                <a:schemeClr val="accent5">
                  <a:lumMod val="50000"/>
                  <a:shade val="100000"/>
                  <a:satMod val="115000"/>
                </a:schemeClr>
              </a:gs>
            </a:gsLst>
            <a:lin ang="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a:off x="1143008" y="1071570"/>
            <a:ext cx="571472" cy="928694"/>
          </a:xfrm>
          <a:prstGeom prst="rect">
            <a:avLst/>
          </a:prstGeom>
          <a:gradFill flip="none" rotWithShape="1">
            <a:gsLst>
              <a:gs pos="0">
                <a:schemeClr val="accent5">
                  <a:lumMod val="40000"/>
                  <a:lumOff val="60000"/>
                </a:schemeClr>
              </a:gs>
              <a:gs pos="50000">
                <a:schemeClr val="accent5">
                  <a:lumMod val="50000"/>
                  <a:shade val="67500"/>
                  <a:satMod val="115000"/>
                </a:schemeClr>
              </a:gs>
              <a:gs pos="100000">
                <a:schemeClr val="accent5">
                  <a:lumMod val="50000"/>
                  <a:shade val="100000"/>
                  <a:satMod val="115000"/>
                </a:schemeClr>
              </a:gs>
            </a:gsLst>
            <a:lin ang="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ectángulo"/>
          <p:cNvSpPr/>
          <p:nvPr/>
        </p:nvSpPr>
        <p:spPr>
          <a:xfrm>
            <a:off x="1714480" y="1571612"/>
            <a:ext cx="571472" cy="928694"/>
          </a:xfrm>
          <a:prstGeom prst="rect">
            <a:avLst/>
          </a:prstGeom>
          <a:gradFill flip="none" rotWithShape="1">
            <a:gsLst>
              <a:gs pos="0">
                <a:schemeClr val="accent5">
                  <a:lumMod val="40000"/>
                  <a:lumOff val="60000"/>
                </a:schemeClr>
              </a:gs>
              <a:gs pos="50000">
                <a:schemeClr val="accent5">
                  <a:lumMod val="50000"/>
                  <a:shade val="67500"/>
                  <a:satMod val="115000"/>
                </a:schemeClr>
              </a:gs>
              <a:gs pos="100000">
                <a:schemeClr val="accent5">
                  <a:lumMod val="50000"/>
                  <a:shade val="100000"/>
                  <a:satMod val="115000"/>
                </a:schemeClr>
              </a:gs>
            </a:gsLst>
            <a:lin ang="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ectángulo"/>
          <p:cNvSpPr/>
          <p:nvPr/>
        </p:nvSpPr>
        <p:spPr>
          <a:xfrm>
            <a:off x="2214578" y="1928826"/>
            <a:ext cx="571472" cy="928694"/>
          </a:xfrm>
          <a:prstGeom prst="rect">
            <a:avLst/>
          </a:prstGeom>
          <a:gradFill flip="none" rotWithShape="1">
            <a:gsLst>
              <a:gs pos="0">
                <a:schemeClr val="accent5">
                  <a:lumMod val="40000"/>
                  <a:lumOff val="60000"/>
                </a:schemeClr>
              </a:gs>
              <a:gs pos="50000">
                <a:schemeClr val="accent5">
                  <a:lumMod val="50000"/>
                  <a:shade val="67500"/>
                  <a:satMod val="115000"/>
                </a:schemeClr>
              </a:gs>
              <a:gs pos="100000">
                <a:schemeClr val="accent5">
                  <a:lumMod val="50000"/>
                  <a:shade val="100000"/>
                  <a:satMod val="115000"/>
                </a:schemeClr>
              </a:gs>
            </a:gsLst>
            <a:lin ang="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Rectángulo"/>
          <p:cNvSpPr/>
          <p:nvPr/>
        </p:nvSpPr>
        <p:spPr>
          <a:xfrm>
            <a:off x="2786050" y="2428868"/>
            <a:ext cx="571472" cy="928694"/>
          </a:xfrm>
          <a:prstGeom prst="rect">
            <a:avLst/>
          </a:prstGeom>
          <a:gradFill flip="none" rotWithShape="1">
            <a:gsLst>
              <a:gs pos="0">
                <a:schemeClr val="accent5">
                  <a:lumMod val="40000"/>
                  <a:lumOff val="60000"/>
                </a:schemeClr>
              </a:gs>
              <a:gs pos="50000">
                <a:schemeClr val="accent5">
                  <a:lumMod val="50000"/>
                  <a:shade val="67500"/>
                  <a:satMod val="115000"/>
                </a:schemeClr>
              </a:gs>
              <a:gs pos="100000">
                <a:schemeClr val="accent5">
                  <a:lumMod val="50000"/>
                  <a:shade val="100000"/>
                  <a:satMod val="115000"/>
                </a:schemeClr>
              </a:gs>
            </a:gsLst>
            <a:lin ang="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Rectángulo"/>
          <p:cNvSpPr/>
          <p:nvPr/>
        </p:nvSpPr>
        <p:spPr>
          <a:xfrm>
            <a:off x="7358082" y="857232"/>
            <a:ext cx="571472" cy="928694"/>
          </a:xfrm>
          <a:prstGeom prst="rect">
            <a:avLst/>
          </a:prstGeom>
          <a:gradFill flip="none" rotWithShape="1">
            <a:gsLst>
              <a:gs pos="0">
                <a:schemeClr val="accent5">
                  <a:lumMod val="40000"/>
                  <a:lumOff val="60000"/>
                </a:schemeClr>
              </a:gs>
              <a:gs pos="50000">
                <a:schemeClr val="accent5">
                  <a:lumMod val="50000"/>
                  <a:shade val="67500"/>
                  <a:satMod val="115000"/>
                </a:schemeClr>
              </a:gs>
              <a:gs pos="100000">
                <a:schemeClr val="accent5">
                  <a:lumMod val="50000"/>
                  <a:shade val="100000"/>
                  <a:satMod val="115000"/>
                </a:schemeClr>
              </a:gs>
            </a:gsLst>
            <a:lin ang="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Rectángulo"/>
          <p:cNvSpPr/>
          <p:nvPr/>
        </p:nvSpPr>
        <p:spPr>
          <a:xfrm>
            <a:off x="6786578" y="1428736"/>
            <a:ext cx="571472" cy="928694"/>
          </a:xfrm>
          <a:prstGeom prst="rect">
            <a:avLst/>
          </a:prstGeom>
          <a:gradFill flip="none" rotWithShape="1">
            <a:gsLst>
              <a:gs pos="0">
                <a:schemeClr val="accent5">
                  <a:lumMod val="40000"/>
                  <a:lumOff val="60000"/>
                </a:schemeClr>
              </a:gs>
              <a:gs pos="50000">
                <a:schemeClr val="accent5">
                  <a:lumMod val="50000"/>
                  <a:shade val="67500"/>
                  <a:satMod val="115000"/>
                </a:schemeClr>
              </a:gs>
              <a:gs pos="100000">
                <a:schemeClr val="accent5">
                  <a:lumMod val="50000"/>
                  <a:shade val="100000"/>
                  <a:satMod val="115000"/>
                </a:schemeClr>
              </a:gs>
            </a:gsLst>
            <a:lin ang="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Rectángulo"/>
          <p:cNvSpPr/>
          <p:nvPr/>
        </p:nvSpPr>
        <p:spPr>
          <a:xfrm>
            <a:off x="6215074" y="1857364"/>
            <a:ext cx="571472" cy="928694"/>
          </a:xfrm>
          <a:prstGeom prst="rect">
            <a:avLst/>
          </a:prstGeom>
          <a:gradFill flip="none" rotWithShape="1">
            <a:gsLst>
              <a:gs pos="0">
                <a:schemeClr val="accent5">
                  <a:lumMod val="40000"/>
                  <a:lumOff val="60000"/>
                </a:schemeClr>
              </a:gs>
              <a:gs pos="50000">
                <a:schemeClr val="accent5">
                  <a:lumMod val="50000"/>
                  <a:shade val="67500"/>
                  <a:satMod val="115000"/>
                </a:schemeClr>
              </a:gs>
              <a:gs pos="100000">
                <a:schemeClr val="accent5">
                  <a:lumMod val="50000"/>
                  <a:shade val="100000"/>
                  <a:satMod val="115000"/>
                </a:schemeClr>
              </a:gs>
            </a:gsLst>
            <a:lin ang="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Rectángulo"/>
          <p:cNvSpPr/>
          <p:nvPr/>
        </p:nvSpPr>
        <p:spPr>
          <a:xfrm>
            <a:off x="5643570" y="2285992"/>
            <a:ext cx="571472" cy="928694"/>
          </a:xfrm>
          <a:prstGeom prst="rect">
            <a:avLst/>
          </a:prstGeom>
          <a:gradFill flip="none" rotWithShape="1">
            <a:gsLst>
              <a:gs pos="0">
                <a:schemeClr val="accent5">
                  <a:lumMod val="40000"/>
                  <a:lumOff val="60000"/>
                </a:schemeClr>
              </a:gs>
              <a:gs pos="50000">
                <a:schemeClr val="accent5">
                  <a:lumMod val="50000"/>
                  <a:shade val="67500"/>
                  <a:satMod val="115000"/>
                </a:schemeClr>
              </a:gs>
              <a:gs pos="100000">
                <a:schemeClr val="accent5">
                  <a:lumMod val="50000"/>
                  <a:shade val="100000"/>
                  <a:satMod val="115000"/>
                </a:schemeClr>
              </a:gs>
            </a:gsLst>
            <a:lin ang="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Rectángulo"/>
          <p:cNvSpPr/>
          <p:nvPr/>
        </p:nvSpPr>
        <p:spPr>
          <a:xfrm>
            <a:off x="1143008" y="5000612"/>
            <a:ext cx="571472" cy="928694"/>
          </a:xfrm>
          <a:prstGeom prst="rect">
            <a:avLst/>
          </a:prstGeom>
          <a:gradFill flip="none" rotWithShape="1">
            <a:gsLst>
              <a:gs pos="0">
                <a:schemeClr val="accent5">
                  <a:lumMod val="40000"/>
                  <a:lumOff val="60000"/>
                </a:schemeClr>
              </a:gs>
              <a:gs pos="50000">
                <a:schemeClr val="accent5">
                  <a:lumMod val="50000"/>
                  <a:shade val="67500"/>
                  <a:satMod val="115000"/>
                </a:schemeClr>
              </a:gs>
              <a:gs pos="100000">
                <a:schemeClr val="accent5">
                  <a:lumMod val="50000"/>
                  <a:shade val="100000"/>
                  <a:satMod val="115000"/>
                </a:schemeClr>
              </a:gs>
            </a:gsLst>
            <a:lin ang="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Rectángulo"/>
          <p:cNvSpPr/>
          <p:nvPr/>
        </p:nvSpPr>
        <p:spPr>
          <a:xfrm>
            <a:off x="1714480" y="4500570"/>
            <a:ext cx="571472" cy="928694"/>
          </a:xfrm>
          <a:prstGeom prst="rect">
            <a:avLst/>
          </a:prstGeom>
          <a:gradFill flip="none" rotWithShape="1">
            <a:gsLst>
              <a:gs pos="0">
                <a:schemeClr val="accent5">
                  <a:lumMod val="40000"/>
                  <a:lumOff val="60000"/>
                </a:schemeClr>
              </a:gs>
              <a:gs pos="50000">
                <a:schemeClr val="accent5">
                  <a:lumMod val="50000"/>
                  <a:shade val="67500"/>
                  <a:satMod val="115000"/>
                </a:schemeClr>
              </a:gs>
              <a:gs pos="100000">
                <a:schemeClr val="accent5">
                  <a:lumMod val="50000"/>
                  <a:shade val="100000"/>
                  <a:satMod val="115000"/>
                </a:schemeClr>
              </a:gs>
            </a:gsLst>
            <a:lin ang="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Rectángulo"/>
          <p:cNvSpPr/>
          <p:nvPr/>
        </p:nvSpPr>
        <p:spPr>
          <a:xfrm>
            <a:off x="2286016" y="4071918"/>
            <a:ext cx="571472" cy="928694"/>
          </a:xfrm>
          <a:prstGeom prst="rect">
            <a:avLst/>
          </a:prstGeom>
          <a:gradFill flip="none" rotWithShape="1">
            <a:gsLst>
              <a:gs pos="0">
                <a:schemeClr val="accent5">
                  <a:lumMod val="40000"/>
                  <a:lumOff val="60000"/>
                </a:schemeClr>
              </a:gs>
              <a:gs pos="50000">
                <a:schemeClr val="accent5">
                  <a:lumMod val="50000"/>
                  <a:shade val="67500"/>
                  <a:satMod val="115000"/>
                </a:schemeClr>
              </a:gs>
              <a:gs pos="100000">
                <a:schemeClr val="accent5">
                  <a:lumMod val="50000"/>
                  <a:shade val="100000"/>
                  <a:satMod val="115000"/>
                </a:schemeClr>
              </a:gs>
            </a:gsLst>
            <a:lin ang="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Rectángulo"/>
          <p:cNvSpPr/>
          <p:nvPr/>
        </p:nvSpPr>
        <p:spPr>
          <a:xfrm>
            <a:off x="2857488" y="3571876"/>
            <a:ext cx="571472" cy="928694"/>
          </a:xfrm>
          <a:prstGeom prst="rect">
            <a:avLst/>
          </a:prstGeom>
          <a:gradFill flip="none" rotWithShape="1">
            <a:gsLst>
              <a:gs pos="0">
                <a:schemeClr val="accent5">
                  <a:lumMod val="40000"/>
                  <a:lumOff val="60000"/>
                </a:schemeClr>
              </a:gs>
              <a:gs pos="50000">
                <a:schemeClr val="accent5">
                  <a:lumMod val="50000"/>
                  <a:shade val="67500"/>
                  <a:satMod val="115000"/>
                </a:schemeClr>
              </a:gs>
              <a:gs pos="100000">
                <a:schemeClr val="accent5">
                  <a:lumMod val="50000"/>
                  <a:shade val="100000"/>
                  <a:satMod val="115000"/>
                </a:schemeClr>
              </a:gs>
            </a:gsLst>
            <a:lin ang="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 name="31 Rectángulo"/>
          <p:cNvSpPr/>
          <p:nvPr/>
        </p:nvSpPr>
        <p:spPr>
          <a:xfrm>
            <a:off x="7429520" y="5000612"/>
            <a:ext cx="571472" cy="928694"/>
          </a:xfrm>
          <a:prstGeom prst="rect">
            <a:avLst/>
          </a:prstGeom>
          <a:gradFill flip="none" rotWithShape="1">
            <a:gsLst>
              <a:gs pos="0">
                <a:schemeClr val="accent5">
                  <a:lumMod val="40000"/>
                  <a:lumOff val="60000"/>
                </a:schemeClr>
              </a:gs>
              <a:gs pos="50000">
                <a:schemeClr val="accent5">
                  <a:lumMod val="50000"/>
                  <a:shade val="67500"/>
                  <a:satMod val="115000"/>
                </a:schemeClr>
              </a:gs>
              <a:gs pos="100000">
                <a:schemeClr val="accent5">
                  <a:lumMod val="50000"/>
                  <a:shade val="100000"/>
                  <a:satMod val="115000"/>
                </a:schemeClr>
              </a:gs>
            </a:gsLst>
            <a:lin ang="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3" name="32 Rectángulo"/>
          <p:cNvSpPr/>
          <p:nvPr/>
        </p:nvSpPr>
        <p:spPr>
          <a:xfrm>
            <a:off x="6858016" y="4572008"/>
            <a:ext cx="571472" cy="928694"/>
          </a:xfrm>
          <a:prstGeom prst="rect">
            <a:avLst/>
          </a:prstGeom>
          <a:gradFill flip="none" rotWithShape="1">
            <a:gsLst>
              <a:gs pos="0">
                <a:schemeClr val="accent5">
                  <a:lumMod val="40000"/>
                  <a:lumOff val="60000"/>
                </a:schemeClr>
              </a:gs>
              <a:gs pos="50000">
                <a:schemeClr val="accent5">
                  <a:lumMod val="50000"/>
                  <a:shade val="67500"/>
                  <a:satMod val="115000"/>
                </a:schemeClr>
              </a:gs>
              <a:gs pos="100000">
                <a:schemeClr val="accent5">
                  <a:lumMod val="50000"/>
                  <a:shade val="100000"/>
                  <a:satMod val="115000"/>
                </a:schemeClr>
              </a:gs>
            </a:gsLst>
            <a:lin ang="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4" name="33 Rectángulo"/>
          <p:cNvSpPr/>
          <p:nvPr/>
        </p:nvSpPr>
        <p:spPr>
          <a:xfrm>
            <a:off x="6215074" y="4143380"/>
            <a:ext cx="571472" cy="928694"/>
          </a:xfrm>
          <a:prstGeom prst="rect">
            <a:avLst/>
          </a:prstGeom>
          <a:gradFill flip="none" rotWithShape="1">
            <a:gsLst>
              <a:gs pos="0">
                <a:schemeClr val="accent5">
                  <a:lumMod val="40000"/>
                  <a:lumOff val="60000"/>
                </a:schemeClr>
              </a:gs>
              <a:gs pos="50000">
                <a:schemeClr val="accent5">
                  <a:lumMod val="50000"/>
                  <a:shade val="67500"/>
                  <a:satMod val="115000"/>
                </a:schemeClr>
              </a:gs>
              <a:gs pos="100000">
                <a:schemeClr val="accent5">
                  <a:lumMod val="50000"/>
                  <a:shade val="100000"/>
                  <a:satMod val="115000"/>
                </a:schemeClr>
              </a:gs>
            </a:gsLst>
            <a:lin ang="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5" name="34 Rectángulo"/>
          <p:cNvSpPr/>
          <p:nvPr/>
        </p:nvSpPr>
        <p:spPr>
          <a:xfrm>
            <a:off x="5643570" y="3714776"/>
            <a:ext cx="571472" cy="928694"/>
          </a:xfrm>
          <a:prstGeom prst="rect">
            <a:avLst/>
          </a:prstGeom>
          <a:gradFill flip="none" rotWithShape="1">
            <a:gsLst>
              <a:gs pos="0">
                <a:schemeClr val="accent5">
                  <a:lumMod val="40000"/>
                  <a:lumOff val="60000"/>
                </a:schemeClr>
              </a:gs>
              <a:gs pos="50000">
                <a:schemeClr val="accent5">
                  <a:lumMod val="50000"/>
                  <a:shade val="67500"/>
                  <a:satMod val="115000"/>
                </a:schemeClr>
              </a:gs>
              <a:gs pos="100000">
                <a:schemeClr val="accent5">
                  <a:lumMod val="50000"/>
                  <a:shade val="100000"/>
                  <a:satMod val="115000"/>
                </a:schemeClr>
              </a:gs>
            </a:gsLst>
            <a:lin ang="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7" name="36 Rombo"/>
          <p:cNvSpPr/>
          <p:nvPr/>
        </p:nvSpPr>
        <p:spPr>
          <a:xfrm>
            <a:off x="3357554" y="2071678"/>
            <a:ext cx="2357454" cy="2786082"/>
          </a:xfrm>
          <a:prstGeom prst="diamond">
            <a:avLst/>
          </a:prstGeom>
          <a:blipFill>
            <a:blip r:embed="rId3">
              <a:duotone>
                <a:prstClr val="black"/>
                <a:schemeClr val="accent5">
                  <a:tint val="45000"/>
                  <a:satMod val="400000"/>
                </a:schemeClr>
              </a:duotone>
              <a:lum contrast="40000"/>
            </a:blip>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30 Rectángulo"/>
          <p:cNvSpPr/>
          <p:nvPr/>
        </p:nvSpPr>
        <p:spPr>
          <a:xfrm>
            <a:off x="0" y="0"/>
            <a:ext cx="9572660" cy="7786718"/>
          </a:xfrm>
          <a:prstGeom prst="rect">
            <a:avLst/>
          </a:prstGeom>
          <a:gradFill flip="none" rotWithShape="1">
            <a:gsLst>
              <a:gs pos="0">
                <a:schemeClr val="tx2">
                  <a:lumMod val="50000"/>
                  <a:shade val="30000"/>
                  <a:satMod val="115000"/>
                </a:schemeClr>
              </a:gs>
              <a:gs pos="50000">
                <a:schemeClr val="tx2">
                  <a:lumMod val="50000"/>
                  <a:shade val="67500"/>
                  <a:satMod val="115000"/>
                </a:schemeClr>
              </a:gs>
              <a:gs pos="100000">
                <a:schemeClr val="tx2">
                  <a:lumMod val="50000"/>
                  <a:shade val="100000"/>
                  <a:satMod val="115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31"/>
                                        </p:tgtEl>
                                        <p:attrNameLst>
                                          <p:attrName>style.opacity</p:attrName>
                                        </p:attrNameLst>
                                      </p:cBhvr>
                                      <p:to>
                                        <p:strVal val="0"/>
                                      </p:to>
                                    </p:set>
                                    <p:animEffect filter="image" prLst="opacity: 0">
                                      <p:cBhvr rctx="IE">
                                        <p:cTn id="7" dur="indefinite"/>
                                        <p:tgtEl>
                                          <p:spTgt spid="31"/>
                                        </p:tgtEl>
                                      </p:cBhvr>
                                    </p:animEffect>
                                  </p:childTnLst>
                                </p:cTn>
                              </p:par>
                              <p:par>
                                <p:cTn id="8" presetID="2" presetClass="entr" presetSubtype="6" fill="hold" grpId="0" nodeType="withEffect">
                                  <p:stCondLst>
                                    <p:cond delay="0"/>
                                  </p:stCondLst>
                                  <p:childTnLst>
                                    <p:set>
                                      <p:cBhvr>
                                        <p:cTn id="9" dur="1" fill="hold">
                                          <p:stCondLst>
                                            <p:cond delay="0"/>
                                          </p:stCondLst>
                                        </p:cTn>
                                        <p:tgtEl>
                                          <p:spTgt spid="9"/>
                                        </p:tgtEl>
                                        <p:attrNameLst>
                                          <p:attrName>style.visibility</p:attrName>
                                        </p:attrNameLst>
                                      </p:cBhvr>
                                      <p:to>
                                        <p:strVal val="visible"/>
                                      </p:to>
                                    </p:set>
                                    <p:anim calcmode="lin" valueType="num">
                                      <p:cBhvr additive="base">
                                        <p:cTn id="10" dur="3000" fill="hold"/>
                                        <p:tgtEl>
                                          <p:spTgt spid="9"/>
                                        </p:tgtEl>
                                        <p:attrNameLst>
                                          <p:attrName>ppt_x</p:attrName>
                                        </p:attrNameLst>
                                      </p:cBhvr>
                                      <p:tavLst>
                                        <p:tav tm="0">
                                          <p:val>
                                            <p:strVal val="1+#ppt_w/2"/>
                                          </p:val>
                                        </p:tav>
                                        <p:tav tm="100000">
                                          <p:val>
                                            <p:strVal val="#ppt_x"/>
                                          </p:val>
                                        </p:tav>
                                      </p:tavLst>
                                    </p:anim>
                                    <p:anim calcmode="lin" valueType="num">
                                      <p:cBhvr additive="base">
                                        <p:cTn id="11" dur="3000" fill="hold"/>
                                        <p:tgtEl>
                                          <p:spTgt spid="9"/>
                                        </p:tgtEl>
                                        <p:attrNameLst>
                                          <p:attrName>ppt_y</p:attrName>
                                        </p:attrNameLst>
                                      </p:cBhvr>
                                      <p:tavLst>
                                        <p:tav tm="0">
                                          <p:val>
                                            <p:strVal val="1+#ppt_h/2"/>
                                          </p:val>
                                        </p:tav>
                                        <p:tav tm="100000">
                                          <p:val>
                                            <p:strVal val="#ppt_y"/>
                                          </p:val>
                                        </p:tav>
                                      </p:tavLst>
                                    </p:anim>
                                  </p:childTnLst>
                                </p:cTn>
                              </p:par>
                              <p:par>
                                <p:cTn id="12" presetID="2" presetClass="entr" presetSubtype="6" fill="hold" grpId="0" nodeType="withEffect">
                                  <p:stCondLst>
                                    <p:cond delay="0"/>
                                  </p:stCondLst>
                                  <p:childTnLst>
                                    <p:set>
                                      <p:cBhvr>
                                        <p:cTn id="13" dur="1" fill="hold">
                                          <p:stCondLst>
                                            <p:cond delay="0"/>
                                          </p:stCondLst>
                                        </p:cTn>
                                        <p:tgtEl>
                                          <p:spTgt spid="13"/>
                                        </p:tgtEl>
                                        <p:attrNameLst>
                                          <p:attrName>style.visibility</p:attrName>
                                        </p:attrNameLst>
                                      </p:cBhvr>
                                      <p:to>
                                        <p:strVal val="visible"/>
                                      </p:to>
                                    </p:set>
                                    <p:anim calcmode="lin" valueType="num">
                                      <p:cBhvr additive="base">
                                        <p:cTn id="14" dur="3000" fill="hold"/>
                                        <p:tgtEl>
                                          <p:spTgt spid="13"/>
                                        </p:tgtEl>
                                        <p:attrNameLst>
                                          <p:attrName>ppt_x</p:attrName>
                                        </p:attrNameLst>
                                      </p:cBhvr>
                                      <p:tavLst>
                                        <p:tav tm="0">
                                          <p:val>
                                            <p:strVal val="1+#ppt_w/2"/>
                                          </p:val>
                                        </p:tav>
                                        <p:tav tm="100000">
                                          <p:val>
                                            <p:strVal val="#ppt_x"/>
                                          </p:val>
                                        </p:tav>
                                      </p:tavLst>
                                    </p:anim>
                                    <p:anim calcmode="lin" valueType="num">
                                      <p:cBhvr additive="base">
                                        <p:cTn id="15" dur="3000" fill="hold"/>
                                        <p:tgtEl>
                                          <p:spTgt spid="13"/>
                                        </p:tgtEl>
                                        <p:attrNameLst>
                                          <p:attrName>ppt_y</p:attrName>
                                        </p:attrNameLst>
                                      </p:cBhvr>
                                      <p:tavLst>
                                        <p:tav tm="0">
                                          <p:val>
                                            <p:strVal val="1+#ppt_h/2"/>
                                          </p:val>
                                        </p:tav>
                                        <p:tav tm="100000">
                                          <p:val>
                                            <p:strVal val="#ppt_y"/>
                                          </p:val>
                                        </p:tav>
                                      </p:tavLst>
                                    </p:anim>
                                  </p:childTnLst>
                                </p:cTn>
                              </p:par>
                              <p:par>
                                <p:cTn id="16" presetID="2" presetClass="entr" presetSubtype="6" fill="hold" grpId="0" nodeType="withEffect">
                                  <p:stCondLst>
                                    <p:cond delay="0"/>
                                  </p:stCondLst>
                                  <p:childTnLst>
                                    <p:set>
                                      <p:cBhvr>
                                        <p:cTn id="17" dur="1" fill="hold">
                                          <p:stCondLst>
                                            <p:cond delay="0"/>
                                          </p:stCondLst>
                                        </p:cTn>
                                        <p:tgtEl>
                                          <p:spTgt spid="17"/>
                                        </p:tgtEl>
                                        <p:attrNameLst>
                                          <p:attrName>style.visibility</p:attrName>
                                        </p:attrNameLst>
                                      </p:cBhvr>
                                      <p:to>
                                        <p:strVal val="visible"/>
                                      </p:to>
                                    </p:set>
                                    <p:anim calcmode="lin" valueType="num">
                                      <p:cBhvr additive="base">
                                        <p:cTn id="18" dur="3000" fill="hold"/>
                                        <p:tgtEl>
                                          <p:spTgt spid="17"/>
                                        </p:tgtEl>
                                        <p:attrNameLst>
                                          <p:attrName>ppt_x</p:attrName>
                                        </p:attrNameLst>
                                      </p:cBhvr>
                                      <p:tavLst>
                                        <p:tav tm="0">
                                          <p:val>
                                            <p:strVal val="1+#ppt_w/2"/>
                                          </p:val>
                                        </p:tav>
                                        <p:tav tm="100000">
                                          <p:val>
                                            <p:strVal val="#ppt_x"/>
                                          </p:val>
                                        </p:tav>
                                      </p:tavLst>
                                    </p:anim>
                                    <p:anim calcmode="lin" valueType="num">
                                      <p:cBhvr additive="base">
                                        <p:cTn id="19" dur="3000" fill="hold"/>
                                        <p:tgtEl>
                                          <p:spTgt spid="17"/>
                                        </p:tgtEl>
                                        <p:attrNameLst>
                                          <p:attrName>ppt_y</p:attrName>
                                        </p:attrNameLst>
                                      </p:cBhvr>
                                      <p:tavLst>
                                        <p:tav tm="0">
                                          <p:val>
                                            <p:strVal val="1+#ppt_h/2"/>
                                          </p:val>
                                        </p:tav>
                                        <p:tav tm="100000">
                                          <p:val>
                                            <p:strVal val="#ppt_y"/>
                                          </p:val>
                                        </p:tav>
                                      </p:tavLst>
                                    </p:anim>
                                  </p:childTnLst>
                                </p:cTn>
                              </p:par>
                              <p:par>
                                <p:cTn id="20" presetID="2" presetClass="entr" presetSubtype="6" fill="hold" grpId="0" nodeType="withEffect">
                                  <p:stCondLst>
                                    <p:cond delay="0"/>
                                  </p:stCondLst>
                                  <p:childTnLst>
                                    <p:set>
                                      <p:cBhvr>
                                        <p:cTn id="21" dur="1" fill="hold">
                                          <p:stCondLst>
                                            <p:cond delay="0"/>
                                          </p:stCondLst>
                                        </p:cTn>
                                        <p:tgtEl>
                                          <p:spTgt spid="18"/>
                                        </p:tgtEl>
                                        <p:attrNameLst>
                                          <p:attrName>style.visibility</p:attrName>
                                        </p:attrNameLst>
                                      </p:cBhvr>
                                      <p:to>
                                        <p:strVal val="visible"/>
                                      </p:to>
                                    </p:set>
                                    <p:anim calcmode="lin" valueType="num">
                                      <p:cBhvr additive="base">
                                        <p:cTn id="22" dur="3000" fill="hold"/>
                                        <p:tgtEl>
                                          <p:spTgt spid="18"/>
                                        </p:tgtEl>
                                        <p:attrNameLst>
                                          <p:attrName>ppt_x</p:attrName>
                                        </p:attrNameLst>
                                      </p:cBhvr>
                                      <p:tavLst>
                                        <p:tav tm="0">
                                          <p:val>
                                            <p:strVal val="1+#ppt_w/2"/>
                                          </p:val>
                                        </p:tav>
                                        <p:tav tm="100000">
                                          <p:val>
                                            <p:strVal val="#ppt_x"/>
                                          </p:val>
                                        </p:tav>
                                      </p:tavLst>
                                    </p:anim>
                                    <p:anim calcmode="lin" valueType="num">
                                      <p:cBhvr additive="base">
                                        <p:cTn id="23" dur="3000" fill="hold"/>
                                        <p:tgtEl>
                                          <p:spTgt spid="18"/>
                                        </p:tgtEl>
                                        <p:attrNameLst>
                                          <p:attrName>ppt_y</p:attrName>
                                        </p:attrNameLst>
                                      </p:cBhvr>
                                      <p:tavLst>
                                        <p:tav tm="0">
                                          <p:val>
                                            <p:strVal val="1+#ppt_h/2"/>
                                          </p:val>
                                        </p:tav>
                                        <p:tav tm="100000">
                                          <p:val>
                                            <p:strVal val="#ppt_y"/>
                                          </p:val>
                                        </p:tav>
                                      </p:tavLst>
                                    </p:anim>
                                  </p:childTnLst>
                                </p:cTn>
                              </p:par>
                              <p:par>
                                <p:cTn id="24" presetID="2" presetClass="entr" presetSubtype="6" fill="hold" grpId="0" nodeType="withEffect">
                                  <p:stCondLst>
                                    <p:cond delay="0"/>
                                  </p:stCondLst>
                                  <p:childTnLst>
                                    <p:set>
                                      <p:cBhvr>
                                        <p:cTn id="25" dur="1" fill="hold">
                                          <p:stCondLst>
                                            <p:cond delay="0"/>
                                          </p:stCondLst>
                                        </p:cTn>
                                        <p:tgtEl>
                                          <p:spTgt spid="19"/>
                                        </p:tgtEl>
                                        <p:attrNameLst>
                                          <p:attrName>style.visibility</p:attrName>
                                        </p:attrNameLst>
                                      </p:cBhvr>
                                      <p:to>
                                        <p:strVal val="visible"/>
                                      </p:to>
                                    </p:set>
                                    <p:anim calcmode="lin" valueType="num">
                                      <p:cBhvr additive="base">
                                        <p:cTn id="26" dur="3000" fill="hold"/>
                                        <p:tgtEl>
                                          <p:spTgt spid="19"/>
                                        </p:tgtEl>
                                        <p:attrNameLst>
                                          <p:attrName>ppt_x</p:attrName>
                                        </p:attrNameLst>
                                      </p:cBhvr>
                                      <p:tavLst>
                                        <p:tav tm="0">
                                          <p:val>
                                            <p:strVal val="1+#ppt_w/2"/>
                                          </p:val>
                                        </p:tav>
                                        <p:tav tm="100000">
                                          <p:val>
                                            <p:strVal val="#ppt_x"/>
                                          </p:val>
                                        </p:tav>
                                      </p:tavLst>
                                    </p:anim>
                                    <p:anim calcmode="lin" valueType="num">
                                      <p:cBhvr additive="base">
                                        <p:cTn id="27" dur="3000" fill="hold"/>
                                        <p:tgtEl>
                                          <p:spTgt spid="19"/>
                                        </p:tgtEl>
                                        <p:attrNameLst>
                                          <p:attrName>ppt_y</p:attrName>
                                        </p:attrNameLst>
                                      </p:cBhvr>
                                      <p:tavLst>
                                        <p:tav tm="0">
                                          <p:val>
                                            <p:strVal val="1+#ppt_h/2"/>
                                          </p:val>
                                        </p:tav>
                                        <p:tav tm="100000">
                                          <p:val>
                                            <p:strVal val="#ppt_y"/>
                                          </p:val>
                                        </p:tav>
                                      </p:tavLst>
                                    </p:anim>
                                  </p:childTnLst>
                                </p:cTn>
                              </p:par>
                              <p:par>
                                <p:cTn id="28" presetID="2" presetClass="entr" presetSubtype="6" fill="hold" grpId="0" nodeType="withEffect">
                                  <p:stCondLst>
                                    <p:cond delay="0"/>
                                  </p:stCondLst>
                                  <p:childTnLst>
                                    <p:set>
                                      <p:cBhvr>
                                        <p:cTn id="29" dur="1" fill="hold">
                                          <p:stCondLst>
                                            <p:cond delay="0"/>
                                          </p:stCondLst>
                                        </p:cTn>
                                        <p:tgtEl>
                                          <p:spTgt spid="20"/>
                                        </p:tgtEl>
                                        <p:attrNameLst>
                                          <p:attrName>style.visibility</p:attrName>
                                        </p:attrNameLst>
                                      </p:cBhvr>
                                      <p:to>
                                        <p:strVal val="visible"/>
                                      </p:to>
                                    </p:set>
                                    <p:anim calcmode="lin" valueType="num">
                                      <p:cBhvr additive="base">
                                        <p:cTn id="30" dur="3000" fill="hold"/>
                                        <p:tgtEl>
                                          <p:spTgt spid="20"/>
                                        </p:tgtEl>
                                        <p:attrNameLst>
                                          <p:attrName>ppt_x</p:attrName>
                                        </p:attrNameLst>
                                      </p:cBhvr>
                                      <p:tavLst>
                                        <p:tav tm="0">
                                          <p:val>
                                            <p:strVal val="1+#ppt_w/2"/>
                                          </p:val>
                                        </p:tav>
                                        <p:tav tm="100000">
                                          <p:val>
                                            <p:strVal val="#ppt_x"/>
                                          </p:val>
                                        </p:tav>
                                      </p:tavLst>
                                    </p:anim>
                                    <p:anim calcmode="lin" valueType="num">
                                      <p:cBhvr additive="base">
                                        <p:cTn id="31" dur="3000" fill="hold"/>
                                        <p:tgtEl>
                                          <p:spTgt spid="20"/>
                                        </p:tgtEl>
                                        <p:attrNameLst>
                                          <p:attrName>ppt_y</p:attrName>
                                        </p:attrNameLst>
                                      </p:cBhvr>
                                      <p:tavLst>
                                        <p:tav tm="0">
                                          <p:val>
                                            <p:strVal val="1+#ppt_h/2"/>
                                          </p:val>
                                        </p:tav>
                                        <p:tav tm="100000">
                                          <p:val>
                                            <p:strVal val="#ppt_y"/>
                                          </p:val>
                                        </p:tav>
                                      </p:tavLst>
                                    </p:anim>
                                  </p:childTnLst>
                                </p:cTn>
                              </p:par>
                              <p:par>
                                <p:cTn id="32" presetID="2" presetClass="entr" presetSubtype="12" fill="hold" grpId="0" nodeType="withEffect">
                                  <p:stCondLst>
                                    <p:cond delay="0"/>
                                  </p:stCondLst>
                                  <p:childTnLst>
                                    <p:set>
                                      <p:cBhvr>
                                        <p:cTn id="33" dur="1" fill="hold">
                                          <p:stCondLst>
                                            <p:cond delay="0"/>
                                          </p:stCondLst>
                                        </p:cTn>
                                        <p:tgtEl>
                                          <p:spTgt spid="12"/>
                                        </p:tgtEl>
                                        <p:attrNameLst>
                                          <p:attrName>style.visibility</p:attrName>
                                        </p:attrNameLst>
                                      </p:cBhvr>
                                      <p:to>
                                        <p:strVal val="visible"/>
                                      </p:to>
                                    </p:set>
                                    <p:anim calcmode="lin" valueType="num">
                                      <p:cBhvr additive="base">
                                        <p:cTn id="34" dur="3000" fill="hold"/>
                                        <p:tgtEl>
                                          <p:spTgt spid="12"/>
                                        </p:tgtEl>
                                        <p:attrNameLst>
                                          <p:attrName>ppt_x</p:attrName>
                                        </p:attrNameLst>
                                      </p:cBhvr>
                                      <p:tavLst>
                                        <p:tav tm="0">
                                          <p:val>
                                            <p:strVal val="0-#ppt_w/2"/>
                                          </p:val>
                                        </p:tav>
                                        <p:tav tm="100000">
                                          <p:val>
                                            <p:strVal val="#ppt_x"/>
                                          </p:val>
                                        </p:tav>
                                      </p:tavLst>
                                    </p:anim>
                                    <p:anim calcmode="lin" valueType="num">
                                      <p:cBhvr additive="base">
                                        <p:cTn id="35" dur="3000" fill="hold"/>
                                        <p:tgtEl>
                                          <p:spTgt spid="12"/>
                                        </p:tgtEl>
                                        <p:attrNameLst>
                                          <p:attrName>ppt_y</p:attrName>
                                        </p:attrNameLst>
                                      </p:cBhvr>
                                      <p:tavLst>
                                        <p:tav tm="0">
                                          <p:val>
                                            <p:strVal val="1+#ppt_h/2"/>
                                          </p:val>
                                        </p:tav>
                                        <p:tav tm="100000">
                                          <p:val>
                                            <p:strVal val="#ppt_y"/>
                                          </p:val>
                                        </p:tav>
                                      </p:tavLst>
                                    </p:anim>
                                  </p:childTnLst>
                                </p:cTn>
                              </p:par>
                              <p:par>
                                <p:cTn id="36" presetID="2" presetClass="entr" presetSubtype="12" fill="hold" grpId="0" nodeType="withEffect">
                                  <p:stCondLst>
                                    <p:cond delay="0"/>
                                  </p:stCondLst>
                                  <p:childTnLst>
                                    <p:set>
                                      <p:cBhvr>
                                        <p:cTn id="37" dur="1" fill="hold">
                                          <p:stCondLst>
                                            <p:cond delay="0"/>
                                          </p:stCondLst>
                                        </p:cTn>
                                        <p:tgtEl>
                                          <p:spTgt spid="14"/>
                                        </p:tgtEl>
                                        <p:attrNameLst>
                                          <p:attrName>style.visibility</p:attrName>
                                        </p:attrNameLst>
                                      </p:cBhvr>
                                      <p:to>
                                        <p:strVal val="visible"/>
                                      </p:to>
                                    </p:set>
                                    <p:anim calcmode="lin" valueType="num">
                                      <p:cBhvr additive="base">
                                        <p:cTn id="38" dur="3000" fill="hold"/>
                                        <p:tgtEl>
                                          <p:spTgt spid="14"/>
                                        </p:tgtEl>
                                        <p:attrNameLst>
                                          <p:attrName>ppt_x</p:attrName>
                                        </p:attrNameLst>
                                      </p:cBhvr>
                                      <p:tavLst>
                                        <p:tav tm="0">
                                          <p:val>
                                            <p:strVal val="0-#ppt_w/2"/>
                                          </p:val>
                                        </p:tav>
                                        <p:tav tm="100000">
                                          <p:val>
                                            <p:strVal val="#ppt_x"/>
                                          </p:val>
                                        </p:tav>
                                      </p:tavLst>
                                    </p:anim>
                                    <p:anim calcmode="lin" valueType="num">
                                      <p:cBhvr additive="base">
                                        <p:cTn id="39" dur="3000" fill="hold"/>
                                        <p:tgtEl>
                                          <p:spTgt spid="14"/>
                                        </p:tgtEl>
                                        <p:attrNameLst>
                                          <p:attrName>ppt_y</p:attrName>
                                        </p:attrNameLst>
                                      </p:cBhvr>
                                      <p:tavLst>
                                        <p:tav tm="0">
                                          <p:val>
                                            <p:strVal val="1+#ppt_h/2"/>
                                          </p:val>
                                        </p:tav>
                                        <p:tav tm="100000">
                                          <p:val>
                                            <p:strVal val="#ppt_y"/>
                                          </p:val>
                                        </p:tav>
                                      </p:tavLst>
                                    </p:anim>
                                  </p:childTnLst>
                                </p:cTn>
                              </p:par>
                              <p:par>
                                <p:cTn id="40" presetID="2" presetClass="entr" presetSubtype="12" fill="hold" grpId="0" nodeType="withEffect">
                                  <p:stCondLst>
                                    <p:cond delay="0"/>
                                  </p:stCondLst>
                                  <p:childTnLst>
                                    <p:set>
                                      <p:cBhvr>
                                        <p:cTn id="41" dur="1" fill="hold">
                                          <p:stCondLst>
                                            <p:cond delay="0"/>
                                          </p:stCondLst>
                                        </p:cTn>
                                        <p:tgtEl>
                                          <p:spTgt spid="21"/>
                                        </p:tgtEl>
                                        <p:attrNameLst>
                                          <p:attrName>style.visibility</p:attrName>
                                        </p:attrNameLst>
                                      </p:cBhvr>
                                      <p:to>
                                        <p:strVal val="visible"/>
                                      </p:to>
                                    </p:set>
                                    <p:anim calcmode="lin" valueType="num">
                                      <p:cBhvr additive="base">
                                        <p:cTn id="42" dur="3000" fill="hold"/>
                                        <p:tgtEl>
                                          <p:spTgt spid="21"/>
                                        </p:tgtEl>
                                        <p:attrNameLst>
                                          <p:attrName>ppt_x</p:attrName>
                                        </p:attrNameLst>
                                      </p:cBhvr>
                                      <p:tavLst>
                                        <p:tav tm="0">
                                          <p:val>
                                            <p:strVal val="0-#ppt_w/2"/>
                                          </p:val>
                                        </p:tav>
                                        <p:tav tm="100000">
                                          <p:val>
                                            <p:strVal val="#ppt_x"/>
                                          </p:val>
                                        </p:tav>
                                      </p:tavLst>
                                    </p:anim>
                                    <p:anim calcmode="lin" valueType="num">
                                      <p:cBhvr additive="base">
                                        <p:cTn id="43" dur="3000" fill="hold"/>
                                        <p:tgtEl>
                                          <p:spTgt spid="21"/>
                                        </p:tgtEl>
                                        <p:attrNameLst>
                                          <p:attrName>ppt_y</p:attrName>
                                        </p:attrNameLst>
                                      </p:cBhvr>
                                      <p:tavLst>
                                        <p:tav tm="0">
                                          <p:val>
                                            <p:strVal val="1+#ppt_h/2"/>
                                          </p:val>
                                        </p:tav>
                                        <p:tav tm="100000">
                                          <p:val>
                                            <p:strVal val="#ppt_y"/>
                                          </p:val>
                                        </p:tav>
                                      </p:tavLst>
                                    </p:anim>
                                  </p:childTnLst>
                                </p:cTn>
                              </p:par>
                              <p:par>
                                <p:cTn id="44" presetID="2" presetClass="entr" presetSubtype="12" fill="hold" grpId="0" nodeType="withEffect">
                                  <p:stCondLst>
                                    <p:cond delay="0"/>
                                  </p:stCondLst>
                                  <p:childTnLst>
                                    <p:set>
                                      <p:cBhvr>
                                        <p:cTn id="45" dur="1" fill="hold">
                                          <p:stCondLst>
                                            <p:cond delay="0"/>
                                          </p:stCondLst>
                                        </p:cTn>
                                        <p:tgtEl>
                                          <p:spTgt spid="23"/>
                                        </p:tgtEl>
                                        <p:attrNameLst>
                                          <p:attrName>style.visibility</p:attrName>
                                        </p:attrNameLst>
                                      </p:cBhvr>
                                      <p:to>
                                        <p:strVal val="visible"/>
                                      </p:to>
                                    </p:set>
                                    <p:anim calcmode="lin" valueType="num">
                                      <p:cBhvr additive="base">
                                        <p:cTn id="46" dur="3000" fill="hold"/>
                                        <p:tgtEl>
                                          <p:spTgt spid="23"/>
                                        </p:tgtEl>
                                        <p:attrNameLst>
                                          <p:attrName>ppt_x</p:attrName>
                                        </p:attrNameLst>
                                      </p:cBhvr>
                                      <p:tavLst>
                                        <p:tav tm="0">
                                          <p:val>
                                            <p:strVal val="0-#ppt_w/2"/>
                                          </p:val>
                                        </p:tav>
                                        <p:tav tm="100000">
                                          <p:val>
                                            <p:strVal val="#ppt_x"/>
                                          </p:val>
                                        </p:tav>
                                      </p:tavLst>
                                    </p:anim>
                                    <p:anim calcmode="lin" valueType="num">
                                      <p:cBhvr additive="base">
                                        <p:cTn id="47" dur="3000" fill="hold"/>
                                        <p:tgtEl>
                                          <p:spTgt spid="23"/>
                                        </p:tgtEl>
                                        <p:attrNameLst>
                                          <p:attrName>ppt_y</p:attrName>
                                        </p:attrNameLst>
                                      </p:cBhvr>
                                      <p:tavLst>
                                        <p:tav tm="0">
                                          <p:val>
                                            <p:strVal val="1+#ppt_h/2"/>
                                          </p:val>
                                        </p:tav>
                                        <p:tav tm="100000">
                                          <p:val>
                                            <p:strVal val="#ppt_y"/>
                                          </p:val>
                                        </p:tav>
                                      </p:tavLst>
                                    </p:anim>
                                  </p:childTnLst>
                                </p:cTn>
                              </p:par>
                              <p:par>
                                <p:cTn id="48" presetID="2" presetClass="entr" presetSubtype="12" fill="hold" grpId="0" nodeType="withEffect">
                                  <p:stCondLst>
                                    <p:cond delay="0"/>
                                  </p:stCondLst>
                                  <p:childTnLst>
                                    <p:set>
                                      <p:cBhvr>
                                        <p:cTn id="49" dur="1" fill="hold">
                                          <p:stCondLst>
                                            <p:cond delay="0"/>
                                          </p:stCondLst>
                                        </p:cTn>
                                        <p:tgtEl>
                                          <p:spTgt spid="24"/>
                                        </p:tgtEl>
                                        <p:attrNameLst>
                                          <p:attrName>style.visibility</p:attrName>
                                        </p:attrNameLst>
                                      </p:cBhvr>
                                      <p:to>
                                        <p:strVal val="visible"/>
                                      </p:to>
                                    </p:set>
                                    <p:anim calcmode="lin" valueType="num">
                                      <p:cBhvr additive="base">
                                        <p:cTn id="50" dur="3000" fill="hold"/>
                                        <p:tgtEl>
                                          <p:spTgt spid="24"/>
                                        </p:tgtEl>
                                        <p:attrNameLst>
                                          <p:attrName>ppt_x</p:attrName>
                                        </p:attrNameLst>
                                      </p:cBhvr>
                                      <p:tavLst>
                                        <p:tav tm="0">
                                          <p:val>
                                            <p:strVal val="0-#ppt_w/2"/>
                                          </p:val>
                                        </p:tav>
                                        <p:tav tm="100000">
                                          <p:val>
                                            <p:strVal val="#ppt_x"/>
                                          </p:val>
                                        </p:tav>
                                      </p:tavLst>
                                    </p:anim>
                                    <p:anim calcmode="lin" valueType="num">
                                      <p:cBhvr additive="base">
                                        <p:cTn id="51" dur="3000" fill="hold"/>
                                        <p:tgtEl>
                                          <p:spTgt spid="24"/>
                                        </p:tgtEl>
                                        <p:attrNameLst>
                                          <p:attrName>ppt_y</p:attrName>
                                        </p:attrNameLst>
                                      </p:cBhvr>
                                      <p:tavLst>
                                        <p:tav tm="0">
                                          <p:val>
                                            <p:strVal val="1+#ppt_h/2"/>
                                          </p:val>
                                        </p:tav>
                                        <p:tav tm="100000">
                                          <p:val>
                                            <p:strVal val="#ppt_y"/>
                                          </p:val>
                                        </p:tav>
                                      </p:tavLst>
                                    </p:anim>
                                  </p:childTnLst>
                                </p:cTn>
                              </p:par>
                              <p:par>
                                <p:cTn id="52" presetID="2" presetClass="entr" presetSubtype="12" fill="hold" grpId="0" nodeType="withEffect">
                                  <p:stCondLst>
                                    <p:cond delay="0"/>
                                  </p:stCondLst>
                                  <p:childTnLst>
                                    <p:set>
                                      <p:cBhvr>
                                        <p:cTn id="53" dur="1" fill="hold">
                                          <p:stCondLst>
                                            <p:cond delay="0"/>
                                          </p:stCondLst>
                                        </p:cTn>
                                        <p:tgtEl>
                                          <p:spTgt spid="25"/>
                                        </p:tgtEl>
                                        <p:attrNameLst>
                                          <p:attrName>style.visibility</p:attrName>
                                        </p:attrNameLst>
                                      </p:cBhvr>
                                      <p:to>
                                        <p:strVal val="visible"/>
                                      </p:to>
                                    </p:set>
                                    <p:anim calcmode="lin" valueType="num">
                                      <p:cBhvr additive="base">
                                        <p:cTn id="54" dur="3000" fill="hold"/>
                                        <p:tgtEl>
                                          <p:spTgt spid="25"/>
                                        </p:tgtEl>
                                        <p:attrNameLst>
                                          <p:attrName>ppt_x</p:attrName>
                                        </p:attrNameLst>
                                      </p:cBhvr>
                                      <p:tavLst>
                                        <p:tav tm="0">
                                          <p:val>
                                            <p:strVal val="0-#ppt_w/2"/>
                                          </p:val>
                                        </p:tav>
                                        <p:tav tm="100000">
                                          <p:val>
                                            <p:strVal val="#ppt_x"/>
                                          </p:val>
                                        </p:tav>
                                      </p:tavLst>
                                    </p:anim>
                                    <p:anim calcmode="lin" valueType="num">
                                      <p:cBhvr additive="base">
                                        <p:cTn id="55" dur="3000" fill="hold"/>
                                        <p:tgtEl>
                                          <p:spTgt spid="25"/>
                                        </p:tgtEl>
                                        <p:attrNameLst>
                                          <p:attrName>ppt_y</p:attrName>
                                        </p:attrNameLst>
                                      </p:cBhvr>
                                      <p:tavLst>
                                        <p:tav tm="0">
                                          <p:val>
                                            <p:strVal val="1+#ppt_h/2"/>
                                          </p:val>
                                        </p:tav>
                                        <p:tav tm="100000">
                                          <p:val>
                                            <p:strVal val="#ppt_y"/>
                                          </p:val>
                                        </p:tav>
                                      </p:tavLst>
                                    </p:anim>
                                  </p:childTnLst>
                                </p:cTn>
                              </p:par>
                              <p:par>
                                <p:cTn id="56" presetID="2" presetClass="entr" presetSubtype="9" fill="hold" grpId="0" nodeType="withEffect">
                                  <p:stCondLst>
                                    <p:cond delay="0"/>
                                  </p:stCondLst>
                                  <p:childTnLst>
                                    <p:set>
                                      <p:cBhvr>
                                        <p:cTn id="57" dur="1" fill="hold">
                                          <p:stCondLst>
                                            <p:cond delay="0"/>
                                          </p:stCondLst>
                                        </p:cTn>
                                        <p:tgtEl>
                                          <p:spTgt spid="10"/>
                                        </p:tgtEl>
                                        <p:attrNameLst>
                                          <p:attrName>style.visibility</p:attrName>
                                        </p:attrNameLst>
                                      </p:cBhvr>
                                      <p:to>
                                        <p:strVal val="visible"/>
                                      </p:to>
                                    </p:set>
                                    <p:anim calcmode="lin" valueType="num">
                                      <p:cBhvr additive="base">
                                        <p:cTn id="58" dur="3000" fill="hold"/>
                                        <p:tgtEl>
                                          <p:spTgt spid="10"/>
                                        </p:tgtEl>
                                        <p:attrNameLst>
                                          <p:attrName>ppt_x</p:attrName>
                                        </p:attrNameLst>
                                      </p:cBhvr>
                                      <p:tavLst>
                                        <p:tav tm="0">
                                          <p:val>
                                            <p:strVal val="0-#ppt_w/2"/>
                                          </p:val>
                                        </p:tav>
                                        <p:tav tm="100000">
                                          <p:val>
                                            <p:strVal val="#ppt_x"/>
                                          </p:val>
                                        </p:tav>
                                      </p:tavLst>
                                    </p:anim>
                                    <p:anim calcmode="lin" valueType="num">
                                      <p:cBhvr additive="base">
                                        <p:cTn id="59" dur="3000" fill="hold"/>
                                        <p:tgtEl>
                                          <p:spTgt spid="10"/>
                                        </p:tgtEl>
                                        <p:attrNameLst>
                                          <p:attrName>ppt_y</p:attrName>
                                        </p:attrNameLst>
                                      </p:cBhvr>
                                      <p:tavLst>
                                        <p:tav tm="0">
                                          <p:val>
                                            <p:strVal val="0-#ppt_h/2"/>
                                          </p:val>
                                        </p:tav>
                                        <p:tav tm="100000">
                                          <p:val>
                                            <p:strVal val="#ppt_y"/>
                                          </p:val>
                                        </p:tav>
                                      </p:tavLst>
                                    </p:anim>
                                  </p:childTnLst>
                                </p:cTn>
                              </p:par>
                              <p:par>
                                <p:cTn id="60" presetID="2" presetClass="entr" presetSubtype="9" fill="hold" grpId="0" nodeType="withEffect">
                                  <p:stCondLst>
                                    <p:cond delay="0"/>
                                  </p:stCondLst>
                                  <p:childTnLst>
                                    <p:set>
                                      <p:cBhvr>
                                        <p:cTn id="61" dur="1" fill="hold">
                                          <p:stCondLst>
                                            <p:cond delay="0"/>
                                          </p:stCondLst>
                                        </p:cTn>
                                        <p:tgtEl>
                                          <p:spTgt spid="15"/>
                                        </p:tgtEl>
                                        <p:attrNameLst>
                                          <p:attrName>style.visibility</p:attrName>
                                        </p:attrNameLst>
                                      </p:cBhvr>
                                      <p:to>
                                        <p:strVal val="visible"/>
                                      </p:to>
                                    </p:set>
                                    <p:anim calcmode="lin" valueType="num">
                                      <p:cBhvr additive="base">
                                        <p:cTn id="62" dur="3000" fill="hold"/>
                                        <p:tgtEl>
                                          <p:spTgt spid="15"/>
                                        </p:tgtEl>
                                        <p:attrNameLst>
                                          <p:attrName>ppt_x</p:attrName>
                                        </p:attrNameLst>
                                      </p:cBhvr>
                                      <p:tavLst>
                                        <p:tav tm="0">
                                          <p:val>
                                            <p:strVal val="0-#ppt_w/2"/>
                                          </p:val>
                                        </p:tav>
                                        <p:tav tm="100000">
                                          <p:val>
                                            <p:strVal val="#ppt_x"/>
                                          </p:val>
                                        </p:tav>
                                      </p:tavLst>
                                    </p:anim>
                                    <p:anim calcmode="lin" valueType="num">
                                      <p:cBhvr additive="base">
                                        <p:cTn id="63" dur="3000" fill="hold"/>
                                        <p:tgtEl>
                                          <p:spTgt spid="15"/>
                                        </p:tgtEl>
                                        <p:attrNameLst>
                                          <p:attrName>ppt_y</p:attrName>
                                        </p:attrNameLst>
                                      </p:cBhvr>
                                      <p:tavLst>
                                        <p:tav tm="0">
                                          <p:val>
                                            <p:strVal val="0-#ppt_h/2"/>
                                          </p:val>
                                        </p:tav>
                                        <p:tav tm="100000">
                                          <p:val>
                                            <p:strVal val="#ppt_y"/>
                                          </p:val>
                                        </p:tav>
                                      </p:tavLst>
                                    </p:anim>
                                  </p:childTnLst>
                                </p:cTn>
                              </p:par>
                              <p:par>
                                <p:cTn id="64" presetID="2" presetClass="entr" presetSubtype="9" fill="hold" grpId="0" nodeType="withEffect">
                                  <p:stCondLst>
                                    <p:cond delay="0"/>
                                  </p:stCondLst>
                                  <p:childTnLst>
                                    <p:set>
                                      <p:cBhvr>
                                        <p:cTn id="65" dur="1" fill="hold">
                                          <p:stCondLst>
                                            <p:cond delay="0"/>
                                          </p:stCondLst>
                                        </p:cTn>
                                        <p:tgtEl>
                                          <p:spTgt spid="32"/>
                                        </p:tgtEl>
                                        <p:attrNameLst>
                                          <p:attrName>style.visibility</p:attrName>
                                        </p:attrNameLst>
                                      </p:cBhvr>
                                      <p:to>
                                        <p:strVal val="visible"/>
                                      </p:to>
                                    </p:set>
                                    <p:anim calcmode="lin" valueType="num">
                                      <p:cBhvr additive="base">
                                        <p:cTn id="66" dur="3000" fill="hold"/>
                                        <p:tgtEl>
                                          <p:spTgt spid="32"/>
                                        </p:tgtEl>
                                        <p:attrNameLst>
                                          <p:attrName>ppt_x</p:attrName>
                                        </p:attrNameLst>
                                      </p:cBhvr>
                                      <p:tavLst>
                                        <p:tav tm="0">
                                          <p:val>
                                            <p:strVal val="0-#ppt_w/2"/>
                                          </p:val>
                                        </p:tav>
                                        <p:tav tm="100000">
                                          <p:val>
                                            <p:strVal val="#ppt_x"/>
                                          </p:val>
                                        </p:tav>
                                      </p:tavLst>
                                    </p:anim>
                                    <p:anim calcmode="lin" valueType="num">
                                      <p:cBhvr additive="base">
                                        <p:cTn id="67" dur="3000" fill="hold"/>
                                        <p:tgtEl>
                                          <p:spTgt spid="32"/>
                                        </p:tgtEl>
                                        <p:attrNameLst>
                                          <p:attrName>ppt_y</p:attrName>
                                        </p:attrNameLst>
                                      </p:cBhvr>
                                      <p:tavLst>
                                        <p:tav tm="0">
                                          <p:val>
                                            <p:strVal val="0-#ppt_h/2"/>
                                          </p:val>
                                        </p:tav>
                                        <p:tav tm="100000">
                                          <p:val>
                                            <p:strVal val="#ppt_y"/>
                                          </p:val>
                                        </p:tav>
                                      </p:tavLst>
                                    </p:anim>
                                  </p:childTnLst>
                                </p:cTn>
                              </p:par>
                              <p:par>
                                <p:cTn id="68" presetID="2" presetClass="entr" presetSubtype="9" fill="hold" grpId="0" nodeType="withEffect">
                                  <p:stCondLst>
                                    <p:cond delay="0"/>
                                  </p:stCondLst>
                                  <p:childTnLst>
                                    <p:set>
                                      <p:cBhvr>
                                        <p:cTn id="69" dur="1" fill="hold">
                                          <p:stCondLst>
                                            <p:cond delay="0"/>
                                          </p:stCondLst>
                                        </p:cTn>
                                        <p:tgtEl>
                                          <p:spTgt spid="33"/>
                                        </p:tgtEl>
                                        <p:attrNameLst>
                                          <p:attrName>style.visibility</p:attrName>
                                        </p:attrNameLst>
                                      </p:cBhvr>
                                      <p:to>
                                        <p:strVal val="visible"/>
                                      </p:to>
                                    </p:set>
                                    <p:anim calcmode="lin" valueType="num">
                                      <p:cBhvr additive="base">
                                        <p:cTn id="70" dur="3000" fill="hold"/>
                                        <p:tgtEl>
                                          <p:spTgt spid="33"/>
                                        </p:tgtEl>
                                        <p:attrNameLst>
                                          <p:attrName>ppt_x</p:attrName>
                                        </p:attrNameLst>
                                      </p:cBhvr>
                                      <p:tavLst>
                                        <p:tav tm="0">
                                          <p:val>
                                            <p:strVal val="0-#ppt_w/2"/>
                                          </p:val>
                                        </p:tav>
                                        <p:tav tm="100000">
                                          <p:val>
                                            <p:strVal val="#ppt_x"/>
                                          </p:val>
                                        </p:tav>
                                      </p:tavLst>
                                    </p:anim>
                                    <p:anim calcmode="lin" valueType="num">
                                      <p:cBhvr additive="base">
                                        <p:cTn id="71" dur="3000" fill="hold"/>
                                        <p:tgtEl>
                                          <p:spTgt spid="33"/>
                                        </p:tgtEl>
                                        <p:attrNameLst>
                                          <p:attrName>ppt_y</p:attrName>
                                        </p:attrNameLst>
                                      </p:cBhvr>
                                      <p:tavLst>
                                        <p:tav tm="0">
                                          <p:val>
                                            <p:strVal val="0-#ppt_h/2"/>
                                          </p:val>
                                        </p:tav>
                                        <p:tav tm="100000">
                                          <p:val>
                                            <p:strVal val="#ppt_y"/>
                                          </p:val>
                                        </p:tav>
                                      </p:tavLst>
                                    </p:anim>
                                  </p:childTnLst>
                                </p:cTn>
                              </p:par>
                              <p:par>
                                <p:cTn id="72" presetID="2" presetClass="entr" presetSubtype="9" fill="hold" grpId="0" nodeType="withEffect">
                                  <p:stCondLst>
                                    <p:cond delay="0"/>
                                  </p:stCondLst>
                                  <p:childTnLst>
                                    <p:set>
                                      <p:cBhvr>
                                        <p:cTn id="73" dur="1" fill="hold">
                                          <p:stCondLst>
                                            <p:cond delay="0"/>
                                          </p:stCondLst>
                                        </p:cTn>
                                        <p:tgtEl>
                                          <p:spTgt spid="34"/>
                                        </p:tgtEl>
                                        <p:attrNameLst>
                                          <p:attrName>style.visibility</p:attrName>
                                        </p:attrNameLst>
                                      </p:cBhvr>
                                      <p:to>
                                        <p:strVal val="visible"/>
                                      </p:to>
                                    </p:set>
                                    <p:anim calcmode="lin" valueType="num">
                                      <p:cBhvr additive="base">
                                        <p:cTn id="74" dur="3000" fill="hold"/>
                                        <p:tgtEl>
                                          <p:spTgt spid="34"/>
                                        </p:tgtEl>
                                        <p:attrNameLst>
                                          <p:attrName>ppt_x</p:attrName>
                                        </p:attrNameLst>
                                      </p:cBhvr>
                                      <p:tavLst>
                                        <p:tav tm="0">
                                          <p:val>
                                            <p:strVal val="0-#ppt_w/2"/>
                                          </p:val>
                                        </p:tav>
                                        <p:tav tm="100000">
                                          <p:val>
                                            <p:strVal val="#ppt_x"/>
                                          </p:val>
                                        </p:tav>
                                      </p:tavLst>
                                    </p:anim>
                                    <p:anim calcmode="lin" valueType="num">
                                      <p:cBhvr additive="base">
                                        <p:cTn id="75" dur="3000" fill="hold"/>
                                        <p:tgtEl>
                                          <p:spTgt spid="34"/>
                                        </p:tgtEl>
                                        <p:attrNameLst>
                                          <p:attrName>ppt_y</p:attrName>
                                        </p:attrNameLst>
                                      </p:cBhvr>
                                      <p:tavLst>
                                        <p:tav tm="0">
                                          <p:val>
                                            <p:strVal val="0-#ppt_h/2"/>
                                          </p:val>
                                        </p:tav>
                                        <p:tav tm="100000">
                                          <p:val>
                                            <p:strVal val="#ppt_y"/>
                                          </p:val>
                                        </p:tav>
                                      </p:tavLst>
                                    </p:anim>
                                  </p:childTnLst>
                                </p:cTn>
                              </p:par>
                              <p:par>
                                <p:cTn id="76" presetID="2" presetClass="entr" presetSubtype="9" fill="hold" grpId="0" nodeType="withEffect">
                                  <p:stCondLst>
                                    <p:cond delay="0"/>
                                  </p:stCondLst>
                                  <p:childTnLst>
                                    <p:set>
                                      <p:cBhvr>
                                        <p:cTn id="77" dur="1" fill="hold">
                                          <p:stCondLst>
                                            <p:cond delay="0"/>
                                          </p:stCondLst>
                                        </p:cTn>
                                        <p:tgtEl>
                                          <p:spTgt spid="35"/>
                                        </p:tgtEl>
                                        <p:attrNameLst>
                                          <p:attrName>style.visibility</p:attrName>
                                        </p:attrNameLst>
                                      </p:cBhvr>
                                      <p:to>
                                        <p:strVal val="visible"/>
                                      </p:to>
                                    </p:set>
                                    <p:anim calcmode="lin" valueType="num">
                                      <p:cBhvr additive="base">
                                        <p:cTn id="78" dur="3000" fill="hold"/>
                                        <p:tgtEl>
                                          <p:spTgt spid="35"/>
                                        </p:tgtEl>
                                        <p:attrNameLst>
                                          <p:attrName>ppt_x</p:attrName>
                                        </p:attrNameLst>
                                      </p:cBhvr>
                                      <p:tavLst>
                                        <p:tav tm="0">
                                          <p:val>
                                            <p:strVal val="0-#ppt_w/2"/>
                                          </p:val>
                                        </p:tav>
                                        <p:tav tm="100000">
                                          <p:val>
                                            <p:strVal val="#ppt_x"/>
                                          </p:val>
                                        </p:tav>
                                      </p:tavLst>
                                    </p:anim>
                                    <p:anim calcmode="lin" valueType="num">
                                      <p:cBhvr additive="base">
                                        <p:cTn id="79" dur="3000" fill="hold"/>
                                        <p:tgtEl>
                                          <p:spTgt spid="35"/>
                                        </p:tgtEl>
                                        <p:attrNameLst>
                                          <p:attrName>ppt_y</p:attrName>
                                        </p:attrNameLst>
                                      </p:cBhvr>
                                      <p:tavLst>
                                        <p:tav tm="0">
                                          <p:val>
                                            <p:strVal val="0-#ppt_h/2"/>
                                          </p:val>
                                        </p:tav>
                                        <p:tav tm="100000">
                                          <p:val>
                                            <p:strVal val="#ppt_y"/>
                                          </p:val>
                                        </p:tav>
                                      </p:tavLst>
                                    </p:anim>
                                  </p:childTnLst>
                                </p:cTn>
                              </p:par>
                              <p:par>
                                <p:cTn id="80" presetID="2" presetClass="entr" presetSubtype="3" fill="hold" grpId="0" nodeType="withEffect">
                                  <p:stCondLst>
                                    <p:cond delay="0"/>
                                  </p:stCondLst>
                                  <p:childTnLst>
                                    <p:set>
                                      <p:cBhvr>
                                        <p:cTn id="81" dur="1" fill="hold">
                                          <p:stCondLst>
                                            <p:cond delay="0"/>
                                          </p:stCondLst>
                                        </p:cTn>
                                        <p:tgtEl>
                                          <p:spTgt spid="11"/>
                                        </p:tgtEl>
                                        <p:attrNameLst>
                                          <p:attrName>style.visibility</p:attrName>
                                        </p:attrNameLst>
                                      </p:cBhvr>
                                      <p:to>
                                        <p:strVal val="visible"/>
                                      </p:to>
                                    </p:set>
                                    <p:anim calcmode="lin" valueType="num">
                                      <p:cBhvr additive="base">
                                        <p:cTn id="82" dur="3000" fill="hold"/>
                                        <p:tgtEl>
                                          <p:spTgt spid="11"/>
                                        </p:tgtEl>
                                        <p:attrNameLst>
                                          <p:attrName>ppt_x</p:attrName>
                                        </p:attrNameLst>
                                      </p:cBhvr>
                                      <p:tavLst>
                                        <p:tav tm="0">
                                          <p:val>
                                            <p:strVal val="1+#ppt_w/2"/>
                                          </p:val>
                                        </p:tav>
                                        <p:tav tm="100000">
                                          <p:val>
                                            <p:strVal val="#ppt_x"/>
                                          </p:val>
                                        </p:tav>
                                      </p:tavLst>
                                    </p:anim>
                                    <p:anim calcmode="lin" valueType="num">
                                      <p:cBhvr additive="base">
                                        <p:cTn id="83" dur="3000" fill="hold"/>
                                        <p:tgtEl>
                                          <p:spTgt spid="11"/>
                                        </p:tgtEl>
                                        <p:attrNameLst>
                                          <p:attrName>ppt_y</p:attrName>
                                        </p:attrNameLst>
                                      </p:cBhvr>
                                      <p:tavLst>
                                        <p:tav tm="0">
                                          <p:val>
                                            <p:strVal val="0-#ppt_h/2"/>
                                          </p:val>
                                        </p:tav>
                                        <p:tav tm="100000">
                                          <p:val>
                                            <p:strVal val="#ppt_y"/>
                                          </p:val>
                                        </p:tav>
                                      </p:tavLst>
                                    </p:anim>
                                  </p:childTnLst>
                                </p:cTn>
                              </p:par>
                              <p:par>
                                <p:cTn id="84" presetID="2" presetClass="entr" presetSubtype="3" fill="hold" grpId="0" nodeType="withEffect">
                                  <p:stCondLst>
                                    <p:cond delay="0"/>
                                  </p:stCondLst>
                                  <p:childTnLst>
                                    <p:set>
                                      <p:cBhvr>
                                        <p:cTn id="85" dur="1" fill="hold">
                                          <p:stCondLst>
                                            <p:cond delay="0"/>
                                          </p:stCondLst>
                                        </p:cTn>
                                        <p:tgtEl>
                                          <p:spTgt spid="16"/>
                                        </p:tgtEl>
                                        <p:attrNameLst>
                                          <p:attrName>style.visibility</p:attrName>
                                        </p:attrNameLst>
                                      </p:cBhvr>
                                      <p:to>
                                        <p:strVal val="visible"/>
                                      </p:to>
                                    </p:set>
                                    <p:anim calcmode="lin" valueType="num">
                                      <p:cBhvr additive="base">
                                        <p:cTn id="86" dur="3000" fill="hold"/>
                                        <p:tgtEl>
                                          <p:spTgt spid="16"/>
                                        </p:tgtEl>
                                        <p:attrNameLst>
                                          <p:attrName>ppt_x</p:attrName>
                                        </p:attrNameLst>
                                      </p:cBhvr>
                                      <p:tavLst>
                                        <p:tav tm="0">
                                          <p:val>
                                            <p:strVal val="1+#ppt_w/2"/>
                                          </p:val>
                                        </p:tav>
                                        <p:tav tm="100000">
                                          <p:val>
                                            <p:strVal val="#ppt_x"/>
                                          </p:val>
                                        </p:tav>
                                      </p:tavLst>
                                    </p:anim>
                                    <p:anim calcmode="lin" valueType="num">
                                      <p:cBhvr additive="base">
                                        <p:cTn id="87" dur="3000" fill="hold"/>
                                        <p:tgtEl>
                                          <p:spTgt spid="16"/>
                                        </p:tgtEl>
                                        <p:attrNameLst>
                                          <p:attrName>ppt_y</p:attrName>
                                        </p:attrNameLst>
                                      </p:cBhvr>
                                      <p:tavLst>
                                        <p:tav tm="0">
                                          <p:val>
                                            <p:strVal val="0-#ppt_h/2"/>
                                          </p:val>
                                        </p:tav>
                                        <p:tav tm="100000">
                                          <p:val>
                                            <p:strVal val="#ppt_y"/>
                                          </p:val>
                                        </p:tav>
                                      </p:tavLst>
                                    </p:anim>
                                  </p:childTnLst>
                                </p:cTn>
                              </p:par>
                              <p:par>
                                <p:cTn id="88" presetID="2" presetClass="entr" presetSubtype="3" fill="hold" grpId="0" nodeType="withEffect">
                                  <p:stCondLst>
                                    <p:cond delay="0"/>
                                  </p:stCondLst>
                                  <p:childTnLst>
                                    <p:set>
                                      <p:cBhvr>
                                        <p:cTn id="89" dur="1" fill="hold">
                                          <p:stCondLst>
                                            <p:cond delay="0"/>
                                          </p:stCondLst>
                                        </p:cTn>
                                        <p:tgtEl>
                                          <p:spTgt spid="27"/>
                                        </p:tgtEl>
                                        <p:attrNameLst>
                                          <p:attrName>style.visibility</p:attrName>
                                        </p:attrNameLst>
                                      </p:cBhvr>
                                      <p:to>
                                        <p:strVal val="visible"/>
                                      </p:to>
                                    </p:set>
                                    <p:anim calcmode="lin" valueType="num">
                                      <p:cBhvr additive="base">
                                        <p:cTn id="90" dur="3000" fill="hold"/>
                                        <p:tgtEl>
                                          <p:spTgt spid="27"/>
                                        </p:tgtEl>
                                        <p:attrNameLst>
                                          <p:attrName>ppt_x</p:attrName>
                                        </p:attrNameLst>
                                      </p:cBhvr>
                                      <p:tavLst>
                                        <p:tav tm="0">
                                          <p:val>
                                            <p:strVal val="1+#ppt_w/2"/>
                                          </p:val>
                                        </p:tav>
                                        <p:tav tm="100000">
                                          <p:val>
                                            <p:strVal val="#ppt_x"/>
                                          </p:val>
                                        </p:tav>
                                      </p:tavLst>
                                    </p:anim>
                                    <p:anim calcmode="lin" valueType="num">
                                      <p:cBhvr additive="base">
                                        <p:cTn id="91" dur="3000" fill="hold"/>
                                        <p:tgtEl>
                                          <p:spTgt spid="27"/>
                                        </p:tgtEl>
                                        <p:attrNameLst>
                                          <p:attrName>ppt_y</p:attrName>
                                        </p:attrNameLst>
                                      </p:cBhvr>
                                      <p:tavLst>
                                        <p:tav tm="0">
                                          <p:val>
                                            <p:strVal val="0-#ppt_h/2"/>
                                          </p:val>
                                        </p:tav>
                                        <p:tav tm="100000">
                                          <p:val>
                                            <p:strVal val="#ppt_y"/>
                                          </p:val>
                                        </p:tav>
                                      </p:tavLst>
                                    </p:anim>
                                  </p:childTnLst>
                                </p:cTn>
                              </p:par>
                              <p:par>
                                <p:cTn id="92" presetID="2" presetClass="entr" presetSubtype="3" fill="hold" grpId="0" nodeType="withEffect">
                                  <p:stCondLst>
                                    <p:cond delay="0"/>
                                  </p:stCondLst>
                                  <p:childTnLst>
                                    <p:set>
                                      <p:cBhvr>
                                        <p:cTn id="93" dur="1" fill="hold">
                                          <p:stCondLst>
                                            <p:cond delay="0"/>
                                          </p:stCondLst>
                                        </p:cTn>
                                        <p:tgtEl>
                                          <p:spTgt spid="28"/>
                                        </p:tgtEl>
                                        <p:attrNameLst>
                                          <p:attrName>style.visibility</p:attrName>
                                        </p:attrNameLst>
                                      </p:cBhvr>
                                      <p:to>
                                        <p:strVal val="visible"/>
                                      </p:to>
                                    </p:set>
                                    <p:anim calcmode="lin" valueType="num">
                                      <p:cBhvr additive="base">
                                        <p:cTn id="94" dur="3000" fill="hold"/>
                                        <p:tgtEl>
                                          <p:spTgt spid="28"/>
                                        </p:tgtEl>
                                        <p:attrNameLst>
                                          <p:attrName>ppt_x</p:attrName>
                                        </p:attrNameLst>
                                      </p:cBhvr>
                                      <p:tavLst>
                                        <p:tav tm="0">
                                          <p:val>
                                            <p:strVal val="1+#ppt_w/2"/>
                                          </p:val>
                                        </p:tav>
                                        <p:tav tm="100000">
                                          <p:val>
                                            <p:strVal val="#ppt_x"/>
                                          </p:val>
                                        </p:tav>
                                      </p:tavLst>
                                    </p:anim>
                                    <p:anim calcmode="lin" valueType="num">
                                      <p:cBhvr additive="base">
                                        <p:cTn id="95" dur="3000" fill="hold"/>
                                        <p:tgtEl>
                                          <p:spTgt spid="28"/>
                                        </p:tgtEl>
                                        <p:attrNameLst>
                                          <p:attrName>ppt_y</p:attrName>
                                        </p:attrNameLst>
                                      </p:cBhvr>
                                      <p:tavLst>
                                        <p:tav tm="0">
                                          <p:val>
                                            <p:strVal val="0-#ppt_h/2"/>
                                          </p:val>
                                        </p:tav>
                                        <p:tav tm="100000">
                                          <p:val>
                                            <p:strVal val="#ppt_y"/>
                                          </p:val>
                                        </p:tav>
                                      </p:tavLst>
                                    </p:anim>
                                  </p:childTnLst>
                                </p:cTn>
                              </p:par>
                              <p:par>
                                <p:cTn id="96" presetID="2" presetClass="entr" presetSubtype="3" fill="hold" grpId="0" nodeType="withEffect">
                                  <p:stCondLst>
                                    <p:cond delay="0"/>
                                  </p:stCondLst>
                                  <p:childTnLst>
                                    <p:set>
                                      <p:cBhvr>
                                        <p:cTn id="97" dur="1" fill="hold">
                                          <p:stCondLst>
                                            <p:cond delay="0"/>
                                          </p:stCondLst>
                                        </p:cTn>
                                        <p:tgtEl>
                                          <p:spTgt spid="29"/>
                                        </p:tgtEl>
                                        <p:attrNameLst>
                                          <p:attrName>style.visibility</p:attrName>
                                        </p:attrNameLst>
                                      </p:cBhvr>
                                      <p:to>
                                        <p:strVal val="visible"/>
                                      </p:to>
                                    </p:set>
                                    <p:anim calcmode="lin" valueType="num">
                                      <p:cBhvr additive="base">
                                        <p:cTn id="98" dur="3000" fill="hold"/>
                                        <p:tgtEl>
                                          <p:spTgt spid="29"/>
                                        </p:tgtEl>
                                        <p:attrNameLst>
                                          <p:attrName>ppt_x</p:attrName>
                                        </p:attrNameLst>
                                      </p:cBhvr>
                                      <p:tavLst>
                                        <p:tav tm="0">
                                          <p:val>
                                            <p:strVal val="1+#ppt_w/2"/>
                                          </p:val>
                                        </p:tav>
                                        <p:tav tm="100000">
                                          <p:val>
                                            <p:strVal val="#ppt_x"/>
                                          </p:val>
                                        </p:tav>
                                      </p:tavLst>
                                    </p:anim>
                                    <p:anim calcmode="lin" valueType="num">
                                      <p:cBhvr additive="base">
                                        <p:cTn id="99" dur="3000" fill="hold"/>
                                        <p:tgtEl>
                                          <p:spTgt spid="29"/>
                                        </p:tgtEl>
                                        <p:attrNameLst>
                                          <p:attrName>ppt_y</p:attrName>
                                        </p:attrNameLst>
                                      </p:cBhvr>
                                      <p:tavLst>
                                        <p:tav tm="0">
                                          <p:val>
                                            <p:strVal val="0-#ppt_h/2"/>
                                          </p:val>
                                        </p:tav>
                                        <p:tav tm="100000">
                                          <p:val>
                                            <p:strVal val="#ppt_y"/>
                                          </p:val>
                                        </p:tav>
                                      </p:tavLst>
                                    </p:anim>
                                  </p:childTnLst>
                                </p:cTn>
                              </p:par>
                              <p:par>
                                <p:cTn id="100" presetID="2" presetClass="entr" presetSubtype="3" fill="hold" grpId="0" nodeType="withEffect">
                                  <p:stCondLst>
                                    <p:cond delay="0"/>
                                  </p:stCondLst>
                                  <p:childTnLst>
                                    <p:set>
                                      <p:cBhvr>
                                        <p:cTn id="101" dur="1" fill="hold">
                                          <p:stCondLst>
                                            <p:cond delay="0"/>
                                          </p:stCondLst>
                                        </p:cTn>
                                        <p:tgtEl>
                                          <p:spTgt spid="30"/>
                                        </p:tgtEl>
                                        <p:attrNameLst>
                                          <p:attrName>style.visibility</p:attrName>
                                        </p:attrNameLst>
                                      </p:cBhvr>
                                      <p:to>
                                        <p:strVal val="visible"/>
                                      </p:to>
                                    </p:set>
                                    <p:anim calcmode="lin" valueType="num">
                                      <p:cBhvr additive="base">
                                        <p:cTn id="102" dur="3000" fill="hold"/>
                                        <p:tgtEl>
                                          <p:spTgt spid="30"/>
                                        </p:tgtEl>
                                        <p:attrNameLst>
                                          <p:attrName>ppt_x</p:attrName>
                                        </p:attrNameLst>
                                      </p:cBhvr>
                                      <p:tavLst>
                                        <p:tav tm="0">
                                          <p:val>
                                            <p:strVal val="1+#ppt_w/2"/>
                                          </p:val>
                                        </p:tav>
                                        <p:tav tm="100000">
                                          <p:val>
                                            <p:strVal val="#ppt_x"/>
                                          </p:val>
                                        </p:tav>
                                      </p:tavLst>
                                    </p:anim>
                                    <p:anim calcmode="lin" valueType="num">
                                      <p:cBhvr additive="base">
                                        <p:cTn id="103" dur="3000" fill="hold"/>
                                        <p:tgtEl>
                                          <p:spTgt spid="30"/>
                                        </p:tgtEl>
                                        <p:attrNameLst>
                                          <p:attrName>ppt_y</p:attrName>
                                        </p:attrNameLst>
                                      </p:cBhvr>
                                      <p:tavLst>
                                        <p:tav tm="0">
                                          <p:val>
                                            <p:strVal val="0-#ppt_h/2"/>
                                          </p:val>
                                        </p:tav>
                                        <p:tav tm="100000">
                                          <p:val>
                                            <p:strVal val="#ppt_y"/>
                                          </p:val>
                                        </p:tav>
                                      </p:tavLst>
                                    </p:anim>
                                  </p:childTnLst>
                                </p:cTn>
                              </p:par>
                              <p:par>
                                <p:cTn id="104" presetID="23" presetClass="entr" presetSubtype="528" fill="hold" grpId="0" nodeType="withEffect">
                                  <p:stCondLst>
                                    <p:cond delay="0"/>
                                  </p:stCondLst>
                                  <p:childTnLst>
                                    <p:set>
                                      <p:cBhvr>
                                        <p:cTn id="105" dur="1" fill="hold">
                                          <p:stCondLst>
                                            <p:cond delay="0"/>
                                          </p:stCondLst>
                                        </p:cTn>
                                        <p:tgtEl>
                                          <p:spTgt spid="37"/>
                                        </p:tgtEl>
                                        <p:attrNameLst>
                                          <p:attrName>style.visibility</p:attrName>
                                        </p:attrNameLst>
                                      </p:cBhvr>
                                      <p:to>
                                        <p:strVal val="visible"/>
                                      </p:to>
                                    </p:set>
                                    <p:anim calcmode="lin" valueType="num">
                                      <p:cBhvr>
                                        <p:cTn id="106" dur="3000" fill="hold"/>
                                        <p:tgtEl>
                                          <p:spTgt spid="37"/>
                                        </p:tgtEl>
                                        <p:attrNameLst>
                                          <p:attrName>ppt_w</p:attrName>
                                        </p:attrNameLst>
                                      </p:cBhvr>
                                      <p:tavLst>
                                        <p:tav tm="0">
                                          <p:val>
                                            <p:fltVal val="0"/>
                                          </p:val>
                                        </p:tav>
                                        <p:tav tm="100000">
                                          <p:val>
                                            <p:strVal val="#ppt_w"/>
                                          </p:val>
                                        </p:tav>
                                      </p:tavLst>
                                    </p:anim>
                                    <p:anim calcmode="lin" valueType="num">
                                      <p:cBhvr>
                                        <p:cTn id="107" dur="3000" fill="hold"/>
                                        <p:tgtEl>
                                          <p:spTgt spid="37"/>
                                        </p:tgtEl>
                                        <p:attrNameLst>
                                          <p:attrName>ppt_h</p:attrName>
                                        </p:attrNameLst>
                                      </p:cBhvr>
                                      <p:tavLst>
                                        <p:tav tm="0">
                                          <p:val>
                                            <p:fltVal val="0"/>
                                          </p:val>
                                        </p:tav>
                                        <p:tav tm="100000">
                                          <p:val>
                                            <p:strVal val="#ppt_h"/>
                                          </p:val>
                                        </p:tav>
                                      </p:tavLst>
                                    </p:anim>
                                    <p:anim calcmode="lin" valueType="num">
                                      <p:cBhvr>
                                        <p:cTn id="108" dur="3000" fill="hold"/>
                                        <p:tgtEl>
                                          <p:spTgt spid="37"/>
                                        </p:tgtEl>
                                        <p:attrNameLst>
                                          <p:attrName>ppt_x</p:attrName>
                                        </p:attrNameLst>
                                      </p:cBhvr>
                                      <p:tavLst>
                                        <p:tav tm="0">
                                          <p:val>
                                            <p:fltVal val="0.5"/>
                                          </p:val>
                                        </p:tav>
                                        <p:tav tm="100000">
                                          <p:val>
                                            <p:strVal val="#ppt_x"/>
                                          </p:val>
                                        </p:tav>
                                      </p:tavLst>
                                    </p:anim>
                                    <p:anim calcmode="lin" valueType="num">
                                      <p:cBhvr>
                                        <p:cTn id="109" dur="3000" fill="hold"/>
                                        <p:tgtEl>
                                          <p:spTgt spid="37"/>
                                        </p:tgtEl>
                                        <p:attrNameLst>
                                          <p:attrName>ppt_y</p:attrName>
                                        </p:attrNameLst>
                                      </p:cBhvr>
                                      <p:tavLst>
                                        <p:tav tm="0">
                                          <p:val>
                                            <p:fltVal val="0.5"/>
                                          </p:val>
                                        </p:tav>
                                        <p:tav tm="100000">
                                          <p:val>
                                            <p:strVal val="#ppt_y"/>
                                          </p:val>
                                        </p:tav>
                                      </p:tavLst>
                                    </p:anim>
                                  </p:childTnLst>
                                </p:cTn>
                              </p:par>
                              <p:par>
                                <p:cTn id="110" presetID="8" presetClass="entr" presetSubtype="16" fill="hold" grpId="1" nodeType="withEffect">
                                  <p:stCondLst>
                                    <p:cond delay="0"/>
                                  </p:stCondLst>
                                  <p:childTnLst>
                                    <p:set>
                                      <p:cBhvr>
                                        <p:cTn id="111" dur="1" fill="hold">
                                          <p:stCondLst>
                                            <p:cond delay="0"/>
                                          </p:stCondLst>
                                        </p:cTn>
                                        <p:tgtEl>
                                          <p:spTgt spid="9"/>
                                        </p:tgtEl>
                                        <p:attrNameLst>
                                          <p:attrName>style.visibility</p:attrName>
                                        </p:attrNameLst>
                                      </p:cBhvr>
                                      <p:to>
                                        <p:strVal val="visible"/>
                                      </p:to>
                                    </p:set>
                                    <p:animEffect transition="in" filter="diamond(in)">
                                      <p:cBhvr>
                                        <p:cTn id="112" dur="3000"/>
                                        <p:tgtEl>
                                          <p:spTgt spid="9"/>
                                        </p:tgtEl>
                                      </p:cBhvr>
                                    </p:animEffect>
                                  </p:childTnLst>
                                </p:cTn>
                              </p:par>
                              <p:par>
                                <p:cTn id="113" presetID="8" presetClass="entr" presetSubtype="16" fill="hold" grpId="1" nodeType="withEffect">
                                  <p:stCondLst>
                                    <p:cond delay="0"/>
                                  </p:stCondLst>
                                  <p:childTnLst>
                                    <p:set>
                                      <p:cBhvr>
                                        <p:cTn id="114" dur="1" fill="hold">
                                          <p:stCondLst>
                                            <p:cond delay="0"/>
                                          </p:stCondLst>
                                        </p:cTn>
                                        <p:tgtEl>
                                          <p:spTgt spid="11"/>
                                        </p:tgtEl>
                                        <p:attrNameLst>
                                          <p:attrName>style.visibility</p:attrName>
                                        </p:attrNameLst>
                                      </p:cBhvr>
                                      <p:to>
                                        <p:strVal val="visible"/>
                                      </p:to>
                                    </p:set>
                                    <p:animEffect transition="in" filter="diamond(in)">
                                      <p:cBhvr>
                                        <p:cTn id="115" dur="3000"/>
                                        <p:tgtEl>
                                          <p:spTgt spid="11"/>
                                        </p:tgtEl>
                                      </p:cBhvr>
                                    </p:animEffect>
                                  </p:childTnLst>
                                </p:cTn>
                              </p:par>
                              <p:par>
                                <p:cTn id="116" presetID="8" presetClass="entr" presetSubtype="16" fill="hold" grpId="1" nodeType="withEffect">
                                  <p:stCondLst>
                                    <p:cond delay="0"/>
                                  </p:stCondLst>
                                  <p:childTnLst>
                                    <p:set>
                                      <p:cBhvr>
                                        <p:cTn id="117" dur="1" fill="hold">
                                          <p:stCondLst>
                                            <p:cond delay="0"/>
                                          </p:stCondLst>
                                        </p:cTn>
                                        <p:tgtEl>
                                          <p:spTgt spid="13"/>
                                        </p:tgtEl>
                                        <p:attrNameLst>
                                          <p:attrName>style.visibility</p:attrName>
                                        </p:attrNameLst>
                                      </p:cBhvr>
                                      <p:to>
                                        <p:strVal val="visible"/>
                                      </p:to>
                                    </p:set>
                                    <p:animEffect transition="in" filter="diamond(in)">
                                      <p:cBhvr>
                                        <p:cTn id="118" dur="3000"/>
                                        <p:tgtEl>
                                          <p:spTgt spid="13"/>
                                        </p:tgtEl>
                                      </p:cBhvr>
                                    </p:animEffect>
                                  </p:childTnLst>
                                </p:cTn>
                              </p:par>
                              <p:par>
                                <p:cTn id="119" presetID="8" presetClass="entr" presetSubtype="16" fill="hold" grpId="1" nodeType="withEffect">
                                  <p:stCondLst>
                                    <p:cond delay="0"/>
                                  </p:stCondLst>
                                  <p:childTnLst>
                                    <p:set>
                                      <p:cBhvr>
                                        <p:cTn id="120" dur="1" fill="hold">
                                          <p:stCondLst>
                                            <p:cond delay="0"/>
                                          </p:stCondLst>
                                        </p:cTn>
                                        <p:tgtEl>
                                          <p:spTgt spid="16"/>
                                        </p:tgtEl>
                                        <p:attrNameLst>
                                          <p:attrName>style.visibility</p:attrName>
                                        </p:attrNameLst>
                                      </p:cBhvr>
                                      <p:to>
                                        <p:strVal val="visible"/>
                                      </p:to>
                                    </p:set>
                                    <p:animEffect transition="in" filter="diamond(in)">
                                      <p:cBhvr>
                                        <p:cTn id="121" dur="3000"/>
                                        <p:tgtEl>
                                          <p:spTgt spid="16"/>
                                        </p:tgtEl>
                                      </p:cBhvr>
                                    </p:animEffect>
                                  </p:childTnLst>
                                </p:cTn>
                              </p:par>
                              <p:par>
                                <p:cTn id="122" presetID="8" presetClass="entr" presetSubtype="16" fill="hold" grpId="1" nodeType="withEffect">
                                  <p:stCondLst>
                                    <p:cond delay="0"/>
                                  </p:stCondLst>
                                  <p:childTnLst>
                                    <p:set>
                                      <p:cBhvr>
                                        <p:cTn id="123" dur="1" fill="hold">
                                          <p:stCondLst>
                                            <p:cond delay="0"/>
                                          </p:stCondLst>
                                        </p:cTn>
                                        <p:tgtEl>
                                          <p:spTgt spid="17"/>
                                        </p:tgtEl>
                                        <p:attrNameLst>
                                          <p:attrName>style.visibility</p:attrName>
                                        </p:attrNameLst>
                                      </p:cBhvr>
                                      <p:to>
                                        <p:strVal val="visible"/>
                                      </p:to>
                                    </p:set>
                                    <p:animEffect transition="in" filter="diamond(in)">
                                      <p:cBhvr>
                                        <p:cTn id="124" dur="3000"/>
                                        <p:tgtEl>
                                          <p:spTgt spid="17"/>
                                        </p:tgtEl>
                                      </p:cBhvr>
                                    </p:animEffect>
                                  </p:childTnLst>
                                </p:cTn>
                              </p:par>
                              <p:par>
                                <p:cTn id="125" presetID="8" presetClass="entr" presetSubtype="16" fill="hold" grpId="1" nodeType="withEffect">
                                  <p:stCondLst>
                                    <p:cond delay="0"/>
                                  </p:stCondLst>
                                  <p:childTnLst>
                                    <p:set>
                                      <p:cBhvr>
                                        <p:cTn id="126" dur="1" fill="hold">
                                          <p:stCondLst>
                                            <p:cond delay="0"/>
                                          </p:stCondLst>
                                        </p:cTn>
                                        <p:tgtEl>
                                          <p:spTgt spid="18"/>
                                        </p:tgtEl>
                                        <p:attrNameLst>
                                          <p:attrName>style.visibility</p:attrName>
                                        </p:attrNameLst>
                                      </p:cBhvr>
                                      <p:to>
                                        <p:strVal val="visible"/>
                                      </p:to>
                                    </p:set>
                                    <p:animEffect transition="in" filter="diamond(in)">
                                      <p:cBhvr>
                                        <p:cTn id="127" dur="3000"/>
                                        <p:tgtEl>
                                          <p:spTgt spid="18"/>
                                        </p:tgtEl>
                                      </p:cBhvr>
                                    </p:animEffect>
                                  </p:childTnLst>
                                </p:cTn>
                              </p:par>
                              <p:par>
                                <p:cTn id="128" presetID="8" presetClass="entr" presetSubtype="16" fill="hold" grpId="1" nodeType="withEffect">
                                  <p:stCondLst>
                                    <p:cond delay="0"/>
                                  </p:stCondLst>
                                  <p:childTnLst>
                                    <p:set>
                                      <p:cBhvr>
                                        <p:cTn id="129" dur="1" fill="hold">
                                          <p:stCondLst>
                                            <p:cond delay="0"/>
                                          </p:stCondLst>
                                        </p:cTn>
                                        <p:tgtEl>
                                          <p:spTgt spid="19"/>
                                        </p:tgtEl>
                                        <p:attrNameLst>
                                          <p:attrName>style.visibility</p:attrName>
                                        </p:attrNameLst>
                                      </p:cBhvr>
                                      <p:to>
                                        <p:strVal val="visible"/>
                                      </p:to>
                                    </p:set>
                                    <p:animEffect transition="in" filter="diamond(in)">
                                      <p:cBhvr>
                                        <p:cTn id="130" dur="3000"/>
                                        <p:tgtEl>
                                          <p:spTgt spid="19"/>
                                        </p:tgtEl>
                                      </p:cBhvr>
                                    </p:animEffect>
                                  </p:childTnLst>
                                </p:cTn>
                              </p:par>
                              <p:par>
                                <p:cTn id="131" presetID="8" presetClass="entr" presetSubtype="16" fill="hold" grpId="1" nodeType="withEffect">
                                  <p:stCondLst>
                                    <p:cond delay="0"/>
                                  </p:stCondLst>
                                  <p:childTnLst>
                                    <p:set>
                                      <p:cBhvr>
                                        <p:cTn id="132" dur="1" fill="hold">
                                          <p:stCondLst>
                                            <p:cond delay="0"/>
                                          </p:stCondLst>
                                        </p:cTn>
                                        <p:tgtEl>
                                          <p:spTgt spid="20"/>
                                        </p:tgtEl>
                                        <p:attrNameLst>
                                          <p:attrName>style.visibility</p:attrName>
                                        </p:attrNameLst>
                                      </p:cBhvr>
                                      <p:to>
                                        <p:strVal val="visible"/>
                                      </p:to>
                                    </p:set>
                                    <p:animEffect transition="in" filter="diamond(in)">
                                      <p:cBhvr>
                                        <p:cTn id="133" dur="3000"/>
                                        <p:tgtEl>
                                          <p:spTgt spid="20"/>
                                        </p:tgtEl>
                                      </p:cBhvr>
                                    </p:animEffect>
                                  </p:childTnLst>
                                </p:cTn>
                              </p:par>
                              <p:par>
                                <p:cTn id="134" presetID="8" presetClass="entr" presetSubtype="16" fill="hold" grpId="1" nodeType="withEffect">
                                  <p:stCondLst>
                                    <p:cond delay="0"/>
                                  </p:stCondLst>
                                  <p:childTnLst>
                                    <p:set>
                                      <p:cBhvr>
                                        <p:cTn id="135" dur="1" fill="hold">
                                          <p:stCondLst>
                                            <p:cond delay="0"/>
                                          </p:stCondLst>
                                        </p:cTn>
                                        <p:tgtEl>
                                          <p:spTgt spid="27"/>
                                        </p:tgtEl>
                                        <p:attrNameLst>
                                          <p:attrName>style.visibility</p:attrName>
                                        </p:attrNameLst>
                                      </p:cBhvr>
                                      <p:to>
                                        <p:strVal val="visible"/>
                                      </p:to>
                                    </p:set>
                                    <p:animEffect transition="in" filter="diamond(in)">
                                      <p:cBhvr>
                                        <p:cTn id="136" dur="3000"/>
                                        <p:tgtEl>
                                          <p:spTgt spid="27"/>
                                        </p:tgtEl>
                                      </p:cBhvr>
                                    </p:animEffect>
                                  </p:childTnLst>
                                </p:cTn>
                              </p:par>
                              <p:par>
                                <p:cTn id="137" presetID="8" presetClass="entr" presetSubtype="16" fill="hold" grpId="1" nodeType="withEffect">
                                  <p:stCondLst>
                                    <p:cond delay="0"/>
                                  </p:stCondLst>
                                  <p:childTnLst>
                                    <p:set>
                                      <p:cBhvr>
                                        <p:cTn id="138" dur="1" fill="hold">
                                          <p:stCondLst>
                                            <p:cond delay="0"/>
                                          </p:stCondLst>
                                        </p:cTn>
                                        <p:tgtEl>
                                          <p:spTgt spid="28"/>
                                        </p:tgtEl>
                                        <p:attrNameLst>
                                          <p:attrName>style.visibility</p:attrName>
                                        </p:attrNameLst>
                                      </p:cBhvr>
                                      <p:to>
                                        <p:strVal val="visible"/>
                                      </p:to>
                                    </p:set>
                                    <p:animEffect transition="in" filter="diamond(in)">
                                      <p:cBhvr>
                                        <p:cTn id="139" dur="3000"/>
                                        <p:tgtEl>
                                          <p:spTgt spid="28"/>
                                        </p:tgtEl>
                                      </p:cBhvr>
                                    </p:animEffect>
                                  </p:childTnLst>
                                </p:cTn>
                              </p:par>
                              <p:par>
                                <p:cTn id="140" presetID="8" presetClass="entr" presetSubtype="16" fill="hold" grpId="1" nodeType="withEffect">
                                  <p:stCondLst>
                                    <p:cond delay="0"/>
                                  </p:stCondLst>
                                  <p:childTnLst>
                                    <p:set>
                                      <p:cBhvr>
                                        <p:cTn id="141" dur="1" fill="hold">
                                          <p:stCondLst>
                                            <p:cond delay="0"/>
                                          </p:stCondLst>
                                        </p:cTn>
                                        <p:tgtEl>
                                          <p:spTgt spid="29"/>
                                        </p:tgtEl>
                                        <p:attrNameLst>
                                          <p:attrName>style.visibility</p:attrName>
                                        </p:attrNameLst>
                                      </p:cBhvr>
                                      <p:to>
                                        <p:strVal val="visible"/>
                                      </p:to>
                                    </p:set>
                                    <p:animEffect transition="in" filter="diamond(in)">
                                      <p:cBhvr>
                                        <p:cTn id="142" dur="3000"/>
                                        <p:tgtEl>
                                          <p:spTgt spid="29"/>
                                        </p:tgtEl>
                                      </p:cBhvr>
                                    </p:animEffect>
                                  </p:childTnLst>
                                </p:cTn>
                              </p:par>
                              <p:par>
                                <p:cTn id="143" presetID="8" presetClass="entr" presetSubtype="16" fill="hold" grpId="1" nodeType="withEffect">
                                  <p:stCondLst>
                                    <p:cond delay="0"/>
                                  </p:stCondLst>
                                  <p:childTnLst>
                                    <p:set>
                                      <p:cBhvr>
                                        <p:cTn id="144" dur="1" fill="hold">
                                          <p:stCondLst>
                                            <p:cond delay="0"/>
                                          </p:stCondLst>
                                        </p:cTn>
                                        <p:tgtEl>
                                          <p:spTgt spid="30"/>
                                        </p:tgtEl>
                                        <p:attrNameLst>
                                          <p:attrName>style.visibility</p:attrName>
                                        </p:attrNameLst>
                                      </p:cBhvr>
                                      <p:to>
                                        <p:strVal val="visible"/>
                                      </p:to>
                                    </p:set>
                                    <p:animEffect transition="in" filter="diamond(in)">
                                      <p:cBhvr>
                                        <p:cTn id="145" dur="3000"/>
                                        <p:tgtEl>
                                          <p:spTgt spid="30"/>
                                        </p:tgtEl>
                                      </p:cBhvr>
                                    </p:animEffect>
                                  </p:childTnLst>
                                </p:cTn>
                              </p:par>
                              <p:par>
                                <p:cTn id="146" presetID="8" presetClass="entr" presetSubtype="16" fill="hold" grpId="1" nodeType="withEffect">
                                  <p:stCondLst>
                                    <p:cond delay="0"/>
                                  </p:stCondLst>
                                  <p:childTnLst>
                                    <p:set>
                                      <p:cBhvr>
                                        <p:cTn id="147" dur="1" fill="hold">
                                          <p:stCondLst>
                                            <p:cond delay="0"/>
                                          </p:stCondLst>
                                        </p:cTn>
                                        <p:tgtEl>
                                          <p:spTgt spid="10"/>
                                        </p:tgtEl>
                                        <p:attrNameLst>
                                          <p:attrName>style.visibility</p:attrName>
                                        </p:attrNameLst>
                                      </p:cBhvr>
                                      <p:to>
                                        <p:strVal val="visible"/>
                                      </p:to>
                                    </p:set>
                                    <p:animEffect transition="in" filter="diamond(in)">
                                      <p:cBhvr>
                                        <p:cTn id="148" dur="3000"/>
                                        <p:tgtEl>
                                          <p:spTgt spid="10"/>
                                        </p:tgtEl>
                                      </p:cBhvr>
                                    </p:animEffect>
                                  </p:childTnLst>
                                </p:cTn>
                              </p:par>
                              <p:par>
                                <p:cTn id="149" presetID="8" presetClass="entr" presetSubtype="16" fill="hold" grpId="1" nodeType="withEffect">
                                  <p:stCondLst>
                                    <p:cond delay="0"/>
                                  </p:stCondLst>
                                  <p:childTnLst>
                                    <p:set>
                                      <p:cBhvr>
                                        <p:cTn id="150" dur="1" fill="hold">
                                          <p:stCondLst>
                                            <p:cond delay="0"/>
                                          </p:stCondLst>
                                        </p:cTn>
                                        <p:tgtEl>
                                          <p:spTgt spid="12"/>
                                        </p:tgtEl>
                                        <p:attrNameLst>
                                          <p:attrName>style.visibility</p:attrName>
                                        </p:attrNameLst>
                                      </p:cBhvr>
                                      <p:to>
                                        <p:strVal val="visible"/>
                                      </p:to>
                                    </p:set>
                                    <p:animEffect transition="in" filter="diamond(in)">
                                      <p:cBhvr>
                                        <p:cTn id="151" dur="3000"/>
                                        <p:tgtEl>
                                          <p:spTgt spid="12"/>
                                        </p:tgtEl>
                                      </p:cBhvr>
                                    </p:animEffect>
                                  </p:childTnLst>
                                </p:cTn>
                              </p:par>
                              <p:par>
                                <p:cTn id="152" presetID="8" presetClass="entr" presetSubtype="16" fill="hold" grpId="1" nodeType="withEffect">
                                  <p:stCondLst>
                                    <p:cond delay="0"/>
                                  </p:stCondLst>
                                  <p:childTnLst>
                                    <p:set>
                                      <p:cBhvr>
                                        <p:cTn id="153" dur="1" fill="hold">
                                          <p:stCondLst>
                                            <p:cond delay="0"/>
                                          </p:stCondLst>
                                        </p:cTn>
                                        <p:tgtEl>
                                          <p:spTgt spid="14"/>
                                        </p:tgtEl>
                                        <p:attrNameLst>
                                          <p:attrName>style.visibility</p:attrName>
                                        </p:attrNameLst>
                                      </p:cBhvr>
                                      <p:to>
                                        <p:strVal val="visible"/>
                                      </p:to>
                                    </p:set>
                                    <p:animEffect transition="in" filter="diamond(in)">
                                      <p:cBhvr>
                                        <p:cTn id="154" dur="3000"/>
                                        <p:tgtEl>
                                          <p:spTgt spid="14"/>
                                        </p:tgtEl>
                                      </p:cBhvr>
                                    </p:animEffect>
                                  </p:childTnLst>
                                </p:cTn>
                              </p:par>
                              <p:par>
                                <p:cTn id="155" presetID="8" presetClass="entr" presetSubtype="16" fill="hold" grpId="1" nodeType="withEffect">
                                  <p:stCondLst>
                                    <p:cond delay="0"/>
                                  </p:stCondLst>
                                  <p:childTnLst>
                                    <p:set>
                                      <p:cBhvr>
                                        <p:cTn id="156" dur="1" fill="hold">
                                          <p:stCondLst>
                                            <p:cond delay="0"/>
                                          </p:stCondLst>
                                        </p:cTn>
                                        <p:tgtEl>
                                          <p:spTgt spid="15"/>
                                        </p:tgtEl>
                                        <p:attrNameLst>
                                          <p:attrName>style.visibility</p:attrName>
                                        </p:attrNameLst>
                                      </p:cBhvr>
                                      <p:to>
                                        <p:strVal val="visible"/>
                                      </p:to>
                                    </p:set>
                                    <p:animEffect transition="in" filter="diamond(in)">
                                      <p:cBhvr>
                                        <p:cTn id="157" dur="3000"/>
                                        <p:tgtEl>
                                          <p:spTgt spid="15"/>
                                        </p:tgtEl>
                                      </p:cBhvr>
                                    </p:animEffect>
                                  </p:childTnLst>
                                </p:cTn>
                              </p:par>
                              <p:par>
                                <p:cTn id="158" presetID="8" presetClass="entr" presetSubtype="16" fill="hold" grpId="1" nodeType="withEffect">
                                  <p:stCondLst>
                                    <p:cond delay="0"/>
                                  </p:stCondLst>
                                  <p:childTnLst>
                                    <p:set>
                                      <p:cBhvr>
                                        <p:cTn id="159" dur="1" fill="hold">
                                          <p:stCondLst>
                                            <p:cond delay="0"/>
                                          </p:stCondLst>
                                        </p:cTn>
                                        <p:tgtEl>
                                          <p:spTgt spid="21"/>
                                        </p:tgtEl>
                                        <p:attrNameLst>
                                          <p:attrName>style.visibility</p:attrName>
                                        </p:attrNameLst>
                                      </p:cBhvr>
                                      <p:to>
                                        <p:strVal val="visible"/>
                                      </p:to>
                                    </p:set>
                                    <p:animEffect transition="in" filter="diamond(in)">
                                      <p:cBhvr>
                                        <p:cTn id="160" dur="3000"/>
                                        <p:tgtEl>
                                          <p:spTgt spid="21"/>
                                        </p:tgtEl>
                                      </p:cBhvr>
                                    </p:animEffect>
                                  </p:childTnLst>
                                </p:cTn>
                              </p:par>
                              <p:par>
                                <p:cTn id="161" presetID="8" presetClass="entr" presetSubtype="16" fill="hold" grpId="1" nodeType="withEffect">
                                  <p:stCondLst>
                                    <p:cond delay="0"/>
                                  </p:stCondLst>
                                  <p:childTnLst>
                                    <p:set>
                                      <p:cBhvr>
                                        <p:cTn id="162" dur="1" fill="hold">
                                          <p:stCondLst>
                                            <p:cond delay="0"/>
                                          </p:stCondLst>
                                        </p:cTn>
                                        <p:tgtEl>
                                          <p:spTgt spid="23"/>
                                        </p:tgtEl>
                                        <p:attrNameLst>
                                          <p:attrName>style.visibility</p:attrName>
                                        </p:attrNameLst>
                                      </p:cBhvr>
                                      <p:to>
                                        <p:strVal val="visible"/>
                                      </p:to>
                                    </p:set>
                                    <p:animEffect transition="in" filter="diamond(in)">
                                      <p:cBhvr>
                                        <p:cTn id="163" dur="3000"/>
                                        <p:tgtEl>
                                          <p:spTgt spid="23"/>
                                        </p:tgtEl>
                                      </p:cBhvr>
                                    </p:animEffect>
                                  </p:childTnLst>
                                </p:cTn>
                              </p:par>
                              <p:par>
                                <p:cTn id="164" presetID="8" presetClass="entr" presetSubtype="16" fill="hold" grpId="1" nodeType="withEffect">
                                  <p:stCondLst>
                                    <p:cond delay="0"/>
                                  </p:stCondLst>
                                  <p:childTnLst>
                                    <p:set>
                                      <p:cBhvr>
                                        <p:cTn id="165" dur="1" fill="hold">
                                          <p:stCondLst>
                                            <p:cond delay="0"/>
                                          </p:stCondLst>
                                        </p:cTn>
                                        <p:tgtEl>
                                          <p:spTgt spid="24"/>
                                        </p:tgtEl>
                                        <p:attrNameLst>
                                          <p:attrName>style.visibility</p:attrName>
                                        </p:attrNameLst>
                                      </p:cBhvr>
                                      <p:to>
                                        <p:strVal val="visible"/>
                                      </p:to>
                                    </p:set>
                                    <p:animEffect transition="in" filter="diamond(in)">
                                      <p:cBhvr>
                                        <p:cTn id="166" dur="3000"/>
                                        <p:tgtEl>
                                          <p:spTgt spid="24"/>
                                        </p:tgtEl>
                                      </p:cBhvr>
                                    </p:animEffect>
                                  </p:childTnLst>
                                </p:cTn>
                              </p:par>
                              <p:par>
                                <p:cTn id="167" presetID="8" presetClass="entr" presetSubtype="16" fill="hold" grpId="1" nodeType="withEffect">
                                  <p:stCondLst>
                                    <p:cond delay="0"/>
                                  </p:stCondLst>
                                  <p:childTnLst>
                                    <p:set>
                                      <p:cBhvr>
                                        <p:cTn id="168" dur="1" fill="hold">
                                          <p:stCondLst>
                                            <p:cond delay="0"/>
                                          </p:stCondLst>
                                        </p:cTn>
                                        <p:tgtEl>
                                          <p:spTgt spid="25"/>
                                        </p:tgtEl>
                                        <p:attrNameLst>
                                          <p:attrName>style.visibility</p:attrName>
                                        </p:attrNameLst>
                                      </p:cBhvr>
                                      <p:to>
                                        <p:strVal val="visible"/>
                                      </p:to>
                                    </p:set>
                                    <p:animEffect transition="in" filter="diamond(in)">
                                      <p:cBhvr>
                                        <p:cTn id="169" dur="3000"/>
                                        <p:tgtEl>
                                          <p:spTgt spid="25"/>
                                        </p:tgtEl>
                                      </p:cBhvr>
                                    </p:animEffect>
                                  </p:childTnLst>
                                </p:cTn>
                              </p:par>
                              <p:par>
                                <p:cTn id="170" presetID="8" presetClass="entr" presetSubtype="16" fill="hold" grpId="1" nodeType="withEffect">
                                  <p:stCondLst>
                                    <p:cond delay="0"/>
                                  </p:stCondLst>
                                  <p:childTnLst>
                                    <p:set>
                                      <p:cBhvr>
                                        <p:cTn id="171" dur="1" fill="hold">
                                          <p:stCondLst>
                                            <p:cond delay="0"/>
                                          </p:stCondLst>
                                        </p:cTn>
                                        <p:tgtEl>
                                          <p:spTgt spid="32"/>
                                        </p:tgtEl>
                                        <p:attrNameLst>
                                          <p:attrName>style.visibility</p:attrName>
                                        </p:attrNameLst>
                                      </p:cBhvr>
                                      <p:to>
                                        <p:strVal val="visible"/>
                                      </p:to>
                                    </p:set>
                                    <p:animEffect transition="in" filter="diamond(in)">
                                      <p:cBhvr>
                                        <p:cTn id="172" dur="3000"/>
                                        <p:tgtEl>
                                          <p:spTgt spid="32"/>
                                        </p:tgtEl>
                                      </p:cBhvr>
                                    </p:animEffect>
                                  </p:childTnLst>
                                </p:cTn>
                              </p:par>
                              <p:par>
                                <p:cTn id="173" presetID="8" presetClass="entr" presetSubtype="16" fill="hold" grpId="1" nodeType="withEffect">
                                  <p:stCondLst>
                                    <p:cond delay="0"/>
                                  </p:stCondLst>
                                  <p:childTnLst>
                                    <p:set>
                                      <p:cBhvr>
                                        <p:cTn id="174" dur="1" fill="hold">
                                          <p:stCondLst>
                                            <p:cond delay="0"/>
                                          </p:stCondLst>
                                        </p:cTn>
                                        <p:tgtEl>
                                          <p:spTgt spid="33"/>
                                        </p:tgtEl>
                                        <p:attrNameLst>
                                          <p:attrName>style.visibility</p:attrName>
                                        </p:attrNameLst>
                                      </p:cBhvr>
                                      <p:to>
                                        <p:strVal val="visible"/>
                                      </p:to>
                                    </p:set>
                                    <p:animEffect transition="in" filter="diamond(in)">
                                      <p:cBhvr>
                                        <p:cTn id="175" dur="3000"/>
                                        <p:tgtEl>
                                          <p:spTgt spid="33"/>
                                        </p:tgtEl>
                                      </p:cBhvr>
                                    </p:animEffect>
                                  </p:childTnLst>
                                </p:cTn>
                              </p:par>
                              <p:par>
                                <p:cTn id="176" presetID="8" presetClass="entr" presetSubtype="16" fill="hold" grpId="1" nodeType="withEffect">
                                  <p:stCondLst>
                                    <p:cond delay="0"/>
                                  </p:stCondLst>
                                  <p:childTnLst>
                                    <p:set>
                                      <p:cBhvr>
                                        <p:cTn id="177" dur="1" fill="hold">
                                          <p:stCondLst>
                                            <p:cond delay="0"/>
                                          </p:stCondLst>
                                        </p:cTn>
                                        <p:tgtEl>
                                          <p:spTgt spid="34"/>
                                        </p:tgtEl>
                                        <p:attrNameLst>
                                          <p:attrName>style.visibility</p:attrName>
                                        </p:attrNameLst>
                                      </p:cBhvr>
                                      <p:to>
                                        <p:strVal val="visible"/>
                                      </p:to>
                                    </p:set>
                                    <p:animEffect transition="in" filter="diamond(in)">
                                      <p:cBhvr>
                                        <p:cTn id="178" dur="3000"/>
                                        <p:tgtEl>
                                          <p:spTgt spid="34"/>
                                        </p:tgtEl>
                                      </p:cBhvr>
                                    </p:animEffect>
                                  </p:childTnLst>
                                </p:cTn>
                              </p:par>
                              <p:par>
                                <p:cTn id="179" presetID="8" presetClass="entr" presetSubtype="16" fill="hold" grpId="1" nodeType="withEffect">
                                  <p:stCondLst>
                                    <p:cond delay="0"/>
                                  </p:stCondLst>
                                  <p:childTnLst>
                                    <p:set>
                                      <p:cBhvr>
                                        <p:cTn id="180" dur="1" fill="hold">
                                          <p:stCondLst>
                                            <p:cond delay="0"/>
                                          </p:stCondLst>
                                        </p:cTn>
                                        <p:tgtEl>
                                          <p:spTgt spid="35"/>
                                        </p:tgtEl>
                                        <p:attrNameLst>
                                          <p:attrName>style.visibility</p:attrName>
                                        </p:attrNameLst>
                                      </p:cBhvr>
                                      <p:to>
                                        <p:strVal val="visible"/>
                                      </p:to>
                                    </p:set>
                                    <p:animEffect transition="in" filter="diamond(in)">
                                      <p:cBhvr>
                                        <p:cTn id="181" dur="3000"/>
                                        <p:tgtEl>
                                          <p:spTgt spid="35"/>
                                        </p:tgtEl>
                                      </p:cBhvr>
                                    </p:animEffect>
                                  </p:childTnLst>
                                </p:cTn>
                              </p:par>
                              <p:par>
                                <p:cTn id="182" presetID="8" presetClass="entr" presetSubtype="16" fill="hold" grpId="1" nodeType="withEffect">
                                  <p:stCondLst>
                                    <p:cond delay="0"/>
                                  </p:stCondLst>
                                  <p:childTnLst>
                                    <p:set>
                                      <p:cBhvr>
                                        <p:cTn id="183" dur="1" fill="hold">
                                          <p:stCondLst>
                                            <p:cond delay="0"/>
                                          </p:stCondLst>
                                        </p:cTn>
                                        <p:tgtEl>
                                          <p:spTgt spid="37"/>
                                        </p:tgtEl>
                                        <p:attrNameLst>
                                          <p:attrName>style.visibility</p:attrName>
                                        </p:attrNameLst>
                                      </p:cBhvr>
                                      <p:to>
                                        <p:strVal val="visible"/>
                                      </p:to>
                                    </p:set>
                                    <p:animEffect transition="in" filter="diamond(in)">
                                      <p:cBhvr>
                                        <p:cTn id="184" dur="3000"/>
                                        <p:tgtEl>
                                          <p:spTgt spid="37"/>
                                        </p:tgtEl>
                                      </p:cBhvr>
                                    </p:animEffect>
                                  </p:childTnLst>
                                </p:cTn>
                              </p:par>
                              <p:par>
                                <p:cTn id="185" presetID="8" presetClass="emph" presetSubtype="0" fill="hold" grpId="2" nodeType="withEffect">
                                  <p:stCondLst>
                                    <p:cond delay="0"/>
                                  </p:stCondLst>
                                  <p:childTnLst>
                                    <p:animRot by="21600000">
                                      <p:cBhvr>
                                        <p:cTn id="186" dur="3000" fill="hold"/>
                                        <p:tgtEl>
                                          <p:spTgt spid="9"/>
                                        </p:tgtEl>
                                        <p:attrNameLst>
                                          <p:attrName>r</p:attrName>
                                        </p:attrNameLst>
                                      </p:cBhvr>
                                    </p:animRot>
                                  </p:childTnLst>
                                </p:cTn>
                              </p:par>
                              <p:par>
                                <p:cTn id="187" presetID="8" presetClass="emph" presetSubtype="0" fill="hold" grpId="2" nodeType="withEffect">
                                  <p:stCondLst>
                                    <p:cond delay="0"/>
                                  </p:stCondLst>
                                  <p:childTnLst>
                                    <p:animRot by="21600000">
                                      <p:cBhvr>
                                        <p:cTn id="188" dur="3000" fill="hold"/>
                                        <p:tgtEl>
                                          <p:spTgt spid="11"/>
                                        </p:tgtEl>
                                        <p:attrNameLst>
                                          <p:attrName>r</p:attrName>
                                        </p:attrNameLst>
                                      </p:cBhvr>
                                    </p:animRot>
                                  </p:childTnLst>
                                </p:cTn>
                              </p:par>
                              <p:par>
                                <p:cTn id="189" presetID="8" presetClass="emph" presetSubtype="0" fill="hold" grpId="2" nodeType="withEffect">
                                  <p:stCondLst>
                                    <p:cond delay="0"/>
                                  </p:stCondLst>
                                  <p:childTnLst>
                                    <p:animRot by="21600000">
                                      <p:cBhvr>
                                        <p:cTn id="190" dur="3000" fill="hold"/>
                                        <p:tgtEl>
                                          <p:spTgt spid="13"/>
                                        </p:tgtEl>
                                        <p:attrNameLst>
                                          <p:attrName>r</p:attrName>
                                        </p:attrNameLst>
                                      </p:cBhvr>
                                    </p:animRot>
                                  </p:childTnLst>
                                </p:cTn>
                              </p:par>
                              <p:par>
                                <p:cTn id="191" presetID="8" presetClass="emph" presetSubtype="0" fill="hold" grpId="2" nodeType="withEffect">
                                  <p:stCondLst>
                                    <p:cond delay="0"/>
                                  </p:stCondLst>
                                  <p:childTnLst>
                                    <p:animRot by="21600000">
                                      <p:cBhvr>
                                        <p:cTn id="192" dur="3000" fill="hold"/>
                                        <p:tgtEl>
                                          <p:spTgt spid="16"/>
                                        </p:tgtEl>
                                        <p:attrNameLst>
                                          <p:attrName>r</p:attrName>
                                        </p:attrNameLst>
                                      </p:cBhvr>
                                    </p:animRot>
                                  </p:childTnLst>
                                </p:cTn>
                              </p:par>
                              <p:par>
                                <p:cTn id="193" presetID="8" presetClass="emph" presetSubtype="0" fill="hold" grpId="2" nodeType="withEffect">
                                  <p:stCondLst>
                                    <p:cond delay="0"/>
                                  </p:stCondLst>
                                  <p:childTnLst>
                                    <p:animRot by="21600000">
                                      <p:cBhvr>
                                        <p:cTn id="194" dur="3000" fill="hold"/>
                                        <p:tgtEl>
                                          <p:spTgt spid="17"/>
                                        </p:tgtEl>
                                        <p:attrNameLst>
                                          <p:attrName>r</p:attrName>
                                        </p:attrNameLst>
                                      </p:cBhvr>
                                    </p:animRot>
                                  </p:childTnLst>
                                </p:cTn>
                              </p:par>
                              <p:par>
                                <p:cTn id="195" presetID="8" presetClass="emph" presetSubtype="0" fill="hold" grpId="2" nodeType="withEffect">
                                  <p:stCondLst>
                                    <p:cond delay="0"/>
                                  </p:stCondLst>
                                  <p:childTnLst>
                                    <p:animRot by="21600000">
                                      <p:cBhvr>
                                        <p:cTn id="196" dur="3000" fill="hold"/>
                                        <p:tgtEl>
                                          <p:spTgt spid="18"/>
                                        </p:tgtEl>
                                        <p:attrNameLst>
                                          <p:attrName>r</p:attrName>
                                        </p:attrNameLst>
                                      </p:cBhvr>
                                    </p:animRot>
                                  </p:childTnLst>
                                </p:cTn>
                              </p:par>
                              <p:par>
                                <p:cTn id="197" presetID="8" presetClass="emph" presetSubtype="0" fill="hold" grpId="2" nodeType="withEffect">
                                  <p:stCondLst>
                                    <p:cond delay="0"/>
                                  </p:stCondLst>
                                  <p:childTnLst>
                                    <p:animRot by="21600000">
                                      <p:cBhvr>
                                        <p:cTn id="198" dur="3000" fill="hold"/>
                                        <p:tgtEl>
                                          <p:spTgt spid="19"/>
                                        </p:tgtEl>
                                        <p:attrNameLst>
                                          <p:attrName>r</p:attrName>
                                        </p:attrNameLst>
                                      </p:cBhvr>
                                    </p:animRot>
                                  </p:childTnLst>
                                </p:cTn>
                              </p:par>
                              <p:par>
                                <p:cTn id="199" presetID="8" presetClass="emph" presetSubtype="0" fill="hold" grpId="2" nodeType="withEffect">
                                  <p:stCondLst>
                                    <p:cond delay="0"/>
                                  </p:stCondLst>
                                  <p:childTnLst>
                                    <p:animRot by="21600000">
                                      <p:cBhvr>
                                        <p:cTn id="200" dur="3000" fill="hold"/>
                                        <p:tgtEl>
                                          <p:spTgt spid="20"/>
                                        </p:tgtEl>
                                        <p:attrNameLst>
                                          <p:attrName>r</p:attrName>
                                        </p:attrNameLst>
                                      </p:cBhvr>
                                    </p:animRot>
                                  </p:childTnLst>
                                </p:cTn>
                              </p:par>
                              <p:par>
                                <p:cTn id="201" presetID="8" presetClass="emph" presetSubtype="0" fill="hold" grpId="2" nodeType="withEffect">
                                  <p:stCondLst>
                                    <p:cond delay="0"/>
                                  </p:stCondLst>
                                  <p:childTnLst>
                                    <p:animRot by="21600000">
                                      <p:cBhvr>
                                        <p:cTn id="202" dur="3000" fill="hold"/>
                                        <p:tgtEl>
                                          <p:spTgt spid="27"/>
                                        </p:tgtEl>
                                        <p:attrNameLst>
                                          <p:attrName>r</p:attrName>
                                        </p:attrNameLst>
                                      </p:cBhvr>
                                    </p:animRot>
                                  </p:childTnLst>
                                </p:cTn>
                              </p:par>
                              <p:par>
                                <p:cTn id="203" presetID="8" presetClass="emph" presetSubtype="0" fill="hold" grpId="2" nodeType="withEffect">
                                  <p:stCondLst>
                                    <p:cond delay="0"/>
                                  </p:stCondLst>
                                  <p:childTnLst>
                                    <p:animRot by="21600000">
                                      <p:cBhvr>
                                        <p:cTn id="204" dur="3000" fill="hold"/>
                                        <p:tgtEl>
                                          <p:spTgt spid="28"/>
                                        </p:tgtEl>
                                        <p:attrNameLst>
                                          <p:attrName>r</p:attrName>
                                        </p:attrNameLst>
                                      </p:cBhvr>
                                    </p:animRot>
                                  </p:childTnLst>
                                </p:cTn>
                              </p:par>
                              <p:par>
                                <p:cTn id="205" presetID="8" presetClass="emph" presetSubtype="0" fill="hold" grpId="2" nodeType="withEffect">
                                  <p:stCondLst>
                                    <p:cond delay="0"/>
                                  </p:stCondLst>
                                  <p:childTnLst>
                                    <p:animRot by="21600000">
                                      <p:cBhvr>
                                        <p:cTn id="206" dur="3000" fill="hold"/>
                                        <p:tgtEl>
                                          <p:spTgt spid="29"/>
                                        </p:tgtEl>
                                        <p:attrNameLst>
                                          <p:attrName>r</p:attrName>
                                        </p:attrNameLst>
                                      </p:cBhvr>
                                    </p:animRot>
                                  </p:childTnLst>
                                </p:cTn>
                              </p:par>
                              <p:par>
                                <p:cTn id="207" presetID="8" presetClass="emph" presetSubtype="0" fill="hold" grpId="2" nodeType="withEffect">
                                  <p:stCondLst>
                                    <p:cond delay="0"/>
                                  </p:stCondLst>
                                  <p:childTnLst>
                                    <p:animRot by="21600000">
                                      <p:cBhvr>
                                        <p:cTn id="208" dur="3000" fill="hold"/>
                                        <p:tgtEl>
                                          <p:spTgt spid="30"/>
                                        </p:tgtEl>
                                        <p:attrNameLst>
                                          <p:attrName>r</p:attrName>
                                        </p:attrNameLst>
                                      </p:cBhvr>
                                    </p:animRot>
                                  </p:childTnLst>
                                </p:cTn>
                              </p:par>
                              <p:par>
                                <p:cTn id="209" presetID="8" presetClass="emph" presetSubtype="0" fill="hold" grpId="2" nodeType="withEffect">
                                  <p:stCondLst>
                                    <p:cond delay="0"/>
                                  </p:stCondLst>
                                  <p:childTnLst>
                                    <p:animRot by="-21600000">
                                      <p:cBhvr>
                                        <p:cTn id="210" dur="3000" fill="hold"/>
                                        <p:tgtEl>
                                          <p:spTgt spid="10"/>
                                        </p:tgtEl>
                                        <p:attrNameLst>
                                          <p:attrName>r</p:attrName>
                                        </p:attrNameLst>
                                      </p:cBhvr>
                                    </p:animRot>
                                  </p:childTnLst>
                                </p:cTn>
                              </p:par>
                              <p:par>
                                <p:cTn id="211" presetID="8" presetClass="emph" presetSubtype="0" fill="hold" grpId="2" nodeType="withEffect">
                                  <p:stCondLst>
                                    <p:cond delay="0"/>
                                  </p:stCondLst>
                                  <p:childTnLst>
                                    <p:animRot by="-21600000">
                                      <p:cBhvr>
                                        <p:cTn id="212" dur="3000" fill="hold"/>
                                        <p:tgtEl>
                                          <p:spTgt spid="12"/>
                                        </p:tgtEl>
                                        <p:attrNameLst>
                                          <p:attrName>r</p:attrName>
                                        </p:attrNameLst>
                                      </p:cBhvr>
                                    </p:animRot>
                                  </p:childTnLst>
                                </p:cTn>
                              </p:par>
                              <p:par>
                                <p:cTn id="213" presetID="8" presetClass="emph" presetSubtype="0" fill="hold" grpId="2" nodeType="withEffect">
                                  <p:stCondLst>
                                    <p:cond delay="0"/>
                                  </p:stCondLst>
                                  <p:childTnLst>
                                    <p:animRot by="-21600000">
                                      <p:cBhvr>
                                        <p:cTn id="214" dur="3000" fill="hold"/>
                                        <p:tgtEl>
                                          <p:spTgt spid="14"/>
                                        </p:tgtEl>
                                        <p:attrNameLst>
                                          <p:attrName>r</p:attrName>
                                        </p:attrNameLst>
                                      </p:cBhvr>
                                    </p:animRot>
                                  </p:childTnLst>
                                </p:cTn>
                              </p:par>
                              <p:par>
                                <p:cTn id="215" presetID="8" presetClass="emph" presetSubtype="0" fill="hold" grpId="2" nodeType="withEffect">
                                  <p:stCondLst>
                                    <p:cond delay="0"/>
                                  </p:stCondLst>
                                  <p:childTnLst>
                                    <p:animRot by="-21600000">
                                      <p:cBhvr>
                                        <p:cTn id="216" dur="3000" fill="hold"/>
                                        <p:tgtEl>
                                          <p:spTgt spid="15"/>
                                        </p:tgtEl>
                                        <p:attrNameLst>
                                          <p:attrName>r</p:attrName>
                                        </p:attrNameLst>
                                      </p:cBhvr>
                                    </p:animRot>
                                  </p:childTnLst>
                                </p:cTn>
                              </p:par>
                              <p:par>
                                <p:cTn id="217" presetID="8" presetClass="emph" presetSubtype="0" fill="hold" grpId="2" nodeType="withEffect">
                                  <p:stCondLst>
                                    <p:cond delay="0"/>
                                  </p:stCondLst>
                                  <p:childTnLst>
                                    <p:animRot by="-21600000">
                                      <p:cBhvr>
                                        <p:cTn id="218" dur="3000" fill="hold"/>
                                        <p:tgtEl>
                                          <p:spTgt spid="21"/>
                                        </p:tgtEl>
                                        <p:attrNameLst>
                                          <p:attrName>r</p:attrName>
                                        </p:attrNameLst>
                                      </p:cBhvr>
                                    </p:animRot>
                                  </p:childTnLst>
                                </p:cTn>
                              </p:par>
                              <p:par>
                                <p:cTn id="219" presetID="8" presetClass="emph" presetSubtype="0" fill="hold" grpId="2" nodeType="withEffect">
                                  <p:stCondLst>
                                    <p:cond delay="0"/>
                                  </p:stCondLst>
                                  <p:childTnLst>
                                    <p:animRot by="-21600000">
                                      <p:cBhvr>
                                        <p:cTn id="220" dur="3000" fill="hold"/>
                                        <p:tgtEl>
                                          <p:spTgt spid="23"/>
                                        </p:tgtEl>
                                        <p:attrNameLst>
                                          <p:attrName>r</p:attrName>
                                        </p:attrNameLst>
                                      </p:cBhvr>
                                    </p:animRot>
                                  </p:childTnLst>
                                </p:cTn>
                              </p:par>
                              <p:par>
                                <p:cTn id="221" presetID="8" presetClass="emph" presetSubtype="0" fill="hold" grpId="2" nodeType="withEffect">
                                  <p:stCondLst>
                                    <p:cond delay="0"/>
                                  </p:stCondLst>
                                  <p:childTnLst>
                                    <p:animRot by="-21600000">
                                      <p:cBhvr>
                                        <p:cTn id="222" dur="3000" fill="hold"/>
                                        <p:tgtEl>
                                          <p:spTgt spid="24"/>
                                        </p:tgtEl>
                                        <p:attrNameLst>
                                          <p:attrName>r</p:attrName>
                                        </p:attrNameLst>
                                      </p:cBhvr>
                                    </p:animRot>
                                  </p:childTnLst>
                                </p:cTn>
                              </p:par>
                              <p:par>
                                <p:cTn id="223" presetID="8" presetClass="emph" presetSubtype="0" fill="hold" grpId="2" nodeType="withEffect">
                                  <p:stCondLst>
                                    <p:cond delay="0"/>
                                  </p:stCondLst>
                                  <p:childTnLst>
                                    <p:animRot by="-21600000">
                                      <p:cBhvr>
                                        <p:cTn id="224" dur="3000" fill="hold"/>
                                        <p:tgtEl>
                                          <p:spTgt spid="25"/>
                                        </p:tgtEl>
                                        <p:attrNameLst>
                                          <p:attrName>r</p:attrName>
                                        </p:attrNameLst>
                                      </p:cBhvr>
                                    </p:animRot>
                                  </p:childTnLst>
                                </p:cTn>
                              </p:par>
                              <p:par>
                                <p:cTn id="225" presetID="8" presetClass="emph" presetSubtype="0" fill="hold" grpId="2" nodeType="withEffect">
                                  <p:stCondLst>
                                    <p:cond delay="0"/>
                                  </p:stCondLst>
                                  <p:childTnLst>
                                    <p:animRot by="-21600000">
                                      <p:cBhvr>
                                        <p:cTn id="226" dur="3000" fill="hold"/>
                                        <p:tgtEl>
                                          <p:spTgt spid="32"/>
                                        </p:tgtEl>
                                        <p:attrNameLst>
                                          <p:attrName>r</p:attrName>
                                        </p:attrNameLst>
                                      </p:cBhvr>
                                    </p:animRot>
                                  </p:childTnLst>
                                </p:cTn>
                              </p:par>
                              <p:par>
                                <p:cTn id="227" presetID="8" presetClass="emph" presetSubtype="0" fill="hold" grpId="2" nodeType="withEffect">
                                  <p:stCondLst>
                                    <p:cond delay="0"/>
                                  </p:stCondLst>
                                  <p:childTnLst>
                                    <p:animRot by="-21600000">
                                      <p:cBhvr>
                                        <p:cTn id="228" dur="3000" fill="hold"/>
                                        <p:tgtEl>
                                          <p:spTgt spid="33"/>
                                        </p:tgtEl>
                                        <p:attrNameLst>
                                          <p:attrName>r</p:attrName>
                                        </p:attrNameLst>
                                      </p:cBhvr>
                                    </p:animRot>
                                  </p:childTnLst>
                                </p:cTn>
                              </p:par>
                              <p:par>
                                <p:cTn id="229" presetID="8" presetClass="emph" presetSubtype="0" fill="hold" grpId="2" nodeType="withEffect">
                                  <p:stCondLst>
                                    <p:cond delay="0"/>
                                  </p:stCondLst>
                                  <p:childTnLst>
                                    <p:animRot by="-21600000">
                                      <p:cBhvr>
                                        <p:cTn id="230" dur="3000" fill="hold"/>
                                        <p:tgtEl>
                                          <p:spTgt spid="34"/>
                                        </p:tgtEl>
                                        <p:attrNameLst>
                                          <p:attrName>r</p:attrName>
                                        </p:attrNameLst>
                                      </p:cBhvr>
                                    </p:animRot>
                                  </p:childTnLst>
                                </p:cTn>
                              </p:par>
                              <p:par>
                                <p:cTn id="231" presetID="8" presetClass="emph" presetSubtype="0" fill="hold" grpId="2" nodeType="withEffect">
                                  <p:stCondLst>
                                    <p:cond delay="0"/>
                                  </p:stCondLst>
                                  <p:childTnLst>
                                    <p:animRot by="-21600000">
                                      <p:cBhvr>
                                        <p:cTn id="232" dur="3000" fill="hold"/>
                                        <p:tgtEl>
                                          <p:spTgt spid="35"/>
                                        </p:tgtEl>
                                        <p:attrNameLst>
                                          <p:attrName>r</p:attrName>
                                        </p:attrNameLst>
                                      </p:cBhvr>
                                    </p:animRot>
                                  </p:childTnLst>
                                </p:cTn>
                              </p:par>
                              <p:par>
                                <p:cTn id="233" presetID="35" presetClass="entr" presetSubtype="0" fill="hold" grpId="2" nodeType="withEffect">
                                  <p:stCondLst>
                                    <p:cond delay="0"/>
                                  </p:stCondLst>
                                  <p:childTnLst>
                                    <p:set>
                                      <p:cBhvr>
                                        <p:cTn id="234" dur="1" fill="hold">
                                          <p:stCondLst>
                                            <p:cond delay="0"/>
                                          </p:stCondLst>
                                        </p:cTn>
                                        <p:tgtEl>
                                          <p:spTgt spid="37"/>
                                        </p:tgtEl>
                                        <p:attrNameLst>
                                          <p:attrName>style.visibility</p:attrName>
                                        </p:attrNameLst>
                                      </p:cBhvr>
                                      <p:to>
                                        <p:strVal val="visible"/>
                                      </p:to>
                                    </p:set>
                                    <p:animEffect transition="in" filter="fade">
                                      <p:cBhvr>
                                        <p:cTn id="235" dur="3000"/>
                                        <p:tgtEl>
                                          <p:spTgt spid="37"/>
                                        </p:tgtEl>
                                      </p:cBhvr>
                                    </p:animEffect>
                                    <p:anim calcmode="lin" valueType="num">
                                      <p:cBhvr>
                                        <p:cTn id="236" dur="3000" fill="hold"/>
                                        <p:tgtEl>
                                          <p:spTgt spid="37"/>
                                        </p:tgtEl>
                                        <p:attrNameLst>
                                          <p:attrName>style.rotation</p:attrName>
                                        </p:attrNameLst>
                                      </p:cBhvr>
                                      <p:tavLst>
                                        <p:tav tm="0">
                                          <p:val>
                                            <p:fltVal val="720"/>
                                          </p:val>
                                        </p:tav>
                                        <p:tav tm="100000">
                                          <p:val>
                                            <p:fltVal val="0"/>
                                          </p:val>
                                        </p:tav>
                                      </p:tavLst>
                                    </p:anim>
                                    <p:anim calcmode="lin" valueType="num">
                                      <p:cBhvr>
                                        <p:cTn id="237" dur="3000" fill="hold"/>
                                        <p:tgtEl>
                                          <p:spTgt spid="37"/>
                                        </p:tgtEl>
                                        <p:attrNameLst>
                                          <p:attrName>ppt_h</p:attrName>
                                        </p:attrNameLst>
                                      </p:cBhvr>
                                      <p:tavLst>
                                        <p:tav tm="0">
                                          <p:val>
                                            <p:fltVal val="0"/>
                                          </p:val>
                                        </p:tav>
                                        <p:tav tm="100000">
                                          <p:val>
                                            <p:strVal val="#ppt_h"/>
                                          </p:val>
                                        </p:tav>
                                      </p:tavLst>
                                    </p:anim>
                                    <p:anim calcmode="lin" valueType="num">
                                      <p:cBhvr>
                                        <p:cTn id="238" dur="3000" fill="hold"/>
                                        <p:tgtEl>
                                          <p:spTgt spid="37"/>
                                        </p:tgtEl>
                                        <p:attrNameLst>
                                          <p:attrName>ppt_w</p:attrName>
                                        </p:attrNameLst>
                                      </p:cBhvr>
                                      <p:tavLst>
                                        <p:tav tm="0">
                                          <p:val>
                                            <p:fltVal val="0"/>
                                          </p:val>
                                        </p:tav>
                                        <p:tav tm="100000">
                                          <p:val>
                                            <p:strVal val="#ppt_w"/>
                                          </p:val>
                                        </p:tav>
                                      </p:tavLst>
                                    </p:anim>
                                  </p:childTnLst>
                                </p:cTn>
                              </p:par>
                            </p:childTnLst>
                          </p:cTn>
                        </p:par>
                        <p:par>
                          <p:cTn id="239" fill="hold">
                            <p:stCondLst>
                              <p:cond delay="3000"/>
                            </p:stCondLst>
                            <p:childTnLst>
                              <p:par>
                                <p:cTn id="240" presetID="2" presetClass="exit" presetSubtype="6" fill="hold" grpId="3" nodeType="afterEffect">
                                  <p:stCondLst>
                                    <p:cond delay="0"/>
                                  </p:stCondLst>
                                  <p:childTnLst>
                                    <p:anim calcmode="lin" valueType="num">
                                      <p:cBhvr additive="base">
                                        <p:cTn id="241" dur="3000"/>
                                        <p:tgtEl>
                                          <p:spTgt spid="9"/>
                                        </p:tgtEl>
                                        <p:attrNameLst>
                                          <p:attrName>ppt_x</p:attrName>
                                        </p:attrNameLst>
                                      </p:cBhvr>
                                      <p:tavLst>
                                        <p:tav tm="0">
                                          <p:val>
                                            <p:strVal val="ppt_x"/>
                                          </p:val>
                                        </p:tav>
                                        <p:tav tm="100000">
                                          <p:val>
                                            <p:strVal val="1+ppt_w/2"/>
                                          </p:val>
                                        </p:tav>
                                      </p:tavLst>
                                    </p:anim>
                                    <p:anim calcmode="lin" valueType="num">
                                      <p:cBhvr additive="base">
                                        <p:cTn id="242" dur="3000"/>
                                        <p:tgtEl>
                                          <p:spTgt spid="9"/>
                                        </p:tgtEl>
                                        <p:attrNameLst>
                                          <p:attrName>ppt_y</p:attrName>
                                        </p:attrNameLst>
                                      </p:cBhvr>
                                      <p:tavLst>
                                        <p:tav tm="0">
                                          <p:val>
                                            <p:strVal val="ppt_y"/>
                                          </p:val>
                                        </p:tav>
                                        <p:tav tm="100000">
                                          <p:val>
                                            <p:strVal val="1+ppt_h/2"/>
                                          </p:val>
                                        </p:tav>
                                      </p:tavLst>
                                    </p:anim>
                                    <p:set>
                                      <p:cBhvr>
                                        <p:cTn id="243" dur="1" fill="hold">
                                          <p:stCondLst>
                                            <p:cond delay="2999"/>
                                          </p:stCondLst>
                                        </p:cTn>
                                        <p:tgtEl>
                                          <p:spTgt spid="9"/>
                                        </p:tgtEl>
                                        <p:attrNameLst>
                                          <p:attrName>style.visibility</p:attrName>
                                        </p:attrNameLst>
                                      </p:cBhvr>
                                      <p:to>
                                        <p:strVal val="hidden"/>
                                      </p:to>
                                    </p:set>
                                  </p:childTnLst>
                                </p:cTn>
                              </p:par>
                              <p:par>
                                <p:cTn id="244" presetID="2" presetClass="exit" presetSubtype="6" fill="hold" grpId="3" nodeType="withEffect">
                                  <p:stCondLst>
                                    <p:cond delay="0"/>
                                  </p:stCondLst>
                                  <p:childTnLst>
                                    <p:anim calcmode="lin" valueType="num">
                                      <p:cBhvr additive="base">
                                        <p:cTn id="245" dur="3000"/>
                                        <p:tgtEl>
                                          <p:spTgt spid="13"/>
                                        </p:tgtEl>
                                        <p:attrNameLst>
                                          <p:attrName>ppt_x</p:attrName>
                                        </p:attrNameLst>
                                      </p:cBhvr>
                                      <p:tavLst>
                                        <p:tav tm="0">
                                          <p:val>
                                            <p:strVal val="ppt_x"/>
                                          </p:val>
                                        </p:tav>
                                        <p:tav tm="100000">
                                          <p:val>
                                            <p:strVal val="1+ppt_w/2"/>
                                          </p:val>
                                        </p:tav>
                                      </p:tavLst>
                                    </p:anim>
                                    <p:anim calcmode="lin" valueType="num">
                                      <p:cBhvr additive="base">
                                        <p:cTn id="246" dur="3000"/>
                                        <p:tgtEl>
                                          <p:spTgt spid="13"/>
                                        </p:tgtEl>
                                        <p:attrNameLst>
                                          <p:attrName>ppt_y</p:attrName>
                                        </p:attrNameLst>
                                      </p:cBhvr>
                                      <p:tavLst>
                                        <p:tav tm="0">
                                          <p:val>
                                            <p:strVal val="ppt_y"/>
                                          </p:val>
                                        </p:tav>
                                        <p:tav tm="100000">
                                          <p:val>
                                            <p:strVal val="1+ppt_h/2"/>
                                          </p:val>
                                        </p:tav>
                                      </p:tavLst>
                                    </p:anim>
                                    <p:set>
                                      <p:cBhvr>
                                        <p:cTn id="247" dur="1" fill="hold">
                                          <p:stCondLst>
                                            <p:cond delay="2999"/>
                                          </p:stCondLst>
                                        </p:cTn>
                                        <p:tgtEl>
                                          <p:spTgt spid="13"/>
                                        </p:tgtEl>
                                        <p:attrNameLst>
                                          <p:attrName>style.visibility</p:attrName>
                                        </p:attrNameLst>
                                      </p:cBhvr>
                                      <p:to>
                                        <p:strVal val="hidden"/>
                                      </p:to>
                                    </p:set>
                                  </p:childTnLst>
                                </p:cTn>
                              </p:par>
                              <p:par>
                                <p:cTn id="248" presetID="2" presetClass="exit" presetSubtype="6" fill="hold" grpId="3" nodeType="withEffect">
                                  <p:stCondLst>
                                    <p:cond delay="0"/>
                                  </p:stCondLst>
                                  <p:childTnLst>
                                    <p:anim calcmode="lin" valueType="num">
                                      <p:cBhvr additive="base">
                                        <p:cTn id="249" dur="3000"/>
                                        <p:tgtEl>
                                          <p:spTgt spid="17"/>
                                        </p:tgtEl>
                                        <p:attrNameLst>
                                          <p:attrName>ppt_x</p:attrName>
                                        </p:attrNameLst>
                                      </p:cBhvr>
                                      <p:tavLst>
                                        <p:tav tm="0">
                                          <p:val>
                                            <p:strVal val="ppt_x"/>
                                          </p:val>
                                        </p:tav>
                                        <p:tav tm="100000">
                                          <p:val>
                                            <p:strVal val="1+ppt_w/2"/>
                                          </p:val>
                                        </p:tav>
                                      </p:tavLst>
                                    </p:anim>
                                    <p:anim calcmode="lin" valueType="num">
                                      <p:cBhvr additive="base">
                                        <p:cTn id="250" dur="3000"/>
                                        <p:tgtEl>
                                          <p:spTgt spid="17"/>
                                        </p:tgtEl>
                                        <p:attrNameLst>
                                          <p:attrName>ppt_y</p:attrName>
                                        </p:attrNameLst>
                                      </p:cBhvr>
                                      <p:tavLst>
                                        <p:tav tm="0">
                                          <p:val>
                                            <p:strVal val="ppt_y"/>
                                          </p:val>
                                        </p:tav>
                                        <p:tav tm="100000">
                                          <p:val>
                                            <p:strVal val="1+ppt_h/2"/>
                                          </p:val>
                                        </p:tav>
                                      </p:tavLst>
                                    </p:anim>
                                    <p:set>
                                      <p:cBhvr>
                                        <p:cTn id="251" dur="1" fill="hold">
                                          <p:stCondLst>
                                            <p:cond delay="2999"/>
                                          </p:stCondLst>
                                        </p:cTn>
                                        <p:tgtEl>
                                          <p:spTgt spid="17"/>
                                        </p:tgtEl>
                                        <p:attrNameLst>
                                          <p:attrName>style.visibility</p:attrName>
                                        </p:attrNameLst>
                                      </p:cBhvr>
                                      <p:to>
                                        <p:strVal val="hidden"/>
                                      </p:to>
                                    </p:set>
                                  </p:childTnLst>
                                </p:cTn>
                              </p:par>
                              <p:par>
                                <p:cTn id="252" presetID="2" presetClass="exit" presetSubtype="6" fill="hold" grpId="3" nodeType="withEffect">
                                  <p:stCondLst>
                                    <p:cond delay="0"/>
                                  </p:stCondLst>
                                  <p:childTnLst>
                                    <p:anim calcmode="lin" valueType="num">
                                      <p:cBhvr additive="base">
                                        <p:cTn id="253" dur="3000"/>
                                        <p:tgtEl>
                                          <p:spTgt spid="18"/>
                                        </p:tgtEl>
                                        <p:attrNameLst>
                                          <p:attrName>ppt_x</p:attrName>
                                        </p:attrNameLst>
                                      </p:cBhvr>
                                      <p:tavLst>
                                        <p:tav tm="0">
                                          <p:val>
                                            <p:strVal val="ppt_x"/>
                                          </p:val>
                                        </p:tav>
                                        <p:tav tm="100000">
                                          <p:val>
                                            <p:strVal val="1+ppt_w/2"/>
                                          </p:val>
                                        </p:tav>
                                      </p:tavLst>
                                    </p:anim>
                                    <p:anim calcmode="lin" valueType="num">
                                      <p:cBhvr additive="base">
                                        <p:cTn id="254" dur="3000"/>
                                        <p:tgtEl>
                                          <p:spTgt spid="18"/>
                                        </p:tgtEl>
                                        <p:attrNameLst>
                                          <p:attrName>ppt_y</p:attrName>
                                        </p:attrNameLst>
                                      </p:cBhvr>
                                      <p:tavLst>
                                        <p:tav tm="0">
                                          <p:val>
                                            <p:strVal val="ppt_y"/>
                                          </p:val>
                                        </p:tav>
                                        <p:tav tm="100000">
                                          <p:val>
                                            <p:strVal val="1+ppt_h/2"/>
                                          </p:val>
                                        </p:tav>
                                      </p:tavLst>
                                    </p:anim>
                                    <p:set>
                                      <p:cBhvr>
                                        <p:cTn id="255" dur="1" fill="hold">
                                          <p:stCondLst>
                                            <p:cond delay="2999"/>
                                          </p:stCondLst>
                                        </p:cTn>
                                        <p:tgtEl>
                                          <p:spTgt spid="18"/>
                                        </p:tgtEl>
                                        <p:attrNameLst>
                                          <p:attrName>style.visibility</p:attrName>
                                        </p:attrNameLst>
                                      </p:cBhvr>
                                      <p:to>
                                        <p:strVal val="hidden"/>
                                      </p:to>
                                    </p:set>
                                  </p:childTnLst>
                                </p:cTn>
                              </p:par>
                              <p:par>
                                <p:cTn id="256" presetID="2" presetClass="exit" presetSubtype="6" fill="hold" grpId="3" nodeType="withEffect">
                                  <p:stCondLst>
                                    <p:cond delay="0"/>
                                  </p:stCondLst>
                                  <p:childTnLst>
                                    <p:anim calcmode="lin" valueType="num">
                                      <p:cBhvr additive="base">
                                        <p:cTn id="257" dur="3000"/>
                                        <p:tgtEl>
                                          <p:spTgt spid="19"/>
                                        </p:tgtEl>
                                        <p:attrNameLst>
                                          <p:attrName>ppt_x</p:attrName>
                                        </p:attrNameLst>
                                      </p:cBhvr>
                                      <p:tavLst>
                                        <p:tav tm="0">
                                          <p:val>
                                            <p:strVal val="ppt_x"/>
                                          </p:val>
                                        </p:tav>
                                        <p:tav tm="100000">
                                          <p:val>
                                            <p:strVal val="1+ppt_w/2"/>
                                          </p:val>
                                        </p:tav>
                                      </p:tavLst>
                                    </p:anim>
                                    <p:anim calcmode="lin" valueType="num">
                                      <p:cBhvr additive="base">
                                        <p:cTn id="258" dur="3000"/>
                                        <p:tgtEl>
                                          <p:spTgt spid="19"/>
                                        </p:tgtEl>
                                        <p:attrNameLst>
                                          <p:attrName>ppt_y</p:attrName>
                                        </p:attrNameLst>
                                      </p:cBhvr>
                                      <p:tavLst>
                                        <p:tav tm="0">
                                          <p:val>
                                            <p:strVal val="ppt_y"/>
                                          </p:val>
                                        </p:tav>
                                        <p:tav tm="100000">
                                          <p:val>
                                            <p:strVal val="1+ppt_h/2"/>
                                          </p:val>
                                        </p:tav>
                                      </p:tavLst>
                                    </p:anim>
                                    <p:set>
                                      <p:cBhvr>
                                        <p:cTn id="259" dur="1" fill="hold">
                                          <p:stCondLst>
                                            <p:cond delay="2999"/>
                                          </p:stCondLst>
                                        </p:cTn>
                                        <p:tgtEl>
                                          <p:spTgt spid="19"/>
                                        </p:tgtEl>
                                        <p:attrNameLst>
                                          <p:attrName>style.visibility</p:attrName>
                                        </p:attrNameLst>
                                      </p:cBhvr>
                                      <p:to>
                                        <p:strVal val="hidden"/>
                                      </p:to>
                                    </p:set>
                                  </p:childTnLst>
                                </p:cTn>
                              </p:par>
                              <p:par>
                                <p:cTn id="260" presetID="2" presetClass="exit" presetSubtype="6" fill="hold" grpId="3" nodeType="withEffect">
                                  <p:stCondLst>
                                    <p:cond delay="0"/>
                                  </p:stCondLst>
                                  <p:childTnLst>
                                    <p:anim calcmode="lin" valueType="num">
                                      <p:cBhvr additive="base">
                                        <p:cTn id="261" dur="3000"/>
                                        <p:tgtEl>
                                          <p:spTgt spid="20"/>
                                        </p:tgtEl>
                                        <p:attrNameLst>
                                          <p:attrName>ppt_x</p:attrName>
                                        </p:attrNameLst>
                                      </p:cBhvr>
                                      <p:tavLst>
                                        <p:tav tm="0">
                                          <p:val>
                                            <p:strVal val="ppt_x"/>
                                          </p:val>
                                        </p:tav>
                                        <p:tav tm="100000">
                                          <p:val>
                                            <p:strVal val="1+ppt_w/2"/>
                                          </p:val>
                                        </p:tav>
                                      </p:tavLst>
                                    </p:anim>
                                    <p:anim calcmode="lin" valueType="num">
                                      <p:cBhvr additive="base">
                                        <p:cTn id="262" dur="3000"/>
                                        <p:tgtEl>
                                          <p:spTgt spid="20"/>
                                        </p:tgtEl>
                                        <p:attrNameLst>
                                          <p:attrName>ppt_y</p:attrName>
                                        </p:attrNameLst>
                                      </p:cBhvr>
                                      <p:tavLst>
                                        <p:tav tm="0">
                                          <p:val>
                                            <p:strVal val="ppt_y"/>
                                          </p:val>
                                        </p:tav>
                                        <p:tav tm="100000">
                                          <p:val>
                                            <p:strVal val="1+ppt_h/2"/>
                                          </p:val>
                                        </p:tav>
                                      </p:tavLst>
                                    </p:anim>
                                    <p:set>
                                      <p:cBhvr>
                                        <p:cTn id="263" dur="1" fill="hold">
                                          <p:stCondLst>
                                            <p:cond delay="2999"/>
                                          </p:stCondLst>
                                        </p:cTn>
                                        <p:tgtEl>
                                          <p:spTgt spid="20"/>
                                        </p:tgtEl>
                                        <p:attrNameLst>
                                          <p:attrName>style.visibility</p:attrName>
                                        </p:attrNameLst>
                                      </p:cBhvr>
                                      <p:to>
                                        <p:strVal val="hidden"/>
                                      </p:to>
                                    </p:set>
                                  </p:childTnLst>
                                </p:cTn>
                              </p:par>
                              <p:par>
                                <p:cTn id="264" presetID="2" presetClass="exit" presetSubtype="9" fill="hold" grpId="3" nodeType="withEffect">
                                  <p:stCondLst>
                                    <p:cond delay="0"/>
                                  </p:stCondLst>
                                  <p:childTnLst>
                                    <p:anim calcmode="lin" valueType="num">
                                      <p:cBhvr additive="base">
                                        <p:cTn id="265" dur="3000"/>
                                        <p:tgtEl>
                                          <p:spTgt spid="10"/>
                                        </p:tgtEl>
                                        <p:attrNameLst>
                                          <p:attrName>ppt_x</p:attrName>
                                        </p:attrNameLst>
                                      </p:cBhvr>
                                      <p:tavLst>
                                        <p:tav tm="0">
                                          <p:val>
                                            <p:strVal val="ppt_x"/>
                                          </p:val>
                                        </p:tav>
                                        <p:tav tm="100000">
                                          <p:val>
                                            <p:strVal val="0-ppt_w/2"/>
                                          </p:val>
                                        </p:tav>
                                      </p:tavLst>
                                    </p:anim>
                                    <p:anim calcmode="lin" valueType="num">
                                      <p:cBhvr additive="base">
                                        <p:cTn id="266" dur="3000"/>
                                        <p:tgtEl>
                                          <p:spTgt spid="10"/>
                                        </p:tgtEl>
                                        <p:attrNameLst>
                                          <p:attrName>ppt_y</p:attrName>
                                        </p:attrNameLst>
                                      </p:cBhvr>
                                      <p:tavLst>
                                        <p:tav tm="0">
                                          <p:val>
                                            <p:strVal val="ppt_y"/>
                                          </p:val>
                                        </p:tav>
                                        <p:tav tm="100000">
                                          <p:val>
                                            <p:strVal val="0-ppt_h/2"/>
                                          </p:val>
                                        </p:tav>
                                      </p:tavLst>
                                    </p:anim>
                                    <p:set>
                                      <p:cBhvr>
                                        <p:cTn id="267" dur="1" fill="hold">
                                          <p:stCondLst>
                                            <p:cond delay="2999"/>
                                          </p:stCondLst>
                                        </p:cTn>
                                        <p:tgtEl>
                                          <p:spTgt spid="10"/>
                                        </p:tgtEl>
                                        <p:attrNameLst>
                                          <p:attrName>style.visibility</p:attrName>
                                        </p:attrNameLst>
                                      </p:cBhvr>
                                      <p:to>
                                        <p:strVal val="hidden"/>
                                      </p:to>
                                    </p:set>
                                  </p:childTnLst>
                                </p:cTn>
                              </p:par>
                              <p:par>
                                <p:cTn id="268" presetID="2" presetClass="exit" presetSubtype="9" fill="hold" grpId="3" nodeType="withEffect">
                                  <p:stCondLst>
                                    <p:cond delay="0"/>
                                  </p:stCondLst>
                                  <p:childTnLst>
                                    <p:anim calcmode="lin" valueType="num">
                                      <p:cBhvr additive="base">
                                        <p:cTn id="269" dur="3000"/>
                                        <p:tgtEl>
                                          <p:spTgt spid="15"/>
                                        </p:tgtEl>
                                        <p:attrNameLst>
                                          <p:attrName>ppt_x</p:attrName>
                                        </p:attrNameLst>
                                      </p:cBhvr>
                                      <p:tavLst>
                                        <p:tav tm="0">
                                          <p:val>
                                            <p:strVal val="ppt_x"/>
                                          </p:val>
                                        </p:tav>
                                        <p:tav tm="100000">
                                          <p:val>
                                            <p:strVal val="0-ppt_w/2"/>
                                          </p:val>
                                        </p:tav>
                                      </p:tavLst>
                                    </p:anim>
                                    <p:anim calcmode="lin" valueType="num">
                                      <p:cBhvr additive="base">
                                        <p:cTn id="270" dur="3000"/>
                                        <p:tgtEl>
                                          <p:spTgt spid="15"/>
                                        </p:tgtEl>
                                        <p:attrNameLst>
                                          <p:attrName>ppt_y</p:attrName>
                                        </p:attrNameLst>
                                      </p:cBhvr>
                                      <p:tavLst>
                                        <p:tav tm="0">
                                          <p:val>
                                            <p:strVal val="ppt_y"/>
                                          </p:val>
                                        </p:tav>
                                        <p:tav tm="100000">
                                          <p:val>
                                            <p:strVal val="0-ppt_h/2"/>
                                          </p:val>
                                        </p:tav>
                                      </p:tavLst>
                                    </p:anim>
                                    <p:set>
                                      <p:cBhvr>
                                        <p:cTn id="271" dur="1" fill="hold">
                                          <p:stCondLst>
                                            <p:cond delay="2999"/>
                                          </p:stCondLst>
                                        </p:cTn>
                                        <p:tgtEl>
                                          <p:spTgt spid="15"/>
                                        </p:tgtEl>
                                        <p:attrNameLst>
                                          <p:attrName>style.visibility</p:attrName>
                                        </p:attrNameLst>
                                      </p:cBhvr>
                                      <p:to>
                                        <p:strVal val="hidden"/>
                                      </p:to>
                                    </p:set>
                                  </p:childTnLst>
                                </p:cTn>
                              </p:par>
                              <p:par>
                                <p:cTn id="272" presetID="2" presetClass="exit" presetSubtype="9" fill="hold" grpId="3" nodeType="withEffect">
                                  <p:stCondLst>
                                    <p:cond delay="0"/>
                                  </p:stCondLst>
                                  <p:childTnLst>
                                    <p:anim calcmode="lin" valueType="num">
                                      <p:cBhvr additive="base">
                                        <p:cTn id="273" dur="3000"/>
                                        <p:tgtEl>
                                          <p:spTgt spid="32"/>
                                        </p:tgtEl>
                                        <p:attrNameLst>
                                          <p:attrName>ppt_x</p:attrName>
                                        </p:attrNameLst>
                                      </p:cBhvr>
                                      <p:tavLst>
                                        <p:tav tm="0">
                                          <p:val>
                                            <p:strVal val="ppt_x"/>
                                          </p:val>
                                        </p:tav>
                                        <p:tav tm="100000">
                                          <p:val>
                                            <p:strVal val="0-ppt_w/2"/>
                                          </p:val>
                                        </p:tav>
                                      </p:tavLst>
                                    </p:anim>
                                    <p:anim calcmode="lin" valueType="num">
                                      <p:cBhvr additive="base">
                                        <p:cTn id="274" dur="3000"/>
                                        <p:tgtEl>
                                          <p:spTgt spid="32"/>
                                        </p:tgtEl>
                                        <p:attrNameLst>
                                          <p:attrName>ppt_y</p:attrName>
                                        </p:attrNameLst>
                                      </p:cBhvr>
                                      <p:tavLst>
                                        <p:tav tm="0">
                                          <p:val>
                                            <p:strVal val="ppt_y"/>
                                          </p:val>
                                        </p:tav>
                                        <p:tav tm="100000">
                                          <p:val>
                                            <p:strVal val="0-ppt_h/2"/>
                                          </p:val>
                                        </p:tav>
                                      </p:tavLst>
                                    </p:anim>
                                    <p:set>
                                      <p:cBhvr>
                                        <p:cTn id="275" dur="1" fill="hold">
                                          <p:stCondLst>
                                            <p:cond delay="2999"/>
                                          </p:stCondLst>
                                        </p:cTn>
                                        <p:tgtEl>
                                          <p:spTgt spid="32"/>
                                        </p:tgtEl>
                                        <p:attrNameLst>
                                          <p:attrName>style.visibility</p:attrName>
                                        </p:attrNameLst>
                                      </p:cBhvr>
                                      <p:to>
                                        <p:strVal val="hidden"/>
                                      </p:to>
                                    </p:set>
                                  </p:childTnLst>
                                </p:cTn>
                              </p:par>
                              <p:par>
                                <p:cTn id="276" presetID="2" presetClass="exit" presetSubtype="9" fill="hold" grpId="3" nodeType="withEffect">
                                  <p:stCondLst>
                                    <p:cond delay="0"/>
                                  </p:stCondLst>
                                  <p:childTnLst>
                                    <p:anim calcmode="lin" valueType="num">
                                      <p:cBhvr additive="base">
                                        <p:cTn id="277" dur="3000"/>
                                        <p:tgtEl>
                                          <p:spTgt spid="33"/>
                                        </p:tgtEl>
                                        <p:attrNameLst>
                                          <p:attrName>ppt_x</p:attrName>
                                        </p:attrNameLst>
                                      </p:cBhvr>
                                      <p:tavLst>
                                        <p:tav tm="0">
                                          <p:val>
                                            <p:strVal val="ppt_x"/>
                                          </p:val>
                                        </p:tav>
                                        <p:tav tm="100000">
                                          <p:val>
                                            <p:strVal val="0-ppt_w/2"/>
                                          </p:val>
                                        </p:tav>
                                      </p:tavLst>
                                    </p:anim>
                                    <p:anim calcmode="lin" valueType="num">
                                      <p:cBhvr additive="base">
                                        <p:cTn id="278" dur="3000"/>
                                        <p:tgtEl>
                                          <p:spTgt spid="33"/>
                                        </p:tgtEl>
                                        <p:attrNameLst>
                                          <p:attrName>ppt_y</p:attrName>
                                        </p:attrNameLst>
                                      </p:cBhvr>
                                      <p:tavLst>
                                        <p:tav tm="0">
                                          <p:val>
                                            <p:strVal val="ppt_y"/>
                                          </p:val>
                                        </p:tav>
                                        <p:tav tm="100000">
                                          <p:val>
                                            <p:strVal val="0-ppt_h/2"/>
                                          </p:val>
                                        </p:tav>
                                      </p:tavLst>
                                    </p:anim>
                                    <p:set>
                                      <p:cBhvr>
                                        <p:cTn id="279" dur="1" fill="hold">
                                          <p:stCondLst>
                                            <p:cond delay="2999"/>
                                          </p:stCondLst>
                                        </p:cTn>
                                        <p:tgtEl>
                                          <p:spTgt spid="33"/>
                                        </p:tgtEl>
                                        <p:attrNameLst>
                                          <p:attrName>style.visibility</p:attrName>
                                        </p:attrNameLst>
                                      </p:cBhvr>
                                      <p:to>
                                        <p:strVal val="hidden"/>
                                      </p:to>
                                    </p:set>
                                  </p:childTnLst>
                                </p:cTn>
                              </p:par>
                              <p:par>
                                <p:cTn id="280" presetID="2" presetClass="exit" presetSubtype="9" fill="hold" grpId="3" nodeType="withEffect">
                                  <p:stCondLst>
                                    <p:cond delay="0"/>
                                  </p:stCondLst>
                                  <p:childTnLst>
                                    <p:anim calcmode="lin" valueType="num">
                                      <p:cBhvr additive="base">
                                        <p:cTn id="281" dur="3000"/>
                                        <p:tgtEl>
                                          <p:spTgt spid="34"/>
                                        </p:tgtEl>
                                        <p:attrNameLst>
                                          <p:attrName>ppt_x</p:attrName>
                                        </p:attrNameLst>
                                      </p:cBhvr>
                                      <p:tavLst>
                                        <p:tav tm="0">
                                          <p:val>
                                            <p:strVal val="ppt_x"/>
                                          </p:val>
                                        </p:tav>
                                        <p:tav tm="100000">
                                          <p:val>
                                            <p:strVal val="0-ppt_w/2"/>
                                          </p:val>
                                        </p:tav>
                                      </p:tavLst>
                                    </p:anim>
                                    <p:anim calcmode="lin" valueType="num">
                                      <p:cBhvr additive="base">
                                        <p:cTn id="282" dur="3000"/>
                                        <p:tgtEl>
                                          <p:spTgt spid="34"/>
                                        </p:tgtEl>
                                        <p:attrNameLst>
                                          <p:attrName>ppt_y</p:attrName>
                                        </p:attrNameLst>
                                      </p:cBhvr>
                                      <p:tavLst>
                                        <p:tav tm="0">
                                          <p:val>
                                            <p:strVal val="ppt_y"/>
                                          </p:val>
                                        </p:tav>
                                        <p:tav tm="100000">
                                          <p:val>
                                            <p:strVal val="0-ppt_h/2"/>
                                          </p:val>
                                        </p:tav>
                                      </p:tavLst>
                                    </p:anim>
                                    <p:set>
                                      <p:cBhvr>
                                        <p:cTn id="283" dur="1" fill="hold">
                                          <p:stCondLst>
                                            <p:cond delay="2999"/>
                                          </p:stCondLst>
                                        </p:cTn>
                                        <p:tgtEl>
                                          <p:spTgt spid="34"/>
                                        </p:tgtEl>
                                        <p:attrNameLst>
                                          <p:attrName>style.visibility</p:attrName>
                                        </p:attrNameLst>
                                      </p:cBhvr>
                                      <p:to>
                                        <p:strVal val="hidden"/>
                                      </p:to>
                                    </p:set>
                                  </p:childTnLst>
                                </p:cTn>
                              </p:par>
                              <p:par>
                                <p:cTn id="284" presetID="2" presetClass="exit" presetSubtype="9" fill="hold" grpId="3" nodeType="withEffect">
                                  <p:stCondLst>
                                    <p:cond delay="0"/>
                                  </p:stCondLst>
                                  <p:childTnLst>
                                    <p:anim calcmode="lin" valueType="num">
                                      <p:cBhvr additive="base">
                                        <p:cTn id="285" dur="3000"/>
                                        <p:tgtEl>
                                          <p:spTgt spid="35"/>
                                        </p:tgtEl>
                                        <p:attrNameLst>
                                          <p:attrName>ppt_x</p:attrName>
                                        </p:attrNameLst>
                                      </p:cBhvr>
                                      <p:tavLst>
                                        <p:tav tm="0">
                                          <p:val>
                                            <p:strVal val="ppt_x"/>
                                          </p:val>
                                        </p:tav>
                                        <p:tav tm="100000">
                                          <p:val>
                                            <p:strVal val="0-ppt_w/2"/>
                                          </p:val>
                                        </p:tav>
                                      </p:tavLst>
                                    </p:anim>
                                    <p:anim calcmode="lin" valueType="num">
                                      <p:cBhvr additive="base">
                                        <p:cTn id="286" dur="3000"/>
                                        <p:tgtEl>
                                          <p:spTgt spid="35"/>
                                        </p:tgtEl>
                                        <p:attrNameLst>
                                          <p:attrName>ppt_y</p:attrName>
                                        </p:attrNameLst>
                                      </p:cBhvr>
                                      <p:tavLst>
                                        <p:tav tm="0">
                                          <p:val>
                                            <p:strVal val="ppt_y"/>
                                          </p:val>
                                        </p:tav>
                                        <p:tav tm="100000">
                                          <p:val>
                                            <p:strVal val="0-ppt_h/2"/>
                                          </p:val>
                                        </p:tav>
                                      </p:tavLst>
                                    </p:anim>
                                    <p:set>
                                      <p:cBhvr>
                                        <p:cTn id="287" dur="1" fill="hold">
                                          <p:stCondLst>
                                            <p:cond delay="2999"/>
                                          </p:stCondLst>
                                        </p:cTn>
                                        <p:tgtEl>
                                          <p:spTgt spid="35"/>
                                        </p:tgtEl>
                                        <p:attrNameLst>
                                          <p:attrName>style.visibility</p:attrName>
                                        </p:attrNameLst>
                                      </p:cBhvr>
                                      <p:to>
                                        <p:strVal val="hidden"/>
                                      </p:to>
                                    </p:set>
                                  </p:childTnLst>
                                </p:cTn>
                              </p:par>
                              <p:par>
                                <p:cTn id="288" presetID="2" presetClass="exit" presetSubtype="12" fill="hold" grpId="3" nodeType="withEffect">
                                  <p:stCondLst>
                                    <p:cond delay="0"/>
                                  </p:stCondLst>
                                  <p:childTnLst>
                                    <p:anim calcmode="lin" valueType="num">
                                      <p:cBhvr additive="base">
                                        <p:cTn id="289" dur="3000"/>
                                        <p:tgtEl>
                                          <p:spTgt spid="12"/>
                                        </p:tgtEl>
                                        <p:attrNameLst>
                                          <p:attrName>ppt_x</p:attrName>
                                        </p:attrNameLst>
                                      </p:cBhvr>
                                      <p:tavLst>
                                        <p:tav tm="0">
                                          <p:val>
                                            <p:strVal val="ppt_x"/>
                                          </p:val>
                                        </p:tav>
                                        <p:tav tm="100000">
                                          <p:val>
                                            <p:strVal val="0-ppt_w/2"/>
                                          </p:val>
                                        </p:tav>
                                      </p:tavLst>
                                    </p:anim>
                                    <p:anim calcmode="lin" valueType="num">
                                      <p:cBhvr additive="base">
                                        <p:cTn id="290" dur="3000"/>
                                        <p:tgtEl>
                                          <p:spTgt spid="12"/>
                                        </p:tgtEl>
                                        <p:attrNameLst>
                                          <p:attrName>ppt_y</p:attrName>
                                        </p:attrNameLst>
                                      </p:cBhvr>
                                      <p:tavLst>
                                        <p:tav tm="0">
                                          <p:val>
                                            <p:strVal val="ppt_y"/>
                                          </p:val>
                                        </p:tav>
                                        <p:tav tm="100000">
                                          <p:val>
                                            <p:strVal val="1+ppt_h/2"/>
                                          </p:val>
                                        </p:tav>
                                      </p:tavLst>
                                    </p:anim>
                                    <p:set>
                                      <p:cBhvr>
                                        <p:cTn id="291" dur="1" fill="hold">
                                          <p:stCondLst>
                                            <p:cond delay="2999"/>
                                          </p:stCondLst>
                                        </p:cTn>
                                        <p:tgtEl>
                                          <p:spTgt spid="12"/>
                                        </p:tgtEl>
                                        <p:attrNameLst>
                                          <p:attrName>style.visibility</p:attrName>
                                        </p:attrNameLst>
                                      </p:cBhvr>
                                      <p:to>
                                        <p:strVal val="hidden"/>
                                      </p:to>
                                    </p:set>
                                  </p:childTnLst>
                                </p:cTn>
                              </p:par>
                              <p:par>
                                <p:cTn id="292" presetID="2" presetClass="exit" presetSubtype="12" fill="hold" grpId="3" nodeType="withEffect">
                                  <p:stCondLst>
                                    <p:cond delay="0"/>
                                  </p:stCondLst>
                                  <p:childTnLst>
                                    <p:anim calcmode="lin" valueType="num">
                                      <p:cBhvr additive="base">
                                        <p:cTn id="293" dur="3000"/>
                                        <p:tgtEl>
                                          <p:spTgt spid="14"/>
                                        </p:tgtEl>
                                        <p:attrNameLst>
                                          <p:attrName>ppt_x</p:attrName>
                                        </p:attrNameLst>
                                      </p:cBhvr>
                                      <p:tavLst>
                                        <p:tav tm="0">
                                          <p:val>
                                            <p:strVal val="ppt_x"/>
                                          </p:val>
                                        </p:tav>
                                        <p:tav tm="100000">
                                          <p:val>
                                            <p:strVal val="0-ppt_w/2"/>
                                          </p:val>
                                        </p:tav>
                                      </p:tavLst>
                                    </p:anim>
                                    <p:anim calcmode="lin" valueType="num">
                                      <p:cBhvr additive="base">
                                        <p:cTn id="294" dur="3000"/>
                                        <p:tgtEl>
                                          <p:spTgt spid="14"/>
                                        </p:tgtEl>
                                        <p:attrNameLst>
                                          <p:attrName>ppt_y</p:attrName>
                                        </p:attrNameLst>
                                      </p:cBhvr>
                                      <p:tavLst>
                                        <p:tav tm="0">
                                          <p:val>
                                            <p:strVal val="ppt_y"/>
                                          </p:val>
                                        </p:tav>
                                        <p:tav tm="100000">
                                          <p:val>
                                            <p:strVal val="1+ppt_h/2"/>
                                          </p:val>
                                        </p:tav>
                                      </p:tavLst>
                                    </p:anim>
                                    <p:set>
                                      <p:cBhvr>
                                        <p:cTn id="295" dur="1" fill="hold">
                                          <p:stCondLst>
                                            <p:cond delay="2999"/>
                                          </p:stCondLst>
                                        </p:cTn>
                                        <p:tgtEl>
                                          <p:spTgt spid="14"/>
                                        </p:tgtEl>
                                        <p:attrNameLst>
                                          <p:attrName>style.visibility</p:attrName>
                                        </p:attrNameLst>
                                      </p:cBhvr>
                                      <p:to>
                                        <p:strVal val="hidden"/>
                                      </p:to>
                                    </p:set>
                                  </p:childTnLst>
                                </p:cTn>
                              </p:par>
                              <p:par>
                                <p:cTn id="296" presetID="2" presetClass="exit" presetSubtype="12" fill="hold" grpId="3" nodeType="withEffect">
                                  <p:stCondLst>
                                    <p:cond delay="0"/>
                                  </p:stCondLst>
                                  <p:childTnLst>
                                    <p:anim calcmode="lin" valueType="num">
                                      <p:cBhvr additive="base">
                                        <p:cTn id="297" dur="3000"/>
                                        <p:tgtEl>
                                          <p:spTgt spid="21"/>
                                        </p:tgtEl>
                                        <p:attrNameLst>
                                          <p:attrName>ppt_x</p:attrName>
                                        </p:attrNameLst>
                                      </p:cBhvr>
                                      <p:tavLst>
                                        <p:tav tm="0">
                                          <p:val>
                                            <p:strVal val="ppt_x"/>
                                          </p:val>
                                        </p:tav>
                                        <p:tav tm="100000">
                                          <p:val>
                                            <p:strVal val="0-ppt_w/2"/>
                                          </p:val>
                                        </p:tav>
                                      </p:tavLst>
                                    </p:anim>
                                    <p:anim calcmode="lin" valueType="num">
                                      <p:cBhvr additive="base">
                                        <p:cTn id="298" dur="3000"/>
                                        <p:tgtEl>
                                          <p:spTgt spid="21"/>
                                        </p:tgtEl>
                                        <p:attrNameLst>
                                          <p:attrName>ppt_y</p:attrName>
                                        </p:attrNameLst>
                                      </p:cBhvr>
                                      <p:tavLst>
                                        <p:tav tm="0">
                                          <p:val>
                                            <p:strVal val="ppt_y"/>
                                          </p:val>
                                        </p:tav>
                                        <p:tav tm="100000">
                                          <p:val>
                                            <p:strVal val="1+ppt_h/2"/>
                                          </p:val>
                                        </p:tav>
                                      </p:tavLst>
                                    </p:anim>
                                    <p:set>
                                      <p:cBhvr>
                                        <p:cTn id="299" dur="1" fill="hold">
                                          <p:stCondLst>
                                            <p:cond delay="2999"/>
                                          </p:stCondLst>
                                        </p:cTn>
                                        <p:tgtEl>
                                          <p:spTgt spid="21"/>
                                        </p:tgtEl>
                                        <p:attrNameLst>
                                          <p:attrName>style.visibility</p:attrName>
                                        </p:attrNameLst>
                                      </p:cBhvr>
                                      <p:to>
                                        <p:strVal val="hidden"/>
                                      </p:to>
                                    </p:set>
                                  </p:childTnLst>
                                </p:cTn>
                              </p:par>
                              <p:par>
                                <p:cTn id="300" presetID="2" presetClass="exit" presetSubtype="12" fill="hold" grpId="3" nodeType="withEffect">
                                  <p:stCondLst>
                                    <p:cond delay="0"/>
                                  </p:stCondLst>
                                  <p:childTnLst>
                                    <p:anim calcmode="lin" valueType="num">
                                      <p:cBhvr additive="base">
                                        <p:cTn id="301" dur="3000"/>
                                        <p:tgtEl>
                                          <p:spTgt spid="23"/>
                                        </p:tgtEl>
                                        <p:attrNameLst>
                                          <p:attrName>ppt_x</p:attrName>
                                        </p:attrNameLst>
                                      </p:cBhvr>
                                      <p:tavLst>
                                        <p:tav tm="0">
                                          <p:val>
                                            <p:strVal val="ppt_x"/>
                                          </p:val>
                                        </p:tav>
                                        <p:tav tm="100000">
                                          <p:val>
                                            <p:strVal val="0-ppt_w/2"/>
                                          </p:val>
                                        </p:tav>
                                      </p:tavLst>
                                    </p:anim>
                                    <p:anim calcmode="lin" valueType="num">
                                      <p:cBhvr additive="base">
                                        <p:cTn id="302" dur="3000"/>
                                        <p:tgtEl>
                                          <p:spTgt spid="23"/>
                                        </p:tgtEl>
                                        <p:attrNameLst>
                                          <p:attrName>ppt_y</p:attrName>
                                        </p:attrNameLst>
                                      </p:cBhvr>
                                      <p:tavLst>
                                        <p:tav tm="0">
                                          <p:val>
                                            <p:strVal val="ppt_y"/>
                                          </p:val>
                                        </p:tav>
                                        <p:tav tm="100000">
                                          <p:val>
                                            <p:strVal val="1+ppt_h/2"/>
                                          </p:val>
                                        </p:tav>
                                      </p:tavLst>
                                    </p:anim>
                                    <p:set>
                                      <p:cBhvr>
                                        <p:cTn id="303" dur="1" fill="hold">
                                          <p:stCondLst>
                                            <p:cond delay="2999"/>
                                          </p:stCondLst>
                                        </p:cTn>
                                        <p:tgtEl>
                                          <p:spTgt spid="23"/>
                                        </p:tgtEl>
                                        <p:attrNameLst>
                                          <p:attrName>style.visibility</p:attrName>
                                        </p:attrNameLst>
                                      </p:cBhvr>
                                      <p:to>
                                        <p:strVal val="hidden"/>
                                      </p:to>
                                    </p:set>
                                  </p:childTnLst>
                                </p:cTn>
                              </p:par>
                              <p:par>
                                <p:cTn id="304" presetID="2" presetClass="exit" presetSubtype="12" fill="hold" grpId="3" nodeType="withEffect">
                                  <p:stCondLst>
                                    <p:cond delay="0"/>
                                  </p:stCondLst>
                                  <p:childTnLst>
                                    <p:anim calcmode="lin" valueType="num">
                                      <p:cBhvr additive="base">
                                        <p:cTn id="305" dur="3000"/>
                                        <p:tgtEl>
                                          <p:spTgt spid="24"/>
                                        </p:tgtEl>
                                        <p:attrNameLst>
                                          <p:attrName>ppt_x</p:attrName>
                                        </p:attrNameLst>
                                      </p:cBhvr>
                                      <p:tavLst>
                                        <p:tav tm="0">
                                          <p:val>
                                            <p:strVal val="ppt_x"/>
                                          </p:val>
                                        </p:tav>
                                        <p:tav tm="100000">
                                          <p:val>
                                            <p:strVal val="0-ppt_w/2"/>
                                          </p:val>
                                        </p:tav>
                                      </p:tavLst>
                                    </p:anim>
                                    <p:anim calcmode="lin" valueType="num">
                                      <p:cBhvr additive="base">
                                        <p:cTn id="306" dur="3000"/>
                                        <p:tgtEl>
                                          <p:spTgt spid="24"/>
                                        </p:tgtEl>
                                        <p:attrNameLst>
                                          <p:attrName>ppt_y</p:attrName>
                                        </p:attrNameLst>
                                      </p:cBhvr>
                                      <p:tavLst>
                                        <p:tav tm="0">
                                          <p:val>
                                            <p:strVal val="ppt_y"/>
                                          </p:val>
                                        </p:tav>
                                        <p:tav tm="100000">
                                          <p:val>
                                            <p:strVal val="1+ppt_h/2"/>
                                          </p:val>
                                        </p:tav>
                                      </p:tavLst>
                                    </p:anim>
                                    <p:set>
                                      <p:cBhvr>
                                        <p:cTn id="307" dur="1" fill="hold">
                                          <p:stCondLst>
                                            <p:cond delay="2999"/>
                                          </p:stCondLst>
                                        </p:cTn>
                                        <p:tgtEl>
                                          <p:spTgt spid="24"/>
                                        </p:tgtEl>
                                        <p:attrNameLst>
                                          <p:attrName>style.visibility</p:attrName>
                                        </p:attrNameLst>
                                      </p:cBhvr>
                                      <p:to>
                                        <p:strVal val="hidden"/>
                                      </p:to>
                                    </p:set>
                                  </p:childTnLst>
                                </p:cTn>
                              </p:par>
                              <p:par>
                                <p:cTn id="308" presetID="2" presetClass="exit" presetSubtype="12" fill="hold" grpId="3" nodeType="withEffect">
                                  <p:stCondLst>
                                    <p:cond delay="0"/>
                                  </p:stCondLst>
                                  <p:childTnLst>
                                    <p:anim calcmode="lin" valueType="num">
                                      <p:cBhvr additive="base">
                                        <p:cTn id="309" dur="3000"/>
                                        <p:tgtEl>
                                          <p:spTgt spid="25"/>
                                        </p:tgtEl>
                                        <p:attrNameLst>
                                          <p:attrName>ppt_x</p:attrName>
                                        </p:attrNameLst>
                                      </p:cBhvr>
                                      <p:tavLst>
                                        <p:tav tm="0">
                                          <p:val>
                                            <p:strVal val="ppt_x"/>
                                          </p:val>
                                        </p:tav>
                                        <p:tav tm="100000">
                                          <p:val>
                                            <p:strVal val="0-ppt_w/2"/>
                                          </p:val>
                                        </p:tav>
                                      </p:tavLst>
                                    </p:anim>
                                    <p:anim calcmode="lin" valueType="num">
                                      <p:cBhvr additive="base">
                                        <p:cTn id="310" dur="3000"/>
                                        <p:tgtEl>
                                          <p:spTgt spid="25"/>
                                        </p:tgtEl>
                                        <p:attrNameLst>
                                          <p:attrName>ppt_y</p:attrName>
                                        </p:attrNameLst>
                                      </p:cBhvr>
                                      <p:tavLst>
                                        <p:tav tm="0">
                                          <p:val>
                                            <p:strVal val="ppt_y"/>
                                          </p:val>
                                        </p:tav>
                                        <p:tav tm="100000">
                                          <p:val>
                                            <p:strVal val="1+ppt_h/2"/>
                                          </p:val>
                                        </p:tav>
                                      </p:tavLst>
                                    </p:anim>
                                    <p:set>
                                      <p:cBhvr>
                                        <p:cTn id="311" dur="1" fill="hold">
                                          <p:stCondLst>
                                            <p:cond delay="2999"/>
                                          </p:stCondLst>
                                        </p:cTn>
                                        <p:tgtEl>
                                          <p:spTgt spid="25"/>
                                        </p:tgtEl>
                                        <p:attrNameLst>
                                          <p:attrName>style.visibility</p:attrName>
                                        </p:attrNameLst>
                                      </p:cBhvr>
                                      <p:to>
                                        <p:strVal val="hidden"/>
                                      </p:to>
                                    </p:set>
                                  </p:childTnLst>
                                </p:cTn>
                              </p:par>
                              <p:par>
                                <p:cTn id="312" presetID="2" presetClass="exit" presetSubtype="3" fill="hold" grpId="3" nodeType="withEffect">
                                  <p:stCondLst>
                                    <p:cond delay="0"/>
                                  </p:stCondLst>
                                  <p:childTnLst>
                                    <p:anim calcmode="lin" valueType="num">
                                      <p:cBhvr additive="base">
                                        <p:cTn id="313" dur="3000"/>
                                        <p:tgtEl>
                                          <p:spTgt spid="11"/>
                                        </p:tgtEl>
                                        <p:attrNameLst>
                                          <p:attrName>ppt_x</p:attrName>
                                        </p:attrNameLst>
                                      </p:cBhvr>
                                      <p:tavLst>
                                        <p:tav tm="0">
                                          <p:val>
                                            <p:strVal val="ppt_x"/>
                                          </p:val>
                                        </p:tav>
                                        <p:tav tm="100000">
                                          <p:val>
                                            <p:strVal val="1+ppt_w/2"/>
                                          </p:val>
                                        </p:tav>
                                      </p:tavLst>
                                    </p:anim>
                                    <p:anim calcmode="lin" valueType="num">
                                      <p:cBhvr additive="base">
                                        <p:cTn id="314" dur="3000"/>
                                        <p:tgtEl>
                                          <p:spTgt spid="11"/>
                                        </p:tgtEl>
                                        <p:attrNameLst>
                                          <p:attrName>ppt_y</p:attrName>
                                        </p:attrNameLst>
                                      </p:cBhvr>
                                      <p:tavLst>
                                        <p:tav tm="0">
                                          <p:val>
                                            <p:strVal val="ppt_y"/>
                                          </p:val>
                                        </p:tav>
                                        <p:tav tm="100000">
                                          <p:val>
                                            <p:strVal val="0-ppt_h/2"/>
                                          </p:val>
                                        </p:tav>
                                      </p:tavLst>
                                    </p:anim>
                                    <p:set>
                                      <p:cBhvr>
                                        <p:cTn id="315" dur="1" fill="hold">
                                          <p:stCondLst>
                                            <p:cond delay="2999"/>
                                          </p:stCondLst>
                                        </p:cTn>
                                        <p:tgtEl>
                                          <p:spTgt spid="11"/>
                                        </p:tgtEl>
                                        <p:attrNameLst>
                                          <p:attrName>style.visibility</p:attrName>
                                        </p:attrNameLst>
                                      </p:cBhvr>
                                      <p:to>
                                        <p:strVal val="hidden"/>
                                      </p:to>
                                    </p:set>
                                  </p:childTnLst>
                                </p:cTn>
                              </p:par>
                              <p:par>
                                <p:cTn id="316" presetID="2" presetClass="exit" presetSubtype="3" fill="hold" grpId="3" nodeType="withEffect">
                                  <p:stCondLst>
                                    <p:cond delay="0"/>
                                  </p:stCondLst>
                                  <p:childTnLst>
                                    <p:anim calcmode="lin" valueType="num">
                                      <p:cBhvr additive="base">
                                        <p:cTn id="317" dur="3000"/>
                                        <p:tgtEl>
                                          <p:spTgt spid="16"/>
                                        </p:tgtEl>
                                        <p:attrNameLst>
                                          <p:attrName>ppt_x</p:attrName>
                                        </p:attrNameLst>
                                      </p:cBhvr>
                                      <p:tavLst>
                                        <p:tav tm="0">
                                          <p:val>
                                            <p:strVal val="ppt_x"/>
                                          </p:val>
                                        </p:tav>
                                        <p:tav tm="100000">
                                          <p:val>
                                            <p:strVal val="1+ppt_w/2"/>
                                          </p:val>
                                        </p:tav>
                                      </p:tavLst>
                                    </p:anim>
                                    <p:anim calcmode="lin" valueType="num">
                                      <p:cBhvr additive="base">
                                        <p:cTn id="318" dur="3000"/>
                                        <p:tgtEl>
                                          <p:spTgt spid="16"/>
                                        </p:tgtEl>
                                        <p:attrNameLst>
                                          <p:attrName>ppt_y</p:attrName>
                                        </p:attrNameLst>
                                      </p:cBhvr>
                                      <p:tavLst>
                                        <p:tav tm="0">
                                          <p:val>
                                            <p:strVal val="ppt_y"/>
                                          </p:val>
                                        </p:tav>
                                        <p:tav tm="100000">
                                          <p:val>
                                            <p:strVal val="0-ppt_h/2"/>
                                          </p:val>
                                        </p:tav>
                                      </p:tavLst>
                                    </p:anim>
                                    <p:set>
                                      <p:cBhvr>
                                        <p:cTn id="319" dur="1" fill="hold">
                                          <p:stCondLst>
                                            <p:cond delay="2999"/>
                                          </p:stCondLst>
                                        </p:cTn>
                                        <p:tgtEl>
                                          <p:spTgt spid="16"/>
                                        </p:tgtEl>
                                        <p:attrNameLst>
                                          <p:attrName>style.visibility</p:attrName>
                                        </p:attrNameLst>
                                      </p:cBhvr>
                                      <p:to>
                                        <p:strVal val="hidden"/>
                                      </p:to>
                                    </p:set>
                                  </p:childTnLst>
                                </p:cTn>
                              </p:par>
                              <p:par>
                                <p:cTn id="320" presetID="2" presetClass="exit" presetSubtype="3" fill="hold" grpId="3" nodeType="withEffect">
                                  <p:stCondLst>
                                    <p:cond delay="0"/>
                                  </p:stCondLst>
                                  <p:childTnLst>
                                    <p:anim calcmode="lin" valueType="num">
                                      <p:cBhvr additive="base">
                                        <p:cTn id="321" dur="3000"/>
                                        <p:tgtEl>
                                          <p:spTgt spid="27"/>
                                        </p:tgtEl>
                                        <p:attrNameLst>
                                          <p:attrName>ppt_x</p:attrName>
                                        </p:attrNameLst>
                                      </p:cBhvr>
                                      <p:tavLst>
                                        <p:tav tm="0">
                                          <p:val>
                                            <p:strVal val="ppt_x"/>
                                          </p:val>
                                        </p:tav>
                                        <p:tav tm="100000">
                                          <p:val>
                                            <p:strVal val="1+ppt_w/2"/>
                                          </p:val>
                                        </p:tav>
                                      </p:tavLst>
                                    </p:anim>
                                    <p:anim calcmode="lin" valueType="num">
                                      <p:cBhvr additive="base">
                                        <p:cTn id="322" dur="3000"/>
                                        <p:tgtEl>
                                          <p:spTgt spid="27"/>
                                        </p:tgtEl>
                                        <p:attrNameLst>
                                          <p:attrName>ppt_y</p:attrName>
                                        </p:attrNameLst>
                                      </p:cBhvr>
                                      <p:tavLst>
                                        <p:tav tm="0">
                                          <p:val>
                                            <p:strVal val="ppt_y"/>
                                          </p:val>
                                        </p:tav>
                                        <p:tav tm="100000">
                                          <p:val>
                                            <p:strVal val="0-ppt_h/2"/>
                                          </p:val>
                                        </p:tav>
                                      </p:tavLst>
                                    </p:anim>
                                    <p:set>
                                      <p:cBhvr>
                                        <p:cTn id="323" dur="1" fill="hold">
                                          <p:stCondLst>
                                            <p:cond delay="2999"/>
                                          </p:stCondLst>
                                        </p:cTn>
                                        <p:tgtEl>
                                          <p:spTgt spid="27"/>
                                        </p:tgtEl>
                                        <p:attrNameLst>
                                          <p:attrName>style.visibility</p:attrName>
                                        </p:attrNameLst>
                                      </p:cBhvr>
                                      <p:to>
                                        <p:strVal val="hidden"/>
                                      </p:to>
                                    </p:set>
                                  </p:childTnLst>
                                </p:cTn>
                              </p:par>
                              <p:par>
                                <p:cTn id="324" presetID="2" presetClass="exit" presetSubtype="3" fill="hold" grpId="3" nodeType="withEffect">
                                  <p:stCondLst>
                                    <p:cond delay="0"/>
                                  </p:stCondLst>
                                  <p:childTnLst>
                                    <p:anim calcmode="lin" valueType="num">
                                      <p:cBhvr additive="base">
                                        <p:cTn id="325" dur="3000"/>
                                        <p:tgtEl>
                                          <p:spTgt spid="28"/>
                                        </p:tgtEl>
                                        <p:attrNameLst>
                                          <p:attrName>ppt_x</p:attrName>
                                        </p:attrNameLst>
                                      </p:cBhvr>
                                      <p:tavLst>
                                        <p:tav tm="0">
                                          <p:val>
                                            <p:strVal val="ppt_x"/>
                                          </p:val>
                                        </p:tav>
                                        <p:tav tm="100000">
                                          <p:val>
                                            <p:strVal val="1+ppt_w/2"/>
                                          </p:val>
                                        </p:tav>
                                      </p:tavLst>
                                    </p:anim>
                                    <p:anim calcmode="lin" valueType="num">
                                      <p:cBhvr additive="base">
                                        <p:cTn id="326" dur="3000"/>
                                        <p:tgtEl>
                                          <p:spTgt spid="28"/>
                                        </p:tgtEl>
                                        <p:attrNameLst>
                                          <p:attrName>ppt_y</p:attrName>
                                        </p:attrNameLst>
                                      </p:cBhvr>
                                      <p:tavLst>
                                        <p:tav tm="0">
                                          <p:val>
                                            <p:strVal val="ppt_y"/>
                                          </p:val>
                                        </p:tav>
                                        <p:tav tm="100000">
                                          <p:val>
                                            <p:strVal val="0-ppt_h/2"/>
                                          </p:val>
                                        </p:tav>
                                      </p:tavLst>
                                    </p:anim>
                                    <p:set>
                                      <p:cBhvr>
                                        <p:cTn id="327" dur="1" fill="hold">
                                          <p:stCondLst>
                                            <p:cond delay="2999"/>
                                          </p:stCondLst>
                                        </p:cTn>
                                        <p:tgtEl>
                                          <p:spTgt spid="28"/>
                                        </p:tgtEl>
                                        <p:attrNameLst>
                                          <p:attrName>style.visibility</p:attrName>
                                        </p:attrNameLst>
                                      </p:cBhvr>
                                      <p:to>
                                        <p:strVal val="hidden"/>
                                      </p:to>
                                    </p:set>
                                  </p:childTnLst>
                                </p:cTn>
                              </p:par>
                              <p:par>
                                <p:cTn id="328" presetID="2" presetClass="exit" presetSubtype="3" fill="hold" grpId="3" nodeType="withEffect">
                                  <p:stCondLst>
                                    <p:cond delay="0"/>
                                  </p:stCondLst>
                                  <p:childTnLst>
                                    <p:anim calcmode="lin" valueType="num">
                                      <p:cBhvr additive="base">
                                        <p:cTn id="329" dur="3000"/>
                                        <p:tgtEl>
                                          <p:spTgt spid="29"/>
                                        </p:tgtEl>
                                        <p:attrNameLst>
                                          <p:attrName>ppt_x</p:attrName>
                                        </p:attrNameLst>
                                      </p:cBhvr>
                                      <p:tavLst>
                                        <p:tav tm="0">
                                          <p:val>
                                            <p:strVal val="ppt_x"/>
                                          </p:val>
                                        </p:tav>
                                        <p:tav tm="100000">
                                          <p:val>
                                            <p:strVal val="1+ppt_w/2"/>
                                          </p:val>
                                        </p:tav>
                                      </p:tavLst>
                                    </p:anim>
                                    <p:anim calcmode="lin" valueType="num">
                                      <p:cBhvr additive="base">
                                        <p:cTn id="330" dur="3000"/>
                                        <p:tgtEl>
                                          <p:spTgt spid="29"/>
                                        </p:tgtEl>
                                        <p:attrNameLst>
                                          <p:attrName>ppt_y</p:attrName>
                                        </p:attrNameLst>
                                      </p:cBhvr>
                                      <p:tavLst>
                                        <p:tav tm="0">
                                          <p:val>
                                            <p:strVal val="ppt_y"/>
                                          </p:val>
                                        </p:tav>
                                        <p:tav tm="100000">
                                          <p:val>
                                            <p:strVal val="0-ppt_h/2"/>
                                          </p:val>
                                        </p:tav>
                                      </p:tavLst>
                                    </p:anim>
                                    <p:set>
                                      <p:cBhvr>
                                        <p:cTn id="331" dur="1" fill="hold">
                                          <p:stCondLst>
                                            <p:cond delay="2999"/>
                                          </p:stCondLst>
                                        </p:cTn>
                                        <p:tgtEl>
                                          <p:spTgt spid="29"/>
                                        </p:tgtEl>
                                        <p:attrNameLst>
                                          <p:attrName>style.visibility</p:attrName>
                                        </p:attrNameLst>
                                      </p:cBhvr>
                                      <p:to>
                                        <p:strVal val="hidden"/>
                                      </p:to>
                                    </p:set>
                                  </p:childTnLst>
                                </p:cTn>
                              </p:par>
                              <p:par>
                                <p:cTn id="332" presetID="2" presetClass="exit" presetSubtype="3" fill="hold" grpId="3" nodeType="withEffect">
                                  <p:stCondLst>
                                    <p:cond delay="0"/>
                                  </p:stCondLst>
                                  <p:childTnLst>
                                    <p:anim calcmode="lin" valueType="num">
                                      <p:cBhvr additive="base">
                                        <p:cTn id="333" dur="3000"/>
                                        <p:tgtEl>
                                          <p:spTgt spid="30"/>
                                        </p:tgtEl>
                                        <p:attrNameLst>
                                          <p:attrName>ppt_x</p:attrName>
                                        </p:attrNameLst>
                                      </p:cBhvr>
                                      <p:tavLst>
                                        <p:tav tm="0">
                                          <p:val>
                                            <p:strVal val="ppt_x"/>
                                          </p:val>
                                        </p:tav>
                                        <p:tav tm="100000">
                                          <p:val>
                                            <p:strVal val="1+ppt_w/2"/>
                                          </p:val>
                                        </p:tav>
                                      </p:tavLst>
                                    </p:anim>
                                    <p:anim calcmode="lin" valueType="num">
                                      <p:cBhvr additive="base">
                                        <p:cTn id="334" dur="3000"/>
                                        <p:tgtEl>
                                          <p:spTgt spid="30"/>
                                        </p:tgtEl>
                                        <p:attrNameLst>
                                          <p:attrName>ppt_y</p:attrName>
                                        </p:attrNameLst>
                                      </p:cBhvr>
                                      <p:tavLst>
                                        <p:tav tm="0">
                                          <p:val>
                                            <p:strVal val="ppt_y"/>
                                          </p:val>
                                        </p:tav>
                                        <p:tav tm="100000">
                                          <p:val>
                                            <p:strVal val="0-ppt_h/2"/>
                                          </p:val>
                                        </p:tav>
                                      </p:tavLst>
                                    </p:anim>
                                    <p:set>
                                      <p:cBhvr>
                                        <p:cTn id="335" dur="1" fill="hold">
                                          <p:stCondLst>
                                            <p:cond delay="2999"/>
                                          </p:stCondLst>
                                        </p:cTn>
                                        <p:tgtEl>
                                          <p:spTgt spid="30"/>
                                        </p:tgtEl>
                                        <p:attrNameLst>
                                          <p:attrName>style.visibility</p:attrName>
                                        </p:attrNameLst>
                                      </p:cBhvr>
                                      <p:to>
                                        <p:strVal val="hidden"/>
                                      </p:to>
                                    </p:set>
                                  </p:childTnLst>
                                </p:cTn>
                              </p:par>
                              <p:par>
                                <p:cTn id="336" presetID="16" presetClass="exit" presetSubtype="42" fill="hold" grpId="4" nodeType="withEffect">
                                  <p:stCondLst>
                                    <p:cond delay="0"/>
                                  </p:stCondLst>
                                  <p:childTnLst>
                                    <p:animEffect transition="out" filter="barn(outHorizontal)">
                                      <p:cBhvr>
                                        <p:cTn id="337" dur="3000"/>
                                        <p:tgtEl>
                                          <p:spTgt spid="9"/>
                                        </p:tgtEl>
                                      </p:cBhvr>
                                    </p:animEffect>
                                    <p:set>
                                      <p:cBhvr>
                                        <p:cTn id="338" dur="1" fill="hold">
                                          <p:stCondLst>
                                            <p:cond delay="2999"/>
                                          </p:stCondLst>
                                        </p:cTn>
                                        <p:tgtEl>
                                          <p:spTgt spid="9"/>
                                        </p:tgtEl>
                                        <p:attrNameLst>
                                          <p:attrName>style.visibility</p:attrName>
                                        </p:attrNameLst>
                                      </p:cBhvr>
                                      <p:to>
                                        <p:strVal val="hidden"/>
                                      </p:to>
                                    </p:set>
                                  </p:childTnLst>
                                </p:cTn>
                              </p:par>
                              <p:par>
                                <p:cTn id="339" presetID="16" presetClass="exit" presetSubtype="42" fill="hold" grpId="4" nodeType="withEffect">
                                  <p:stCondLst>
                                    <p:cond delay="0"/>
                                  </p:stCondLst>
                                  <p:childTnLst>
                                    <p:animEffect transition="out" filter="barn(outHorizontal)">
                                      <p:cBhvr>
                                        <p:cTn id="340" dur="3000"/>
                                        <p:tgtEl>
                                          <p:spTgt spid="11"/>
                                        </p:tgtEl>
                                      </p:cBhvr>
                                    </p:animEffect>
                                    <p:set>
                                      <p:cBhvr>
                                        <p:cTn id="341" dur="1" fill="hold">
                                          <p:stCondLst>
                                            <p:cond delay="2999"/>
                                          </p:stCondLst>
                                        </p:cTn>
                                        <p:tgtEl>
                                          <p:spTgt spid="11"/>
                                        </p:tgtEl>
                                        <p:attrNameLst>
                                          <p:attrName>style.visibility</p:attrName>
                                        </p:attrNameLst>
                                      </p:cBhvr>
                                      <p:to>
                                        <p:strVal val="hidden"/>
                                      </p:to>
                                    </p:set>
                                  </p:childTnLst>
                                </p:cTn>
                              </p:par>
                              <p:par>
                                <p:cTn id="342" presetID="16" presetClass="exit" presetSubtype="42" fill="hold" grpId="4" nodeType="withEffect">
                                  <p:stCondLst>
                                    <p:cond delay="0"/>
                                  </p:stCondLst>
                                  <p:childTnLst>
                                    <p:animEffect transition="out" filter="barn(outHorizontal)">
                                      <p:cBhvr>
                                        <p:cTn id="343" dur="3000"/>
                                        <p:tgtEl>
                                          <p:spTgt spid="13"/>
                                        </p:tgtEl>
                                      </p:cBhvr>
                                    </p:animEffect>
                                    <p:set>
                                      <p:cBhvr>
                                        <p:cTn id="344" dur="1" fill="hold">
                                          <p:stCondLst>
                                            <p:cond delay="2999"/>
                                          </p:stCondLst>
                                        </p:cTn>
                                        <p:tgtEl>
                                          <p:spTgt spid="13"/>
                                        </p:tgtEl>
                                        <p:attrNameLst>
                                          <p:attrName>style.visibility</p:attrName>
                                        </p:attrNameLst>
                                      </p:cBhvr>
                                      <p:to>
                                        <p:strVal val="hidden"/>
                                      </p:to>
                                    </p:set>
                                  </p:childTnLst>
                                </p:cTn>
                              </p:par>
                              <p:par>
                                <p:cTn id="345" presetID="16" presetClass="exit" presetSubtype="42" fill="hold" grpId="4" nodeType="withEffect">
                                  <p:stCondLst>
                                    <p:cond delay="0"/>
                                  </p:stCondLst>
                                  <p:childTnLst>
                                    <p:animEffect transition="out" filter="barn(outHorizontal)">
                                      <p:cBhvr>
                                        <p:cTn id="346" dur="3000"/>
                                        <p:tgtEl>
                                          <p:spTgt spid="16"/>
                                        </p:tgtEl>
                                      </p:cBhvr>
                                    </p:animEffect>
                                    <p:set>
                                      <p:cBhvr>
                                        <p:cTn id="347" dur="1" fill="hold">
                                          <p:stCondLst>
                                            <p:cond delay="2999"/>
                                          </p:stCondLst>
                                        </p:cTn>
                                        <p:tgtEl>
                                          <p:spTgt spid="16"/>
                                        </p:tgtEl>
                                        <p:attrNameLst>
                                          <p:attrName>style.visibility</p:attrName>
                                        </p:attrNameLst>
                                      </p:cBhvr>
                                      <p:to>
                                        <p:strVal val="hidden"/>
                                      </p:to>
                                    </p:set>
                                  </p:childTnLst>
                                </p:cTn>
                              </p:par>
                              <p:par>
                                <p:cTn id="348" presetID="16" presetClass="exit" presetSubtype="42" fill="hold" grpId="4" nodeType="withEffect">
                                  <p:stCondLst>
                                    <p:cond delay="0"/>
                                  </p:stCondLst>
                                  <p:childTnLst>
                                    <p:animEffect transition="out" filter="barn(outHorizontal)">
                                      <p:cBhvr>
                                        <p:cTn id="349" dur="3000"/>
                                        <p:tgtEl>
                                          <p:spTgt spid="17"/>
                                        </p:tgtEl>
                                      </p:cBhvr>
                                    </p:animEffect>
                                    <p:set>
                                      <p:cBhvr>
                                        <p:cTn id="350" dur="1" fill="hold">
                                          <p:stCondLst>
                                            <p:cond delay="2999"/>
                                          </p:stCondLst>
                                        </p:cTn>
                                        <p:tgtEl>
                                          <p:spTgt spid="17"/>
                                        </p:tgtEl>
                                        <p:attrNameLst>
                                          <p:attrName>style.visibility</p:attrName>
                                        </p:attrNameLst>
                                      </p:cBhvr>
                                      <p:to>
                                        <p:strVal val="hidden"/>
                                      </p:to>
                                    </p:set>
                                  </p:childTnLst>
                                </p:cTn>
                              </p:par>
                              <p:par>
                                <p:cTn id="351" presetID="16" presetClass="exit" presetSubtype="42" fill="hold" grpId="4" nodeType="withEffect">
                                  <p:stCondLst>
                                    <p:cond delay="0"/>
                                  </p:stCondLst>
                                  <p:childTnLst>
                                    <p:animEffect transition="out" filter="barn(outHorizontal)">
                                      <p:cBhvr>
                                        <p:cTn id="352" dur="3000"/>
                                        <p:tgtEl>
                                          <p:spTgt spid="18"/>
                                        </p:tgtEl>
                                      </p:cBhvr>
                                    </p:animEffect>
                                    <p:set>
                                      <p:cBhvr>
                                        <p:cTn id="353" dur="1" fill="hold">
                                          <p:stCondLst>
                                            <p:cond delay="2999"/>
                                          </p:stCondLst>
                                        </p:cTn>
                                        <p:tgtEl>
                                          <p:spTgt spid="18"/>
                                        </p:tgtEl>
                                        <p:attrNameLst>
                                          <p:attrName>style.visibility</p:attrName>
                                        </p:attrNameLst>
                                      </p:cBhvr>
                                      <p:to>
                                        <p:strVal val="hidden"/>
                                      </p:to>
                                    </p:set>
                                  </p:childTnLst>
                                </p:cTn>
                              </p:par>
                              <p:par>
                                <p:cTn id="354" presetID="16" presetClass="exit" presetSubtype="42" fill="hold" grpId="4" nodeType="withEffect">
                                  <p:stCondLst>
                                    <p:cond delay="0"/>
                                  </p:stCondLst>
                                  <p:childTnLst>
                                    <p:animEffect transition="out" filter="barn(outHorizontal)">
                                      <p:cBhvr>
                                        <p:cTn id="355" dur="3000"/>
                                        <p:tgtEl>
                                          <p:spTgt spid="19"/>
                                        </p:tgtEl>
                                      </p:cBhvr>
                                    </p:animEffect>
                                    <p:set>
                                      <p:cBhvr>
                                        <p:cTn id="356" dur="1" fill="hold">
                                          <p:stCondLst>
                                            <p:cond delay="2999"/>
                                          </p:stCondLst>
                                        </p:cTn>
                                        <p:tgtEl>
                                          <p:spTgt spid="19"/>
                                        </p:tgtEl>
                                        <p:attrNameLst>
                                          <p:attrName>style.visibility</p:attrName>
                                        </p:attrNameLst>
                                      </p:cBhvr>
                                      <p:to>
                                        <p:strVal val="hidden"/>
                                      </p:to>
                                    </p:set>
                                  </p:childTnLst>
                                </p:cTn>
                              </p:par>
                              <p:par>
                                <p:cTn id="357" presetID="16" presetClass="exit" presetSubtype="42" fill="hold" grpId="4" nodeType="withEffect">
                                  <p:stCondLst>
                                    <p:cond delay="0"/>
                                  </p:stCondLst>
                                  <p:childTnLst>
                                    <p:animEffect transition="out" filter="barn(outHorizontal)">
                                      <p:cBhvr>
                                        <p:cTn id="358" dur="3000"/>
                                        <p:tgtEl>
                                          <p:spTgt spid="20"/>
                                        </p:tgtEl>
                                      </p:cBhvr>
                                    </p:animEffect>
                                    <p:set>
                                      <p:cBhvr>
                                        <p:cTn id="359" dur="1" fill="hold">
                                          <p:stCondLst>
                                            <p:cond delay="2999"/>
                                          </p:stCondLst>
                                        </p:cTn>
                                        <p:tgtEl>
                                          <p:spTgt spid="20"/>
                                        </p:tgtEl>
                                        <p:attrNameLst>
                                          <p:attrName>style.visibility</p:attrName>
                                        </p:attrNameLst>
                                      </p:cBhvr>
                                      <p:to>
                                        <p:strVal val="hidden"/>
                                      </p:to>
                                    </p:set>
                                  </p:childTnLst>
                                </p:cTn>
                              </p:par>
                              <p:par>
                                <p:cTn id="360" presetID="16" presetClass="exit" presetSubtype="42" fill="hold" grpId="4" nodeType="withEffect">
                                  <p:stCondLst>
                                    <p:cond delay="0"/>
                                  </p:stCondLst>
                                  <p:childTnLst>
                                    <p:animEffect transition="out" filter="barn(outHorizontal)">
                                      <p:cBhvr>
                                        <p:cTn id="361" dur="3000"/>
                                        <p:tgtEl>
                                          <p:spTgt spid="27"/>
                                        </p:tgtEl>
                                      </p:cBhvr>
                                    </p:animEffect>
                                    <p:set>
                                      <p:cBhvr>
                                        <p:cTn id="362" dur="1" fill="hold">
                                          <p:stCondLst>
                                            <p:cond delay="2999"/>
                                          </p:stCondLst>
                                        </p:cTn>
                                        <p:tgtEl>
                                          <p:spTgt spid="27"/>
                                        </p:tgtEl>
                                        <p:attrNameLst>
                                          <p:attrName>style.visibility</p:attrName>
                                        </p:attrNameLst>
                                      </p:cBhvr>
                                      <p:to>
                                        <p:strVal val="hidden"/>
                                      </p:to>
                                    </p:set>
                                  </p:childTnLst>
                                </p:cTn>
                              </p:par>
                              <p:par>
                                <p:cTn id="363" presetID="16" presetClass="exit" presetSubtype="42" fill="hold" grpId="4" nodeType="withEffect">
                                  <p:stCondLst>
                                    <p:cond delay="0"/>
                                  </p:stCondLst>
                                  <p:childTnLst>
                                    <p:animEffect transition="out" filter="barn(outHorizontal)">
                                      <p:cBhvr>
                                        <p:cTn id="364" dur="3000"/>
                                        <p:tgtEl>
                                          <p:spTgt spid="28"/>
                                        </p:tgtEl>
                                      </p:cBhvr>
                                    </p:animEffect>
                                    <p:set>
                                      <p:cBhvr>
                                        <p:cTn id="365" dur="1" fill="hold">
                                          <p:stCondLst>
                                            <p:cond delay="2999"/>
                                          </p:stCondLst>
                                        </p:cTn>
                                        <p:tgtEl>
                                          <p:spTgt spid="28"/>
                                        </p:tgtEl>
                                        <p:attrNameLst>
                                          <p:attrName>style.visibility</p:attrName>
                                        </p:attrNameLst>
                                      </p:cBhvr>
                                      <p:to>
                                        <p:strVal val="hidden"/>
                                      </p:to>
                                    </p:set>
                                  </p:childTnLst>
                                </p:cTn>
                              </p:par>
                              <p:par>
                                <p:cTn id="366" presetID="16" presetClass="exit" presetSubtype="42" fill="hold" grpId="4" nodeType="withEffect">
                                  <p:stCondLst>
                                    <p:cond delay="0"/>
                                  </p:stCondLst>
                                  <p:childTnLst>
                                    <p:animEffect transition="out" filter="barn(outHorizontal)">
                                      <p:cBhvr>
                                        <p:cTn id="367" dur="3000"/>
                                        <p:tgtEl>
                                          <p:spTgt spid="29"/>
                                        </p:tgtEl>
                                      </p:cBhvr>
                                    </p:animEffect>
                                    <p:set>
                                      <p:cBhvr>
                                        <p:cTn id="368" dur="1" fill="hold">
                                          <p:stCondLst>
                                            <p:cond delay="2999"/>
                                          </p:stCondLst>
                                        </p:cTn>
                                        <p:tgtEl>
                                          <p:spTgt spid="29"/>
                                        </p:tgtEl>
                                        <p:attrNameLst>
                                          <p:attrName>style.visibility</p:attrName>
                                        </p:attrNameLst>
                                      </p:cBhvr>
                                      <p:to>
                                        <p:strVal val="hidden"/>
                                      </p:to>
                                    </p:set>
                                  </p:childTnLst>
                                </p:cTn>
                              </p:par>
                              <p:par>
                                <p:cTn id="369" presetID="16" presetClass="exit" presetSubtype="42" fill="hold" grpId="4" nodeType="withEffect">
                                  <p:stCondLst>
                                    <p:cond delay="0"/>
                                  </p:stCondLst>
                                  <p:childTnLst>
                                    <p:animEffect transition="out" filter="barn(outHorizontal)">
                                      <p:cBhvr>
                                        <p:cTn id="370" dur="3000"/>
                                        <p:tgtEl>
                                          <p:spTgt spid="30"/>
                                        </p:tgtEl>
                                      </p:cBhvr>
                                    </p:animEffect>
                                    <p:set>
                                      <p:cBhvr>
                                        <p:cTn id="371" dur="1" fill="hold">
                                          <p:stCondLst>
                                            <p:cond delay="2999"/>
                                          </p:stCondLst>
                                        </p:cTn>
                                        <p:tgtEl>
                                          <p:spTgt spid="30"/>
                                        </p:tgtEl>
                                        <p:attrNameLst>
                                          <p:attrName>style.visibility</p:attrName>
                                        </p:attrNameLst>
                                      </p:cBhvr>
                                      <p:to>
                                        <p:strVal val="hidden"/>
                                      </p:to>
                                    </p:set>
                                  </p:childTnLst>
                                </p:cTn>
                              </p:par>
                              <p:par>
                                <p:cTn id="372" presetID="16" presetClass="exit" presetSubtype="42" fill="hold" grpId="4" nodeType="withEffect">
                                  <p:stCondLst>
                                    <p:cond delay="0"/>
                                  </p:stCondLst>
                                  <p:childTnLst>
                                    <p:animEffect transition="out" filter="barn(outHorizontal)">
                                      <p:cBhvr>
                                        <p:cTn id="373" dur="3000"/>
                                        <p:tgtEl>
                                          <p:spTgt spid="10"/>
                                        </p:tgtEl>
                                      </p:cBhvr>
                                    </p:animEffect>
                                    <p:set>
                                      <p:cBhvr>
                                        <p:cTn id="374" dur="1" fill="hold">
                                          <p:stCondLst>
                                            <p:cond delay="2999"/>
                                          </p:stCondLst>
                                        </p:cTn>
                                        <p:tgtEl>
                                          <p:spTgt spid="10"/>
                                        </p:tgtEl>
                                        <p:attrNameLst>
                                          <p:attrName>style.visibility</p:attrName>
                                        </p:attrNameLst>
                                      </p:cBhvr>
                                      <p:to>
                                        <p:strVal val="hidden"/>
                                      </p:to>
                                    </p:set>
                                  </p:childTnLst>
                                </p:cTn>
                              </p:par>
                              <p:par>
                                <p:cTn id="375" presetID="16" presetClass="exit" presetSubtype="42" fill="hold" grpId="4" nodeType="withEffect">
                                  <p:stCondLst>
                                    <p:cond delay="0"/>
                                  </p:stCondLst>
                                  <p:childTnLst>
                                    <p:animEffect transition="out" filter="barn(outHorizontal)">
                                      <p:cBhvr>
                                        <p:cTn id="376" dur="3000"/>
                                        <p:tgtEl>
                                          <p:spTgt spid="12"/>
                                        </p:tgtEl>
                                      </p:cBhvr>
                                    </p:animEffect>
                                    <p:set>
                                      <p:cBhvr>
                                        <p:cTn id="377" dur="1" fill="hold">
                                          <p:stCondLst>
                                            <p:cond delay="2999"/>
                                          </p:stCondLst>
                                        </p:cTn>
                                        <p:tgtEl>
                                          <p:spTgt spid="12"/>
                                        </p:tgtEl>
                                        <p:attrNameLst>
                                          <p:attrName>style.visibility</p:attrName>
                                        </p:attrNameLst>
                                      </p:cBhvr>
                                      <p:to>
                                        <p:strVal val="hidden"/>
                                      </p:to>
                                    </p:set>
                                  </p:childTnLst>
                                </p:cTn>
                              </p:par>
                              <p:par>
                                <p:cTn id="378" presetID="16" presetClass="exit" presetSubtype="42" fill="hold" grpId="4" nodeType="withEffect">
                                  <p:stCondLst>
                                    <p:cond delay="0"/>
                                  </p:stCondLst>
                                  <p:childTnLst>
                                    <p:animEffect transition="out" filter="barn(outHorizontal)">
                                      <p:cBhvr>
                                        <p:cTn id="379" dur="3000"/>
                                        <p:tgtEl>
                                          <p:spTgt spid="14"/>
                                        </p:tgtEl>
                                      </p:cBhvr>
                                    </p:animEffect>
                                    <p:set>
                                      <p:cBhvr>
                                        <p:cTn id="380" dur="1" fill="hold">
                                          <p:stCondLst>
                                            <p:cond delay="2999"/>
                                          </p:stCondLst>
                                        </p:cTn>
                                        <p:tgtEl>
                                          <p:spTgt spid="14"/>
                                        </p:tgtEl>
                                        <p:attrNameLst>
                                          <p:attrName>style.visibility</p:attrName>
                                        </p:attrNameLst>
                                      </p:cBhvr>
                                      <p:to>
                                        <p:strVal val="hidden"/>
                                      </p:to>
                                    </p:set>
                                  </p:childTnLst>
                                </p:cTn>
                              </p:par>
                              <p:par>
                                <p:cTn id="381" presetID="16" presetClass="exit" presetSubtype="42" fill="hold" grpId="4" nodeType="withEffect">
                                  <p:stCondLst>
                                    <p:cond delay="0"/>
                                  </p:stCondLst>
                                  <p:childTnLst>
                                    <p:animEffect transition="out" filter="barn(outHorizontal)">
                                      <p:cBhvr>
                                        <p:cTn id="382" dur="3000"/>
                                        <p:tgtEl>
                                          <p:spTgt spid="15"/>
                                        </p:tgtEl>
                                      </p:cBhvr>
                                    </p:animEffect>
                                    <p:set>
                                      <p:cBhvr>
                                        <p:cTn id="383" dur="1" fill="hold">
                                          <p:stCondLst>
                                            <p:cond delay="2999"/>
                                          </p:stCondLst>
                                        </p:cTn>
                                        <p:tgtEl>
                                          <p:spTgt spid="15"/>
                                        </p:tgtEl>
                                        <p:attrNameLst>
                                          <p:attrName>style.visibility</p:attrName>
                                        </p:attrNameLst>
                                      </p:cBhvr>
                                      <p:to>
                                        <p:strVal val="hidden"/>
                                      </p:to>
                                    </p:set>
                                  </p:childTnLst>
                                </p:cTn>
                              </p:par>
                              <p:par>
                                <p:cTn id="384" presetID="16" presetClass="exit" presetSubtype="42" fill="hold" grpId="4" nodeType="withEffect">
                                  <p:stCondLst>
                                    <p:cond delay="0"/>
                                  </p:stCondLst>
                                  <p:childTnLst>
                                    <p:animEffect transition="out" filter="barn(outHorizontal)">
                                      <p:cBhvr>
                                        <p:cTn id="385" dur="3000"/>
                                        <p:tgtEl>
                                          <p:spTgt spid="21"/>
                                        </p:tgtEl>
                                      </p:cBhvr>
                                    </p:animEffect>
                                    <p:set>
                                      <p:cBhvr>
                                        <p:cTn id="386" dur="1" fill="hold">
                                          <p:stCondLst>
                                            <p:cond delay="2999"/>
                                          </p:stCondLst>
                                        </p:cTn>
                                        <p:tgtEl>
                                          <p:spTgt spid="21"/>
                                        </p:tgtEl>
                                        <p:attrNameLst>
                                          <p:attrName>style.visibility</p:attrName>
                                        </p:attrNameLst>
                                      </p:cBhvr>
                                      <p:to>
                                        <p:strVal val="hidden"/>
                                      </p:to>
                                    </p:set>
                                  </p:childTnLst>
                                </p:cTn>
                              </p:par>
                              <p:par>
                                <p:cTn id="387" presetID="16" presetClass="exit" presetSubtype="42" fill="hold" grpId="4" nodeType="withEffect">
                                  <p:stCondLst>
                                    <p:cond delay="0"/>
                                  </p:stCondLst>
                                  <p:childTnLst>
                                    <p:animEffect transition="out" filter="barn(outHorizontal)">
                                      <p:cBhvr>
                                        <p:cTn id="388" dur="3000"/>
                                        <p:tgtEl>
                                          <p:spTgt spid="23"/>
                                        </p:tgtEl>
                                      </p:cBhvr>
                                    </p:animEffect>
                                    <p:set>
                                      <p:cBhvr>
                                        <p:cTn id="389" dur="1" fill="hold">
                                          <p:stCondLst>
                                            <p:cond delay="2999"/>
                                          </p:stCondLst>
                                        </p:cTn>
                                        <p:tgtEl>
                                          <p:spTgt spid="23"/>
                                        </p:tgtEl>
                                        <p:attrNameLst>
                                          <p:attrName>style.visibility</p:attrName>
                                        </p:attrNameLst>
                                      </p:cBhvr>
                                      <p:to>
                                        <p:strVal val="hidden"/>
                                      </p:to>
                                    </p:set>
                                  </p:childTnLst>
                                </p:cTn>
                              </p:par>
                              <p:par>
                                <p:cTn id="390" presetID="16" presetClass="exit" presetSubtype="42" fill="hold" grpId="4" nodeType="withEffect">
                                  <p:stCondLst>
                                    <p:cond delay="0"/>
                                  </p:stCondLst>
                                  <p:childTnLst>
                                    <p:animEffect transition="out" filter="barn(outHorizontal)">
                                      <p:cBhvr>
                                        <p:cTn id="391" dur="3000"/>
                                        <p:tgtEl>
                                          <p:spTgt spid="24"/>
                                        </p:tgtEl>
                                      </p:cBhvr>
                                    </p:animEffect>
                                    <p:set>
                                      <p:cBhvr>
                                        <p:cTn id="392" dur="1" fill="hold">
                                          <p:stCondLst>
                                            <p:cond delay="2999"/>
                                          </p:stCondLst>
                                        </p:cTn>
                                        <p:tgtEl>
                                          <p:spTgt spid="24"/>
                                        </p:tgtEl>
                                        <p:attrNameLst>
                                          <p:attrName>style.visibility</p:attrName>
                                        </p:attrNameLst>
                                      </p:cBhvr>
                                      <p:to>
                                        <p:strVal val="hidden"/>
                                      </p:to>
                                    </p:set>
                                  </p:childTnLst>
                                </p:cTn>
                              </p:par>
                              <p:par>
                                <p:cTn id="393" presetID="16" presetClass="exit" presetSubtype="42" fill="hold" grpId="4" nodeType="withEffect">
                                  <p:stCondLst>
                                    <p:cond delay="0"/>
                                  </p:stCondLst>
                                  <p:childTnLst>
                                    <p:animEffect transition="out" filter="barn(outHorizontal)">
                                      <p:cBhvr>
                                        <p:cTn id="394" dur="3000"/>
                                        <p:tgtEl>
                                          <p:spTgt spid="25"/>
                                        </p:tgtEl>
                                      </p:cBhvr>
                                    </p:animEffect>
                                    <p:set>
                                      <p:cBhvr>
                                        <p:cTn id="395" dur="1" fill="hold">
                                          <p:stCondLst>
                                            <p:cond delay="2999"/>
                                          </p:stCondLst>
                                        </p:cTn>
                                        <p:tgtEl>
                                          <p:spTgt spid="25"/>
                                        </p:tgtEl>
                                        <p:attrNameLst>
                                          <p:attrName>style.visibility</p:attrName>
                                        </p:attrNameLst>
                                      </p:cBhvr>
                                      <p:to>
                                        <p:strVal val="hidden"/>
                                      </p:to>
                                    </p:set>
                                  </p:childTnLst>
                                </p:cTn>
                              </p:par>
                              <p:par>
                                <p:cTn id="396" presetID="16" presetClass="exit" presetSubtype="42" fill="hold" grpId="4" nodeType="withEffect">
                                  <p:stCondLst>
                                    <p:cond delay="0"/>
                                  </p:stCondLst>
                                  <p:childTnLst>
                                    <p:animEffect transition="out" filter="barn(outHorizontal)">
                                      <p:cBhvr>
                                        <p:cTn id="397" dur="3000"/>
                                        <p:tgtEl>
                                          <p:spTgt spid="32"/>
                                        </p:tgtEl>
                                      </p:cBhvr>
                                    </p:animEffect>
                                    <p:set>
                                      <p:cBhvr>
                                        <p:cTn id="398" dur="1" fill="hold">
                                          <p:stCondLst>
                                            <p:cond delay="2999"/>
                                          </p:stCondLst>
                                        </p:cTn>
                                        <p:tgtEl>
                                          <p:spTgt spid="32"/>
                                        </p:tgtEl>
                                        <p:attrNameLst>
                                          <p:attrName>style.visibility</p:attrName>
                                        </p:attrNameLst>
                                      </p:cBhvr>
                                      <p:to>
                                        <p:strVal val="hidden"/>
                                      </p:to>
                                    </p:set>
                                  </p:childTnLst>
                                </p:cTn>
                              </p:par>
                              <p:par>
                                <p:cTn id="399" presetID="16" presetClass="exit" presetSubtype="42" fill="hold" grpId="4" nodeType="withEffect">
                                  <p:stCondLst>
                                    <p:cond delay="0"/>
                                  </p:stCondLst>
                                  <p:childTnLst>
                                    <p:animEffect transition="out" filter="barn(outHorizontal)">
                                      <p:cBhvr>
                                        <p:cTn id="400" dur="3000"/>
                                        <p:tgtEl>
                                          <p:spTgt spid="33"/>
                                        </p:tgtEl>
                                      </p:cBhvr>
                                    </p:animEffect>
                                    <p:set>
                                      <p:cBhvr>
                                        <p:cTn id="401" dur="1" fill="hold">
                                          <p:stCondLst>
                                            <p:cond delay="2999"/>
                                          </p:stCondLst>
                                        </p:cTn>
                                        <p:tgtEl>
                                          <p:spTgt spid="33"/>
                                        </p:tgtEl>
                                        <p:attrNameLst>
                                          <p:attrName>style.visibility</p:attrName>
                                        </p:attrNameLst>
                                      </p:cBhvr>
                                      <p:to>
                                        <p:strVal val="hidden"/>
                                      </p:to>
                                    </p:set>
                                  </p:childTnLst>
                                </p:cTn>
                              </p:par>
                              <p:par>
                                <p:cTn id="402" presetID="16" presetClass="exit" presetSubtype="42" fill="hold" grpId="4" nodeType="withEffect">
                                  <p:stCondLst>
                                    <p:cond delay="0"/>
                                  </p:stCondLst>
                                  <p:childTnLst>
                                    <p:animEffect transition="out" filter="barn(outHorizontal)">
                                      <p:cBhvr>
                                        <p:cTn id="403" dur="3000"/>
                                        <p:tgtEl>
                                          <p:spTgt spid="34"/>
                                        </p:tgtEl>
                                      </p:cBhvr>
                                    </p:animEffect>
                                    <p:set>
                                      <p:cBhvr>
                                        <p:cTn id="404" dur="1" fill="hold">
                                          <p:stCondLst>
                                            <p:cond delay="2999"/>
                                          </p:stCondLst>
                                        </p:cTn>
                                        <p:tgtEl>
                                          <p:spTgt spid="34"/>
                                        </p:tgtEl>
                                        <p:attrNameLst>
                                          <p:attrName>style.visibility</p:attrName>
                                        </p:attrNameLst>
                                      </p:cBhvr>
                                      <p:to>
                                        <p:strVal val="hidden"/>
                                      </p:to>
                                    </p:set>
                                  </p:childTnLst>
                                </p:cTn>
                              </p:par>
                              <p:par>
                                <p:cTn id="405" presetID="16" presetClass="exit" presetSubtype="42" fill="hold" grpId="4" nodeType="withEffect">
                                  <p:stCondLst>
                                    <p:cond delay="0"/>
                                  </p:stCondLst>
                                  <p:childTnLst>
                                    <p:animEffect transition="out" filter="barn(outHorizontal)">
                                      <p:cBhvr>
                                        <p:cTn id="406" dur="3000"/>
                                        <p:tgtEl>
                                          <p:spTgt spid="35"/>
                                        </p:tgtEl>
                                      </p:cBhvr>
                                    </p:animEffect>
                                    <p:set>
                                      <p:cBhvr>
                                        <p:cTn id="407" dur="1" fill="hold">
                                          <p:stCondLst>
                                            <p:cond delay="2999"/>
                                          </p:stCondLst>
                                        </p:cTn>
                                        <p:tgtEl>
                                          <p:spTgt spid="35"/>
                                        </p:tgtEl>
                                        <p:attrNameLst>
                                          <p:attrName>style.visibility</p:attrName>
                                        </p:attrNameLst>
                                      </p:cBhvr>
                                      <p:to>
                                        <p:strVal val="hidden"/>
                                      </p:to>
                                    </p:set>
                                  </p:childTnLst>
                                </p:cTn>
                              </p:par>
                              <p:par>
                                <p:cTn id="408" presetID="23" presetClass="exit" presetSubtype="544" fill="hold" grpId="3" nodeType="withEffect">
                                  <p:stCondLst>
                                    <p:cond delay="0"/>
                                  </p:stCondLst>
                                  <p:childTnLst>
                                    <p:anim calcmode="lin" valueType="num">
                                      <p:cBhvr>
                                        <p:cTn id="409" dur="3000"/>
                                        <p:tgtEl>
                                          <p:spTgt spid="37"/>
                                        </p:tgtEl>
                                        <p:attrNameLst>
                                          <p:attrName>ppt_w</p:attrName>
                                        </p:attrNameLst>
                                      </p:cBhvr>
                                      <p:tavLst>
                                        <p:tav tm="0">
                                          <p:val>
                                            <p:strVal val="ppt_w"/>
                                          </p:val>
                                        </p:tav>
                                        <p:tav tm="100000">
                                          <p:val>
                                            <p:fltVal val="0"/>
                                          </p:val>
                                        </p:tav>
                                      </p:tavLst>
                                    </p:anim>
                                    <p:anim calcmode="lin" valueType="num">
                                      <p:cBhvr>
                                        <p:cTn id="410" dur="3000"/>
                                        <p:tgtEl>
                                          <p:spTgt spid="37"/>
                                        </p:tgtEl>
                                        <p:attrNameLst>
                                          <p:attrName>ppt_h</p:attrName>
                                        </p:attrNameLst>
                                      </p:cBhvr>
                                      <p:tavLst>
                                        <p:tav tm="0">
                                          <p:val>
                                            <p:strVal val="ppt_h"/>
                                          </p:val>
                                        </p:tav>
                                        <p:tav tm="100000">
                                          <p:val>
                                            <p:fltVal val="0"/>
                                          </p:val>
                                        </p:tav>
                                      </p:tavLst>
                                    </p:anim>
                                    <p:anim calcmode="lin" valueType="num">
                                      <p:cBhvr>
                                        <p:cTn id="411" dur="3000"/>
                                        <p:tgtEl>
                                          <p:spTgt spid="37"/>
                                        </p:tgtEl>
                                        <p:attrNameLst>
                                          <p:attrName>ppt_x</p:attrName>
                                        </p:attrNameLst>
                                      </p:cBhvr>
                                      <p:tavLst>
                                        <p:tav tm="0">
                                          <p:val>
                                            <p:strVal val="ppt_x"/>
                                          </p:val>
                                        </p:tav>
                                        <p:tav tm="100000">
                                          <p:val>
                                            <p:fltVal val="0.5"/>
                                          </p:val>
                                        </p:tav>
                                      </p:tavLst>
                                    </p:anim>
                                    <p:anim calcmode="lin" valueType="num">
                                      <p:cBhvr>
                                        <p:cTn id="412" dur="3000"/>
                                        <p:tgtEl>
                                          <p:spTgt spid="37"/>
                                        </p:tgtEl>
                                        <p:attrNameLst>
                                          <p:attrName>ppt_y</p:attrName>
                                        </p:attrNameLst>
                                      </p:cBhvr>
                                      <p:tavLst>
                                        <p:tav tm="0">
                                          <p:val>
                                            <p:strVal val="ppt_y"/>
                                          </p:val>
                                        </p:tav>
                                        <p:tav tm="100000">
                                          <p:val>
                                            <p:fltVal val="0.5"/>
                                          </p:val>
                                        </p:tav>
                                      </p:tavLst>
                                    </p:anim>
                                    <p:set>
                                      <p:cBhvr>
                                        <p:cTn id="413" dur="1" fill="hold">
                                          <p:stCondLst>
                                            <p:cond delay="2999"/>
                                          </p:stCondLst>
                                        </p:cTn>
                                        <p:tgtEl>
                                          <p:spTgt spid="37"/>
                                        </p:tgtEl>
                                        <p:attrNameLst>
                                          <p:attrName>style.visibility</p:attrName>
                                        </p:attrNameLst>
                                      </p:cBhvr>
                                      <p:to>
                                        <p:strVal val="hidden"/>
                                      </p:to>
                                    </p:set>
                                  </p:childTnLst>
                                </p:cTn>
                              </p:par>
                              <p:par>
                                <p:cTn id="414" presetID="8" presetClass="emph" presetSubtype="0" fill="hold" grpId="4" nodeType="withEffect">
                                  <p:stCondLst>
                                    <p:cond delay="0"/>
                                  </p:stCondLst>
                                  <p:childTnLst>
                                    <p:animRot by="21600000">
                                      <p:cBhvr>
                                        <p:cTn id="415" dur="3000" fill="hold"/>
                                        <p:tgtEl>
                                          <p:spTgt spid="37"/>
                                        </p:tgtEl>
                                        <p:attrNameLst>
                                          <p:attrName>r</p:attrName>
                                        </p:attrNameLst>
                                      </p:cBhvr>
                                    </p:animRot>
                                  </p:childTnLst>
                                </p:cTn>
                              </p:par>
                              <p:par>
                                <p:cTn id="416" presetID="23" presetClass="entr" presetSubtype="288" fill="hold" nodeType="withEffect">
                                  <p:stCondLst>
                                    <p:cond delay="0"/>
                                  </p:stCondLst>
                                  <p:childTnLst>
                                    <p:set>
                                      <p:cBhvr>
                                        <p:cTn id="417" dur="1" fill="hold">
                                          <p:stCondLst>
                                            <p:cond delay="0"/>
                                          </p:stCondLst>
                                        </p:cTn>
                                        <p:tgtEl>
                                          <p:spTgt spid="4"/>
                                        </p:tgtEl>
                                        <p:attrNameLst>
                                          <p:attrName>style.visibility</p:attrName>
                                        </p:attrNameLst>
                                      </p:cBhvr>
                                      <p:to>
                                        <p:strVal val="visible"/>
                                      </p:to>
                                    </p:set>
                                    <p:anim calcmode="lin" valueType="num">
                                      <p:cBhvr>
                                        <p:cTn id="418" dur="3000" fill="hold"/>
                                        <p:tgtEl>
                                          <p:spTgt spid="4"/>
                                        </p:tgtEl>
                                        <p:attrNameLst>
                                          <p:attrName>ppt_w</p:attrName>
                                        </p:attrNameLst>
                                      </p:cBhvr>
                                      <p:tavLst>
                                        <p:tav tm="0">
                                          <p:val>
                                            <p:strVal val="4/3*#ppt_w"/>
                                          </p:val>
                                        </p:tav>
                                        <p:tav tm="100000">
                                          <p:val>
                                            <p:strVal val="#ppt_w"/>
                                          </p:val>
                                        </p:tav>
                                      </p:tavLst>
                                    </p:anim>
                                    <p:anim calcmode="lin" valueType="num">
                                      <p:cBhvr>
                                        <p:cTn id="419" dur="3000" fill="hold"/>
                                        <p:tgtEl>
                                          <p:spTgt spid="4"/>
                                        </p:tgtEl>
                                        <p:attrNameLst>
                                          <p:attrName>ppt_h</p:attrName>
                                        </p:attrNameLst>
                                      </p:cBhvr>
                                      <p:tavLst>
                                        <p:tav tm="0">
                                          <p:val>
                                            <p:strVal val="4/3*#ppt_h"/>
                                          </p:val>
                                        </p:tav>
                                        <p:tav tm="100000">
                                          <p:val>
                                            <p:strVal val="#ppt_h"/>
                                          </p:val>
                                        </p:tav>
                                      </p:tavLst>
                                    </p:anim>
                                  </p:childTnLst>
                                </p:cTn>
                              </p:par>
                              <p:par>
                                <p:cTn id="420" presetID="8" presetClass="entr" presetSubtype="32" fill="hold" nodeType="withEffect">
                                  <p:stCondLst>
                                    <p:cond delay="0"/>
                                  </p:stCondLst>
                                  <p:childTnLst>
                                    <p:set>
                                      <p:cBhvr>
                                        <p:cTn id="421" dur="1" fill="hold">
                                          <p:stCondLst>
                                            <p:cond delay="0"/>
                                          </p:stCondLst>
                                        </p:cTn>
                                        <p:tgtEl>
                                          <p:spTgt spid="4"/>
                                        </p:tgtEl>
                                        <p:attrNameLst>
                                          <p:attrName>style.visibility</p:attrName>
                                        </p:attrNameLst>
                                      </p:cBhvr>
                                      <p:to>
                                        <p:strVal val="visible"/>
                                      </p:to>
                                    </p:set>
                                    <p:animEffect transition="in" filter="diamond(out)">
                                      <p:cBhvr>
                                        <p:cTn id="422"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9" grpId="1" animBg="1"/>
      <p:bldP spid="9" grpId="2" animBg="1"/>
      <p:bldP spid="9" grpId="3" animBg="1"/>
      <p:bldP spid="9" grpId="4" animBg="1"/>
      <p:bldP spid="10" grpId="0" animBg="1"/>
      <p:bldP spid="10" grpId="1" animBg="1"/>
      <p:bldP spid="10" grpId="2" animBg="1"/>
      <p:bldP spid="10" grpId="3" animBg="1"/>
      <p:bldP spid="10" grpId="4" animBg="1"/>
      <p:bldP spid="11" grpId="0" animBg="1"/>
      <p:bldP spid="11" grpId="1" animBg="1"/>
      <p:bldP spid="11" grpId="2" animBg="1"/>
      <p:bldP spid="11" grpId="3" animBg="1"/>
      <p:bldP spid="11" grpId="4" animBg="1"/>
      <p:bldP spid="12" grpId="0" animBg="1"/>
      <p:bldP spid="12" grpId="1" animBg="1"/>
      <p:bldP spid="12" grpId="2" animBg="1"/>
      <p:bldP spid="12" grpId="3" animBg="1"/>
      <p:bldP spid="12" grpId="4" animBg="1"/>
      <p:bldP spid="13" grpId="0" animBg="1"/>
      <p:bldP spid="13" grpId="1" animBg="1"/>
      <p:bldP spid="13" grpId="2" animBg="1"/>
      <p:bldP spid="13" grpId="3" animBg="1"/>
      <p:bldP spid="13" grpId="4" animBg="1"/>
      <p:bldP spid="14" grpId="0" animBg="1"/>
      <p:bldP spid="14" grpId="1" animBg="1"/>
      <p:bldP spid="14" grpId="2" animBg="1"/>
      <p:bldP spid="14" grpId="3" animBg="1"/>
      <p:bldP spid="14" grpId="4" animBg="1"/>
      <p:bldP spid="15" grpId="0" animBg="1"/>
      <p:bldP spid="15" grpId="1" animBg="1"/>
      <p:bldP spid="15" grpId="2" animBg="1"/>
      <p:bldP spid="15" grpId="3" animBg="1"/>
      <p:bldP spid="15" grpId="4" animBg="1"/>
      <p:bldP spid="16" grpId="0" animBg="1"/>
      <p:bldP spid="16" grpId="1" animBg="1"/>
      <p:bldP spid="16" grpId="2" animBg="1"/>
      <p:bldP spid="16" grpId="3" animBg="1"/>
      <p:bldP spid="16" grpId="4" animBg="1"/>
      <p:bldP spid="17" grpId="0" animBg="1"/>
      <p:bldP spid="17" grpId="1" animBg="1"/>
      <p:bldP spid="17" grpId="2" animBg="1"/>
      <p:bldP spid="17" grpId="3" animBg="1"/>
      <p:bldP spid="17" grpId="4" animBg="1"/>
      <p:bldP spid="18" grpId="0" animBg="1"/>
      <p:bldP spid="18" grpId="1" animBg="1"/>
      <p:bldP spid="18" grpId="2" animBg="1"/>
      <p:bldP spid="18" grpId="3" animBg="1"/>
      <p:bldP spid="18" grpId="4" animBg="1"/>
      <p:bldP spid="19" grpId="0" animBg="1"/>
      <p:bldP spid="19" grpId="1" animBg="1"/>
      <p:bldP spid="19" grpId="2" animBg="1"/>
      <p:bldP spid="19" grpId="3" animBg="1"/>
      <p:bldP spid="19" grpId="4" animBg="1"/>
      <p:bldP spid="20" grpId="0" animBg="1"/>
      <p:bldP spid="20" grpId="1" animBg="1"/>
      <p:bldP spid="20" grpId="2" animBg="1"/>
      <p:bldP spid="20" grpId="3" animBg="1"/>
      <p:bldP spid="20" grpId="4" animBg="1"/>
      <p:bldP spid="21" grpId="0" animBg="1"/>
      <p:bldP spid="21" grpId="1" animBg="1"/>
      <p:bldP spid="21" grpId="2" animBg="1"/>
      <p:bldP spid="21" grpId="3" animBg="1"/>
      <p:bldP spid="21" grpId="4" animBg="1"/>
      <p:bldP spid="23" grpId="0" animBg="1"/>
      <p:bldP spid="23" grpId="1" animBg="1"/>
      <p:bldP spid="23" grpId="2" animBg="1"/>
      <p:bldP spid="23" grpId="3" animBg="1"/>
      <p:bldP spid="23" grpId="4" animBg="1"/>
      <p:bldP spid="24" grpId="0" animBg="1"/>
      <p:bldP spid="24" grpId="1" animBg="1"/>
      <p:bldP spid="24" grpId="2" animBg="1"/>
      <p:bldP spid="24" grpId="3" animBg="1"/>
      <p:bldP spid="24" grpId="4" animBg="1"/>
      <p:bldP spid="25" grpId="0" animBg="1"/>
      <p:bldP spid="25" grpId="1" animBg="1"/>
      <p:bldP spid="25" grpId="2" animBg="1"/>
      <p:bldP spid="25" grpId="3" animBg="1"/>
      <p:bldP spid="25" grpId="4" animBg="1"/>
      <p:bldP spid="27" grpId="0" animBg="1"/>
      <p:bldP spid="27" grpId="1" animBg="1"/>
      <p:bldP spid="27" grpId="2" animBg="1"/>
      <p:bldP spid="27" grpId="3" animBg="1"/>
      <p:bldP spid="27" grpId="4" animBg="1"/>
      <p:bldP spid="28" grpId="0" animBg="1"/>
      <p:bldP spid="28" grpId="1" animBg="1"/>
      <p:bldP spid="28" grpId="2" animBg="1"/>
      <p:bldP spid="28" grpId="3" animBg="1"/>
      <p:bldP spid="28" grpId="4" animBg="1"/>
      <p:bldP spid="29" grpId="0" animBg="1"/>
      <p:bldP spid="29" grpId="1" animBg="1"/>
      <p:bldP spid="29" grpId="2" animBg="1"/>
      <p:bldP spid="29" grpId="3" animBg="1"/>
      <p:bldP spid="29" grpId="4" animBg="1"/>
      <p:bldP spid="30" grpId="0" animBg="1"/>
      <p:bldP spid="30" grpId="1" animBg="1"/>
      <p:bldP spid="30" grpId="2" animBg="1"/>
      <p:bldP spid="30" grpId="3" animBg="1"/>
      <p:bldP spid="30" grpId="4" animBg="1"/>
      <p:bldP spid="32" grpId="0" animBg="1"/>
      <p:bldP spid="32" grpId="1" animBg="1"/>
      <p:bldP spid="32" grpId="2" animBg="1"/>
      <p:bldP spid="32" grpId="3" animBg="1"/>
      <p:bldP spid="32" grpId="4" animBg="1"/>
      <p:bldP spid="33" grpId="0" animBg="1"/>
      <p:bldP spid="33" grpId="1" animBg="1"/>
      <p:bldP spid="33" grpId="2" animBg="1"/>
      <p:bldP spid="33" grpId="3" animBg="1"/>
      <p:bldP spid="33" grpId="4" animBg="1"/>
      <p:bldP spid="34" grpId="0" animBg="1"/>
      <p:bldP spid="34" grpId="1" animBg="1"/>
      <p:bldP spid="34" grpId="2" animBg="1"/>
      <p:bldP spid="34" grpId="3" animBg="1"/>
      <p:bldP spid="34" grpId="4" animBg="1"/>
      <p:bldP spid="35" grpId="0" animBg="1"/>
      <p:bldP spid="35" grpId="1" animBg="1"/>
      <p:bldP spid="35" grpId="2" animBg="1"/>
      <p:bldP spid="35" grpId="3" animBg="1"/>
      <p:bldP spid="35" grpId="4" animBg="1"/>
      <p:bldP spid="37" grpId="0" animBg="1"/>
      <p:bldP spid="37" grpId="1" animBg="1"/>
      <p:bldP spid="37" grpId="2" animBg="1"/>
      <p:bldP spid="37" grpId="3" animBg="1"/>
      <p:bldP spid="37" grpId="4" animBg="1"/>
      <p:bldP spid="31"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chemeClr val="tx2">
                  <a:lumMod val="75000"/>
                </a:schemeClr>
              </a:gs>
              <a:gs pos="50000">
                <a:schemeClr val="accent5">
                  <a:lumMod val="50000"/>
                  <a:shade val="67500"/>
                  <a:satMod val="115000"/>
                </a:schemeClr>
              </a:gs>
              <a:gs pos="100000">
                <a:schemeClr val="accent5">
                  <a:lumMod val="50000"/>
                  <a:shade val="100000"/>
                  <a:satMod val="115000"/>
                </a:schemeClr>
              </a:gs>
            </a:gsLst>
            <a:path path="circle">
              <a:fillToRect l="50000" t="50000" r="50000" b="50000"/>
            </a:path>
            <a:tileRect/>
          </a:gradFill>
        </p:spPr>
        <p:txBody>
          <a:bodyPr/>
          <a:lstStyle/>
          <a:p>
            <a:endParaRPr lang="es-ES" dirty="0"/>
          </a:p>
        </p:txBody>
      </p:sp>
      <p:pic>
        <p:nvPicPr>
          <p:cNvPr id="4" name="3 Imagen" descr="5.jpg"/>
          <p:cNvPicPr>
            <a:picLocks noChangeAspect="1"/>
          </p:cNvPicPr>
          <p:nvPr/>
        </p:nvPicPr>
        <p:blipFill>
          <a:blip r:embed="rId3"/>
          <a:stretch>
            <a:fillRect/>
          </a:stretch>
        </p:blipFill>
        <p:spPr>
          <a:xfrm>
            <a:off x="0" y="0"/>
            <a:ext cx="9152930" cy="6858000"/>
          </a:xfrm>
          <a:prstGeom prst="rect">
            <a:avLst/>
          </a:prstGeom>
        </p:spPr>
      </p:pic>
      <p:sp>
        <p:nvSpPr>
          <p:cNvPr id="8" name="7 Elipse"/>
          <p:cNvSpPr/>
          <p:nvPr/>
        </p:nvSpPr>
        <p:spPr>
          <a:xfrm>
            <a:off x="1714480" y="1857364"/>
            <a:ext cx="914400" cy="914400"/>
          </a:xfrm>
          <a:prstGeom prst="ellipse">
            <a:avLst/>
          </a:prstGeom>
          <a:gradFill flip="none" rotWithShape="1">
            <a:gsLst>
              <a:gs pos="0">
                <a:schemeClr val="tx2">
                  <a:lumMod val="50000"/>
                  <a:shade val="30000"/>
                  <a:satMod val="115000"/>
                </a:schemeClr>
              </a:gs>
              <a:gs pos="50000">
                <a:schemeClr val="tx2">
                  <a:lumMod val="50000"/>
                  <a:shade val="67500"/>
                  <a:satMod val="115000"/>
                </a:schemeClr>
              </a:gs>
              <a:gs pos="100000">
                <a:schemeClr val="tx2">
                  <a:lumMod val="50000"/>
                  <a:shade val="100000"/>
                  <a:satMod val="115000"/>
                </a:schemeClr>
              </a:gs>
            </a:gsLst>
            <a:lin ang="16200000" scaled="1"/>
            <a:tileRect/>
          </a:gradFill>
          <a:ln>
            <a:noFill/>
          </a:ln>
          <a:effectLst>
            <a:outerShdw dist="190500" kx="-800400" algn="bl" rotWithShape="0">
              <a:schemeClr val="tx2">
                <a:lumMod val="50000"/>
                <a:alpha val="33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Elipse"/>
          <p:cNvSpPr/>
          <p:nvPr/>
        </p:nvSpPr>
        <p:spPr>
          <a:xfrm>
            <a:off x="1500166" y="2786058"/>
            <a:ext cx="914400" cy="914400"/>
          </a:xfrm>
          <a:prstGeom prst="ellipse">
            <a:avLst/>
          </a:prstGeom>
          <a:gradFill flip="none" rotWithShape="1">
            <a:gsLst>
              <a:gs pos="0">
                <a:schemeClr val="tx2">
                  <a:lumMod val="50000"/>
                  <a:shade val="30000"/>
                  <a:satMod val="115000"/>
                </a:schemeClr>
              </a:gs>
              <a:gs pos="50000">
                <a:schemeClr val="tx2">
                  <a:lumMod val="50000"/>
                  <a:shade val="67500"/>
                  <a:satMod val="115000"/>
                </a:schemeClr>
              </a:gs>
              <a:gs pos="100000">
                <a:schemeClr val="tx2">
                  <a:lumMod val="50000"/>
                  <a:shade val="100000"/>
                  <a:satMod val="115000"/>
                </a:schemeClr>
              </a:gs>
            </a:gsLst>
            <a:lin ang="16200000" scaled="1"/>
            <a:tileRect/>
          </a:gradFill>
          <a:ln>
            <a:noFill/>
          </a:ln>
          <a:effectLst>
            <a:outerShdw dist="190500" kx="-800400" algn="bl" rotWithShape="0">
              <a:schemeClr val="tx2">
                <a:lumMod val="50000"/>
                <a:alpha val="33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Elipse"/>
          <p:cNvSpPr/>
          <p:nvPr/>
        </p:nvSpPr>
        <p:spPr>
          <a:xfrm>
            <a:off x="1643042" y="3714752"/>
            <a:ext cx="914400" cy="914400"/>
          </a:xfrm>
          <a:prstGeom prst="ellipse">
            <a:avLst/>
          </a:prstGeom>
          <a:gradFill flip="none" rotWithShape="1">
            <a:gsLst>
              <a:gs pos="0">
                <a:schemeClr val="tx2">
                  <a:lumMod val="50000"/>
                  <a:shade val="30000"/>
                  <a:satMod val="115000"/>
                </a:schemeClr>
              </a:gs>
              <a:gs pos="50000">
                <a:schemeClr val="tx2">
                  <a:lumMod val="50000"/>
                  <a:shade val="67500"/>
                  <a:satMod val="115000"/>
                </a:schemeClr>
              </a:gs>
              <a:gs pos="100000">
                <a:schemeClr val="tx2">
                  <a:lumMod val="50000"/>
                  <a:shade val="100000"/>
                  <a:satMod val="115000"/>
                </a:schemeClr>
              </a:gs>
            </a:gsLst>
            <a:lin ang="16200000" scaled="1"/>
            <a:tileRect/>
          </a:gradFill>
          <a:ln>
            <a:noFill/>
          </a:ln>
          <a:effectLst>
            <a:outerShdw dist="190500" kx="-800400" algn="bl" rotWithShape="0">
              <a:schemeClr val="tx2">
                <a:lumMod val="50000"/>
                <a:alpha val="33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Elipse"/>
          <p:cNvSpPr/>
          <p:nvPr/>
        </p:nvSpPr>
        <p:spPr>
          <a:xfrm>
            <a:off x="2214546" y="1071546"/>
            <a:ext cx="914400" cy="914400"/>
          </a:xfrm>
          <a:prstGeom prst="ellipse">
            <a:avLst/>
          </a:prstGeom>
          <a:gradFill flip="none" rotWithShape="1">
            <a:gsLst>
              <a:gs pos="0">
                <a:schemeClr val="tx2">
                  <a:lumMod val="50000"/>
                  <a:shade val="30000"/>
                  <a:satMod val="115000"/>
                </a:schemeClr>
              </a:gs>
              <a:gs pos="50000">
                <a:schemeClr val="tx2">
                  <a:lumMod val="50000"/>
                  <a:shade val="67500"/>
                  <a:satMod val="115000"/>
                </a:schemeClr>
              </a:gs>
              <a:gs pos="100000">
                <a:schemeClr val="tx2">
                  <a:lumMod val="50000"/>
                  <a:shade val="100000"/>
                  <a:satMod val="115000"/>
                </a:schemeClr>
              </a:gs>
            </a:gsLst>
            <a:lin ang="16200000" scaled="1"/>
            <a:tileRect/>
          </a:gradFill>
          <a:ln>
            <a:noFill/>
          </a:ln>
          <a:effectLst>
            <a:outerShdw dist="190500" kx="-800400" algn="bl" rotWithShape="0">
              <a:schemeClr val="tx2">
                <a:lumMod val="50000"/>
                <a:alpha val="33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Elipse"/>
          <p:cNvSpPr/>
          <p:nvPr/>
        </p:nvSpPr>
        <p:spPr>
          <a:xfrm>
            <a:off x="2928926" y="571480"/>
            <a:ext cx="914400" cy="914400"/>
          </a:xfrm>
          <a:prstGeom prst="ellipse">
            <a:avLst/>
          </a:prstGeom>
          <a:gradFill flip="none" rotWithShape="1">
            <a:gsLst>
              <a:gs pos="0">
                <a:schemeClr val="tx2">
                  <a:lumMod val="50000"/>
                  <a:shade val="30000"/>
                  <a:satMod val="115000"/>
                </a:schemeClr>
              </a:gs>
              <a:gs pos="50000">
                <a:schemeClr val="tx2">
                  <a:lumMod val="50000"/>
                  <a:shade val="67500"/>
                  <a:satMod val="115000"/>
                </a:schemeClr>
              </a:gs>
              <a:gs pos="100000">
                <a:schemeClr val="tx2">
                  <a:lumMod val="50000"/>
                  <a:shade val="100000"/>
                  <a:satMod val="115000"/>
                </a:schemeClr>
              </a:gs>
            </a:gsLst>
            <a:lin ang="16200000" scaled="1"/>
            <a:tileRect/>
          </a:gradFill>
          <a:ln>
            <a:noFill/>
          </a:ln>
          <a:effectLst>
            <a:outerShdw dist="190500" kx="-800400" algn="bl" rotWithShape="0">
              <a:schemeClr val="tx2">
                <a:lumMod val="50000"/>
                <a:alpha val="33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Elipse"/>
          <p:cNvSpPr/>
          <p:nvPr/>
        </p:nvSpPr>
        <p:spPr>
          <a:xfrm>
            <a:off x="3857620" y="285728"/>
            <a:ext cx="914400" cy="914400"/>
          </a:xfrm>
          <a:prstGeom prst="ellipse">
            <a:avLst/>
          </a:prstGeom>
          <a:gradFill flip="none" rotWithShape="1">
            <a:gsLst>
              <a:gs pos="0">
                <a:schemeClr val="tx2">
                  <a:lumMod val="50000"/>
                  <a:shade val="30000"/>
                  <a:satMod val="115000"/>
                </a:schemeClr>
              </a:gs>
              <a:gs pos="50000">
                <a:schemeClr val="tx2">
                  <a:lumMod val="50000"/>
                  <a:shade val="67500"/>
                  <a:satMod val="115000"/>
                </a:schemeClr>
              </a:gs>
              <a:gs pos="100000">
                <a:schemeClr val="tx2">
                  <a:lumMod val="50000"/>
                  <a:shade val="100000"/>
                  <a:satMod val="115000"/>
                </a:schemeClr>
              </a:gs>
            </a:gsLst>
            <a:lin ang="16200000" scaled="1"/>
            <a:tileRect/>
          </a:gradFill>
          <a:ln>
            <a:noFill/>
          </a:ln>
          <a:effectLst>
            <a:outerShdw dist="190500" kx="-800400" algn="bl" rotWithShape="0">
              <a:schemeClr val="tx2">
                <a:lumMod val="50000"/>
                <a:alpha val="33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Elipse"/>
          <p:cNvSpPr/>
          <p:nvPr/>
        </p:nvSpPr>
        <p:spPr>
          <a:xfrm>
            <a:off x="4786314" y="357166"/>
            <a:ext cx="914400" cy="914400"/>
          </a:xfrm>
          <a:prstGeom prst="ellipse">
            <a:avLst/>
          </a:prstGeom>
          <a:gradFill flip="none" rotWithShape="1">
            <a:gsLst>
              <a:gs pos="0">
                <a:schemeClr val="tx2">
                  <a:lumMod val="50000"/>
                  <a:shade val="30000"/>
                  <a:satMod val="115000"/>
                </a:schemeClr>
              </a:gs>
              <a:gs pos="50000">
                <a:schemeClr val="tx2">
                  <a:lumMod val="50000"/>
                  <a:shade val="67500"/>
                  <a:satMod val="115000"/>
                </a:schemeClr>
              </a:gs>
              <a:gs pos="100000">
                <a:schemeClr val="tx2">
                  <a:lumMod val="50000"/>
                  <a:shade val="100000"/>
                  <a:satMod val="115000"/>
                </a:schemeClr>
              </a:gs>
            </a:gsLst>
            <a:lin ang="16200000" scaled="1"/>
            <a:tileRect/>
          </a:gradFill>
          <a:ln>
            <a:noFill/>
          </a:ln>
          <a:effectLst>
            <a:outerShdw dist="190500" kx="-800400" algn="bl" rotWithShape="0">
              <a:schemeClr val="tx2">
                <a:lumMod val="50000"/>
                <a:alpha val="33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Elipse"/>
          <p:cNvSpPr/>
          <p:nvPr/>
        </p:nvSpPr>
        <p:spPr>
          <a:xfrm>
            <a:off x="5643570" y="714356"/>
            <a:ext cx="914400" cy="914400"/>
          </a:xfrm>
          <a:prstGeom prst="ellipse">
            <a:avLst/>
          </a:prstGeom>
          <a:gradFill flip="none" rotWithShape="1">
            <a:gsLst>
              <a:gs pos="0">
                <a:schemeClr val="tx2">
                  <a:lumMod val="50000"/>
                  <a:shade val="30000"/>
                  <a:satMod val="115000"/>
                </a:schemeClr>
              </a:gs>
              <a:gs pos="50000">
                <a:schemeClr val="tx2">
                  <a:lumMod val="50000"/>
                  <a:shade val="67500"/>
                  <a:satMod val="115000"/>
                </a:schemeClr>
              </a:gs>
              <a:gs pos="100000">
                <a:schemeClr val="tx2">
                  <a:lumMod val="50000"/>
                  <a:shade val="100000"/>
                  <a:satMod val="115000"/>
                </a:schemeClr>
              </a:gs>
            </a:gsLst>
            <a:lin ang="16200000" scaled="1"/>
            <a:tileRect/>
          </a:gradFill>
          <a:ln>
            <a:noFill/>
          </a:ln>
          <a:effectLst>
            <a:outerShdw dist="190500" kx="-800400" algn="bl" rotWithShape="0">
              <a:schemeClr val="tx2">
                <a:lumMod val="50000"/>
                <a:alpha val="33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Elipse"/>
          <p:cNvSpPr/>
          <p:nvPr/>
        </p:nvSpPr>
        <p:spPr>
          <a:xfrm>
            <a:off x="6357950" y="1285860"/>
            <a:ext cx="914400" cy="914400"/>
          </a:xfrm>
          <a:prstGeom prst="ellipse">
            <a:avLst/>
          </a:prstGeom>
          <a:gradFill flip="none" rotWithShape="1">
            <a:gsLst>
              <a:gs pos="0">
                <a:schemeClr val="tx2">
                  <a:lumMod val="50000"/>
                  <a:shade val="30000"/>
                  <a:satMod val="115000"/>
                </a:schemeClr>
              </a:gs>
              <a:gs pos="50000">
                <a:schemeClr val="tx2">
                  <a:lumMod val="50000"/>
                  <a:shade val="67500"/>
                  <a:satMod val="115000"/>
                </a:schemeClr>
              </a:gs>
              <a:gs pos="100000">
                <a:schemeClr val="tx2">
                  <a:lumMod val="50000"/>
                  <a:shade val="100000"/>
                  <a:satMod val="115000"/>
                </a:schemeClr>
              </a:gs>
            </a:gsLst>
            <a:lin ang="16200000" scaled="1"/>
            <a:tileRect/>
          </a:gradFill>
          <a:ln>
            <a:noFill/>
          </a:ln>
          <a:effectLst>
            <a:outerShdw dist="190500" kx="-800400" algn="bl" rotWithShape="0">
              <a:schemeClr val="tx2">
                <a:lumMod val="50000"/>
                <a:alpha val="33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Elipse"/>
          <p:cNvSpPr/>
          <p:nvPr/>
        </p:nvSpPr>
        <p:spPr>
          <a:xfrm>
            <a:off x="6786578" y="2143116"/>
            <a:ext cx="914400" cy="914400"/>
          </a:xfrm>
          <a:prstGeom prst="ellipse">
            <a:avLst/>
          </a:prstGeom>
          <a:gradFill flip="none" rotWithShape="1">
            <a:gsLst>
              <a:gs pos="0">
                <a:schemeClr val="tx2">
                  <a:lumMod val="50000"/>
                  <a:shade val="30000"/>
                  <a:satMod val="115000"/>
                </a:schemeClr>
              </a:gs>
              <a:gs pos="50000">
                <a:schemeClr val="tx2">
                  <a:lumMod val="50000"/>
                  <a:shade val="67500"/>
                  <a:satMod val="115000"/>
                </a:schemeClr>
              </a:gs>
              <a:gs pos="100000">
                <a:schemeClr val="tx2">
                  <a:lumMod val="50000"/>
                  <a:shade val="100000"/>
                  <a:satMod val="115000"/>
                </a:schemeClr>
              </a:gs>
            </a:gsLst>
            <a:lin ang="16200000" scaled="1"/>
            <a:tileRect/>
          </a:gradFill>
          <a:ln>
            <a:noFill/>
          </a:ln>
          <a:effectLst>
            <a:outerShdw dist="190500" kx="-800400" algn="bl" rotWithShape="0">
              <a:schemeClr val="tx2">
                <a:lumMod val="50000"/>
                <a:alpha val="33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Elipse"/>
          <p:cNvSpPr/>
          <p:nvPr/>
        </p:nvSpPr>
        <p:spPr>
          <a:xfrm>
            <a:off x="6858016" y="3071810"/>
            <a:ext cx="914400" cy="857256"/>
          </a:xfrm>
          <a:prstGeom prst="ellipse">
            <a:avLst/>
          </a:prstGeom>
          <a:gradFill flip="none" rotWithShape="1">
            <a:gsLst>
              <a:gs pos="0">
                <a:schemeClr val="tx2">
                  <a:lumMod val="50000"/>
                  <a:shade val="30000"/>
                  <a:satMod val="115000"/>
                </a:schemeClr>
              </a:gs>
              <a:gs pos="50000">
                <a:schemeClr val="tx2">
                  <a:lumMod val="50000"/>
                  <a:shade val="67500"/>
                  <a:satMod val="115000"/>
                </a:schemeClr>
              </a:gs>
              <a:gs pos="100000">
                <a:schemeClr val="tx2">
                  <a:lumMod val="50000"/>
                  <a:shade val="100000"/>
                  <a:satMod val="115000"/>
                </a:schemeClr>
              </a:gs>
            </a:gsLst>
            <a:lin ang="16200000" scaled="1"/>
            <a:tileRect/>
          </a:gradFill>
          <a:ln>
            <a:noFill/>
          </a:ln>
          <a:effectLst>
            <a:outerShdw dist="190500" kx="-800400" algn="bl" rotWithShape="0">
              <a:schemeClr val="tx2">
                <a:lumMod val="50000"/>
                <a:alpha val="33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Elipse"/>
          <p:cNvSpPr/>
          <p:nvPr/>
        </p:nvSpPr>
        <p:spPr>
          <a:xfrm>
            <a:off x="6643702" y="3929066"/>
            <a:ext cx="914400" cy="914400"/>
          </a:xfrm>
          <a:prstGeom prst="ellipse">
            <a:avLst/>
          </a:prstGeom>
          <a:gradFill flip="none" rotWithShape="1">
            <a:gsLst>
              <a:gs pos="0">
                <a:schemeClr val="tx2">
                  <a:lumMod val="50000"/>
                  <a:shade val="30000"/>
                  <a:satMod val="115000"/>
                </a:schemeClr>
              </a:gs>
              <a:gs pos="50000">
                <a:schemeClr val="tx2">
                  <a:lumMod val="50000"/>
                  <a:shade val="67500"/>
                  <a:satMod val="115000"/>
                </a:schemeClr>
              </a:gs>
              <a:gs pos="100000">
                <a:schemeClr val="tx2">
                  <a:lumMod val="50000"/>
                  <a:shade val="100000"/>
                  <a:satMod val="115000"/>
                </a:schemeClr>
              </a:gs>
            </a:gsLst>
            <a:lin ang="16200000" scaled="1"/>
            <a:tileRect/>
          </a:gradFill>
          <a:ln>
            <a:noFill/>
          </a:ln>
          <a:effectLst>
            <a:outerShdw dist="190500" kx="-800400" algn="bl" rotWithShape="0">
              <a:schemeClr val="tx2">
                <a:lumMod val="50000"/>
                <a:alpha val="33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Elipse"/>
          <p:cNvSpPr/>
          <p:nvPr/>
        </p:nvSpPr>
        <p:spPr>
          <a:xfrm>
            <a:off x="2071670" y="4572008"/>
            <a:ext cx="914400" cy="914400"/>
          </a:xfrm>
          <a:prstGeom prst="ellipse">
            <a:avLst/>
          </a:prstGeom>
          <a:gradFill flip="none" rotWithShape="1">
            <a:gsLst>
              <a:gs pos="0">
                <a:schemeClr val="tx2">
                  <a:lumMod val="50000"/>
                  <a:shade val="30000"/>
                  <a:satMod val="115000"/>
                </a:schemeClr>
              </a:gs>
              <a:gs pos="50000">
                <a:schemeClr val="tx2">
                  <a:lumMod val="50000"/>
                  <a:shade val="67500"/>
                  <a:satMod val="115000"/>
                </a:schemeClr>
              </a:gs>
              <a:gs pos="100000">
                <a:schemeClr val="tx2">
                  <a:lumMod val="50000"/>
                  <a:shade val="100000"/>
                  <a:satMod val="115000"/>
                </a:schemeClr>
              </a:gs>
            </a:gsLst>
            <a:lin ang="16200000" scaled="1"/>
            <a:tileRect/>
          </a:gradFill>
          <a:ln>
            <a:noFill/>
          </a:ln>
          <a:effectLst>
            <a:outerShdw dist="190500" kx="-800400" algn="bl" rotWithShape="0">
              <a:schemeClr val="tx2">
                <a:lumMod val="50000"/>
                <a:alpha val="33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Elipse"/>
          <p:cNvSpPr/>
          <p:nvPr/>
        </p:nvSpPr>
        <p:spPr>
          <a:xfrm>
            <a:off x="2786050" y="5143512"/>
            <a:ext cx="914400" cy="914400"/>
          </a:xfrm>
          <a:prstGeom prst="ellipse">
            <a:avLst/>
          </a:prstGeom>
          <a:gradFill flip="none" rotWithShape="1">
            <a:gsLst>
              <a:gs pos="0">
                <a:schemeClr val="tx2">
                  <a:lumMod val="50000"/>
                  <a:shade val="30000"/>
                  <a:satMod val="115000"/>
                </a:schemeClr>
              </a:gs>
              <a:gs pos="50000">
                <a:schemeClr val="tx2">
                  <a:lumMod val="50000"/>
                  <a:shade val="67500"/>
                  <a:satMod val="115000"/>
                </a:schemeClr>
              </a:gs>
              <a:gs pos="100000">
                <a:schemeClr val="tx2">
                  <a:lumMod val="50000"/>
                  <a:shade val="100000"/>
                  <a:satMod val="115000"/>
                </a:schemeClr>
              </a:gs>
            </a:gsLst>
            <a:lin ang="16200000" scaled="1"/>
            <a:tileRect/>
          </a:gradFill>
          <a:ln>
            <a:noFill/>
          </a:ln>
          <a:effectLst>
            <a:outerShdw dist="190500" kx="-800400" algn="bl" rotWithShape="0">
              <a:schemeClr val="tx2">
                <a:lumMod val="50000"/>
                <a:alpha val="33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Elipse"/>
          <p:cNvSpPr/>
          <p:nvPr/>
        </p:nvSpPr>
        <p:spPr>
          <a:xfrm>
            <a:off x="3643306" y="5500702"/>
            <a:ext cx="914400" cy="914400"/>
          </a:xfrm>
          <a:prstGeom prst="ellipse">
            <a:avLst/>
          </a:prstGeom>
          <a:gradFill flip="none" rotWithShape="1">
            <a:gsLst>
              <a:gs pos="0">
                <a:schemeClr val="tx2">
                  <a:lumMod val="50000"/>
                  <a:shade val="30000"/>
                  <a:satMod val="115000"/>
                </a:schemeClr>
              </a:gs>
              <a:gs pos="50000">
                <a:schemeClr val="tx2">
                  <a:lumMod val="50000"/>
                  <a:shade val="67500"/>
                  <a:satMod val="115000"/>
                </a:schemeClr>
              </a:gs>
              <a:gs pos="100000">
                <a:schemeClr val="tx2">
                  <a:lumMod val="50000"/>
                  <a:shade val="100000"/>
                  <a:satMod val="115000"/>
                </a:schemeClr>
              </a:gs>
            </a:gsLst>
            <a:lin ang="16200000" scaled="1"/>
            <a:tileRect/>
          </a:gradFill>
          <a:ln>
            <a:noFill/>
          </a:ln>
          <a:effectLst>
            <a:outerShdw dist="190500" kx="-800400" algn="bl" rotWithShape="0">
              <a:schemeClr val="tx2">
                <a:lumMod val="50000"/>
                <a:alpha val="33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Elipse"/>
          <p:cNvSpPr/>
          <p:nvPr/>
        </p:nvSpPr>
        <p:spPr>
          <a:xfrm>
            <a:off x="4572000" y="5500702"/>
            <a:ext cx="914400" cy="914400"/>
          </a:xfrm>
          <a:prstGeom prst="ellipse">
            <a:avLst/>
          </a:prstGeom>
          <a:gradFill flip="none" rotWithShape="1">
            <a:gsLst>
              <a:gs pos="0">
                <a:schemeClr val="tx2">
                  <a:lumMod val="50000"/>
                  <a:shade val="30000"/>
                  <a:satMod val="115000"/>
                </a:schemeClr>
              </a:gs>
              <a:gs pos="50000">
                <a:schemeClr val="tx2">
                  <a:lumMod val="50000"/>
                  <a:shade val="67500"/>
                  <a:satMod val="115000"/>
                </a:schemeClr>
              </a:gs>
              <a:gs pos="100000">
                <a:schemeClr val="tx2">
                  <a:lumMod val="50000"/>
                  <a:shade val="100000"/>
                  <a:satMod val="115000"/>
                </a:schemeClr>
              </a:gs>
            </a:gsLst>
            <a:lin ang="16200000" scaled="1"/>
            <a:tileRect/>
          </a:gradFill>
          <a:ln>
            <a:noFill/>
          </a:ln>
          <a:effectLst>
            <a:outerShdw dist="190500" kx="-800400" algn="bl" rotWithShape="0">
              <a:schemeClr val="tx2">
                <a:lumMod val="50000"/>
                <a:alpha val="33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Elipse"/>
          <p:cNvSpPr/>
          <p:nvPr/>
        </p:nvSpPr>
        <p:spPr>
          <a:xfrm>
            <a:off x="5429256" y="5214950"/>
            <a:ext cx="914400" cy="914400"/>
          </a:xfrm>
          <a:prstGeom prst="ellipse">
            <a:avLst/>
          </a:prstGeom>
          <a:gradFill flip="none" rotWithShape="1">
            <a:gsLst>
              <a:gs pos="0">
                <a:schemeClr val="tx2">
                  <a:lumMod val="50000"/>
                  <a:shade val="30000"/>
                  <a:satMod val="115000"/>
                </a:schemeClr>
              </a:gs>
              <a:gs pos="50000">
                <a:schemeClr val="tx2">
                  <a:lumMod val="50000"/>
                  <a:shade val="67500"/>
                  <a:satMod val="115000"/>
                </a:schemeClr>
              </a:gs>
              <a:gs pos="100000">
                <a:schemeClr val="tx2">
                  <a:lumMod val="50000"/>
                  <a:shade val="100000"/>
                  <a:satMod val="115000"/>
                </a:schemeClr>
              </a:gs>
            </a:gsLst>
            <a:lin ang="16200000" scaled="1"/>
            <a:tileRect/>
          </a:gradFill>
          <a:ln>
            <a:noFill/>
          </a:ln>
          <a:effectLst>
            <a:outerShdw dist="190500" kx="-800400" algn="bl" rotWithShape="0">
              <a:schemeClr val="tx2">
                <a:lumMod val="50000"/>
                <a:alpha val="33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Elipse"/>
          <p:cNvSpPr/>
          <p:nvPr/>
        </p:nvSpPr>
        <p:spPr>
          <a:xfrm>
            <a:off x="6143636" y="4714884"/>
            <a:ext cx="928694" cy="914400"/>
          </a:xfrm>
          <a:prstGeom prst="ellipse">
            <a:avLst/>
          </a:prstGeom>
          <a:gradFill flip="none" rotWithShape="1">
            <a:gsLst>
              <a:gs pos="0">
                <a:schemeClr val="tx2">
                  <a:lumMod val="50000"/>
                  <a:shade val="30000"/>
                  <a:satMod val="115000"/>
                </a:schemeClr>
              </a:gs>
              <a:gs pos="50000">
                <a:schemeClr val="tx2">
                  <a:lumMod val="50000"/>
                  <a:shade val="67500"/>
                  <a:satMod val="115000"/>
                </a:schemeClr>
              </a:gs>
              <a:gs pos="100000">
                <a:schemeClr val="tx2">
                  <a:lumMod val="50000"/>
                  <a:shade val="100000"/>
                  <a:satMod val="115000"/>
                </a:schemeClr>
              </a:gs>
            </a:gsLst>
            <a:lin ang="16200000" scaled="1"/>
            <a:tileRect/>
          </a:gradFill>
          <a:ln>
            <a:noFill/>
          </a:ln>
          <a:effectLst>
            <a:outerShdw dist="190500" kx="-800400" algn="bl" rotWithShape="0">
              <a:schemeClr val="tx2">
                <a:lumMod val="50000"/>
                <a:alpha val="33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Rectángulo"/>
          <p:cNvSpPr/>
          <p:nvPr/>
        </p:nvSpPr>
        <p:spPr>
          <a:xfrm>
            <a:off x="0" y="0"/>
            <a:ext cx="9144000" cy="6858000"/>
          </a:xfrm>
          <a:prstGeom prst="rect">
            <a:avLst/>
          </a:prstGeom>
          <a:gradFill flip="none" rotWithShape="1">
            <a:gsLst>
              <a:gs pos="0">
                <a:schemeClr val="tx2">
                  <a:lumMod val="50000"/>
                  <a:shade val="30000"/>
                  <a:satMod val="115000"/>
                </a:schemeClr>
              </a:gs>
              <a:gs pos="50000">
                <a:schemeClr val="tx2">
                  <a:lumMod val="50000"/>
                  <a:shade val="67500"/>
                  <a:satMod val="115000"/>
                </a:schemeClr>
              </a:gs>
              <a:gs pos="100000">
                <a:schemeClr val="tx2">
                  <a:lumMod val="50000"/>
                  <a:shade val="100000"/>
                  <a:satMod val="115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6"/>
                                        </p:tgtEl>
                                        <p:attrNameLst>
                                          <p:attrName>style.opacity</p:attrName>
                                        </p:attrNameLst>
                                      </p:cBhvr>
                                      <p:to>
                                        <p:strVal val="0"/>
                                      </p:to>
                                    </p:set>
                                    <p:animEffect filter="image" prLst="opacity: 0">
                                      <p:cBhvr rctx="IE">
                                        <p:cTn id="7" dur="indefinite"/>
                                        <p:tgtEl>
                                          <p:spTgt spid="26"/>
                                        </p:tgtEl>
                                      </p:cBhvr>
                                    </p:animEffect>
                                  </p:childTnLst>
                                </p:cTn>
                              </p:par>
                              <p:par>
                                <p:cTn id="8" presetID="23" presetClass="entr" presetSubtype="528" fill="hold" grpId="0" nodeType="withEffect">
                                  <p:stCondLst>
                                    <p:cond delay="0"/>
                                  </p:stCondLst>
                                  <p:childTnLst>
                                    <p:set>
                                      <p:cBhvr>
                                        <p:cTn id="9" dur="1" fill="hold">
                                          <p:stCondLst>
                                            <p:cond delay="0"/>
                                          </p:stCondLst>
                                        </p:cTn>
                                        <p:tgtEl>
                                          <p:spTgt spid="8"/>
                                        </p:tgtEl>
                                        <p:attrNameLst>
                                          <p:attrName>style.visibility</p:attrName>
                                        </p:attrNameLst>
                                      </p:cBhvr>
                                      <p:to>
                                        <p:strVal val="visible"/>
                                      </p:to>
                                    </p:set>
                                    <p:anim calcmode="lin" valueType="num">
                                      <p:cBhvr>
                                        <p:cTn id="10" dur="3000" fill="hold"/>
                                        <p:tgtEl>
                                          <p:spTgt spid="8"/>
                                        </p:tgtEl>
                                        <p:attrNameLst>
                                          <p:attrName>ppt_w</p:attrName>
                                        </p:attrNameLst>
                                      </p:cBhvr>
                                      <p:tavLst>
                                        <p:tav tm="0">
                                          <p:val>
                                            <p:fltVal val="0"/>
                                          </p:val>
                                        </p:tav>
                                        <p:tav tm="100000">
                                          <p:val>
                                            <p:strVal val="#ppt_w"/>
                                          </p:val>
                                        </p:tav>
                                      </p:tavLst>
                                    </p:anim>
                                    <p:anim calcmode="lin" valueType="num">
                                      <p:cBhvr>
                                        <p:cTn id="11" dur="3000" fill="hold"/>
                                        <p:tgtEl>
                                          <p:spTgt spid="8"/>
                                        </p:tgtEl>
                                        <p:attrNameLst>
                                          <p:attrName>ppt_h</p:attrName>
                                        </p:attrNameLst>
                                      </p:cBhvr>
                                      <p:tavLst>
                                        <p:tav tm="0">
                                          <p:val>
                                            <p:fltVal val="0"/>
                                          </p:val>
                                        </p:tav>
                                        <p:tav tm="100000">
                                          <p:val>
                                            <p:strVal val="#ppt_h"/>
                                          </p:val>
                                        </p:tav>
                                      </p:tavLst>
                                    </p:anim>
                                    <p:anim calcmode="lin" valueType="num">
                                      <p:cBhvr>
                                        <p:cTn id="12" dur="3000" fill="hold"/>
                                        <p:tgtEl>
                                          <p:spTgt spid="8"/>
                                        </p:tgtEl>
                                        <p:attrNameLst>
                                          <p:attrName>ppt_x</p:attrName>
                                        </p:attrNameLst>
                                      </p:cBhvr>
                                      <p:tavLst>
                                        <p:tav tm="0">
                                          <p:val>
                                            <p:fltVal val="0.5"/>
                                          </p:val>
                                        </p:tav>
                                        <p:tav tm="100000">
                                          <p:val>
                                            <p:strVal val="#ppt_x"/>
                                          </p:val>
                                        </p:tav>
                                      </p:tavLst>
                                    </p:anim>
                                    <p:anim calcmode="lin" valueType="num">
                                      <p:cBhvr>
                                        <p:cTn id="13" dur="3000" fill="hold"/>
                                        <p:tgtEl>
                                          <p:spTgt spid="8"/>
                                        </p:tgtEl>
                                        <p:attrNameLst>
                                          <p:attrName>ppt_y</p:attrName>
                                        </p:attrNameLst>
                                      </p:cBhvr>
                                      <p:tavLst>
                                        <p:tav tm="0">
                                          <p:val>
                                            <p:fltVal val="0.5"/>
                                          </p:val>
                                        </p:tav>
                                        <p:tav tm="100000">
                                          <p:val>
                                            <p:strVal val="#ppt_y"/>
                                          </p:val>
                                        </p:tav>
                                      </p:tavLst>
                                    </p:anim>
                                  </p:childTnLst>
                                </p:cTn>
                              </p:par>
                              <p:par>
                                <p:cTn id="14" presetID="23" presetClass="entr" presetSubtype="528" fill="hold" grpId="0" nodeType="withEffect">
                                  <p:stCondLst>
                                    <p:cond delay="0"/>
                                  </p:stCondLst>
                                  <p:childTnLst>
                                    <p:set>
                                      <p:cBhvr>
                                        <p:cTn id="15" dur="1" fill="hold">
                                          <p:stCondLst>
                                            <p:cond delay="0"/>
                                          </p:stCondLst>
                                        </p:cTn>
                                        <p:tgtEl>
                                          <p:spTgt spid="9"/>
                                        </p:tgtEl>
                                        <p:attrNameLst>
                                          <p:attrName>style.visibility</p:attrName>
                                        </p:attrNameLst>
                                      </p:cBhvr>
                                      <p:to>
                                        <p:strVal val="visible"/>
                                      </p:to>
                                    </p:set>
                                    <p:anim calcmode="lin" valueType="num">
                                      <p:cBhvr>
                                        <p:cTn id="16" dur="3000" fill="hold"/>
                                        <p:tgtEl>
                                          <p:spTgt spid="9"/>
                                        </p:tgtEl>
                                        <p:attrNameLst>
                                          <p:attrName>ppt_w</p:attrName>
                                        </p:attrNameLst>
                                      </p:cBhvr>
                                      <p:tavLst>
                                        <p:tav tm="0">
                                          <p:val>
                                            <p:fltVal val="0"/>
                                          </p:val>
                                        </p:tav>
                                        <p:tav tm="100000">
                                          <p:val>
                                            <p:strVal val="#ppt_w"/>
                                          </p:val>
                                        </p:tav>
                                      </p:tavLst>
                                    </p:anim>
                                    <p:anim calcmode="lin" valueType="num">
                                      <p:cBhvr>
                                        <p:cTn id="17" dur="3000" fill="hold"/>
                                        <p:tgtEl>
                                          <p:spTgt spid="9"/>
                                        </p:tgtEl>
                                        <p:attrNameLst>
                                          <p:attrName>ppt_h</p:attrName>
                                        </p:attrNameLst>
                                      </p:cBhvr>
                                      <p:tavLst>
                                        <p:tav tm="0">
                                          <p:val>
                                            <p:fltVal val="0"/>
                                          </p:val>
                                        </p:tav>
                                        <p:tav tm="100000">
                                          <p:val>
                                            <p:strVal val="#ppt_h"/>
                                          </p:val>
                                        </p:tav>
                                      </p:tavLst>
                                    </p:anim>
                                    <p:anim calcmode="lin" valueType="num">
                                      <p:cBhvr>
                                        <p:cTn id="18" dur="3000" fill="hold"/>
                                        <p:tgtEl>
                                          <p:spTgt spid="9"/>
                                        </p:tgtEl>
                                        <p:attrNameLst>
                                          <p:attrName>ppt_x</p:attrName>
                                        </p:attrNameLst>
                                      </p:cBhvr>
                                      <p:tavLst>
                                        <p:tav tm="0">
                                          <p:val>
                                            <p:fltVal val="0.5"/>
                                          </p:val>
                                        </p:tav>
                                        <p:tav tm="100000">
                                          <p:val>
                                            <p:strVal val="#ppt_x"/>
                                          </p:val>
                                        </p:tav>
                                      </p:tavLst>
                                    </p:anim>
                                    <p:anim calcmode="lin" valueType="num">
                                      <p:cBhvr>
                                        <p:cTn id="19" dur="3000" fill="hold"/>
                                        <p:tgtEl>
                                          <p:spTgt spid="9"/>
                                        </p:tgtEl>
                                        <p:attrNameLst>
                                          <p:attrName>ppt_y</p:attrName>
                                        </p:attrNameLst>
                                      </p:cBhvr>
                                      <p:tavLst>
                                        <p:tav tm="0">
                                          <p:val>
                                            <p:fltVal val="0.5"/>
                                          </p:val>
                                        </p:tav>
                                        <p:tav tm="100000">
                                          <p:val>
                                            <p:strVal val="#ppt_y"/>
                                          </p:val>
                                        </p:tav>
                                      </p:tavLst>
                                    </p:anim>
                                  </p:childTnLst>
                                </p:cTn>
                              </p:par>
                              <p:par>
                                <p:cTn id="20" presetID="23" presetClass="entr" presetSubtype="528" fill="hold" grpId="0" nodeType="withEffect">
                                  <p:stCondLst>
                                    <p:cond delay="0"/>
                                  </p:stCondLst>
                                  <p:childTnLst>
                                    <p:set>
                                      <p:cBhvr>
                                        <p:cTn id="21" dur="1" fill="hold">
                                          <p:stCondLst>
                                            <p:cond delay="0"/>
                                          </p:stCondLst>
                                        </p:cTn>
                                        <p:tgtEl>
                                          <p:spTgt spid="10"/>
                                        </p:tgtEl>
                                        <p:attrNameLst>
                                          <p:attrName>style.visibility</p:attrName>
                                        </p:attrNameLst>
                                      </p:cBhvr>
                                      <p:to>
                                        <p:strVal val="visible"/>
                                      </p:to>
                                    </p:set>
                                    <p:anim calcmode="lin" valueType="num">
                                      <p:cBhvr>
                                        <p:cTn id="22" dur="3000" fill="hold"/>
                                        <p:tgtEl>
                                          <p:spTgt spid="10"/>
                                        </p:tgtEl>
                                        <p:attrNameLst>
                                          <p:attrName>ppt_w</p:attrName>
                                        </p:attrNameLst>
                                      </p:cBhvr>
                                      <p:tavLst>
                                        <p:tav tm="0">
                                          <p:val>
                                            <p:fltVal val="0"/>
                                          </p:val>
                                        </p:tav>
                                        <p:tav tm="100000">
                                          <p:val>
                                            <p:strVal val="#ppt_w"/>
                                          </p:val>
                                        </p:tav>
                                      </p:tavLst>
                                    </p:anim>
                                    <p:anim calcmode="lin" valueType="num">
                                      <p:cBhvr>
                                        <p:cTn id="23" dur="3000" fill="hold"/>
                                        <p:tgtEl>
                                          <p:spTgt spid="10"/>
                                        </p:tgtEl>
                                        <p:attrNameLst>
                                          <p:attrName>ppt_h</p:attrName>
                                        </p:attrNameLst>
                                      </p:cBhvr>
                                      <p:tavLst>
                                        <p:tav tm="0">
                                          <p:val>
                                            <p:fltVal val="0"/>
                                          </p:val>
                                        </p:tav>
                                        <p:tav tm="100000">
                                          <p:val>
                                            <p:strVal val="#ppt_h"/>
                                          </p:val>
                                        </p:tav>
                                      </p:tavLst>
                                    </p:anim>
                                    <p:anim calcmode="lin" valueType="num">
                                      <p:cBhvr>
                                        <p:cTn id="24" dur="3000" fill="hold"/>
                                        <p:tgtEl>
                                          <p:spTgt spid="10"/>
                                        </p:tgtEl>
                                        <p:attrNameLst>
                                          <p:attrName>ppt_x</p:attrName>
                                        </p:attrNameLst>
                                      </p:cBhvr>
                                      <p:tavLst>
                                        <p:tav tm="0">
                                          <p:val>
                                            <p:fltVal val="0.5"/>
                                          </p:val>
                                        </p:tav>
                                        <p:tav tm="100000">
                                          <p:val>
                                            <p:strVal val="#ppt_x"/>
                                          </p:val>
                                        </p:tav>
                                      </p:tavLst>
                                    </p:anim>
                                    <p:anim calcmode="lin" valueType="num">
                                      <p:cBhvr>
                                        <p:cTn id="25" dur="3000" fill="hold"/>
                                        <p:tgtEl>
                                          <p:spTgt spid="10"/>
                                        </p:tgtEl>
                                        <p:attrNameLst>
                                          <p:attrName>ppt_y</p:attrName>
                                        </p:attrNameLst>
                                      </p:cBhvr>
                                      <p:tavLst>
                                        <p:tav tm="0">
                                          <p:val>
                                            <p:fltVal val="0.5"/>
                                          </p:val>
                                        </p:tav>
                                        <p:tav tm="100000">
                                          <p:val>
                                            <p:strVal val="#ppt_y"/>
                                          </p:val>
                                        </p:tav>
                                      </p:tavLst>
                                    </p:anim>
                                  </p:childTnLst>
                                </p:cTn>
                              </p:par>
                              <p:par>
                                <p:cTn id="26" presetID="23" presetClass="entr" presetSubtype="528" fill="hold" grpId="0" nodeType="withEffect">
                                  <p:stCondLst>
                                    <p:cond delay="0"/>
                                  </p:stCondLst>
                                  <p:childTnLst>
                                    <p:set>
                                      <p:cBhvr>
                                        <p:cTn id="27" dur="1" fill="hold">
                                          <p:stCondLst>
                                            <p:cond delay="0"/>
                                          </p:stCondLst>
                                        </p:cTn>
                                        <p:tgtEl>
                                          <p:spTgt spid="11"/>
                                        </p:tgtEl>
                                        <p:attrNameLst>
                                          <p:attrName>style.visibility</p:attrName>
                                        </p:attrNameLst>
                                      </p:cBhvr>
                                      <p:to>
                                        <p:strVal val="visible"/>
                                      </p:to>
                                    </p:set>
                                    <p:anim calcmode="lin" valueType="num">
                                      <p:cBhvr>
                                        <p:cTn id="28" dur="3000" fill="hold"/>
                                        <p:tgtEl>
                                          <p:spTgt spid="11"/>
                                        </p:tgtEl>
                                        <p:attrNameLst>
                                          <p:attrName>ppt_w</p:attrName>
                                        </p:attrNameLst>
                                      </p:cBhvr>
                                      <p:tavLst>
                                        <p:tav tm="0">
                                          <p:val>
                                            <p:fltVal val="0"/>
                                          </p:val>
                                        </p:tav>
                                        <p:tav tm="100000">
                                          <p:val>
                                            <p:strVal val="#ppt_w"/>
                                          </p:val>
                                        </p:tav>
                                      </p:tavLst>
                                    </p:anim>
                                    <p:anim calcmode="lin" valueType="num">
                                      <p:cBhvr>
                                        <p:cTn id="29" dur="3000" fill="hold"/>
                                        <p:tgtEl>
                                          <p:spTgt spid="11"/>
                                        </p:tgtEl>
                                        <p:attrNameLst>
                                          <p:attrName>ppt_h</p:attrName>
                                        </p:attrNameLst>
                                      </p:cBhvr>
                                      <p:tavLst>
                                        <p:tav tm="0">
                                          <p:val>
                                            <p:fltVal val="0"/>
                                          </p:val>
                                        </p:tav>
                                        <p:tav tm="100000">
                                          <p:val>
                                            <p:strVal val="#ppt_h"/>
                                          </p:val>
                                        </p:tav>
                                      </p:tavLst>
                                    </p:anim>
                                    <p:anim calcmode="lin" valueType="num">
                                      <p:cBhvr>
                                        <p:cTn id="30" dur="3000" fill="hold"/>
                                        <p:tgtEl>
                                          <p:spTgt spid="11"/>
                                        </p:tgtEl>
                                        <p:attrNameLst>
                                          <p:attrName>ppt_x</p:attrName>
                                        </p:attrNameLst>
                                      </p:cBhvr>
                                      <p:tavLst>
                                        <p:tav tm="0">
                                          <p:val>
                                            <p:fltVal val="0.5"/>
                                          </p:val>
                                        </p:tav>
                                        <p:tav tm="100000">
                                          <p:val>
                                            <p:strVal val="#ppt_x"/>
                                          </p:val>
                                        </p:tav>
                                      </p:tavLst>
                                    </p:anim>
                                    <p:anim calcmode="lin" valueType="num">
                                      <p:cBhvr>
                                        <p:cTn id="31" dur="3000" fill="hold"/>
                                        <p:tgtEl>
                                          <p:spTgt spid="11"/>
                                        </p:tgtEl>
                                        <p:attrNameLst>
                                          <p:attrName>ppt_y</p:attrName>
                                        </p:attrNameLst>
                                      </p:cBhvr>
                                      <p:tavLst>
                                        <p:tav tm="0">
                                          <p:val>
                                            <p:fltVal val="0.5"/>
                                          </p:val>
                                        </p:tav>
                                        <p:tav tm="100000">
                                          <p:val>
                                            <p:strVal val="#ppt_y"/>
                                          </p:val>
                                        </p:tav>
                                      </p:tavLst>
                                    </p:anim>
                                  </p:childTnLst>
                                </p:cTn>
                              </p:par>
                              <p:par>
                                <p:cTn id="32" presetID="23" presetClass="entr" presetSubtype="528" fill="hold" grpId="0" nodeType="withEffect">
                                  <p:stCondLst>
                                    <p:cond delay="0"/>
                                  </p:stCondLst>
                                  <p:childTnLst>
                                    <p:set>
                                      <p:cBhvr>
                                        <p:cTn id="33" dur="1" fill="hold">
                                          <p:stCondLst>
                                            <p:cond delay="0"/>
                                          </p:stCondLst>
                                        </p:cTn>
                                        <p:tgtEl>
                                          <p:spTgt spid="12"/>
                                        </p:tgtEl>
                                        <p:attrNameLst>
                                          <p:attrName>style.visibility</p:attrName>
                                        </p:attrNameLst>
                                      </p:cBhvr>
                                      <p:to>
                                        <p:strVal val="visible"/>
                                      </p:to>
                                    </p:set>
                                    <p:anim calcmode="lin" valueType="num">
                                      <p:cBhvr>
                                        <p:cTn id="34" dur="3000" fill="hold"/>
                                        <p:tgtEl>
                                          <p:spTgt spid="12"/>
                                        </p:tgtEl>
                                        <p:attrNameLst>
                                          <p:attrName>ppt_w</p:attrName>
                                        </p:attrNameLst>
                                      </p:cBhvr>
                                      <p:tavLst>
                                        <p:tav tm="0">
                                          <p:val>
                                            <p:fltVal val="0"/>
                                          </p:val>
                                        </p:tav>
                                        <p:tav tm="100000">
                                          <p:val>
                                            <p:strVal val="#ppt_w"/>
                                          </p:val>
                                        </p:tav>
                                      </p:tavLst>
                                    </p:anim>
                                    <p:anim calcmode="lin" valueType="num">
                                      <p:cBhvr>
                                        <p:cTn id="35" dur="3000" fill="hold"/>
                                        <p:tgtEl>
                                          <p:spTgt spid="12"/>
                                        </p:tgtEl>
                                        <p:attrNameLst>
                                          <p:attrName>ppt_h</p:attrName>
                                        </p:attrNameLst>
                                      </p:cBhvr>
                                      <p:tavLst>
                                        <p:tav tm="0">
                                          <p:val>
                                            <p:fltVal val="0"/>
                                          </p:val>
                                        </p:tav>
                                        <p:tav tm="100000">
                                          <p:val>
                                            <p:strVal val="#ppt_h"/>
                                          </p:val>
                                        </p:tav>
                                      </p:tavLst>
                                    </p:anim>
                                    <p:anim calcmode="lin" valueType="num">
                                      <p:cBhvr>
                                        <p:cTn id="36" dur="3000" fill="hold"/>
                                        <p:tgtEl>
                                          <p:spTgt spid="12"/>
                                        </p:tgtEl>
                                        <p:attrNameLst>
                                          <p:attrName>ppt_x</p:attrName>
                                        </p:attrNameLst>
                                      </p:cBhvr>
                                      <p:tavLst>
                                        <p:tav tm="0">
                                          <p:val>
                                            <p:fltVal val="0.5"/>
                                          </p:val>
                                        </p:tav>
                                        <p:tav tm="100000">
                                          <p:val>
                                            <p:strVal val="#ppt_x"/>
                                          </p:val>
                                        </p:tav>
                                      </p:tavLst>
                                    </p:anim>
                                    <p:anim calcmode="lin" valueType="num">
                                      <p:cBhvr>
                                        <p:cTn id="37" dur="3000" fill="hold"/>
                                        <p:tgtEl>
                                          <p:spTgt spid="12"/>
                                        </p:tgtEl>
                                        <p:attrNameLst>
                                          <p:attrName>ppt_y</p:attrName>
                                        </p:attrNameLst>
                                      </p:cBhvr>
                                      <p:tavLst>
                                        <p:tav tm="0">
                                          <p:val>
                                            <p:fltVal val="0.5"/>
                                          </p:val>
                                        </p:tav>
                                        <p:tav tm="100000">
                                          <p:val>
                                            <p:strVal val="#ppt_y"/>
                                          </p:val>
                                        </p:tav>
                                      </p:tavLst>
                                    </p:anim>
                                  </p:childTnLst>
                                </p:cTn>
                              </p:par>
                              <p:par>
                                <p:cTn id="38" presetID="23" presetClass="entr" presetSubtype="528" fill="hold" grpId="0" nodeType="withEffect">
                                  <p:stCondLst>
                                    <p:cond delay="0"/>
                                  </p:stCondLst>
                                  <p:childTnLst>
                                    <p:set>
                                      <p:cBhvr>
                                        <p:cTn id="39" dur="1" fill="hold">
                                          <p:stCondLst>
                                            <p:cond delay="0"/>
                                          </p:stCondLst>
                                        </p:cTn>
                                        <p:tgtEl>
                                          <p:spTgt spid="13"/>
                                        </p:tgtEl>
                                        <p:attrNameLst>
                                          <p:attrName>style.visibility</p:attrName>
                                        </p:attrNameLst>
                                      </p:cBhvr>
                                      <p:to>
                                        <p:strVal val="visible"/>
                                      </p:to>
                                    </p:set>
                                    <p:anim calcmode="lin" valueType="num">
                                      <p:cBhvr>
                                        <p:cTn id="40" dur="3000" fill="hold"/>
                                        <p:tgtEl>
                                          <p:spTgt spid="13"/>
                                        </p:tgtEl>
                                        <p:attrNameLst>
                                          <p:attrName>ppt_w</p:attrName>
                                        </p:attrNameLst>
                                      </p:cBhvr>
                                      <p:tavLst>
                                        <p:tav tm="0">
                                          <p:val>
                                            <p:fltVal val="0"/>
                                          </p:val>
                                        </p:tav>
                                        <p:tav tm="100000">
                                          <p:val>
                                            <p:strVal val="#ppt_w"/>
                                          </p:val>
                                        </p:tav>
                                      </p:tavLst>
                                    </p:anim>
                                    <p:anim calcmode="lin" valueType="num">
                                      <p:cBhvr>
                                        <p:cTn id="41" dur="3000" fill="hold"/>
                                        <p:tgtEl>
                                          <p:spTgt spid="13"/>
                                        </p:tgtEl>
                                        <p:attrNameLst>
                                          <p:attrName>ppt_h</p:attrName>
                                        </p:attrNameLst>
                                      </p:cBhvr>
                                      <p:tavLst>
                                        <p:tav tm="0">
                                          <p:val>
                                            <p:fltVal val="0"/>
                                          </p:val>
                                        </p:tav>
                                        <p:tav tm="100000">
                                          <p:val>
                                            <p:strVal val="#ppt_h"/>
                                          </p:val>
                                        </p:tav>
                                      </p:tavLst>
                                    </p:anim>
                                    <p:anim calcmode="lin" valueType="num">
                                      <p:cBhvr>
                                        <p:cTn id="42" dur="3000" fill="hold"/>
                                        <p:tgtEl>
                                          <p:spTgt spid="13"/>
                                        </p:tgtEl>
                                        <p:attrNameLst>
                                          <p:attrName>ppt_x</p:attrName>
                                        </p:attrNameLst>
                                      </p:cBhvr>
                                      <p:tavLst>
                                        <p:tav tm="0">
                                          <p:val>
                                            <p:fltVal val="0.5"/>
                                          </p:val>
                                        </p:tav>
                                        <p:tav tm="100000">
                                          <p:val>
                                            <p:strVal val="#ppt_x"/>
                                          </p:val>
                                        </p:tav>
                                      </p:tavLst>
                                    </p:anim>
                                    <p:anim calcmode="lin" valueType="num">
                                      <p:cBhvr>
                                        <p:cTn id="43" dur="3000" fill="hold"/>
                                        <p:tgtEl>
                                          <p:spTgt spid="13"/>
                                        </p:tgtEl>
                                        <p:attrNameLst>
                                          <p:attrName>ppt_y</p:attrName>
                                        </p:attrNameLst>
                                      </p:cBhvr>
                                      <p:tavLst>
                                        <p:tav tm="0">
                                          <p:val>
                                            <p:fltVal val="0.5"/>
                                          </p:val>
                                        </p:tav>
                                        <p:tav tm="100000">
                                          <p:val>
                                            <p:strVal val="#ppt_y"/>
                                          </p:val>
                                        </p:tav>
                                      </p:tavLst>
                                    </p:anim>
                                  </p:childTnLst>
                                </p:cTn>
                              </p:par>
                              <p:par>
                                <p:cTn id="44" presetID="23" presetClass="entr" presetSubtype="528" fill="hold" grpId="0" nodeType="withEffect">
                                  <p:stCondLst>
                                    <p:cond delay="0"/>
                                  </p:stCondLst>
                                  <p:childTnLst>
                                    <p:set>
                                      <p:cBhvr>
                                        <p:cTn id="45" dur="1" fill="hold">
                                          <p:stCondLst>
                                            <p:cond delay="0"/>
                                          </p:stCondLst>
                                        </p:cTn>
                                        <p:tgtEl>
                                          <p:spTgt spid="14"/>
                                        </p:tgtEl>
                                        <p:attrNameLst>
                                          <p:attrName>style.visibility</p:attrName>
                                        </p:attrNameLst>
                                      </p:cBhvr>
                                      <p:to>
                                        <p:strVal val="visible"/>
                                      </p:to>
                                    </p:set>
                                    <p:anim calcmode="lin" valueType="num">
                                      <p:cBhvr>
                                        <p:cTn id="46" dur="3000" fill="hold"/>
                                        <p:tgtEl>
                                          <p:spTgt spid="14"/>
                                        </p:tgtEl>
                                        <p:attrNameLst>
                                          <p:attrName>ppt_w</p:attrName>
                                        </p:attrNameLst>
                                      </p:cBhvr>
                                      <p:tavLst>
                                        <p:tav tm="0">
                                          <p:val>
                                            <p:fltVal val="0"/>
                                          </p:val>
                                        </p:tav>
                                        <p:tav tm="100000">
                                          <p:val>
                                            <p:strVal val="#ppt_w"/>
                                          </p:val>
                                        </p:tav>
                                      </p:tavLst>
                                    </p:anim>
                                    <p:anim calcmode="lin" valueType="num">
                                      <p:cBhvr>
                                        <p:cTn id="47" dur="3000" fill="hold"/>
                                        <p:tgtEl>
                                          <p:spTgt spid="14"/>
                                        </p:tgtEl>
                                        <p:attrNameLst>
                                          <p:attrName>ppt_h</p:attrName>
                                        </p:attrNameLst>
                                      </p:cBhvr>
                                      <p:tavLst>
                                        <p:tav tm="0">
                                          <p:val>
                                            <p:fltVal val="0"/>
                                          </p:val>
                                        </p:tav>
                                        <p:tav tm="100000">
                                          <p:val>
                                            <p:strVal val="#ppt_h"/>
                                          </p:val>
                                        </p:tav>
                                      </p:tavLst>
                                    </p:anim>
                                    <p:anim calcmode="lin" valueType="num">
                                      <p:cBhvr>
                                        <p:cTn id="48" dur="3000" fill="hold"/>
                                        <p:tgtEl>
                                          <p:spTgt spid="14"/>
                                        </p:tgtEl>
                                        <p:attrNameLst>
                                          <p:attrName>ppt_x</p:attrName>
                                        </p:attrNameLst>
                                      </p:cBhvr>
                                      <p:tavLst>
                                        <p:tav tm="0">
                                          <p:val>
                                            <p:fltVal val="0.5"/>
                                          </p:val>
                                        </p:tav>
                                        <p:tav tm="100000">
                                          <p:val>
                                            <p:strVal val="#ppt_x"/>
                                          </p:val>
                                        </p:tav>
                                      </p:tavLst>
                                    </p:anim>
                                    <p:anim calcmode="lin" valueType="num">
                                      <p:cBhvr>
                                        <p:cTn id="49" dur="3000" fill="hold"/>
                                        <p:tgtEl>
                                          <p:spTgt spid="14"/>
                                        </p:tgtEl>
                                        <p:attrNameLst>
                                          <p:attrName>ppt_y</p:attrName>
                                        </p:attrNameLst>
                                      </p:cBhvr>
                                      <p:tavLst>
                                        <p:tav tm="0">
                                          <p:val>
                                            <p:fltVal val="0.5"/>
                                          </p:val>
                                        </p:tav>
                                        <p:tav tm="100000">
                                          <p:val>
                                            <p:strVal val="#ppt_y"/>
                                          </p:val>
                                        </p:tav>
                                      </p:tavLst>
                                    </p:anim>
                                  </p:childTnLst>
                                </p:cTn>
                              </p:par>
                              <p:par>
                                <p:cTn id="50" presetID="23" presetClass="entr" presetSubtype="528" fill="hold" grpId="0" nodeType="withEffect">
                                  <p:stCondLst>
                                    <p:cond delay="0"/>
                                  </p:stCondLst>
                                  <p:childTnLst>
                                    <p:set>
                                      <p:cBhvr>
                                        <p:cTn id="51" dur="1" fill="hold">
                                          <p:stCondLst>
                                            <p:cond delay="0"/>
                                          </p:stCondLst>
                                        </p:cTn>
                                        <p:tgtEl>
                                          <p:spTgt spid="15"/>
                                        </p:tgtEl>
                                        <p:attrNameLst>
                                          <p:attrName>style.visibility</p:attrName>
                                        </p:attrNameLst>
                                      </p:cBhvr>
                                      <p:to>
                                        <p:strVal val="visible"/>
                                      </p:to>
                                    </p:set>
                                    <p:anim calcmode="lin" valueType="num">
                                      <p:cBhvr>
                                        <p:cTn id="52" dur="3000" fill="hold"/>
                                        <p:tgtEl>
                                          <p:spTgt spid="15"/>
                                        </p:tgtEl>
                                        <p:attrNameLst>
                                          <p:attrName>ppt_w</p:attrName>
                                        </p:attrNameLst>
                                      </p:cBhvr>
                                      <p:tavLst>
                                        <p:tav tm="0">
                                          <p:val>
                                            <p:fltVal val="0"/>
                                          </p:val>
                                        </p:tav>
                                        <p:tav tm="100000">
                                          <p:val>
                                            <p:strVal val="#ppt_w"/>
                                          </p:val>
                                        </p:tav>
                                      </p:tavLst>
                                    </p:anim>
                                    <p:anim calcmode="lin" valueType="num">
                                      <p:cBhvr>
                                        <p:cTn id="53" dur="3000" fill="hold"/>
                                        <p:tgtEl>
                                          <p:spTgt spid="15"/>
                                        </p:tgtEl>
                                        <p:attrNameLst>
                                          <p:attrName>ppt_h</p:attrName>
                                        </p:attrNameLst>
                                      </p:cBhvr>
                                      <p:tavLst>
                                        <p:tav tm="0">
                                          <p:val>
                                            <p:fltVal val="0"/>
                                          </p:val>
                                        </p:tav>
                                        <p:tav tm="100000">
                                          <p:val>
                                            <p:strVal val="#ppt_h"/>
                                          </p:val>
                                        </p:tav>
                                      </p:tavLst>
                                    </p:anim>
                                    <p:anim calcmode="lin" valueType="num">
                                      <p:cBhvr>
                                        <p:cTn id="54" dur="3000" fill="hold"/>
                                        <p:tgtEl>
                                          <p:spTgt spid="15"/>
                                        </p:tgtEl>
                                        <p:attrNameLst>
                                          <p:attrName>ppt_x</p:attrName>
                                        </p:attrNameLst>
                                      </p:cBhvr>
                                      <p:tavLst>
                                        <p:tav tm="0">
                                          <p:val>
                                            <p:fltVal val="0.5"/>
                                          </p:val>
                                        </p:tav>
                                        <p:tav tm="100000">
                                          <p:val>
                                            <p:strVal val="#ppt_x"/>
                                          </p:val>
                                        </p:tav>
                                      </p:tavLst>
                                    </p:anim>
                                    <p:anim calcmode="lin" valueType="num">
                                      <p:cBhvr>
                                        <p:cTn id="55" dur="3000" fill="hold"/>
                                        <p:tgtEl>
                                          <p:spTgt spid="15"/>
                                        </p:tgtEl>
                                        <p:attrNameLst>
                                          <p:attrName>ppt_y</p:attrName>
                                        </p:attrNameLst>
                                      </p:cBhvr>
                                      <p:tavLst>
                                        <p:tav tm="0">
                                          <p:val>
                                            <p:fltVal val="0.5"/>
                                          </p:val>
                                        </p:tav>
                                        <p:tav tm="100000">
                                          <p:val>
                                            <p:strVal val="#ppt_y"/>
                                          </p:val>
                                        </p:tav>
                                      </p:tavLst>
                                    </p:anim>
                                  </p:childTnLst>
                                </p:cTn>
                              </p:par>
                              <p:par>
                                <p:cTn id="56" presetID="23" presetClass="entr" presetSubtype="528" fill="hold" grpId="0" nodeType="withEffect">
                                  <p:stCondLst>
                                    <p:cond delay="0"/>
                                  </p:stCondLst>
                                  <p:childTnLst>
                                    <p:set>
                                      <p:cBhvr>
                                        <p:cTn id="57" dur="1" fill="hold">
                                          <p:stCondLst>
                                            <p:cond delay="0"/>
                                          </p:stCondLst>
                                        </p:cTn>
                                        <p:tgtEl>
                                          <p:spTgt spid="16"/>
                                        </p:tgtEl>
                                        <p:attrNameLst>
                                          <p:attrName>style.visibility</p:attrName>
                                        </p:attrNameLst>
                                      </p:cBhvr>
                                      <p:to>
                                        <p:strVal val="visible"/>
                                      </p:to>
                                    </p:set>
                                    <p:anim calcmode="lin" valueType="num">
                                      <p:cBhvr>
                                        <p:cTn id="58" dur="3000" fill="hold"/>
                                        <p:tgtEl>
                                          <p:spTgt spid="16"/>
                                        </p:tgtEl>
                                        <p:attrNameLst>
                                          <p:attrName>ppt_w</p:attrName>
                                        </p:attrNameLst>
                                      </p:cBhvr>
                                      <p:tavLst>
                                        <p:tav tm="0">
                                          <p:val>
                                            <p:fltVal val="0"/>
                                          </p:val>
                                        </p:tav>
                                        <p:tav tm="100000">
                                          <p:val>
                                            <p:strVal val="#ppt_w"/>
                                          </p:val>
                                        </p:tav>
                                      </p:tavLst>
                                    </p:anim>
                                    <p:anim calcmode="lin" valueType="num">
                                      <p:cBhvr>
                                        <p:cTn id="59" dur="3000" fill="hold"/>
                                        <p:tgtEl>
                                          <p:spTgt spid="16"/>
                                        </p:tgtEl>
                                        <p:attrNameLst>
                                          <p:attrName>ppt_h</p:attrName>
                                        </p:attrNameLst>
                                      </p:cBhvr>
                                      <p:tavLst>
                                        <p:tav tm="0">
                                          <p:val>
                                            <p:fltVal val="0"/>
                                          </p:val>
                                        </p:tav>
                                        <p:tav tm="100000">
                                          <p:val>
                                            <p:strVal val="#ppt_h"/>
                                          </p:val>
                                        </p:tav>
                                      </p:tavLst>
                                    </p:anim>
                                    <p:anim calcmode="lin" valueType="num">
                                      <p:cBhvr>
                                        <p:cTn id="60" dur="3000" fill="hold"/>
                                        <p:tgtEl>
                                          <p:spTgt spid="16"/>
                                        </p:tgtEl>
                                        <p:attrNameLst>
                                          <p:attrName>ppt_x</p:attrName>
                                        </p:attrNameLst>
                                      </p:cBhvr>
                                      <p:tavLst>
                                        <p:tav tm="0">
                                          <p:val>
                                            <p:fltVal val="0.5"/>
                                          </p:val>
                                        </p:tav>
                                        <p:tav tm="100000">
                                          <p:val>
                                            <p:strVal val="#ppt_x"/>
                                          </p:val>
                                        </p:tav>
                                      </p:tavLst>
                                    </p:anim>
                                    <p:anim calcmode="lin" valueType="num">
                                      <p:cBhvr>
                                        <p:cTn id="61" dur="3000" fill="hold"/>
                                        <p:tgtEl>
                                          <p:spTgt spid="16"/>
                                        </p:tgtEl>
                                        <p:attrNameLst>
                                          <p:attrName>ppt_y</p:attrName>
                                        </p:attrNameLst>
                                      </p:cBhvr>
                                      <p:tavLst>
                                        <p:tav tm="0">
                                          <p:val>
                                            <p:fltVal val="0.5"/>
                                          </p:val>
                                        </p:tav>
                                        <p:tav tm="100000">
                                          <p:val>
                                            <p:strVal val="#ppt_y"/>
                                          </p:val>
                                        </p:tav>
                                      </p:tavLst>
                                    </p:anim>
                                  </p:childTnLst>
                                </p:cTn>
                              </p:par>
                              <p:par>
                                <p:cTn id="62" presetID="23" presetClass="entr" presetSubtype="528" fill="hold" grpId="0" nodeType="withEffect">
                                  <p:stCondLst>
                                    <p:cond delay="0"/>
                                  </p:stCondLst>
                                  <p:childTnLst>
                                    <p:set>
                                      <p:cBhvr>
                                        <p:cTn id="63" dur="1" fill="hold">
                                          <p:stCondLst>
                                            <p:cond delay="0"/>
                                          </p:stCondLst>
                                        </p:cTn>
                                        <p:tgtEl>
                                          <p:spTgt spid="17"/>
                                        </p:tgtEl>
                                        <p:attrNameLst>
                                          <p:attrName>style.visibility</p:attrName>
                                        </p:attrNameLst>
                                      </p:cBhvr>
                                      <p:to>
                                        <p:strVal val="visible"/>
                                      </p:to>
                                    </p:set>
                                    <p:anim calcmode="lin" valueType="num">
                                      <p:cBhvr>
                                        <p:cTn id="64" dur="3000" fill="hold"/>
                                        <p:tgtEl>
                                          <p:spTgt spid="17"/>
                                        </p:tgtEl>
                                        <p:attrNameLst>
                                          <p:attrName>ppt_w</p:attrName>
                                        </p:attrNameLst>
                                      </p:cBhvr>
                                      <p:tavLst>
                                        <p:tav tm="0">
                                          <p:val>
                                            <p:fltVal val="0"/>
                                          </p:val>
                                        </p:tav>
                                        <p:tav tm="100000">
                                          <p:val>
                                            <p:strVal val="#ppt_w"/>
                                          </p:val>
                                        </p:tav>
                                      </p:tavLst>
                                    </p:anim>
                                    <p:anim calcmode="lin" valueType="num">
                                      <p:cBhvr>
                                        <p:cTn id="65" dur="3000" fill="hold"/>
                                        <p:tgtEl>
                                          <p:spTgt spid="17"/>
                                        </p:tgtEl>
                                        <p:attrNameLst>
                                          <p:attrName>ppt_h</p:attrName>
                                        </p:attrNameLst>
                                      </p:cBhvr>
                                      <p:tavLst>
                                        <p:tav tm="0">
                                          <p:val>
                                            <p:fltVal val="0"/>
                                          </p:val>
                                        </p:tav>
                                        <p:tav tm="100000">
                                          <p:val>
                                            <p:strVal val="#ppt_h"/>
                                          </p:val>
                                        </p:tav>
                                      </p:tavLst>
                                    </p:anim>
                                    <p:anim calcmode="lin" valueType="num">
                                      <p:cBhvr>
                                        <p:cTn id="66" dur="3000" fill="hold"/>
                                        <p:tgtEl>
                                          <p:spTgt spid="17"/>
                                        </p:tgtEl>
                                        <p:attrNameLst>
                                          <p:attrName>ppt_x</p:attrName>
                                        </p:attrNameLst>
                                      </p:cBhvr>
                                      <p:tavLst>
                                        <p:tav tm="0">
                                          <p:val>
                                            <p:fltVal val="0.5"/>
                                          </p:val>
                                        </p:tav>
                                        <p:tav tm="100000">
                                          <p:val>
                                            <p:strVal val="#ppt_x"/>
                                          </p:val>
                                        </p:tav>
                                      </p:tavLst>
                                    </p:anim>
                                    <p:anim calcmode="lin" valueType="num">
                                      <p:cBhvr>
                                        <p:cTn id="67" dur="3000" fill="hold"/>
                                        <p:tgtEl>
                                          <p:spTgt spid="17"/>
                                        </p:tgtEl>
                                        <p:attrNameLst>
                                          <p:attrName>ppt_y</p:attrName>
                                        </p:attrNameLst>
                                      </p:cBhvr>
                                      <p:tavLst>
                                        <p:tav tm="0">
                                          <p:val>
                                            <p:fltVal val="0.5"/>
                                          </p:val>
                                        </p:tav>
                                        <p:tav tm="100000">
                                          <p:val>
                                            <p:strVal val="#ppt_y"/>
                                          </p:val>
                                        </p:tav>
                                      </p:tavLst>
                                    </p:anim>
                                  </p:childTnLst>
                                </p:cTn>
                              </p:par>
                              <p:par>
                                <p:cTn id="68" presetID="23" presetClass="entr" presetSubtype="528" fill="hold" grpId="0" nodeType="withEffect">
                                  <p:stCondLst>
                                    <p:cond delay="0"/>
                                  </p:stCondLst>
                                  <p:childTnLst>
                                    <p:set>
                                      <p:cBhvr>
                                        <p:cTn id="69" dur="1" fill="hold">
                                          <p:stCondLst>
                                            <p:cond delay="0"/>
                                          </p:stCondLst>
                                        </p:cTn>
                                        <p:tgtEl>
                                          <p:spTgt spid="18"/>
                                        </p:tgtEl>
                                        <p:attrNameLst>
                                          <p:attrName>style.visibility</p:attrName>
                                        </p:attrNameLst>
                                      </p:cBhvr>
                                      <p:to>
                                        <p:strVal val="visible"/>
                                      </p:to>
                                    </p:set>
                                    <p:anim calcmode="lin" valueType="num">
                                      <p:cBhvr>
                                        <p:cTn id="70" dur="3000" fill="hold"/>
                                        <p:tgtEl>
                                          <p:spTgt spid="18"/>
                                        </p:tgtEl>
                                        <p:attrNameLst>
                                          <p:attrName>ppt_w</p:attrName>
                                        </p:attrNameLst>
                                      </p:cBhvr>
                                      <p:tavLst>
                                        <p:tav tm="0">
                                          <p:val>
                                            <p:fltVal val="0"/>
                                          </p:val>
                                        </p:tav>
                                        <p:tav tm="100000">
                                          <p:val>
                                            <p:strVal val="#ppt_w"/>
                                          </p:val>
                                        </p:tav>
                                      </p:tavLst>
                                    </p:anim>
                                    <p:anim calcmode="lin" valueType="num">
                                      <p:cBhvr>
                                        <p:cTn id="71" dur="3000" fill="hold"/>
                                        <p:tgtEl>
                                          <p:spTgt spid="18"/>
                                        </p:tgtEl>
                                        <p:attrNameLst>
                                          <p:attrName>ppt_h</p:attrName>
                                        </p:attrNameLst>
                                      </p:cBhvr>
                                      <p:tavLst>
                                        <p:tav tm="0">
                                          <p:val>
                                            <p:fltVal val="0"/>
                                          </p:val>
                                        </p:tav>
                                        <p:tav tm="100000">
                                          <p:val>
                                            <p:strVal val="#ppt_h"/>
                                          </p:val>
                                        </p:tav>
                                      </p:tavLst>
                                    </p:anim>
                                    <p:anim calcmode="lin" valueType="num">
                                      <p:cBhvr>
                                        <p:cTn id="72" dur="3000" fill="hold"/>
                                        <p:tgtEl>
                                          <p:spTgt spid="18"/>
                                        </p:tgtEl>
                                        <p:attrNameLst>
                                          <p:attrName>ppt_x</p:attrName>
                                        </p:attrNameLst>
                                      </p:cBhvr>
                                      <p:tavLst>
                                        <p:tav tm="0">
                                          <p:val>
                                            <p:fltVal val="0.5"/>
                                          </p:val>
                                        </p:tav>
                                        <p:tav tm="100000">
                                          <p:val>
                                            <p:strVal val="#ppt_x"/>
                                          </p:val>
                                        </p:tav>
                                      </p:tavLst>
                                    </p:anim>
                                    <p:anim calcmode="lin" valueType="num">
                                      <p:cBhvr>
                                        <p:cTn id="73" dur="3000" fill="hold"/>
                                        <p:tgtEl>
                                          <p:spTgt spid="18"/>
                                        </p:tgtEl>
                                        <p:attrNameLst>
                                          <p:attrName>ppt_y</p:attrName>
                                        </p:attrNameLst>
                                      </p:cBhvr>
                                      <p:tavLst>
                                        <p:tav tm="0">
                                          <p:val>
                                            <p:fltVal val="0.5"/>
                                          </p:val>
                                        </p:tav>
                                        <p:tav tm="100000">
                                          <p:val>
                                            <p:strVal val="#ppt_y"/>
                                          </p:val>
                                        </p:tav>
                                      </p:tavLst>
                                    </p:anim>
                                  </p:childTnLst>
                                </p:cTn>
                              </p:par>
                              <p:par>
                                <p:cTn id="74" presetID="23" presetClass="entr" presetSubtype="528" fill="hold" grpId="0" nodeType="withEffect">
                                  <p:stCondLst>
                                    <p:cond delay="0"/>
                                  </p:stCondLst>
                                  <p:childTnLst>
                                    <p:set>
                                      <p:cBhvr>
                                        <p:cTn id="75" dur="1" fill="hold">
                                          <p:stCondLst>
                                            <p:cond delay="0"/>
                                          </p:stCondLst>
                                        </p:cTn>
                                        <p:tgtEl>
                                          <p:spTgt spid="19"/>
                                        </p:tgtEl>
                                        <p:attrNameLst>
                                          <p:attrName>style.visibility</p:attrName>
                                        </p:attrNameLst>
                                      </p:cBhvr>
                                      <p:to>
                                        <p:strVal val="visible"/>
                                      </p:to>
                                    </p:set>
                                    <p:anim calcmode="lin" valueType="num">
                                      <p:cBhvr>
                                        <p:cTn id="76" dur="3000" fill="hold"/>
                                        <p:tgtEl>
                                          <p:spTgt spid="19"/>
                                        </p:tgtEl>
                                        <p:attrNameLst>
                                          <p:attrName>ppt_w</p:attrName>
                                        </p:attrNameLst>
                                      </p:cBhvr>
                                      <p:tavLst>
                                        <p:tav tm="0">
                                          <p:val>
                                            <p:fltVal val="0"/>
                                          </p:val>
                                        </p:tav>
                                        <p:tav tm="100000">
                                          <p:val>
                                            <p:strVal val="#ppt_w"/>
                                          </p:val>
                                        </p:tav>
                                      </p:tavLst>
                                    </p:anim>
                                    <p:anim calcmode="lin" valueType="num">
                                      <p:cBhvr>
                                        <p:cTn id="77" dur="3000" fill="hold"/>
                                        <p:tgtEl>
                                          <p:spTgt spid="19"/>
                                        </p:tgtEl>
                                        <p:attrNameLst>
                                          <p:attrName>ppt_h</p:attrName>
                                        </p:attrNameLst>
                                      </p:cBhvr>
                                      <p:tavLst>
                                        <p:tav tm="0">
                                          <p:val>
                                            <p:fltVal val="0"/>
                                          </p:val>
                                        </p:tav>
                                        <p:tav tm="100000">
                                          <p:val>
                                            <p:strVal val="#ppt_h"/>
                                          </p:val>
                                        </p:tav>
                                      </p:tavLst>
                                    </p:anim>
                                    <p:anim calcmode="lin" valueType="num">
                                      <p:cBhvr>
                                        <p:cTn id="78" dur="3000" fill="hold"/>
                                        <p:tgtEl>
                                          <p:spTgt spid="19"/>
                                        </p:tgtEl>
                                        <p:attrNameLst>
                                          <p:attrName>ppt_x</p:attrName>
                                        </p:attrNameLst>
                                      </p:cBhvr>
                                      <p:tavLst>
                                        <p:tav tm="0">
                                          <p:val>
                                            <p:fltVal val="0.5"/>
                                          </p:val>
                                        </p:tav>
                                        <p:tav tm="100000">
                                          <p:val>
                                            <p:strVal val="#ppt_x"/>
                                          </p:val>
                                        </p:tav>
                                      </p:tavLst>
                                    </p:anim>
                                    <p:anim calcmode="lin" valueType="num">
                                      <p:cBhvr>
                                        <p:cTn id="79" dur="3000" fill="hold"/>
                                        <p:tgtEl>
                                          <p:spTgt spid="19"/>
                                        </p:tgtEl>
                                        <p:attrNameLst>
                                          <p:attrName>ppt_y</p:attrName>
                                        </p:attrNameLst>
                                      </p:cBhvr>
                                      <p:tavLst>
                                        <p:tav tm="0">
                                          <p:val>
                                            <p:fltVal val="0.5"/>
                                          </p:val>
                                        </p:tav>
                                        <p:tav tm="100000">
                                          <p:val>
                                            <p:strVal val="#ppt_y"/>
                                          </p:val>
                                        </p:tav>
                                      </p:tavLst>
                                    </p:anim>
                                  </p:childTnLst>
                                </p:cTn>
                              </p:par>
                              <p:par>
                                <p:cTn id="80" presetID="23" presetClass="entr" presetSubtype="528" fill="hold" grpId="0" nodeType="withEffect">
                                  <p:stCondLst>
                                    <p:cond delay="0"/>
                                  </p:stCondLst>
                                  <p:childTnLst>
                                    <p:set>
                                      <p:cBhvr>
                                        <p:cTn id="81" dur="1" fill="hold">
                                          <p:stCondLst>
                                            <p:cond delay="0"/>
                                          </p:stCondLst>
                                        </p:cTn>
                                        <p:tgtEl>
                                          <p:spTgt spid="20"/>
                                        </p:tgtEl>
                                        <p:attrNameLst>
                                          <p:attrName>style.visibility</p:attrName>
                                        </p:attrNameLst>
                                      </p:cBhvr>
                                      <p:to>
                                        <p:strVal val="visible"/>
                                      </p:to>
                                    </p:set>
                                    <p:anim calcmode="lin" valueType="num">
                                      <p:cBhvr>
                                        <p:cTn id="82" dur="3000" fill="hold"/>
                                        <p:tgtEl>
                                          <p:spTgt spid="20"/>
                                        </p:tgtEl>
                                        <p:attrNameLst>
                                          <p:attrName>ppt_w</p:attrName>
                                        </p:attrNameLst>
                                      </p:cBhvr>
                                      <p:tavLst>
                                        <p:tav tm="0">
                                          <p:val>
                                            <p:fltVal val="0"/>
                                          </p:val>
                                        </p:tav>
                                        <p:tav tm="100000">
                                          <p:val>
                                            <p:strVal val="#ppt_w"/>
                                          </p:val>
                                        </p:tav>
                                      </p:tavLst>
                                    </p:anim>
                                    <p:anim calcmode="lin" valueType="num">
                                      <p:cBhvr>
                                        <p:cTn id="83" dur="3000" fill="hold"/>
                                        <p:tgtEl>
                                          <p:spTgt spid="20"/>
                                        </p:tgtEl>
                                        <p:attrNameLst>
                                          <p:attrName>ppt_h</p:attrName>
                                        </p:attrNameLst>
                                      </p:cBhvr>
                                      <p:tavLst>
                                        <p:tav tm="0">
                                          <p:val>
                                            <p:fltVal val="0"/>
                                          </p:val>
                                        </p:tav>
                                        <p:tav tm="100000">
                                          <p:val>
                                            <p:strVal val="#ppt_h"/>
                                          </p:val>
                                        </p:tav>
                                      </p:tavLst>
                                    </p:anim>
                                    <p:anim calcmode="lin" valueType="num">
                                      <p:cBhvr>
                                        <p:cTn id="84" dur="3000" fill="hold"/>
                                        <p:tgtEl>
                                          <p:spTgt spid="20"/>
                                        </p:tgtEl>
                                        <p:attrNameLst>
                                          <p:attrName>ppt_x</p:attrName>
                                        </p:attrNameLst>
                                      </p:cBhvr>
                                      <p:tavLst>
                                        <p:tav tm="0">
                                          <p:val>
                                            <p:fltVal val="0.5"/>
                                          </p:val>
                                        </p:tav>
                                        <p:tav tm="100000">
                                          <p:val>
                                            <p:strVal val="#ppt_x"/>
                                          </p:val>
                                        </p:tav>
                                      </p:tavLst>
                                    </p:anim>
                                    <p:anim calcmode="lin" valueType="num">
                                      <p:cBhvr>
                                        <p:cTn id="85" dur="3000" fill="hold"/>
                                        <p:tgtEl>
                                          <p:spTgt spid="20"/>
                                        </p:tgtEl>
                                        <p:attrNameLst>
                                          <p:attrName>ppt_y</p:attrName>
                                        </p:attrNameLst>
                                      </p:cBhvr>
                                      <p:tavLst>
                                        <p:tav tm="0">
                                          <p:val>
                                            <p:fltVal val="0.5"/>
                                          </p:val>
                                        </p:tav>
                                        <p:tav tm="100000">
                                          <p:val>
                                            <p:strVal val="#ppt_y"/>
                                          </p:val>
                                        </p:tav>
                                      </p:tavLst>
                                    </p:anim>
                                  </p:childTnLst>
                                </p:cTn>
                              </p:par>
                              <p:par>
                                <p:cTn id="86" presetID="23" presetClass="entr" presetSubtype="528" fill="hold" grpId="0" nodeType="withEffect">
                                  <p:stCondLst>
                                    <p:cond delay="0"/>
                                  </p:stCondLst>
                                  <p:childTnLst>
                                    <p:set>
                                      <p:cBhvr>
                                        <p:cTn id="87" dur="1" fill="hold">
                                          <p:stCondLst>
                                            <p:cond delay="0"/>
                                          </p:stCondLst>
                                        </p:cTn>
                                        <p:tgtEl>
                                          <p:spTgt spid="21"/>
                                        </p:tgtEl>
                                        <p:attrNameLst>
                                          <p:attrName>style.visibility</p:attrName>
                                        </p:attrNameLst>
                                      </p:cBhvr>
                                      <p:to>
                                        <p:strVal val="visible"/>
                                      </p:to>
                                    </p:set>
                                    <p:anim calcmode="lin" valueType="num">
                                      <p:cBhvr>
                                        <p:cTn id="88" dur="3000" fill="hold"/>
                                        <p:tgtEl>
                                          <p:spTgt spid="21"/>
                                        </p:tgtEl>
                                        <p:attrNameLst>
                                          <p:attrName>ppt_w</p:attrName>
                                        </p:attrNameLst>
                                      </p:cBhvr>
                                      <p:tavLst>
                                        <p:tav tm="0">
                                          <p:val>
                                            <p:fltVal val="0"/>
                                          </p:val>
                                        </p:tav>
                                        <p:tav tm="100000">
                                          <p:val>
                                            <p:strVal val="#ppt_w"/>
                                          </p:val>
                                        </p:tav>
                                      </p:tavLst>
                                    </p:anim>
                                    <p:anim calcmode="lin" valueType="num">
                                      <p:cBhvr>
                                        <p:cTn id="89" dur="3000" fill="hold"/>
                                        <p:tgtEl>
                                          <p:spTgt spid="21"/>
                                        </p:tgtEl>
                                        <p:attrNameLst>
                                          <p:attrName>ppt_h</p:attrName>
                                        </p:attrNameLst>
                                      </p:cBhvr>
                                      <p:tavLst>
                                        <p:tav tm="0">
                                          <p:val>
                                            <p:fltVal val="0"/>
                                          </p:val>
                                        </p:tav>
                                        <p:tav tm="100000">
                                          <p:val>
                                            <p:strVal val="#ppt_h"/>
                                          </p:val>
                                        </p:tav>
                                      </p:tavLst>
                                    </p:anim>
                                    <p:anim calcmode="lin" valueType="num">
                                      <p:cBhvr>
                                        <p:cTn id="90" dur="3000" fill="hold"/>
                                        <p:tgtEl>
                                          <p:spTgt spid="21"/>
                                        </p:tgtEl>
                                        <p:attrNameLst>
                                          <p:attrName>ppt_x</p:attrName>
                                        </p:attrNameLst>
                                      </p:cBhvr>
                                      <p:tavLst>
                                        <p:tav tm="0">
                                          <p:val>
                                            <p:fltVal val="0.5"/>
                                          </p:val>
                                        </p:tav>
                                        <p:tav tm="100000">
                                          <p:val>
                                            <p:strVal val="#ppt_x"/>
                                          </p:val>
                                        </p:tav>
                                      </p:tavLst>
                                    </p:anim>
                                    <p:anim calcmode="lin" valueType="num">
                                      <p:cBhvr>
                                        <p:cTn id="91" dur="3000" fill="hold"/>
                                        <p:tgtEl>
                                          <p:spTgt spid="21"/>
                                        </p:tgtEl>
                                        <p:attrNameLst>
                                          <p:attrName>ppt_y</p:attrName>
                                        </p:attrNameLst>
                                      </p:cBhvr>
                                      <p:tavLst>
                                        <p:tav tm="0">
                                          <p:val>
                                            <p:fltVal val="0.5"/>
                                          </p:val>
                                        </p:tav>
                                        <p:tav tm="100000">
                                          <p:val>
                                            <p:strVal val="#ppt_y"/>
                                          </p:val>
                                        </p:tav>
                                      </p:tavLst>
                                    </p:anim>
                                  </p:childTnLst>
                                </p:cTn>
                              </p:par>
                              <p:par>
                                <p:cTn id="92" presetID="23" presetClass="entr" presetSubtype="528" fill="hold" grpId="0" nodeType="withEffect">
                                  <p:stCondLst>
                                    <p:cond delay="0"/>
                                  </p:stCondLst>
                                  <p:childTnLst>
                                    <p:set>
                                      <p:cBhvr>
                                        <p:cTn id="93" dur="1" fill="hold">
                                          <p:stCondLst>
                                            <p:cond delay="0"/>
                                          </p:stCondLst>
                                        </p:cTn>
                                        <p:tgtEl>
                                          <p:spTgt spid="22"/>
                                        </p:tgtEl>
                                        <p:attrNameLst>
                                          <p:attrName>style.visibility</p:attrName>
                                        </p:attrNameLst>
                                      </p:cBhvr>
                                      <p:to>
                                        <p:strVal val="visible"/>
                                      </p:to>
                                    </p:set>
                                    <p:anim calcmode="lin" valueType="num">
                                      <p:cBhvr>
                                        <p:cTn id="94" dur="3000" fill="hold"/>
                                        <p:tgtEl>
                                          <p:spTgt spid="22"/>
                                        </p:tgtEl>
                                        <p:attrNameLst>
                                          <p:attrName>ppt_w</p:attrName>
                                        </p:attrNameLst>
                                      </p:cBhvr>
                                      <p:tavLst>
                                        <p:tav tm="0">
                                          <p:val>
                                            <p:fltVal val="0"/>
                                          </p:val>
                                        </p:tav>
                                        <p:tav tm="100000">
                                          <p:val>
                                            <p:strVal val="#ppt_w"/>
                                          </p:val>
                                        </p:tav>
                                      </p:tavLst>
                                    </p:anim>
                                    <p:anim calcmode="lin" valueType="num">
                                      <p:cBhvr>
                                        <p:cTn id="95" dur="3000" fill="hold"/>
                                        <p:tgtEl>
                                          <p:spTgt spid="22"/>
                                        </p:tgtEl>
                                        <p:attrNameLst>
                                          <p:attrName>ppt_h</p:attrName>
                                        </p:attrNameLst>
                                      </p:cBhvr>
                                      <p:tavLst>
                                        <p:tav tm="0">
                                          <p:val>
                                            <p:fltVal val="0"/>
                                          </p:val>
                                        </p:tav>
                                        <p:tav tm="100000">
                                          <p:val>
                                            <p:strVal val="#ppt_h"/>
                                          </p:val>
                                        </p:tav>
                                      </p:tavLst>
                                    </p:anim>
                                    <p:anim calcmode="lin" valueType="num">
                                      <p:cBhvr>
                                        <p:cTn id="96" dur="3000" fill="hold"/>
                                        <p:tgtEl>
                                          <p:spTgt spid="22"/>
                                        </p:tgtEl>
                                        <p:attrNameLst>
                                          <p:attrName>ppt_x</p:attrName>
                                        </p:attrNameLst>
                                      </p:cBhvr>
                                      <p:tavLst>
                                        <p:tav tm="0">
                                          <p:val>
                                            <p:fltVal val="0.5"/>
                                          </p:val>
                                        </p:tav>
                                        <p:tav tm="100000">
                                          <p:val>
                                            <p:strVal val="#ppt_x"/>
                                          </p:val>
                                        </p:tav>
                                      </p:tavLst>
                                    </p:anim>
                                    <p:anim calcmode="lin" valueType="num">
                                      <p:cBhvr>
                                        <p:cTn id="97" dur="3000" fill="hold"/>
                                        <p:tgtEl>
                                          <p:spTgt spid="22"/>
                                        </p:tgtEl>
                                        <p:attrNameLst>
                                          <p:attrName>ppt_y</p:attrName>
                                        </p:attrNameLst>
                                      </p:cBhvr>
                                      <p:tavLst>
                                        <p:tav tm="0">
                                          <p:val>
                                            <p:fltVal val="0.5"/>
                                          </p:val>
                                        </p:tav>
                                        <p:tav tm="100000">
                                          <p:val>
                                            <p:strVal val="#ppt_y"/>
                                          </p:val>
                                        </p:tav>
                                      </p:tavLst>
                                    </p:anim>
                                  </p:childTnLst>
                                </p:cTn>
                              </p:par>
                              <p:par>
                                <p:cTn id="98" presetID="23" presetClass="entr" presetSubtype="528" fill="hold" grpId="0" nodeType="withEffect">
                                  <p:stCondLst>
                                    <p:cond delay="0"/>
                                  </p:stCondLst>
                                  <p:childTnLst>
                                    <p:set>
                                      <p:cBhvr>
                                        <p:cTn id="99" dur="1" fill="hold">
                                          <p:stCondLst>
                                            <p:cond delay="0"/>
                                          </p:stCondLst>
                                        </p:cTn>
                                        <p:tgtEl>
                                          <p:spTgt spid="23"/>
                                        </p:tgtEl>
                                        <p:attrNameLst>
                                          <p:attrName>style.visibility</p:attrName>
                                        </p:attrNameLst>
                                      </p:cBhvr>
                                      <p:to>
                                        <p:strVal val="visible"/>
                                      </p:to>
                                    </p:set>
                                    <p:anim calcmode="lin" valueType="num">
                                      <p:cBhvr>
                                        <p:cTn id="100" dur="3000" fill="hold"/>
                                        <p:tgtEl>
                                          <p:spTgt spid="23"/>
                                        </p:tgtEl>
                                        <p:attrNameLst>
                                          <p:attrName>ppt_w</p:attrName>
                                        </p:attrNameLst>
                                      </p:cBhvr>
                                      <p:tavLst>
                                        <p:tav tm="0">
                                          <p:val>
                                            <p:fltVal val="0"/>
                                          </p:val>
                                        </p:tav>
                                        <p:tav tm="100000">
                                          <p:val>
                                            <p:strVal val="#ppt_w"/>
                                          </p:val>
                                        </p:tav>
                                      </p:tavLst>
                                    </p:anim>
                                    <p:anim calcmode="lin" valueType="num">
                                      <p:cBhvr>
                                        <p:cTn id="101" dur="3000" fill="hold"/>
                                        <p:tgtEl>
                                          <p:spTgt spid="23"/>
                                        </p:tgtEl>
                                        <p:attrNameLst>
                                          <p:attrName>ppt_h</p:attrName>
                                        </p:attrNameLst>
                                      </p:cBhvr>
                                      <p:tavLst>
                                        <p:tav tm="0">
                                          <p:val>
                                            <p:fltVal val="0"/>
                                          </p:val>
                                        </p:tav>
                                        <p:tav tm="100000">
                                          <p:val>
                                            <p:strVal val="#ppt_h"/>
                                          </p:val>
                                        </p:tav>
                                      </p:tavLst>
                                    </p:anim>
                                    <p:anim calcmode="lin" valueType="num">
                                      <p:cBhvr>
                                        <p:cTn id="102" dur="3000" fill="hold"/>
                                        <p:tgtEl>
                                          <p:spTgt spid="23"/>
                                        </p:tgtEl>
                                        <p:attrNameLst>
                                          <p:attrName>ppt_x</p:attrName>
                                        </p:attrNameLst>
                                      </p:cBhvr>
                                      <p:tavLst>
                                        <p:tav tm="0">
                                          <p:val>
                                            <p:fltVal val="0.5"/>
                                          </p:val>
                                        </p:tav>
                                        <p:tav tm="100000">
                                          <p:val>
                                            <p:strVal val="#ppt_x"/>
                                          </p:val>
                                        </p:tav>
                                      </p:tavLst>
                                    </p:anim>
                                    <p:anim calcmode="lin" valueType="num">
                                      <p:cBhvr>
                                        <p:cTn id="103" dur="3000" fill="hold"/>
                                        <p:tgtEl>
                                          <p:spTgt spid="23"/>
                                        </p:tgtEl>
                                        <p:attrNameLst>
                                          <p:attrName>ppt_y</p:attrName>
                                        </p:attrNameLst>
                                      </p:cBhvr>
                                      <p:tavLst>
                                        <p:tav tm="0">
                                          <p:val>
                                            <p:fltVal val="0.5"/>
                                          </p:val>
                                        </p:tav>
                                        <p:tav tm="100000">
                                          <p:val>
                                            <p:strVal val="#ppt_y"/>
                                          </p:val>
                                        </p:tav>
                                      </p:tavLst>
                                    </p:anim>
                                  </p:childTnLst>
                                </p:cTn>
                              </p:par>
                              <p:par>
                                <p:cTn id="104" presetID="23" presetClass="entr" presetSubtype="528" fill="hold" grpId="0" nodeType="withEffect">
                                  <p:stCondLst>
                                    <p:cond delay="0"/>
                                  </p:stCondLst>
                                  <p:childTnLst>
                                    <p:set>
                                      <p:cBhvr>
                                        <p:cTn id="105" dur="1" fill="hold">
                                          <p:stCondLst>
                                            <p:cond delay="0"/>
                                          </p:stCondLst>
                                        </p:cTn>
                                        <p:tgtEl>
                                          <p:spTgt spid="24"/>
                                        </p:tgtEl>
                                        <p:attrNameLst>
                                          <p:attrName>style.visibility</p:attrName>
                                        </p:attrNameLst>
                                      </p:cBhvr>
                                      <p:to>
                                        <p:strVal val="visible"/>
                                      </p:to>
                                    </p:set>
                                    <p:anim calcmode="lin" valueType="num">
                                      <p:cBhvr>
                                        <p:cTn id="106" dur="3000" fill="hold"/>
                                        <p:tgtEl>
                                          <p:spTgt spid="24"/>
                                        </p:tgtEl>
                                        <p:attrNameLst>
                                          <p:attrName>ppt_w</p:attrName>
                                        </p:attrNameLst>
                                      </p:cBhvr>
                                      <p:tavLst>
                                        <p:tav tm="0">
                                          <p:val>
                                            <p:fltVal val="0"/>
                                          </p:val>
                                        </p:tav>
                                        <p:tav tm="100000">
                                          <p:val>
                                            <p:strVal val="#ppt_w"/>
                                          </p:val>
                                        </p:tav>
                                      </p:tavLst>
                                    </p:anim>
                                    <p:anim calcmode="lin" valueType="num">
                                      <p:cBhvr>
                                        <p:cTn id="107" dur="3000" fill="hold"/>
                                        <p:tgtEl>
                                          <p:spTgt spid="24"/>
                                        </p:tgtEl>
                                        <p:attrNameLst>
                                          <p:attrName>ppt_h</p:attrName>
                                        </p:attrNameLst>
                                      </p:cBhvr>
                                      <p:tavLst>
                                        <p:tav tm="0">
                                          <p:val>
                                            <p:fltVal val="0"/>
                                          </p:val>
                                        </p:tav>
                                        <p:tav tm="100000">
                                          <p:val>
                                            <p:strVal val="#ppt_h"/>
                                          </p:val>
                                        </p:tav>
                                      </p:tavLst>
                                    </p:anim>
                                    <p:anim calcmode="lin" valueType="num">
                                      <p:cBhvr>
                                        <p:cTn id="108" dur="3000" fill="hold"/>
                                        <p:tgtEl>
                                          <p:spTgt spid="24"/>
                                        </p:tgtEl>
                                        <p:attrNameLst>
                                          <p:attrName>ppt_x</p:attrName>
                                        </p:attrNameLst>
                                      </p:cBhvr>
                                      <p:tavLst>
                                        <p:tav tm="0">
                                          <p:val>
                                            <p:fltVal val="0.5"/>
                                          </p:val>
                                        </p:tav>
                                        <p:tav tm="100000">
                                          <p:val>
                                            <p:strVal val="#ppt_x"/>
                                          </p:val>
                                        </p:tav>
                                      </p:tavLst>
                                    </p:anim>
                                    <p:anim calcmode="lin" valueType="num">
                                      <p:cBhvr>
                                        <p:cTn id="109" dur="3000" fill="hold"/>
                                        <p:tgtEl>
                                          <p:spTgt spid="24"/>
                                        </p:tgtEl>
                                        <p:attrNameLst>
                                          <p:attrName>ppt_y</p:attrName>
                                        </p:attrNameLst>
                                      </p:cBhvr>
                                      <p:tavLst>
                                        <p:tav tm="0">
                                          <p:val>
                                            <p:fltVal val="0.5"/>
                                          </p:val>
                                        </p:tav>
                                        <p:tav tm="100000">
                                          <p:val>
                                            <p:strVal val="#ppt_y"/>
                                          </p:val>
                                        </p:tav>
                                      </p:tavLst>
                                    </p:anim>
                                  </p:childTnLst>
                                </p:cTn>
                              </p:par>
                              <p:par>
                                <p:cTn id="110" presetID="23" presetClass="entr" presetSubtype="528" fill="hold" grpId="0" nodeType="withEffect">
                                  <p:stCondLst>
                                    <p:cond delay="0"/>
                                  </p:stCondLst>
                                  <p:childTnLst>
                                    <p:set>
                                      <p:cBhvr>
                                        <p:cTn id="111" dur="1" fill="hold">
                                          <p:stCondLst>
                                            <p:cond delay="0"/>
                                          </p:stCondLst>
                                        </p:cTn>
                                        <p:tgtEl>
                                          <p:spTgt spid="25"/>
                                        </p:tgtEl>
                                        <p:attrNameLst>
                                          <p:attrName>style.visibility</p:attrName>
                                        </p:attrNameLst>
                                      </p:cBhvr>
                                      <p:to>
                                        <p:strVal val="visible"/>
                                      </p:to>
                                    </p:set>
                                    <p:anim calcmode="lin" valueType="num">
                                      <p:cBhvr>
                                        <p:cTn id="112" dur="3000" fill="hold"/>
                                        <p:tgtEl>
                                          <p:spTgt spid="25"/>
                                        </p:tgtEl>
                                        <p:attrNameLst>
                                          <p:attrName>ppt_w</p:attrName>
                                        </p:attrNameLst>
                                      </p:cBhvr>
                                      <p:tavLst>
                                        <p:tav tm="0">
                                          <p:val>
                                            <p:fltVal val="0"/>
                                          </p:val>
                                        </p:tav>
                                        <p:tav tm="100000">
                                          <p:val>
                                            <p:strVal val="#ppt_w"/>
                                          </p:val>
                                        </p:tav>
                                      </p:tavLst>
                                    </p:anim>
                                    <p:anim calcmode="lin" valueType="num">
                                      <p:cBhvr>
                                        <p:cTn id="113" dur="3000" fill="hold"/>
                                        <p:tgtEl>
                                          <p:spTgt spid="25"/>
                                        </p:tgtEl>
                                        <p:attrNameLst>
                                          <p:attrName>ppt_h</p:attrName>
                                        </p:attrNameLst>
                                      </p:cBhvr>
                                      <p:tavLst>
                                        <p:tav tm="0">
                                          <p:val>
                                            <p:fltVal val="0"/>
                                          </p:val>
                                        </p:tav>
                                        <p:tav tm="100000">
                                          <p:val>
                                            <p:strVal val="#ppt_h"/>
                                          </p:val>
                                        </p:tav>
                                      </p:tavLst>
                                    </p:anim>
                                    <p:anim calcmode="lin" valueType="num">
                                      <p:cBhvr>
                                        <p:cTn id="114" dur="3000" fill="hold"/>
                                        <p:tgtEl>
                                          <p:spTgt spid="25"/>
                                        </p:tgtEl>
                                        <p:attrNameLst>
                                          <p:attrName>ppt_x</p:attrName>
                                        </p:attrNameLst>
                                      </p:cBhvr>
                                      <p:tavLst>
                                        <p:tav tm="0">
                                          <p:val>
                                            <p:fltVal val="0.5"/>
                                          </p:val>
                                        </p:tav>
                                        <p:tav tm="100000">
                                          <p:val>
                                            <p:strVal val="#ppt_x"/>
                                          </p:val>
                                        </p:tav>
                                      </p:tavLst>
                                    </p:anim>
                                    <p:anim calcmode="lin" valueType="num">
                                      <p:cBhvr>
                                        <p:cTn id="115" dur="3000" fill="hold"/>
                                        <p:tgtEl>
                                          <p:spTgt spid="25"/>
                                        </p:tgtEl>
                                        <p:attrNameLst>
                                          <p:attrName>ppt_y</p:attrName>
                                        </p:attrNameLst>
                                      </p:cBhvr>
                                      <p:tavLst>
                                        <p:tav tm="0">
                                          <p:val>
                                            <p:fltVal val="0.5"/>
                                          </p:val>
                                        </p:tav>
                                        <p:tav tm="100000">
                                          <p:val>
                                            <p:strVal val="#ppt_y"/>
                                          </p:val>
                                        </p:tav>
                                      </p:tavLst>
                                    </p:anim>
                                  </p:childTnLst>
                                </p:cTn>
                              </p:par>
                              <p:par>
                                <p:cTn id="116" presetID="8" presetClass="emph" presetSubtype="0" fill="hold" grpId="1" nodeType="withEffect">
                                  <p:stCondLst>
                                    <p:cond delay="0"/>
                                  </p:stCondLst>
                                  <p:childTnLst>
                                    <p:animRot by="21600000">
                                      <p:cBhvr>
                                        <p:cTn id="117" dur="3000" fill="hold"/>
                                        <p:tgtEl>
                                          <p:spTgt spid="8"/>
                                        </p:tgtEl>
                                        <p:attrNameLst>
                                          <p:attrName>r</p:attrName>
                                        </p:attrNameLst>
                                      </p:cBhvr>
                                    </p:animRot>
                                  </p:childTnLst>
                                </p:cTn>
                              </p:par>
                              <p:par>
                                <p:cTn id="118" presetID="8" presetClass="emph" presetSubtype="0" fill="hold" grpId="1" nodeType="withEffect">
                                  <p:stCondLst>
                                    <p:cond delay="0"/>
                                  </p:stCondLst>
                                  <p:childTnLst>
                                    <p:animRot by="21600000">
                                      <p:cBhvr>
                                        <p:cTn id="119" dur="3000" fill="hold"/>
                                        <p:tgtEl>
                                          <p:spTgt spid="9"/>
                                        </p:tgtEl>
                                        <p:attrNameLst>
                                          <p:attrName>r</p:attrName>
                                        </p:attrNameLst>
                                      </p:cBhvr>
                                    </p:animRot>
                                  </p:childTnLst>
                                </p:cTn>
                              </p:par>
                              <p:par>
                                <p:cTn id="120" presetID="8" presetClass="emph" presetSubtype="0" fill="hold" grpId="1" nodeType="withEffect">
                                  <p:stCondLst>
                                    <p:cond delay="0"/>
                                  </p:stCondLst>
                                  <p:childTnLst>
                                    <p:animRot by="21600000">
                                      <p:cBhvr>
                                        <p:cTn id="121" dur="3000" fill="hold"/>
                                        <p:tgtEl>
                                          <p:spTgt spid="10"/>
                                        </p:tgtEl>
                                        <p:attrNameLst>
                                          <p:attrName>r</p:attrName>
                                        </p:attrNameLst>
                                      </p:cBhvr>
                                    </p:animRot>
                                  </p:childTnLst>
                                </p:cTn>
                              </p:par>
                              <p:par>
                                <p:cTn id="122" presetID="8" presetClass="emph" presetSubtype="0" fill="hold" grpId="1" nodeType="withEffect">
                                  <p:stCondLst>
                                    <p:cond delay="0"/>
                                  </p:stCondLst>
                                  <p:childTnLst>
                                    <p:animRot by="21600000">
                                      <p:cBhvr>
                                        <p:cTn id="123" dur="3000" fill="hold"/>
                                        <p:tgtEl>
                                          <p:spTgt spid="11"/>
                                        </p:tgtEl>
                                        <p:attrNameLst>
                                          <p:attrName>r</p:attrName>
                                        </p:attrNameLst>
                                      </p:cBhvr>
                                    </p:animRot>
                                  </p:childTnLst>
                                </p:cTn>
                              </p:par>
                              <p:par>
                                <p:cTn id="124" presetID="8" presetClass="emph" presetSubtype="0" fill="hold" grpId="1" nodeType="withEffect">
                                  <p:stCondLst>
                                    <p:cond delay="0"/>
                                  </p:stCondLst>
                                  <p:childTnLst>
                                    <p:animRot by="21600000">
                                      <p:cBhvr>
                                        <p:cTn id="125" dur="3000" fill="hold"/>
                                        <p:tgtEl>
                                          <p:spTgt spid="12"/>
                                        </p:tgtEl>
                                        <p:attrNameLst>
                                          <p:attrName>r</p:attrName>
                                        </p:attrNameLst>
                                      </p:cBhvr>
                                    </p:animRot>
                                  </p:childTnLst>
                                </p:cTn>
                              </p:par>
                              <p:par>
                                <p:cTn id="126" presetID="8" presetClass="emph" presetSubtype="0" fill="hold" grpId="1" nodeType="withEffect">
                                  <p:stCondLst>
                                    <p:cond delay="0"/>
                                  </p:stCondLst>
                                  <p:childTnLst>
                                    <p:animRot by="21600000">
                                      <p:cBhvr>
                                        <p:cTn id="127" dur="3000" fill="hold"/>
                                        <p:tgtEl>
                                          <p:spTgt spid="13"/>
                                        </p:tgtEl>
                                        <p:attrNameLst>
                                          <p:attrName>r</p:attrName>
                                        </p:attrNameLst>
                                      </p:cBhvr>
                                    </p:animRot>
                                  </p:childTnLst>
                                </p:cTn>
                              </p:par>
                              <p:par>
                                <p:cTn id="128" presetID="8" presetClass="emph" presetSubtype="0" fill="hold" grpId="1" nodeType="withEffect">
                                  <p:stCondLst>
                                    <p:cond delay="0"/>
                                  </p:stCondLst>
                                  <p:childTnLst>
                                    <p:animRot by="21600000">
                                      <p:cBhvr>
                                        <p:cTn id="129" dur="3000" fill="hold"/>
                                        <p:tgtEl>
                                          <p:spTgt spid="14"/>
                                        </p:tgtEl>
                                        <p:attrNameLst>
                                          <p:attrName>r</p:attrName>
                                        </p:attrNameLst>
                                      </p:cBhvr>
                                    </p:animRot>
                                  </p:childTnLst>
                                </p:cTn>
                              </p:par>
                              <p:par>
                                <p:cTn id="130" presetID="8" presetClass="emph" presetSubtype="0" fill="hold" grpId="1" nodeType="withEffect">
                                  <p:stCondLst>
                                    <p:cond delay="0"/>
                                  </p:stCondLst>
                                  <p:childTnLst>
                                    <p:animRot by="21600000">
                                      <p:cBhvr>
                                        <p:cTn id="131" dur="3000" fill="hold"/>
                                        <p:tgtEl>
                                          <p:spTgt spid="15"/>
                                        </p:tgtEl>
                                        <p:attrNameLst>
                                          <p:attrName>r</p:attrName>
                                        </p:attrNameLst>
                                      </p:cBhvr>
                                    </p:animRot>
                                  </p:childTnLst>
                                </p:cTn>
                              </p:par>
                              <p:par>
                                <p:cTn id="132" presetID="8" presetClass="emph" presetSubtype="0" fill="hold" grpId="1" nodeType="withEffect">
                                  <p:stCondLst>
                                    <p:cond delay="0"/>
                                  </p:stCondLst>
                                  <p:childTnLst>
                                    <p:animRot by="21600000">
                                      <p:cBhvr>
                                        <p:cTn id="133" dur="3000" fill="hold"/>
                                        <p:tgtEl>
                                          <p:spTgt spid="16"/>
                                        </p:tgtEl>
                                        <p:attrNameLst>
                                          <p:attrName>r</p:attrName>
                                        </p:attrNameLst>
                                      </p:cBhvr>
                                    </p:animRot>
                                  </p:childTnLst>
                                </p:cTn>
                              </p:par>
                              <p:par>
                                <p:cTn id="134" presetID="8" presetClass="emph" presetSubtype="0" fill="hold" grpId="1" nodeType="withEffect">
                                  <p:stCondLst>
                                    <p:cond delay="0"/>
                                  </p:stCondLst>
                                  <p:childTnLst>
                                    <p:animRot by="21600000">
                                      <p:cBhvr>
                                        <p:cTn id="135" dur="3000" fill="hold"/>
                                        <p:tgtEl>
                                          <p:spTgt spid="17"/>
                                        </p:tgtEl>
                                        <p:attrNameLst>
                                          <p:attrName>r</p:attrName>
                                        </p:attrNameLst>
                                      </p:cBhvr>
                                    </p:animRot>
                                  </p:childTnLst>
                                </p:cTn>
                              </p:par>
                              <p:par>
                                <p:cTn id="136" presetID="8" presetClass="emph" presetSubtype="0" fill="hold" grpId="1" nodeType="withEffect">
                                  <p:stCondLst>
                                    <p:cond delay="0"/>
                                  </p:stCondLst>
                                  <p:childTnLst>
                                    <p:animRot by="21600000">
                                      <p:cBhvr>
                                        <p:cTn id="137" dur="3000" fill="hold"/>
                                        <p:tgtEl>
                                          <p:spTgt spid="18"/>
                                        </p:tgtEl>
                                        <p:attrNameLst>
                                          <p:attrName>r</p:attrName>
                                        </p:attrNameLst>
                                      </p:cBhvr>
                                    </p:animRot>
                                  </p:childTnLst>
                                </p:cTn>
                              </p:par>
                              <p:par>
                                <p:cTn id="138" presetID="8" presetClass="emph" presetSubtype="0" fill="hold" grpId="1" nodeType="withEffect">
                                  <p:stCondLst>
                                    <p:cond delay="0"/>
                                  </p:stCondLst>
                                  <p:childTnLst>
                                    <p:animRot by="21600000">
                                      <p:cBhvr>
                                        <p:cTn id="139" dur="3000" fill="hold"/>
                                        <p:tgtEl>
                                          <p:spTgt spid="19"/>
                                        </p:tgtEl>
                                        <p:attrNameLst>
                                          <p:attrName>r</p:attrName>
                                        </p:attrNameLst>
                                      </p:cBhvr>
                                    </p:animRot>
                                  </p:childTnLst>
                                </p:cTn>
                              </p:par>
                              <p:par>
                                <p:cTn id="140" presetID="8" presetClass="emph" presetSubtype="0" fill="hold" grpId="1" nodeType="withEffect">
                                  <p:stCondLst>
                                    <p:cond delay="0"/>
                                  </p:stCondLst>
                                  <p:childTnLst>
                                    <p:animRot by="21600000">
                                      <p:cBhvr>
                                        <p:cTn id="141" dur="3000" fill="hold"/>
                                        <p:tgtEl>
                                          <p:spTgt spid="20"/>
                                        </p:tgtEl>
                                        <p:attrNameLst>
                                          <p:attrName>r</p:attrName>
                                        </p:attrNameLst>
                                      </p:cBhvr>
                                    </p:animRot>
                                  </p:childTnLst>
                                </p:cTn>
                              </p:par>
                              <p:par>
                                <p:cTn id="142" presetID="8" presetClass="emph" presetSubtype="0" fill="hold" grpId="1" nodeType="withEffect">
                                  <p:stCondLst>
                                    <p:cond delay="0"/>
                                  </p:stCondLst>
                                  <p:childTnLst>
                                    <p:animRot by="21600000">
                                      <p:cBhvr>
                                        <p:cTn id="143" dur="3000" fill="hold"/>
                                        <p:tgtEl>
                                          <p:spTgt spid="21"/>
                                        </p:tgtEl>
                                        <p:attrNameLst>
                                          <p:attrName>r</p:attrName>
                                        </p:attrNameLst>
                                      </p:cBhvr>
                                    </p:animRot>
                                  </p:childTnLst>
                                </p:cTn>
                              </p:par>
                              <p:par>
                                <p:cTn id="144" presetID="8" presetClass="emph" presetSubtype="0" fill="hold" grpId="1" nodeType="withEffect">
                                  <p:stCondLst>
                                    <p:cond delay="0"/>
                                  </p:stCondLst>
                                  <p:childTnLst>
                                    <p:animRot by="21600000">
                                      <p:cBhvr>
                                        <p:cTn id="145" dur="3000" fill="hold"/>
                                        <p:tgtEl>
                                          <p:spTgt spid="22"/>
                                        </p:tgtEl>
                                        <p:attrNameLst>
                                          <p:attrName>r</p:attrName>
                                        </p:attrNameLst>
                                      </p:cBhvr>
                                    </p:animRot>
                                  </p:childTnLst>
                                </p:cTn>
                              </p:par>
                              <p:par>
                                <p:cTn id="146" presetID="8" presetClass="emph" presetSubtype="0" fill="hold" grpId="1" nodeType="withEffect">
                                  <p:stCondLst>
                                    <p:cond delay="0"/>
                                  </p:stCondLst>
                                  <p:childTnLst>
                                    <p:animRot by="21600000">
                                      <p:cBhvr>
                                        <p:cTn id="147" dur="3000" fill="hold"/>
                                        <p:tgtEl>
                                          <p:spTgt spid="23"/>
                                        </p:tgtEl>
                                        <p:attrNameLst>
                                          <p:attrName>r</p:attrName>
                                        </p:attrNameLst>
                                      </p:cBhvr>
                                    </p:animRot>
                                  </p:childTnLst>
                                </p:cTn>
                              </p:par>
                              <p:par>
                                <p:cTn id="148" presetID="8" presetClass="emph" presetSubtype="0" fill="hold" grpId="1" nodeType="withEffect">
                                  <p:stCondLst>
                                    <p:cond delay="0"/>
                                  </p:stCondLst>
                                  <p:childTnLst>
                                    <p:animRot by="21600000">
                                      <p:cBhvr>
                                        <p:cTn id="149" dur="3000" fill="hold"/>
                                        <p:tgtEl>
                                          <p:spTgt spid="24"/>
                                        </p:tgtEl>
                                        <p:attrNameLst>
                                          <p:attrName>r</p:attrName>
                                        </p:attrNameLst>
                                      </p:cBhvr>
                                    </p:animRot>
                                  </p:childTnLst>
                                </p:cTn>
                              </p:par>
                              <p:par>
                                <p:cTn id="150" presetID="8" presetClass="emph" presetSubtype="0" fill="hold" grpId="1" nodeType="withEffect">
                                  <p:stCondLst>
                                    <p:cond delay="0"/>
                                  </p:stCondLst>
                                  <p:childTnLst>
                                    <p:animRot by="21600000">
                                      <p:cBhvr>
                                        <p:cTn id="151" dur="3000" fill="hold"/>
                                        <p:tgtEl>
                                          <p:spTgt spid="25"/>
                                        </p:tgtEl>
                                        <p:attrNameLst>
                                          <p:attrName>r</p:attrName>
                                        </p:attrNameLst>
                                      </p:cBhvr>
                                    </p:animRot>
                                  </p:childTnLst>
                                </p:cTn>
                              </p:par>
                              <p:par>
                                <p:cTn id="152" presetID="6" presetClass="entr" presetSubtype="16" fill="hold" grpId="2" nodeType="withEffect">
                                  <p:stCondLst>
                                    <p:cond delay="0"/>
                                  </p:stCondLst>
                                  <p:childTnLst>
                                    <p:set>
                                      <p:cBhvr>
                                        <p:cTn id="153" dur="1" fill="hold">
                                          <p:stCondLst>
                                            <p:cond delay="0"/>
                                          </p:stCondLst>
                                        </p:cTn>
                                        <p:tgtEl>
                                          <p:spTgt spid="8"/>
                                        </p:tgtEl>
                                        <p:attrNameLst>
                                          <p:attrName>style.visibility</p:attrName>
                                        </p:attrNameLst>
                                      </p:cBhvr>
                                      <p:to>
                                        <p:strVal val="visible"/>
                                      </p:to>
                                    </p:set>
                                    <p:animEffect transition="in" filter="circle(in)">
                                      <p:cBhvr>
                                        <p:cTn id="154" dur="3000"/>
                                        <p:tgtEl>
                                          <p:spTgt spid="8"/>
                                        </p:tgtEl>
                                      </p:cBhvr>
                                    </p:animEffect>
                                  </p:childTnLst>
                                </p:cTn>
                              </p:par>
                              <p:par>
                                <p:cTn id="155" presetID="6" presetClass="entr" presetSubtype="16" fill="hold" grpId="2" nodeType="withEffect">
                                  <p:stCondLst>
                                    <p:cond delay="0"/>
                                  </p:stCondLst>
                                  <p:childTnLst>
                                    <p:set>
                                      <p:cBhvr>
                                        <p:cTn id="156" dur="1" fill="hold">
                                          <p:stCondLst>
                                            <p:cond delay="0"/>
                                          </p:stCondLst>
                                        </p:cTn>
                                        <p:tgtEl>
                                          <p:spTgt spid="9"/>
                                        </p:tgtEl>
                                        <p:attrNameLst>
                                          <p:attrName>style.visibility</p:attrName>
                                        </p:attrNameLst>
                                      </p:cBhvr>
                                      <p:to>
                                        <p:strVal val="visible"/>
                                      </p:to>
                                    </p:set>
                                    <p:animEffect transition="in" filter="circle(in)">
                                      <p:cBhvr>
                                        <p:cTn id="157" dur="3000"/>
                                        <p:tgtEl>
                                          <p:spTgt spid="9"/>
                                        </p:tgtEl>
                                      </p:cBhvr>
                                    </p:animEffect>
                                  </p:childTnLst>
                                </p:cTn>
                              </p:par>
                              <p:par>
                                <p:cTn id="158" presetID="6" presetClass="entr" presetSubtype="16" fill="hold" grpId="2" nodeType="withEffect">
                                  <p:stCondLst>
                                    <p:cond delay="0"/>
                                  </p:stCondLst>
                                  <p:childTnLst>
                                    <p:set>
                                      <p:cBhvr>
                                        <p:cTn id="159" dur="1" fill="hold">
                                          <p:stCondLst>
                                            <p:cond delay="0"/>
                                          </p:stCondLst>
                                        </p:cTn>
                                        <p:tgtEl>
                                          <p:spTgt spid="10"/>
                                        </p:tgtEl>
                                        <p:attrNameLst>
                                          <p:attrName>style.visibility</p:attrName>
                                        </p:attrNameLst>
                                      </p:cBhvr>
                                      <p:to>
                                        <p:strVal val="visible"/>
                                      </p:to>
                                    </p:set>
                                    <p:animEffect transition="in" filter="circle(in)">
                                      <p:cBhvr>
                                        <p:cTn id="160" dur="3000"/>
                                        <p:tgtEl>
                                          <p:spTgt spid="10"/>
                                        </p:tgtEl>
                                      </p:cBhvr>
                                    </p:animEffect>
                                  </p:childTnLst>
                                </p:cTn>
                              </p:par>
                              <p:par>
                                <p:cTn id="161" presetID="6" presetClass="entr" presetSubtype="16" fill="hold" grpId="2" nodeType="withEffect">
                                  <p:stCondLst>
                                    <p:cond delay="0"/>
                                  </p:stCondLst>
                                  <p:childTnLst>
                                    <p:set>
                                      <p:cBhvr>
                                        <p:cTn id="162" dur="1" fill="hold">
                                          <p:stCondLst>
                                            <p:cond delay="0"/>
                                          </p:stCondLst>
                                        </p:cTn>
                                        <p:tgtEl>
                                          <p:spTgt spid="11"/>
                                        </p:tgtEl>
                                        <p:attrNameLst>
                                          <p:attrName>style.visibility</p:attrName>
                                        </p:attrNameLst>
                                      </p:cBhvr>
                                      <p:to>
                                        <p:strVal val="visible"/>
                                      </p:to>
                                    </p:set>
                                    <p:animEffect transition="in" filter="circle(in)">
                                      <p:cBhvr>
                                        <p:cTn id="163" dur="3000"/>
                                        <p:tgtEl>
                                          <p:spTgt spid="11"/>
                                        </p:tgtEl>
                                      </p:cBhvr>
                                    </p:animEffect>
                                  </p:childTnLst>
                                </p:cTn>
                              </p:par>
                              <p:par>
                                <p:cTn id="164" presetID="6" presetClass="entr" presetSubtype="16" fill="hold" grpId="2" nodeType="withEffect">
                                  <p:stCondLst>
                                    <p:cond delay="0"/>
                                  </p:stCondLst>
                                  <p:childTnLst>
                                    <p:set>
                                      <p:cBhvr>
                                        <p:cTn id="165" dur="1" fill="hold">
                                          <p:stCondLst>
                                            <p:cond delay="0"/>
                                          </p:stCondLst>
                                        </p:cTn>
                                        <p:tgtEl>
                                          <p:spTgt spid="12"/>
                                        </p:tgtEl>
                                        <p:attrNameLst>
                                          <p:attrName>style.visibility</p:attrName>
                                        </p:attrNameLst>
                                      </p:cBhvr>
                                      <p:to>
                                        <p:strVal val="visible"/>
                                      </p:to>
                                    </p:set>
                                    <p:animEffect transition="in" filter="circle(in)">
                                      <p:cBhvr>
                                        <p:cTn id="166" dur="3000"/>
                                        <p:tgtEl>
                                          <p:spTgt spid="12"/>
                                        </p:tgtEl>
                                      </p:cBhvr>
                                    </p:animEffect>
                                  </p:childTnLst>
                                </p:cTn>
                              </p:par>
                              <p:par>
                                <p:cTn id="167" presetID="6" presetClass="entr" presetSubtype="16" fill="hold" grpId="2" nodeType="withEffect">
                                  <p:stCondLst>
                                    <p:cond delay="0"/>
                                  </p:stCondLst>
                                  <p:childTnLst>
                                    <p:set>
                                      <p:cBhvr>
                                        <p:cTn id="168" dur="1" fill="hold">
                                          <p:stCondLst>
                                            <p:cond delay="0"/>
                                          </p:stCondLst>
                                        </p:cTn>
                                        <p:tgtEl>
                                          <p:spTgt spid="13"/>
                                        </p:tgtEl>
                                        <p:attrNameLst>
                                          <p:attrName>style.visibility</p:attrName>
                                        </p:attrNameLst>
                                      </p:cBhvr>
                                      <p:to>
                                        <p:strVal val="visible"/>
                                      </p:to>
                                    </p:set>
                                    <p:animEffect transition="in" filter="circle(in)">
                                      <p:cBhvr>
                                        <p:cTn id="169" dur="3000"/>
                                        <p:tgtEl>
                                          <p:spTgt spid="13"/>
                                        </p:tgtEl>
                                      </p:cBhvr>
                                    </p:animEffect>
                                  </p:childTnLst>
                                </p:cTn>
                              </p:par>
                              <p:par>
                                <p:cTn id="170" presetID="6" presetClass="entr" presetSubtype="16" fill="hold" grpId="2" nodeType="withEffect">
                                  <p:stCondLst>
                                    <p:cond delay="0"/>
                                  </p:stCondLst>
                                  <p:childTnLst>
                                    <p:set>
                                      <p:cBhvr>
                                        <p:cTn id="171" dur="1" fill="hold">
                                          <p:stCondLst>
                                            <p:cond delay="0"/>
                                          </p:stCondLst>
                                        </p:cTn>
                                        <p:tgtEl>
                                          <p:spTgt spid="14"/>
                                        </p:tgtEl>
                                        <p:attrNameLst>
                                          <p:attrName>style.visibility</p:attrName>
                                        </p:attrNameLst>
                                      </p:cBhvr>
                                      <p:to>
                                        <p:strVal val="visible"/>
                                      </p:to>
                                    </p:set>
                                    <p:animEffect transition="in" filter="circle(in)">
                                      <p:cBhvr>
                                        <p:cTn id="172" dur="3000"/>
                                        <p:tgtEl>
                                          <p:spTgt spid="14"/>
                                        </p:tgtEl>
                                      </p:cBhvr>
                                    </p:animEffect>
                                  </p:childTnLst>
                                </p:cTn>
                              </p:par>
                              <p:par>
                                <p:cTn id="173" presetID="6" presetClass="entr" presetSubtype="16" fill="hold" grpId="2" nodeType="withEffect">
                                  <p:stCondLst>
                                    <p:cond delay="0"/>
                                  </p:stCondLst>
                                  <p:childTnLst>
                                    <p:set>
                                      <p:cBhvr>
                                        <p:cTn id="174" dur="1" fill="hold">
                                          <p:stCondLst>
                                            <p:cond delay="0"/>
                                          </p:stCondLst>
                                        </p:cTn>
                                        <p:tgtEl>
                                          <p:spTgt spid="15"/>
                                        </p:tgtEl>
                                        <p:attrNameLst>
                                          <p:attrName>style.visibility</p:attrName>
                                        </p:attrNameLst>
                                      </p:cBhvr>
                                      <p:to>
                                        <p:strVal val="visible"/>
                                      </p:to>
                                    </p:set>
                                    <p:animEffect transition="in" filter="circle(in)">
                                      <p:cBhvr>
                                        <p:cTn id="175" dur="3000"/>
                                        <p:tgtEl>
                                          <p:spTgt spid="15"/>
                                        </p:tgtEl>
                                      </p:cBhvr>
                                    </p:animEffect>
                                  </p:childTnLst>
                                </p:cTn>
                              </p:par>
                              <p:par>
                                <p:cTn id="176" presetID="6" presetClass="entr" presetSubtype="16" fill="hold" grpId="2" nodeType="withEffect">
                                  <p:stCondLst>
                                    <p:cond delay="0"/>
                                  </p:stCondLst>
                                  <p:childTnLst>
                                    <p:set>
                                      <p:cBhvr>
                                        <p:cTn id="177" dur="1" fill="hold">
                                          <p:stCondLst>
                                            <p:cond delay="0"/>
                                          </p:stCondLst>
                                        </p:cTn>
                                        <p:tgtEl>
                                          <p:spTgt spid="16"/>
                                        </p:tgtEl>
                                        <p:attrNameLst>
                                          <p:attrName>style.visibility</p:attrName>
                                        </p:attrNameLst>
                                      </p:cBhvr>
                                      <p:to>
                                        <p:strVal val="visible"/>
                                      </p:to>
                                    </p:set>
                                    <p:animEffect transition="in" filter="circle(in)">
                                      <p:cBhvr>
                                        <p:cTn id="178" dur="3000"/>
                                        <p:tgtEl>
                                          <p:spTgt spid="16"/>
                                        </p:tgtEl>
                                      </p:cBhvr>
                                    </p:animEffect>
                                  </p:childTnLst>
                                </p:cTn>
                              </p:par>
                              <p:par>
                                <p:cTn id="179" presetID="6" presetClass="entr" presetSubtype="16" fill="hold" grpId="2" nodeType="withEffect">
                                  <p:stCondLst>
                                    <p:cond delay="0"/>
                                  </p:stCondLst>
                                  <p:childTnLst>
                                    <p:set>
                                      <p:cBhvr>
                                        <p:cTn id="180" dur="1" fill="hold">
                                          <p:stCondLst>
                                            <p:cond delay="0"/>
                                          </p:stCondLst>
                                        </p:cTn>
                                        <p:tgtEl>
                                          <p:spTgt spid="17"/>
                                        </p:tgtEl>
                                        <p:attrNameLst>
                                          <p:attrName>style.visibility</p:attrName>
                                        </p:attrNameLst>
                                      </p:cBhvr>
                                      <p:to>
                                        <p:strVal val="visible"/>
                                      </p:to>
                                    </p:set>
                                    <p:animEffect transition="in" filter="circle(in)">
                                      <p:cBhvr>
                                        <p:cTn id="181" dur="3000"/>
                                        <p:tgtEl>
                                          <p:spTgt spid="17"/>
                                        </p:tgtEl>
                                      </p:cBhvr>
                                    </p:animEffect>
                                  </p:childTnLst>
                                </p:cTn>
                              </p:par>
                              <p:par>
                                <p:cTn id="182" presetID="6" presetClass="entr" presetSubtype="16" fill="hold" grpId="2" nodeType="withEffect">
                                  <p:stCondLst>
                                    <p:cond delay="0"/>
                                  </p:stCondLst>
                                  <p:childTnLst>
                                    <p:set>
                                      <p:cBhvr>
                                        <p:cTn id="183" dur="1" fill="hold">
                                          <p:stCondLst>
                                            <p:cond delay="0"/>
                                          </p:stCondLst>
                                        </p:cTn>
                                        <p:tgtEl>
                                          <p:spTgt spid="18"/>
                                        </p:tgtEl>
                                        <p:attrNameLst>
                                          <p:attrName>style.visibility</p:attrName>
                                        </p:attrNameLst>
                                      </p:cBhvr>
                                      <p:to>
                                        <p:strVal val="visible"/>
                                      </p:to>
                                    </p:set>
                                    <p:animEffect transition="in" filter="circle(in)">
                                      <p:cBhvr>
                                        <p:cTn id="184" dur="3000"/>
                                        <p:tgtEl>
                                          <p:spTgt spid="18"/>
                                        </p:tgtEl>
                                      </p:cBhvr>
                                    </p:animEffect>
                                  </p:childTnLst>
                                </p:cTn>
                              </p:par>
                              <p:par>
                                <p:cTn id="185" presetID="6" presetClass="entr" presetSubtype="16" fill="hold" grpId="2" nodeType="withEffect">
                                  <p:stCondLst>
                                    <p:cond delay="0"/>
                                  </p:stCondLst>
                                  <p:childTnLst>
                                    <p:set>
                                      <p:cBhvr>
                                        <p:cTn id="186" dur="1" fill="hold">
                                          <p:stCondLst>
                                            <p:cond delay="0"/>
                                          </p:stCondLst>
                                        </p:cTn>
                                        <p:tgtEl>
                                          <p:spTgt spid="19"/>
                                        </p:tgtEl>
                                        <p:attrNameLst>
                                          <p:attrName>style.visibility</p:attrName>
                                        </p:attrNameLst>
                                      </p:cBhvr>
                                      <p:to>
                                        <p:strVal val="visible"/>
                                      </p:to>
                                    </p:set>
                                    <p:animEffect transition="in" filter="circle(in)">
                                      <p:cBhvr>
                                        <p:cTn id="187" dur="3000"/>
                                        <p:tgtEl>
                                          <p:spTgt spid="19"/>
                                        </p:tgtEl>
                                      </p:cBhvr>
                                    </p:animEffect>
                                  </p:childTnLst>
                                </p:cTn>
                              </p:par>
                              <p:par>
                                <p:cTn id="188" presetID="6" presetClass="entr" presetSubtype="16" fill="hold" grpId="2" nodeType="withEffect">
                                  <p:stCondLst>
                                    <p:cond delay="0"/>
                                  </p:stCondLst>
                                  <p:childTnLst>
                                    <p:set>
                                      <p:cBhvr>
                                        <p:cTn id="189" dur="1" fill="hold">
                                          <p:stCondLst>
                                            <p:cond delay="0"/>
                                          </p:stCondLst>
                                        </p:cTn>
                                        <p:tgtEl>
                                          <p:spTgt spid="20"/>
                                        </p:tgtEl>
                                        <p:attrNameLst>
                                          <p:attrName>style.visibility</p:attrName>
                                        </p:attrNameLst>
                                      </p:cBhvr>
                                      <p:to>
                                        <p:strVal val="visible"/>
                                      </p:to>
                                    </p:set>
                                    <p:animEffect transition="in" filter="circle(in)">
                                      <p:cBhvr>
                                        <p:cTn id="190" dur="3000"/>
                                        <p:tgtEl>
                                          <p:spTgt spid="20"/>
                                        </p:tgtEl>
                                      </p:cBhvr>
                                    </p:animEffect>
                                  </p:childTnLst>
                                </p:cTn>
                              </p:par>
                              <p:par>
                                <p:cTn id="191" presetID="6" presetClass="entr" presetSubtype="16" fill="hold" grpId="2" nodeType="withEffect">
                                  <p:stCondLst>
                                    <p:cond delay="0"/>
                                  </p:stCondLst>
                                  <p:childTnLst>
                                    <p:set>
                                      <p:cBhvr>
                                        <p:cTn id="192" dur="1" fill="hold">
                                          <p:stCondLst>
                                            <p:cond delay="0"/>
                                          </p:stCondLst>
                                        </p:cTn>
                                        <p:tgtEl>
                                          <p:spTgt spid="21"/>
                                        </p:tgtEl>
                                        <p:attrNameLst>
                                          <p:attrName>style.visibility</p:attrName>
                                        </p:attrNameLst>
                                      </p:cBhvr>
                                      <p:to>
                                        <p:strVal val="visible"/>
                                      </p:to>
                                    </p:set>
                                    <p:animEffect transition="in" filter="circle(in)">
                                      <p:cBhvr>
                                        <p:cTn id="193" dur="3000"/>
                                        <p:tgtEl>
                                          <p:spTgt spid="21"/>
                                        </p:tgtEl>
                                      </p:cBhvr>
                                    </p:animEffect>
                                  </p:childTnLst>
                                </p:cTn>
                              </p:par>
                              <p:par>
                                <p:cTn id="194" presetID="6" presetClass="entr" presetSubtype="16" fill="hold" grpId="2" nodeType="withEffect">
                                  <p:stCondLst>
                                    <p:cond delay="0"/>
                                  </p:stCondLst>
                                  <p:childTnLst>
                                    <p:set>
                                      <p:cBhvr>
                                        <p:cTn id="195" dur="1" fill="hold">
                                          <p:stCondLst>
                                            <p:cond delay="0"/>
                                          </p:stCondLst>
                                        </p:cTn>
                                        <p:tgtEl>
                                          <p:spTgt spid="22"/>
                                        </p:tgtEl>
                                        <p:attrNameLst>
                                          <p:attrName>style.visibility</p:attrName>
                                        </p:attrNameLst>
                                      </p:cBhvr>
                                      <p:to>
                                        <p:strVal val="visible"/>
                                      </p:to>
                                    </p:set>
                                    <p:animEffect transition="in" filter="circle(in)">
                                      <p:cBhvr>
                                        <p:cTn id="196" dur="3000"/>
                                        <p:tgtEl>
                                          <p:spTgt spid="22"/>
                                        </p:tgtEl>
                                      </p:cBhvr>
                                    </p:animEffect>
                                  </p:childTnLst>
                                </p:cTn>
                              </p:par>
                              <p:par>
                                <p:cTn id="197" presetID="6" presetClass="entr" presetSubtype="16" fill="hold" grpId="2" nodeType="withEffect">
                                  <p:stCondLst>
                                    <p:cond delay="0"/>
                                  </p:stCondLst>
                                  <p:childTnLst>
                                    <p:set>
                                      <p:cBhvr>
                                        <p:cTn id="198" dur="1" fill="hold">
                                          <p:stCondLst>
                                            <p:cond delay="0"/>
                                          </p:stCondLst>
                                        </p:cTn>
                                        <p:tgtEl>
                                          <p:spTgt spid="23"/>
                                        </p:tgtEl>
                                        <p:attrNameLst>
                                          <p:attrName>style.visibility</p:attrName>
                                        </p:attrNameLst>
                                      </p:cBhvr>
                                      <p:to>
                                        <p:strVal val="visible"/>
                                      </p:to>
                                    </p:set>
                                    <p:animEffect transition="in" filter="circle(in)">
                                      <p:cBhvr>
                                        <p:cTn id="199" dur="3000"/>
                                        <p:tgtEl>
                                          <p:spTgt spid="23"/>
                                        </p:tgtEl>
                                      </p:cBhvr>
                                    </p:animEffect>
                                  </p:childTnLst>
                                </p:cTn>
                              </p:par>
                              <p:par>
                                <p:cTn id="200" presetID="6" presetClass="entr" presetSubtype="16" fill="hold" grpId="2" nodeType="withEffect">
                                  <p:stCondLst>
                                    <p:cond delay="0"/>
                                  </p:stCondLst>
                                  <p:childTnLst>
                                    <p:set>
                                      <p:cBhvr>
                                        <p:cTn id="201" dur="1" fill="hold">
                                          <p:stCondLst>
                                            <p:cond delay="0"/>
                                          </p:stCondLst>
                                        </p:cTn>
                                        <p:tgtEl>
                                          <p:spTgt spid="24"/>
                                        </p:tgtEl>
                                        <p:attrNameLst>
                                          <p:attrName>style.visibility</p:attrName>
                                        </p:attrNameLst>
                                      </p:cBhvr>
                                      <p:to>
                                        <p:strVal val="visible"/>
                                      </p:to>
                                    </p:set>
                                    <p:animEffect transition="in" filter="circle(in)">
                                      <p:cBhvr>
                                        <p:cTn id="202" dur="3000"/>
                                        <p:tgtEl>
                                          <p:spTgt spid="24"/>
                                        </p:tgtEl>
                                      </p:cBhvr>
                                    </p:animEffect>
                                  </p:childTnLst>
                                </p:cTn>
                              </p:par>
                              <p:par>
                                <p:cTn id="203" presetID="6" presetClass="entr" presetSubtype="16" fill="hold" grpId="2" nodeType="withEffect">
                                  <p:stCondLst>
                                    <p:cond delay="0"/>
                                  </p:stCondLst>
                                  <p:childTnLst>
                                    <p:set>
                                      <p:cBhvr>
                                        <p:cTn id="204" dur="1" fill="hold">
                                          <p:stCondLst>
                                            <p:cond delay="0"/>
                                          </p:stCondLst>
                                        </p:cTn>
                                        <p:tgtEl>
                                          <p:spTgt spid="25"/>
                                        </p:tgtEl>
                                        <p:attrNameLst>
                                          <p:attrName>style.visibility</p:attrName>
                                        </p:attrNameLst>
                                      </p:cBhvr>
                                      <p:to>
                                        <p:strVal val="visible"/>
                                      </p:to>
                                    </p:set>
                                    <p:animEffect transition="in" filter="circle(in)">
                                      <p:cBhvr>
                                        <p:cTn id="205" dur="3000"/>
                                        <p:tgtEl>
                                          <p:spTgt spid="25"/>
                                        </p:tgtEl>
                                      </p:cBhvr>
                                    </p:animEffect>
                                  </p:childTnLst>
                                </p:cTn>
                              </p:par>
                            </p:childTnLst>
                          </p:cTn>
                        </p:par>
                        <p:par>
                          <p:cTn id="206" fill="hold">
                            <p:stCondLst>
                              <p:cond delay="3000"/>
                            </p:stCondLst>
                            <p:childTnLst>
                              <p:par>
                                <p:cTn id="207" presetID="23" presetClass="exit" presetSubtype="544" fill="hold" grpId="3" nodeType="afterEffect">
                                  <p:stCondLst>
                                    <p:cond delay="0"/>
                                  </p:stCondLst>
                                  <p:childTnLst>
                                    <p:anim calcmode="lin" valueType="num">
                                      <p:cBhvr>
                                        <p:cTn id="208" dur="3000"/>
                                        <p:tgtEl>
                                          <p:spTgt spid="8"/>
                                        </p:tgtEl>
                                        <p:attrNameLst>
                                          <p:attrName>ppt_w</p:attrName>
                                        </p:attrNameLst>
                                      </p:cBhvr>
                                      <p:tavLst>
                                        <p:tav tm="0">
                                          <p:val>
                                            <p:strVal val="ppt_w"/>
                                          </p:val>
                                        </p:tav>
                                        <p:tav tm="100000">
                                          <p:val>
                                            <p:fltVal val="0"/>
                                          </p:val>
                                        </p:tav>
                                      </p:tavLst>
                                    </p:anim>
                                    <p:anim calcmode="lin" valueType="num">
                                      <p:cBhvr>
                                        <p:cTn id="209" dur="3000"/>
                                        <p:tgtEl>
                                          <p:spTgt spid="8"/>
                                        </p:tgtEl>
                                        <p:attrNameLst>
                                          <p:attrName>ppt_h</p:attrName>
                                        </p:attrNameLst>
                                      </p:cBhvr>
                                      <p:tavLst>
                                        <p:tav tm="0">
                                          <p:val>
                                            <p:strVal val="ppt_h"/>
                                          </p:val>
                                        </p:tav>
                                        <p:tav tm="100000">
                                          <p:val>
                                            <p:fltVal val="0"/>
                                          </p:val>
                                        </p:tav>
                                      </p:tavLst>
                                    </p:anim>
                                    <p:anim calcmode="lin" valueType="num">
                                      <p:cBhvr>
                                        <p:cTn id="210" dur="3000"/>
                                        <p:tgtEl>
                                          <p:spTgt spid="8"/>
                                        </p:tgtEl>
                                        <p:attrNameLst>
                                          <p:attrName>ppt_x</p:attrName>
                                        </p:attrNameLst>
                                      </p:cBhvr>
                                      <p:tavLst>
                                        <p:tav tm="0">
                                          <p:val>
                                            <p:strVal val="ppt_x"/>
                                          </p:val>
                                        </p:tav>
                                        <p:tav tm="100000">
                                          <p:val>
                                            <p:fltVal val="0.5"/>
                                          </p:val>
                                        </p:tav>
                                      </p:tavLst>
                                    </p:anim>
                                    <p:anim calcmode="lin" valueType="num">
                                      <p:cBhvr>
                                        <p:cTn id="211" dur="3000"/>
                                        <p:tgtEl>
                                          <p:spTgt spid="8"/>
                                        </p:tgtEl>
                                        <p:attrNameLst>
                                          <p:attrName>ppt_y</p:attrName>
                                        </p:attrNameLst>
                                      </p:cBhvr>
                                      <p:tavLst>
                                        <p:tav tm="0">
                                          <p:val>
                                            <p:strVal val="ppt_y"/>
                                          </p:val>
                                        </p:tav>
                                        <p:tav tm="100000">
                                          <p:val>
                                            <p:fltVal val="0.5"/>
                                          </p:val>
                                        </p:tav>
                                      </p:tavLst>
                                    </p:anim>
                                    <p:set>
                                      <p:cBhvr>
                                        <p:cTn id="212" dur="1" fill="hold">
                                          <p:stCondLst>
                                            <p:cond delay="2999"/>
                                          </p:stCondLst>
                                        </p:cTn>
                                        <p:tgtEl>
                                          <p:spTgt spid="8"/>
                                        </p:tgtEl>
                                        <p:attrNameLst>
                                          <p:attrName>style.visibility</p:attrName>
                                        </p:attrNameLst>
                                      </p:cBhvr>
                                      <p:to>
                                        <p:strVal val="hidden"/>
                                      </p:to>
                                    </p:set>
                                  </p:childTnLst>
                                </p:cTn>
                              </p:par>
                              <p:par>
                                <p:cTn id="213" presetID="23" presetClass="exit" presetSubtype="544" fill="hold" grpId="3" nodeType="withEffect">
                                  <p:stCondLst>
                                    <p:cond delay="0"/>
                                  </p:stCondLst>
                                  <p:childTnLst>
                                    <p:anim calcmode="lin" valueType="num">
                                      <p:cBhvr>
                                        <p:cTn id="214" dur="3000"/>
                                        <p:tgtEl>
                                          <p:spTgt spid="9"/>
                                        </p:tgtEl>
                                        <p:attrNameLst>
                                          <p:attrName>ppt_w</p:attrName>
                                        </p:attrNameLst>
                                      </p:cBhvr>
                                      <p:tavLst>
                                        <p:tav tm="0">
                                          <p:val>
                                            <p:strVal val="ppt_w"/>
                                          </p:val>
                                        </p:tav>
                                        <p:tav tm="100000">
                                          <p:val>
                                            <p:fltVal val="0"/>
                                          </p:val>
                                        </p:tav>
                                      </p:tavLst>
                                    </p:anim>
                                    <p:anim calcmode="lin" valueType="num">
                                      <p:cBhvr>
                                        <p:cTn id="215" dur="3000"/>
                                        <p:tgtEl>
                                          <p:spTgt spid="9"/>
                                        </p:tgtEl>
                                        <p:attrNameLst>
                                          <p:attrName>ppt_h</p:attrName>
                                        </p:attrNameLst>
                                      </p:cBhvr>
                                      <p:tavLst>
                                        <p:tav tm="0">
                                          <p:val>
                                            <p:strVal val="ppt_h"/>
                                          </p:val>
                                        </p:tav>
                                        <p:tav tm="100000">
                                          <p:val>
                                            <p:fltVal val="0"/>
                                          </p:val>
                                        </p:tav>
                                      </p:tavLst>
                                    </p:anim>
                                    <p:anim calcmode="lin" valueType="num">
                                      <p:cBhvr>
                                        <p:cTn id="216" dur="3000"/>
                                        <p:tgtEl>
                                          <p:spTgt spid="9"/>
                                        </p:tgtEl>
                                        <p:attrNameLst>
                                          <p:attrName>ppt_x</p:attrName>
                                        </p:attrNameLst>
                                      </p:cBhvr>
                                      <p:tavLst>
                                        <p:tav tm="0">
                                          <p:val>
                                            <p:strVal val="ppt_x"/>
                                          </p:val>
                                        </p:tav>
                                        <p:tav tm="100000">
                                          <p:val>
                                            <p:fltVal val="0.5"/>
                                          </p:val>
                                        </p:tav>
                                      </p:tavLst>
                                    </p:anim>
                                    <p:anim calcmode="lin" valueType="num">
                                      <p:cBhvr>
                                        <p:cTn id="217" dur="3000"/>
                                        <p:tgtEl>
                                          <p:spTgt spid="9"/>
                                        </p:tgtEl>
                                        <p:attrNameLst>
                                          <p:attrName>ppt_y</p:attrName>
                                        </p:attrNameLst>
                                      </p:cBhvr>
                                      <p:tavLst>
                                        <p:tav tm="0">
                                          <p:val>
                                            <p:strVal val="ppt_y"/>
                                          </p:val>
                                        </p:tav>
                                        <p:tav tm="100000">
                                          <p:val>
                                            <p:fltVal val="0.5"/>
                                          </p:val>
                                        </p:tav>
                                      </p:tavLst>
                                    </p:anim>
                                    <p:set>
                                      <p:cBhvr>
                                        <p:cTn id="218" dur="1" fill="hold">
                                          <p:stCondLst>
                                            <p:cond delay="2999"/>
                                          </p:stCondLst>
                                        </p:cTn>
                                        <p:tgtEl>
                                          <p:spTgt spid="9"/>
                                        </p:tgtEl>
                                        <p:attrNameLst>
                                          <p:attrName>style.visibility</p:attrName>
                                        </p:attrNameLst>
                                      </p:cBhvr>
                                      <p:to>
                                        <p:strVal val="hidden"/>
                                      </p:to>
                                    </p:set>
                                  </p:childTnLst>
                                </p:cTn>
                              </p:par>
                              <p:par>
                                <p:cTn id="219" presetID="23" presetClass="exit" presetSubtype="544" fill="hold" grpId="3" nodeType="withEffect">
                                  <p:stCondLst>
                                    <p:cond delay="0"/>
                                  </p:stCondLst>
                                  <p:childTnLst>
                                    <p:anim calcmode="lin" valueType="num">
                                      <p:cBhvr>
                                        <p:cTn id="220" dur="3000"/>
                                        <p:tgtEl>
                                          <p:spTgt spid="10"/>
                                        </p:tgtEl>
                                        <p:attrNameLst>
                                          <p:attrName>ppt_w</p:attrName>
                                        </p:attrNameLst>
                                      </p:cBhvr>
                                      <p:tavLst>
                                        <p:tav tm="0">
                                          <p:val>
                                            <p:strVal val="ppt_w"/>
                                          </p:val>
                                        </p:tav>
                                        <p:tav tm="100000">
                                          <p:val>
                                            <p:fltVal val="0"/>
                                          </p:val>
                                        </p:tav>
                                      </p:tavLst>
                                    </p:anim>
                                    <p:anim calcmode="lin" valueType="num">
                                      <p:cBhvr>
                                        <p:cTn id="221" dur="3000"/>
                                        <p:tgtEl>
                                          <p:spTgt spid="10"/>
                                        </p:tgtEl>
                                        <p:attrNameLst>
                                          <p:attrName>ppt_h</p:attrName>
                                        </p:attrNameLst>
                                      </p:cBhvr>
                                      <p:tavLst>
                                        <p:tav tm="0">
                                          <p:val>
                                            <p:strVal val="ppt_h"/>
                                          </p:val>
                                        </p:tav>
                                        <p:tav tm="100000">
                                          <p:val>
                                            <p:fltVal val="0"/>
                                          </p:val>
                                        </p:tav>
                                      </p:tavLst>
                                    </p:anim>
                                    <p:anim calcmode="lin" valueType="num">
                                      <p:cBhvr>
                                        <p:cTn id="222" dur="3000"/>
                                        <p:tgtEl>
                                          <p:spTgt spid="10"/>
                                        </p:tgtEl>
                                        <p:attrNameLst>
                                          <p:attrName>ppt_x</p:attrName>
                                        </p:attrNameLst>
                                      </p:cBhvr>
                                      <p:tavLst>
                                        <p:tav tm="0">
                                          <p:val>
                                            <p:strVal val="ppt_x"/>
                                          </p:val>
                                        </p:tav>
                                        <p:tav tm="100000">
                                          <p:val>
                                            <p:fltVal val="0.5"/>
                                          </p:val>
                                        </p:tav>
                                      </p:tavLst>
                                    </p:anim>
                                    <p:anim calcmode="lin" valueType="num">
                                      <p:cBhvr>
                                        <p:cTn id="223" dur="3000"/>
                                        <p:tgtEl>
                                          <p:spTgt spid="10"/>
                                        </p:tgtEl>
                                        <p:attrNameLst>
                                          <p:attrName>ppt_y</p:attrName>
                                        </p:attrNameLst>
                                      </p:cBhvr>
                                      <p:tavLst>
                                        <p:tav tm="0">
                                          <p:val>
                                            <p:strVal val="ppt_y"/>
                                          </p:val>
                                        </p:tav>
                                        <p:tav tm="100000">
                                          <p:val>
                                            <p:fltVal val="0.5"/>
                                          </p:val>
                                        </p:tav>
                                      </p:tavLst>
                                    </p:anim>
                                    <p:set>
                                      <p:cBhvr>
                                        <p:cTn id="224" dur="1" fill="hold">
                                          <p:stCondLst>
                                            <p:cond delay="2999"/>
                                          </p:stCondLst>
                                        </p:cTn>
                                        <p:tgtEl>
                                          <p:spTgt spid="10"/>
                                        </p:tgtEl>
                                        <p:attrNameLst>
                                          <p:attrName>style.visibility</p:attrName>
                                        </p:attrNameLst>
                                      </p:cBhvr>
                                      <p:to>
                                        <p:strVal val="hidden"/>
                                      </p:to>
                                    </p:set>
                                  </p:childTnLst>
                                </p:cTn>
                              </p:par>
                              <p:par>
                                <p:cTn id="225" presetID="23" presetClass="exit" presetSubtype="544" fill="hold" grpId="3" nodeType="withEffect">
                                  <p:stCondLst>
                                    <p:cond delay="0"/>
                                  </p:stCondLst>
                                  <p:childTnLst>
                                    <p:anim calcmode="lin" valueType="num">
                                      <p:cBhvr>
                                        <p:cTn id="226" dur="3000"/>
                                        <p:tgtEl>
                                          <p:spTgt spid="11"/>
                                        </p:tgtEl>
                                        <p:attrNameLst>
                                          <p:attrName>ppt_w</p:attrName>
                                        </p:attrNameLst>
                                      </p:cBhvr>
                                      <p:tavLst>
                                        <p:tav tm="0">
                                          <p:val>
                                            <p:strVal val="ppt_w"/>
                                          </p:val>
                                        </p:tav>
                                        <p:tav tm="100000">
                                          <p:val>
                                            <p:fltVal val="0"/>
                                          </p:val>
                                        </p:tav>
                                      </p:tavLst>
                                    </p:anim>
                                    <p:anim calcmode="lin" valueType="num">
                                      <p:cBhvr>
                                        <p:cTn id="227" dur="3000"/>
                                        <p:tgtEl>
                                          <p:spTgt spid="11"/>
                                        </p:tgtEl>
                                        <p:attrNameLst>
                                          <p:attrName>ppt_h</p:attrName>
                                        </p:attrNameLst>
                                      </p:cBhvr>
                                      <p:tavLst>
                                        <p:tav tm="0">
                                          <p:val>
                                            <p:strVal val="ppt_h"/>
                                          </p:val>
                                        </p:tav>
                                        <p:tav tm="100000">
                                          <p:val>
                                            <p:fltVal val="0"/>
                                          </p:val>
                                        </p:tav>
                                      </p:tavLst>
                                    </p:anim>
                                    <p:anim calcmode="lin" valueType="num">
                                      <p:cBhvr>
                                        <p:cTn id="228" dur="3000"/>
                                        <p:tgtEl>
                                          <p:spTgt spid="11"/>
                                        </p:tgtEl>
                                        <p:attrNameLst>
                                          <p:attrName>ppt_x</p:attrName>
                                        </p:attrNameLst>
                                      </p:cBhvr>
                                      <p:tavLst>
                                        <p:tav tm="0">
                                          <p:val>
                                            <p:strVal val="ppt_x"/>
                                          </p:val>
                                        </p:tav>
                                        <p:tav tm="100000">
                                          <p:val>
                                            <p:fltVal val="0.5"/>
                                          </p:val>
                                        </p:tav>
                                      </p:tavLst>
                                    </p:anim>
                                    <p:anim calcmode="lin" valueType="num">
                                      <p:cBhvr>
                                        <p:cTn id="229" dur="3000"/>
                                        <p:tgtEl>
                                          <p:spTgt spid="11"/>
                                        </p:tgtEl>
                                        <p:attrNameLst>
                                          <p:attrName>ppt_y</p:attrName>
                                        </p:attrNameLst>
                                      </p:cBhvr>
                                      <p:tavLst>
                                        <p:tav tm="0">
                                          <p:val>
                                            <p:strVal val="ppt_y"/>
                                          </p:val>
                                        </p:tav>
                                        <p:tav tm="100000">
                                          <p:val>
                                            <p:fltVal val="0.5"/>
                                          </p:val>
                                        </p:tav>
                                      </p:tavLst>
                                    </p:anim>
                                    <p:set>
                                      <p:cBhvr>
                                        <p:cTn id="230" dur="1" fill="hold">
                                          <p:stCondLst>
                                            <p:cond delay="2999"/>
                                          </p:stCondLst>
                                        </p:cTn>
                                        <p:tgtEl>
                                          <p:spTgt spid="11"/>
                                        </p:tgtEl>
                                        <p:attrNameLst>
                                          <p:attrName>style.visibility</p:attrName>
                                        </p:attrNameLst>
                                      </p:cBhvr>
                                      <p:to>
                                        <p:strVal val="hidden"/>
                                      </p:to>
                                    </p:set>
                                  </p:childTnLst>
                                </p:cTn>
                              </p:par>
                              <p:par>
                                <p:cTn id="231" presetID="23" presetClass="exit" presetSubtype="544" fill="hold" grpId="3" nodeType="withEffect">
                                  <p:stCondLst>
                                    <p:cond delay="0"/>
                                  </p:stCondLst>
                                  <p:childTnLst>
                                    <p:anim calcmode="lin" valueType="num">
                                      <p:cBhvr>
                                        <p:cTn id="232" dur="3000"/>
                                        <p:tgtEl>
                                          <p:spTgt spid="12"/>
                                        </p:tgtEl>
                                        <p:attrNameLst>
                                          <p:attrName>ppt_w</p:attrName>
                                        </p:attrNameLst>
                                      </p:cBhvr>
                                      <p:tavLst>
                                        <p:tav tm="0">
                                          <p:val>
                                            <p:strVal val="ppt_w"/>
                                          </p:val>
                                        </p:tav>
                                        <p:tav tm="100000">
                                          <p:val>
                                            <p:fltVal val="0"/>
                                          </p:val>
                                        </p:tav>
                                      </p:tavLst>
                                    </p:anim>
                                    <p:anim calcmode="lin" valueType="num">
                                      <p:cBhvr>
                                        <p:cTn id="233" dur="3000"/>
                                        <p:tgtEl>
                                          <p:spTgt spid="12"/>
                                        </p:tgtEl>
                                        <p:attrNameLst>
                                          <p:attrName>ppt_h</p:attrName>
                                        </p:attrNameLst>
                                      </p:cBhvr>
                                      <p:tavLst>
                                        <p:tav tm="0">
                                          <p:val>
                                            <p:strVal val="ppt_h"/>
                                          </p:val>
                                        </p:tav>
                                        <p:tav tm="100000">
                                          <p:val>
                                            <p:fltVal val="0"/>
                                          </p:val>
                                        </p:tav>
                                      </p:tavLst>
                                    </p:anim>
                                    <p:anim calcmode="lin" valueType="num">
                                      <p:cBhvr>
                                        <p:cTn id="234" dur="3000"/>
                                        <p:tgtEl>
                                          <p:spTgt spid="12"/>
                                        </p:tgtEl>
                                        <p:attrNameLst>
                                          <p:attrName>ppt_x</p:attrName>
                                        </p:attrNameLst>
                                      </p:cBhvr>
                                      <p:tavLst>
                                        <p:tav tm="0">
                                          <p:val>
                                            <p:strVal val="ppt_x"/>
                                          </p:val>
                                        </p:tav>
                                        <p:tav tm="100000">
                                          <p:val>
                                            <p:fltVal val="0.5"/>
                                          </p:val>
                                        </p:tav>
                                      </p:tavLst>
                                    </p:anim>
                                    <p:anim calcmode="lin" valueType="num">
                                      <p:cBhvr>
                                        <p:cTn id="235" dur="3000"/>
                                        <p:tgtEl>
                                          <p:spTgt spid="12"/>
                                        </p:tgtEl>
                                        <p:attrNameLst>
                                          <p:attrName>ppt_y</p:attrName>
                                        </p:attrNameLst>
                                      </p:cBhvr>
                                      <p:tavLst>
                                        <p:tav tm="0">
                                          <p:val>
                                            <p:strVal val="ppt_y"/>
                                          </p:val>
                                        </p:tav>
                                        <p:tav tm="100000">
                                          <p:val>
                                            <p:fltVal val="0.5"/>
                                          </p:val>
                                        </p:tav>
                                      </p:tavLst>
                                    </p:anim>
                                    <p:set>
                                      <p:cBhvr>
                                        <p:cTn id="236" dur="1" fill="hold">
                                          <p:stCondLst>
                                            <p:cond delay="2999"/>
                                          </p:stCondLst>
                                        </p:cTn>
                                        <p:tgtEl>
                                          <p:spTgt spid="12"/>
                                        </p:tgtEl>
                                        <p:attrNameLst>
                                          <p:attrName>style.visibility</p:attrName>
                                        </p:attrNameLst>
                                      </p:cBhvr>
                                      <p:to>
                                        <p:strVal val="hidden"/>
                                      </p:to>
                                    </p:set>
                                  </p:childTnLst>
                                </p:cTn>
                              </p:par>
                              <p:par>
                                <p:cTn id="237" presetID="23" presetClass="exit" presetSubtype="544" fill="hold" grpId="3" nodeType="withEffect">
                                  <p:stCondLst>
                                    <p:cond delay="0"/>
                                  </p:stCondLst>
                                  <p:childTnLst>
                                    <p:anim calcmode="lin" valueType="num">
                                      <p:cBhvr>
                                        <p:cTn id="238" dur="3000"/>
                                        <p:tgtEl>
                                          <p:spTgt spid="13"/>
                                        </p:tgtEl>
                                        <p:attrNameLst>
                                          <p:attrName>ppt_w</p:attrName>
                                        </p:attrNameLst>
                                      </p:cBhvr>
                                      <p:tavLst>
                                        <p:tav tm="0">
                                          <p:val>
                                            <p:strVal val="ppt_w"/>
                                          </p:val>
                                        </p:tav>
                                        <p:tav tm="100000">
                                          <p:val>
                                            <p:fltVal val="0"/>
                                          </p:val>
                                        </p:tav>
                                      </p:tavLst>
                                    </p:anim>
                                    <p:anim calcmode="lin" valueType="num">
                                      <p:cBhvr>
                                        <p:cTn id="239" dur="3000"/>
                                        <p:tgtEl>
                                          <p:spTgt spid="13"/>
                                        </p:tgtEl>
                                        <p:attrNameLst>
                                          <p:attrName>ppt_h</p:attrName>
                                        </p:attrNameLst>
                                      </p:cBhvr>
                                      <p:tavLst>
                                        <p:tav tm="0">
                                          <p:val>
                                            <p:strVal val="ppt_h"/>
                                          </p:val>
                                        </p:tav>
                                        <p:tav tm="100000">
                                          <p:val>
                                            <p:fltVal val="0"/>
                                          </p:val>
                                        </p:tav>
                                      </p:tavLst>
                                    </p:anim>
                                    <p:anim calcmode="lin" valueType="num">
                                      <p:cBhvr>
                                        <p:cTn id="240" dur="3000"/>
                                        <p:tgtEl>
                                          <p:spTgt spid="13"/>
                                        </p:tgtEl>
                                        <p:attrNameLst>
                                          <p:attrName>ppt_x</p:attrName>
                                        </p:attrNameLst>
                                      </p:cBhvr>
                                      <p:tavLst>
                                        <p:tav tm="0">
                                          <p:val>
                                            <p:strVal val="ppt_x"/>
                                          </p:val>
                                        </p:tav>
                                        <p:tav tm="100000">
                                          <p:val>
                                            <p:fltVal val="0.5"/>
                                          </p:val>
                                        </p:tav>
                                      </p:tavLst>
                                    </p:anim>
                                    <p:anim calcmode="lin" valueType="num">
                                      <p:cBhvr>
                                        <p:cTn id="241" dur="3000"/>
                                        <p:tgtEl>
                                          <p:spTgt spid="13"/>
                                        </p:tgtEl>
                                        <p:attrNameLst>
                                          <p:attrName>ppt_y</p:attrName>
                                        </p:attrNameLst>
                                      </p:cBhvr>
                                      <p:tavLst>
                                        <p:tav tm="0">
                                          <p:val>
                                            <p:strVal val="ppt_y"/>
                                          </p:val>
                                        </p:tav>
                                        <p:tav tm="100000">
                                          <p:val>
                                            <p:fltVal val="0.5"/>
                                          </p:val>
                                        </p:tav>
                                      </p:tavLst>
                                    </p:anim>
                                    <p:set>
                                      <p:cBhvr>
                                        <p:cTn id="242" dur="1" fill="hold">
                                          <p:stCondLst>
                                            <p:cond delay="2999"/>
                                          </p:stCondLst>
                                        </p:cTn>
                                        <p:tgtEl>
                                          <p:spTgt spid="13"/>
                                        </p:tgtEl>
                                        <p:attrNameLst>
                                          <p:attrName>style.visibility</p:attrName>
                                        </p:attrNameLst>
                                      </p:cBhvr>
                                      <p:to>
                                        <p:strVal val="hidden"/>
                                      </p:to>
                                    </p:set>
                                  </p:childTnLst>
                                </p:cTn>
                              </p:par>
                              <p:par>
                                <p:cTn id="243" presetID="23" presetClass="exit" presetSubtype="544" fill="hold" grpId="3" nodeType="withEffect">
                                  <p:stCondLst>
                                    <p:cond delay="0"/>
                                  </p:stCondLst>
                                  <p:childTnLst>
                                    <p:anim calcmode="lin" valueType="num">
                                      <p:cBhvr>
                                        <p:cTn id="244" dur="3000"/>
                                        <p:tgtEl>
                                          <p:spTgt spid="14"/>
                                        </p:tgtEl>
                                        <p:attrNameLst>
                                          <p:attrName>ppt_w</p:attrName>
                                        </p:attrNameLst>
                                      </p:cBhvr>
                                      <p:tavLst>
                                        <p:tav tm="0">
                                          <p:val>
                                            <p:strVal val="ppt_w"/>
                                          </p:val>
                                        </p:tav>
                                        <p:tav tm="100000">
                                          <p:val>
                                            <p:fltVal val="0"/>
                                          </p:val>
                                        </p:tav>
                                      </p:tavLst>
                                    </p:anim>
                                    <p:anim calcmode="lin" valueType="num">
                                      <p:cBhvr>
                                        <p:cTn id="245" dur="3000"/>
                                        <p:tgtEl>
                                          <p:spTgt spid="14"/>
                                        </p:tgtEl>
                                        <p:attrNameLst>
                                          <p:attrName>ppt_h</p:attrName>
                                        </p:attrNameLst>
                                      </p:cBhvr>
                                      <p:tavLst>
                                        <p:tav tm="0">
                                          <p:val>
                                            <p:strVal val="ppt_h"/>
                                          </p:val>
                                        </p:tav>
                                        <p:tav tm="100000">
                                          <p:val>
                                            <p:fltVal val="0"/>
                                          </p:val>
                                        </p:tav>
                                      </p:tavLst>
                                    </p:anim>
                                    <p:anim calcmode="lin" valueType="num">
                                      <p:cBhvr>
                                        <p:cTn id="246" dur="3000"/>
                                        <p:tgtEl>
                                          <p:spTgt spid="14"/>
                                        </p:tgtEl>
                                        <p:attrNameLst>
                                          <p:attrName>ppt_x</p:attrName>
                                        </p:attrNameLst>
                                      </p:cBhvr>
                                      <p:tavLst>
                                        <p:tav tm="0">
                                          <p:val>
                                            <p:strVal val="ppt_x"/>
                                          </p:val>
                                        </p:tav>
                                        <p:tav tm="100000">
                                          <p:val>
                                            <p:fltVal val="0.5"/>
                                          </p:val>
                                        </p:tav>
                                      </p:tavLst>
                                    </p:anim>
                                    <p:anim calcmode="lin" valueType="num">
                                      <p:cBhvr>
                                        <p:cTn id="247" dur="3000"/>
                                        <p:tgtEl>
                                          <p:spTgt spid="14"/>
                                        </p:tgtEl>
                                        <p:attrNameLst>
                                          <p:attrName>ppt_y</p:attrName>
                                        </p:attrNameLst>
                                      </p:cBhvr>
                                      <p:tavLst>
                                        <p:tav tm="0">
                                          <p:val>
                                            <p:strVal val="ppt_y"/>
                                          </p:val>
                                        </p:tav>
                                        <p:tav tm="100000">
                                          <p:val>
                                            <p:fltVal val="0.5"/>
                                          </p:val>
                                        </p:tav>
                                      </p:tavLst>
                                    </p:anim>
                                    <p:set>
                                      <p:cBhvr>
                                        <p:cTn id="248" dur="1" fill="hold">
                                          <p:stCondLst>
                                            <p:cond delay="2999"/>
                                          </p:stCondLst>
                                        </p:cTn>
                                        <p:tgtEl>
                                          <p:spTgt spid="14"/>
                                        </p:tgtEl>
                                        <p:attrNameLst>
                                          <p:attrName>style.visibility</p:attrName>
                                        </p:attrNameLst>
                                      </p:cBhvr>
                                      <p:to>
                                        <p:strVal val="hidden"/>
                                      </p:to>
                                    </p:set>
                                  </p:childTnLst>
                                </p:cTn>
                              </p:par>
                              <p:par>
                                <p:cTn id="249" presetID="23" presetClass="exit" presetSubtype="544" fill="hold" grpId="3" nodeType="withEffect">
                                  <p:stCondLst>
                                    <p:cond delay="0"/>
                                  </p:stCondLst>
                                  <p:childTnLst>
                                    <p:anim calcmode="lin" valueType="num">
                                      <p:cBhvr>
                                        <p:cTn id="250" dur="3000"/>
                                        <p:tgtEl>
                                          <p:spTgt spid="15"/>
                                        </p:tgtEl>
                                        <p:attrNameLst>
                                          <p:attrName>ppt_w</p:attrName>
                                        </p:attrNameLst>
                                      </p:cBhvr>
                                      <p:tavLst>
                                        <p:tav tm="0">
                                          <p:val>
                                            <p:strVal val="ppt_w"/>
                                          </p:val>
                                        </p:tav>
                                        <p:tav tm="100000">
                                          <p:val>
                                            <p:fltVal val="0"/>
                                          </p:val>
                                        </p:tav>
                                      </p:tavLst>
                                    </p:anim>
                                    <p:anim calcmode="lin" valueType="num">
                                      <p:cBhvr>
                                        <p:cTn id="251" dur="3000"/>
                                        <p:tgtEl>
                                          <p:spTgt spid="15"/>
                                        </p:tgtEl>
                                        <p:attrNameLst>
                                          <p:attrName>ppt_h</p:attrName>
                                        </p:attrNameLst>
                                      </p:cBhvr>
                                      <p:tavLst>
                                        <p:tav tm="0">
                                          <p:val>
                                            <p:strVal val="ppt_h"/>
                                          </p:val>
                                        </p:tav>
                                        <p:tav tm="100000">
                                          <p:val>
                                            <p:fltVal val="0"/>
                                          </p:val>
                                        </p:tav>
                                      </p:tavLst>
                                    </p:anim>
                                    <p:anim calcmode="lin" valueType="num">
                                      <p:cBhvr>
                                        <p:cTn id="252" dur="3000"/>
                                        <p:tgtEl>
                                          <p:spTgt spid="15"/>
                                        </p:tgtEl>
                                        <p:attrNameLst>
                                          <p:attrName>ppt_x</p:attrName>
                                        </p:attrNameLst>
                                      </p:cBhvr>
                                      <p:tavLst>
                                        <p:tav tm="0">
                                          <p:val>
                                            <p:strVal val="ppt_x"/>
                                          </p:val>
                                        </p:tav>
                                        <p:tav tm="100000">
                                          <p:val>
                                            <p:fltVal val="0.5"/>
                                          </p:val>
                                        </p:tav>
                                      </p:tavLst>
                                    </p:anim>
                                    <p:anim calcmode="lin" valueType="num">
                                      <p:cBhvr>
                                        <p:cTn id="253" dur="3000"/>
                                        <p:tgtEl>
                                          <p:spTgt spid="15"/>
                                        </p:tgtEl>
                                        <p:attrNameLst>
                                          <p:attrName>ppt_y</p:attrName>
                                        </p:attrNameLst>
                                      </p:cBhvr>
                                      <p:tavLst>
                                        <p:tav tm="0">
                                          <p:val>
                                            <p:strVal val="ppt_y"/>
                                          </p:val>
                                        </p:tav>
                                        <p:tav tm="100000">
                                          <p:val>
                                            <p:fltVal val="0.5"/>
                                          </p:val>
                                        </p:tav>
                                      </p:tavLst>
                                    </p:anim>
                                    <p:set>
                                      <p:cBhvr>
                                        <p:cTn id="254" dur="1" fill="hold">
                                          <p:stCondLst>
                                            <p:cond delay="2999"/>
                                          </p:stCondLst>
                                        </p:cTn>
                                        <p:tgtEl>
                                          <p:spTgt spid="15"/>
                                        </p:tgtEl>
                                        <p:attrNameLst>
                                          <p:attrName>style.visibility</p:attrName>
                                        </p:attrNameLst>
                                      </p:cBhvr>
                                      <p:to>
                                        <p:strVal val="hidden"/>
                                      </p:to>
                                    </p:set>
                                  </p:childTnLst>
                                </p:cTn>
                              </p:par>
                              <p:par>
                                <p:cTn id="255" presetID="23" presetClass="exit" presetSubtype="544" fill="hold" grpId="3" nodeType="withEffect">
                                  <p:stCondLst>
                                    <p:cond delay="0"/>
                                  </p:stCondLst>
                                  <p:childTnLst>
                                    <p:anim calcmode="lin" valueType="num">
                                      <p:cBhvr>
                                        <p:cTn id="256" dur="3000"/>
                                        <p:tgtEl>
                                          <p:spTgt spid="16"/>
                                        </p:tgtEl>
                                        <p:attrNameLst>
                                          <p:attrName>ppt_w</p:attrName>
                                        </p:attrNameLst>
                                      </p:cBhvr>
                                      <p:tavLst>
                                        <p:tav tm="0">
                                          <p:val>
                                            <p:strVal val="ppt_w"/>
                                          </p:val>
                                        </p:tav>
                                        <p:tav tm="100000">
                                          <p:val>
                                            <p:fltVal val="0"/>
                                          </p:val>
                                        </p:tav>
                                      </p:tavLst>
                                    </p:anim>
                                    <p:anim calcmode="lin" valueType="num">
                                      <p:cBhvr>
                                        <p:cTn id="257" dur="3000"/>
                                        <p:tgtEl>
                                          <p:spTgt spid="16"/>
                                        </p:tgtEl>
                                        <p:attrNameLst>
                                          <p:attrName>ppt_h</p:attrName>
                                        </p:attrNameLst>
                                      </p:cBhvr>
                                      <p:tavLst>
                                        <p:tav tm="0">
                                          <p:val>
                                            <p:strVal val="ppt_h"/>
                                          </p:val>
                                        </p:tav>
                                        <p:tav tm="100000">
                                          <p:val>
                                            <p:fltVal val="0"/>
                                          </p:val>
                                        </p:tav>
                                      </p:tavLst>
                                    </p:anim>
                                    <p:anim calcmode="lin" valueType="num">
                                      <p:cBhvr>
                                        <p:cTn id="258" dur="3000"/>
                                        <p:tgtEl>
                                          <p:spTgt spid="16"/>
                                        </p:tgtEl>
                                        <p:attrNameLst>
                                          <p:attrName>ppt_x</p:attrName>
                                        </p:attrNameLst>
                                      </p:cBhvr>
                                      <p:tavLst>
                                        <p:tav tm="0">
                                          <p:val>
                                            <p:strVal val="ppt_x"/>
                                          </p:val>
                                        </p:tav>
                                        <p:tav tm="100000">
                                          <p:val>
                                            <p:fltVal val="0.5"/>
                                          </p:val>
                                        </p:tav>
                                      </p:tavLst>
                                    </p:anim>
                                    <p:anim calcmode="lin" valueType="num">
                                      <p:cBhvr>
                                        <p:cTn id="259" dur="3000"/>
                                        <p:tgtEl>
                                          <p:spTgt spid="16"/>
                                        </p:tgtEl>
                                        <p:attrNameLst>
                                          <p:attrName>ppt_y</p:attrName>
                                        </p:attrNameLst>
                                      </p:cBhvr>
                                      <p:tavLst>
                                        <p:tav tm="0">
                                          <p:val>
                                            <p:strVal val="ppt_y"/>
                                          </p:val>
                                        </p:tav>
                                        <p:tav tm="100000">
                                          <p:val>
                                            <p:fltVal val="0.5"/>
                                          </p:val>
                                        </p:tav>
                                      </p:tavLst>
                                    </p:anim>
                                    <p:set>
                                      <p:cBhvr>
                                        <p:cTn id="260" dur="1" fill="hold">
                                          <p:stCondLst>
                                            <p:cond delay="2999"/>
                                          </p:stCondLst>
                                        </p:cTn>
                                        <p:tgtEl>
                                          <p:spTgt spid="16"/>
                                        </p:tgtEl>
                                        <p:attrNameLst>
                                          <p:attrName>style.visibility</p:attrName>
                                        </p:attrNameLst>
                                      </p:cBhvr>
                                      <p:to>
                                        <p:strVal val="hidden"/>
                                      </p:to>
                                    </p:set>
                                  </p:childTnLst>
                                </p:cTn>
                              </p:par>
                              <p:par>
                                <p:cTn id="261" presetID="23" presetClass="exit" presetSubtype="544" fill="hold" grpId="3" nodeType="withEffect">
                                  <p:stCondLst>
                                    <p:cond delay="0"/>
                                  </p:stCondLst>
                                  <p:childTnLst>
                                    <p:anim calcmode="lin" valueType="num">
                                      <p:cBhvr>
                                        <p:cTn id="262" dur="3000"/>
                                        <p:tgtEl>
                                          <p:spTgt spid="17"/>
                                        </p:tgtEl>
                                        <p:attrNameLst>
                                          <p:attrName>ppt_w</p:attrName>
                                        </p:attrNameLst>
                                      </p:cBhvr>
                                      <p:tavLst>
                                        <p:tav tm="0">
                                          <p:val>
                                            <p:strVal val="ppt_w"/>
                                          </p:val>
                                        </p:tav>
                                        <p:tav tm="100000">
                                          <p:val>
                                            <p:fltVal val="0"/>
                                          </p:val>
                                        </p:tav>
                                      </p:tavLst>
                                    </p:anim>
                                    <p:anim calcmode="lin" valueType="num">
                                      <p:cBhvr>
                                        <p:cTn id="263" dur="3000"/>
                                        <p:tgtEl>
                                          <p:spTgt spid="17"/>
                                        </p:tgtEl>
                                        <p:attrNameLst>
                                          <p:attrName>ppt_h</p:attrName>
                                        </p:attrNameLst>
                                      </p:cBhvr>
                                      <p:tavLst>
                                        <p:tav tm="0">
                                          <p:val>
                                            <p:strVal val="ppt_h"/>
                                          </p:val>
                                        </p:tav>
                                        <p:tav tm="100000">
                                          <p:val>
                                            <p:fltVal val="0"/>
                                          </p:val>
                                        </p:tav>
                                      </p:tavLst>
                                    </p:anim>
                                    <p:anim calcmode="lin" valueType="num">
                                      <p:cBhvr>
                                        <p:cTn id="264" dur="3000"/>
                                        <p:tgtEl>
                                          <p:spTgt spid="17"/>
                                        </p:tgtEl>
                                        <p:attrNameLst>
                                          <p:attrName>ppt_x</p:attrName>
                                        </p:attrNameLst>
                                      </p:cBhvr>
                                      <p:tavLst>
                                        <p:tav tm="0">
                                          <p:val>
                                            <p:strVal val="ppt_x"/>
                                          </p:val>
                                        </p:tav>
                                        <p:tav tm="100000">
                                          <p:val>
                                            <p:fltVal val="0.5"/>
                                          </p:val>
                                        </p:tav>
                                      </p:tavLst>
                                    </p:anim>
                                    <p:anim calcmode="lin" valueType="num">
                                      <p:cBhvr>
                                        <p:cTn id="265" dur="3000"/>
                                        <p:tgtEl>
                                          <p:spTgt spid="17"/>
                                        </p:tgtEl>
                                        <p:attrNameLst>
                                          <p:attrName>ppt_y</p:attrName>
                                        </p:attrNameLst>
                                      </p:cBhvr>
                                      <p:tavLst>
                                        <p:tav tm="0">
                                          <p:val>
                                            <p:strVal val="ppt_y"/>
                                          </p:val>
                                        </p:tav>
                                        <p:tav tm="100000">
                                          <p:val>
                                            <p:fltVal val="0.5"/>
                                          </p:val>
                                        </p:tav>
                                      </p:tavLst>
                                    </p:anim>
                                    <p:set>
                                      <p:cBhvr>
                                        <p:cTn id="266" dur="1" fill="hold">
                                          <p:stCondLst>
                                            <p:cond delay="2999"/>
                                          </p:stCondLst>
                                        </p:cTn>
                                        <p:tgtEl>
                                          <p:spTgt spid="17"/>
                                        </p:tgtEl>
                                        <p:attrNameLst>
                                          <p:attrName>style.visibility</p:attrName>
                                        </p:attrNameLst>
                                      </p:cBhvr>
                                      <p:to>
                                        <p:strVal val="hidden"/>
                                      </p:to>
                                    </p:set>
                                  </p:childTnLst>
                                </p:cTn>
                              </p:par>
                              <p:par>
                                <p:cTn id="267" presetID="23" presetClass="exit" presetSubtype="544" fill="hold" grpId="3" nodeType="withEffect">
                                  <p:stCondLst>
                                    <p:cond delay="0"/>
                                  </p:stCondLst>
                                  <p:childTnLst>
                                    <p:anim calcmode="lin" valueType="num">
                                      <p:cBhvr>
                                        <p:cTn id="268" dur="3000"/>
                                        <p:tgtEl>
                                          <p:spTgt spid="18"/>
                                        </p:tgtEl>
                                        <p:attrNameLst>
                                          <p:attrName>ppt_w</p:attrName>
                                        </p:attrNameLst>
                                      </p:cBhvr>
                                      <p:tavLst>
                                        <p:tav tm="0">
                                          <p:val>
                                            <p:strVal val="ppt_w"/>
                                          </p:val>
                                        </p:tav>
                                        <p:tav tm="100000">
                                          <p:val>
                                            <p:fltVal val="0"/>
                                          </p:val>
                                        </p:tav>
                                      </p:tavLst>
                                    </p:anim>
                                    <p:anim calcmode="lin" valueType="num">
                                      <p:cBhvr>
                                        <p:cTn id="269" dur="3000"/>
                                        <p:tgtEl>
                                          <p:spTgt spid="18"/>
                                        </p:tgtEl>
                                        <p:attrNameLst>
                                          <p:attrName>ppt_h</p:attrName>
                                        </p:attrNameLst>
                                      </p:cBhvr>
                                      <p:tavLst>
                                        <p:tav tm="0">
                                          <p:val>
                                            <p:strVal val="ppt_h"/>
                                          </p:val>
                                        </p:tav>
                                        <p:tav tm="100000">
                                          <p:val>
                                            <p:fltVal val="0"/>
                                          </p:val>
                                        </p:tav>
                                      </p:tavLst>
                                    </p:anim>
                                    <p:anim calcmode="lin" valueType="num">
                                      <p:cBhvr>
                                        <p:cTn id="270" dur="3000"/>
                                        <p:tgtEl>
                                          <p:spTgt spid="18"/>
                                        </p:tgtEl>
                                        <p:attrNameLst>
                                          <p:attrName>ppt_x</p:attrName>
                                        </p:attrNameLst>
                                      </p:cBhvr>
                                      <p:tavLst>
                                        <p:tav tm="0">
                                          <p:val>
                                            <p:strVal val="ppt_x"/>
                                          </p:val>
                                        </p:tav>
                                        <p:tav tm="100000">
                                          <p:val>
                                            <p:fltVal val="0.5"/>
                                          </p:val>
                                        </p:tav>
                                      </p:tavLst>
                                    </p:anim>
                                    <p:anim calcmode="lin" valueType="num">
                                      <p:cBhvr>
                                        <p:cTn id="271" dur="3000"/>
                                        <p:tgtEl>
                                          <p:spTgt spid="18"/>
                                        </p:tgtEl>
                                        <p:attrNameLst>
                                          <p:attrName>ppt_y</p:attrName>
                                        </p:attrNameLst>
                                      </p:cBhvr>
                                      <p:tavLst>
                                        <p:tav tm="0">
                                          <p:val>
                                            <p:strVal val="ppt_y"/>
                                          </p:val>
                                        </p:tav>
                                        <p:tav tm="100000">
                                          <p:val>
                                            <p:fltVal val="0.5"/>
                                          </p:val>
                                        </p:tav>
                                      </p:tavLst>
                                    </p:anim>
                                    <p:set>
                                      <p:cBhvr>
                                        <p:cTn id="272" dur="1" fill="hold">
                                          <p:stCondLst>
                                            <p:cond delay="2999"/>
                                          </p:stCondLst>
                                        </p:cTn>
                                        <p:tgtEl>
                                          <p:spTgt spid="18"/>
                                        </p:tgtEl>
                                        <p:attrNameLst>
                                          <p:attrName>style.visibility</p:attrName>
                                        </p:attrNameLst>
                                      </p:cBhvr>
                                      <p:to>
                                        <p:strVal val="hidden"/>
                                      </p:to>
                                    </p:set>
                                  </p:childTnLst>
                                </p:cTn>
                              </p:par>
                              <p:par>
                                <p:cTn id="273" presetID="23" presetClass="exit" presetSubtype="544" fill="hold" grpId="3" nodeType="withEffect">
                                  <p:stCondLst>
                                    <p:cond delay="0"/>
                                  </p:stCondLst>
                                  <p:childTnLst>
                                    <p:anim calcmode="lin" valueType="num">
                                      <p:cBhvr>
                                        <p:cTn id="274" dur="3000"/>
                                        <p:tgtEl>
                                          <p:spTgt spid="19"/>
                                        </p:tgtEl>
                                        <p:attrNameLst>
                                          <p:attrName>ppt_w</p:attrName>
                                        </p:attrNameLst>
                                      </p:cBhvr>
                                      <p:tavLst>
                                        <p:tav tm="0">
                                          <p:val>
                                            <p:strVal val="ppt_w"/>
                                          </p:val>
                                        </p:tav>
                                        <p:tav tm="100000">
                                          <p:val>
                                            <p:fltVal val="0"/>
                                          </p:val>
                                        </p:tav>
                                      </p:tavLst>
                                    </p:anim>
                                    <p:anim calcmode="lin" valueType="num">
                                      <p:cBhvr>
                                        <p:cTn id="275" dur="3000"/>
                                        <p:tgtEl>
                                          <p:spTgt spid="19"/>
                                        </p:tgtEl>
                                        <p:attrNameLst>
                                          <p:attrName>ppt_h</p:attrName>
                                        </p:attrNameLst>
                                      </p:cBhvr>
                                      <p:tavLst>
                                        <p:tav tm="0">
                                          <p:val>
                                            <p:strVal val="ppt_h"/>
                                          </p:val>
                                        </p:tav>
                                        <p:tav tm="100000">
                                          <p:val>
                                            <p:fltVal val="0"/>
                                          </p:val>
                                        </p:tav>
                                      </p:tavLst>
                                    </p:anim>
                                    <p:anim calcmode="lin" valueType="num">
                                      <p:cBhvr>
                                        <p:cTn id="276" dur="3000"/>
                                        <p:tgtEl>
                                          <p:spTgt spid="19"/>
                                        </p:tgtEl>
                                        <p:attrNameLst>
                                          <p:attrName>ppt_x</p:attrName>
                                        </p:attrNameLst>
                                      </p:cBhvr>
                                      <p:tavLst>
                                        <p:tav tm="0">
                                          <p:val>
                                            <p:strVal val="ppt_x"/>
                                          </p:val>
                                        </p:tav>
                                        <p:tav tm="100000">
                                          <p:val>
                                            <p:fltVal val="0.5"/>
                                          </p:val>
                                        </p:tav>
                                      </p:tavLst>
                                    </p:anim>
                                    <p:anim calcmode="lin" valueType="num">
                                      <p:cBhvr>
                                        <p:cTn id="277" dur="3000"/>
                                        <p:tgtEl>
                                          <p:spTgt spid="19"/>
                                        </p:tgtEl>
                                        <p:attrNameLst>
                                          <p:attrName>ppt_y</p:attrName>
                                        </p:attrNameLst>
                                      </p:cBhvr>
                                      <p:tavLst>
                                        <p:tav tm="0">
                                          <p:val>
                                            <p:strVal val="ppt_y"/>
                                          </p:val>
                                        </p:tav>
                                        <p:tav tm="100000">
                                          <p:val>
                                            <p:fltVal val="0.5"/>
                                          </p:val>
                                        </p:tav>
                                      </p:tavLst>
                                    </p:anim>
                                    <p:set>
                                      <p:cBhvr>
                                        <p:cTn id="278" dur="1" fill="hold">
                                          <p:stCondLst>
                                            <p:cond delay="2999"/>
                                          </p:stCondLst>
                                        </p:cTn>
                                        <p:tgtEl>
                                          <p:spTgt spid="19"/>
                                        </p:tgtEl>
                                        <p:attrNameLst>
                                          <p:attrName>style.visibility</p:attrName>
                                        </p:attrNameLst>
                                      </p:cBhvr>
                                      <p:to>
                                        <p:strVal val="hidden"/>
                                      </p:to>
                                    </p:set>
                                  </p:childTnLst>
                                </p:cTn>
                              </p:par>
                              <p:par>
                                <p:cTn id="279" presetID="23" presetClass="exit" presetSubtype="544" fill="hold" grpId="3" nodeType="withEffect">
                                  <p:stCondLst>
                                    <p:cond delay="0"/>
                                  </p:stCondLst>
                                  <p:childTnLst>
                                    <p:anim calcmode="lin" valueType="num">
                                      <p:cBhvr>
                                        <p:cTn id="280" dur="3000"/>
                                        <p:tgtEl>
                                          <p:spTgt spid="20"/>
                                        </p:tgtEl>
                                        <p:attrNameLst>
                                          <p:attrName>ppt_w</p:attrName>
                                        </p:attrNameLst>
                                      </p:cBhvr>
                                      <p:tavLst>
                                        <p:tav tm="0">
                                          <p:val>
                                            <p:strVal val="ppt_w"/>
                                          </p:val>
                                        </p:tav>
                                        <p:tav tm="100000">
                                          <p:val>
                                            <p:fltVal val="0"/>
                                          </p:val>
                                        </p:tav>
                                      </p:tavLst>
                                    </p:anim>
                                    <p:anim calcmode="lin" valueType="num">
                                      <p:cBhvr>
                                        <p:cTn id="281" dur="3000"/>
                                        <p:tgtEl>
                                          <p:spTgt spid="20"/>
                                        </p:tgtEl>
                                        <p:attrNameLst>
                                          <p:attrName>ppt_h</p:attrName>
                                        </p:attrNameLst>
                                      </p:cBhvr>
                                      <p:tavLst>
                                        <p:tav tm="0">
                                          <p:val>
                                            <p:strVal val="ppt_h"/>
                                          </p:val>
                                        </p:tav>
                                        <p:tav tm="100000">
                                          <p:val>
                                            <p:fltVal val="0"/>
                                          </p:val>
                                        </p:tav>
                                      </p:tavLst>
                                    </p:anim>
                                    <p:anim calcmode="lin" valueType="num">
                                      <p:cBhvr>
                                        <p:cTn id="282" dur="3000"/>
                                        <p:tgtEl>
                                          <p:spTgt spid="20"/>
                                        </p:tgtEl>
                                        <p:attrNameLst>
                                          <p:attrName>ppt_x</p:attrName>
                                        </p:attrNameLst>
                                      </p:cBhvr>
                                      <p:tavLst>
                                        <p:tav tm="0">
                                          <p:val>
                                            <p:strVal val="ppt_x"/>
                                          </p:val>
                                        </p:tav>
                                        <p:tav tm="100000">
                                          <p:val>
                                            <p:fltVal val="0.5"/>
                                          </p:val>
                                        </p:tav>
                                      </p:tavLst>
                                    </p:anim>
                                    <p:anim calcmode="lin" valueType="num">
                                      <p:cBhvr>
                                        <p:cTn id="283" dur="3000"/>
                                        <p:tgtEl>
                                          <p:spTgt spid="20"/>
                                        </p:tgtEl>
                                        <p:attrNameLst>
                                          <p:attrName>ppt_y</p:attrName>
                                        </p:attrNameLst>
                                      </p:cBhvr>
                                      <p:tavLst>
                                        <p:tav tm="0">
                                          <p:val>
                                            <p:strVal val="ppt_y"/>
                                          </p:val>
                                        </p:tav>
                                        <p:tav tm="100000">
                                          <p:val>
                                            <p:fltVal val="0.5"/>
                                          </p:val>
                                        </p:tav>
                                      </p:tavLst>
                                    </p:anim>
                                    <p:set>
                                      <p:cBhvr>
                                        <p:cTn id="284" dur="1" fill="hold">
                                          <p:stCondLst>
                                            <p:cond delay="2999"/>
                                          </p:stCondLst>
                                        </p:cTn>
                                        <p:tgtEl>
                                          <p:spTgt spid="20"/>
                                        </p:tgtEl>
                                        <p:attrNameLst>
                                          <p:attrName>style.visibility</p:attrName>
                                        </p:attrNameLst>
                                      </p:cBhvr>
                                      <p:to>
                                        <p:strVal val="hidden"/>
                                      </p:to>
                                    </p:set>
                                  </p:childTnLst>
                                </p:cTn>
                              </p:par>
                              <p:par>
                                <p:cTn id="285" presetID="23" presetClass="exit" presetSubtype="544" fill="hold" grpId="3" nodeType="withEffect">
                                  <p:stCondLst>
                                    <p:cond delay="0"/>
                                  </p:stCondLst>
                                  <p:childTnLst>
                                    <p:anim calcmode="lin" valueType="num">
                                      <p:cBhvr>
                                        <p:cTn id="286" dur="3000"/>
                                        <p:tgtEl>
                                          <p:spTgt spid="21"/>
                                        </p:tgtEl>
                                        <p:attrNameLst>
                                          <p:attrName>ppt_w</p:attrName>
                                        </p:attrNameLst>
                                      </p:cBhvr>
                                      <p:tavLst>
                                        <p:tav tm="0">
                                          <p:val>
                                            <p:strVal val="ppt_w"/>
                                          </p:val>
                                        </p:tav>
                                        <p:tav tm="100000">
                                          <p:val>
                                            <p:fltVal val="0"/>
                                          </p:val>
                                        </p:tav>
                                      </p:tavLst>
                                    </p:anim>
                                    <p:anim calcmode="lin" valueType="num">
                                      <p:cBhvr>
                                        <p:cTn id="287" dur="3000"/>
                                        <p:tgtEl>
                                          <p:spTgt spid="21"/>
                                        </p:tgtEl>
                                        <p:attrNameLst>
                                          <p:attrName>ppt_h</p:attrName>
                                        </p:attrNameLst>
                                      </p:cBhvr>
                                      <p:tavLst>
                                        <p:tav tm="0">
                                          <p:val>
                                            <p:strVal val="ppt_h"/>
                                          </p:val>
                                        </p:tav>
                                        <p:tav tm="100000">
                                          <p:val>
                                            <p:fltVal val="0"/>
                                          </p:val>
                                        </p:tav>
                                      </p:tavLst>
                                    </p:anim>
                                    <p:anim calcmode="lin" valueType="num">
                                      <p:cBhvr>
                                        <p:cTn id="288" dur="3000"/>
                                        <p:tgtEl>
                                          <p:spTgt spid="21"/>
                                        </p:tgtEl>
                                        <p:attrNameLst>
                                          <p:attrName>ppt_x</p:attrName>
                                        </p:attrNameLst>
                                      </p:cBhvr>
                                      <p:tavLst>
                                        <p:tav tm="0">
                                          <p:val>
                                            <p:strVal val="ppt_x"/>
                                          </p:val>
                                        </p:tav>
                                        <p:tav tm="100000">
                                          <p:val>
                                            <p:fltVal val="0.5"/>
                                          </p:val>
                                        </p:tav>
                                      </p:tavLst>
                                    </p:anim>
                                    <p:anim calcmode="lin" valueType="num">
                                      <p:cBhvr>
                                        <p:cTn id="289" dur="3000"/>
                                        <p:tgtEl>
                                          <p:spTgt spid="21"/>
                                        </p:tgtEl>
                                        <p:attrNameLst>
                                          <p:attrName>ppt_y</p:attrName>
                                        </p:attrNameLst>
                                      </p:cBhvr>
                                      <p:tavLst>
                                        <p:tav tm="0">
                                          <p:val>
                                            <p:strVal val="ppt_y"/>
                                          </p:val>
                                        </p:tav>
                                        <p:tav tm="100000">
                                          <p:val>
                                            <p:fltVal val="0.5"/>
                                          </p:val>
                                        </p:tav>
                                      </p:tavLst>
                                    </p:anim>
                                    <p:set>
                                      <p:cBhvr>
                                        <p:cTn id="290" dur="1" fill="hold">
                                          <p:stCondLst>
                                            <p:cond delay="2999"/>
                                          </p:stCondLst>
                                        </p:cTn>
                                        <p:tgtEl>
                                          <p:spTgt spid="21"/>
                                        </p:tgtEl>
                                        <p:attrNameLst>
                                          <p:attrName>style.visibility</p:attrName>
                                        </p:attrNameLst>
                                      </p:cBhvr>
                                      <p:to>
                                        <p:strVal val="hidden"/>
                                      </p:to>
                                    </p:set>
                                  </p:childTnLst>
                                </p:cTn>
                              </p:par>
                              <p:par>
                                <p:cTn id="291" presetID="23" presetClass="exit" presetSubtype="544" fill="hold" grpId="3" nodeType="withEffect">
                                  <p:stCondLst>
                                    <p:cond delay="0"/>
                                  </p:stCondLst>
                                  <p:childTnLst>
                                    <p:anim calcmode="lin" valueType="num">
                                      <p:cBhvr>
                                        <p:cTn id="292" dur="3000"/>
                                        <p:tgtEl>
                                          <p:spTgt spid="22"/>
                                        </p:tgtEl>
                                        <p:attrNameLst>
                                          <p:attrName>ppt_w</p:attrName>
                                        </p:attrNameLst>
                                      </p:cBhvr>
                                      <p:tavLst>
                                        <p:tav tm="0">
                                          <p:val>
                                            <p:strVal val="ppt_w"/>
                                          </p:val>
                                        </p:tav>
                                        <p:tav tm="100000">
                                          <p:val>
                                            <p:fltVal val="0"/>
                                          </p:val>
                                        </p:tav>
                                      </p:tavLst>
                                    </p:anim>
                                    <p:anim calcmode="lin" valueType="num">
                                      <p:cBhvr>
                                        <p:cTn id="293" dur="3000"/>
                                        <p:tgtEl>
                                          <p:spTgt spid="22"/>
                                        </p:tgtEl>
                                        <p:attrNameLst>
                                          <p:attrName>ppt_h</p:attrName>
                                        </p:attrNameLst>
                                      </p:cBhvr>
                                      <p:tavLst>
                                        <p:tav tm="0">
                                          <p:val>
                                            <p:strVal val="ppt_h"/>
                                          </p:val>
                                        </p:tav>
                                        <p:tav tm="100000">
                                          <p:val>
                                            <p:fltVal val="0"/>
                                          </p:val>
                                        </p:tav>
                                      </p:tavLst>
                                    </p:anim>
                                    <p:anim calcmode="lin" valueType="num">
                                      <p:cBhvr>
                                        <p:cTn id="294" dur="3000"/>
                                        <p:tgtEl>
                                          <p:spTgt spid="22"/>
                                        </p:tgtEl>
                                        <p:attrNameLst>
                                          <p:attrName>ppt_x</p:attrName>
                                        </p:attrNameLst>
                                      </p:cBhvr>
                                      <p:tavLst>
                                        <p:tav tm="0">
                                          <p:val>
                                            <p:strVal val="ppt_x"/>
                                          </p:val>
                                        </p:tav>
                                        <p:tav tm="100000">
                                          <p:val>
                                            <p:fltVal val="0.5"/>
                                          </p:val>
                                        </p:tav>
                                      </p:tavLst>
                                    </p:anim>
                                    <p:anim calcmode="lin" valueType="num">
                                      <p:cBhvr>
                                        <p:cTn id="295" dur="3000"/>
                                        <p:tgtEl>
                                          <p:spTgt spid="22"/>
                                        </p:tgtEl>
                                        <p:attrNameLst>
                                          <p:attrName>ppt_y</p:attrName>
                                        </p:attrNameLst>
                                      </p:cBhvr>
                                      <p:tavLst>
                                        <p:tav tm="0">
                                          <p:val>
                                            <p:strVal val="ppt_y"/>
                                          </p:val>
                                        </p:tav>
                                        <p:tav tm="100000">
                                          <p:val>
                                            <p:fltVal val="0.5"/>
                                          </p:val>
                                        </p:tav>
                                      </p:tavLst>
                                    </p:anim>
                                    <p:set>
                                      <p:cBhvr>
                                        <p:cTn id="296" dur="1" fill="hold">
                                          <p:stCondLst>
                                            <p:cond delay="2999"/>
                                          </p:stCondLst>
                                        </p:cTn>
                                        <p:tgtEl>
                                          <p:spTgt spid="22"/>
                                        </p:tgtEl>
                                        <p:attrNameLst>
                                          <p:attrName>style.visibility</p:attrName>
                                        </p:attrNameLst>
                                      </p:cBhvr>
                                      <p:to>
                                        <p:strVal val="hidden"/>
                                      </p:to>
                                    </p:set>
                                  </p:childTnLst>
                                </p:cTn>
                              </p:par>
                              <p:par>
                                <p:cTn id="297" presetID="23" presetClass="exit" presetSubtype="544" fill="hold" grpId="3" nodeType="withEffect">
                                  <p:stCondLst>
                                    <p:cond delay="0"/>
                                  </p:stCondLst>
                                  <p:childTnLst>
                                    <p:anim calcmode="lin" valueType="num">
                                      <p:cBhvr>
                                        <p:cTn id="298" dur="3000"/>
                                        <p:tgtEl>
                                          <p:spTgt spid="23"/>
                                        </p:tgtEl>
                                        <p:attrNameLst>
                                          <p:attrName>ppt_w</p:attrName>
                                        </p:attrNameLst>
                                      </p:cBhvr>
                                      <p:tavLst>
                                        <p:tav tm="0">
                                          <p:val>
                                            <p:strVal val="ppt_w"/>
                                          </p:val>
                                        </p:tav>
                                        <p:tav tm="100000">
                                          <p:val>
                                            <p:fltVal val="0"/>
                                          </p:val>
                                        </p:tav>
                                      </p:tavLst>
                                    </p:anim>
                                    <p:anim calcmode="lin" valueType="num">
                                      <p:cBhvr>
                                        <p:cTn id="299" dur="3000"/>
                                        <p:tgtEl>
                                          <p:spTgt spid="23"/>
                                        </p:tgtEl>
                                        <p:attrNameLst>
                                          <p:attrName>ppt_h</p:attrName>
                                        </p:attrNameLst>
                                      </p:cBhvr>
                                      <p:tavLst>
                                        <p:tav tm="0">
                                          <p:val>
                                            <p:strVal val="ppt_h"/>
                                          </p:val>
                                        </p:tav>
                                        <p:tav tm="100000">
                                          <p:val>
                                            <p:fltVal val="0"/>
                                          </p:val>
                                        </p:tav>
                                      </p:tavLst>
                                    </p:anim>
                                    <p:anim calcmode="lin" valueType="num">
                                      <p:cBhvr>
                                        <p:cTn id="300" dur="3000"/>
                                        <p:tgtEl>
                                          <p:spTgt spid="23"/>
                                        </p:tgtEl>
                                        <p:attrNameLst>
                                          <p:attrName>ppt_x</p:attrName>
                                        </p:attrNameLst>
                                      </p:cBhvr>
                                      <p:tavLst>
                                        <p:tav tm="0">
                                          <p:val>
                                            <p:strVal val="ppt_x"/>
                                          </p:val>
                                        </p:tav>
                                        <p:tav tm="100000">
                                          <p:val>
                                            <p:fltVal val="0.5"/>
                                          </p:val>
                                        </p:tav>
                                      </p:tavLst>
                                    </p:anim>
                                    <p:anim calcmode="lin" valueType="num">
                                      <p:cBhvr>
                                        <p:cTn id="301" dur="3000"/>
                                        <p:tgtEl>
                                          <p:spTgt spid="23"/>
                                        </p:tgtEl>
                                        <p:attrNameLst>
                                          <p:attrName>ppt_y</p:attrName>
                                        </p:attrNameLst>
                                      </p:cBhvr>
                                      <p:tavLst>
                                        <p:tav tm="0">
                                          <p:val>
                                            <p:strVal val="ppt_y"/>
                                          </p:val>
                                        </p:tav>
                                        <p:tav tm="100000">
                                          <p:val>
                                            <p:fltVal val="0.5"/>
                                          </p:val>
                                        </p:tav>
                                      </p:tavLst>
                                    </p:anim>
                                    <p:set>
                                      <p:cBhvr>
                                        <p:cTn id="302" dur="1" fill="hold">
                                          <p:stCondLst>
                                            <p:cond delay="2999"/>
                                          </p:stCondLst>
                                        </p:cTn>
                                        <p:tgtEl>
                                          <p:spTgt spid="23"/>
                                        </p:tgtEl>
                                        <p:attrNameLst>
                                          <p:attrName>style.visibility</p:attrName>
                                        </p:attrNameLst>
                                      </p:cBhvr>
                                      <p:to>
                                        <p:strVal val="hidden"/>
                                      </p:to>
                                    </p:set>
                                  </p:childTnLst>
                                </p:cTn>
                              </p:par>
                              <p:par>
                                <p:cTn id="303" presetID="23" presetClass="exit" presetSubtype="544" fill="hold" grpId="3" nodeType="withEffect">
                                  <p:stCondLst>
                                    <p:cond delay="0"/>
                                  </p:stCondLst>
                                  <p:childTnLst>
                                    <p:anim calcmode="lin" valueType="num">
                                      <p:cBhvr>
                                        <p:cTn id="304" dur="3000"/>
                                        <p:tgtEl>
                                          <p:spTgt spid="24"/>
                                        </p:tgtEl>
                                        <p:attrNameLst>
                                          <p:attrName>ppt_w</p:attrName>
                                        </p:attrNameLst>
                                      </p:cBhvr>
                                      <p:tavLst>
                                        <p:tav tm="0">
                                          <p:val>
                                            <p:strVal val="ppt_w"/>
                                          </p:val>
                                        </p:tav>
                                        <p:tav tm="100000">
                                          <p:val>
                                            <p:fltVal val="0"/>
                                          </p:val>
                                        </p:tav>
                                      </p:tavLst>
                                    </p:anim>
                                    <p:anim calcmode="lin" valueType="num">
                                      <p:cBhvr>
                                        <p:cTn id="305" dur="3000"/>
                                        <p:tgtEl>
                                          <p:spTgt spid="24"/>
                                        </p:tgtEl>
                                        <p:attrNameLst>
                                          <p:attrName>ppt_h</p:attrName>
                                        </p:attrNameLst>
                                      </p:cBhvr>
                                      <p:tavLst>
                                        <p:tav tm="0">
                                          <p:val>
                                            <p:strVal val="ppt_h"/>
                                          </p:val>
                                        </p:tav>
                                        <p:tav tm="100000">
                                          <p:val>
                                            <p:fltVal val="0"/>
                                          </p:val>
                                        </p:tav>
                                      </p:tavLst>
                                    </p:anim>
                                    <p:anim calcmode="lin" valueType="num">
                                      <p:cBhvr>
                                        <p:cTn id="306" dur="3000"/>
                                        <p:tgtEl>
                                          <p:spTgt spid="24"/>
                                        </p:tgtEl>
                                        <p:attrNameLst>
                                          <p:attrName>ppt_x</p:attrName>
                                        </p:attrNameLst>
                                      </p:cBhvr>
                                      <p:tavLst>
                                        <p:tav tm="0">
                                          <p:val>
                                            <p:strVal val="ppt_x"/>
                                          </p:val>
                                        </p:tav>
                                        <p:tav tm="100000">
                                          <p:val>
                                            <p:fltVal val="0.5"/>
                                          </p:val>
                                        </p:tav>
                                      </p:tavLst>
                                    </p:anim>
                                    <p:anim calcmode="lin" valueType="num">
                                      <p:cBhvr>
                                        <p:cTn id="307" dur="3000"/>
                                        <p:tgtEl>
                                          <p:spTgt spid="24"/>
                                        </p:tgtEl>
                                        <p:attrNameLst>
                                          <p:attrName>ppt_y</p:attrName>
                                        </p:attrNameLst>
                                      </p:cBhvr>
                                      <p:tavLst>
                                        <p:tav tm="0">
                                          <p:val>
                                            <p:strVal val="ppt_y"/>
                                          </p:val>
                                        </p:tav>
                                        <p:tav tm="100000">
                                          <p:val>
                                            <p:fltVal val="0.5"/>
                                          </p:val>
                                        </p:tav>
                                      </p:tavLst>
                                    </p:anim>
                                    <p:set>
                                      <p:cBhvr>
                                        <p:cTn id="308" dur="1" fill="hold">
                                          <p:stCondLst>
                                            <p:cond delay="2999"/>
                                          </p:stCondLst>
                                        </p:cTn>
                                        <p:tgtEl>
                                          <p:spTgt spid="24"/>
                                        </p:tgtEl>
                                        <p:attrNameLst>
                                          <p:attrName>style.visibility</p:attrName>
                                        </p:attrNameLst>
                                      </p:cBhvr>
                                      <p:to>
                                        <p:strVal val="hidden"/>
                                      </p:to>
                                    </p:set>
                                  </p:childTnLst>
                                </p:cTn>
                              </p:par>
                              <p:par>
                                <p:cTn id="309" presetID="23" presetClass="exit" presetSubtype="544" fill="hold" grpId="3" nodeType="withEffect">
                                  <p:stCondLst>
                                    <p:cond delay="0"/>
                                  </p:stCondLst>
                                  <p:childTnLst>
                                    <p:anim calcmode="lin" valueType="num">
                                      <p:cBhvr>
                                        <p:cTn id="310" dur="3000"/>
                                        <p:tgtEl>
                                          <p:spTgt spid="25"/>
                                        </p:tgtEl>
                                        <p:attrNameLst>
                                          <p:attrName>ppt_w</p:attrName>
                                        </p:attrNameLst>
                                      </p:cBhvr>
                                      <p:tavLst>
                                        <p:tav tm="0">
                                          <p:val>
                                            <p:strVal val="ppt_w"/>
                                          </p:val>
                                        </p:tav>
                                        <p:tav tm="100000">
                                          <p:val>
                                            <p:fltVal val="0"/>
                                          </p:val>
                                        </p:tav>
                                      </p:tavLst>
                                    </p:anim>
                                    <p:anim calcmode="lin" valueType="num">
                                      <p:cBhvr>
                                        <p:cTn id="311" dur="3000"/>
                                        <p:tgtEl>
                                          <p:spTgt spid="25"/>
                                        </p:tgtEl>
                                        <p:attrNameLst>
                                          <p:attrName>ppt_h</p:attrName>
                                        </p:attrNameLst>
                                      </p:cBhvr>
                                      <p:tavLst>
                                        <p:tav tm="0">
                                          <p:val>
                                            <p:strVal val="ppt_h"/>
                                          </p:val>
                                        </p:tav>
                                        <p:tav tm="100000">
                                          <p:val>
                                            <p:fltVal val="0"/>
                                          </p:val>
                                        </p:tav>
                                      </p:tavLst>
                                    </p:anim>
                                    <p:anim calcmode="lin" valueType="num">
                                      <p:cBhvr>
                                        <p:cTn id="312" dur="3000"/>
                                        <p:tgtEl>
                                          <p:spTgt spid="25"/>
                                        </p:tgtEl>
                                        <p:attrNameLst>
                                          <p:attrName>ppt_x</p:attrName>
                                        </p:attrNameLst>
                                      </p:cBhvr>
                                      <p:tavLst>
                                        <p:tav tm="0">
                                          <p:val>
                                            <p:strVal val="ppt_x"/>
                                          </p:val>
                                        </p:tav>
                                        <p:tav tm="100000">
                                          <p:val>
                                            <p:fltVal val="0.5"/>
                                          </p:val>
                                        </p:tav>
                                      </p:tavLst>
                                    </p:anim>
                                    <p:anim calcmode="lin" valueType="num">
                                      <p:cBhvr>
                                        <p:cTn id="313" dur="3000"/>
                                        <p:tgtEl>
                                          <p:spTgt spid="25"/>
                                        </p:tgtEl>
                                        <p:attrNameLst>
                                          <p:attrName>ppt_y</p:attrName>
                                        </p:attrNameLst>
                                      </p:cBhvr>
                                      <p:tavLst>
                                        <p:tav tm="0">
                                          <p:val>
                                            <p:strVal val="ppt_y"/>
                                          </p:val>
                                        </p:tav>
                                        <p:tav tm="100000">
                                          <p:val>
                                            <p:fltVal val="0.5"/>
                                          </p:val>
                                        </p:tav>
                                      </p:tavLst>
                                    </p:anim>
                                    <p:set>
                                      <p:cBhvr>
                                        <p:cTn id="314" dur="1" fill="hold">
                                          <p:stCondLst>
                                            <p:cond delay="2999"/>
                                          </p:stCondLst>
                                        </p:cTn>
                                        <p:tgtEl>
                                          <p:spTgt spid="25"/>
                                        </p:tgtEl>
                                        <p:attrNameLst>
                                          <p:attrName>style.visibility</p:attrName>
                                        </p:attrNameLst>
                                      </p:cBhvr>
                                      <p:to>
                                        <p:strVal val="hidden"/>
                                      </p:to>
                                    </p:set>
                                  </p:childTnLst>
                                </p:cTn>
                              </p:par>
                              <p:par>
                                <p:cTn id="315" presetID="20" presetClass="exit" presetSubtype="0" fill="hold" grpId="4" nodeType="withEffect">
                                  <p:stCondLst>
                                    <p:cond delay="0"/>
                                  </p:stCondLst>
                                  <p:childTnLst>
                                    <p:animEffect transition="out" filter="wedge">
                                      <p:cBhvr>
                                        <p:cTn id="316" dur="3000"/>
                                        <p:tgtEl>
                                          <p:spTgt spid="8"/>
                                        </p:tgtEl>
                                      </p:cBhvr>
                                    </p:animEffect>
                                    <p:set>
                                      <p:cBhvr>
                                        <p:cTn id="317" dur="1" fill="hold">
                                          <p:stCondLst>
                                            <p:cond delay="2999"/>
                                          </p:stCondLst>
                                        </p:cTn>
                                        <p:tgtEl>
                                          <p:spTgt spid="8"/>
                                        </p:tgtEl>
                                        <p:attrNameLst>
                                          <p:attrName>style.visibility</p:attrName>
                                        </p:attrNameLst>
                                      </p:cBhvr>
                                      <p:to>
                                        <p:strVal val="hidden"/>
                                      </p:to>
                                    </p:set>
                                  </p:childTnLst>
                                </p:cTn>
                              </p:par>
                              <p:par>
                                <p:cTn id="318" presetID="20" presetClass="exit" presetSubtype="0" fill="hold" grpId="4" nodeType="withEffect">
                                  <p:stCondLst>
                                    <p:cond delay="0"/>
                                  </p:stCondLst>
                                  <p:childTnLst>
                                    <p:animEffect transition="out" filter="wedge">
                                      <p:cBhvr>
                                        <p:cTn id="319" dur="3000"/>
                                        <p:tgtEl>
                                          <p:spTgt spid="9"/>
                                        </p:tgtEl>
                                      </p:cBhvr>
                                    </p:animEffect>
                                    <p:set>
                                      <p:cBhvr>
                                        <p:cTn id="320" dur="1" fill="hold">
                                          <p:stCondLst>
                                            <p:cond delay="2999"/>
                                          </p:stCondLst>
                                        </p:cTn>
                                        <p:tgtEl>
                                          <p:spTgt spid="9"/>
                                        </p:tgtEl>
                                        <p:attrNameLst>
                                          <p:attrName>style.visibility</p:attrName>
                                        </p:attrNameLst>
                                      </p:cBhvr>
                                      <p:to>
                                        <p:strVal val="hidden"/>
                                      </p:to>
                                    </p:set>
                                  </p:childTnLst>
                                </p:cTn>
                              </p:par>
                              <p:par>
                                <p:cTn id="321" presetID="20" presetClass="exit" presetSubtype="0" fill="hold" grpId="4" nodeType="withEffect">
                                  <p:stCondLst>
                                    <p:cond delay="0"/>
                                  </p:stCondLst>
                                  <p:childTnLst>
                                    <p:animEffect transition="out" filter="wedge">
                                      <p:cBhvr>
                                        <p:cTn id="322" dur="3000"/>
                                        <p:tgtEl>
                                          <p:spTgt spid="10"/>
                                        </p:tgtEl>
                                      </p:cBhvr>
                                    </p:animEffect>
                                    <p:set>
                                      <p:cBhvr>
                                        <p:cTn id="323" dur="1" fill="hold">
                                          <p:stCondLst>
                                            <p:cond delay="2999"/>
                                          </p:stCondLst>
                                        </p:cTn>
                                        <p:tgtEl>
                                          <p:spTgt spid="10"/>
                                        </p:tgtEl>
                                        <p:attrNameLst>
                                          <p:attrName>style.visibility</p:attrName>
                                        </p:attrNameLst>
                                      </p:cBhvr>
                                      <p:to>
                                        <p:strVal val="hidden"/>
                                      </p:to>
                                    </p:set>
                                  </p:childTnLst>
                                </p:cTn>
                              </p:par>
                              <p:par>
                                <p:cTn id="324" presetID="20" presetClass="exit" presetSubtype="0" fill="hold" grpId="4" nodeType="withEffect">
                                  <p:stCondLst>
                                    <p:cond delay="0"/>
                                  </p:stCondLst>
                                  <p:childTnLst>
                                    <p:animEffect transition="out" filter="wedge">
                                      <p:cBhvr>
                                        <p:cTn id="325" dur="3000"/>
                                        <p:tgtEl>
                                          <p:spTgt spid="11"/>
                                        </p:tgtEl>
                                      </p:cBhvr>
                                    </p:animEffect>
                                    <p:set>
                                      <p:cBhvr>
                                        <p:cTn id="326" dur="1" fill="hold">
                                          <p:stCondLst>
                                            <p:cond delay="2999"/>
                                          </p:stCondLst>
                                        </p:cTn>
                                        <p:tgtEl>
                                          <p:spTgt spid="11"/>
                                        </p:tgtEl>
                                        <p:attrNameLst>
                                          <p:attrName>style.visibility</p:attrName>
                                        </p:attrNameLst>
                                      </p:cBhvr>
                                      <p:to>
                                        <p:strVal val="hidden"/>
                                      </p:to>
                                    </p:set>
                                  </p:childTnLst>
                                </p:cTn>
                              </p:par>
                              <p:par>
                                <p:cTn id="327" presetID="20" presetClass="exit" presetSubtype="0" fill="hold" grpId="4" nodeType="withEffect">
                                  <p:stCondLst>
                                    <p:cond delay="0"/>
                                  </p:stCondLst>
                                  <p:childTnLst>
                                    <p:animEffect transition="out" filter="wedge">
                                      <p:cBhvr>
                                        <p:cTn id="328" dur="3000"/>
                                        <p:tgtEl>
                                          <p:spTgt spid="12"/>
                                        </p:tgtEl>
                                      </p:cBhvr>
                                    </p:animEffect>
                                    <p:set>
                                      <p:cBhvr>
                                        <p:cTn id="329" dur="1" fill="hold">
                                          <p:stCondLst>
                                            <p:cond delay="2999"/>
                                          </p:stCondLst>
                                        </p:cTn>
                                        <p:tgtEl>
                                          <p:spTgt spid="12"/>
                                        </p:tgtEl>
                                        <p:attrNameLst>
                                          <p:attrName>style.visibility</p:attrName>
                                        </p:attrNameLst>
                                      </p:cBhvr>
                                      <p:to>
                                        <p:strVal val="hidden"/>
                                      </p:to>
                                    </p:set>
                                  </p:childTnLst>
                                </p:cTn>
                              </p:par>
                              <p:par>
                                <p:cTn id="330" presetID="20" presetClass="exit" presetSubtype="0" fill="hold" grpId="4" nodeType="withEffect">
                                  <p:stCondLst>
                                    <p:cond delay="0"/>
                                  </p:stCondLst>
                                  <p:childTnLst>
                                    <p:animEffect transition="out" filter="wedge">
                                      <p:cBhvr>
                                        <p:cTn id="331" dur="3000"/>
                                        <p:tgtEl>
                                          <p:spTgt spid="13"/>
                                        </p:tgtEl>
                                      </p:cBhvr>
                                    </p:animEffect>
                                    <p:set>
                                      <p:cBhvr>
                                        <p:cTn id="332" dur="1" fill="hold">
                                          <p:stCondLst>
                                            <p:cond delay="2999"/>
                                          </p:stCondLst>
                                        </p:cTn>
                                        <p:tgtEl>
                                          <p:spTgt spid="13"/>
                                        </p:tgtEl>
                                        <p:attrNameLst>
                                          <p:attrName>style.visibility</p:attrName>
                                        </p:attrNameLst>
                                      </p:cBhvr>
                                      <p:to>
                                        <p:strVal val="hidden"/>
                                      </p:to>
                                    </p:set>
                                  </p:childTnLst>
                                </p:cTn>
                              </p:par>
                              <p:par>
                                <p:cTn id="333" presetID="20" presetClass="exit" presetSubtype="0" fill="hold" grpId="4" nodeType="withEffect">
                                  <p:stCondLst>
                                    <p:cond delay="0"/>
                                  </p:stCondLst>
                                  <p:childTnLst>
                                    <p:animEffect transition="out" filter="wedge">
                                      <p:cBhvr>
                                        <p:cTn id="334" dur="3000"/>
                                        <p:tgtEl>
                                          <p:spTgt spid="14"/>
                                        </p:tgtEl>
                                      </p:cBhvr>
                                    </p:animEffect>
                                    <p:set>
                                      <p:cBhvr>
                                        <p:cTn id="335" dur="1" fill="hold">
                                          <p:stCondLst>
                                            <p:cond delay="2999"/>
                                          </p:stCondLst>
                                        </p:cTn>
                                        <p:tgtEl>
                                          <p:spTgt spid="14"/>
                                        </p:tgtEl>
                                        <p:attrNameLst>
                                          <p:attrName>style.visibility</p:attrName>
                                        </p:attrNameLst>
                                      </p:cBhvr>
                                      <p:to>
                                        <p:strVal val="hidden"/>
                                      </p:to>
                                    </p:set>
                                  </p:childTnLst>
                                </p:cTn>
                              </p:par>
                              <p:par>
                                <p:cTn id="336" presetID="20" presetClass="exit" presetSubtype="0" fill="hold" grpId="4" nodeType="withEffect">
                                  <p:stCondLst>
                                    <p:cond delay="0"/>
                                  </p:stCondLst>
                                  <p:childTnLst>
                                    <p:animEffect transition="out" filter="wedge">
                                      <p:cBhvr>
                                        <p:cTn id="337" dur="3000"/>
                                        <p:tgtEl>
                                          <p:spTgt spid="15"/>
                                        </p:tgtEl>
                                      </p:cBhvr>
                                    </p:animEffect>
                                    <p:set>
                                      <p:cBhvr>
                                        <p:cTn id="338" dur="1" fill="hold">
                                          <p:stCondLst>
                                            <p:cond delay="2999"/>
                                          </p:stCondLst>
                                        </p:cTn>
                                        <p:tgtEl>
                                          <p:spTgt spid="15"/>
                                        </p:tgtEl>
                                        <p:attrNameLst>
                                          <p:attrName>style.visibility</p:attrName>
                                        </p:attrNameLst>
                                      </p:cBhvr>
                                      <p:to>
                                        <p:strVal val="hidden"/>
                                      </p:to>
                                    </p:set>
                                  </p:childTnLst>
                                </p:cTn>
                              </p:par>
                              <p:par>
                                <p:cTn id="339" presetID="20" presetClass="exit" presetSubtype="0" fill="hold" grpId="4" nodeType="withEffect">
                                  <p:stCondLst>
                                    <p:cond delay="0"/>
                                  </p:stCondLst>
                                  <p:childTnLst>
                                    <p:animEffect transition="out" filter="wedge">
                                      <p:cBhvr>
                                        <p:cTn id="340" dur="3000"/>
                                        <p:tgtEl>
                                          <p:spTgt spid="16"/>
                                        </p:tgtEl>
                                      </p:cBhvr>
                                    </p:animEffect>
                                    <p:set>
                                      <p:cBhvr>
                                        <p:cTn id="341" dur="1" fill="hold">
                                          <p:stCondLst>
                                            <p:cond delay="2999"/>
                                          </p:stCondLst>
                                        </p:cTn>
                                        <p:tgtEl>
                                          <p:spTgt spid="16"/>
                                        </p:tgtEl>
                                        <p:attrNameLst>
                                          <p:attrName>style.visibility</p:attrName>
                                        </p:attrNameLst>
                                      </p:cBhvr>
                                      <p:to>
                                        <p:strVal val="hidden"/>
                                      </p:to>
                                    </p:set>
                                  </p:childTnLst>
                                </p:cTn>
                              </p:par>
                              <p:par>
                                <p:cTn id="342" presetID="20" presetClass="exit" presetSubtype="0" fill="hold" grpId="4" nodeType="withEffect">
                                  <p:stCondLst>
                                    <p:cond delay="0"/>
                                  </p:stCondLst>
                                  <p:childTnLst>
                                    <p:animEffect transition="out" filter="wedge">
                                      <p:cBhvr>
                                        <p:cTn id="343" dur="3000"/>
                                        <p:tgtEl>
                                          <p:spTgt spid="17"/>
                                        </p:tgtEl>
                                      </p:cBhvr>
                                    </p:animEffect>
                                    <p:set>
                                      <p:cBhvr>
                                        <p:cTn id="344" dur="1" fill="hold">
                                          <p:stCondLst>
                                            <p:cond delay="2999"/>
                                          </p:stCondLst>
                                        </p:cTn>
                                        <p:tgtEl>
                                          <p:spTgt spid="17"/>
                                        </p:tgtEl>
                                        <p:attrNameLst>
                                          <p:attrName>style.visibility</p:attrName>
                                        </p:attrNameLst>
                                      </p:cBhvr>
                                      <p:to>
                                        <p:strVal val="hidden"/>
                                      </p:to>
                                    </p:set>
                                  </p:childTnLst>
                                </p:cTn>
                              </p:par>
                              <p:par>
                                <p:cTn id="345" presetID="20" presetClass="exit" presetSubtype="0" fill="hold" grpId="4" nodeType="withEffect">
                                  <p:stCondLst>
                                    <p:cond delay="0"/>
                                  </p:stCondLst>
                                  <p:childTnLst>
                                    <p:animEffect transition="out" filter="wedge">
                                      <p:cBhvr>
                                        <p:cTn id="346" dur="3000"/>
                                        <p:tgtEl>
                                          <p:spTgt spid="18"/>
                                        </p:tgtEl>
                                      </p:cBhvr>
                                    </p:animEffect>
                                    <p:set>
                                      <p:cBhvr>
                                        <p:cTn id="347" dur="1" fill="hold">
                                          <p:stCondLst>
                                            <p:cond delay="2999"/>
                                          </p:stCondLst>
                                        </p:cTn>
                                        <p:tgtEl>
                                          <p:spTgt spid="18"/>
                                        </p:tgtEl>
                                        <p:attrNameLst>
                                          <p:attrName>style.visibility</p:attrName>
                                        </p:attrNameLst>
                                      </p:cBhvr>
                                      <p:to>
                                        <p:strVal val="hidden"/>
                                      </p:to>
                                    </p:set>
                                  </p:childTnLst>
                                </p:cTn>
                              </p:par>
                              <p:par>
                                <p:cTn id="348" presetID="20" presetClass="exit" presetSubtype="0" fill="hold" grpId="4" nodeType="withEffect">
                                  <p:stCondLst>
                                    <p:cond delay="0"/>
                                  </p:stCondLst>
                                  <p:childTnLst>
                                    <p:animEffect transition="out" filter="wedge">
                                      <p:cBhvr>
                                        <p:cTn id="349" dur="3000"/>
                                        <p:tgtEl>
                                          <p:spTgt spid="19"/>
                                        </p:tgtEl>
                                      </p:cBhvr>
                                    </p:animEffect>
                                    <p:set>
                                      <p:cBhvr>
                                        <p:cTn id="350" dur="1" fill="hold">
                                          <p:stCondLst>
                                            <p:cond delay="2999"/>
                                          </p:stCondLst>
                                        </p:cTn>
                                        <p:tgtEl>
                                          <p:spTgt spid="19"/>
                                        </p:tgtEl>
                                        <p:attrNameLst>
                                          <p:attrName>style.visibility</p:attrName>
                                        </p:attrNameLst>
                                      </p:cBhvr>
                                      <p:to>
                                        <p:strVal val="hidden"/>
                                      </p:to>
                                    </p:set>
                                  </p:childTnLst>
                                </p:cTn>
                              </p:par>
                              <p:par>
                                <p:cTn id="351" presetID="20" presetClass="exit" presetSubtype="0" fill="hold" grpId="4" nodeType="withEffect">
                                  <p:stCondLst>
                                    <p:cond delay="0"/>
                                  </p:stCondLst>
                                  <p:childTnLst>
                                    <p:animEffect transition="out" filter="wedge">
                                      <p:cBhvr>
                                        <p:cTn id="352" dur="3000"/>
                                        <p:tgtEl>
                                          <p:spTgt spid="20"/>
                                        </p:tgtEl>
                                      </p:cBhvr>
                                    </p:animEffect>
                                    <p:set>
                                      <p:cBhvr>
                                        <p:cTn id="353" dur="1" fill="hold">
                                          <p:stCondLst>
                                            <p:cond delay="2999"/>
                                          </p:stCondLst>
                                        </p:cTn>
                                        <p:tgtEl>
                                          <p:spTgt spid="20"/>
                                        </p:tgtEl>
                                        <p:attrNameLst>
                                          <p:attrName>style.visibility</p:attrName>
                                        </p:attrNameLst>
                                      </p:cBhvr>
                                      <p:to>
                                        <p:strVal val="hidden"/>
                                      </p:to>
                                    </p:set>
                                  </p:childTnLst>
                                </p:cTn>
                              </p:par>
                              <p:par>
                                <p:cTn id="354" presetID="20" presetClass="exit" presetSubtype="0" fill="hold" grpId="4" nodeType="withEffect">
                                  <p:stCondLst>
                                    <p:cond delay="0"/>
                                  </p:stCondLst>
                                  <p:childTnLst>
                                    <p:animEffect transition="out" filter="wedge">
                                      <p:cBhvr>
                                        <p:cTn id="355" dur="3000"/>
                                        <p:tgtEl>
                                          <p:spTgt spid="21"/>
                                        </p:tgtEl>
                                      </p:cBhvr>
                                    </p:animEffect>
                                    <p:set>
                                      <p:cBhvr>
                                        <p:cTn id="356" dur="1" fill="hold">
                                          <p:stCondLst>
                                            <p:cond delay="2999"/>
                                          </p:stCondLst>
                                        </p:cTn>
                                        <p:tgtEl>
                                          <p:spTgt spid="21"/>
                                        </p:tgtEl>
                                        <p:attrNameLst>
                                          <p:attrName>style.visibility</p:attrName>
                                        </p:attrNameLst>
                                      </p:cBhvr>
                                      <p:to>
                                        <p:strVal val="hidden"/>
                                      </p:to>
                                    </p:set>
                                  </p:childTnLst>
                                </p:cTn>
                              </p:par>
                              <p:par>
                                <p:cTn id="357" presetID="20" presetClass="exit" presetSubtype="0" fill="hold" grpId="4" nodeType="withEffect">
                                  <p:stCondLst>
                                    <p:cond delay="0"/>
                                  </p:stCondLst>
                                  <p:childTnLst>
                                    <p:animEffect transition="out" filter="wedge">
                                      <p:cBhvr>
                                        <p:cTn id="358" dur="3000"/>
                                        <p:tgtEl>
                                          <p:spTgt spid="22"/>
                                        </p:tgtEl>
                                      </p:cBhvr>
                                    </p:animEffect>
                                    <p:set>
                                      <p:cBhvr>
                                        <p:cTn id="359" dur="1" fill="hold">
                                          <p:stCondLst>
                                            <p:cond delay="2999"/>
                                          </p:stCondLst>
                                        </p:cTn>
                                        <p:tgtEl>
                                          <p:spTgt spid="22"/>
                                        </p:tgtEl>
                                        <p:attrNameLst>
                                          <p:attrName>style.visibility</p:attrName>
                                        </p:attrNameLst>
                                      </p:cBhvr>
                                      <p:to>
                                        <p:strVal val="hidden"/>
                                      </p:to>
                                    </p:set>
                                  </p:childTnLst>
                                </p:cTn>
                              </p:par>
                              <p:par>
                                <p:cTn id="360" presetID="20" presetClass="exit" presetSubtype="0" fill="hold" grpId="4" nodeType="withEffect">
                                  <p:stCondLst>
                                    <p:cond delay="0"/>
                                  </p:stCondLst>
                                  <p:childTnLst>
                                    <p:animEffect transition="out" filter="wedge">
                                      <p:cBhvr>
                                        <p:cTn id="361" dur="3000"/>
                                        <p:tgtEl>
                                          <p:spTgt spid="23"/>
                                        </p:tgtEl>
                                      </p:cBhvr>
                                    </p:animEffect>
                                    <p:set>
                                      <p:cBhvr>
                                        <p:cTn id="362" dur="1" fill="hold">
                                          <p:stCondLst>
                                            <p:cond delay="2999"/>
                                          </p:stCondLst>
                                        </p:cTn>
                                        <p:tgtEl>
                                          <p:spTgt spid="23"/>
                                        </p:tgtEl>
                                        <p:attrNameLst>
                                          <p:attrName>style.visibility</p:attrName>
                                        </p:attrNameLst>
                                      </p:cBhvr>
                                      <p:to>
                                        <p:strVal val="hidden"/>
                                      </p:to>
                                    </p:set>
                                  </p:childTnLst>
                                </p:cTn>
                              </p:par>
                              <p:par>
                                <p:cTn id="363" presetID="20" presetClass="exit" presetSubtype="0" fill="hold" grpId="4" nodeType="withEffect">
                                  <p:stCondLst>
                                    <p:cond delay="0"/>
                                  </p:stCondLst>
                                  <p:childTnLst>
                                    <p:animEffect transition="out" filter="wedge">
                                      <p:cBhvr>
                                        <p:cTn id="364" dur="3000"/>
                                        <p:tgtEl>
                                          <p:spTgt spid="24"/>
                                        </p:tgtEl>
                                      </p:cBhvr>
                                    </p:animEffect>
                                    <p:set>
                                      <p:cBhvr>
                                        <p:cTn id="365" dur="1" fill="hold">
                                          <p:stCondLst>
                                            <p:cond delay="2999"/>
                                          </p:stCondLst>
                                        </p:cTn>
                                        <p:tgtEl>
                                          <p:spTgt spid="24"/>
                                        </p:tgtEl>
                                        <p:attrNameLst>
                                          <p:attrName>style.visibility</p:attrName>
                                        </p:attrNameLst>
                                      </p:cBhvr>
                                      <p:to>
                                        <p:strVal val="hidden"/>
                                      </p:to>
                                    </p:set>
                                  </p:childTnLst>
                                </p:cTn>
                              </p:par>
                              <p:par>
                                <p:cTn id="366" presetID="20" presetClass="exit" presetSubtype="0" fill="hold" grpId="4" nodeType="withEffect">
                                  <p:stCondLst>
                                    <p:cond delay="0"/>
                                  </p:stCondLst>
                                  <p:childTnLst>
                                    <p:animEffect transition="out" filter="wedge">
                                      <p:cBhvr>
                                        <p:cTn id="367" dur="3000"/>
                                        <p:tgtEl>
                                          <p:spTgt spid="25"/>
                                        </p:tgtEl>
                                      </p:cBhvr>
                                    </p:animEffect>
                                    <p:set>
                                      <p:cBhvr>
                                        <p:cTn id="368" dur="1" fill="hold">
                                          <p:stCondLst>
                                            <p:cond delay="2999"/>
                                          </p:stCondLst>
                                        </p:cTn>
                                        <p:tgtEl>
                                          <p:spTgt spid="25"/>
                                        </p:tgtEl>
                                        <p:attrNameLst>
                                          <p:attrName>style.visibility</p:attrName>
                                        </p:attrNameLst>
                                      </p:cBhvr>
                                      <p:to>
                                        <p:strVal val="hidden"/>
                                      </p:to>
                                    </p:set>
                                  </p:childTnLst>
                                </p:cTn>
                              </p:par>
                              <p:par>
                                <p:cTn id="369" presetID="35" presetClass="exit" presetSubtype="0" fill="hold" grpId="5" nodeType="withEffect">
                                  <p:stCondLst>
                                    <p:cond delay="0"/>
                                  </p:stCondLst>
                                  <p:childTnLst>
                                    <p:animEffect transition="out" filter="fade">
                                      <p:cBhvr>
                                        <p:cTn id="370" dur="3000"/>
                                        <p:tgtEl>
                                          <p:spTgt spid="8"/>
                                        </p:tgtEl>
                                      </p:cBhvr>
                                    </p:animEffect>
                                    <p:anim calcmode="lin" valueType="num">
                                      <p:cBhvr>
                                        <p:cTn id="371" dur="3000"/>
                                        <p:tgtEl>
                                          <p:spTgt spid="8"/>
                                        </p:tgtEl>
                                        <p:attrNameLst>
                                          <p:attrName>style.rotation</p:attrName>
                                        </p:attrNameLst>
                                      </p:cBhvr>
                                      <p:tavLst>
                                        <p:tav tm="0">
                                          <p:val>
                                            <p:fltVal val="0"/>
                                          </p:val>
                                        </p:tav>
                                        <p:tav tm="100000">
                                          <p:val>
                                            <p:fltVal val="720"/>
                                          </p:val>
                                        </p:tav>
                                      </p:tavLst>
                                    </p:anim>
                                    <p:anim calcmode="lin" valueType="num">
                                      <p:cBhvr>
                                        <p:cTn id="372" dur="3000"/>
                                        <p:tgtEl>
                                          <p:spTgt spid="8"/>
                                        </p:tgtEl>
                                        <p:attrNameLst>
                                          <p:attrName>ppt_h</p:attrName>
                                        </p:attrNameLst>
                                      </p:cBhvr>
                                      <p:tavLst>
                                        <p:tav tm="0">
                                          <p:val>
                                            <p:strVal val="ppt_h"/>
                                          </p:val>
                                        </p:tav>
                                        <p:tav tm="100000">
                                          <p:val>
                                            <p:fltVal val="0"/>
                                          </p:val>
                                        </p:tav>
                                      </p:tavLst>
                                    </p:anim>
                                    <p:anim calcmode="lin" valueType="num">
                                      <p:cBhvr>
                                        <p:cTn id="373" dur="3000"/>
                                        <p:tgtEl>
                                          <p:spTgt spid="8"/>
                                        </p:tgtEl>
                                        <p:attrNameLst>
                                          <p:attrName>ppt_w</p:attrName>
                                        </p:attrNameLst>
                                      </p:cBhvr>
                                      <p:tavLst>
                                        <p:tav tm="0">
                                          <p:val>
                                            <p:strVal val="ppt_w"/>
                                          </p:val>
                                        </p:tav>
                                        <p:tav tm="100000">
                                          <p:val>
                                            <p:fltVal val="0"/>
                                          </p:val>
                                        </p:tav>
                                      </p:tavLst>
                                    </p:anim>
                                    <p:set>
                                      <p:cBhvr>
                                        <p:cTn id="374" dur="1" fill="hold">
                                          <p:stCondLst>
                                            <p:cond delay="2999"/>
                                          </p:stCondLst>
                                        </p:cTn>
                                        <p:tgtEl>
                                          <p:spTgt spid="8"/>
                                        </p:tgtEl>
                                        <p:attrNameLst>
                                          <p:attrName>style.visibility</p:attrName>
                                        </p:attrNameLst>
                                      </p:cBhvr>
                                      <p:to>
                                        <p:strVal val="hidden"/>
                                      </p:to>
                                    </p:set>
                                  </p:childTnLst>
                                </p:cTn>
                              </p:par>
                              <p:par>
                                <p:cTn id="375" presetID="35" presetClass="exit" presetSubtype="0" fill="hold" grpId="5" nodeType="withEffect">
                                  <p:stCondLst>
                                    <p:cond delay="0"/>
                                  </p:stCondLst>
                                  <p:childTnLst>
                                    <p:animEffect transition="out" filter="fade">
                                      <p:cBhvr>
                                        <p:cTn id="376" dur="3000"/>
                                        <p:tgtEl>
                                          <p:spTgt spid="9"/>
                                        </p:tgtEl>
                                      </p:cBhvr>
                                    </p:animEffect>
                                    <p:anim calcmode="lin" valueType="num">
                                      <p:cBhvr>
                                        <p:cTn id="377" dur="3000"/>
                                        <p:tgtEl>
                                          <p:spTgt spid="9"/>
                                        </p:tgtEl>
                                        <p:attrNameLst>
                                          <p:attrName>style.rotation</p:attrName>
                                        </p:attrNameLst>
                                      </p:cBhvr>
                                      <p:tavLst>
                                        <p:tav tm="0">
                                          <p:val>
                                            <p:fltVal val="0"/>
                                          </p:val>
                                        </p:tav>
                                        <p:tav tm="100000">
                                          <p:val>
                                            <p:fltVal val="720"/>
                                          </p:val>
                                        </p:tav>
                                      </p:tavLst>
                                    </p:anim>
                                    <p:anim calcmode="lin" valueType="num">
                                      <p:cBhvr>
                                        <p:cTn id="378" dur="3000"/>
                                        <p:tgtEl>
                                          <p:spTgt spid="9"/>
                                        </p:tgtEl>
                                        <p:attrNameLst>
                                          <p:attrName>ppt_h</p:attrName>
                                        </p:attrNameLst>
                                      </p:cBhvr>
                                      <p:tavLst>
                                        <p:tav tm="0">
                                          <p:val>
                                            <p:strVal val="ppt_h"/>
                                          </p:val>
                                        </p:tav>
                                        <p:tav tm="100000">
                                          <p:val>
                                            <p:fltVal val="0"/>
                                          </p:val>
                                        </p:tav>
                                      </p:tavLst>
                                    </p:anim>
                                    <p:anim calcmode="lin" valueType="num">
                                      <p:cBhvr>
                                        <p:cTn id="379" dur="3000"/>
                                        <p:tgtEl>
                                          <p:spTgt spid="9"/>
                                        </p:tgtEl>
                                        <p:attrNameLst>
                                          <p:attrName>ppt_w</p:attrName>
                                        </p:attrNameLst>
                                      </p:cBhvr>
                                      <p:tavLst>
                                        <p:tav tm="0">
                                          <p:val>
                                            <p:strVal val="ppt_w"/>
                                          </p:val>
                                        </p:tav>
                                        <p:tav tm="100000">
                                          <p:val>
                                            <p:fltVal val="0"/>
                                          </p:val>
                                        </p:tav>
                                      </p:tavLst>
                                    </p:anim>
                                    <p:set>
                                      <p:cBhvr>
                                        <p:cTn id="380" dur="1" fill="hold">
                                          <p:stCondLst>
                                            <p:cond delay="2999"/>
                                          </p:stCondLst>
                                        </p:cTn>
                                        <p:tgtEl>
                                          <p:spTgt spid="9"/>
                                        </p:tgtEl>
                                        <p:attrNameLst>
                                          <p:attrName>style.visibility</p:attrName>
                                        </p:attrNameLst>
                                      </p:cBhvr>
                                      <p:to>
                                        <p:strVal val="hidden"/>
                                      </p:to>
                                    </p:set>
                                  </p:childTnLst>
                                </p:cTn>
                              </p:par>
                              <p:par>
                                <p:cTn id="381" presetID="35" presetClass="exit" presetSubtype="0" fill="hold" grpId="5" nodeType="withEffect">
                                  <p:stCondLst>
                                    <p:cond delay="0"/>
                                  </p:stCondLst>
                                  <p:childTnLst>
                                    <p:animEffect transition="out" filter="fade">
                                      <p:cBhvr>
                                        <p:cTn id="382" dur="3000"/>
                                        <p:tgtEl>
                                          <p:spTgt spid="10"/>
                                        </p:tgtEl>
                                      </p:cBhvr>
                                    </p:animEffect>
                                    <p:anim calcmode="lin" valueType="num">
                                      <p:cBhvr>
                                        <p:cTn id="383" dur="3000"/>
                                        <p:tgtEl>
                                          <p:spTgt spid="10"/>
                                        </p:tgtEl>
                                        <p:attrNameLst>
                                          <p:attrName>style.rotation</p:attrName>
                                        </p:attrNameLst>
                                      </p:cBhvr>
                                      <p:tavLst>
                                        <p:tav tm="0">
                                          <p:val>
                                            <p:fltVal val="0"/>
                                          </p:val>
                                        </p:tav>
                                        <p:tav tm="100000">
                                          <p:val>
                                            <p:fltVal val="720"/>
                                          </p:val>
                                        </p:tav>
                                      </p:tavLst>
                                    </p:anim>
                                    <p:anim calcmode="lin" valueType="num">
                                      <p:cBhvr>
                                        <p:cTn id="384" dur="3000"/>
                                        <p:tgtEl>
                                          <p:spTgt spid="10"/>
                                        </p:tgtEl>
                                        <p:attrNameLst>
                                          <p:attrName>ppt_h</p:attrName>
                                        </p:attrNameLst>
                                      </p:cBhvr>
                                      <p:tavLst>
                                        <p:tav tm="0">
                                          <p:val>
                                            <p:strVal val="ppt_h"/>
                                          </p:val>
                                        </p:tav>
                                        <p:tav tm="100000">
                                          <p:val>
                                            <p:fltVal val="0"/>
                                          </p:val>
                                        </p:tav>
                                      </p:tavLst>
                                    </p:anim>
                                    <p:anim calcmode="lin" valueType="num">
                                      <p:cBhvr>
                                        <p:cTn id="385" dur="3000"/>
                                        <p:tgtEl>
                                          <p:spTgt spid="10"/>
                                        </p:tgtEl>
                                        <p:attrNameLst>
                                          <p:attrName>ppt_w</p:attrName>
                                        </p:attrNameLst>
                                      </p:cBhvr>
                                      <p:tavLst>
                                        <p:tav tm="0">
                                          <p:val>
                                            <p:strVal val="ppt_w"/>
                                          </p:val>
                                        </p:tav>
                                        <p:tav tm="100000">
                                          <p:val>
                                            <p:fltVal val="0"/>
                                          </p:val>
                                        </p:tav>
                                      </p:tavLst>
                                    </p:anim>
                                    <p:set>
                                      <p:cBhvr>
                                        <p:cTn id="386" dur="1" fill="hold">
                                          <p:stCondLst>
                                            <p:cond delay="2999"/>
                                          </p:stCondLst>
                                        </p:cTn>
                                        <p:tgtEl>
                                          <p:spTgt spid="10"/>
                                        </p:tgtEl>
                                        <p:attrNameLst>
                                          <p:attrName>style.visibility</p:attrName>
                                        </p:attrNameLst>
                                      </p:cBhvr>
                                      <p:to>
                                        <p:strVal val="hidden"/>
                                      </p:to>
                                    </p:set>
                                  </p:childTnLst>
                                </p:cTn>
                              </p:par>
                              <p:par>
                                <p:cTn id="387" presetID="35" presetClass="exit" presetSubtype="0" fill="hold" grpId="5" nodeType="withEffect">
                                  <p:stCondLst>
                                    <p:cond delay="0"/>
                                  </p:stCondLst>
                                  <p:childTnLst>
                                    <p:animEffect transition="out" filter="fade">
                                      <p:cBhvr>
                                        <p:cTn id="388" dur="3000"/>
                                        <p:tgtEl>
                                          <p:spTgt spid="11"/>
                                        </p:tgtEl>
                                      </p:cBhvr>
                                    </p:animEffect>
                                    <p:anim calcmode="lin" valueType="num">
                                      <p:cBhvr>
                                        <p:cTn id="389" dur="3000"/>
                                        <p:tgtEl>
                                          <p:spTgt spid="11"/>
                                        </p:tgtEl>
                                        <p:attrNameLst>
                                          <p:attrName>style.rotation</p:attrName>
                                        </p:attrNameLst>
                                      </p:cBhvr>
                                      <p:tavLst>
                                        <p:tav tm="0">
                                          <p:val>
                                            <p:fltVal val="0"/>
                                          </p:val>
                                        </p:tav>
                                        <p:tav tm="100000">
                                          <p:val>
                                            <p:fltVal val="720"/>
                                          </p:val>
                                        </p:tav>
                                      </p:tavLst>
                                    </p:anim>
                                    <p:anim calcmode="lin" valueType="num">
                                      <p:cBhvr>
                                        <p:cTn id="390" dur="3000"/>
                                        <p:tgtEl>
                                          <p:spTgt spid="11"/>
                                        </p:tgtEl>
                                        <p:attrNameLst>
                                          <p:attrName>ppt_h</p:attrName>
                                        </p:attrNameLst>
                                      </p:cBhvr>
                                      <p:tavLst>
                                        <p:tav tm="0">
                                          <p:val>
                                            <p:strVal val="ppt_h"/>
                                          </p:val>
                                        </p:tav>
                                        <p:tav tm="100000">
                                          <p:val>
                                            <p:fltVal val="0"/>
                                          </p:val>
                                        </p:tav>
                                      </p:tavLst>
                                    </p:anim>
                                    <p:anim calcmode="lin" valueType="num">
                                      <p:cBhvr>
                                        <p:cTn id="391" dur="3000"/>
                                        <p:tgtEl>
                                          <p:spTgt spid="11"/>
                                        </p:tgtEl>
                                        <p:attrNameLst>
                                          <p:attrName>ppt_w</p:attrName>
                                        </p:attrNameLst>
                                      </p:cBhvr>
                                      <p:tavLst>
                                        <p:tav tm="0">
                                          <p:val>
                                            <p:strVal val="ppt_w"/>
                                          </p:val>
                                        </p:tav>
                                        <p:tav tm="100000">
                                          <p:val>
                                            <p:fltVal val="0"/>
                                          </p:val>
                                        </p:tav>
                                      </p:tavLst>
                                    </p:anim>
                                    <p:set>
                                      <p:cBhvr>
                                        <p:cTn id="392" dur="1" fill="hold">
                                          <p:stCondLst>
                                            <p:cond delay="2999"/>
                                          </p:stCondLst>
                                        </p:cTn>
                                        <p:tgtEl>
                                          <p:spTgt spid="11"/>
                                        </p:tgtEl>
                                        <p:attrNameLst>
                                          <p:attrName>style.visibility</p:attrName>
                                        </p:attrNameLst>
                                      </p:cBhvr>
                                      <p:to>
                                        <p:strVal val="hidden"/>
                                      </p:to>
                                    </p:set>
                                  </p:childTnLst>
                                </p:cTn>
                              </p:par>
                              <p:par>
                                <p:cTn id="393" presetID="35" presetClass="exit" presetSubtype="0" fill="hold" grpId="5" nodeType="withEffect">
                                  <p:stCondLst>
                                    <p:cond delay="0"/>
                                  </p:stCondLst>
                                  <p:childTnLst>
                                    <p:animEffect transition="out" filter="fade">
                                      <p:cBhvr>
                                        <p:cTn id="394" dur="3000"/>
                                        <p:tgtEl>
                                          <p:spTgt spid="12"/>
                                        </p:tgtEl>
                                      </p:cBhvr>
                                    </p:animEffect>
                                    <p:anim calcmode="lin" valueType="num">
                                      <p:cBhvr>
                                        <p:cTn id="395" dur="3000"/>
                                        <p:tgtEl>
                                          <p:spTgt spid="12"/>
                                        </p:tgtEl>
                                        <p:attrNameLst>
                                          <p:attrName>style.rotation</p:attrName>
                                        </p:attrNameLst>
                                      </p:cBhvr>
                                      <p:tavLst>
                                        <p:tav tm="0">
                                          <p:val>
                                            <p:fltVal val="0"/>
                                          </p:val>
                                        </p:tav>
                                        <p:tav tm="100000">
                                          <p:val>
                                            <p:fltVal val="720"/>
                                          </p:val>
                                        </p:tav>
                                      </p:tavLst>
                                    </p:anim>
                                    <p:anim calcmode="lin" valueType="num">
                                      <p:cBhvr>
                                        <p:cTn id="396" dur="3000"/>
                                        <p:tgtEl>
                                          <p:spTgt spid="12"/>
                                        </p:tgtEl>
                                        <p:attrNameLst>
                                          <p:attrName>ppt_h</p:attrName>
                                        </p:attrNameLst>
                                      </p:cBhvr>
                                      <p:tavLst>
                                        <p:tav tm="0">
                                          <p:val>
                                            <p:strVal val="ppt_h"/>
                                          </p:val>
                                        </p:tav>
                                        <p:tav tm="100000">
                                          <p:val>
                                            <p:fltVal val="0"/>
                                          </p:val>
                                        </p:tav>
                                      </p:tavLst>
                                    </p:anim>
                                    <p:anim calcmode="lin" valueType="num">
                                      <p:cBhvr>
                                        <p:cTn id="397" dur="3000"/>
                                        <p:tgtEl>
                                          <p:spTgt spid="12"/>
                                        </p:tgtEl>
                                        <p:attrNameLst>
                                          <p:attrName>ppt_w</p:attrName>
                                        </p:attrNameLst>
                                      </p:cBhvr>
                                      <p:tavLst>
                                        <p:tav tm="0">
                                          <p:val>
                                            <p:strVal val="ppt_w"/>
                                          </p:val>
                                        </p:tav>
                                        <p:tav tm="100000">
                                          <p:val>
                                            <p:fltVal val="0"/>
                                          </p:val>
                                        </p:tav>
                                      </p:tavLst>
                                    </p:anim>
                                    <p:set>
                                      <p:cBhvr>
                                        <p:cTn id="398" dur="1" fill="hold">
                                          <p:stCondLst>
                                            <p:cond delay="2999"/>
                                          </p:stCondLst>
                                        </p:cTn>
                                        <p:tgtEl>
                                          <p:spTgt spid="12"/>
                                        </p:tgtEl>
                                        <p:attrNameLst>
                                          <p:attrName>style.visibility</p:attrName>
                                        </p:attrNameLst>
                                      </p:cBhvr>
                                      <p:to>
                                        <p:strVal val="hidden"/>
                                      </p:to>
                                    </p:set>
                                  </p:childTnLst>
                                </p:cTn>
                              </p:par>
                              <p:par>
                                <p:cTn id="399" presetID="35" presetClass="exit" presetSubtype="0" fill="hold" grpId="5" nodeType="withEffect">
                                  <p:stCondLst>
                                    <p:cond delay="0"/>
                                  </p:stCondLst>
                                  <p:childTnLst>
                                    <p:animEffect transition="out" filter="fade">
                                      <p:cBhvr>
                                        <p:cTn id="400" dur="3000"/>
                                        <p:tgtEl>
                                          <p:spTgt spid="13"/>
                                        </p:tgtEl>
                                      </p:cBhvr>
                                    </p:animEffect>
                                    <p:anim calcmode="lin" valueType="num">
                                      <p:cBhvr>
                                        <p:cTn id="401" dur="3000"/>
                                        <p:tgtEl>
                                          <p:spTgt spid="13"/>
                                        </p:tgtEl>
                                        <p:attrNameLst>
                                          <p:attrName>style.rotation</p:attrName>
                                        </p:attrNameLst>
                                      </p:cBhvr>
                                      <p:tavLst>
                                        <p:tav tm="0">
                                          <p:val>
                                            <p:fltVal val="0"/>
                                          </p:val>
                                        </p:tav>
                                        <p:tav tm="100000">
                                          <p:val>
                                            <p:fltVal val="720"/>
                                          </p:val>
                                        </p:tav>
                                      </p:tavLst>
                                    </p:anim>
                                    <p:anim calcmode="lin" valueType="num">
                                      <p:cBhvr>
                                        <p:cTn id="402" dur="3000"/>
                                        <p:tgtEl>
                                          <p:spTgt spid="13"/>
                                        </p:tgtEl>
                                        <p:attrNameLst>
                                          <p:attrName>ppt_h</p:attrName>
                                        </p:attrNameLst>
                                      </p:cBhvr>
                                      <p:tavLst>
                                        <p:tav tm="0">
                                          <p:val>
                                            <p:strVal val="ppt_h"/>
                                          </p:val>
                                        </p:tav>
                                        <p:tav tm="100000">
                                          <p:val>
                                            <p:fltVal val="0"/>
                                          </p:val>
                                        </p:tav>
                                      </p:tavLst>
                                    </p:anim>
                                    <p:anim calcmode="lin" valueType="num">
                                      <p:cBhvr>
                                        <p:cTn id="403" dur="3000"/>
                                        <p:tgtEl>
                                          <p:spTgt spid="13"/>
                                        </p:tgtEl>
                                        <p:attrNameLst>
                                          <p:attrName>ppt_w</p:attrName>
                                        </p:attrNameLst>
                                      </p:cBhvr>
                                      <p:tavLst>
                                        <p:tav tm="0">
                                          <p:val>
                                            <p:strVal val="ppt_w"/>
                                          </p:val>
                                        </p:tav>
                                        <p:tav tm="100000">
                                          <p:val>
                                            <p:fltVal val="0"/>
                                          </p:val>
                                        </p:tav>
                                      </p:tavLst>
                                    </p:anim>
                                    <p:set>
                                      <p:cBhvr>
                                        <p:cTn id="404" dur="1" fill="hold">
                                          <p:stCondLst>
                                            <p:cond delay="2999"/>
                                          </p:stCondLst>
                                        </p:cTn>
                                        <p:tgtEl>
                                          <p:spTgt spid="13"/>
                                        </p:tgtEl>
                                        <p:attrNameLst>
                                          <p:attrName>style.visibility</p:attrName>
                                        </p:attrNameLst>
                                      </p:cBhvr>
                                      <p:to>
                                        <p:strVal val="hidden"/>
                                      </p:to>
                                    </p:set>
                                  </p:childTnLst>
                                </p:cTn>
                              </p:par>
                              <p:par>
                                <p:cTn id="405" presetID="35" presetClass="exit" presetSubtype="0" fill="hold" grpId="5" nodeType="withEffect">
                                  <p:stCondLst>
                                    <p:cond delay="0"/>
                                  </p:stCondLst>
                                  <p:childTnLst>
                                    <p:animEffect transition="out" filter="fade">
                                      <p:cBhvr>
                                        <p:cTn id="406" dur="3000"/>
                                        <p:tgtEl>
                                          <p:spTgt spid="14"/>
                                        </p:tgtEl>
                                      </p:cBhvr>
                                    </p:animEffect>
                                    <p:anim calcmode="lin" valueType="num">
                                      <p:cBhvr>
                                        <p:cTn id="407" dur="3000"/>
                                        <p:tgtEl>
                                          <p:spTgt spid="14"/>
                                        </p:tgtEl>
                                        <p:attrNameLst>
                                          <p:attrName>style.rotation</p:attrName>
                                        </p:attrNameLst>
                                      </p:cBhvr>
                                      <p:tavLst>
                                        <p:tav tm="0">
                                          <p:val>
                                            <p:fltVal val="0"/>
                                          </p:val>
                                        </p:tav>
                                        <p:tav tm="100000">
                                          <p:val>
                                            <p:fltVal val="720"/>
                                          </p:val>
                                        </p:tav>
                                      </p:tavLst>
                                    </p:anim>
                                    <p:anim calcmode="lin" valueType="num">
                                      <p:cBhvr>
                                        <p:cTn id="408" dur="3000"/>
                                        <p:tgtEl>
                                          <p:spTgt spid="14"/>
                                        </p:tgtEl>
                                        <p:attrNameLst>
                                          <p:attrName>ppt_h</p:attrName>
                                        </p:attrNameLst>
                                      </p:cBhvr>
                                      <p:tavLst>
                                        <p:tav tm="0">
                                          <p:val>
                                            <p:strVal val="ppt_h"/>
                                          </p:val>
                                        </p:tav>
                                        <p:tav tm="100000">
                                          <p:val>
                                            <p:fltVal val="0"/>
                                          </p:val>
                                        </p:tav>
                                      </p:tavLst>
                                    </p:anim>
                                    <p:anim calcmode="lin" valueType="num">
                                      <p:cBhvr>
                                        <p:cTn id="409" dur="3000"/>
                                        <p:tgtEl>
                                          <p:spTgt spid="14"/>
                                        </p:tgtEl>
                                        <p:attrNameLst>
                                          <p:attrName>ppt_w</p:attrName>
                                        </p:attrNameLst>
                                      </p:cBhvr>
                                      <p:tavLst>
                                        <p:tav tm="0">
                                          <p:val>
                                            <p:strVal val="ppt_w"/>
                                          </p:val>
                                        </p:tav>
                                        <p:tav tm="100000">
                                          <p:val>
                                            <p:fltVal val="0"/>
                                          </p:val>
                                        </p:tav>
                                      </p:tavLst>
                                    </p:anim>
                                    <p:set>
                                      <p:cBhvr>
                                        <p:cTn id="410" dur="1" fill="hold">
                                          <p:stCondLst>
                                            <p:cond delay="2999"/>
                                          </p:stCondLst>
                                        </p:cTn>
                                        <p:tgtEl>
                                          <p:spTgt spid="14"/>
                                        </p:tgtEl>
                                        <p:attrNameLst>
                                          <p:attrName>style.visibility</p:attrName>
                                        </p:attrNameLst>
                                      </p:cBhvr>
                                      <p:to>
                                        <p:strVal val="hidden"/>
                                      </p:to>
                                    </p:set>
                                  </p:childTnLst>
                                </p:cTn>
                              </p:par>
                              <p:par>
                                <p:cTn id="411" presetID="35" presetClass="exit" presetSubtype="0" fill="hold" grpId="5" nodeType="withEffect">
                                  <p:stCondLst>
                                    <p:cond delay="0"/>
                                  </p:stCondLst>
                                  <p:childTnLst>
                                    <p:animEffect transition="out" filter="fade">
                                      <p:cBhvr>
                                        <p:cTn id="412" dur="3000"/>
                                        <p:tgtEl>
                                          <p:spTgt spid="15"/>
                                        </p:tgtEl>
                                      </p:cBhvr>
                                    </p:animEffect>
                                    <p:anim calcmode="lin" valueType="num">
                                      <p:cBhvr>
                                        <p:cTn id="413" dur="3000"/>
                                        <p:tgtEl>
                                          <p:spTgt spid="15"/>
                                        </p:tgtEl>
                                        <p:attrNameLst>
                                          <p:attrName>style.rotation</p:attrName>
                                        </p:attrNameLst>
                                      </p:cBhvr>
                                      <p:tavLst>
                                        <p:tav tm="0">
                                          <p:val>
                                            <p:fltVal val="0"/>
                                          </p:val>
                                        </p:tav>
                                        <p:tav tm="100000">
                                          <p:val>
                                            <p:fltVal val="720"/>
                                          </p:val>
                                        </p:tav>
                                      </p:tavLst>
                                    </p:anim>
                                    <p:anim calcmode="lin" valueType="num">
                                      <p:cBhvr>
                                        <p:cTn id="414" dur="3000"/>
                                        <p:tgtEl>
                                          <p:spTgt spid="15"/>
                                        </p:tgtEl>
                                        <p:attrNameLst>
                                          <p:attrName>ppt_h</p:attrName>
                                        </p:attrNameLst>
                                      </p:cBhvr>
                                      <p:tavLst>
                                        <p:tav tm="0">
                                          <p:val>
                                            <p:strVal val="ppt_h"/>
                                          </p:val>
                                        </p:tav>
                                        <p:tav tm="100000">
                                          <p:val>
                                            <p:fltVal val="0"/>
                                          </p:val>
                                        </p:tav>
                                      </p:tavLst>
                                    </p:anim>
                                    <p:anim calcmode="lin" valueType="num">
                                      <p:cBhvr>
                                        <p:cTn id="415" dur="3000"/>
                                        <p:tgtEl>
                                          <p:spTgt spid="15"/>
                                        </p:tgtEl>
                                        <p:attrNameLst>
                                          <p:attrName>ppt_w</p:attrName>
                                        </p:attrNameLst>
                                      </p:cBhvr>
                                      <p:tavLst>
                                        <p:tav tm="0">
                                          <p:val>
                                            <p:strVal val="ppt_w"/>
                                          </p:val>
                                        </p:tav>
                                        <p:tav tm="100000">
                                          <p:val>
                                            <p:fltVal val="0"/>
                                          </p:val>
                                        </p:tav>
                                      </p:tavLst>
                                    </p:anim>
                                    <p:set>
                                      <p:cBhvr>
                                        <p:cTn id="416" dur="1" fill="hold">
                                          <p:stCondLst>
                                            <p:cond delay="2999"/>
                                          </p:stCondLst>
                                        </p:cTn>
                                        <p:tgtEl>
                                          <p:spTgt spid="15"/>
                                        </p:tgtEl>
                                        <p:attrNameLst>
                                          <p:attrName>style.visibility</p:attrName>
                                        </p:attrNameLst>
                                      </p:cBhvr>
                                      <p:to>
                                        <p:strVal val="hidden"/>
                                      </p:to>
                                    </p:set>
                                  </p:childTnLst>
                                </p:cTn>
                              </p:par>
                              <p:par>
                                <p:cTn id="417" presetID="35" presetClass="exit" presetSubtype="0" fill="hold" grpId="5" nodeType="withEffect">
                                  <p:stCondLst>
                                    <p:cond delay="0"/>
                                  </p:stCondLst>
                                  <p:childTnLst>
                                    <p:animEffect transition="out" filter="fade">
                                      <p:cBhvr>
                                        <p:cTn id="418" dur="3000"/>
                                        <p:tgtEl>
                                          <p:spTgt spid="16"/>
                                        </p:tgtEl>
                                      </p:cBhvr>
                                    </p:animEffect>
                                    <p:anim calcmode="lin" valueType="num">
                                      <p:cBhvr>
                                        <p:cTn id="419" dur="3000"/>
                                        <p:tgtEl>
                                          <p:spTgt spid="16"/>
                                        </p:tgtEl>
                                        <p:attrNameLst>
                                          <p:attrName>style.rotation</p:attrName>
                                        </p:attrNameLst>
                                      </p:cBhvr>
                                      <p:tavLst>
                                        <p:tav tm="0">
                                          <p:val>
                                            <p:fltVal val="0"/>
                                          </p:val>
                                        </p:tav>
                                        <p:tav tm="100000">
                                          <p:val>
                                            <p:fltVal val="720"/>
                                          </p:val>
                                        </p:tav>
                                      </p:tavLst>
                                    </p:anim>
                                    <p:anim calcmode="lin" valueType="num">
                                      <p:cBhvr>
                                        <p:cTn id="420" dur="3000"/>
                                        <p:tgtEl>
                                          <p:spTgt spid="16"/>
                                        </p:tgtEl>
                                        <p:attrNameLst>
                                          <p:attrName>ppt_h</p:attrName>
                                        </p:attrNameLst>
                                      </p:cBhvr>
                                      <p:tavLst>
                                        <p:tav tm="0">
                                          <p:val>
                                            <p:strVal val="ppt_h"/>
                                          </p:val>
                                        </p:tav>
                                        <p:tav tm="100000">
                                          <p:val>
                                            <p:fltVal val="0"/>
                                          </p:val>
                                        </p:tav>
                                      </p:tavLst>
                                    </p:anim>
                                    <p:anim calcmode="lin" valueType="num">
                                      <p:cBhvr>
                                        <p:cTn id="421" dur="3000"/>
                                        <p:tgtEl>
                                          <p:spTgt spid="16"/>
                                        </p:tgtEl>
                                        <p:attrNameLst>
                                          <p:attrName>ppt_w</p:attrName>
                                        </p:attrNameLst>
                                      </p:cBhvr>
                                      <p:tavLst>
                                        <p:tav tm="0">
                                          <p:val>
                                            <p:strVal val="ppt_w"/>
                                          </p:val>
                                        </p:tav>
                                        <p:tav tm="100000">
                                          <p:val>
                                            <p:fltVal val="0"/>
                                          </p:val>
                                        </p:tav>
                                      </p:tavLst>
                                    </p:anim>
                                    <p:set>
                                      <p:cBhvr>
                                        <p:cTn id="422" dur="1" fill="hold">
                                          <p:stCondLst>
                                            <p:cond delay="2999"/>
                                          </p:stCondLst>
                                        </p:cTn>
                                        <p:tgtEl>
                                          <p:spTgt spid="16"/>
                                        </p:tgtEl>
                                        <p:attrNameLst>
                                          <p:attrName>style.visibility</p:attrName>
                                        </p:attrNameLst>
                                      </p:cBhvr>
                                      <p:to>
                                        <p:strVal val="hidden"/>
                                      </p:to>
                                    </p:set>
                                  </p:childTnLst>
                                </p:cTn>
                              </p:par>
                              <p:par>
                                <p:cTn id="423" presetID="35" presetClass="exit" presetSubtype="0" fill="hold" grpId="5" nodeType="withEffect">
                                  <p:stCondLst>
                                    <p:cond delay="0"/>
                                  </p:stCondLst>
                                  <p:childTnLst>
                                    <p:animEffect transition="out" filter="fade">
                                      <p:cBhvr>
                                        <p:cTn id="424" dur="3000"/>
                                        <p:tgtEl>
                                          <p:spTgt spid="17"/>
                                        </p:tgtEl>
                                      </p:cBhvr>
                                    </p:animEffect>
                                    <p:anim calcmode="lin" valueType="num">
                                      <p:cBhvr>
                                        <p:cTn id="425" dur="3000"/>
                                        <p:tgtEl>
                                          <p:spTgt spid="17"/>
                                        </p:tgtEl>
                                        <p:attrNameLst>
                                          <p:attrName>style.rotation</p:attrName>
                                        </p:attrNameLst>
                                      </p:cBhvr>
                                      <p:tavLst>
                                        <p:tav tm="0">
                                          <p:val>
                                            <p:fltVal val="0"/>
                                          </p:val>
                                        </p:tav>
                                        <p:tav tm="100000">
                                          <p:val>
                                            <p:fltVal val="720"/>
                                          </p:val>
                                        </p:tav>
                                      </p:tavLst>
                                    </p:anim>
                                    <p:anim calcmode="lin" valueType="num">
                                      <p:cBhvr>
                                        <p:cTn id="426" dur="3000"/>
                                        <p:tgtEl>
                                          <p:spTgt spid="17"/>
                                        </p:tgtEl>
                                        <p:attrNameLst>
                                          <p:attrName>ppt_h</p:attrName>
                                        </p:attrNameLst>
                                      </p:cBhvr>
                                      <p:tavLst>
                                        <p:tav tm="0">
                                          <p:val>
                                            <p:strVal val="ppt_h"/>
                                          </p:val>
                                        </p:tav>
                                        <p:tav tm="100000">
                                          <p:val>
                                            <p:fltVal val="0"/>
                                          </p:val>
                                        </p:tav>
                                      </p:tavLst>
                                    </p:anim>
                                    <p:anim calcmode="lin" valueType="num">
                                      <p:cBhvr>
                                        <p:cTn id="427" dur="3000"/>
                                        <p:tgtEl>
                                          <p:spTgt spid="17"/>
                                        </p:tgtEl>
                                        <p:attrNameLst>
                                          <p:attrName>ppt_w</p:attrName>
                                        </p:attrNameLst>
                                      </p:cBhvr>
                                      <p:tavLst>
                                        <p:tav tm="0">
                                          <p:val>
                                            <p:strVal val="ppt_w"/>
                                          </p:val>
                                        </p:tav>
                                        <p:tav tm="100000">
                                          <p:val>
                                            <p:fltVal val="0"/>
                                          </p:val>
                                        </p:tav>
                                      </p:tavLst>
                                    </p:anim>
                                    <p:set>
                                      <p:cBhvr>
                                        <p:cTn id="428" dur="1" fill="hold">
                                          <p:stCondLst>
                                            <p:cond delay="2999"/>
                                          </p:stCondLst>
                                        </p:cTn>
                                        <p:tgtEl>
                                          <p:spTgt spid="17"/>
                                        </p:tgtEl>
                                        <p:attrNameLst>
                                          <p:attrName>style.visibility</p:attrName>
                                        </p:attrNameLst>
                                      </p:cBhvr>
                                      <p:to>
                                        <p:strVal val="hidden"/>
                                      </p:to>
                                    </p:set>
                                  </p:childTnLst>
                                </p:cTn>
                              </p:par>
                              <p:par>
                                <p:cTn id="429" presetID="35" presetClass="exit" presetSubtype="0" fill="hold" grpId="5" nodeType="withEffect">
                                  <p:stCondLst>
                                    <p:cond delay="0"/>
                                  </p:stCondLst>
                                  <p:childTnLst>
                                    <p:animEffect transition="out" filter="fade">
                                      <p:cBhvr>
                                        <p:cTn id="430" dur="3000"/>
                                        <p:tgtEl>
                                          <p:spTgt spid="18"/>
                                        </p:tgtEl>
                                      </p:cBhvr>
                                    </p:animEffect>
                                    <p:anim calcmode="lin" valueType="num">
                                      <p:cBhvr>
                                        <p:cTn id="431" dur="3000"/>
                                        <p:tgtEl>
                                          <p:spTgt spid="18"/>
                                        </p:tgtEl>
                                        <p:attrNameLst>
                                          <p:attrName>style.rotation</p:attrName>
                                        </p:attrNameLst>
                                      </p:cBhvr>
                                      <p:tavLst>
                                        <p:tav tm="0">
                                          <p:val>
                                            <p:fltVal val="0"/>
                                          </p:val>
                                        </p:tav>
                                        <p:tav tm="100000">
                                          <p:val>
                                            <p:fltVal val="720"/>
                                          </p:val>
                                        </p:tav>
                                      </p:tavLst>
                                    </p:anim>
                                    <p:anim calcmode="lin" valueType="num">
                                      <p:cBhvr>
                                        <p:cTn id="432" dur="3000"/>
                                        <p:tgtEl>
                                          <p:spTgt spid="18"/>
                                        </p:tgtEl>
                                        <p:attrNameLst>
                                          <p:attrName>ppt_h</p:attrName>
                                        </p:attrNameLst>
                                      </p:cBhvr>
                                      <p:tavLst>
                                        <p:tav tm="0">
                                          <p:val>
                                            <p:strVal val="ppt_h"/>
                                          </p:val>
                                        </p:tav>
                                        <p:tav tm="100000">
                                          <p:val>
                                            <p:fltVal val="0"/>
                                          </p:val>
                                        </p:tav>
                                      </p:tavLst>
                                    </p:anim>
                                    <p:anim calcmode="lin" valueType="num">
                                      <p:cBhvr>
                                        <p:cTn id="433" dur="3000"/>
                                        <p:tgtEl>
                                          <p:spTgt spid="18"/>
                                        </p:tgtEl>
                                        <p:attrNameLst>
                                          <p:attrName>ppt_w</p:attrName>
                                        </p:attrNameLst>
                                      </p:cBhvr>
                                      <p:tavLst>
                                        <p:tav tm="0">
                                          <p:val>
                                            <p:strVal val="ppt_w"/>
                                          </p:val>
                                        </p:tav>
                                        <p:tav tm="100000">
                                          <p:val>
                                            <p:fltVal val="0"/>
                                          </p:val>
                                        </p:tav>
                                      </p:tavLst>
                                    </p:anim>
                                    <p:set>
                                      <p:cBhvr>
                                        <p:cTn id="434" dur="1" fill="hold">
                                          <p:stCondLst>
                                            <p:cond delay="2999"/>
                                          </p:stCondLst>
                                        </p:cTn>
                                        <p:tgtEl>
                                          <p:spTgt spid="18"/>
                                        </p:tgtEl>
                                        <p:attrNameLst>
                                          <p:attrName>style.visibility</p:attrName>
                                        </p:attrNameLst>
                                      </p:cBhvr>
                                      <p:to>
                                        <p:strVal val="hidden"/>
                                      </p:to>
                                    </p:set>
                                  </p:childTnLst>
                                </p:cTn>
                              </p:par>
                              <p:par>
                                <p:cTn id="435" presetID="35" presetClass="exit" presetSubtype="0" fill="hold" grpId="5" nodeType="withEffect">
                                  <p:stCondLst>
                                    <p:cond delay="0"/>
                                  </p:stCondLst>
                                  <p:childTnLst>
                                    <p:animEffect transition="out" filter="fade">
                                      <p:cBhvr>
                                        <p:cTn id="436" dur="3000"/>
                                        <p:tgtEl>
                                          <p:spTgt spid="19"/>
                                        </p:tgtEl>
                                      </p:cBhvr>
                                    </p:animEffect>
                                    <p:anim calcmode="lin" valueType="num">
                                      <p:cBhvr>
                                        <p:cTn id="437" dur="3000"/>
                                        <p:tgtEl>
                                          <p:spTgt spid="19"/>
                                        </p:tgtEl>
                                        <p:attrNameLst>
                                          <p:attrName>style.rotation</p:attrName>
                                        </p:attrNameLst>
                                      </p:cBhvr>
                                      <p:tavLst>
                                        <p:tav tm="0">
                                          <p:val>
                                            <p:fltVal val="0"/>
                                          </p:val>
                                        </p:tav>
                                        <p:tav tm="100000">
                                          <p:val>
                                            <p:fltVal val="720"/>
                                          </p:val>
                                        </p:tav>
                                      </p:tavLst>
                                    </p:anim>
                                    <p:anim calcmode="lin" valueType="num">
                                      <p:cBhvr>
                                        <p:cTn id="438" dur="3000"/>
                                        <p:tgtEl>
                                          <p:spTgt spid="19"/>
                                        </p:tgtEl>
                                        <p:attrNameLst>
                                          <p:attrName>ppt_h</p:attrName>
                                        </p:attrNameLst>
                                      </p:cBhvr>
                                      <p:tavLst>
                                        <p:tav tm="0">
                                          <p:val>
                                            <p:strVal val="ppt_h"/>
                                          </p:val>
                                        </p:tav>
                                        <p:tav tm="100000">
                                          <p:val>
                                            <p:fltVal val="0"/>
                                          </p:val>
                                        </p:tav>
                                      </p:tavLst>
                                    </p:anim>
                                    <p:anim calcmode="lin" valueType="num">
                                      <p:cBhvr>
                                        <p:cTn id="439" dur="3000"/>
                                        <p:tgtEl>
                                          <p:spTgt spid="19"/>
                                        </p:tgtEl>
                                        <p:attrNameLst>
                                          <p:attrName>ppt_w</p:attrName>
                                        </p:attrNameLst>
                                      </p:cBhvr>
                                      <p:tavLst>
                                        <p:tav tm="0">
                                          <p:val>
                                            <p:strVal val="ppt_w"/>
                                          </p:val>
                                        </p:tav>
                                        <p:tav tm="100000">
                                          <p:val>
                                            <p:fltVal val="0"/>
                                          </p:val>
                                        </p:tav>
                                      </p:tavLst>
                                    </p:anim>
                                    <p:set>
                                      <p:cBhvr>
                                        <p:cTn id="440" dur="1" fill="hold">
                                          <p:stCondLst>
                                            <p:cond delay="2999"/>
                                          </p:stCondLst>
                                        </p:cTn>
                                        <p:tgtEl>
                                          <p:spTgt spid="19"/>
                                        </p:tgtEl>
                                        <p:attrNameLst>
                                          <p:attrName>style.visibility</p:attrName>
                                        </p:attrNameLst>
                                      </p:cBhvr>
                                      <p:to>
                                        <p:strVal val="hidden"/>
                                      </p:to>
                                    </p:set>
                                  </p:childTnLst>
                                </p:cTn>
                              </p:par>
                              <p:par>
                                <p:cTn id="441" presetID="35" presetClass="exit" presetSubtype="0" fill="hold" grpId="5" nodeType="withEffect">
                                  <p:stCondLst>
                                    <p:cond delay="0"/>
                                  </p:stCondLst>
                                  <p:childTnLst>
                                    <p:animEffect transition="out" filter="fade">
                                      <p:cBhvr>
                                        <p:cTn id="442" dur="3000"/>
                                        <p:tgtEl>
                                          <p:spTgt spid="20"/>
                                        </p:tgtEl>
                                      </p:cBhvr>
                                    </p:animEffect>
                                    <p:anim calcmode="lin" valueType="num">
                                      <p:cBhvr>
                                        <p:cTn id="443" dur="3000"/>
                                        <p:tgtEl>
                                          <p:spTgt spid="20"/>
                                        </p:tgtEl>
                                        <p:attrNameLst>
                                          <p:attrName>style.rotation</p:attrName>
                                        </p:attrNameLst>
                                      </p:cBhvr>
                                      <p:tavLst>
                                        <p:tav tm="0">
                                          <p:val>
                                            <p:fltVal val="0"/>
                                          </p:val>
                                        </p:tav>
                                        <p:tav tm="100000">
                                          <p:val>
                                            <p:fltVal val="720"/>
                                          </p:val>
                                        </p:tav>
                                      </p:tavLst>
                                    </p:anim>
                                    <p:anim calcmode="lin" valueType="num">
                                      <p:cBhvr>
                                        <p:cTn id="444" dur="3000"/>
                                        <p:tgtEl>
                                          <p:spTgt spid="20"/>
                                        </p:tgtEl>
                                        <p:attrNameLst>
                                          <p:attrName>ppt_h</p:attrName>
                                        </p:attrNameLst>
                                      </p:cBhvr>
                                      <p:tavLst>
                                        <p:tav tm="0">
                                          <p:val>
                                            <p:strVal val="ppt_h"/>
                                          </p:val>
                                        </p:tav>
                                        <p:tav tm="100000">
                                          <p:val>
                                            <p:fltVal val="0"/>
                                          </p:val>
                                        </p:tav>
                                      </p:tavLst>
                                    </p:anim>
                                    <p:anim calcmode="lin" valueType="num">
                                      <p:cBhvr>
                                        <p:cTn id="445" dur="3000"/>
                                        <p:tgtEl>
                                          <p:spTgt spid="20"/>
                                        </p:tgtEl>
                                        <p:attrNameLst>
                                          <p:attrName>ppt_w</p:attrName>
                                        </p:attrNameLst>
                                      </p:cBhvr>
                                      <p:tavLst>
                                        <p:tav tm="0">
                                          <p:val>
                                            <p:strVal val="ppt_w"/>
                                          </p:val>
                                        </p:tav>
                                        <p:tav tm="100000">
                                          <p:val>
                                            <p:fltVal val="0"/>
                                          </p:val>
                                        </p:tav>
                                      </p:tavLst>
                                    </p:anim>
                                    <p:set>
                                      <p:cBhvr>
                                        <p:cTn id="446" dur="1" fill="hold">
                                          <p:stCondLst>
                                            <p:cond delay="2999"/>
                                          </p:stCondLst>
                                        </p:cTn>
                                        <p:tgtEl>
                                          <p:spTgt spid="20"/>
                                        </p:tgtEl>
                                        <p:attrNameLst>
                                          <p:attrName>style.visibility</p:attrName>
                                        </p:attrNameLst>
                                      </p:cBhvr>
                                      <p:to>
                                        <p:strVal val="hidden"/>
                                      </p:to>
                                    </p:set>
                                  </p:childTnLst>
                                </p:cTn>
                              </p:par>
                              <p:par>
                                <p:cTn id="447" presetID="35" presetClass="exit" presetSubtype="0" fill="hold" grpId="5" nodeType="withEffect">
                                  <p:stCondLst>
                                    <p:cond delay="0"/>
                                  </p:stCondLst>
                                  <p:childTnLst>
                                    <p:animEffect transition="out" filter="fade">
                                      <p:cBhvr>
                                        <p:cTn id="448" dur="3000"/>
                                        <p:tgtEl>
                                          <p:spTgt spid="21"/>
                                        </p:tgtEl>
                                      </p:cBhvr>
                                    </p:animEffect>
                                    <p:anim calcmode="lin" valueType="num">
                                      <p:cBhvr>
                                        <p:cTn id="449" dur="3000"/>
                                        <p:tgtEl>
                                          <p:spTgt spid="21"/>
                                        </p:tgtEl>
                                        <p:attrNameLst>
                                          <p:attrName>style.rotation</p:attrName>
                                        </p:attrNameLst>
                                      </p:cBhvr>
                                      <p:tavLst>
                                        <p:tav tm="0">
                                          <p:val>
                                            <p:fltVal val="0"/>
                                          </p:val>
                                        </p:tav>
                                        <p:tav tm="100000">
                                          <p:val>
                                            <p:fltVal val="720"/>
                                          </p:val>
                                        </p:tav>
                                      </p:tavLst>
                                    </p:anim>
                                    <p:anim calcmode="lin" valueType="num">
                                      <p:cBhvr>
                                        <p:cTn id="450" dur="3000"/>
                                        <p:tgtEl>
                                          <p:spTgt spid="21"/>
                                        </p:tgtEl>
                                        <p:attrNameLst>
                                          <p:attrName>ppt_h</p:attrName>
                                        </p:attrNameLst>
                                      </p:cBhvr>
                                      <p:tavLst>
                                        <p:tav tm="0">
                                          <p:val>
                                            <p:strVal val="ppt_h"/>
                                          </p:val>
                                        </p:tav>
                                        <p:tav tm="100000">
                                          <p:val>
                                            <p:fltVal val="0"/>
                                          </p:val>
                                        </p:tav>
                                      </p:tavLst>
                                    </p:anim>
                                    <p:anim calcmode="lin" valueType="num">
                                      <p:cBhvr>
                                        <p:cTn id="451" dur="3000"/>
                                        <p:tgtEl>
                                          <p:spTgt spid="21"/>
                                        </p:tgtEl>
                                        <p:attrNameLst>
                                          <p:attrName>ppt_w</p:attrName>
                                        </p:attrNameLst>
                                      </p:cBhvr>
                                      <p:tavLst>
                                        <p:tav tm="0">
                                          <p:val>
                                            <p:strVal val="ppt_w"/>
                                          </p:val>
                                        </p:tav>
                                        <p:tav tm="100000">
                                          <p:val>
                                            <p:fltVal val="0"/>
                                          </p:val>
                                        </p:tav>
                                      </p:tavLst>
                                    </p:anim>
                                    <p:set>
                                      <p:cBhvr>
                                        <p:cTn id="452" dur="1" fill="hold">
                                          <p:stCondLst>
                                            <p:cond delay="2999"/>
                                          </p:stCondLst>
                                        </p:cTn>
                                        <p:tgtEl>
                                          <p:spTgt spid="21"/>
                                        </p:tgtEl>
                                        <p:attrNameLst>
                                          <p:attrName>style.visibility</p:attrName>
                                        </p:attrNameLst>
                                      </p:cBhvr>
                                      <p:to>
                                        <p:strVal val="hidden"/>
                                      </p:to>
                                    </p:set>
                                  </p:childTnLst>
                                </p:cTn>
                              </p:par>
                              <p:par>
                                <p:cTn id="453" presetID="35" presetClass="exit" presetSubtype="0" fill="hold" grpId="5" nodeType="withEffect">
                                  <p:stCondLst>
                                    <p:cond delay="0"/>
                                  </p:stCondLst>
                                  <p:childTnLst>
                                    <p:animEffect transition="out" filter="fade">
                                      <p:cBhvr>
                                        <p:cTn id="454" dur="3000"/>
                                        <p:tgtEl>
                                          <p:spTgt spid="22"/>
                                        </p:tgtEl>
                                      </p:cBhvr>
                                    </p:animEffect>
                                    <p:anim calcmode="lin" valueType="num">
                                      <p:cBhvr>
                                        <p:cTn id="455" dur="3000"/>
                                        <p:tgtEl>
                                          <p:spTgt spid="22"/>
                                        </p:tgtEl>
                                        <p:attrNameLst>
                                          <p:attrName>style.rotation</p:attrName>
                                        </p:attrNameLst>
                                      </p:cBhvr>
                                      <p:tavLst>
                                        <p:tav tm="0">
                                          <p:val>
                                            <p:fltVal val="0"/>
                                          </p:val>
                                        </p:tav>
                                        <p:tav tm="100000">
                                          <p:val>
                                            <p:fltVal val="720"/>
                                          </p:val>
                                        </p:tav>
                                      </p:tavLst>
                                    </p:anim>
                                    <p:anim calcmode="lin" valueType="num">
                                      <p:cBhvr>
                                        <p:cTn id="456" dur="3000"/>
                                        <p:tgtEl>
                                          <p:spTgt spid="22"/>
                                        </p:tgtEl>
                                        <p:attrNameLst>
                                          <p:attrName>ppt_h</p:attrName>
                                        </p:attrNameLst>
                                      </p:cBhvr>
                                      <p:tavLst>
                                        <p:tav tm="0">
                                          <p:val>
                                            <p:strVal val="ppt_h"/>
                                          </p:val>
                                        </p:tav>
                                        <p:tav tm="100000">
                                          <p:val>
                                            <p:fltVal val="0"/>
                                          </p:val>
                                        </p:tav>
                                      </p:tavLst>
                                    </p:anim>
                                    <p:anim calcmode="lin" valueType="num">
                                      <p:cBhvr>
                                        <p:cTn id="457" dur="3000"/>
                                        <p:tgtEl>
                                          <p:spTgt spid="22"/>
                                        </p:tgtEl>
                                        <p:attrNameLst>
                                          <p:attrName>ppt_w</p:attrName>
                                        </p:attrNameLst>
                                      </p:cBhvr>
                                      <p:tavLst>
                                        <p:tav tm="0">
                                          <p:val>
                                            <p:strVal val="ppt_w"/>
                                          </p:val>
                                        </p:tav>
                                        <p:tav tm="100000">
                                          <p:val>
                                            <p:fltVal val="0"/>
                                          </p:val>
                                        </p:tav>
                                      </p:tavLst>
                                    </p:anim>
                                    <p:set>
                                      <p:cBhvr>
                                        <p:cTn id="458" dur="1" fill="hold">
                                          <p:stCondLst>
                                            <p:cond delay="2999"/>
                                          </p:stCondLst>
                                        </p:cTn>
                                        <p:tgtEl>
                                          <p:spTgt spid="22"/>
                                        </p:tgtEl>
                                        <p:attrNameLst>
                                          <p:attrName>style.visibility</p:attrName>
                                        </p:attrNameLst>
                                      </p:cBhvr>
                                      <p:to>
                                        <p:strVal val="hidden"/>
                                      </p:to>
                                    </p:set>
                                  </p:childTnLst>
                                </p:cTn>
                              </p:par>
                              <p:par>
                                <p:cTn id="459" presetID="35" presetClass="exit" presetSubtype="0" fill="hold" grpId="5" nodeType="withEffect">
                                  <p:stCondLst>
                                    <p:cond delay="0"/>
                                  </p:stCondLst>
                                  <p:childTnLst>
                                    <p:animEffect transition="out" filter="fade">
                                      <p:cBhvr>
                                        <p:cTn id="460" dur="3000"/>
                                        <p:tgtEl>
                                          <p:spTgt spid="23"/>
                                        </p:tgtEl>
                                      </p:cBhvr>
                                    </p:animEffect>
                                    <p:anim calcmode="lin" valueType="num">
                                      <p:cBhvr>
                                        <p:cTn id="461" dur="3000"/>
                                        <p:tgtEl>
                                          <p:spTgt spid="23"/>
                                        </p:tgtEl>
                                        <p:attrNameLst>
                                          <p:attrName>style.rotation</p:attrName>
                                        </p:attrNameLst>
                                      </p:cBhvr>
                                      <p:tavLst>
                                        <p:tav tm="0">
                                          <p:val>
                                            <p:fltVal val="0"/>
                                          </p:val>
                                        </p:tav>
                                        <p:tav tm="100000">
                                          <p:val>
                                            <p:fltVal val="720"/>
                                          </p:val>
                                        </p:tav>
                                      </p:tavLst>
                                    </p:anim>
                                    <p:anim calcmode="lin" valueType="num">
                                      <p:cBhvr>
                                        <p:cTn id="462" dur="3000"/>
                                        <p:tgtEl>
                                          <p:spTgt spid="23"/>
                                        </p:tgtEl>
                                        <p:attrNameLst>
                                          <p:attrName>ppt_h</p:attrName>
                                        </p:attrNameLst>
                                      </p:cBhvr>
                                      <p:tavLst>
                                        <p:tav tm="0">
                                          <p:val>
                                            <p:strVal val="ppt_h"/>
                                          </p:val>
                                        </p:tav>
                                        <p:tav tm="100000">
                                          <p:val>
                                            <p:fltVal val="0"/>
                                          </p:val>
                                        </p:tav>
                                      </p:tavLst>
                                    </p:anim>
                                    <p:anim calcmode="lin" valueType="num">
                                      <p:cBhvr>
                                        <p:cTn id="463" dur="3000"/>
                                        <p:tgtEl>
                                          <p:spTgt spid="23"/>
                                        </p:tgtEl>
                                        <p:attrNameLst>
                                          <p:attrName>ppt_w</p:attrName>
                                        </p:attrNameLst>
                                      </p:cBhvr>
                                      <p:tavLst>
                                        <p:tav tm="0">
                                          <p:val>
                                            <p:strVal val="ppt_w"/>
                                          </p:val>
                                        </p:tav>
                                        <p:tav tm="100000">
                                          <p:val>
                                            <p:fltVal val="0"/>
                                          </p:val>
                                        </p:tav>
                                      </p:tavLst>
                                    </p:anim>
                                    <p:set>
                                      <p:cBhvr>
                                        <p:cTn id="464" dur="1" fill="hold">
                                          <p:stCondLst>
                                            <p:cond delay="2999"/>
                                          </p:stCondLst>
                                        </p:cTn>
                                        <p:tgtEl>
                                          <p:spTgt spid="23"/>
                                        </p:tgtEl>
                                        <p:attrNameLst>
                                          <p:attrName>style.visibility</p:attrName>
                                        </p:attrNameLst>
                                      </p:cBhvr>
                                      <p:to>
                                        <p:strVal val="hidden"/>
                                      </p:to>
                                    </p:set>
                                  </p:childTnLst>
                                </p:cTn>
                              </p:par>
                              <p:par>
                                <p:cTn id="465" presetID="35" presetClass="exit" presetSubtype="0" fill="hold" grpId="5" nodeType="withEffect">
                                  <p:stCondLst>
                                    <p:cond delay="0"/>
                                  </p:stCondLst>
                                  <p:childTnLst>
                                    <p:animEffect transition="out" filter="fade">
                                      <p:cBhvr>
                                        <p:cTn id="466" dur="3000"/>
                                        <p:tgtEl>
                                          <p:spTgt spid="24"/>
                                        </p:tgtEl>
                                      </p:cBhvr>
                                    </p:animEffect>
                                    <p:anim calcmode="lin" valueType="num">
                                      <p:cBhvr>
                                        <p:cTn id="467" dur="3000"/>
                                        <p:tgtEl>
                                          <p:spTgt spid="24"/>
                                        </p:tgtEl>
                                        <p:attrNameLst>
                                          <p:attrName>style.rotation</p:attrName>
                                        </p:attrNameLst>
                                      </p:cBhvr>
                                      <p:tavLst>
                                        <p:tav tm="0">
                                          <p:val>
                                            <p:fltVal val="0"/>
                                          </p:val>
                                        </p:tav>
                                        <p:tav tm="100000">
                                          <p:val>
                                            <p:fltVal val="720"/>
                                          </p:val>
                                        </p:tav>
                                      </p:tavLst>
                                    </p:anim>
                                    <p:anim calcmode="lin" valueType="num">
                                      <p:cBhvr>
                                        <p:cTn id="468" dur="3000"/>
                                        <p:tgtEl>
                                          <p:spTgt spid="24"/>
                                        </p:tgtEl>
                                        <p:attrNameLst>
                                          <p:attrName>ppt_h</p:attrName>
                                        </p:attrNameLst>
                                      </p:cBhvr>
                                      <p:tavLst>
                                        <p:tav tm="0">
                                          <p:val>
                                            <p:strVal val="ppt_h"/>
                                          </p:val>
                                        </p:tav>
                                        <p:tav tm="100000">
                                          <p:val>
                                            <p:fltVal val="0"/>
                                          </p:val>
                                        </p:tav>
                                      </p:tavLst>
                                    </p:anim>
                                    <p:anim calcmode="lin" valueType="num">
                                      <p:cBhvr>
                                        <p:cTn id="469" dur="3000"/>
                                        <p:tgtEl>
                                          <p:spTgt spid="24"/>
                                        </p:tgtEl>
                                        <p:attrNameLst>
                                          <p:attrName>ppt_w</p:attrName>
                                        </p:attrNameLst>
                                      </p:cBhvr>
                                      <p:tavLst>
                                        <p:tav tm="0">
                                          <p:val>
                                            <p:strVal val="ppt_w"/>
                                          </p:val>
                                        </p:tav>
                                        <p:tav tm="100000">
                                          <p:val>
                                            <p:fltVal val="0"/>
                                          </p:val>
                                        </p:tav>
                                      </p:tavLst>
                                    </p:anim>
                                    <p:set>
                                      <p:cBhvr>
                                        <p:cTn id="470" dur="1" fill="hold">
                                          <p:stCondLst>
                                            <p:cond delay="2999"/>
                                          </p:stCondLst>
                                        </p:cTn>
                                        <p:tgtEl>
                                          <p:spTgt spid="24"/>
                                        </p:tgtEl>
                                        <p:attrNameLst>
                                          <p:attrName>style.visibility</p:attrName>
                                        </p:attrNameLst>
                                      </p:cBhvr>
                                      <p:to>
                                        <p:strVal val="hidden"/>
                                      </p:to>
                                    </p:set>
                                  </p:childTnLst>
                                </p:cTn>
                              </p:par>
                              <p:par>
                                <p:cTn id="471" presetID="35" presetClass="exit" presetSubtype="0" fill="hold" grpId="5" nodeType="withEffect">
                                  <p:stCondLst>
                                    <p:cond delay="0"/>
                                  </p:stCondLst>
                                  <p:childTnLst>
                                    <p:animEffect transition="out" filter="fade">
                                      <p:cBhvr>
                                        <p:cTn id="472" dur="3000"/>
                                        <p:tgtEl>
                                          <p:spTgt spid="25"/>
                                        </p:tgtEl>
                                      </p:cBhvr>
                                    </p:animEffect>
                                    <p:anim calcmode="lin" valueType="num">
                                      <p:cBhvr>
                                        <p:cTn id="473" dur="3000"/>
                                        <p:tgtEl>
                                          <p:spTgt spid="25"/>
                                        </p:tgtEl>
                                        <p:attrNameLst>
                                          <p:attrName>style.rotation</p:attrName>
                                        </p:attrNameLst>
                                      </p:cBhvr>
                                      <p:tavLst>
                                        <p:tav tm="0">
                                          <p:val>
                                            <p:fltVal val="0"/>
                                          </p:val>
                                        </p:tav>
                                        <p:tav tm="100000">
                                          <p:val>
                                            <p:fltVal val="720"/>
                                          </p:val>
                                        </p:tav>
                                      </p:tavLst>
                                    </p:anim>
                                    <p:anim calcmode="lin" valueType="num">
                                      <p:cBhvr>
                                        <p:cTn id="474" dur="3000"/>
                                        <p:tgtEl>
                                          <p:spTgt spid="25"/>
                                        </p:tgtEl>
                                        <p:attrNameLst>
                                          <p:attrName>ppt_h</p:attrName>
                                        </p:attrNameLst>
                                      </p:cBhvr>
                                      <p:tavLst>
                                        <p:tav tm="0">
                                          <p:val>
                                            <p:strVal val="ppt_h"/>
                                          </p:val>
                                        </p:tav>
                                        <p:tav tm="100000">
                                          <p:val>
                                            <p:fltVal val="0"/>
                                          </p:val>
                                        </p:tav>
                                      </p:tavLst>
                                    </p:anim>
                                    <p:anim calcmode="lin" valueType="num">
                                      <p:cBhvr>
                                        <p:cTn id="475" dur="3000"/>
                                        <p:tgtEl>
                                          <p:spTgt spid="25"/>
                                        </p:tgtEl>
                                        <p:attrNameLst>
                                          <p:attrName>ppt_w</p:attrName>
                                        </p:attrNameLst>
                                      </p:cBhvr>
                                      <p:tavLst>
                                        <p:tav tm="0">
                                          <p:val>
                                            <p:strVal val="ppt_w"/>
                                          </p:val>
                                        </p:tav>
                                        <p:tav tm="100000">
                                          <p:val>
                                            <p:fltVal val="0"/>
                                          </p:val>
                                        </p:tav>
                                      </p:tavLst>
                                    </p:anim>
                                    <p:set>
                                      <p:cBhvr>
                                        <p:cTn id="476" dur="1" fill="hold">
                                          <p:stCondLst>
                                            <p:cond delay="2999"/>
                                          </p:stCondLst>
                                        </p:cTn>
                                        <p:tgtEl>
                                          <p:spTgt spid="25"/>
                                        </p:tgtEl>
                                        <p:attrNameLst>
                                          <p:attrName>style.visibility</p:attrName>
                                        </p:attrNameLst>
                                      </p:cBhvr>
                                      <p:to>
                                        <p:strVal val="hidden"/>
                                      </p:to>
                                    </p:set>
                                  </p:childTnLst>
                                </p:cTn>
                              </p:par>
                              <p:par>
                                <p:cTn id="477" presetID="23" presetClass="entr" presetSubtype="288" fill="hold" nodeType="withEffect">
                                  <p:stCondLst>
                                    <p:cond delay="0"/>
                                  </p:stCondLst>
                                  <p:childTnLst>
                                    <p:set>
                                      <p:cBhvr>
                                        <p:cTn id="478" dur="1" fill="hold">
                                          <p:stCondLst>
                                            <p:cond delay="0"/>
                                          </p:stCondLst>
                                        </p:cTn>
                                        <p:tgtEl>
                                          <p:spTgt spid="4"/>
                                        </p:tgtEl>
                                        <p:attrNameLst>
                                          <p:attrName>style.visibility</p:attrName>
                                        </p:attrNameLst>
                                      </p:cBhvr>
                                      <p:to>
                                        <p:strVal val="visible"/>
                                      </p:to>
                                    </p:set>
                                    <p:anim calcmode="lin" valueType="num">
                                      <p:cBhvr>
                                        <p:cTn id="479" dur="3000" fill="hold"/>
                                        <p:tgtEl>
                                          <p:spTgt spid="4"/>
                                        </p:tgtEl>
                                        <p:attrNameLst>
                                          <p:attrName>ppt_w</p:attrName>
                                        </p:attrNameLst>
                                      </p:cBhvr>
                                      <p:tavLst>
                                        <p:tav tm="0">
                                          <p:val>
                                            <p:strVal val="4/3*#ppt_w"/>
                                          </p:val>
                                        </p:tav>
                                        <p:tav tm="100000">
                                          <p:val>
                                            <p:strVal val="#ppt_w"/>
                                          </p:val>
                                        </p:tav>
                                      </p:tavLst>
                                    </p:anim>
                                    <p:anim calcmode="lin" valueType="num">
                                      <p:cBhvr>
                                        <p:cTn id="480" dur="3000" fill="hold"/>
                                        <p:tgtEl>
                                          <p:spTgt spid="4"/>
                                        </p:tgtEl>
                                        <p:attrNameLst>
                                          <p:attrName>ppt_h</p:attrName>
                                        </p:attrNameLst>
                                      </p:cBhvr>
                                      <p:tavLst>
                                        <p:tav tm="0">
                                          <p:val>
                                            <p:strVal val="4/3*#ppt_h"/>
                                          </p:val>
                                        </p:tav>
                                        <p:tav tm="100000">
                                          <p:val>
                                            <p:strVal val="#ppt_h"/>
                                          </p:val>
                                        </p:tav>
                                      </p:tavLst>
                                    </p:anim>
                                  </p:childTnLst>
                                </p:cTn>
                              </p:par>
                              <p:par>
                                <p:cTn id="481" presetID="6" presetClass="entr" presetSubtype="32" fill="hold" nodeType="withEffect">
                                  <p:stCondLst>
                                    <p:cond delay="0"/>
                                  </p:stCondLst>
                                  <p:childTnLst>
                                    <p:set>
                                      <p:cBhvr>
                                        <p:cTn id="482" dur="1" fill="hold">
                                          <p:stCondLst>
                                            <p:cond delay="0"/>
                                          </p:stCondLst>
                                        </p:cTn>
                                        <p:tgtEl>
                                          <p:spTgt spid="4"/>
                                        </p:tgtEl>
                                        <p:attrNameLst>
                                          <p:attrName>style.visibility</p:attrName>
                                        </p:attrNameLst>
                                      </p:cBhvr>
                                      <p:to>
                                        <p:strVal val="visible"/>
                                      </p:to>
                                    </p:set>
                                    <p:animEffect transition="in" filter="circle(out)">
                                      <p:cBhvr>
                                        <p:cTn id="483"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8" grpId="1" animBg="1"/>
      <p:bldP spid="8" grpId="2" animBg="1"/>
      <p:bldP spid="8" grpId="3" animBg="1"/>
      <p:bldP spid="8" grpId="4" animBg="1"/>
      <p:bldP spid="8" grpId="5" animBg="1"/>
      <p:bldP spid="9" grpId="0" animBg="1"/>
      <p:bldP spid="9" grpId="1" animBg="1"/>
      <p:bldP spid="9" grpId="2" animBg="1"/>
      <p:bldP spid="9" grpId="3" animBg="1"/>
      <p:bldP spid="9" grpId="4" animBg="1"/>
      <p:bldP spid="9" grpId="5" animBg="1"/>
      <p:bldP spid="10" grpId="0" animBg="1"/>
      <p:bldP spid="10" grpId="1" animBg="1"/>
      <p:bldP spid="10" grpId="2" animBg="1"/>
      <p:bldP spid="10" grpId="3" animBg="1"/>
      <p:bldP spid="10" grpId="4" animBg="1"/>
      <p:bldP spid="10" grpId="5" animBg="1"/>
      <p:bldP spid="11" grpId="0" animBg="1"/>
      <p:bldP spid="11" grpId="1" animBg="1"/>
      <p:bldP spid="11" grpId="2" animBg="1"/>
      <p:bldP spid="11" grpId="3" animBg="1"/>
      <p:bldP spid="11" grpId="4" animBg="1"/>
      <p:bldP spid="11" grpId="5" animBg="1"/>
      <p:bldP spid="12" grpId="0" animBg="1"/>
      <p:bldP spid="12" grpId="1" animBg="1"/>
      <p:bldP spid="12" grpId="2" animBg="1"/>
      <p:bldP spid="12" grpId="3" animBg="1"/>
      <p:bldP spid="12" grpId="4" animBg="1"/>
      <p:bldP spid="12" grpId="5" animBg="1"/>
      <p:bldP spid="13" grpId="0" animBg="1"/>
      <p:bldP spid="13" grpId="1" animBg="1"/>
      <p:bldP spid="13" grpId="2" animBg="1"/>
      <p:bldP spid="13" grpId="3" animBg="1"/>
      <p:bldP spid="13" grpId="4" animBg="1"/>
      <p:bldP spid="13" grpId="5" animBg="1"/>
      <p:bldP spid="14" grpId="0" animBg="1"/>
      <p:bldP spid="14" grpId="1" animBg="1"/>
      <p:bldP spid="14" grpId="2" animBg="1"/>
      <p:bldP spid="14" grpId="3" animBg="1"/>
      <p:bldP spid="14" grpId="4" animBg="1"/>
      <p:bldP spid="14" grpId="5" animBg="1"/>
      <p:bldP spid="15" grpId="0" animBg="1"/>
      <p:bldP spid="15" grpId="1" animBg="1"/>
      <p:bldP spid="15" grpId="2" animBg="1"/>
      <p:bldP spid="15" grpId="3" animBg="1"/>
      <p:bldP spid="15" grpId="4" animBg="1"/>
      <p:bldP spid="15" grpId="5" animBg="1"/>
      <p:bldP spid="16" grpId="0" animBg="1"/>
      <p:bldP spid="16" grpId="1" animBg="1"/>
      <p:bldP spid="16" grpId="2" animBg="1"/>
      <p:bldP spid="16" grpId="3" animBg="1"/>
      <p:bldP spid="16" grpId="4" animBg="1"/>
      <p:bldP spid="16" grpId="5" animBg="1"/>
      <p:bldP spid="17" grpId="0" animBg="1"/>
      <p:bldP spid="17" grpId="1" animBg="1"/>
      <p:bldP spid="17" grpId="2" animBg="1"/>
      <p:bldP spid="17" grpId="3" animBg="1"/>
      <p:bldP spid="17" grpId="4" animBg="1"/>
      <p:bldP spid="17" grpId="5" animBg="1"/>
      <p:bldP spid="18" grpId="0" animBg="1"/>
      <p:bldP spid="18" grpId="1" animBg="1"/>
      <p:bldP spid="18" grpId="2" animBg="1"/>
      <p:bldP spid="18" grpId="3" animBg="1"/>
      <p:bldP spid="18" grpId="4" animBg="1"/>
      <p:bldP spid="18" grpId="5" animBg="1"/>
      <p:bldP spid="19" grpId="0" animBg="1"/>
      <p:bldP spid="19" grpId="1" animBg="1"/>
      <p:bldP spid="19" grpId="2" animBg="1"/>
      <p:bldP spid="19" grpId="3" animBg="1"/>
      <p:bldP spid="19" grpId="4" animBg="1"/>
      <p:bldP spid="19" grpId="5" animBg="1"/>
      <p:bldP spid="20" grpId="0" animBg="1"/>
      <p:bldP spid="20" grpId="1" animBg="1"/>
      <p:bldP spid="20" grpId="2" animBg="1"/>
      <p:bldP spid="20" grpId="3" animBg="1"/>
      <p:bldP spid="20" grpId="4" animBg="1"/>
      <p:bldP spid="20" grpId="5" animBg="1"/>
      <p:bldP spid="21" grpId="0" animBg="1"/>
      <p:bldP spid="21" grpId="1" animBg="1"/>
      <p:bldP spid="21" grpId="2" animBg="1"/>
      <p:bldP spid="21" grpId="3" animBg="1"/>
      <p:bldP spid="21" grpId="4" animBg="1"/>
      <p:bldP spid="21" grpId="5" animBg="1"/>
      <p:bldP spid="22" grpId="0" animBg="1"/>
      <p:bldP spid="22" grpId="1" animBg="1"/>
      <p:bldP spid="22" grpId="2" animBg="1"/>
      <p:bldP spid="22" grpId="3" animBg="1"/>
      <p:bldP spid="22" grpId="4" animBg="1"/>
      <p:bldP spid="22" grpId="5" animBg="1"/>
      <p:bldP spid="23" grpId="0" animBg="1"/>
      <p:bldP spid="23" grpId="1" animBg="1"/>
      <p:bldP spid="23" grpId="2" animBg="1"/>
      <p:bldP spid="23" grpId="3" animBg="1"/>
      <p:bldP spid="23" grpId="4" animBg="1"/>
      <p:bldP spid="23" grpId="5" animBg="1"/>
      <p:bldP spid="24" grpId="0" animBg="1"/>
      <p:bldP spid="24" grpId="1" animBg="1"/>
      <p:bldP spid="24" grpId="2" animBg="1"/>
      <p:bldP spid="24" grpId="3" animBg="1"/>
      <p:bldP spid="24" grpId="4" animBg="1"/>
      <p:bldP spid="24" grpId="5" animBg="1"/>
      <p:bldP spid="25" grpId="0" animBg="1"/>
      <p:bldP spid="25" grpId="1" animBg="1"/>
      <p:bldP spid="25" grpId="2" animBg="1"/>
      <p:bldP spid="25" grpId="3" animBg="1"/>
      <p:bldP spid="25" grpId="4" animBg="1"/>
      <p:bldP spid="25" grpId="5" animBg="1"/>
      <p:bldP spid="26"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sp>
        <p:nvSpPr>
          <p:cNvPr id="3" name="2 Marcador de contenido"/>
          <p:cNvSpPr>
            <a:spLocks noGrp="1"/>
          </p:cNvSpPr>
          <p:nvPr>
            <p:ph idx="1"/>
          </p:nvPr>
        </p:nvSpPr>
        <p:spPr>
          <a:xfrm>
            <a:off x="0" y="0"/>
            <a:ext cx="9144000" cy="6858000"/>
          </a:xfrm>
          <a:blipFill>
            <a:blip r:embed="rId2"/>
            <a:tile tx="0" ty="0" sx="100000" sy="100000" flip="none" algn="tl"/>
          </a:blipFill>
          <a:scene3d>
            <a:camera prst="orthographicFront"/>
            <a:lightRig rig="threePt" dir="t"/>
          </a:scene3d>
          <a:sp3d>
            <a:bevelT w="127000" prst="convex"/>
          </a:sp3d>
        </p:spPr>
        <p:txBody>
          <a:bodyPr/>
          <a:lstStyle/>
          <a:p>
            <a:endParaRPr lang="es-ES" dirty="0"/>
          </a:p>
        </p:txBody>
      </p:sp>
      <p:sp>
        <p:nvSpPr>
          <p:cNvPr id="5" name="4 Rectángulo"/>
          <p:cNvSpPr/>
          <p:nvPr/>
        </p:nvSpPr>
        <p:spPr>
          <a:xfrm>
            <a:off x="357158" y="357166"/>
            <a:ext cx="8358246" cy="6215106"/>
          </a:xfrm>
          <a:prstGeom prst="rect">
            <a:avLst/>
          </a:prstGeom>
          <a:solidFill>
            <a:schemeClr val="tx2">
              <a:lumMod val="25000"/>
            </a:schemeClr>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CuadroTexto"/>
          <p:cNvSpPr txBox="1"/>
          <p:nvPr/>
        </p:nvSpPr>
        <p:spPr>
          <a:xfrm>
            <a:off x="1000100" y="928670"/>
            <a:ext cx="7286676" cy="5016758"/>
          </a:xfrm>
          <a:prstGeom prst="rect">
            <a:avLst/>
          </a:prstGeom>
          <a:noFill/>
        </p:spPr>
        <p:txBody>
          <a:bodyPr wrap="square" rtlCol="0">
            <a:spAutoFit/>
          </a:bodyPr>
          <a:lstStyle/>
          <a:p>
            <a:r>
              <a:rPr lang="es-ES" sz="2000" b="1" dirty="0" smtClean="0">
                <a:effectLst>
                  <a:outerShdw blurRad="38100" dist="38100" dir="2700000" algn="tl">
                    <a:srgbClr val="000000">
                      <a:alpha val="43137"/>
                    </a:srgbClr>
                  </a:outerShdw>
                </a:effectLst>
                <a:latin typeface="Agency FB" pitchFamily="34" charset="0"/>
              </a:rPr>
              <a:t>La profundidad de los fiordos posibilita la navegación de grandes embarcaciones. Aproveche la oportunidad para vivir de cerca estos hermosos paisajes.</a:t>
            </a:r>
          </a:p>
          <a:p>
            <a:r>
              <a:rPr lang="es-ES" sz="2000" b="1" dirty="0" smtClean="0">
                <a:effectLst>
                  <a:outerShdw blurRad="38100" dist="38100" dir="2700000" algn="tl">
                    <a:srgbClr val="000000">
                      <a:alpha val="43137"/>
                    </a:srgbClr>
                  </a:outerShdw>
                </a:effectLst>
                <a:latin typeface="Agency FB" pitchFamily="34" charset="0"/>
              </a:rPr>
              <a:t>Tierra fértil A orillas de los fiordos, la flora es exuberante y la tierra es fértil. Se ha cultivado la tierra durante miles de años en muchas áreas situadas a orillas de los fiordos. En el mes de mayo podrá deleitarse con los huertos de árboles frutales que brotan a lo largo del fiordo </a:t>
            </a:r>
            <a:r>
              <a:rPr lang="es-ES" sz="2000" b="1" dirty="0" err="1" smtClean="0">
                <a:effectLst>
                  <a:outerShdw blurRad="38100" dist="38100" dir="2700000" algn="tl">
                    <a:srgbClr val="000000">
                      <a:alpha val="43137"/>
                    </a:srgbClr>
                  </a:outerShdw>
                </a:effectLst>
                <a:latin typeface="Agency FB" pitchFamily="34" charset="0"/>
              </a:rPr>
              <a:t>Hardangerfjord</a:t>
            </a:r>
            <a:r>
              <a:rPr lang="es-ES" sz="2000" b="1" dirty="0" smtClean="0">
                <a:effectLst>
                  <a:outerShdw blurRad="38100" dist="38100" dir="2700000" algn="tl">
                    <a:srgbClr val="000000">
                      <a:alpha val="43137"/>
                    </a:srgbClr>
                  </a:outerShdw>
                </a:effectLst>
                <a:latin typeface="Agency FB" pitchFamily="34" charset="0"/>
              </a:rPr>
              <a:t>.</a:t>
            </a:r>
          </a:p>
          <a:p>
            <a:r>
              <a:rPr lang="es-ES" sz="2000" b="1" dirty="0" smtClean="0">
                <a:effectLst>
                  <a:outerShdw blurRad="38100" dist="38100" dir="2700000" algn="tl">
                    <a:srgbClr val="000000">
                      <a:alpha val="43137"/>
                    </a:srgbClr>
                  </a:outerShdw>
                </a:effectLst>
                <a:latin typeface="Agency FB" pitchFamily="34" charset="0"/>
              </a:rPr>
              <a:t>Los fiordos de Noruega, como </a:t>
            </a:r>
            <a:r>
              <a:rPr lang="es-ES" sz="2000" b="1" dirty="0" err="1" smtClean="0">
                <a:effectLst>
                  <a:outerShdw blurRad="38100" dist="38100" dir="2700000" algn="tl">
                    <a:srgbClr val="000000">
                      <a:alpha val="43137"/>
                    </a:srgbClr>
                  </a:outerShdw>
                </a:effectLst>
                <a:latin typeface="Agency FB" pitchFamily="34" charset="0"/>
              </a:rPr>
              <a:t>Geirangerfjord</a:t>
            </a:r>
            <a:r>
              <a:rPr lang="es-ES" sz="2000" b="1" dirty="0" smtClean="0">
                <a:effectLst>
                  <a:outerShdw blurRad="38100" dist="38100" dir="2700000" algn="tl">
                    <a:srgbClr val="000000">
                      <a:alpha val="43137"/>
                    </a:srgbClr>
                  </a:outerShdw>
                </a:effectLst>
                <a:latin typeface="Agency FB" pitchFamily="34" charset="0"/>
              </a:rPr>
              <a:t> y </a:t>
            </a:r>
            <a:r>
              <a:rPr lang="es-ES" sz="2000" b="1" dirty="0" err="1" smtClean="0">
                <a:effectLst>
                  <a:outerShdw blurRad="38100" dist="38100" dir="2700000" algn="tl">
                    <a:srgbClr val="000000">
                      <a:alpha val="43137"/>
                    </a:srgbClr>
                  </a:outerShdw>
                </a:effectLst>
                <a:latin typeface="Agency FB" pitchFamily="34" charset="0"/>
              </a:rPr>
              <a:t>Nærøyfjord</a:t>
            </a:r>
            <a:r>
              <a:rPr lang="es-ES" sz="2000" b="1" dirty="0" smtClean="0">
                <a:effectLst>
                  <a:outerShdw blurRad="38100" dist="38100" dir="2700000" algn="tl">
                    <a:srgbClr val="000000">
                      <a:alpha val="43137"/>
                    </a:srgbClr>
                  </a:outerShdw>
                </a:effectLst>
                <a:latin typeface="Agency FB" pitchFamily="34" charset="0"/>
              </a:rPr>
              <a:t>, están incluidos en la Lista de Patrimonio de la Humanidad de la UNESCO. El fiordo </a:t>
            </a:r>
            <a:r>
              <a:rPr lang="es-ES" sz="2000" b="1" dirty="0" err="1" smtClean="0">
                <a:effectLst>
                  <a:outerShdw blurRad="38100" dist="38100" dir="2700000" algn="tl">
                    <a:srgbClr val="000000">
                      <a:alpha val="43137"/>
                    </a:srgbClr>
                  </a:outerShdw>
                </a:effectLst>
                <a:latin typeface="Agency FB" pitchFamily="34" charset="0"/>
              </a:rPr>
              <a:t>Nærøyfjord</a:t>
            </a:r>
            <a:r>
              <a:rPr lang="es-ES" sz="2000" b="1" dirty="0" smtClean="0">
                <a:effectLst>
                  <a:outerShdw blurRad="38100" dist="38100" dir="2700000" algn="tl">
                    <a:srgbClr val="000000">
                      <a:alpha val="43137"/>
                    </a:srgbClr>
                  </a:outerShdw>
                </a:effectLst>
                <a:latin typeface="Agency FB" pitchFamily="34" charset="0"/>
              </a:rPr>
              <a:t> se ensancha en determinados puntos hasta 250 metros y las montañas se elevan hasta los 1800 metros sobre las apacibles aguas. El fiordo </a:t>
            </a:r>
            <a:r>
              <a:rPr lang="es-ES" sz="2000" b="1" dirty="0" err="1" smtClean="0">
                <a:effectLst>
                  <a:outerShdw blurRad="38100" dist="38100" dir="2700000" algn="tl">
                    <a:srgbClr val="000000">
                      <a:alpha val="43137"/>
                    </a:srgbClr>
                  </a:outerShdw>
                </a:effectLst>
                <a:latin typeface="Agency FB" pitchFamily="34" charset="0"/>
              </a:rPr>
              <a:t>Geirangerfjord</a:t>
            </a:r>
            <a:r>
              <a:rPr lang="es-ES" sz="2000" b="1" dirty="0" smtClean="0">
                <a:effectLst>
                  <a:outerShdw blurRad="38100" dist="38100" dir="2700000" algn="tl">
                    <a:srgbClr val="000000">
                      <a:alpha val="43137"/>
                    </a:srgbClr>
                  </a:outerShdw>
                </a:effectLst>
                <a:latin typeface="Agency FB" pitchFamily="34" charset="0"/>
              </a:rPr>
              <a:t> es famoso por la hermosura de sus espléndidas cascadas de agua, más conocidas como las Sietes Hermanas. </a:t>
            </a:r>
            <a:br>
              <a:rPr lang="es-ES" sz="2000" b="1" dirty="0" smtClean="0">
                <a:effectLst>
                  <a:outerShdw blurRad="38100" dist="38100" dir="2700000" algn="tl">
                    <a:srgbClr val="000000">
                      <a:alpha val="43137"/>
                    </a:srgbClr>
                  </a:outerShdw>
                </a:effectLst>
                <a:latin typeface="Agency FB" pitchFamily="34" charset="0"/>
              </a:rPr>
            </a:br>
            <a:r>
              <a:rPr lang="es-ES" sz="2000" b="1" dirty="0" err="1" smtClean="0">
                <a:effectLst>
                  <a:outerShdw blurRad="38100" dist="38100" dir="2700000" algn="tl">
                    <a:srgbClr val="000000">
                      <a:alpha val="43137"/>
                    </a:srgbClr>
                  </a:outerShdw>
                </a:effectLst>
                <a:latin typeface="Agency FB" pitchFamily="34" charset="0"/>
              </a:rPr>
              <a:t>Gudvangen</a:t>
            </a:r>
            <a:r>
              <a:rPr lang="es-ES" sz="2000" b="1" dirty="0" smtClean="0">
                <a:effectLst>
                  <a:outerShdw blurRad="38100" dist="38100" dir="2700000" algn="tl">
                    <a:srgbClr val="000000">
                      <a:alpha val="43137"/>
                    </a:srgbClr>
                  </a:outerShdw>
                </a:effectLst>
                <a:latin typeface="Agency FB" pitchFamily="34" charset="0"/>
              </a:rPr>
              <a:t> y </a:t>
            </a:r>
            <a:r>
              <a:rPr lang="es-ES" sz="2000" b="1" dirty="0" err="1" smtClean="0">
                <a:effectLst>
                  <a:outerShdw blurRad="38100" dist="38100" dir="2700000" algn="tl">
                    <a:srgbClr val="000000">
                      <a:alpha val="43137"/>
                    </a:srgbClr>
                  </a:outerShdw>
                </a:effectLst>
                <a:latin typeface="Agency FB" pitchFamily="34" charset="0"/>
              </a:rPr>
              <a:t>Geiranger</a:t>
            </a:r>
            <a:r>
              <a:rPr lang="es-ES" sz="2000" b="1" dirty="0" smtClean="0">
                <a:effectLst>
                  <a:outerShdw blurRad="38100" dist="38100" dir="2700000" algn="tl">
                    <a:srgbClr val="000000">
                      <a:alpha val="43137"/>
                    </a:srgbClr>
                  </a:outerShdw>
                </a:effectLst>
                <a:latin typeface="Agency FB" pitchFamily="34" charset="0"/>
              </a:rPr>
              <a:t> son los dos pueblos situados en la parte más recóndita de estos dos fiordos, y se encuentran entre los puertos de cruceros de mayor actividad de Escandinavia.</a:t>
            </a:r>
          </a:p>
          <a:p>
            <a:endParaRPr lang="es-ES" sz="2000" b="1" dirty="0">
              <a:effectLst>
                <a:outerShdw blurRad="38100" dist="38100" dir="2700000" algn="tl">
                  <a:srgbClr val="000000">
                    <a:alpha val="43137"/>
                  </a:srgbClr>
                </a:outerShdw>
              </a:effectLst>
              <a:latin typeface="Agency FB" pitchFamily="34" charset="0"/>
            </a:endParaRPr>
          </a:p>
        </p:txBody>
      </p:sp>
    </p:spTree>
  </p:cSld>
  <p:clrMapOvr>
    <a:masterClrMapping/>
  </p:clrMapOvr>
  <p:transition advTm="50000"/>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chemeClr val="tx2">
                  <a:lumMod val="10000"/>
                </a:schemeClr>
              </a:gs>
              <a:gs pos="50000">
                <a:schemeClr val="accent5">
                  <a:lumMod val="50000"/>
                  <a:shade val="67500"/>
                  <a:satMod val="115000"/>
                </a:schemeClr>
              </a:gs>
              <a:gs pos="100000">
                <a:schemeClr val="accent5">
                  <a:lumMod val="50000"/>
                  <a:shade val="100000"/>
                  <a:satMod val="115000"/>
                </a:schemeClr>
              </a:gs>
            </a:gsLst>
            <a:lin ang="16200000" scaled="1"/>
            <a:tileRect/>
          </a:gradFill>
        </p:spPr>
        <p:txBody>
          <a:bodyPr/>
          <a:lstStyle/>
          <a:p>
            <a:endParaRPr lang="es-ES" dirty="0"/>
          </a:p>
        </p:txBody>
      </p:sp>
      <p:pic>
        <p:nvPicPr>
          <p:cNvPr id="4" name="3 Imagen" descr="5 (1).jpg"/>
          <p:cNvPicPr>
            <a:picLocks noChangeAspect="1"/>
          </p:cNvPicPr>
          <p:nvPr/>
        </p:nvPicPr>
        <p:blipFill>
          <a:blip r:embed="rId2"/>
          <a:stretch>
            <a:fillRect/>
          </a:stretch>
        </p:blipFill>
        <p:spPr>
          <a:xfrm>
            <a:off x="0" y="0"/>
            <a:ext cx="9144000" cy="6858000"/>
          </a:xfrm>
          <a:prstGeom prst="rect">
            <a:avLst/>
          </a:prstGeom>
        </p:spPr>
      </p:pic>
      <p:sp>
        <p:nvSpPr>
          <p:cNvPr id="5" name="4 Lágrima"/>
          <p:cNvSpPr/>
          <p:nvPr/>
        </p:nvSpPr>
        <p:spPr>
          <a:xfrm rot="16531947">
            <a:off x="-87758" y="-395149"/>
            <a:ext cx="1364749" cy="1397590"/>
          </a:xfrm>
          <a:prstGeom prst="teardrop">
            <a:avLst/>
          </a:prstGeom>
          <a:gradFill flip="none" rotWithShape="1">
            <a:gsLst>
              <a:gs pos="0">
                <a:schemeClr val="tx2">
                  <a:lumMod val="50000"/>
                  <a:shade val="30000"/>
                  <a:satMod val="115000"/>
                </a:schemeClr>
              </a:gs>
              <a:gs pos="50000">
                <a:schemeClr val="tx2">
                  <a:lumMod val="50000"/>
                  <a:shade val="67500"/>
                  <a:satMod val="115000"/>
                </a:schemeClr>
              </a:gs>
              <a:gs pos="100000">
                <a:schemeClr val="tx2">
                  <a:lumMod val="50000"/>
                  <a:shade val="100000"/>
                  <a:satMod val="115000"/>
                </a:schemeClr>
              </a:gs>
            </a:gsLst>
            <a:lin ang="16200000" scaled="1"/>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Lágrima"/>
          <p:cNvSpPr/>
          <p:nvPr/>
        </p:nvSpPr>
        <p:spPr>
          <a:xfrm rot="21368087">
            <a:off x="7688336" y="-324329"/>
            <a:ext cx="1410994" cy="1372934"/>
          </a:xfrm>
          <a:prstGeom prst="teardrop">
            <a:avLst/>
          </a:prstGeom>
          <a:gradFill flip="none" rotWithShape="1">
            <a:gsLst>
              <a:gs pos="0">
                <a:schemeClr val="tx2">
                  <a:lumMod val="50000"/>
                  <a:shade val="30000"/>
                  <a:satMod val="115000"/>
                </a:schemeClr>
              </a:gs>
              <a:gs pos="50000">
                <a:schemeClr val="tx2">
                  <a:lumMod val="50000"/>
                  <a:shade val="67500"/>
                  <a:satMod val="115000"/>
                </a:schemeClr>
              </a:gs>
              <a:gs pos="100000">
                <a:schemeClr val="tx2">
                  <a:lumMod val="50000"/>
                  <a:shade val="100000"/>
                  <a:satMod val="115000"/>
                </a:schemeClr>
              </a:gs>
            </a:gsLst>
            <a:lin ang="16200000" scaled="1"/>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ágrima"/>
          <p:cNvSpPr/>
          <p:nvPr/>
        </p:nvSpPr>
        <p:spPr>
          <a:xfrm rot="16531947">
            <a:off x="364673" y="177487"/>
            <a:ext cx="1364749" cy="1397590"/>
          </a:xfrm>
          <a:prstGeom prst="teardrop">
            <a:avLst/>
          </a:prstGeom>
          <a:gradFill flip="none" rotWithShape="1">
            <a:gsLst>
              <a:gs pos="0">
                <a:schemeClr val="tx2">
                  <a:lumMod val="50000"/>
                  <a:shade val="30000"/>
                  <a:satMod val="115000"/>
                </a:schemeClr>
              </a:gs>
              <a:gs pos="50000">
                <a:schemeClr val="tx2">
                  <a:lumMod val="50000"/>
                  <a:shade val="67500"/>
                  <a:satMod val="115000"/>
                </a:schemeClr>
              </a:gs>
              <a:gs pos="100000">
                <a:schemeClr val="tx2">
                  <a:lumMod val="50000"/>
                  <a:shade val="100000"/>
                  <a:satMod val="115000"/>
                </a:schemeClr>
              </a:gs>
            </a:gsLst>
            <a:lin ang="16200000" scaled="1"/>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ágrima"/>
          <p:cNvSpPr/>
          <p:nvPr/>
        </p:nvSpPr>
        <p:spPr>
          <a:xfrm rot="21368087">
            <a:off x="7331312" y="245994"/>
            <a:ext cx="1410994" cy="1372934"/>
          </a:xfrm>
          <a:prstGeom prst="teardrop">
            <a:avLst/>
          </a:prstGeom>
          <a:gradFill flip="none" rotWithShape="1">
            <a:gsLst>
              <a:gs pos="0">
                <a:schemeClr val="tx2">
                  <a:lumMod val="50000"/>
                  <a:shade val="30000"/>
                  <a:satMod val="115000"/>
                </a:schemeClr>
              </a:gs>
              <a:gs pos="50000">
                <a:schemeClr val="tx2">
                  <a:lumMod val="50000"/>
                  <a:shade val="67500"/>
                  <a:satMod val="115000"/>
                </a:schemeClr>
              </a:gs>
              <a:gs pos="100000">
                <a:schemeClr val="tx2">
                  <a:lumMod val="50000"/>
                  <a:shade val="100000"/>
                  <a:satMod val="115000"/>
                </a:schemeClr>
              </a:gs>
            </a:gsLst>
            <a:lin ang="16200000" scaled="1"/>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ágrima"/>
          <p:cNvSpPr/>
          <p:nvPr/>
        </p:nvSpPr>
        <p:spPr>
          <a:xfrm rot="16531947">
            <a:off x="936177" y="891867"/>
            <a:ext cx="1364749" cy="1397590"/>
          </a:xfrm>
          <a:prstGeom prst="teardrop">
            <a:avLst/>
          </a:prstGeom>
          <a:gradFill flip="none" rotWithShape="1">
            <a:gsLst>
              <a:gs pos="0">
                <a:schemeClr val="tx2">
                  <a:lumMod val="50000"/>
                  <a:shade val="30000"/>
                  <a:satMod val="115000"/>
                </a:schemeClr>
              </a:gs>
              <a:gs pos="50000">
                <a:schemeClr val="tx2">
                  <a:lumMod val="50000"/>
                  <a:shade val="67500"/>
                  <a:satMod val="115000"/>
                </a:schemeClr>
              </a:gs>
              <a:gs pos="100000">
                <a:schemeClr val="tx2">
                  <a:lumMod val="50000"/>
                  <a:shade val="100000"/>
                  <a:satMod val="115000"/>
                </a:schemeClr>
              </a:gs>
            </a:gsLst>
            <a:lin ang="16200000" scaled="1"/>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ágrima"/>
          <p:cNvSpPr/>
          <p:nvPr/>
        </p:nvSpPr>
        <p:spPr>
          <a:xfrm rot="21368087">
            <a:off x="7045561" y="746061"/>
            <a:ext cx="1410994" cy="1372934"/>
          </a:xfrm>
          <a:prstGeom prst="teardrop">
            <a:avLst/>
          </a:prstGeom>
          <a:gradFill flip="none" rotWithShape="1">
            <a:gsLst>
              <a:gs pos="0">
                <a:schemeClr val="tx2">
                  <a:lumMod val="50000"/>
                  <a:shade val="30000"/>
                  <a:satMod val="115000"/>
                </a:schemeClr>
              </a:gs>
              <a:gs pos="50000">
                <a:schemeClr val="tx2">
                  <a:lumMod val="50000"/>
                  <a:shade val="67500"/>
                  <a:satMod val="115000"/>
                </a:schemeClr>
              </a:gs>
              <a:gs pos="100000">
                <a:schemeClr val="tx2">
                  <a:lumMod val="50000"/>
                  <a:shade val="100000"/>
                  <a:satMod val="115000"/>
                </a:schemeClr>
              </a:gs>
            </a:gsLst>
            <a:lin ang="16200000" scaled="1"/>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Lágrima"/>
          <p:cNvSpPr/>
          <p:nvPr/>
        </p:nvSpPr>
        <p:spPr>
          <a:xfrm rot="16531947">
            <a:off x="1412439" y="1462239"/>
            <a:ext cx="1364749" cy="1397590"/>
          </a:xfrm>
          <a:prstGeom prst="teardrop">
            <a:avLst/>
          </a:prstGeom>
          <a:gradFill flip="none" rotWithShape="1">
            <a:gsLst>
              <a:gs pos="0">
                <a:schemeClr val="tx2">
                  <a:lumMod val="50000"/>
                  <a:shade val="30000"/>
                  <a:satMod val="115000"/>
                </a:schemeClr>
              </a:gs>
              <a:gs pos="50000">
                <a:schemeClr val="tx2">
                  <a:lumMod val="50000"/>
                  <a:shade val="67500"/>
                  <a:satMod val="115000"/>
                </a:schemeClr>
              </a:gs>
              <a:gs pos="100000">
                <a:schemeClr val="tx2">
                  <a:lumMod val="50000"/>
                  <a:shade val="100000"/>
                  <a:satMod val="115000"/>
                </a:schemeClr>
              </a:gs>
            </a:gsLst>
            <a:lin ang="16200000" scaled="1"/>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Lágrima"/>
          <p:cNvSpPr/>
          <p:nvPr/>
        </p:nvSpPr>
        <p:spPr>
          <a:xfrm rot="16531947">
            <a:off x="1864870" y="2034875"/>
            <a:ext cx="1364749" cy="1397590"/>
          </a:xfrm>
          <a:prstGeom prst="teardrop">
            <a:avLst/>
          </a:prstGeom>
          <a:gradFill flip="none" rotWithShape="1">
            <a:gsLst>
              <a:gs pos="0">
                <a:schemeClr val="tx2">
                  <a:lumMod val="50000"/>
                  <a:shade val="30000"/>
                  <a:satMod val="115000"/>
                </a:schemeClr>
              </a:gs>
              <a:gs pos="50000">
                <a:schemeClr val="tx2">
                  <a:lumMod val="50000"/>
                  <a:shade val="67500"/>
                  <a:satMod val="115000"/>
                </a:schemeClr>
              </a:gs>
              <a:gs pos="100000">
                <a:schemeClr val="tx2">
                  <a:lumMod val="50000"/>
                  <a:shade val="100000"/>
                  <a:satMod val="115000"/>
                </a:schemeClr>
              </a:gs>
            </a:gsLst>
            <a:lin ang="16200000" scaled="1"/>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Lágrima"/>
          <p:cNvSpPr/>
          <p:nvPr/>
        </p:nvSpPr>
        <p:spPr>
          <a:xfrm rot="16531947">
            <a:off x="2293499" y="2677818"/>
            <a:ext cx="1364749" cy="1397590"/>
          </a:xfrm>
          <a:prstGeom prst="teardrop">
            <a:avLst/>
          </a:prstGeom>
          <a:gradFill flip="none" rotWithShape="1">
            <a:gsLst>
              <a:gs pos="0">
                <a:schemeClr val="tx2">
                  <a:lumMod val="50000"/>
                  <a:shade val="30000"/>
                  <a:satMod val="115000"/>
                </a:schemeClr>
              </a:gs>
              <a:gs pos="50000">
                <a:schemeClr val="tx2">
                  <a:lumMod val="50000"/>
                  <a:shade val="67500"/>
                  <a:satMod val="115000"/>
                </a:schemeClr>
              </a:gs>
              <a:gs pos="100000">
                <a:schemeClr val="tx2">
                  <a:lumMod val="50000"/>
                  <a:shade val="100000"/>
                  <a:satMod val="115000"/>
                </a:schemeClr>
              </a:gs>
            </a:gsLst>
            <a:lin ang="16200000" scaled="1"/>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Lágrima"/>
          <p:cNvSpPr/>
          <p:nvPr/>
        </p:nvSpPr>
        <p:spPr>
          <a:xfrm rot="21368087">
            <a:off x="6545495" y="1389003"/>
            <a:ext cx="1410994" cy="1372934"/>
          </a:xfrm>
          <a:prstGeom prst="teardrop">
            <a:avLst/>
          </a:prstGeom>
          <a:gradFill flip="none" rotWithShape="1">
            <a:gsLst>
              <a:gs pos="0">
                <a:schemeClr val="tx2">
                  <a:lumMod val="50000"/>
                  <a:shade val="30000"/>
                  <a:satMod val="115000"/>
                </a:schemeClr>
              </a:gs>
              <a:gs pos="50000">
                <a:schemeClr val="tx2">
                  <a:lumMod val="50000"/>
                  <a:shade val="67500"/>
                  <a:satMod val="115000"/>
                </a:schemeClr>
              </a:gs>
              <a:gs pos="100000">
                <a:schemeClr val="tx2">
                  <a:lumMod val="50000"/>
                  <a:shade val="100000"/>
                  <a:satMod val="115000"/>
                </a:schemeClr>
              </a:gs>
            </a:gsLst>
            <a:lin ang="16200000" scaled="1"/>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Lágrima"/>
          <p:cNvSpPr/>
          <p:nvPr/>
        </p:nvSpPr>
        <p:spPr>
          <a:xfrm rot="21368087">
            <a:off x="6116866" y="1889069"/>
            <a:ext cx="1410994" cy="1372934"/>
          </a:xfrm>
          <a:prstGeom prst="teardrop">
            <a:avLst/>
          </a:prstGeom>
          <a:gradFill flip="none" rotWithShape="1">
            <a:gsLst>
              <a:gs pos="0">
                <a:schemeClr val="tx2">
                  <a:lumMod val="50000"/>
                  <a:shade val="30000"/>
                  <a:satMod val="115000"/>
                </a:schemeClr>
              </a:gs>
              <a:gs pos="50000">
                <a:schemeClr val="tx2">
                  <a:lumMod val="50000"/>
                  <a:shade val="67500"/>
                  <a:satMod val="115000"/>
                </a:schemeClr>
              </a:gs>
              <a:gs pos="100000">
                <a:schemeClr val="tx2">
                  <a:lumMod val="50000"/>
                  <a:shade val="100000"/>
                  <a:satMod val="115000"/>
                </a:schemeClr>
              </a:gs>
            </a:gsLst>
            <a:lin ang="16200000" scaled="1"/>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Lágrima"/>
          <p:cNvSpPr/>
          <p:nvPr/>
        </p:nvSpPr>
        <p:spPr>
          <a:xfrm rot="21368087">
            <a:off x="5616801" y="2532011"/>
            <a:ext cx="1410994" cy="1372934"/>
          </a:xfrm>
          <a:prstGeom prst="teardrop">
            <a:avLst/>
          </a:prstGeom>
          <a:gradFill flip="none" rotWithShape="1">
            <a:gsLst>
              <a:gs pos="0">
                <a:schemeClr val="tx2">
                  <a:lumMod val="50000"/>
                  <a:shade val="30000"/>
                  <a:satMod val="115000"/>
                </a:schemeClr>
              </a:gs>
              <a:gs pos="50000">
                <a:schemeClr val="tx2">
                  <a:lumMod val="50000"/>
                  <a:shade val="67500"/>
                  <a:satMod val="115000"/>
                </a:schemeClr>
              </a:gs>
              <a:gs pos="100000">
                <a:schemeClr val="tx2">
                  <a:lumMod val="50000"/>
                  <a:shade val="100000"/>
                  <a:satMod val="115000"/>
                </a:schemeClr>
              </a:gs>
            </a:gsLst>
            <a:lin ang="16200000" scaled="1"/>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Lágrima"/>
          <p:cNvSpPr/>
          <p:nvPr/>
        </p:nvSpPr>
        <p:spPr>
          <a:xfrm rot="21368087">
            <a:off x="5188172" y="3174952"/>
            <a:ext cx="1410994" cy="1372934"/>
          </a:xfrm>
          <a:prstGeom prst="teardrop">
            <a:avLst/>
          </a:prstGeom>
          <a:gradFill flip="none" rotWithShape="1">
            <a:gsLst>
              <a:gs pos="0">
                <a:schemeClr val="tx2">
                  <a:lumMod val="50000"/>
                  <a:shade val="30000"/>
                  <a:satMod val="115000"/>
                </a:schemeClr>
              </a:gs>
              <a:gs pos="50000">
                <a:schemeClr val="tx2">
                  <a:lumMod val="50000"/>
                  <a:shade val="67500"/>
                  <a:satMod val="115000"/>
                </a:schemeClr>
              </a:gs>
              <a:gs pos="100000">
                <a:schemeClr val="tx2">
                  <a:lumMod val="50000"/>
                  <a:shade val="100000"/>
                  <a:satMod val="115000"/>
                </a:schemeClr>
              </a:gs>
            </a:gsLst>
            <a:lin ang="16200000" scaled="1"/>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Lágrima"/>
          <p:cNvSpPr/>
          <p:nvPr/>
        </p:nvSpPr>
        <p:spPr>
          <a:xfrm rot="21052806">
            <a:off x="4688106" y="3889333"/>
            <a:ext cx="1410994" cy="1372934"/>
          </a:xfrm>
          <a:prstGeom prst="teardrop">
            <a:avLst/>
          </a:prstGeom>
          <a:gradFill flip="none" rotWithShape="1">
            <a:gsLst>
              <a:gs pos="0">
                <a:schemeClr val="tx2">
                  <a:lumMod val="50000"/>
                  <a:shade val="30000"/>
                  <a:satMod val="115000"/>
                </a:schemeClr>
              </a:gs>
              <a:gs pos="50000">
                <a:schemeClr val="tx2">
                  <a:lumMod val="50000"/>
                  <a:shade val="67500"/>
                  <a:satMod val="115000"/>
                </a:schemeClr>
              </a:gs>
              <a:gs pos="100000">
                <a:schemeClr val="tx2">
                  <a:lumMod val="50000"/>
                  <a:shade val="100000"/>
                  <a:satMod val="115000"/>
                </a:schemeClr>
              </a:gs>
            </a:gsLst>
            <a:lin ang="16200000" scaled="1"/>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Lágrima"/>
          <p:cNvSpPr/>
          <p:nvPr/>
        </p:nvSpPr>
        <p:spPr>
          <a:xfrm rot="16531947">
            <a:off x="2722127" y="3106445"/>
            <a:ext cx="1364749" cy="1397590"/>
          </a:xfrm>
          <a:prstGeom prst="teardrop">
            <a:avLst/>
          </a:prstGeom>
          <a:gradFill flip="none" rotWithShape="1">
            <a:gsLst>
              <a:gs pos="0">
                <a:schemeClr val="tx2">
                  <a:lumMod val="50000"/>
                  <a:shade val="30000"/>
                  <a:satMod val="115000"/>
                </a:schemeClr>
              </a:gs>
              <a:gs pos="50000">
                <a:schemeClr val="tx2">
                  <a:lumMod val="50000"/>
                  <a:shade val="67500"/>
                  <a:satMod val="115000"/>
                </a:schemeClr>
              </a:gs>
              <a:gs pos="100000">
                <a:schemeClr val="tx2">
                  <a:lumMod val="50000"/>
                  <a:shade val="100000"/>
                  <a:satMod val="115000"/>
                </a:schemeClr>
              </a:gs>
            </a:gsLst>
            <a:lin ang="16200000" scaled="1"/>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Lágrima"/>
          <p:cNvSpPr/>
          <p:nvPr/>
        </p:nvSpPr>
        <p:spPr>
          <a:xfrm rot="16531947">
            <a:off x="3293631" y="3749387"/>
            <a:ext cx="1364749" cy="1397590"/>
          </a:xfrm>
          <a:prstGeom prst="teardrop">
            <a:avLst/>
          </a:prstGeom>
          <a:gradFill flip="none" rotWithShape="1">
            <a:gsLst>
              <a:gs pos="0">
                <a:schemeClr val="tx2">
                  <a:lumMod val="50000"/>
                  <a:shade val="30000"/>
                  <a:satMod val="115000"/>
                </a:schemeClr>
              </a:gs>
              <a:gs pos="50000">
                <a:schemeClr val="tx2">
                  <a:lumMod val="50000"/>
                  <a:shade val="67500"/>
                  <a:satMod val="115000"/>
                </a:schemeClr>
              </a:gs>
              <a:gs pos="100000">
                <a:schemeClr val="tx2">
                  <a:lumMod val="50000"/>
                  <a:shade val="100000"/>
                  <a:satMod val="115000"/>
                </a:schemeClr>
              </a:gs>
            </a:gsLst>
            <a:lin ang="16200000" scaled="1"/>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Rectángulo"/>
          <p:cNvSpPr/>
          <p:nvPr/>
        </p:nvSpPr>
        <p:spPr>
          <a:xfrm>
            <a:off x="0" y="-428652"/>
            <a:ext cx="9144000" cy="7286652"/>
          </a:xfrm>
          <a:prstGeom prst="rect">
            <a:avLst/>
          </a:prstGeom>
          <a:gradFill flip="none" rotWithShape="1">
            <a:gsLst>
              <a:gs pos="0">
                <a:schemeClr val="tx2">
                  <a:lumMod val="50000"/>
                  <a:shade val="30000"/>
                  <a:satMod val="115000"/>
                </a:schemeClr>
              </a:gs>
              <a:gs pos="50000">
                <a:schemeClr val="tx2">
                  <a:lumMod val="50000"/>
                  <a:shade val="67500"/>
                  <a:satMod val="115000"/>
                </a:schemeClr>
              </a:gs>
              <a:gs pos="100000">
                <a:schemeClr val="tx2">
                  <a:lumMod val="50000"/>
                  <a:shade val="100000"/>
                  <a:satMod val="115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2"/>
                                        </p:tgtEl>
                                        <p:attrNameLst>
                                          <p:attrName>style.opacity</p:attrName>
                                        </p:attrNameLst>
                                      </p:cBhvr>
                                      <p:to>
                                        <p:strVal val="0"/>
                                      </p:to>
                                    </p:set>
                                    <p:animEffect filter="image" prLst="opacity: 0">
                                      <p:cBhvr rctx="IE">
                                        <p:cTn id="7" dur="indefinite"/>
                                        <p:tgtEl>
                                          <p:spTgt spid="22"/>
                                        </p:tgtEl>
                                      </p:cBhvr>
                                    </p:animEffect>
                                  </p:childTnLst>
                                </p:cTn>
                              </p:par>
                              <p:par>
                                <p:cTn id="8" presetID="2" presetClass="entr" presetSubtype="6"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3000" fill="hold"/>
                                        <p:tgtEl>
                                          <p:spTgt spid="5"/>
                                        </p:tgtEl>
                                        <p:attrNameLst>
                                          <p:attrName>ppt_x</p:attrName>
                                        </p:attrNameLst>
                                      </p:cBhvr>
                                      <p:tavLst>
                                        <p:tav tm="0">
                                          <p:val>
                                            <p:strVal val="1+#ppt_w/2"/>
                                          </p:val>
                                        </p:tav>
                                        <p:tav tm="100000">
                                          <p:val>
                                            <p:strVal val="#ppt_x"/>
                                          </p:val>
                                        </p:tav>
                                      </p:tavLst>
                                    </p:anim>
                                    <p:anim calcmode="lin" valueType="num">
                                      <p:cBhvr additive="base">
                                        <p:cTn id="11" dur="3000" fill="hold"/>
                                        <p:tgtEl>
                                          <p:spTgt spid="5"/>
                                        </p:tgtEl>
                                        <p:attrNameLst>
                                          <p:attrName>ppt_y</p:attrName>
                                        </p:attrNameLst>
                                      </p:cBhvr>
                                      <p:tavLst>
                                        <p:tav tm="0">
                                          <p:val>
                                            <p:strVal val="1+#ppt_h/2"/>
                                          </p:val>
                                        </p:tav>
                                        <p:tav tm="100000">
                                          <p:val>
                                            <p:strVal val="#ppt_y"/>
                                          </p:val>
                                        </p:tav>
                                      </p:tavLst>
                                    </p:anim>
                                  </p:childTnLst>
                                </p:cTn>
                              </p:par>
                              <p:par>
                                <p:cTn id="12" presetID="2" presetClass="entr" presetSubtype="6" fill="hold" grpId="0" nodeType="withEffect">
                                  <p:stCondLst>
                                    <p:cond delay="0"/>
                                  </p:stCondLst>
                                  <p:childTnLst>
                                    <p:set>
                                      <p:cBhvr>
                                        <p:cTn id="13" dur="1" fill="hold">
                                          <p:stCondLst>
                                            <p:cond delay="0"/>
                                          </p:stCondLst>
                                        </p:cTn>
                                        <p:tgtEl>
                                          <p:spTgt spid="7"/>
                                        </p:tgtEl>
                                        <p:attrNameLst>
                                          <p:attrName>style.visibility</p:attrName>
                                        </p:attrNameLst>
                                      </p:cBhvr>
                                      <p:to>
                                        <p:strVal val="visible"/>
                                      </p:to>
                                    </p:set>
                                    <p:anim calcmode="lin" valueType="num">
                                      <p:cBhvr additive="base">
                                        <p:cTn id="14" dur="3000" fill="hold"/>
                                        <p:tgtEl>
                                          <p:spTgt spid="7"/>
                                        </p:tgtEl>
                                        <p:attrNameLst>
                                          <p:attrName>ppt_x</p:attrName>
                                        </p:attrNameLst>
                                      </p:cBhvr>
                                      <p:tavLst>
                                        <p:tav tm="0">
                                          <p:val>
                                            <p:strVal val="1+#ppt_w/2"/>
                                          </p:val>
                                        </p:tav>
                                        <p:tav tm="100000">
                                          <p:val>
                                            <p:strVal val="#ppt_x"/>
                                          </p:val>
                                        </p:tav>
                                      </p:tavLst>
                                    </p:anim>
                                    <p:anim calcmode="lin" valueType="num">
                                      <p:cBhvr additive="base">
                                        <p:cTn id="15" dur="3000" fill="hold"/>
                                        <p:tgtEl>
                                          <p:spTgt spid="7"/>
                                        </p:tgtEl>
                                        <p:attrNameLst>
                                          <p:attrName>ppt_y</p:attrName>
                                        </p:attrNameLst>
                                      </p:cBhvr>
                                      <p:tavLst>
                                        <p:tav tm="0">
                                          <p:val>
                                            <p:strVal val="1+#ppt_h/2"/>
                                          </p:val>
                                        </p:tav>
                                        <p:tav tm="100000">
                                          <p:val>
                                            <p:strVal val="#ppt_y"/>
                                          </p:val>
                                        </p:tav>
                                      </p:tavLst>
                                    </p:anim>
                                  </p:childTnLst>
                                </p:cTn>
                              </p:par>
                              <p:par>
                                <p:cTn id="16" presetID="2" presetClass="entr" presetSubtype="6" fill="hold" grpId="0" nodeType="withEffect">
                                  <p:stCondLst>
                                    <p:cond delay="0"/>
                                  </p:stCondLst>
                                  <p:childTnLst>
                                    <p:set>
                                      <p:cBhvr>
                                        <p:cTn id="17" dur="1" fill="hold">
                                          <p:stCondLst>
                                            <p:cond delay="0"/>
                                          </p:stCondLst>
                                        </p:cTn>
                                        <p:tgtEl>
                                          <p:spTgt spid="9"/>
                                        </p:tgtEl>
                                        <p:attrNameLst>
                                          <p:attrName>style.visibility</p:attrName>
                                        </p:attrNameLst>
                                      </p:cBhvr>
                                      <p:to>
                                        <p:strVal val="visible"/>
                                      </p:to>
                                    </p:set>
                                    <p:anim calcmode="lin" valueType="num">
                                      <p:cBhvr additive="base">
                                        <p:cTn id="18" dur="3000" fill="hold"/>
                                        <p:tgtEl>
                                          <p:spTgt spid="9"/>
                                        </p:tgtEl>
                                        <p:attrNameLst>
                                          <p:attrName>ppt_x</p:attrName>
                                        </p:attrNameLst>
                                      </p:cBhvr>
                                      <p:tavLst>
                                        <p:tav tm="0">
                                          <p:val>
                                            <p:strVal val="1+#ppt_w/2"/>
                                          </p:val>
                                        </p:tav>
                                        <p:tav tm="100000">
                                          <p:val>
                                            <p:strVal val="#ppt_x"/>
                                          </p:val>
                                        </p:tav>
                                      </p:tavLst>
                                    </p:anim>
                                    <p:anim calcmode="lin" valueType="num">
                                      <p:cBhvr additive="base">
                                        <p:cTn id="19" dur="3000" fill="hold"/>
                                        <p:tgtEl>
                                          <p:spTgt spid="9"/>
                                        </p:tgtEl>
                                        <p:attrNameLst>
                                          <p:attrName>ppt_y</p:attrName>
                                        </p:attrNameLst>
                                      </p:cBhvr>
                                      <p:tavLst>
                                        <p:tav tm="0">
                                          <p:val>
                                            <p:strVal val="1+#ppt_h/2"/>
                                          </p:val>
                                        </p:tav>
                                        <p:tav tm="100000">
                                          <p:val>
                                            <p:strVal val="#ppt_y"/>
                                          </p:val>
                                        </p:tav>
                                      </p:tavLst>
                                    </p:anim>
                                  </p:childTnLst>
                                </p:cTn>
                              </p:par>
                              <p:par>
                                <p:cTn id="20" presetID="2" presetClass="entr" presetSubtype="6" fill="hold" grpId="0" nodeType="withEffect">
                                  <p:stCondLst>
                                    <p:cond delay="0"/>
                                  </p:stCondLst>
                                  <p:childTnLst>
                                    <p:set>
                                      <p:cBhvr>
                                        <p:cTn id="21" dur="1" fill="hold">
                                          <p:stCondLst>
                                            <p:cond delay="0"/>
                                          </p:stCondLst>
                                        </p:cTn>
                                        <p:tgtEl>
                                          <p:spTgt spid="11"/>
                                        </p:tgtEl>
                                        <p:attrNameLst>
                                          <p:attrName>style.visibility</p:attrName>
                                        </p:attrNameLst>
                                      </p:cBhvr>
                                      <p:to>
                                        <p:strVal val="visible"/>
                                      </p:to>
                                    </p:set>
                                    <p:anim calcmode="lin" valueType="num">
                                      <p:cBhvr additive="base">
                                        <p:cTn id="22" dur="3000" fill="hold"/>
                                        <p:tgtEl>
                                          <p:spTgt spid="11"/>
                                        </p:tgtEl>
                                        <p:attrNameLst>
                                          <p:attrName>ppt_x</p:attrName>
                                        </p:attrNameLst>
                                      </p:cBhvr>
                                      <p:tavLst>
                                        <p:tav tm="0">
                                          <p:val>
                                            <p:strVal val="1+#ppt_w/2"/>
                                          </p:val>
                                        </p:tav>
                                        <p:tav tm="100000">
                                          <p:val>
                                            <p:strVal val="#ppt_x"/>
                                          </p:val>
                                        </p:tav>
                                      </p:tavLst>
                                    </p:anim>
                                    <p:anim calcmode="lin" valueType="num">
                                      <p:cBhvr additive="base">
                                        <p:cTn id="23" dur="3000" fill="hold"/>
                                        <p:tgtEl>
                                          <p:spTgt spid="11"/>
                                        </p:tgtEl>
                                        <p:attrNameLst>
                                          <p:attrName>ppt_y</p:attrName>
                                        </p:attrNameLst>
                                      </p:cBhvr>
                                      <p:tavLst>
                                        <p:tav tm="0">
                                          <p:val>
                                            <p:strVal val="1+#ppt_h/2"/>
                                          </p:val>
                                        </p:tav>
                                        <p:tav tm="100000">
                                          <p:val>
                                            <p:strVal val="#ppt_y"/>
                                          </p:val>
                                        </p:tav>
                                      </p:tavLst>
                                    </p:anim>
                                  </p:childTnLst>
                                </p:cTn>
                              </p:par>
                              <p:par>
                                <p:cTn id="24" presetID="2" presetClass="entr" presetSubtype="6" fill="hold" grpId="0" nodeType="withEffect">
                                  <p:stCondLst>
                                    <p:cond delay="0"/>
                                  </p:stCondLst>
                                  <p:childTnLst>
                                    <p:set>
                                      <p:cBhvr>
                                        <p:cTn id="25" dur="1" fill="hold">
                                          <p:stCondLst>
                                            <p:cond delay="0"/>
                                          </p:stCondLst>
                                        </p:cTn>
                                        <p:tgtEl>
                                          <p:spTgt spid="12"/>
                                        </p:tgtEl>
                                        <p:attrNameLst>
                                          <p:attrName>style.visibility</p:attrName>
                                        </p:attrNameLst>
                                      </p:cBhvr>
                                      <p:to>
                                        <p:strVal val="visible"/>
                                      </p:to>
                                    </p:set>
                                    <p:anim calcmode="lin" valueType="num">
                                      <p:cBhvr additive="base">
                                        <p:cTn id="26" dur="3000" fill="hold"/>
                                        <p:tgtEl>
                                          <p:spTgt spid="12"/>
                                        </p:tgtEl>
                                        <p:attrNameLst>
                                          <p:attrName>ppt_x</p:attrName>
                                        </p:attrNameLst>
                                      </p:cBhvr>
                                      <p:tavLst>
                                        <p:tav tm="0">
                                          <p:val>
                                            <p:strVal val="1+#ppt_w/2"/>
                                          </p:val>
                                        </p:tav>
                                        <p:tav tm="100000">
                                          <p:val>
                                            <p:strVal val="#ppt_x"/>
                                          </p:val>
                                        </p:tav>
                                      </p:tavLst>
                                    </p:anim>
                                    <p:anim calcmode="lin" valueType="num">
                                      <p:cBhvr additive="base">
                                        <p:cTn id="27" dur="3000" fill="hold"/>
                                        <p:tgtEl>
                                          <p:spTgt spid="12"/>
                                        </p:tgtEl>
                                        <p:attrNameLst>
                                          <p:attrName>ppt_y</p:attrName>
                                        </p:attrNameLst>
                                      </p:cBhvr>
                                      <p:tavLst>
                                        <p:tav tm="0">
                                          <p:val>
                                            <p:strVal val="1+#ppt_h/2"/>
                                          </p:val>
                                        </p:tav>
                                        <p:tav tm="100000">
                                          <p:val>
                                            <p:strVal val="#ppt_y"/>
                                          </p:val>
                                        </p:tav>
                                      </p:tavLst>
                                    </p:anim>
                                  </p:childTnLst>
                                </p:cTn>
                              </p:par>
                              <p:par>
                                <p:cTn id="28" presetID="2" presetClass="entr" presetSubtype="6" fill="hold" grpId="0" nodeType="withEffect">
                                  <p:stCondLst>
                                    <p:cond delay="0"/>
                                  </p:stCondLst>
                                  <p:childTnLst>
                                    <p:set>
                                      <p:cBhvr>
                                        <p:cTn id="29" dur="1" fill="hold">
                                          <p:stCondLst>
                                            <p:cond delay="0"/>
                                          </p:stCondLst>
                                        </p:cTn>
                                        <p:tgtEl>
                                          <p:spTgt spid="13"/>
                                        </p:tgtEl>
                                        <p:attrNameLst>
                                          <p:attrName>style.visibility</p:attrName>
                                        </p:attrNameLst>
                                      </p:cBhvr>
                                      <p:to>
                                        <p:strVal val="visible"/>
                                      </p:to>
                                    </p:set>
                                    <p:anim calcmode="lin" valueType="num">
                                      <p:cBhvr additive="base">
                                        <p:cTn id="30" dur="3000" fill="hold"/>
                                        <p:tgtEl>
                                          <p:spTgt spid="13"/>
                                        </p:tgtEl>
                                        <p:attrNameLst>
                                          <p:attrName>ppt_x</p:attrName>
                                        </p:attrNameLst>
                                      </p:cBhvr>
                                      <p:tavLst>
                                        <p:tav tm="0">
                                          <p:val>
                                            <p:strVal val="1+#ppt_w/2"/>
                                          </p:val>
                                        </p:tav>
                                        <p:tav tm="100000">
                                          <p:val>
                                            <p:strVal val="#ppt_x"/>
                                          </p:val>
                                        </p:tav>
                                      </p:tavLst>
                                    </p:anim>
                                    <p:anim calcmode="lin" valueType="num">
                                      <p:cBhvr additive="base">
                                        <p:cTn id="31" dur="3000" fill="hold"/>
                                        <p:tgtEl>
                                          <p:spTgt spid="13"/>
                                        </p:tgtEl>
                                        <p:attrNameLst>
                                          <p:attrName>ppt_y</p:attrName>
                                        </p:attrNameLst>
                                      </p:cBhvr>
                                      <p:tavLst>
                                        <p:tav tm="0">
                                          <p:val>
                                            <p:strVal val="1+#ppt_h/2"/>
                                          </p:val>
                                        </p:tav>
                                        <p:tav tm="100000">
                                          <p:val>
                                            <p:strVal val="#ppt_y"/>
                                          </p:val>
                                        </p:tav>
                                      </p:tavLst>
                                    </p:anim>
                                  </p:childTnLst>
                                </p:cTn>
                              </p:par>
                              <p:par>
                                <p:cTn id="32" presetID="2" presetClass="entr" presetSubtype="6" fill="hold" grpId="0" nodeType="withEffect">
                                  <p:stCondLst>
                                    <p:cond delay="0"/>
                                  </p:stCondLst>
                                  <p:childTnLst>
                                    <p:set>
                                      <p:cBhvr>
                                        <p:cTn id="33" dur="1" fill="hold">
                                          <p:stCondLst>
                                            <p:cond delay="0"/>
                                          </p:stCondLst>
                                        </p:cTn>
                                        <p:tgtEl>
                                          <p:spTgt spid="20"/>
                                        </p:tgtEl>
                                        <p:attrNameLst>
                                          <p:attrName>style.visibility</p:attrName>
                                        </p:attrNameLst>
                                      </p:cBhvr>
                                      <p:to>
                                        <p:strVal val="visible"/>
                                      </p:to>
                                    </p:set>
                                    <p:anim calcmode="lin" valueType="num">
                                      <p:cBhvr additive="base">
                                        <p:cTn id="34" dur="3000" fill="hold"/>
                                        <p:tgtEl>
                                          <p:spTgt spid="20"/>
                                        </p:tgtEl>
                                        <p:attrNameLst>
                                          <p:attrName>ppt_x</p:attrName>
                                        </p:attrNameLst>
                                      </p:cBhvr>
                                      <p:tavLst>
                                        <p:tav tm="0">
                                          <p:val>
                                            <p:strVal val="1+#ppt_w/2"/>
                                          </p:val>
                                        </p:tav>
                                        <p:tav tm="100000">
                                          <p:val>
                                            <p:strVal val="#ppt_x"/>
                                          </p:val>
                                        </p:tav>
                                      </p:tavLst>
                                    </p:anim>
                                    <p:anim calcmode="lin" valueType="num">
                                      <p:cBhvr additive="base">
                                        <p:cTn id="35" dur="3000" fill="hold"/>
                                        <p:tgtEl>
                                          <p:spTgt spid="20"/>
                                        </p:tgtEl>
                                        <p:attrNameLst>
                                          <p:attrName>ppt_y</p:attrName>
                                        </p:attrNameLst>
                                      </p:cBhvr>
                                      <p:tavLst>
                                        <p:tav tm="0">
                                          <p:val>
                                            <p:strVal val="1+#ppt_h/2"/>
                                          </p:val>
                                        </p:tav>
                                        <p:tav tm="100000">
                                          <p:val>
                                            <p:strVal val="#ppt_y"/>
                                          </p:val>
                                        </p:tav>
                                      </p:tavLst>
                                    </p:anim>
                                  </p:childTnLst>
                                </p:cTn>
                              </p:par>
                              <p:par>
                                <p:cTn id="36" presetID="2" presetClass="entr" presetSubtype="6" fill="hold" grpId="0" nodeType="withEffect">
                                  <p:stCondLst>
                                    <p:cond delay="0"/>
                                  </p:stCondLst>
                                  <p:childTnLst>
                                    <p:set>
                                      <p:cBhvr>
                                        <p:cTn id="37" dur="1" fill="hold">
                                          <p:stCondLst>
                                            <p:cond delay="0"/>
                                          </p:stCondLst>
                                        </p:cTn>
                                        <p:tgtEl>
                                          <p:spTgt spid="21"/>
                                        </p:tgtEl>
                                        <p:attrNameLst>
                                          <p:attrName>style.visibility</p:attrName>
                                        </p:attrNameLst>
                                      </p:cBhvr>
                                      <p:to>
                                        <p:strVal val="visible"/>
                                      </p:to>
                                    </p:set>
                                    <p:anim calcmode="lin" valueType="num">
                                      <p:cBhvr additive="base">
                                        <p:cTn id="38" dur="3000" fill="hold"/>
                                        <p:tgtEl>
                                          <p:spTgt spid="21"/>
                                        </p:tgtEl>
                                        <p:attrNameLst>
                                          <p:attrName>ppt_x</p:attrName>
                                        </p:attrNameLst>
                                      </p:cBhvr>
                                      <p:tavLst>
                                        <p:tav tm="0">
                                          <p:val>
                                            <p:strVal val="1+#ppt_w/2"/>
                                          </p:val>
                                        </p:tav>
                                        <p:tav tm="100000">
                                          <p:val>
                                            <p:strVal val="#ppt_x"/>
                                          </p:val>
                                        </p:tav>
                                      </p:tavLst>
                                    </p:anim>
                                    <p:anim calcmode="lin" valueType="num">
                                      <p:cBhvr additive="base">
                                        <p:cTn id="39" dur="3000" fill="hold"/>
                                        <p:tgtEl>
                                          <p:spTgt spid="21"/>
                                        </p:tgtEl>
                                        <p:attrNameLst>
                                          <p:attrName>ppt_y</p:attrName>
                                        </p:attrNameLst>
                                      </p:cBhvr>
                                      <p:tavLst>
                                        <p:tav tm="0">
                                          <p:val>
                                            <p:strVal val="1+#ppt_h/2"/>
                                          </p:val>
                                        </p:tav>
                                        <p:tav tm="100000">
                                          <p:val>
                                            <p:strVal val="#ppt_y"/>
                                          </p:val>
                                        </p:tav>
                                      </p:tavLst>
                                    </p:anim>
                                  </p:childTnLst>
                                </p:cTn>
                              </p:par>
                              <p:par>
                                <p:cTn id="40" presetID="2" presetClass="entr" presetSubtype="12" fill="hold" grpId="0" nodeType="withEffect">
                                  <p:stCondLst>
                                    <p:cond delay="0"/>
                                  </p:stCondLst>
                                  <p:childTnLst>
                                    <p:set>
                                      <p:cBhvr>
                                        <p:cTn id="41" dur="1" fill="hold">
                                          <p:stCondLst>
                                            <p:cond delay="0"/>
                                          </p:stCondLst>
                                        </p:cTn>
                                        <p:tgtEl>
                                          <p:spTgt spid="6"/>
                                        </p:tgtEl>
                                        <p:attrNameLst>
                                          <p:attrName>style.visibility</p:attrName>
                                        </p:attrNameLst>
                                      </p:cBhvr>
                                      <p:to>
                                        <p:strVal val="visible"/>
                                      </p:to>
                                    </p:set>
                                    <p:anim calcmode="lin" valueType="num">
                                      <p:cBhvr additive="base">
                                        <p:cTn id="42" dur="3000" fill="hold"/>
                                        <p:tgtEl>
                                          <p:spTgt spid="6"/>
                                        </p:tgtEl>
                                        <p:attrNameLst>
                                          <p:attrName>ppt_x</p:attrName>
                                        </p:attrNameLst>
                                      </p:cBhvr>
                                      <p:tavLst>
                                        <p:tav tm="0">
                                          <p:val>
                                            <p:strVal val="0-#ppt_w/2"/>
                                          </p:val>
                                        </p:tav>
                                        <p:tav tm="100000">
                                          <p:val>
                                            <p:strVal val="#ppt_x"/>
                                          </p:val>
                                        </p:tav>
                                      </p:tavLst>
                                    </p:anim>
                                    <p:anim calcmode="lin" valueType="num">
                                      <p:cBhvr additive="base">
                                        <p:cTn id="43" dur="3000" fill="hold"/>
                                        <p:tgtEl>
                                          <p:spTgt spid="6"/>
                                        </p:tgtEl>
                                        <p:attrNameLst>
                                          <p:attrName>ppt_y</p:attrName>
                                        </p:attrNameLst>
                                      </p:cBhvr>
                                      <p:tavLst>
                                        <p:tav tm="0">
                                          <p:val>
                                            <p:strVal val="1+#ppt_h/2"/>
                                          </p:val>
                                        </p:tav>
                                        <p:tav tm="100000">
                                          <p:val>
                                            <p:strVal val="#ppt_y"/>
                                          </p:val>
                                        </p:tav>
                                      </p:tavLst>
                                    </p:anim>
                                  </p:childTnLst>
                                </p:cTn>
                              </p:par>
                              <p:par>
                                <p:cTn id="44" presetID="2" presetClass="entr" presetSubtype="12" fill="hold" grpId="0" nodeType="withEffect">
                                  <p:stCondLst>
                                    <p:cond delay="0"/>
                                  </p:stCondLst>
                                  <p:childTnLst>
                                    <p:set>
                                      <p:cBhvr>
                                        <p:cTn id="45" dur="1" fill="hold">
                                          <p:stCondLst>
                                            <p:cond delay="0"/>
                                          </p:stCondLst>
                                        </p:cTn>
                                        <p:tgtEl>
                                          <p:spTgt spid="8"/>
                                        </p:tgtEl>
                                        <p:attrNameLst>
                                          <p:attrName>style.visibility</p:attrName>
                                        </p:attrNameLst>
                                      </p:cBhvr>
                                      <p:to>
                                        <p:strVal val="visible"/>
                                      </p:to>
                                    </p:set>
                                    <p:anim calcmode="lin" valueType="num">
                                      <p:cBhvr additive="base">
                                        <p:cTn id="46" dur="3000" fill="hold"/>
                                        <p:tgtEl>
                                          <p:spTgt spid="8"/>
                                        </p:tgtEl>
                                        <p:attrNameLst>
                                          <p:attrName>ppt_x</p:attrName>
                                        </p:attrNameLst>
                                      </p:cBhvr>
                                      <p:tavLst>
                                        <p:tav tm="0">
                                          <p:val>
                                            <p:strVal val="0-#ppt_w/2"/>
                                          </p:val>
                                        </p:tav>
                                        <p:tav tm="100000">
                                          <p:val>
                                            <p:strVal val="#ppt_x"/>
                                          </p:val>
                                        </p:tav>
                                      </p:tavLst>
                                    </p:anim>
                                    <p:anim calcmode="lin" valueType="num">
                                      <p:cBhvr additive="base">
                                        <p:cTn id="47" dur="3000" fill="hold"/>
                                        <p:tgtEl>
                                          <p:spTgt spid="8"/>
                                        </p:tgtEl>
                                        <p:attrNameLst>
                                          <p:attrName>ppt_y</p:attrName>
                                        </p:attrNameLst>
                                      </p:cBhvr>
                                      <p:tavLst>
                                        <p:tav tm="0">
                                          <p:val>
                                            <p:strVal val="1+#ppt_h/2"/>
                                          </p:val>
                                        </p:tav>
                                        <p:tav tm="100000">
                                          <p:val>
                                            <p:strVal val="#ppt_y"/>
                                          </p:val>
                                        </p:tav>
                                      </p:tavLst>
                                    </p:anim>
                                  </p:childTnLst>
                                </p:cTn>
                              </p:par>
                              <p:par>
                                <p:cTn id="48" presetID="2" presetClass="entr" presetSubtype="12" fill="hold" grpId="0" nodeType="withEffect">
                                  <p:stCondLst>
                                    <p:cond delay="0"/>
                                  </p:stCondLst>
                                  <p:childTnLst>
                                    <p:set>
                                      <p:cBhvr>
                                        <p:cTn id="49" dur="1" fill="hold">
                                          <p:stCondLst>
                                            <p:cond delay="0"/>
                                          </p:stCondLst>
                                        </p:cTn>
                                        <p:tgtEl>
                                          <p:spTgt spid="10"/>
                                        </p:tgtEl>
                                        <p:attrNameLst>
                                          <p:attrName>style.visibility</p:attrName>
                                        </p:attrNameLst>
                                      </p:cBhvr>
                                      <p:to>
                                        <p:strVal val="visible"/>
                                      </p:to>
                                    </p:set>
                                    <p:anim calcmode="lin" valueType="num">
                                      <p:cBhvr additive="base">
                                        <p:cTn id="50" dur="3000" fill="hold"/>
                                        <p:tgtEl>
                                          <p:spTgt spid="10"/>
                                        </p:tgtEl>
                                        <p:attrNameLst>
                                          <p:attrName>ppt_x</p:attrName>
                                        </p:attrNameLst>
                                      </p:cBhvr>
                                      <p:tavLst>
                                        <p:tav tm="0">
                                          <p:val>
                                            <p:strVal val="0-#ppt_w/2"/>
                                          </p:val>
                                        </p:tav>
                                        <p:tav tm="100000">
                                          <p:val>
                                            <p:strVal val="#ppt_x"/>
                                          </p:val>
                                        </p:tav>
                                      </p:tavLst>
                                    </p:anim>
                                    <p:anim calcmode="lin" valueType="num">
                                      <p:cBhvr additive="base">
                                        <p:cTn id="51" dur="3000" fill="hold"/>
                                        <p:tgtEl>
                                          <p:spTgt spid="10"/>
                                        </p:tgtEl>
                                        <p:attrNameLst>
                                          <p:attrName>ppt_y</p:attrName>
                                        </p:attrNameLst>
                                      </p:cBhvr>
                                      <p:tavLst>
                                        <p:tav tm="0">
                                          <p:val>
                                            <p:strVal val="1+#ppt_h/2"/>
                                          </p:val>
                                        </p:tav>
                                        <p:tav tm="100000">
                                          <p:val>
                                            <p:strVal val="#ppt_y"/>
                                          </p:val>
                                        </p:tav>
                                      </p:tavLst>
                                    </p:anim>
                                  </p:childTnLst>
                                </p:cTn>
                              </p:par>
                              <p:par>
                                <p:cTn id="52" presetID="2" presetClass="entr" presetSubtype="12" fill="hold" grpId="0" nodeType="withEffect">
                                  <p:stCondLst>
                                    <p:cond delay="0"/>
                                  </p:stCondLst>
                                  <p:childTnLst>
                                    <p:set>
                                      <p:cBhvr>
                                        <p:cTn id="53" dur="1" fill="hold">
                                          <p:stCondLst>
                                            <p:cond delay="0"/>
                                          </p:stCondLst>
                                        </p:cTn>
                                        <p:tgtEl>
                                          <p:spTgt spid="14"/>
                                        </p:tgtEl>
                                        <p:attrNameLst>
                                          <p:attrName>style.visibility</p:attrName>
                                        </p:attrNameLst>
                                      </p:cBhvr>
                                      <p:to>
                                        <p:strVal val="visible"/>
                                      </p:to>
                                    </p:set>
                                    <p:anim calcmode="lin" valueType="num">
                                      <p:cBhvr additive="base">
                                        <p:cTn id="54" dur="3000" fill="hold"/>
                                        <p:tgtEl>
                                          <p:spTgt spid="14"/>
                                        </p:tgtEl>
                                        <p:attrNameLst>
                                          <p:attrName>ppt_x</p:attrName>
                                        </p:attrNameLst>
                                      </p:cBhvr>
                                      <p:tavLst>
                                        <p:tav tm="0">
                                          <p:val>
                                            <p:strVal val="0-#ppt_w/2"/>
                                          </p:val>
                                        </p:tav>
                                        <p:tav tm="100000">
                                          <p:val>
                                            <p:strVal val="#ppt_x"/>
                                          </p:val>
                                        </p:tav>
                                      </p:tavLst>
                                    </p:anim>
                                    <p:anim calcmode="lin" valueType="num">
                                      <p:cBhvr additive="base">
                                        <p:cTn id="55" dur="3000" fill="hold"/>
                                        <p:tgtEl>
                                          <p:spTgt spid="14"/>
                                        </p:tgtEl>
                                        <p:attrNameLst>
                                          <p:attrName>ppt_y</p:attrName>
                                        </p:attrNameLst>
                                      </p:cBhvr>
                                      <p:tavLst>
                                        <p:tav tm="0">
                                          <p:val>
                                            <p:strVal val="1+#ppt_h/2"/>
                                          </p:val>
                                        </p:tav>
                                        <p:tav tm="100000">
                                          <p:val>
                                            <p:strVal val="#ppt_y"/>
                                          </p:val>
                                        </p:tav>
                                      </p:tavLst>
                                    </p:anim>
                                  </p:childTnLst>
                                </p:cTn>
                              </p:par>
                              <p:par>
                                <p:cTn id="56" presetID="2" presetClass="entr" presetSubtype="12" fill="hold" grpId="0" nodeType="withEffect">
                                  <p:stCondLst>
                                    <p:cond delay="0"/>
                                  </p:stCondLst>
                                  <p:childTnLst>
                                    <p:set>
                                      <p:cBhvr>
                                        <p:cTn id="57" dur="1" fill="hold">
                                          <p:stCondLst>
                                            <p:cond delay="0"/>
                                          </p:stCondLst>
                                        </p:cTn>
                                        <p:tgtEl>
                                          <p:spTgt spid="15"/>
                                        </p:tgtEl>
                                        <p:attrNameLst>
                                          <p:attrName>style.visibility</p:attrName>
                                        </p:attrNameLst>
                                      </p:cBhvr>
                                      <p:to>
                                        <p:strVal val="visible"/>
                                      </p:to>
                                    </p:set>
                                    <p:anim calcmode="lin" valueType="num">
                                      <p:cBhvr additive="base">
                                        <p:cTn id="58" dur="3000" fill="hold"/>
                                        <p:tgtEl>
                                          <p:spTgt spid="15"/>
                                        </p:tgtEl>
                                        <p:attrNameLst>
                                          <p:attrName>ppt_x</p:attrName>
                                        </p:attrNameLst>
                                      </p:cBhvr>
                                      <p:tavLst>
                                        <p:tav tm="0">
                                          <p:val>
                                            <p:strVal val="0-#ppt_w/2"/>
                                          </p:val>
                                        </p:tav>
                                        <p:tav tm="100000">
                                          <p:val>
                                            <p:strVal val="#ppt_x"/>
                                          </p:val>
                                        </p:tav>
                                      </p:tavLst>
                                    </p:anim>
                                    <p:anim calcmode="lin" valueType="num">
                                      <p:cBhvr additive="base">
                                        <p:cTn id="59" dur="3000" fill="hold"/>
                                        <p:tgtEl>
                                          <p:spTgt spid="15"/>
                                        </p:tgtEl>
                                        <p:attrNameLst>
                                          <p:attrName>ppt_y</p:attrName>
                                        </p:attrNameLst>
                                      </p:cBhvr>
                                      <p:tavLst>
                                        <p:tav tm="0">
                                          <p:val>
                                            <p:strVal val="1+#ppt_h/2"/>
                                          </p:val>
                                        </p:tav>
                                        <p:tav tm="100000">
                                          <p:val>
                                            <p:strVal val="#ppt_y"/>
                                          </p:val>
                                        </p:tav>
                                      </p:tavLst>
                                    </p:anim>
                                  </p:childTnLst>
                                </p:cTn>
                              </p:par>
                              <p:par>
                                <p:cTn id="60" presetID="2" presetClass="entr" presetSubtype="12" fill="hold" grpId="0" nodeType="withEffect">
                                  <p:stCondLst>
                                    <p:cond delay="0"/>
                                  </p:stCondLst>
                                  <p:childTnLst>
                                    <p:set>
                                      <p:cBhvr>
                                        <p:cTn id="61" dur="1" fill="hold">
                                          <p:stCondLst>
                                            <p:cond delay="0"/>
                                          </p:stCondLst>
                                        </p:cTn>
                                        <p:tgtEl>
                                          <p:spTgt spid="16"/>
                                        </p:tgtEl>
                                        <p:attrNameLst>
                                          <p:attrName>style.visibility</p:attrName>
                                        </p:attrNameLst>
                                      </p:cBhvr>
                                      <p:to>
                                        <p:strVal val="visible"/>
                                      </p:to>
                                    </p:set>
                                    <p:anim calcmode="lin" valueType="num">
                                      <p:cBhvr additive="base">
                                        <p:cTn id="62" dur="3000" fill="hold"/>
                                        <p:tgtEl>
                                          <p:spTgt spid="16"/>
                                        </p:tgtEl>
                                        <p:attrNameLst>
                                          <p:attrName>ppt_x</p:attrName>
                                        </p:attrNameLst>
                                      </p:cBhvr>
                                      <p:tavLst>
                                        <p:tav tm="0">
                                          <p:val>
                                            <p:strVal val="0-#ppt_w/2"/>
                                          </p:val>
                                        </p:tav>
                                        <p:tav tm="100000">
                                          <p:val>
                                            <p:strVal val="#ppt_x"/>
                                          </p:val>
                                        </p:tav>
                                      </p:tavLst>
                                    </p:anim>
                                    <p:anim calcmode="lin" valueType="num">
                                      <p:cBhvr additive="base">
                                        <p:cTn id="63" dur="3000" fill="hold"/>
                                        <p:tgtEl>
                                          <p:spTgt spid="16"/>
                                        </p:tgtEl>
                                        <p:attrNameLst>
                                          <p:attrName>ppt_y</p:attrName>
                                        </p:attrNameLst>
                                      </p:cBhvr>
                                      <p:tavLst>
                                        <p:tav tm="0">
                                          <p:val>
                                            <p:strVal val="1+#ppt_h/2"/>
                                          </p:val>
                                        </p:tav>
                                        <p:tav tm="100000">
                                          <p:val>
                                            <p:strVal val="#ppt_y"/>
                                          </p:val>
                                        </p:tav>
                                      </p:tavLst>
                                    </p:anim>
                                  </p:childTnLst>
                                </p:cTn>
                              </p:par>
                              <p:par>
                                <p:cTn id="64" presetID="2" presetClass="entr" presetSubtype="12" fill="hold" grpId="0" nodeType="withEffect">
                                  <p:stCondLst>
                                    <p:cond delay="0"/>
                                  </p:stCondLst>
                                  <p:childTnLst>
                                    <p:set>
                                      <p:cBhvr>
                                        <p:cTn id="65" dur="1" fill="hold">
                                          <p:stCondLst>
                                            <p:cond delay="0"/>
                                          </p:stCondLst>
                                        </p:cTn>
                                        <p:tgtEl>
                                          <p:spTgt spid="17"/>
                                        </p:tgtEl>
                                        <p:attrNameLst>
                                          <p:attrName>style.visibility</p:attrName>
                                        </p:attrNameLst>
                                      </p:cBhvr>
                                      <p:to>
                                        <p:strVal val="visible"/>
                                      </p:to>
                                    </p:set>
                                    <p:anim calcmode="lin" valueType="num">
                                      <p:cBhvr additive="base">
                                        <p:cTn id="66" dur="3000" fill="hold"/>
                                        <p:tgtEl>
                                          <p:spTgt spid="17"/>
                                        </p:tgtEl>
                                        <p:attrNameLst>
                                          <p:attrName>ppt_x</p:attrName>
                                        </p:attrNameLst>
                                      </p:cBhvr>
                                      <p:tavLst>
                                        <p:tav tm="0">
                                          <p:val>
                                            <p:strVal val="0-#ppt_w/2"/>
                                          </p:val>
                                        </p:tav>
                                        <p:tav tm="100000">
                                          <p:val>
                                            <p:strVal val="#ppt_x"/>
                                          </p:val>
                                        </p:tav>
                                      </p:tavLst>
                                    </p:anim>
                                    <p:anim calcmode="lin" valueType="num">
                                      <p:cBhvr additive="base">
                                        <p:cTn id="67" dur="3000" fill="hold"/>
                                        <p:tgtEl>
                                          <p:spTgt spid="17"/>
                                        </p:tgtEl>
                                        <p:attrNameLst>
                                          <p:attrName>ppt_y</p:attrName>
                                        </p:attrNameLst>
                                      </p:cBhvr>
                                      <p:tavLst>
                                        <p:tav tm="0">
                                          <p:val>
                                            <p:strVal val="1+#ppt_h/2"/>
                                          </p:val>
                                        </p:tav>
                                        <p:tav tm="100000">
                                          <p:val>
                                            <p:strVal val="#ppt_y"/>
                                          </p:val>
                                        </p:tav>
                                      </p:tavLst>
                                    </p:anim>
                                  </p:childTnLst>
                                </p:cTn>
                              </p:par>
                              <p:par>
                                <p:cTn id="68" presetID="2" presetClass="entr" presetSubtype="12" fill="hold" grpId="0" nodeType="withEffect">
                                  <p:stCondLst>
                                    <p:cond delay="0"/>
                                  </p:stCondLst>
                                  <p:childTnLst>
                                    <p:set>
                                      <p:cBhvr>
                                        <p:cTn id="69" dur="1" fill="hold">
                                          <p:stCondLst>
                                            <p:cond delay="0"/>
                                          </p:stCondLst>
                                        </p:cTn>
                                        <p:tgtEl>
                                          <p:spTgt spid="18"/>
                                        </p:tgtEl>
                                        <p:attrNameLst>
                                          <p:attrName>style.visibility</p:attrName>
                                        </p:attrNameLst>
                                      </p:cBhvr>
                                      <p:to>
                                        <p:strVal val="visible"/>
                                      </p:to>
                                    </p:set>
                                    <p:anim calcmode="lin" valueType="num">
                                      <p:cBhvr additive="base">
                                        <p:cTn id="70" dur="3000" fill="hold"/>
                                        <p:tgtEl>
                                          <p:spTgt spid="18"/>
                                        </p:tgtEl>
                                        <p:attrNameLst>
                                          <p:attrName>ppt_x</p:attrName>
                                        </p:attrNameLst>
                                      </p:cBhvr>
                                      <p:tavLst>
                                        <p:tav tm="0">
                                          <p:val>
                                            <p:strVal val="0-#ppt_w/2"/>
                                          </p:val>
                                        </p:tav>
                                        <p:tav tm="100000">
                                          <p:val>
                                            <p:strVal val="#ppt_x"/>
                                          </p:val>
                                        </p:tav>
                                      </p:tavLst>
                                    </p:anim>
                                    <p:anim calcmode="lin" valueType="num">
                                      <p:cBhvr additive="base">
                                        <p:cTn id="71" dur="3000" fill="hold"/>
                                        <p:tgtEl>
                                          <p:spTgt spid="18"/>
                                        </p:tgtEl>
                                        <p:attrNameLst>
                                          <p:attrName>ppt_y</p:attrName>
                                        </p:attrNameLst>
                                      </p:cBhvr>
                                      <p:tavLst>
                                        <p:tav tm="0">
                                          <p:val>
                                            <p:strVal val="1+#ppt_h/2"/>
                                          </p:val>
                                        </p:tav>
                                        <p:tav tm="100000">
                                          <p:val>
                                            <p:strVal val="#ppt_y"/>
                                          </p:val>
                                        </p:tav>
                                      </p:tavLst>
                                    </p:anim>
                                  </p:childTnLst>
                                </p:cTn>
                              </p:par>
                              <p:par>
                                <p:cTn id="72" presetID="8" presetClass="emph" presetSubtype="0" fill="hold" grpId="1" nodeType="withEffect">
                                  <p:stCondLst>
                                    <p:cond delay="0"/>
                                  </p:stCondLst>
                                  <p:childTnLst>
                                    <p:animRot by="21600000">
                                      <p:cBhvr>
                                        <p:cTn id="73" dur="3000" fill="hold"/>
                                        <p:tgtEl>
                                          <p:spTgt spid="5"/>
                                        </p:tgtEl>
                                        <p:attrNameLst>
                                          <p:attrName>r</p:attrName>
                                        </p:attrNameLst>
                                      </p:cBhvr>
                                    </p:animRot>
                                  </p:childTnLst>
                                </p:cTn>
                              </p:par>
                              <p:par>
                                <p:cTn id="74" presetID="8" presetClass="emph" presetSubtype="0" fill="hold" grpId="1" nodeType="withEffect">
                                  <p:stCondLst>
                                    <p:cond delay="0"/>
                                  </p:stCondLst>
                                  <p:childTnLst>
                                    <p:animRot by="21600000">
                                      <p:cBhvr>
                                        <p:cTn id="75" dur="3000" fill="hold"/>
                                        <p:tgtEl>
                                          <p:spTgt spid="7"/>
                                        </p:tgtEl>
                                        <p:attrNameLst>
                                          <p:attrName>r</p:attrName>
                                        </p:attrNameLst>
                                      </p:cBhvr>
                                    </p:animRot>
                                  </p:childTnLst>
                                </p:cTn>
                              </p:par>
                              <p:par>
                                <p:cTn id="76" presetID="8" presetClass="emph" presetSubtype="0" fill="hold" grpId="1" nodeType="withEffect">
                                  <p:stCondLst>
                                    <p:cond delay="0"/>
                                  </p:stCondLst>
                                  <p:childTnLst>
                                    <p:animRot by="21600000">
                                      <p:cBhvr>
                                        <p:cTn id="77" dur="3000" fill="hold"/>
                                        <p:tgtEl>
                                          <p:spTgt spid="9"/>
                                        </p:tgtEl>
                                        <p:attrNameLst>
                                          <p:attrName>r</p:attrName>
                                        </p:attrNameLst>
                                      </p:cBhvr>
                                    </p:animRot>
                                  </p:childTnLst>
                                </p:cTn>
                              </p:par>
                              <p:par>
                                <p:cTn id="78" presetID="8" presetClass="emph" presetSubtype="0" fill="hold" grpId="1" nodeType="withEffect">
                                  <p:stCondLst>
                                    <p:cond delay="0"/>
                                  </p:stCondLst>
                                  <p:childTnLst>
                                    <p:animRot by="21600000">
                                      <p:cBhvr>
                                        <p:cTn id="79" dur="3000" fill="hold"/>
                                        <p:tgtEl>
                                          <p:spTgt spid="11"/>
                                        </p:tgtEl>
                                        <p:attrNameLst>
                                          <p:attrName>r</p:attrName>
                                        </p:attrNameLst>
                                      </p:cBhvr>
                                    </p:animRot>
                                  </p:childTnLst>
                                </p:cTn>
                              </p:par>
                              <p:par>
                                <p:cTn id="80" presetID="8" presetClass="emph" presetSubtype="0" fill="hold" grpId="1" nodeType="withEffect">
                                  <p:stCondLst>
                                    <p:cond delay="0"/>
                                  </p:stCondLst>
                                  <p:childTnLst>
                                    <p:animRot by="21600000">
                                      <p:cBhvr>
                                        <p:cTn id="81" dur="3000" fill="hold"/>
                                        <p:tgtEl>
                                          <p:spTgt spid="12"/>
                                        </p:tgtEl>
                                        <p:attrNameLst>
                                          <p:attrName>r</p:attrName>
                                        </p:attrNameLst>
                                      </p:cBhvr>
                                    </p:animRot>
                                  </p:childTnLst>
                                </p:cTn>
                              </p:par>
                              <p:par>
                                <p:cTn id="82" presetID="8" presetClass="emph" presetSubtype="0" fill="hold" grpId="1" nodeType="withEffect">
                                  <p:stCondLst>
                                    <p:cond delay="0"/>
                                  </p:stCondLst>
                                  <p:childTnLst>
                                    <p:animRot by="21600000">
                                      <p:cBhvr>
                                        <p:cTn id="83" dur="3000" fill="hold"/>
                                        <p:tgtEl>
                                          <p:spTgt spid="13"/>
                                        </p:tgtEl>
                                        <p:attrNameLst>
                                          <p:attrName>r</p:attrName>
                                        </p:attrNameLst>
                                      </p:cBhvr>
                                    </p:animRot>
                                  </p:childTnLst>
                                </p:cTn>
                              </p:par>
                              <p:par>
                                <p:cTn id="84" presetID="8" presetClass="emph" presetSubtype="0" fill="hold" grpId="1" nodeType="withEffect">
                                  <p:stCondLst>
                                    <p:cond delay="0"/>
                                  </p:stCondLst>
                                  <p:childTnLst>
                                    <p:animRot by="21600000">
                                      <p:cBhvr>
                                        <p:cTn id="85" dur="3000" fill="hold"/>
                                        <p:tgtEl>
                                          <p:spTgt spid="20"/>
                                        </p:tgtEl>
                                        <p:attrNameLst>
                                          <p:attrName>r</p:attrName>
                                        </p:attrNameLst>
                                      </p:cBhvr>
                                    </p:animRot>
                                  </p:childTnLst>
                                </p:cTn>
                              </p:par>
                              <p:par>
                                <p:cTn id="86" presetID="8" presetClass="emph" presetSubtype="0" fill="hold" grpId="1" nodeType="withEffect">
                                  <p:stCondLst>
                                    <p:cond delay="0"/>
                                  </p:stCondLst>
                                  <p:childTnLst>
                                    <p:animRot by="21600000">
                                      <p:cBhvr>
                                        <p:cTn id="87" dur="3000" fill="hold"/>
                                        <p:tgtEl>
                                          <p:spTgt spid="21"/>
                                        </p:tgtEl>
                                        <p:attrNameLst>
                                          <p:attrName>r</p:attrName>
                                        </p:attrNameLst>
                                      </p:cBhvr>
                                    </p:animRot>
                                  </p:childTnLst>
                                </p:cTn>
                              </p:par>
                              <p:par>
                                <p:cTn id="88" presetID="8" presetClass="emph" presetSubtype="0" fill="hold" grpId="1" nodeType="withEffect">
                                  <p:stCondLst>
                                    <p:cond delay="0"/>
                                  </p:stCondLst>
                                  <p:childTnLst>
                                    <p:animRot by="-21600000">
                                      <p:cBhvr>
                                        <p:cTn id="89" dur="3000" fill="hold"/>
                                        <p:tgtEl>
                                          <p:spTgt spid="6"/>
                                        </p:tgtEl>
                                        <p:attrNameLst>
                                          <p:attrName>r</p:attrName>
                                        </p:attrNameLst>
                                      </p:cBhvr>
                                    </p:animRot>
                                  </p:childTnLst>
                                </p:cTn>
                              </p:par>
                              <p:par>
                                <p:cTn id="90" presetID="8" presetClass="emph" presetSubtype="0" fill="hold" grpId="1" nodeType="withEffect">
                                  <p:stCondLst>
                                    <p:cond delay="0"/>
                                  </p:stCondLst>
                                  <p:childTnLst>
                                    <p:animRot by="-21600000">
                                      <p:cBhvr>
                                        <p:cTn id="91" dur="3000" fill="hold"/>
                                        <p:tgtEl>
                                          <p:spTgt spid="8"/>
                                        </p:tgtEl>
                                        <p:attrNameLst>
                                          <p:attrName>r</p:attrName>
                                        </p:attrNameLst>
                                      </p:cBhvr>
                                    </p:animRot>
                                  </p:childTnLst>
                                </p:cTn>
                              </p:par>
                              <p:par>
                                <p:cTn id="92" presetID="8" presetClass="emph" presetSubtype="0" fill="hold" grpId="1" nodeType="withEffect">
                                  <p:stCondLst>
                                    <p:cond delay="0"/>
                                  </p:stCondLst>
                                  <p:childTnLst>
                                    <p:animRot by="-21600000">
                                      <p:cBhvr>
                                        <p:cTn id="93" dur="3000" fill="hold"/>
                                        <p:tgtEl>
                                          <p:spTgt spid="10"/>
                                        </p:tgtEl>
                                        <p:attrNameLst>
                                          <p:attrName>r</p:attrName>
                                        </p:attrNameLst>
                                      </p:cBhvr>
                                    </p:animRot>
                                  </p:childTnLst>
                                </p:cTn>
                              </p:par>
                              <p:par>
                                <p:cTn id="94" presetID="8" presetClass="emph" presetSubtype="0" fill="hold" grpId="1" nodeType="withEffect">
                                  <p:stCondLst>
                                    <p:cond delay="0"/>
                                  </p:stCondLst>
                                  <p:childTnLst>
                                    <p:animRot by="-21600000">
                                      <p:cBhvr>
                                        <p:cTn id="95" dur="3000" fill="hold"/>
                                        <p:tgtEl>
                                          <p:spTgt spid="14"/>
                                        </p:tgtEl>
                                        <p:attrNameLst>
                                          <p:attrName>r</p:attrName>
                                        </p:attrNameLst>
                                      </p:cBhvr>
                                    </p:animRot>
                                  </p:childTnLst>
                                </p:cTn>
                              </p:par>
                              <p:par>
                                <p:cTn id="96" presetID="8" presetClass="emph" presetSubtype="0" fill="hold" grpId="1" nodeType="withEffect">
                                  <p:stCondLst>
                                    <p:cond delay="0"/>
                                  </p:stCondLst>
                                  <p:childTnLst>
                                    <p:animRot by="-21600000">
                                      <p:cBhvr>
                                        <p:cTn id="97" dur="3000" fill="hold"/>
                                        <p:tgtEl>
                                          <p:spTgt spid="15"/>
                                        </p:tgtEl>
                                        <p:attrNameLst>
                                          <p:attrName>r</p:attrName>
                                        </p:attrNameLst>
                                      </p:cBhvr>
                                    </p:animRot>
                                  </p:childTnLst>
                                </p:cTn>
                              </p:par>
                              <p:par>
                                <p:cTn id="98" presetID="8" presetClass="emph" presetSubtype="0" fill="hold" grpId="1" nodeType="withEffect">
                                  <p:stCondLst>
                                    <p:cond delay="0"/>
                                  </p:stCondLst>
                                  <p:childTnLst>
                                    <p:animRot by="-21600000">
                                      <p:cBhvr>
                                        <p:cTn id="99" dur="3000" fill="hold"/>
                                        <p:tgtEl>
                                          <p:spTgt spid="16"/>
                                        </p:tgtEl>
                                        <p:attrNameLst>
                                          <p:attrName>r</p:attrName>
                                        </p:attrNameLst>
                                      </p:cBhvr>
                                    </p:animRot>
                                  </p:childTnLst>
                                </p:cTn>
                              </p:par>
                              <p:par>
                                <p:cTn id="100" presetID="8" presetClass="emph" presetSubtype="0" fill="hold" grpId="1" nodeType="withEffect">
                                  <p:stCondLst>
                                    <p:cond delay="0"/>
                                  </p:stCondLst>
                                  <p:childTnLst>
                                    <p:animRot by="-21600000">
                                      <p:cBhvr>
                                        <p:cTn id="101" dur="3000" fill="hold"/>
                                        <p:tgtEl>
                                          <p:spTgt spid="17"/>
                                        </p:tgtEl>
                                        <p:attrNameLst>
                                          <p:attrName>r</p:attrName>
                                        </p:attrNameLst>
                                      </p:cBhvr>
                                    </p:animRot>
                                  </p:childTnLst>
                                </p:cTn>
                              </p:par>
                              <p:par>
                                <p:cTn id="102" presetID="8" presetClass="emph" presetSubtype="0" fill="hold" grpId="1" nodeType="withEffect">
                                  <p:stCondLst>
                                    <p:cond delay="0"/>
                                  </p:stCondLst>
                                  <p:childTnLst>
                                    <p:animRot by="-21600000">
                                      <p:cBhvr>
                                        <p:cTn id="103" dur="3000" fill="hold"/>
                                        <p:tgtEl>
                                          <p:spTgt spid="18"/>
                                        </p:tgtEl>
                                        <p:attrNameLst>
                                          <p:attrName>r</p:attrName>
                                        </p:attrNameLst>
                                      </p:cBhvr>
                                    </p:animRot>
                                  </p:childTnLst>
                                </p:cTn>
                              </p:par>
                            </p:childTnLst>
                          </p:cTn>
                        </p:par>
                        <p:par>
                          <p:cTn id="104" fill="hold">
                            <p:stCondLst>
                              <p:cond delay="3000"/>
                            </p:stCondLst>
                            <p:childTnLst>
                              <p:par>
                                <p:cTn id="105" presetID="2" presetClass="exit" presetSubtype="6" fill="hold" grpId="2" nodeType="afterEffect">
                                  <p:stCondLst>
                                    <p:cond delay="0"/>
                                  </p:stCondLst>
                                  <p:childTnLst>
                                    <p:anim calcmode="lin" valueType="num">
                                      <p:cBhvr additive="base">
                                        <p:cTn id="106" dur="3000"/>
                                        <p:tgtEl>
                                          <p:spTgt spid="5"/>
                                        </p:tgtEl>
                                        <p:attrNameLst>
                                          <p:attrName>ppt_x</p:attrName>
                                        </p:attrNameLst>
                                      </p:cBhvr>
                                      <p:tavLst>
                                        <p:tav tm="0">
                                          <p:val>
                                            <p:strVal val="ppt_x"/>
                                          </p:val>
                                        </p:tav>
                                        <p:tav tm="100000">
                                          <p:val>
                                            <p:strVal val="1+ppt_w/2"/>
                                          </p:val>
                                        </p:tav>
                                      </p:tavLst>
                                    </p:anim>
                                    <p:anim calcmode="lin" valueType="num">
                                      <p:cBhvr additive="base">
                                        <p:cTn id="107" dur="3000"/>
                                        <p:tgtEl>
                                          <p:spTgt spid="5"/>
                                        </p:tgtEl>
                                        <p:attrNameLst>
                                          <p:attrName>ppt_y</p:attrName>
                                        </p:attrNameLst>
                                      </p:cBhvr>
                                      <p:tavLst>
                                        <p:tav tm="0">
                                          <p:val>
                                            <p:strVal val="ppt_y"/>
                                          </p:val>
                                        </p:tav>
                                        <p:tav tm="100000">
                                          <p:val>
                                            <p:strVal val="1+ppt_h/2"/>
                                          </p:val>
                                        </p:tav>
                                      </p:tavLst>
                                    </p:anim>
                                    <p:set>
                                      <p:cBhvr>
                                        <p:cTn id="108" dur="1" fill="hold">
                                          <p:stCondLst>
                                            <p:cond delay="2999"/>
                                          </p:stCondLst>
                                        </p:cTn>
                                        <p:tgtEl>
                                          <p:spTgt spid="5"/>
                                        </p:tgtEl>
                                        <p:attrNameLst>
                                          <p:attrName>style.visibility</p:attrName>
                                        </p:attrNameLst>
                                      </p:cBhvr>
                                      <p:to>
                                        <p:strVal val="hidden"/>
                                      </p:to>
                                    </p:set>
                                  </p:childTnLst>
                                </p:cTn>
                              </p:par>
                              <p:par>
                                <p:cTn id="109" presetID="2" presetClass="exit" presetSubtype="6" fill="hold" grpId="2" nodeType="withEffect">
                                  <p:stCondLst>
                                    <p:cond delay="0"/>
                                  </p:stCondLst>
                                  <p:childTnLst>
                                    <p:anim calcmode="lin" valueType="num">
                                      <p:cBhvr additive="base">
                                        <p:cTn id="110" dur="3000"/>
                                        <p:tgtEl>
                                          <p:spTgt spid="7"/>
                                        </p:tgtEl>
                                        <p:attrNameLst>
                                          <p:attrName>ppt_x</p:attrName>
                                        </p:attrNameLst>
                                      </p:cBhvr>
                                      <p:tavLst>
                                        <p:tav tm="0">
                                          <p:val>
                                            <p:strVal val="ppt_x"/>
                                          </p:val>
                                        </p:tav>
                                        <p:tav tm="100000">
                                          <p:val>
                                            <p:strVal val="1+ppt_w/2"/>
                                          </p:val>
                                        </p:tav>
                                      </p:tavLst>
                                    </p:anim>
                                    <p:anim calcmode="lin" valueType="num">
                                      <p:cBhvr additive="base">
                                        <p:cTn id="111" dur="3000"/>
                                        <p:tgtEl>
                                          <p:spTgt spid="7"/>
                                        </p:tgtEl>
                                        <p:attrNameLst>
                                          <p:attrName>ppt_y</p:attrName>
                                        </p:attrNameLst>
                                      </p:cBhvr>
                                      <p:tavLst>
                                        <p:tav tm="0">
                                          <p:val>
                                            <p:strVal val="ppt_y"/>
                                          </p:val>
                                        </p:tav>
                                        <p:tav tm="100000">
                                          <p:val>
                                            <p:strVal val="1+ppt_h/2"/>
                                          </p:val>
                                        </p:tav>
                                      </p:tavLst>
                                    </p:anim>
                                    <p:set>
                                      <p:cBhvr>
                                        <p:cTn id="112" dur="1" fill="hold">
                                          <p:stCondLst>
                                            <p:cond delay="2999"/>
                                          </p:stCondLst>
                                        </p:cTn>
                                        <p:tgtEl>
                                          <p:spTgt spid="7"/>
                                        </p:tgtEl>
                                        <p:attrNameLst>
                                          <p:attrName>style.visibility</p:attrName>
                                        </p:attrNameLst>
                                      </p:cBhvr>
                                      <p:to>
                                        <p:strVal val="hidden"/>
                                      </p:to>
                                    </p:set>
                                  </p:childTnLst>
                                </p:cTn>
                              </p:par>
                              <p:par>
                                <p:cTn id="113" presetID="2" presetClass="exit" presetSubtype="6" fill="hold" grpId="2" nodeType="withEffect">
                                  <p:stCondLst>
                                    <p:cond delay="0"/>
                                  </p:stCondLst>
                                  <p:childTnLst>
                                    <p:anim calcmode="lin" valueType="num">
                                      <p:cBhvr additive="base">
                                        <p:cTn id="114" dur="3000"/>
                                        <p:tgtEl>
                                          <p:spTgt spid="9"/>
                                        </p:tgtEl>
                                        <p:attrNameLst>
                                          <p:attrName>ppt_x</p:attrName>
                                        </p:attrNameLst>
                                      </p:cBhvr>
                                      <p:tavLst>
                                        <p:tav tm="0">
                                          <p:val>
                                            <p:strVal val="ppt_x"/>
                                          </p:val>
                                        </p:tav>
                                        <p:tav tm="100000">
                                          <p:val>
                                            <p:strVal val="1+ppt_w/2"/>
                                          </p:val>
                                        </p:tav>
                                      </p:tavLst>
                                    </p:anim>
                                    <p:anim calcmode="lin" valueType="num">
                                      <p:cBhvr additive="base">
                                        <p:cTn id="115" dur="3000"/>
                                        <p:tgtEl>
                                          <p:spTgt spid="9"/>
                                        </p:tgtEl>
                                        <p:attrNameLst>
                                          <p:attrName>ppt_y</p:attrName>
                                        </p:attrNameLst>
                                      </p:cBhvr>
                                      <p:tavLst>
                                        <p:tav tm="0">
                                          <p:val>
                                            <p:strVal val="ppt_y"/>
                                          </p:val>
                                        </p:tav>
                                        <p:tav tm="100000">
                                          <p:val>
                                            <p:strVal val="1+ppt_h/2"/>
                                          </p:val>
                                        </p:tav>
                                      </p:tavLst>
                                    </p:anim>
                                    <p:set>
                                      <p:cBhvr>
                                        <p:cTn id="116" dur="1" fill="hold">
                                          <p:stCondLst>
                                            <p:cond delay="2999"/>
                                          </p:stCondLst>
                                        </p:cTn>
                                        <p:tgtEl>
                                          <p:spTgt spid="9"/>
                                        </p:tgtEl>
                                        <p:attrNameLst>
                                          <p:attrName>style.visibility</p:attrName>
                                        </p:attrNameLst>
                                      </p:cBhvr>
                                      <p:to>
                                        <p:strVal val="hidden"/>
                                      </p:to>
                                    </p:set>
                                  </p:childTnLst>
                                </p:cTn>
                              </p:par>
                              <p:par>
                                <p:cTn id="117" presetID="2" presetClass="exit" presetSubtype="6" fill="hold" grpId="2" nodeType="withEffect">
                                  <p:stCondLst>
                                    <p:cond delay="0"/>
                                  </p:stCondLst>
                                  <p:childTnLst>
                                    <p:anim calcmode="lin" valueType="num">
                                      <p:cBhvr additive="base">
                                        <p:cTn id="118" dur="3000"/>
                                        <p:tgtEl>
                                          <p:spTgt spid="11"/>
                                        </p:tgtEl>
                                        <p:attrNameLst>
                                          <p:attrName>ppt_x</p:attrName>
                                        </p:attrNameLst>
                                      </p:cBhvr>
                                      <p:tavLst>
                                        <p:tav tm="0">
                                          <p:val>
                                            <p:strVal val="ppt_x"/>
                                          </p:val>
                                        </p:tav>
                                        <p:tav tm="100000">
                                          <p:val>
                                            <p:strVal val="1+ppt_w/2"/>
                                          </p:val>
                                        </p:tav>
                                      </p:tavLst>
                                    </p:anim>
                                    <p:anim calcmode="lin" valueType="num">
                                      <p:cBhvr additive="base">
                                        <p:cTn id="119" dur="3000"/>
                                        <p:tgtEl>
                                          <p:spTgt spid="11"/>
                                        </p:tgtEl>
                                        <p:attrNameLst>
                                          <p:attrName>ppt_y</p:attrName>
                                        </p:attrNameLst>
                                      </p:cBhvr>
                                      <p:tavLst>
                                        <p:tav tm="0">
                                          <p:val>
                                            <p:strVal val="ppt_y"/>
                                          </p:val>
                                        </p:tav>
                                        <p:tav tm="100000">
                                          <p:val>
                                            <p:strVal val="1+ppt_h/2"/>
                                          </p:val>
                                        </p:tav>
                                      </p:tavLst>
                                    </p:anim>
                                    <p:set>
                                      <p:cBhvr>
                                        <p:cTn id="120" dur="1" fill="hold">
                                          <p:stCondLst>
                                            <p:cond delay="2999"/>
                                          </p:stCondLst>
                                        </p:cTn>
                                        <p:tgtEl>
                                          <p:spTgt spid="11"/>
                                        </p:tgtEl>
                                        <p:attrNameLst>
                                          <p:attrName>style.visibility</p:attrName>
                                        </p:attrNameLst>
                                      </p:cBhvr>
                                      <p:to>
                                        <p:strVal val="hidden"/>
                                      </p:to>
                                    </p:set>
                                  </p:childTnLst>
                                </p:cTn>
                              </p:par>
                              <p:par>
                                <p:cTn id="121" presetID="2" presetClass="exit" presetSubtype="6" fill="hold" grpId="2" nodeType="withEffect">
                                  <p:stCondLst>
                                    <p:cond delay="0"/>
                                  </p:stCondLst>
                                  <p:childTnLst>
                                    <p:anim calcmode="lin" valueType="num">
                                      <p:cBhvr additive="base">
                                        <p:cTn id="122" dur="3000"/>
                                        <p:tgtEl>
                                          <p:spTgt spid="12"/>
                                        </p:tgtEl>
                                        <p:attrNameLst>
                                          <p:attrName>ppt_x</p:attrName>
                                        </p:attrNameLst>
                                      </p:cBhvr>
                                      <p:tavLst>
                                        <p:tav tm="0">
                                          <p:val>
                                            <p:strVal val="ppt_x"/>
                                          </p:val>
                                        </p:tav>
                                        <p:tav tm="100000">
                                          <p:val>
                                            <p:strVal val="1+ppt_w/2"/>
                                          </p:val>
                                        </p:tav>
                                      </p:tavLst>
                                    </p:anim>
                                    <p:anim calcmode="lin" valueType="num">
                                      <p:cBhvr additive="base">
                                        <p:cTn id="123" dur="3000"/>
                                        <p:tgtEl>
                                          <p:spTgt spid="12"/>
                                        </p:tgtEl>
                                        <p:attrNameLst>
                                          <p:attrName>ppt_y</p:attrName>
                                        </p:attrNameLst>
                                      </p:cBhvr>
                                      <p:tavLst>
                                        <p:tav tm="0">
                                          <p:val>
                                            <p:strVal val="ppt_y"/>
                                          </p:val>
                                        </p:tav>
                                        <p:tav tm="100000">
                                          <p:val>
                                            <p:strVal val="1+ppt_h/2"/>
                                          </p:val>
                                        </p:tav>
                                      </p:tavLst>
                                    </p:anim>
                                    <p:set>
                                      <p:cBhvr>
                                        <p:cTn id="124" dur="1" fill="hold">
                                          <p:stCondLst>
                                            <p:cond delay="2999"/>
                                          </p:stCondLst>
                                        </p:cTn>
                                        <p:tgtEl>
                                          <p:spTgt spid="12"/>
                                        </p:tgtEl>
                                        <p:attrNameLst>
                                          <p:attrName>style.visibility</p:attrName>
                                        </p:attrNameLst>
                                      </p:cBhvr>
                                      <p:to>
                                        <p:strVal val="hidden"/>
                                      </p:to>
                                    </p:set>
                                  </p:childTnLst>
                                </p:cTn>
                              </p:par>
                              <p:par>
                                <p:cTn id="125" presetID="2" presetClass="exit" presetSubtype="6" fill="hold" grpId="2" nodeType="withEffect">
                                  <p:stCondLst>
                                    <p:cond delay="0"/>
                                  </p:stCondLst>
                                  <p:childTnLst>
                                    <p:anim calcmode="lin" valueType="num">
                                      <p:cBhvr additive="base">
                                        <p:cTn id="126" dur="3000"/>
                                        <p:tgtEl>
                                          <p:spTgt spid="13"/>
                                        </p:tgtEl>
                                        <p:attrNameLst>
                                          <p:attrName>ppt_x</p:attrName>
                                        </p:attrNameLst>
                                      </p:cBhvr>
                                      <p:tavLst>
                                        <p:tav tm="0">
                                          <p:val>
                                            <p:strVal val="ppt_x"/>
                                          </p:val>
                                        </p:tav>
                                        <p:tav tm="100000">
                                          <p:val>
                                            <p:strVal val="1+ppt_w/2"/>
                                          </p:val>
                                        </p:tav>
                                      </p:tavLst>
                                    </p:anim>
                                    <p:anim calcmode="lin" valueType="num">
                                      <p:cBhvr additive="base">
                                        <p:cTn id="127" dur="3000"/>
                                        <p:tgtEl>
                                          <p:spTgt spid="13"/>
                                        </p:tgtEl>
                                        <p:attrNameLst>
                                          <p:attrName>ppt_y</p:attrName>
                                        </p:attrNameLst>
                                      </p:cBhvr>
                                      <p:tavLst>
                                        <p:tav tm="0">
                                          <p:val>
                                            <p:strVal val="ppt_y"/>
                                          </p:val>
                                        </p:tav>
                                        <p:tav tm="100000">
                                          <p:val>
                                            <p:strVal val="1+ppt_h/2"/>
                                          </p:val>
                                        </p:tav>
                                      </p:tavLst>
                                    </p:anim>
                                    <p:set>
                                      <p:cBhvr>
                                        <p:cTn id="128" dur="1" fill="hold">
                                          <p:stCondLst>
                                            <p:cond delay="2999"/>
                                          </p:stCondLst>
                                        </p:cTn>
                                        <p:tgtEl>
                                          <p:spTgt spid="13"/>
                                        </p:tgtEl>
                                        <p:attrNameLst>
                                          <p:attrName>style.visibility</p:attrName>
                                        </p:attrNameLst>
                                      </p:cBhvr>
                                      <p:to>
                                        <p:strVal val="hidden"/>
                                      </p:to>
                                    </p:set>
                                  </p:childTnLst>
                                </p:cTn>
                              </p:par>
                              <p:par>
                                <p:cTn id="129" presetID="2" presetClass="exit" presetSubtype="6" fill="hold" grpId="2" nodeType="withEffect">
                                  <p:stCondLst>
                                    <p:cond delay="0"/>
                                  </p:stCondLst>
                                  <p:childTnLst>
                                    <p:anim calcmode="lin" valueType="num">
                                      <p:cBhvr additive="base">
                                        <p:cTn id="130" dur="3000"/>
                                        <p:tgtEl>
                                          <p:spTgt spid="20"/>
                                        </p:tgtEl>
                                        <p:attrNameLst>
                                          <p:attrName>ppt_x</p:attrName>
                                        </p:attrNameLst>
                                      </p:cBhvr>
                                      <p:tavLst>
                                        <p:tav tm="0">
                                          <p:val>
                                            <p:strVal val="ppt_x"/>
                                          </p:val>
                                        </p:tav>
                                        <p:tav tm="100000">
                                          <p:val>
                                            <p:strVal val="1+ppt_w/2"/>
                                          </p:val>
                                        </p:tav>
                                      </p:tavLst>
                                    </p:anim>
                                    <p:anim calcmode="lin" valueType="num">
                                      <p:cBhvr additive="base">
                                        <p:cTn id="131" dur="3000"/>
                                        <p:tgtEl>
                                          <p:spTgt spid="20"/>
                                        </p:tgtEl>
                                        <p:attrNameLst>
                                          <p:attrName>ppt_y</p:attrName>
                                        </p:attrNameLst>
                                      </p:cBhvr>
                                      <p:tavLst>
                                        <p:tav tm="0">
                                          <p:val>
                                            <p:strVal val="ppt_y"/>
                                          </p:val>
                                        </p:tav>
                                        <p:tav tm="100000">
                                          <p:val>
                                            <p:strVal val="1+ppt_h/2"/>
                                          </p:val>
                                        </p:tav>
                                      </p:tavLst>
                                    </p:anim>
                                    <p:set>
                                      <p:cBhvr>
                                        <p:cTn id="132" dur="1" fill="hold">
                                          <p:stCondLst>
                                            <p:cond delay="2999"/>
                                          </p:stCondLst>
                                        </p:cTn>
                                        <p:tgtEl>
                                          <p:spTgt spid="20"/>
                                        </p:tgtEl>
                                        <p:attrNameLst>
                                          <p:attrName>style.visibility</p:attrName>
                                        </p:attrNameLst>
                                      </p:cBhvr>
                                      <p:to>
                                        <p:strVal val="hidden"/>
                                      </p:to>
                                    </p:set>
                                  </p:childTnLst>
                                </p:cTn>
                              </p:par>
                              <p:par>
                                <p:cTn id="133" presetID="2" presetClass="exit" presetSubtype="6" fill="hold" grpId="2" nodeType="withEffect">
                                  <p:stCondLst>
                                    <p:cond delay="0"/>
                                  </p:stCondLst>
                                  <p:childTnLst>
                                    <p:anim calcmode="lin" valueType="num">
                                      <p:cBhvr additive="base">
                                        <p:cTn id="134" dur="3000"/>
                                        <p:tgtEl>
                                          <p:spTgt spid="21"/>
                                        </p:tgtEl>
                                        <p:attrNameLst>
                                          <p:attrName>ppt_x</p:attrName>
                                        </p:attrNameLst>
                                      </p:cBhvr>
                                      <p:tavLst>
                                        <p:tav tm="0">
                                          <p:val>
                                            <p:strVal val="ppt_x"/>
                                          </p:val>
                                        </p:tav>
                                        <p:tav tm="100000">
                                          <p:val>
                                            <p:strVal val="1+ppt_w/2"/>
                                          </p:val>
                                        </p:tav>
                                      </p:tavLst>
                                    </p:anim>
                                    <p:anim calcmode="lin" valueType="num">
                                      <p:cBhvr additive="base">
                                        <p:cTn id="135" dur="3000"/>
                                        <p:tgtEl>
                                          <p:spTgt spid="21"/>
                                        </p:tgtEl>
                                        <p:attrNameLst>
                                          <p:attrName>ppt_y</p:attrName>
                                        </p:attrNameLst>
                                      </p:cBhvr>
                                      <p:tavLst>
                                        <p:tav tm="0">
                                          <p:val>
                                            <p:strVal val="ppt_y"/>
                                          </p:val>
                                        </p:tav>
                                        <p:tav tm="100000">
                                          <p:val>
                                            <p:strVal val="1+ppt_h/2"/>
                                          </p:val>
                                        </p:tav>
                                      </p:tavLst>
                                    </p:anim>
                                    <p:set>
                                      <p:cBhvr>
                                        <p:cTn id="136" dur="1" fill="hold">
                                          <p:stCondLst>
                                            <p:cond delay="2999"/>
                                          </p:stCondLst>
                                        </p:cTn>
                                        <p:tgtEl>
                                          <p:spTgt spid="21"/>
                                        </p:tgtEl>
                                        <p:attrNameLst>
                                          <p:attrName>style.visibility</p:attrName>
                                        </p:attrNameLst>
                                      </p:cBhvr>
                                      <p:to>
                                        <p:strVal val="hidden"/>
                                      </p:to>
                                    </p:set>
                                  </p:childTnLst>
                                </p:cTn>
                              </p:par>
                              <p:par>
                                <p:cTn id="137" presetID="2" presetClass="exit" presetSubtype="12" fill="hold" grpId="2" nodeType="withEffect">
                                  <p:stCondLst>
                                    <p:cond delay="0"/>
                                  </p:stCondLst>
                                  <p:childTnLst>
                                    <p:anim calcmode="lin" valueType="num">
                                      <p:cBhvr additive="base">
                                        <p:cTn id="138" dur="3000"/>
                                        <p:tgtEl>
                                          <p:spTgt spid="6"/>
                                        </p:tgtEl>
                                        <p:attrNameLst>
                                          <p:attrName>ppt_x</p:attrName>
                                        </p:attrNameLst>
                                      </p:cBhvr>
                                      <p:tavLst>
                                        <p:tav tm="0">
                                          <p:val>
                                            <p:strVal val="ppt_x"/>
                                          </p:val>
                                        </p:tav>
                                        <p:tav tm="100000">
                                          <p:val>
                                            <p:strVal val="0-ppt_w/2"/>
                                          </p:val>
                                        </p:tav>
                                      </p:tavLst>
                                    </p:anim>
                                    <p:anim calcmode="lin" valueType="num">
                                      <p:cBhvr additive="base">
                                        <p:cTn id="139" dur="3000"/>
                                        <p:tgtEl>
                                          <p:spTgt spid="6"/>
                                        </p:tgtEl>
                                        <p:attrNameLst>
                                          <p:attrName>ppt_y</p:attrName>
                                        </p:attrNameLst>
                                      </p:cBhvr>
                                      <p:tavLst>
                                        <p:tav tm="0">
                                          <p:val>
                                            <p:strVal val="ppt_y"/>
                                          </p:val>
                                        </p:tav>
                                        <p:tav tm="100000">
                                          <p:val>
                                            <p:strVal val="1+ppt_h/2"/>
                                          </p:val>
                                        </p:tav>
                                      </p:tavLst>
                                    </p:anim>
                                    <p:set>
                                      <p:cBhvr>
                                        <p:cTn id="140" dur="1" fill="hold">
                                          <p:stCondLst>
                                            <p:cond delay="2999"/>
                                          </p:stCondLst>
                                        </p:cTn>
                                        <p:tgtEl>
                                          <p:spTgt spid="6"/>
                                        </p:tgtEl>
                                        <p:attrNameLst>
                                          <p:attrName>style.visibility</p:attrName>
                                        </p:attrNameLst>
                                      </p:cBhvr>
                                      <p:to>
                                        <p:strVal val="hidden"/>
                                      </p:to>
                                    </p:set>
                                  </p:childTnLst>
                                </p:cTn>
                              </p:par>
                              <p:par>
                                <p:cTn id="141" presetID="2" presetClass="exit" presetSubtype="12" fill="hold" grpId="2" nodeType="withEffect">
                                  <p:stCondLst>
                                    <p:cond delay="0"/>
                                  </p:stCondLst>
                                  <p:childTnLst>
                                    <p:anim calcmode="lin" valueType="num">
                                      <p:cBhvr additive="base">
                                        <p:cTn id="142" dur="3000"/>
                                        <p:tgtEl>
                                          <p:spTgt spid="8"/>
                                        </p:tgtEl>
                                        <p:attrNameLst>
                                          <p:attrName>ppt_x</p:attrName>
                                        </p:attrNameLst>
                                      </p:cBhvr>
                                      <p:tavLst>
                                        <p:tav tm="0">
                                          <p:val>
                                            <p:strVal val="ppt_x"/>
                                          </p:val>
                                        </p:tav>
                                        <p:tav tm="100000">
                                          <p:val>
                                            <p:strVal val="0-ppt_w/2"/>
                                          </p:val>
                                        </p:tav>
                                      </p:tavLst>
                                    </p:anim>
                                    <p:anim calcmode="lin" valueType="num">
                                      <p:cBhvr additive="base">
                                        <p:cTn id="143" dur="3000"/>
                                        <p:tgtEl>
                                          <p:spTgt spid="8"/>
                                        </p:tgtEl>
                                        <p:attrNameLst>
                                          <p:attrName>ppt_y</p:attrName>
                                        </p:attrNameLst>
                                      </p:cBhvr>
                                      <p:tavLst>
                                        <p:tav tm="0">
                                          <p:val>
                                            <p:strVal val="ppt_y"/>
                                          </p:val>
                                        </p:tav>
                                        <p:tav tm="100000">
                                          <p:val>
                                            <p:strVal val="1+ppt_h/2"/>
                                          </p:val>
                                        </p:tav>
                                      </p:tavLst>
                                    </p:anim>
                                    <p:set>
                                      <p:cBhvr>
                                        <p:cTn id="144" dur="1" fill="hold">
                                          <p:stCondLst>
                                            <p:cond delay="2999"/>
                                          </p:stCondLst>
                                        </p:cTn>
                                        <p:tgtEl>
                                          <p:spTgt spid="8"/>
                                        </p:tgtEl>
                                        <p:attrNameLst>
                                          <p:attrName>style.visibility</p:attrName>
                                        </p:attrNameLst>
                                      </p:cBhvr>
                                      <p:to>
                                        <p:strVal val="hidden"/>
                                      </p:to>
                                    </p:set>
                                  </p:childTnLst>
                                </p:cTn>
                              </p:par>
                              <p:par>
                                <p:cTn id="145" presetID="2" presetClass="exit" presetSubtype="12" fill="hold" grpId="2" nodeType="withEffect">
                                  <p:stCondLst>
                                    <p:cond delay="0"/>
                                  </p:stCondLst>
                                  <p:childTnLst>
                                    <p:anim calcmode="lin" valueType="num">
                                      <p:cBhvr additive="base">
                                        <p:cTn id="146" dur="3000"/>
                                        <p:tgtEl>
                                          <p:spTgt spid="10"/>
                                        </p:tgtEl>
                                        <p:attrNameLst>
                                          <p:attrName>ppt_x</p:attrName>
                                        </p:attrNameLst>
                                      </p:cBhvr>
                                      <p:tavLst>
                                        <p:tav tm="0">
                                          <p:val>
                                            <p:strVal val="ppt_x"/>
                                          </p:val>
                                        </p:tav>
                                        <p:tav tm="100000">
                                          <p:val>
                                            <p:strVal val="0-ppt_w/2"/>
                                          </p:val>
                                        </p:tav>
                                      </p:tavLst>
                                    </p:anim>
                                    <p:anim calcmode="lin" valueType="num">
                                      <p:cBhvr additive="base">
                                        <p:cTn id="147" dur="3000"/>
                                        <p:tgtEl>
                                          <p:spTgt spid="10"/>
                                        </p:tgtEl>
                                        <p:attrNameLst>
                                          <p:attrName>ppt_y</p:attrName>
                                        </p:attrNameLst>
                                      </p:cBhvr>
                                      <p:tavLst>
                                        <p:tav tm="0">
                                          <p:val>
                                            <p:strVal val="ppt_y"/>
                                          </p:val>
                                        </p:tav>
                                        <p:tav tm="100000">
                                          <p:val>
                                            <p:strVal val="1+ppt_h/2"/>
                                          </p:val>
                                        </p:tav>
                                      </p:tavLst>
                                    </p:anim>
                                    <p:set>
                                      <p:cBhvr>
                                        <p:cTn id="148" dur="1" fill="hold">
                                          <p:stCondLst>
                                            <p:cond delay="2999"/>
                                          </p:stCondLst>
                                        </p:cTn>
                                        <p:tgtEl>
                                          <p:spTgt spid="10"/>
                                        </p:tgtEl>
                                        <p:attrNameLst>
                                          <p:attrName>style.visibility</p:attrName>
                                        </p:attrNameLst>
                                      </p:cBhvr>
                                      <p:to>
                                        <p:strVal val="hidden"/>
                                      </p:to>
                                    </p:set>
                                  </p:childTnLst>
                                </p:cTn>
                              </p:par>
                              <p:par>
                                <p:cTn id="149" presetID="2" presetClass="exit" presetSubtype="12" fill="hold" grpId="2" nodeType="withEffect">
                                  <p:stCondLst>
                                    <p:cond delay="0"/>
                                  </p:stCondLst>
                                  <p:childTnLst>
                                    <p:anim calcmode="lin" valueType="num">
                                      <p:cBhvr additive="base">
                                        <p:cTn id="150" dur="3000"/>
                                        <p:tgtEl>
                                          <p:spTgt spid="14"/>
                                        </p:tgtEl>
                                        <p:attrNameLst>
                                          <p:attrName>ppt_x</p:attrName>
                                        </p:attrNameLst>
                                      </p:cBhvr>
                                      <p:tavLst>
                                        <p:tav tm="0">
                                          <p:val>
                                            <p:strVal val="ppt_x"/>
                                          </p:val>
                                        </p:tav>
                                        <p:tav tm="100000">
                                          <p:val>
                                            <p:strVal val="0-ppt_w/2"/>
                                          </p:val>
                                        </p:tav>
                                      </p:tavLst>
                                    </p:anim>
                                    <p:anim calcmode="lin" valueType="num">
                                      <p:cBhvr additive="base">
                                        <p:cTn id="151" dur="3000"/>
                                        <p:tgtEl>
                                          <p:spTgt spid="14"/>
                                        </p:tgtEl>
                                        <p:attrNameLst>
                                          <p:attrName>ppt_y</p:attrName>
                                        </p:attrNameLst>
                                      </p:cBhvr>
                                      <p:tavLst>
                                        <p:tav tm="0">
                                          <p:val>
                                            <p:strVal val="ppt_y"/>
                                          </p:val>
                                        </p:tav>
                                        <p:tav tm="100000">
                                          <p:val>
                                            <p:strVal val="1+ppt_h/2"/>
                                          </p:val>
                                        </p:tav>
                                      </p:tavLst>
                                    </p:anim>
                                    <p:set>
                                      <p:cBhvr>
                                        <p:cTn id="152" dur="1" fill="hold">
                                          <p:stCondLst>
                                            <p:cond delay="2999"/>
                                          </p:stCondLst>
                                        </p:cTn>
                                        <p:tgtEl>
                                          <p:spTgt spid="14"/>
                                        </p:tgtEl>
                                        <p:attrNameLst>
                                          <p:attrName>style.visibility</p:attrName>
                                        </p:attrNameLst>
                                      </p:cBhvr>
                                      <p:to>
                                        <p:strVal val="hidden"/>
                                      </p:to>
                                    </p:set>
                                  </p:childTnLst>
                                </p:cTn>
                              </p:par>
                              <p:par>
                                <p:cTn id="153" presetID="2" presetClass="exit" presetSubtype="12" fill="hold" grpId="2" nodeType="withEffect">
                                  <p:stCondLst>
                                    <p:cond delay="0"/>
                                  </p:stCondLst>
                                  <p:childTnLst>
                                    <p:anim calcmode="lin" valueType="num">
                                      <p:cBhvr additive="base">
                                        <p:cTn id="154" dur="3000"/>
                                        <p:tgtEl>
                                          <p:spTgt spid="15"/>
                                        </p:tgtEl>
                                        <p:attrNameLst>
                                          <p:attrName>ppt_x</p:attrName>
                                        </p:attrNameLst>
                                      </p:cBhvr>
                                      <p:tavLst>
                                        <p:tav tm="0">
                                          <p:val>
                                            <p:strVal val="ppt_x"/>
                                          </p:val>
                                        </p:tav>
                                        <p:tav tm="100000">
                                          <p:val>
                                            <p:strVal val="0-ppt_w/2"/>
                                          </p:val>
                                        </p:tav>
                                      </p:tavLst>
                                    </p:anim>
                                    <p:anim calcmode="lin" valueType="num">
                                      <p:cBhvr additive="base">
                                        <p:cTn id="155" dur="3000"/>
                                        <p:tgtEl>
                                          <p:spTgt spid="15"/>
                                        </p:tgtEl>
                                        <p:attrNameLst>
                                          <p:attrName>ppt_y</p:attrName>
                                        </p:attrNameLst>
                                      </p:cBhvr>
                                      <p:tavLst>
                                        <p:tav tm="0">
                                          <p:val>
                                            <p:strVal val="ppt_y"/>
                                          </p:val>
                                        </p:tav>
                                        <p:tav tm="100000">
                                          <p:val>
                                            <p:strVal val="1+ppt_h/2"/>
                                          </p:val>
                                        </p:tav>
                                      </p:tavLst>
                                    </p:anim>
                                    <p:set>
                                      <p:cBhvr>
                                        <p:cTn id="156" dur="1" fill="hold">
                                          <p:stCondLst>
                                            <p:cond delay="2999"/>
                                          </p:stCondLst>
                                        </p:cTn>
                                        <p:tgtEl>
                                          <p:spTgt spid="15"/>
                                        </p:tgtEl>
                                        <p:attrNameLst>
                                          <p:attrName>style.visibility</p:attrName>
                                        </p:attrNameLst>
                                      </p:cBhvr>
                                      <p:to>
                                        <p:strVal val="hidden"/>
                                      </p:to>
                                    </p:set>
                                  </p:childTnLst>
                                </p:cTn>
                              </p:par>
                              <p:par>
                                <p:cTn id="157" presetID="2" presetClass="exit" presetSubtype="12" fill="hold" grpId="2" nodeType="withEffect">
                                  <p:stCondLst>
                                    <p:cond delay="0"/>
                                  </p:stCondLst>
                                  <p:childTnLst>
                                    <p:anim calcmode="lin" valueType="num">
                                      <p:cBhvr additive="base">
                                        <p:cTn id="158" dur="3000"/>
                                        <p:tgtEl>
                                          <p:spTgt spid="16"/>
                                        </p:tgtEl>
                                        <p:attrNameLst>
                                          <p:attrName>ppt_x</p:attrName>
                                        </p:attrNameLst>
                                      </p:cBhvr>
                                      <p:tavLst>
                                        <p:tav tm="0">
                                          <p:val>
                                            <p:strVal val="ppt_x"/>
                                          </p:val>
                                        </p:tav>
                                        <p:tav tm="100000">
                                          <p:val>
                                            <p:strVal val="0-ppt_w/2"/>
                                          </p:val>
                                        </p:tav>
                                      </p:tavLst>
                                    </p:anim>
                                    <p:anim calcmode="lin" valueType="num">
                                      <p:cBhvr additive="base">
                                        <p:cTn id="159" dur="3000"/>
                                        <p:tgtEl>
                                          <p:spTgt spid="16"/>
                                        </p:tgtEl>
                                        <p:attrNameLst>
                                          <p:attrName>ppt_y</p:attrName>
                                        </p:attrNameLst>
                                      </p:cBhvr>
                                      <p:tavLst>
                                        <p:tav tm="0">
                                          <p:val>
                                            <p:strVal val="ppt_y"/>
                                          </p:val>
                                        </p:tav>
                                        <p:tav tm="100000">
                                          <p:val>
                                            <p:strVal val="1+ppt_h/2"/>
                                          </p:val>
                                        </p:tav>
                                      </p:tavLst>
                                    </p:anim>
                                    <p:set>
                                      <p:cBhvr>
                                        <p:cTn id="160" dur="1" fill="hold">
                                          <p:stCondLst>
                                            <p:cond delay="2999"/>
                                          </p:stCondLst>
                                        </p:cTn>
                                        <p:tgtEl>
                                          <p:spTgt spid="16"/>
                                        </p:tgtEl>
                                        <p:attrNameLst>
                                          <p:attrName>style.visibility</p:attrName>
                                        </p:attrNameLst>
                                      </p:cBhvr>
                                      <p:to>
                                        <p:strVal val="hidden"/>
                                      </p:to>
                                    </p:set>
                                  </p:childTnLst>
                                </p:cTn>
                              </p:par>
                              <p:par>
                                <p:cTn id="161" presetID="2" presetClass="exit" presetSubtype="12" fill="hold" grpId="2" nodeType="withEffect">
                                  <p:stCondLst>
                                    <p:cond delay="0"/>
                                  </p:stCondLst>
                                  <p:childTnLst>
                                    <p:anim calcmode="lin" valueType="num">
                                      <p:cBhvr additive="base">
                                        <p:cTn id="162" dur="3000"/>
                                        <p:tgtEl>
                                          <p:spTgt spid="17"/>
                                        </p:tgtEl>
                                        <p:attrNameLst>
                                          <p:attrName>ppt_x</p:attrName>
                                        </p:attrNameLst>
                                      </p:cBhvr>
                                      <p:tavLst>
                                        <p:tav tm="0">
                                          <p:val>
                                            <p:strVal val="ppt_x"/>
                                          </p:val>
                                        </p:tav>
                                        <p:tav tm="100000">
                                          <p:val>
                                            <p:strVal val="0-ppt_w/2"/>
                                          </p:val>
                                        </p:tav>
                                      </p:tavLst>
                                    </p:anim>
                                    <p:anim calcmode="lin" valueType="num">
                                      <p:cBhvr additive="base">
                                        <p:cTn id="163" dur="3000"/>
                                        <p:tgtEl>
                                          <p:spTgt spid="17"/>
                                        </p:tgtEl>
                                        <p:attrNameLst>
                                          <p:attrName>ppt_y</p:attrName>
                                        </p:attrNameLst>
                                      </p:cBhvr>
                                      <p:tavLst>
                                        <p:tav tm="0">
                                          <p:val>
                                            <p:strVal val="ppt_y"/>
                                          </p:val>
                                        </p:tav>
                                        <p:tav tm="100000">
                                          <p:val>
                                            <p:strVal val="1+ppt_h/2"/>
                                          </p:val>
                                        </p:tav>
                                      </p:tavLst>
                                    </p:anim>
                                    <p:set>
                                      <p:cBhvr>
                                        <p:cTn id="164" dur="1" fill="hold">
                                          <p:stCondLst>
                                            <p:cond delay="2999"/>
                                          </p:stCondLst>
                                        </p:cTn>
                                        <p:tgtEl>
                                          <p:spTgt spid="17"/>
                                        </p:tgtEl>
                                        <p:attrNameLst>
                                          <p:attrName>style.visibility</p:attrName>
                                        </p:attrNameLst>
                                      </p:cBhvr>
                                      <p:to>
                                        <p:strVal val="hidden"/>
                                      </p:to>
                                    </p:set>
                                  </p:childTnLst>
                                </p:cTn>
                              </p:par>
                              <p:par>
                                <p:cTn id="165" presetID="2" presetClass="exit" presetSubtype="12" fill="hold" grpId="2" nodeType="withEffect">
                                  <p:stCondLst>
                                    <p:cond delay="0"/>
                                  </p:stCondLst>
                                  <p:childTnLst>
                                    <p:anim calcmode="lin" valueType="num">
                                      <p:cBhvr additive="base">
                                        <p:cTn id="166" dur="3000"/>
                                        <p:tgtEl>
                                          <p:spTgt spid="18"/>
                                        </p:tgtEl>
                                        <p:attrNameLst>
                                          <p:attrName>ppt_x</p:attrName>
                                        </p:attrNameLst>
                                      </p:cBhvr>
                                      <p:tavLst>
                                        <p:tav tm="0">
                                          <p:val>
                                            <p:strVal val="ppt_x"/>
                                          </p:val>
                                        </p:tav>
                                        <p:tav tm="100000">
                                          <p:val>
                                            <p:strVal val="0-ppt_w/2"/>
                                          </p:val>
                                        </p:tav>
                                      </p:tavLst>
                                    </p:anim>
                                    <p:anim calcmode="lin" valueType="num">
                                      <p:cBhvr additive="base">
                                        <p:cTn id="167" dur="3000"/>
                                        <p:tgtEl>
                                          <p:spTgt spid="18"/>
                                        </p:tgtEl>
                                        <p:attrNameLst>
                                          <p:attrName>ppt_y</p:attrName>
                                        </p:attrNameLst>
                                      </p:cBhvr>
                                      <p:tavLst>
                                        <p:tav tm="0">
                                          <p:val>
                                            <p:strVal val="ppt_y"/>
                                          </p:val>
                                        </p:tav>
                                        <p:tav tm="100000">
                                          <p:val>
                                            <p:strVal val="1+ppt_h/2"/>
                                          </p:val>
                                        </p:tav>
                                      </p:tavLst>
                                    </p:anim>
                                    <p:set>
                                      <p:cBhvr>
                                        <p:cTn id="168" dur="1" fill="hold">
                                          <p:stCondLst>
                                            <p:cond delay="2999"/>
                                          </p:stCondLst>
                                        </p:cTn>
                                        <p:tgtEl>
                                          <p:spTgt spid="18"/>
                                        </p:tgtEl>
                                        <p:attrNameLst>
                                          <p:attrName>style.visibility</p:attrName>
                                        </p:attrNameLst>
                                      </p:cBhvr>
                                      <p:to>
                                        <p:strVal val="hidden"/>
                                      </p:to>
                                    </p:set>
                                  </p:childTnLst>
                                </p:cTn>
                              </p:par>
                              <p:par>
                                <p:cTn id="169" presetID="8" presetClass="emph" presetSubtype="0" fill="hold" grpId="3" nodeType="withEffect">
                                  <p:stCondLst>
                                    <p:cond delay="0"/>
                                  </p:stCondLst>
                                  <p:childTnLst>
                                    <p:animRot by="21600000">
                                      <p:cBhvr>
                                        <p:cTn id="170" dur="3000" fill="hold"/>
                                        <p:tgtEl>
                                          <p:spTgt spid="5"/>
                                        </p:tgtEl>
                                        <p:attrNameLst>
                                          <p:attrName>r</p:attrName>
                                        </p:attrNameLst>
                                      </p:cBhvr>
                                    </p:animRot>
                                  </p:childTnLst>
                                </p:cTn>
                              </p:par>
                              <p:par>
                                <p:cTn id="171" presetID="8" presetClass="emph" presetSubtype="0" fill="hold" grpId="3" nodeType="withEffect">
                                  <p:stCondLst>
                                    <p:cond delay="0"/>
                                  </p:stCondLst>
                                  <p:childTnLst>
                                    <p:animRot by="21600000">
                                      <p:cBhvr>
                                        <p:cTn id="172" dur="3000" fill="hold"/>
                                        <p:tgtEl>
                                          <p:spTgt spid="7"/>
                                        </p:tgtEl>
                                        <p:attrNameLst>
                                          <p:attrName>r</p:attrName>
                                        </p:attrNameLst>
                                      </p:cBhvr>
                                    </p:animRot>
                                  </p:childTnLst>
                                </p:cTn>
                              </p:par>
                              <p:par>
                                <p:cTn id="173" presetID="8" presetClass="emph" presetSubtype="0" fill="hold" grpId="3" nodeType="withEffect">
                                  <p:stCondLst>
                                    <p:cond delay="0"/>
                                  </p:stCondLst>
                                  <p:childTnLst>
                                    <p:animRot by="21600000">
                                      <p:cBhvr>
                                        <p:cTn id="174" dur="3000" fill="hold"/>
                                        <p:tgtEl>
                                          <p:spTgt spid="9"/>
                                        </p:tgtEl>
                                        <p:attrNameLst>
                                          <p:attrName>r</p:attrName>
                                        </p:attrNameLst>
                                      </p:cBhvr>
                                    </p:animRot>
                                  </p:childTnLst>
                                </p:cTn>
                              </p:par>
                              <p:par>
                                <p:cTn id="175" presetID="8" presetClass="emph" presetSubtype="0" fill="hold" grpId="3" nodeType="withEffect">
                                  <p:stCondLst>
                                    <p:cond delay="0"/>
                                  </p:stCondLst>
                                  <p:childTnLst>
                                    <p:animRot by="21600000">
                                      <p:cBhvr>
                                        <p:cTn id="176" dur="3000" fill="hold"/>
                                        <p:tgtEl>
                                          <p:spTgt spid="11"/>
                                        </p:tgtEl>
                                        <p:attrNameLst>
                                          <p:attrName>r</p:attrName>
                                        </p:attrNameLst>
                                      </p:cBhvr>
                                    </p:animRot>
                                  </p:childTnLst>
                                </p:cTn>
                              </p:par>
                              <p:par>
                                <p:cTn id="177" presetID="8" presetClass="emph" presetSubtype="0" fill="hold" grpId="3" nodeType="withEffect">
                                  <p:stCondLst>
                                    <p:cond delay="0"/>
                                  </p:stCondLst>
                                  <p:childTnLst>
                                    <p:animRot by="21600000">
                                      <p:cBhvr>
                                        <p:cTn id="178" dur="3000" fill="hold"/>
                                        <p:tgtEl>
                                          <p:spTgt spid="12"/>
                                        </p:tgtEl>
                                        <p:attrNameLst>
                                          <p:attrName>r</p:attrName>
                                        </p:attrNameLst>
                                      </p:cBhvr>
                                    </p:animRot>
                                  </p:childTnLst>
                                </p:cTn>
                              </p:par>
                              <p:par>
                                <p:cTn id="179" presetID="8" presetClass="emph" presetSubtype="0" fill="hold" grpId="3" nodeType="withEffect">
                                  <p:stCondLst>
                                    <p:cond delay="0"/>
                                  </p:stCondLst>
                                  <p:childTnLst>
                                    <p:animRot by="21600000">
                                      <p:cBhvr>
                                        <p:cTn id="180" dur="3000" fill="hold"/>
                                        <p:tgtEl>
                                          <p:spTgt spid="13"/>
                                        </p:tgtEl>
                                        <p:attrNameLst>
                                          <p:attrName>r</p:attrName>
                                        </p:attrNameLst>
                                      </p:cBhvr>
                                    </p:animRot>
                                  </p:childTnLst>
                                </p:cTn>
                              </p:par>
                              <p:par>
                                <p:cTn id="181" presetID="8" presetClass="emph" presetSubtype="0" fill="hold" grpId="3" nodeType="withEffect">
                                  <p:stCondLst>
                                    <p:cond delay="0"/>
                                  </p:stCondLst>
                                  <p:childTnLst>
                                    <p:animRot by="21600000">
                                      <p:cBhvr>
                                        <p:cTn id="182" dur="3000" fill="hold"/>
                                        <p:tgtEl>
                                          <p:spTgt spid="20"/>
                                        </p:tgtEl>
                                        <p:attrNameLst>
                                          <p:attrName>r</p:attrName>
                                        </p:attrNameLst>
                                      </p:cBhvr>
                                    </p:animRot>
                                  </p:childTnLst>
                                </p:cTn>
                              </p:par>
                              <p:par>
                                <p:cTn id="183" presetID="8" presetClass="emph" presetSubtype="0" fill="hold" grpId="3" nodeType="withEffect">
                                  <p:stCondLst>
                                    <p:cond delay="0"/>
                                  </p:stCondLst>
                                  <p:childTnLst>
                                    <p:animRot by="21600000">
                                      <p:cBhvr>
                                        <p:cTn id="184" dur="3000" fill="hold"/>
                                        <p:tgtEl>
                                          <p:spTgt spid="21"/>
                                        </p:tgtEl>
                                        <p:attrNameLst>
                                          <p:attrName>r</p:attrName>
                                        </p:attrNameLst>
                                      </p:cBhvr>
                                    </p:animRot>
                                  </p:childTnLst>
                                </p:cTn>
                              </p:par>
                              <p:par>
                                <p:cTn id="185" presetID="8" presetClass="emph" presetSubtype="0" fill="hold" grpId="3" nodeType="withEffect">
                                  <p:stCondLst>
                                    <p:cond delay="0"/>
                                  </p:stCondLst>
                                  <p:childTnLst>
                                    <p:animRot by="-21600000">
                                      <p:cBhvr>
                                        <p:cTn id="186" dur="3000" fill="hold"/>
                                        <p:tgtEl>
                                          <p:spTgt spid="6"/>
                                        </p:tgtEl>
                                        <p:attrNameLst>
                                          <p:attrName>r</p:attrName>
                                        </p:attrNameLst>
                                      </p:cBhvr>
                                    </p:animRot>
                                  </p:childTnLst>
                                </p:cTn>
                              </p:par>
                              <p:par>
                                <p:cTn id="187" presetID="8" presetClass="emph" presetSubtype="0" fill="hold" grpId="3" nodeType="withEffect">
                                  <p:stCondLst>
                                    <p:cond delay="0"/>
                                  </p:stCondLst>
                                  <p:childTnLst>
                                    <p:animRot by="-21600000">
                                      <p:cBhvr>
                                        <p:cTn id="188" dur="3000" fill="hold"/>
                                        <p:tgtEl>
                                          <p:spTgt spid="8"/>
                                        </p:tgtEl>
                                        <p:attrNameLst>
                                          <p:attrName>r</p:attrName>
                                        </p:attrNameLst>
                                      </p:cBhvr>
                                    </p:animRot>
                                  </p:childTnLst>
                                </p:cTn>
                              </p:par>
                              <p:par>
                                <p:cTn id="189" presetID="8" presetClass="emph" presetSubtype="0" fill="hold" grpId="3" nodeType="withEffect">
                                  <p:stCondLst>
                                    <p:cond delay="0"/>
                                  </p:stCondLst>
                                  <p:childTnLst>
                                    <p:animRot by="-21600000">
                                      <p:cBhvr>
                                        <p:cTn id="190" dur="3000" fill="hold"/>
                                        <p:tgtEl>
                                          <p:spTgt spid="10"/>
                                        </p:tgtEl>
                                        <p:attrNameLst>
                                          <p:attrName>r</p:attrName>
                                        </p:attrNameLst>
                                      </p:cBhvr>
                                    </p:animRot>
                                  </p:childTnLst>
                                </p:cTn>
                              </p:par>
                              <p:par>
                                <p:cTn id="191" presetID="8" presetClass="emph" presetSubtype="0" fill="hold" grpId="3" nodeType="withEffect">
                                  <p:stCondLst>
                                    <p:cond delay="0"/>
                                  </p:stCondLst>
                                  <p:childTnLst>
                                    <p:animRot by="-21600000">
                                      <p:cBhvr>
                                        <p:cTn id="192" dur="3000" fill="hold"/>
                                        <p:tgtEl>
                                          <p:spTgt spid="14"/>
                                        </p:tgtEl>
                                        <p:attrNameLst>
                                          <p:attrName>r</p:attrName>
                                        </p:attrNameLst>
                                      </p:cBhvr>
                                    </p:animRot>
                                  </p:childTnLst>
                                </p:cTn>
                              </p:par>
                              <p:par>
                                <p:cTn id="193" presetID="8" presetClass="emph" presetSubtype="0" fill="hold" grpId="3" nodeType="withEffect">
                                  <p:stCondLst>
                                    <p:cond delay="0"/>
                                  </p:stCondLst>
                                  <p:childTnLst>
                                    <p:animRot by="-21600000">
                                      <p:cBhvr>
                                        <p:cTn id="194" dur="3000" fill="hold"/>
                                        <p:tgtEl>
                                          <p:spTgt spid="15"/>
                                        </p:tgtEl>
                                        <p:attrNameLst>
                                          <p:attrName>r</p:attrName>
                                        </p:attrNameLst>
                                      </p:cBhvr>
                                    </p:animRot>
                                  </p:childTnLst>
                                </p:cTn>
                              </p:par>
                              <p:par>
                                <p:cTn id="195" presetID="8" presetClass="emph" presetSubtype="0" fill="hold" grpId="3" nodeType="withEffect">
                                  <p:stCondLst>
                                    <p:cond delay="0"/>
                                  </p:stCondLst>
                                  <p:childTnLst>
                                    <p:animRot by="-21600000">
                                      <p:cBhvr>
                                        <p:cTn id="196" dur="3000" fill="hold"/>
                                        <p:tgtEl>
                                          <p:spTgt spid="16"/>
                                        </p:tgtEl>
                                        <p:attrNameLst>
                                          <p:attrName>r</p:attrName>
                                        </p:attrNameLst>
                                      </p:cBhvr>
                                    </p:animRot>
                                  </p:childTnLst>
                                </p:cTn>
                              </p:par>
                              <p:par>
                                <p:cTn id="197" presetID="8" presetClass="emph" presetSubtype="0" fill="hold" grpId="3" nodeType="withEffect">
                                  <p:stCondLst>
                                    <p:cond delay="0"/>
                                  </p:stCondLst>
                                  <p:childTnLst>
                                    <p:animRot by="-21600000">
                                      <p:cBhvr>
                                        <p:cTn id="198" dur="3000" fill="hold"/>
                                        <p:tgtEl>
                                          <p:spTgt spid="17"/>
                                        </p:tgtEl>
                                        <p:attrNameLst>
                                          <p:attrName>r</p:attrName>
                                        </p:attrNameLst>
                                      </p:cBhvr>
                                    </p:animRot>
                                  </p:childTnLst>
                                </p:cTn>
                              </p:par>
                              <p:par>
                                <p:cTn id="199" presetID="8" presetClass="emph" presetSubtype="0" fill="hold" grpId="3" nodeType="withEffect">
                                  <p:stCondLst>
                                    <p:cond delay="0"/>
                                  </p:stCondLst>
                                  <p:childTnLst>
                                    <p:animRot by="-21600000">
                                      <p:cBhvr>
                                        <p:cTn id="200" dur="3000" fill="hold"/>
                                        <p:tgtEl>
                                          <p:spTgt spid="18"/>
                                        </p:tgtEl>
                                        <p:attrNameLst>
                                          <p:attrName>r</p:attrName>
                                        </p:attrNameLst>
                                      </p:cBhvr>
                                    </p:animRot>
                                  </p:childTnLst>
                                </p:cTn>
                              </p:par>
                              <p:par>
                                <p:cTn id="201" presetID="2" presetClass="entr" presetSubtype="1" fill="hold" nodeType="withEffect">
                                  <p:stCondLst>
                                    <p:cond delay="0"/>
                                  </p:stCondLst>
                                  <p:childTnLst>
                                    <p:set>
                                      <p:cBhvr>
                                        <p:cTn id="202" dur="1" fill="hold">
                                          <p:stCondLst>
                                            <p:cond delay="0"/>
                                          </p:stCondLst>
                                        </p:cTn>
                                        <p:tgtEl>
                                          <p:spTgt spid="4"/>
                                        </p:tgtEl>
                                        <p:attrNameLst>
                                          <p:attrName>style.visibility</p:attrName>
                                        </p:attrNameLst>
                                      </p:cBhvr>
                                      <p:to>
                                        <p:strVal val="visible"/>
                                      </p:to>
                                    </p:set>
                                    <p:anim calcmode="lin" valueType="num">
                                      <p:cBhvr additive="base">
                                        <p:cTn id="203" dur="3000" fill="hold"/>
                                        <p:tgtEl>
                                          <p:spTgt spid="4"/>
                                        </p:tgtEl>
                                        <p:attrNameLst>
                                          <p:attrName>ppt_x</p:attrName>
                                        </p:attrNameLst>
                                      </p:cBhvr>
                                      <p:tavLst>
                                        <p:tav tm="0">
                                          <p:val>
                                            <p:strVal val="#ppt_x"/>
                                          </p:val>
                                        </p:tav>
                                        <p:tav tm="100000">
                                          <p:val>
                                            <p:strVal val="#ppt_x"/>
                                          </p:val>
                                        </p:tav>
                                      </p:tavLst>
                                    </p:anim>
                                    <p:anim calcmode="lin" valueType="num">
                                      <p:cBhvr additive="base">
                                        <p:cTn id="204" dur="3000" fill="hold"/>
                                        <p:tgtEl>
                                          <p:spTgt spid="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P spid="18" grpId="1" animBg="1"/>
      <p:bldP spid="18" grpId="2" animBg="1"/>
      <p:bldP spid="18" grpId="3" animBg="1"/>
      <p:bldP spid="20" grpId="0" animBg="1"/>
      <p:bldP spid="20" grpId="1" animBg="1"/>
      <p:bldP spid="20" grpId="2" animBg="1"/>
      <p:bldP spid="20" grpId="3" animBg="1"/>
      <p:bldP spid="21" grpId="0" animBg="1"/>
      <p:bldP spid="21" grpId="1" animBg="1"/>
      <p:bldP spid="21" grpId="2" animBg="1"/>
      <p:bldP spid="21" grpId="3" animBg="1"/>
      <p:bldP spid="22"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chemeClr val="bg1"/>
              </a:gs>
              <a:gs pos="50000">
                <a:schemeClr val="accent1">
                  <a:lumMod val="50000"/>
                  <a:shade val="67500"/>
                  <a:satMod val="115000"/>
                </a:schemeClr>
              </a:gs>
              <a:gs pos="100000">
                <a:schemeClr val="accent1">
                  <a:lumMod val="50000"/>
                  <a:shade val="100000"/>
                  <a:satMod val="115000"/>
                </a:schemeClr>
              </a:gs>
            </a:gsLst>
            <a:path path="circle">
              <a:fillToRect l="50000" t="50000" r="50000" b="50000"/>
            </a:path>
            <a:tileRect/>
          </a:gradFill>
        </p:spPr>
        <p:txBody>
          <a:bodyPr/>
          <a:lstStyle/>
          <a:p>
            <a:endParaRPr lang="es-ES" dirty="0"/>
          </a:p>
        </p:txBody>
      </p:sp>
      <p:pic>
        <p:nvPicPr>
          <p:cNvPr id="4" name="3 Imagen" descr="5 (2).jpg"/>
          <p:cNvPicPr>
            <a:picLocks noChangeAspect="1"/>
          </p:cNvPicPr>
          <p:nvPr/>
        </p:nvPicPr>
        <p:blipFill>
          <a:blip r:embed="rId2"/>
          <a:stretch>
            <a:fillRect/>
          </a:stretch>
        </p:blipFill>
        <p:spPr>
          <a:xfrm>
            <a:off x="0" y="0"/>
            <a:ext cx="9144000" cy="6857998"/>
          </a:xfrm>
          <a:prstGeom prst="rect">
            <a:avLst/>
          </a:prstGeom>
        </p:spPr>
      </p:pic>
      <p:sp>
        <p:nvSpPr>
          <p:cNvPr id="5" name="4 Rectángulo"/>
          <p:cNvSpPr/>
          <p:nvPr/>
        </p:nvSpPr>
        <p:spPr>
          <a:xfrm rot="2723154">
            <a:off x="2690602" y="212050"/>
            <a:ext cx="714380" cy="3643338"/>
          </a:xfrm>
          <a:prstGeom prst="rect">
            <a:avLst/>
          </a:prstGeom>
          <a:gradFill flip="none" rotWithShape="1">
            <a:gsLst>
              <a:gs pos="0">
                <a:schemeClr val="accent1">
                  <a:lumMod val="20000"/>
                  <a:lumOff val="80000"/>
                </a:schemeClr>
              </a:gs>
              <a:gs pos="50000">
                <a:schemeClr val="accent1">
                  <a:lumMod val="75000"/>
                  <a:shade val="67500"/>
                  <a:satMod val="115000"/>
                </a:schemeClr>
              </a:gs>
              <a:gs pos="100000">
                <a:schemeClr val="accent1">
                  <a:lumMod val="75000"/>
                  <a:shade val="100000"/>
                  <a:satMod val="115000"/>
                </a:schemeClr>
              </a:gs>
            </a:gsLst>
            <a:lin ang="0" scaled="1"/>
            <a:tileRect/>
          </a:gra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rot="2704437">
            <a:off x="5756831" y="3218118"/>
            <a:ext cx="714380" cy="3643338"/>
          </a:xfrm>
          <a:prstGeom prst="rect">
            <a:avLst/>
          </a:prstGeom>
          <a:gradFill flip="none" rotWithShape="1">
            <a:gsLst>
              <a:gs pos="0">
                <a:schemeClr val="accent1">
                  <a:lumMod val="20000"/>
                  <a:lumOff val="80000"/>
                </a:schemeClr>
              </a:gs>
              <a:gs pos="50000">
                <a:schemeClr val="accent1">
                  <a:lumMod val="75000"/>
                  <a:shade val="67500"/>
                  <a:satMod val="115000"/>
                </a:schemeClr>
              </a:gs>
              <a:gs pos="100000">
                <a:schemeClr val="accent1">
                  <a:lumMod val="75000"/>
                  <a:shade val="100000"/>
                  <a:satMod val="115000"/>
                </a:schemeClr>
              </a:gs>
            </a:gsLst>
            <a:lin ang="10800000" scaled="1"/>
            <a:tileRect/>
          </a:gra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rot="8003982">
            <a:off x="5783814" y="189538"/>
            <a:ext cx="714380" cy="3643338"/>
          </a:xfrm>
          <a:prstGeom prst="rect">
            <a:avLst/>
          </a:prstGeom>
          <a:gradFill flip="none" rotWithShape="1">
            <a:gsLst>
              <a:gs pos="0">
                <a:schemeClr val="accent1">
                  <a:lumMod val="20000"/>
                  <a:lumOff val="80000"/>
                </a:schemeClr>
              </a:gs>
              <a:gs pos="50000">
                <a:schemeClr val="accent1">
                  <a:lumMod val="75000"/>
                  <a:shade val="67500"/>
                  <a:satMod val="115000"/>
                </a:schemeClr>
              </a:gs>
              <a:gs pos="100000">
                <a:schemeClr val="accent1">
                  <a:lumMod val="75000"/>
                  <a:shade val="100000"/>
                  <a:satMod val="115000"/>
                </a:schemeClr>
              </a:gs>
            </a:gsLst>
            <a:lin ang="0" scaled="1"/>
            <a:tileRect/>
          </a:gra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rot="8126400">
            <a:off x="2675663" y="3227362"/>
            <a:ext cx="714380" cy="3643338"/>
          </a:xfrm>
          <a:prstGeom prst="rect">
            <a:avLst/>
          </a:prstGeom>
          <a:gradFill flip="none" rotWithShape="1">
            <a:gsLst>
              <a:gs pos="0">
                <a:schemeClr val="accent1">
                  <a:lumMod val="20000"/>
                  <a:lumOff val="80000"/>
                </a:schemeClr>
              </a:gs>
              <a:gs pos="50000">
                <a:schemeClr val="accent1">
                  <a:lumMod val="75000"/>
                  <a:shade val="67500"/>
                  <a:satMod val="115000"/>
                </a:schemeClr>
              </a:gs>
              <a:gs pos="100000">
                <a:schemeClr val="accent1">
                  <a:lumMod val="75000"/>
                  <a:shade val="100000"/>
                  <a:satMod val="115000"/>
                </a:schemeClr>
              </a:gs>
            </a:gsLst>
            <a:lin ang="10800000" scaled="1"/>
            <a:tileRect/>
          </a:gra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rot="2723154">
            <a:off x="2956065" y="840090"/>
            <a:ext cx="714380" cy="2783499"/>
          </a:xfrm>
          <a:prstGeom prst="rect">
            <a:avLst/>
          </a:prstGeom>
          <a:gradFill flip="none" rotWithShape="1">
            <a:gsLst>
              <a:gs pos="0">
                <a:schemeClr val="accent1">
                  <a:lumMod val="20000"/>
                  <a:lumOff val="80000"/>
                </a:schemeClr>
              </a:gs>
              <a:gs pos="50000">
                <a:schemeClr val="accent1">
                  <a:lumMod val="75000"/>
                  <a:shade val="67500"/>
                  <a:satMod val="115000"/>
                </a:schemeClr>
              </a:gs>
              <a:gs pos="100000">
                <a:schemeClr val="accent1">
                  <a:lumMod val="75000"/>
                  <a:shade val="100000"/>
                  <a:satMod val="115000"/>
                </a:schemeClr>
              </a:gs>
            </a:gsLst>
            <a:lin ang="0" scaled="1"/>
            <a:tileRect/>
          </a:gra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rot="8003982">
            <a:off x="5505718" y="809374"/>
            <a:ext cx="714380" cy="2877842"/>
          </a:xfrm>
          <a:prstGeom prst="rect">
            <a:avLst/>
          </a:prstGeom>
          <a:gradFill flip="none" rotWithShape="1">
            <a:gsLst>
              <a:gs pos="0">
                <a:schemeClr val="accent1">
                  <a:lumMod val="20000"/>
                  <a:lumOff val="80000"/>
                </a:schemeClr>
              </a:gs>
              <a:gs pos="50000">
                <a:schemeClr val="accent1">
                  <a:lumMod val="75000"/>
                  <a:shade val="67500"/>
                  <a:satMod val="115000"/>
                </a:schemeClr>
              </a:gs>
              <a:gs pos="100000">
                <a:schemeClr val="accent1">
                  <a:lumMod val="75000"/>
                  <a:shade val="100000"/>
                  <a:satMod val="115000"/>
                </a:schemeClr>
              </a:gs>
            </a:gsLst>
            <a:lin ang="0" scaled="1"/>
            <a:tileRect/>
          </a:gra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rot="8126400">
            <a:off x="2995706" y="3187516"/>
            <a:ext cx="714380" cy="2926572"/>
          </a:xfrm>
          <a:prstGeom prst="rect">
            <a:avLst/>
          </a:prstGeom>
          <a:gradFill flip="none" rotWithShape="1">
            <a:gsLst>
              <a:gs pos="0">
                <a:schemeClr val="accent1">
                  <a:lumMod val="20000"/>
                  <a:lumOff val="80000"/>
                </a:schemeClr>
              </a:gs>
              <a:gs pos="50000">
                <a:schemeClr val="accent1">
                  <a:lumMod val="75000"/>
                  <a:shade val="67500"/>
                  <a:satMod val="115000"/>
                </a:schemeClr>
              </a:gs>
              <a:gs pos="100000">
                <a:schemeClr val="accent1">
                  <a:lumMod val="75000"/>
                  <a:shade val="100000"/>
                  <a:satMod val="115000"/>
                </a:schemeClr>
              </a:gs>
            </a:gsLst>
            <a:lin ang="10800000" scaled="1"/>
            <a:tileRect/>
          </a:gra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rot="2704437">
            <a:off x="5514750" y="3175699"/>
            <a:ext cx="714380" cy="2959509"/>
          </a:xfrm>
          <a:prstGeom prst="rect">
            <a:avLst/>
          </a:prstGeom>
          <a:gradFill flip="none" rotWithShape="1">
            <a:gsLst>
              <a:gs pos="0">
                <a:schemeClr val="accent1">
                  <a:lumMod val="20000"/>
                  <a:lumOff val="80000"/>
                </a:schemeClr>
              </a:gs>
              <a:gs pos="50000">
                <a:schemeClr val="accent1">
                  <a:lumMod val="75000"/>
                  <a:shade val="67500"/>
                  <a:satMod val="115000"/>
                </a:schemeClr>
              </a:gs>
              <a:gs pos="100000">
                <a:schemeClr val="accent1">
                  <a:lumMod val="75000"/>
                  <a:shade val="100000"/>
                  <a:satMod val="115000"/>
                </a:schemeClr>
              </a:gs>
            </a:gsLst>
            <a:lin ang="10800000" scaled="1"/>
            <a:tileRect/>
          </a:gra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rot="2723154">
            <a:off x="3281360" y="1514551"/>
            <a:ext cx="714380" cy="2091753"/>
          </a:xfrm>
          <a:prstGeom prst="rect">
            <a:avLst/>
          </a:prstGeom>
          <a:gradFill flip="none" rotWithShape="1">
            <a:gsLst>
              <a:gs pos="0">
                <a:schemeClr val="accent1">
                  <a:lumMod val="20000"/>
                  <a:lumOff val="80000"/>
                </a:schemeClr>
              </a:gs>
              <a:gs pos="50000">
                <a:schemeClr val="accent1">
                  <a:lumMod val="75000"/>
                  <a:shade val="67500"/>
                  <a:satMod val="115000"/>
                </a:schemeClr>
              </a:gs>
              <a:gs pos="100000">
                <a:schemeClr val="accent1">
                  <a:lumMod val="75000"/>
                  <a:shade val="100000"/>
                  <a:satMod val="115000"/>
                </a:schemeClr>
              </a:gs>
            </a:gsLst>
            <a:lin ang="0" scaled="1"/>
            <a:tileRect/>
          </a:gra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rot="8003982">
            <a:off x="5230045" y="1428163"/>
            <a:ext cx="714380" cy="2119013"/>
          </a:xfrm>
          <a:prstGeom prst="rect">
            <a:avLst/>
          </a:prstGeom>
          <a:gradFill flip="none" rotWithShape="1">
            <a:gsLst>
              <a:gs pos="0">
                <a:schemeClr val="accent1">
                  <a:lumMod val="20000"/>
                  <a:lumOff val="80000"/>
                </a:schemeClr>
              </a:gs>
              <a:gs pos="50000">
                <a:schemeClr val="accent1">
                  <a:lumMod val="75000"/>
                  <a:shade val="67500"/>
                  <a:satMod val="115000"/>
                </a:schemeClr>
              </a:gs>
              <a:gs pos="100000">
                <a:schemeClr val="accent1">
                  <a:lumMod val="75000"/>
                  <a:shade val="100000"/>
                  <a:satMod val="115000"/>
                </a:schemeClr>
              </a:gs>
            </a:gsLst>
            <a:lin ang="0" scaled="1"/>
            <a:tileRect/>
          </a:gra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rot="2704437">
            <a:off x="5241778" y="3288971"/>
            <a:ext cx="714380" cy="2188426"/>
          </a:xfrm>
          <a:prstGeom prst="rect">
            <a:avLst/>
          </a:prstGeom>
          <a:gradFill flip="none" rotWithShape="1">
            <a:gsLst>
              <a:gs pos="0">
                <a:schemeClr val="accent1">
                  <a:lumMod val="20000"/>
                  <a:lumOff val="80000"/>
                </a:schemeClr>
              </a:gs>
              <a:gs pos="50000">
                <a:schemeClr val="accent1">
                  <a:lumMod val="75000"/>
                  <a:shade val="67500"/>
                  <a:satMod val="115000"/>
                </a:schemeClr>
              </a:gs>
              <a:gs pos="100000">
                <a:schemeClr val="accent1">
                  <a:lumMod val="75000"/>
                  <a:shade val="100000"/>
                  <a:satMod val="115000"/>
                </a:schemeClr>
              </a:gs>
            </a:gsLst>
            <a:lin ang="10800000" scaled="1"/>
            <a:tileRect/>
          </a:gra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ectángulo"/>
          <p:cNvSpPr/>
          <p:nvPr/>
        </p:nvSpPr>
        <p:spPr>
          <a:xfrm rot="8126400">
            <a:off x="3337250" y="3382442"/>
            <a:ext cx="714380" cy="2067466"/>
          </a:xfrm>
          <a:prstGeom prst="rect">
            <a:avLst/>
          </a:prstGeom>
          <a:gradFill flip="none" rotWithShape="1">
            <a:gsLst>
              <a:gs pos="0">
                <a:schemeClr val="accent1">
                  <a:lumMod val="20000"/>
                  <a:lumOff val="80000"/>
                </a:schemeClr>
              </a:gs>
              <a:gs pos="50000">
                <a:schemeClr val="accent1">
                  <a:lumMod val="75000"/>
                  <a:shade val="67500"/>
                  <a:satMod val="115000"/>
                </a:schemeClr>
              </a:gs>
              <a:gs pos="100000">
                <a:schemeClr val="accent1">
                  <a:lumMod val="75000"/>
                  <a:shade val="100000"/>
                  <a:satMod val="115000"/>
                </a:schemeClr>
              </a:gs>
            </a:gsLst>
            <a:lin ang="10800000" scaled="1"/>
            <a:tileRect/>
          </a:gra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a:off x="0" y="0"/>
            <a:ext cx="9144000" cy="6858000"/>
          </a:xfrm>
          <a:prstGeom prst="rect">
            <a:avLst/>
          </a:prstGeom>
          <a:gradFill flip="none" rotWithShape="1">
            <a:gsLst>
              <a:gs pos="0">
                <a:schemeClr val="tx2">
                  <a:lumMod val="50000"/>
                  <a:shade val="30000"/>
                  <a:satMod val="115000"/>
                </a:schemeClr>
              </a:gs>
              <a:gs pos="50000">
                <a:schemeClr val="tx2">
                  <a:lumMod val="50000"/>
                  <a:shade val="67500"/>
                  <a:satMod val="115000"/>
                </a:schemeClr>
              </a:gs>
              <a:gs pos="100000">
                <a:schemeClr val="tx2">
                  <a:lumMod val="50000"/>
                  <a:shade val="100000"/>
                  <a:satMod val="115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7"/>
                                        </p:tgtEl>
                                        <p:attrNameLst>
                                          <p:attrName>style.opacity</p:attrName>
                                        </p:attrNameLst>
                                      </p:cBhvr>
                                      <p:to>
                                        <p:strVal val="0"/>
                                      </p:to>
                                    </p:set>
                                    <p:animEffect filter="image" prLst="opacity: 0">
                                      <p:cBhvr rctx="IE">
                                        <p:cTn id="7" dur="indefinite"/>
                                        <p:tgtEl>
                                          <p:spTgt spid="17"/>
                                        </p:tgtEl>
                                      </p:cBhvr>
                                    </p:animEffect>
                                  </p:childTnLst>
                                </p:cTn>
                              </p:par>
                              <p:par>
                                <p:cTn id="8" presetID="13" presetClass="entr" presetSubtype="16" fill="hold" grpId="4"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plus(in)">
                                      <p:cBhvr>
                                        <p:cTn id="10" dur="3000"/>
                                        <p:tgtEl>
                                          <p:spTgt spid="5"/>
                                        </p:tgtEl>
                                      </p:cBhvr>
                                    </p:animEffect>
                                  </p:childTnLst>
                                </p:cTn>
                              </p:par>
                              <p:par>
                                <p:cTn id="11" presetID="13" presetClass="entr" presetSubtype="16" fill="hold" grpId="4" nodeType="with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plus(in)">
                                      <p:cBhvr>
                                        <p:cTn id="13" dur="3000"/>
                                        <p:tgtEl>
                                          <p:spTgt spid="6"/>
                                        </p:tgtEl>
                                      </p:cBhvr>
                                    </p:animEffect>
                                  </p:childTnLst>
                                </p:cTn>
                              </p:par>
                              <p:par>
                                <p:cTn id="14" presetID="13" presetClass="entr" presetSubtype="16" fill="hold" grpId="4" nodeType="withEffect">
                                  <p:stCondLst>
                                    <p:cond delay="0"/>
                                  </p:stCondLst>
                                  <p:childTnLst>
                                    <p:set>
                                      <p:cBhvr>
                                        <p:cTn id="15" dur="1" fill="hold">
                                          <p:stCondLst>
                                            <p:cond delay="0"/>
                                          </p:stCondLst>
                                        </p:cTn>
                                        <p:tgtEl>
                                          <p:spTgt spid="7"/>
                                        </p:tgtEl>
                                        <p:attrNameLst>
                                          <p:attrName>style.visibility</p:attrName>
                                        </p:attrNameLst>
                                      </p:cBhvr>
                                      <p:to>
                                        <p:strVal val="visible"/>
                                      </p:to>
                                    </p:set>
                                    <p:animEffect transition="in" filter="plus(in)">
                                      <p:cBhvr>
                                        <p:cTn id="16" dur="3000"/>
                                        <p:tgtEl>
                                          <p:spTgt spid="7"/>
                                        </p:tgtEl>
                                      </p:cBhvr>
                                    </p:animEffect>
                                  </p:childTnLst>
                                </p:cTn>
                              </p:par>
                              <p:par>
                                <p:cTn id="17" presetID="13" presetClass="entr" presetSubtype="16" fill="hold" grpId="4" nodeType="withEffect">
                                  <p:stCondLst>
                                    <p:cond delay="0"/>
                                  </p:stCondLst>
                                  <p:childTnLst>
                                    <p:set>
                                      <p:cBhvr>
                                        <p:cTn id="18" dur="1" fill="hold">
                                          <p:stCondLst>
                                            <p:cond delay="0"/>
                                          </p:stCondLst>
                                        </p:cTn>
                                        <p:tgtEl>
                                          <p:spTgt spid="8"/>
                                        </p:tgtEl>
                                        <p:attrNameLst>
                                          <p:attrName>style.visibility</p:attrName>
                                        </p:attrNameLst>
                                      </p:cBhvr>
                                      <p:to>
                                        <p:strVal val="visible"/>
                                      </p:to>
                                    </p:set>
                                    <p:animEffect transition="in" filter="plus(in)">
                                      <p:cBhvr>
                                        <p:cTn id="19" dur="3000"/>
                                        <p:tgtEl>
                                          <p:spTgt spid="8"/>
                                        </p:tgtEl>
                                      </p:cBhvr>
                                    </p:animEffect>
                                  </p:childTnLst>
                                </p:cTn>
                              </p:par>
                              <p:par>
                                <p:cTn id="20" presetID="13" presetClass="entr" presetSubtype="16" fill="hold" grpId="4" nodeType="withEffect">
                                  <p:stCondLst>
                                    <p:cond delay="0"/>
                                  </p:stCondLst>
                                  <p:childTnLst>
                                    <p:set>
                                      <p:cBhvr>
                                        <p:cTn id="21" dur="1" fill="hold">
                                          <p:stCondLst>
                                            <p:cond delay="0"/>
                                          </p:stCondLst>
                                        </p:cTn>
                                        <p:tgtEl>
                                          <p:spTgt spid="9"/>
                                        </p:tgtEl>
                                        <p:attrNameLst>
                                          <p:attrName>style.visibility</p:attrName>
                                        </p:attrNameLst>
                                      </p:cBhvr>
                                      <p:to>
                                        <p:strVal val="visible"/>
                                      </p:to>
                                    </p:set>
                                    <p:animEffect transition="in" filter="plus(in)">
                                      <p:cBhvr>
                                        <p:cTn id="22" dur="3000"/>
                                        <p:tgtEl>
                                          <p:spTgt spid="9"/>
                                        </p:tgtEl>
                                      </p:cBhvr>
                                    </p:animEffect>
                                  </p:childTnLst>
                                </p:cTn>
                              </p:par>
                              <p:par>
                                <p:cTn id="23" presetID="13" presetClass="entr" presetSubtype="16" fill="hold" grpId="4" nodeType="withEffect">
                                  <p:stCondLst>
                                    <p:cond delay="0"/>
                                  </p:stCondLst>
                                  <p:childTnLst>
                                    <p:set>
                                      <p:cBhvr>
                                        <p:cTn id="24" dur="1" fill="hold">
                                          <p:stCondLst>
                                            <p:cond delay="0"/>
                                          </p:stCondLst>
                                        </p:cTn>
                                        <p:tgtEl>
                                          <p:spTgt spid="10"/>
                                        </p:tgtEl>
                                        <p:attrNameLst>
                                          <p:attrName>style.visibility</p:attrName>
                                        </p:attrNameLst>
                                      </p:cBhvr>
                                      <p:to>
                                        <p:strVal val="visible"/>
                                      </p:to>
                                    </p:set>
                                    <p:animEffect transition="in" filter="plus(in)">
                                      <p:cBhvr>
                                        <p:cTn id="25" dur="3000"/>
                                        <p:tgtEl>
                                          <p:spTgt spid="10"/>
                                        </p:tgtEl>
                                      </p:cBhvr>
                                    </p:animEffect>
                                  </p:childTnLst>
                                </p:cTn>
                              </p:par>
                              <p:par>
                                <p:cTn id="26" presetID="13" presetClass="entr" presetSubtype="16" fill="hold" grpId="4" nodeType="withEffect">
                                  <p:stCondLst>
                                    <p:cond delay="0"/>
                                  </p:stCondLst>
                                  <p:childTnLst>
                                    <p:set>
                                      <p:cBhvr>
                                        <p:cTn id="27" dur="1" fill="hold">
                                          <p:stCondLst>
                                            <p:cond delay="0"/>
                                          </p:stCondLst>
                                        </p:cTn>
                                        <p:tgtEl>
                                          <p:spTgt spid="11"/>
                                        </p:tgtEl>
                                        <p:attrNameLst>
                                          <p:attrName>style.visibility</p:attrName>
                                        </p:attrNameLst>
                                      </p:cBhvr>
                                      <p:to>
                                        <p:strVal val="visible"/>
                                      </p:to>
                                    </p:set>
                                    <p:animEffect transition="in" filter="plus(in)">
                                      <p:cBhvr>
                                        <p:cTn id="28" dur="3000"/>
                                        <p:tgtEl>
                                          <p:spTgt spid="11"/>
                                        </p:tgtEl>
                                      </p:cBhvr>
                                    </p:animEffect>
                                  </p:childTnLst>
                                </p:cTn>
                              </p:par>
                              <p:par>
                                <p:cTn id="29" presetID="13" presetClass="entr" presetSubtype="16" fill="hold" grpId="4" nodeType="withEffect">
                                  <p:stCondLst>
                                    <p:cond delay="0"/>
                                  </p:stCondLst>
                                  <p:childTnLst>
                                    <p:set>
                                      <p:cBhvr>
                                        <p:cTn id="30" dur="1" fill="hold">
                                          <p:stCondLst>
                                            <p:cond delay="0"/>
                                          </p:stCondLst>
                                        </p:cTn>
                                        <p:tgtEl>
                                          <p:spTgt spid="12"/>
                                        </p:tgtEl>
                                        <p:attrNameLst>
                                          <p:attrName>style.visibility</p:attrName>
                                        </p:attrNameLst>
                                      </p:cBhvr>
                                      <p:to>
                                        <p:strVal val="visible"/>
                                      </p:to>
                                    </p:set>
                                    <p:animEffect transition="in" filter="plus(in)">
                                      <p:cBhvr>
                                        <p:cTn id="31" dur="3000"/>
                                        <p:tgtEl>
                                          <p:spTgt spid="12"/>
                                        </p:tgtEl>
                                      </p:cBhvr>
                                    </p:animEffect>
                                  </p:childTnLst>
                                </p:cTn>
                              </p:par>
                              <p:par>
                                <p:cTn id="32" presetID="13" presetClass="entr" presetSubtype="16" fill="hold" grpId="4" nodeType="withEffect">
                                  <p:stCondLst>
                                    <p:cond delay="0"/>
                                  </p:stCondLst>
                                  <p:childTnLst>
                                    <p:set>
                                      <p:cBhvr>
                                        <p:cTn id="33" dur="1" fill="hold">
                                          <p:stCondLst>
                                            <p:cond delay="0"/>
                                          </p:stCondLst>
                                        </p:cTn>
                                        <p:tgtEl>
                                          <p:spTgt spid="13"/>
                                        </p:tgtEl>
                                        <p:attrNameLst>
                                          <p:attrName>style.visibility</p:attrName>
                                        </p:attrNameLst>
                                      </p:cBhvr>
                                      <p:to>
                                        <p:strVal val="visible"/>
                                      </p:to>
                                    </p:set>
                                    <p:animEffect transition="in" filter="plus(in)">
                                      <p:cBhvr>
                                        <p:cTn id="34" dur="3000"/>
                                        <p:tgtEl>
                                          <p:spTgt spid="13"/>
                                        </p:tgtEl>
                                      </p:cBhvr>
                                    </p:animEffect>
                                  </p:childTnLst>
                                </p:cTn>
                              </p:par>
                              <p:par>
                                <p:cTn id="35" presetID="13" presetClass="entr" presetSubtype="16" fill="hold" grpId="4" nodeType="withEffect">
                                  <p:stCondLst>
                                    <p:cond delay="0"/>
                                  </p:stCondLst>
                                  <p:childTnLst>
                                    <p:set>
                                      <p:cBhvr>
                                        <p:cTn id="36" dur="1" fill="hold">
                                          <p:stCondLst>
                                            <p:cond delay="0"/>
                                          </p:stCondLst>
                                        </p:cTn>
                                        <p:tgtEl>
                                          <p:spTgt spid="14"/>
                                        </p:tgtEl>
                                        <p:attrNameLst>
                                          <p:attrName>style.visibility</p:attrName>
                                        </p:attrNameLst>
                                      </p:cBhvr>
                                      <p:to>
                                        <p:strVal val="visible"/>
                                      </p:to>
                                    </p:set>
                                    <p:animEffect transition="in" filter="plus(in)">
                                      <p:cBhvr>
                                        <p:cTn id="37" dur="3000"/>
                                        <p:tgtEl>
                                          <p:spTgt spid="14"/>
                                        </p:tgtEl>
                                      </p:cBhvr>
                                    </p:animEffect>
                                  </p:childTnLst>
                                </p:cTn>
                              </p:par>
                              <p:par>
                                <p:cTn id="38" presetID="13" presetClass="entr" presetSubtype="16" fill="hold" grpId="4" nodeType="withEffect">
                                  <p:stCondLst>
                                    <p:cond delay="0"/>
                                  </p:stCondLst>
                                  <p:childTnLst>
                                    <p:set>
                                      <p:cBhvr>
                                        <p:cTn id="39" dur="1" fill="hold">
                                          <p:stCondLst>
                                            <p:cond delay="0"/>
                                          </p:stCondLst>
                                        </p:cTn>
                                        <p:tgtEl>
                                          <p:spTgt spid="15"/>
                                        </p:tgtEl>
                                        <p:attrNameLst>
                                          <p:attrName>style.visibility</p:attrName>
                                        </p:attrNameLst>
                                      </p:cBhvr>
                                      <p:to>
                                        <p:strVal val="visible"/>
                                      </p:to>
                                    </p:set>
                                    <p:animEffect transition="in" filter="plus(in)">
                                      <p:cBhvr>
                                        <p:cTn id="40" dur="3000"/>
                                        <p:tgtEl>
                                          <p:spTgt spid="15"/>
                                        </p:tgtEl>
                                      </p:cBhvr>
                                    </p:animEffect>
                                  </p:childTnLst>
                                </p:cTn>
                              </p:par>
                              <p:par>
                                <p:cTn id="41" presetID="13" presetClass="entr" presetSubtype="16" fill="hold" grpId="4" nodeType="withEffect">
                                  <p:stCondLst>
                                    <p:cond delay="0"/>
                                  </p:stCondLst>
                                  <p:childTnLst>
                                    <p:set>
                                      <p:cBhvr>
                                        <p:cTn id="42" dur="1" fill="hold">
                                          <p:stCondLst>
                                            <p:cond delay="0"/>
                                          </p:stCondLst>
                                        </p:cTn>
                                        <p:tgtEl>
                                          <p:spTgt spid="16"/>
                                        </p:tgtEl>
                                        <p:attrNameLst>
                                          <p:attrName>style.visibility</p:attrName>
                                        </p:attrNameLst>
                                      </p:cBhvr>
                                      <p:to>
                                        <p:strVal val="visible"/>
                                      </p:to>
                                    </p:set>
                                    <p:animEffect transition="in" filter="plus(in)">
                                      <p:cBhvr>
                                        <p:cTn id="43" dur="3000"/>
                                        <p:tgtEl>
                                          <p:spTgt spid="16"/>
                                        </p:tgtEl>
                                      </p:cBhvr>
                                    </p:animEffect>
                                  </p:childTnLst>
                                </p:cTn>
                              </p:par>
                              <p:par>
                                <p:cTn id="44" presetID="3" presetClass="entr" presetSubtype="10" fill="hold" grpId="0" nodeType="withEffect">
                                  <p:stCondLst>
                                    <p:cond delay="0"/>
                                  </p:stCondLst>
                                  <p:childTnLst>
                                    <p:set>
                                      <p:cBhvr>
                                        <p:cTn id="45" dur="1" fill="hold">
                                          <p:stCondLst>
                                            <p:cond delay="0"/>
                                          </p:stCondLst>
                                        </p:cTn>
                                        <p:tgtEl>
                                          <p:spTgt spid="5"/>
                                        </p:tgtEl>
                                        <p:attrNameLst>
                                          <p:attrName>style.visibility</p:attrName>
                                        </p:attrNameLst>
                                      </p:cBhvr>
                                      <p:to>
                                        <p:strVal val="visible"/>
                                      </p:to>
                                    </p:set>
                                    <p:animEffect transition="in" filter="blinds(horizontal)">
                                      <p:cBhvr>
                                        <p:cTn id="46" dur="3000"/>
                                        <p:tgtEl>
                                          <p:spTgt spid="5"/>
                                        </p:tgtEl>
                                      </p:cBhvr>
                                    </p:animEffect>
                                  </p:childTnLst>
                                </p:cTn>
                              </p:par>
                              <p:par>
                                <p:cTn id="47" presetID="3" presetClass="entr" presetSubtype="10" fill="hold" grpId="0" nodeType="withEffect">
                                  <p:stCondLst>
                                    <p:cond delay="0"/>
                                  </p:stCondLst>
                                  <p:childTnLst>
                                    <p:set>
                                      <p:cBhvr>
                                        <p:cTn id="48" dur="1" fill="hold">
                                          <p:stCondLst>
                                            <p:cond delay="0"/>
                                          </p:stCondLst>
                                        </p:cTn>
                                        <p:tgtEl>
                                          <p:spTgt spid="6"/>
                                        </p:tgtEl>
                                        <p:attrNameLst>
                                          <p:attrName>style.visibility</p:attrName>
                                        </p:attrNameLst>
                                      </p:cBhvr>
                                      <p:to>
                                        <p:strVal val="visible"/>
                                      </p:to>
                                    </p:set>
                                    <p:animEffect transition="in" filter="blinds(horizontal)">
                                      <p:cBhvr>
                                        <p:cTn id="49" dur="3000"/>
                                        <p:tgtEl>
                                          <p:spTgt spid="6"/>
                                        </p:tgtEl>
                                      </p:cBhvr>
                                    </p:animEffect>
                                  </p:childTnLst>
                                </p:cTn>
                              </p:par>
                              <p:par>
                                <p:cTn id="50" presetID="3" presetClass="entr" presetSubtype="10" fill="hold" grpId="0" nodeType="withEffect">
                                  <p:stCondLst>
                                    <p:cond delay="0"/>
                                  </p:stCondLst>
                                  <p:childTnLst>
                                    <p:set>
                                      <p:cBhvr>
                                        <p:cTn id="51" dur="1" fill="hold">
                                          <p:stCondLst>
                                            <p:cond delay="0"/>
                                          </p:stCondLst>
                                        </p:cTn>
                                        <p:tgtEl>
                                          <p:spTgt spid="7"/>
                                        </p:tgtEl>
                                        <p:attrNameLst>
                                          <p:attrName>style.visibility</p:attrName>
                                        </p:attrNameLst>
                                      </p:cBhvr>
                                      <p:to>
                                        <p:strVal val="visible"/>
                                      </p:to>
                                    </p:set>
                                    <p:animEffect transition="in" filter="blinds(horizontal)">
                                      <p:cBhvr>
                                        <p:cTn id="52" dur="3000"/>
                                        <p:tgtEl>
                                          <p:spTgt spid="7"/>
                                        </p:tgtEl>
                                      </p:cBhvr>
                                    </p:animEffect>
                                  </p:childTnLst>
                                </p:cTn>
                              </p:par>
                              <p:par>
                                <p:cTn id="53" presetID="3" presetClass="entr" presetSubtype="10" fill="hold" grpId="0" nodeType="withEffect">
                                  <p:stCondLst>
                                    <p:cond delay="0"/>
                                  </p:stCondLst>
                                  <p:childTnLst>
                                    <p:set>
                                      <p:cBhvr>
                                        <p:cTn id="54" dur="1" fill="hold">
                                          <p:stCondLst>
                                            <p:cond delay="0"/>
                                          </p:stCondLst>
                                        </p:cTn>
                                        <p:tgtEl>
                                          <p:spTgt spid="8"/>
                                        </p:tgtEl>
                                        <p:attrNameLst>
                                          <p:attrName>style.visibility</p:attrName>
                                        </p:attrNameLst>
                                      </p:cBhvr>
                                      <p:to>
                                        <p:strVal val="visible"/>
                                      </p:to>
                                    </p:set>
                                    <p:animEffect transition="in" filter="blinds(horizontal)">
                                      <p:cBhvr>
                                        <p:cTn id="55" dur="3000"/>
                                        <p:tgtEl>
                                          <p:spTgt spid="8"/>
                                        </p:tgtEl>
                                      </p:cBhvr>
                                    </p:animEffect>
                                  </p:childTnLst>
                                </p:cTn>
                              </p:par>
                              <p:par>
                                <p:cTn id="56" presetID="2" presetClass="entr" presetSubtype="6" fill="hold" grpId="1" nodeType="withEffect">
                                  <p:stCondLst>
                                    <p:cond delay="0"/>
                                  </p:stCondLst>
                                  <p:childTnLst>
                                    <p:set>
                                      <p:cBhvr>
                                        <p:cTn id="57" dur="1" fill="hold">
                                          <p:stCondLst>
                                            <p:cond delay="0"/>
                                          </p:stCondLst>
                                        </p:cTn>
                                        <p:tgtEl>
                                          <p:spTgt spid="5"/>
                                        </p:tgtEl>
                                        <p:attrNameLst>
                                          <p:attrName>style.visibility</p:attrName>
                                        </p:attrNameLst>
                                      </p:cBhvr>
                                      <p:to>
                                        <p:strVal val="visible"/>
                                      </p:to>
                                    </p:set>
                                    <p:anim calcmode="lin" valueType="num">
                                      <p:cBhvr additive="base">
                                        <p:cTn id="58" dur="3000" fill="hold"/>
                                        <p:tgtEl>
                                          <p:spTgt spid="5"/>
                                        </p:tgtEl>
                                        <p:attrNameLst>
                                          <p:attrName>ppt_x</p:attrName>
                                        </p:attrNameLst>
                                      </p:cBhvr>
                                      <p:tavLst>
                                        <p:tav tm="0">
                                          <p:val>
                                            <p:strVal val="1+#ppt_w/2"/>
                                          </p:val>
                                        </p:tav>
                                        <p:tav tm="100000">
                                          <p:val>
                                            <p:strVal val="#ppt_x"/>
                                          </p:val>
                                        </p:tav>
                                      </p:tavLst>
                                    </p:anim>
                                    <p:anim calcmode="lin" valueType="num">
                                      <p:cBhvr additive="base">
                                        <p:cTn id="59" dur="3000" fill="hold"/>
                                        <p:tgtEl>
                                          <p:spTgt spid="5"/>
                                        </p:tgtEl>
                                        <p:attrNameLst>
                                          <p:attrName>ppt_y</p:attrName>
                                        </p:attrNameLst>
                                      </p:cBhvr>
                                      <p:tavLst>
                                        <p:tav tm="0">
                                          <p:val>
                                            <p:strVal val="1+#ppt_h/2"/>
                                          </p:val>
                                        </p:tav>
                                        <p:tav tm="100000">
                                          <p:val>
                                            <p:strVal val="#ppt_y"/>
                                          </p:val>
                                        </p:tav>
                                      </p:tavLst>
                                    </p:anim>
                                  </p:childTnLst>
                                </p:cTn>
                              </p:par>
                              <p:par>
                                <p:cTn id="60" presetID="2" presetClass="entr" presetSubtype="9" fill="hold" grpId="1" nodeType="withEffect">
                                  <p:stCondLst>
                                    <p:cond delay="0"/>
                                  </p:stCondLst>
                                  <p:childTnLst>
                                    <p:set>
                                      <p:cBhvr>
                                        <p:cTn id="61" dur="1" fill="hold">
                                          <p:stCondLst>
                                            <p:cond delay="0"/>
                                          </p:stCondLst>
                                        </p:cTn>
                                        <p:tgtEl>
                                          <p:spTgt spid="6"/>
                                        </p:tgtEl>
                                        <p:attrNameLst>
                                          <p:attrName>style.visibility</p:attrName>
                                        </p:attrNameLst>
                                      </p:cBhvr>
                                      <p:to>
                                        <p:strVal val="visible"/>
                                      </p:to>
                                    </p:set>
                                    <p:anim calcmode="lin" valueType="num">
                                      <p:cBhvr additive="base">
                                        <p:cTn id="62" dur="3000" fill="hold"/>
                                        <p:tgtEl>
                                          <p:spTgt spid="6"/>
                                        </p:tgtEl>
                                        <p:attrNameLst>
                                          <p:attrName>ppt_x</p:attrName>
                                        </p:attrNameLst>
                                      </p:cBhvr>
                                      <p:tavLst>
                                        <p:tav tm="0">
                                          <p:val>
                                            <p:strVal val="0-#ppt_w/2"/>
                                          </p:val>
                                        </p:tav>
                                        <p:tav tm="100000">
                                          <p:val>
                                            <p:strVal val="#ppt_x"/>
                                          </p:val>
                                        </p:tav>
                                      </p:tavLst>
                                    </p:anim>
                                    <p:anim calcmode="lin" valueType="num">
                                      <p:cBhvr additive="base">
                                        <p:cTn id="63" dur="3000" fill="hold"/>
                                        <p:tgtEl>
                                          <p:spTgt spid="6"/>
                                        </p:tgtEl>
                                        <p:attrNameLst>
                                          <p:attrName>ppt_y</p:attrName>
                                        </p:attrNameLst>
                                      </p:cBhvr>
                                      <p:tavLst>
                                        <p:tav tm="0">
                                          <p:val>
                                            <p:strVal val="0-#ppt_h/2"/>
                                          </p:val>
                                        </p:tav>
                                        <p:tav tm="100000">
                                          <p:val>
                                            <p:strVal val="#ppt_y"/>
                                          </p:val>
                                        </p:tav>
                                      </p:tavLst>
                                    </p:anim>
                                  </p:childTnLst>
                                </p:cTn>
                              </p:par>
                              <p:par>
                                <p:cTn id="64" presetID="2" presetClass="entr" presetSubtype="12" fill="hold" grpId="1" nodeType="withEffect">
                                  <p:stCondLst>
                                    <p:cond delay="0"/>
                                  </p:stCondLst>
                                  <p:childTnLst>
                                    <p:set>
                                      <p:cBhvr>
                                        <p:cTn id="65" dur="1" fill="hold">
                                          <p:stCondLst>
                                            <p:cond delay="0"/>
                                          </p:stCondLst>
                                        </p:cTn>
                                        <p:tgtEl>
                                          <p:spTgt spid="7"/>
                                        </p:tgtEl>
                                        <p:attrNameLst>
                                          <p:attrName>style.visibility</p:attrName>
                                        </p:attrNameLst>
                                      </p:cBhvr>
                                      <p:to>
                                        <p:strVal val="visible"/>
                                      </p:to>
                                    </p:set>
                                    <p:anim calcmode="lin" valueType="num">
                                      <p:cBhvr additive="base">
                                        <p:cTn id="66" dur="3000" fill="hold"/>
                                        <p:tgtEl>
                                          <p:spTgt spid="7"/>
                                        </p:tgtEl>
                                        <p:attrNameLst>
                                          <p:attrName>ppt_x</p:attrName>
                                        </p:attrNameLst>
                                      </p:cBhvr>
                                      <p:tavLst>
                                        <p:tav tm="0">
                                          <p:val>
                                            <p:strVal val="0-#ppt_w/2"/>
                                          </p:val>
                                        </p:tav>
                                        <p:tav tm="100000">
                                          <p:val>
                                            <p:strVal val="#ppt_x"/>
                                          </p:val>
                                        </p:tav>
                                      </p:tavLst>
                                    </p:anim>
                                    <p:anim calcmode="lin" valueType="num">
                                      <p:cBhvr additive="base">
                                        <p:cTn id="67" dur="3000" fill="hold"/>
                                        <p:tgtEl>
                                          <p:spTgt spid="7"/>
                                        </p:tgtEl>
                                        <p:attrNameLst>
                                          <p:attrName>ppt_y</p:attrName>
                                        </p:attrNameLst>
                                      </p:cBhvr>
                                      <p:tavLst>
                                        <p:tav tm="0">
                                          <p:val>
                                            <p:strVal val="1+#ppt_h/2"/>
                                          </p:val>
                                        </p:tav>
                                        <p:tav tm="100000">
                                          <p:val>
                                            <p:strVal val="#ppt_y"/>
                                          </p:val>
                                        </p:tav>
                                      </p:tavLst>
                                    </p:anim>
                                  </p:childTnLst>
                                </p:cTn>
                              </p:par>
                              <p:par>
                                <p:cTn id="68" presetID="2" presetClass="entr" presetSubtype="3" fill="hold" grpId="1" nodeType="withEffect">
                                  <p:stCondLst>
                                    <p:cond delay="0"/>
                                  </p:stCondLst>
                                  <p:childTnLst>
                                    <p:set>
                                      <p:cBhvr>
                                        <p:cTn id="69" dur="1" fill="hold">
                                          <p:stCondLst>
                                            <p:cond delay="0"/>
                                          </p:stCondLst>
                                        </p:cTn>
                                        <p:tgtEl>
                                          <p:spTgt spid="8"/>
                                        </p:tgtEl>
                                        <p:attrNameLst>
                                          <p:attrName>style.visibility</p:attrName>
                                        </p:attrNameLst>
                                      </p:cBhvr>
                                      <p:to>
                                        <p:strVal val="visible"/>
                                      </p:to>
                                    </p:set>
                                    <p:anim calcmode="lin" valueType="num">
                                      <p:cBhvr additive="base">
                                        <p:cTn id="70" dur="3000" fill="hold"/>
                                        <p:tgtEl>
                                          <p:spTgt spid="8"/>
                                        </p:tgtEl>
                                        <p:attrNameLst>
                                          <p:attrName>ppt_x</p:attrName>
                                        </p:attrNameLst>
                                      </p:cBhvr>
                                      <p:tavLst>
                                        <p:tav tm="0">
                                          <p:val>
                                            <p:strVal val="1+#ppt_w/2"/>
                                          </p:val>
                                        </p:tav>
                                        <p:tav tm="100000">
                                          <p:val>
                                            <p:strVal val="#ppt_x"/>
                                          </p:val>
                                        </p:tav>
                                      </p:tavLst>
                                    </p:anim>
                                    <p:anim calcmode="lin" valueType="num">
                                      <p:cBhvr additive="base">
                                        <p:cTn id="71" dur="3000" fill="hold"/>
                                        <p:tgtEl>
                                          <p:spTgt spid="8"/>
                                        </p:tgtEl>
                                        <p:attrNameLst>
                                          <p:attrName>ppt_y</p:attrName>
                                        </p:attrNameLst>
                                      </p:cBhvr>
                                      <p:tavLst>
                                        <p:tav tm="0">
                                          <p:val>
                                            <p:strVal val="0-#ppt_h/2"/>
                                          </p:val>
                                        </p:tav>
                                        <p:tav tm="100000">
                                          <p:val>
                                            <p:strVal val="#ppt_y"/>
                                          </p:val>
                                        </p:tav>
                                      </p:tavLst>
                                    </p:anim>
                                  </p:childTnLst>
                                </p:cTn>
                              </p:par>
                              <p:par>
                                <p:cTn id="72" presetID="3" presetClass="entr" presetSubtype="10" fill="hold" grpId="0" nodeType="withEffect">
                                  <p:stCondLst>
                                    <p:cond delay="0"/>
                                  </p:stCondLst>
                                  <p:childTnLst>
                                    <p:set>
                                      <p:cBhvr>
                                        <p:cTn id="73" dur="1" fill="hold">
                                          <p:stCondLst>
                                            <p:cond delay="0"/>
                                          </p:stCondLst>
                                        </p:cTn>
                                        <p:tgtEl>
                                          <p:spTgt spid="9"/>
                                        </p:tgtEl>
                                        <p:attrNameLst>
                                          <p:attrName>style.visibility</p:attrName>
                                        </p:attrNameLst>
                                      </p:cBhvr>
                                      <p:to>
                                        <p:strVal val="visible"/>
                                      </p:to>
                                    </p:set>
                                    <p:animEffect transition="in" filter="blinds(horizontal)">
                                      <p:cBhvr>
                                        <p:cTn id="74" dur="3000"/>
                                        <p:tgtEl>
                                          <p:spTgt spid="9"/>
                                        </p:tgtEl>
                                      </p:cBhvr>
                                    </p:animEffect>
                                  </p:childTnLst>
                                </p:cTn>
                              </p:par>
                              <p:par>
                                <p:cTn id="75" presetID="2" presetClass="entr" presetSubtype="6" fill="hold" grpId="1" nodeType="withEffect">
                                  <p:stCondLst>
                                    <p:cond delay="0"/>
                                  </p:stCondLst>
                                  <p:childTnLst>
                                    <p:set>
                                      <p:cBhvr>
                                        <p:cTn id="76" dur="1" fill="hold">
                                          <p:stCondLst>
                                            <p:cond delay="0"/>
                                          </p:stCondLst>
                                        </p:cTn>
                                        <p:tgtEl>
                                          <p:spTgt spid="9"/>
                                        </p:tgtEl>
                                        <p:attrNameLst>
                                          <p:attrName>style.visibility</p:attrName>
                                        </p:attrNameLst>
                                      </p:cBhvr>
                                      <p:to>
                                        <p:strVal val="visible"/>
                                      </p:to>
                                    </p:set>
                                    <p:anim calcmode="lin" valueType="num">
                                      <p:cBhvr additive="base">
                                        <p:cTn id="77" dur="3000" fill="hold"/>
                                        <p:tgtEl>
                                          <p:spTgt spid="9"/>
                                        </p:tgtEl>
                                        <p:attrNameLst>
                                          <p:attrName>ppt_x</p:attrName>
                                        </p:attrNameLst>
                                      </p:cBhvr>
                                      <p:tavLst>
                                        <p:tav tm="0">
                                          <p:val>
                                            <p:strVal val="1+#ppt_w/2"/>
                                          </p:val>
                                        </p:tav>
                                        <p:tav tm="100000">
                                          <p:val>
                                            <p:strVal val="#ppt_x"/>
                                          </p:val>
                                        </p:tav>
                                      </p:tavLst>
                                    </p:anim>
                                    <p:anim calcmode="lin" valueType="num">
                                      <p:cBhvr additive="base">
                                        <p:cTn id="78" dur="3000" fill="hold"/>
                                        <p:tgtEl>
                                          <p:spTgt spid="9"/>
                                        </p:tgtEl>
                                        <p:attrNameLst>
                                          <p:attrName>ppt_y</p:attrName>
                                        </p:attrNameLst>
                                      </p:cBhvr>
                                      <p:tavLst>
                                        <p:tav tm="0">
                                          <p:val>
                                            <p:strVal val="1+#ppt_h/2"/>
                                          </p:val>
                                        </p:tav>
                                        <p:tav tm="100000">
                                          <p:val>
                                            <p:strVal val="#ppt_y"/>
                                          </p:val>
                                        </p:tav>
                                      </p:tavLst>
                                    </p:anim>
                                  </p:childTnLst>
                                </p:cTn>
                              </p:par>
                              <p:par>
                                <p:cTn id="79" presetID="3" presetClass="entr" presetSubtype="10" fill="hold" grpId="0" nodeType="withEffect">
                                  <p:stCondLst>
                                    <p:cond delay="0"/>
                                  </p:stCondLst>
                                  <p:childTnLst>
                                    <p:set>
                                      <p:cBhvr>
                                        <p:cTn id="80" dur="1" fill="hold">
                                          <p:stCondLst>
                                            <p:cond delay="0"/>
                                          </p:stCondLst>
                                        </p:cTn>
                                        <p:tgtEl>
                                          <p:spTgt spid="10"/>
                                        </p:tgtEl>
                                        <p:attrNameLst>
                                          <p:attrName>style.visibility</p:attrName>
                                        </p:attrNameLst>
                                      </p:cBhvr>
                                      <p:to>
                                        <p:strVal val="visible"/>
                                      </p:to>
                                    </p:set>
                                    <p:animEffect transition="in" filter="blinds(horizontal)">
                                      <p:cBhvr>
                                        <p:cTn id="81" dur="3000"/>
                                        <p:tgtEl>
                                          <p:spTgt spid="10"/>
                                        </p:tgtEl>
                                      </p:cBhvr>
                                    </p:animEffect>
                                  </p:childTnLst>
                                </p:cTn>
                              </p:par>
                              <p:par>
                                <p:cTn id="82" presetID="2" presetClass="entr" presetSubtype="12" fill="hold" grpId="1" nodeType="withEffect">
                                  <p:stCondLst>
                                    <p:cond delay="0"/>
                                  </p:stCondLst>
                                  <p:childTnLst>
                                    <p:set>
                                      <p:cBhvr>
                                        <p:cTn id="83" dur="1" fill="hold">
                                          <p:stCondLst>
                                            <p:cond delay="0"/>
                                          </p:stCondLst>
                                        </p:cTn>
                                        <p:tgtEl>
                                          <p:spTgt spid="10"/>
                                        </p:tgtEl>
                                        <p:attrNameLst>
                                          <p:attrName>style.visibility</p:attrName>
                                        </p:attrNameLst>
                                      </p:cBhvr>
                                      <p:to>
                                        <p:strVal val="visible"/>
                                      </p:to>
                                    </p:set>
                                    <p:anim calcmode="lin" valueType="num">
                                      <p:cBhvr additive="base">
                                        <p:cTn id="84" dur="3000" fill="hold"/>
                                        <p:tgtEl>
                                          <p:spTgt spid="10"/>
                                        </p:tgtEl>
                                        <p:attrNameLst>
                                          <p:attrName>ppt_x</p:attrName>
                                        </p:attrNameLst>
                                      </p:cBhvr>
                                      <p:tavLst>
                                        <p:tav tm="0">
                                          <p:val>
                                            <p:strVal val="0-#ppt_w/2"/>
                                          </p:val>
                                        </p:tav>
                                        <p:tav tm="100000">
                                          <p:val>
                                            <p:strVal val="#ppt_x"/>
                                          </p:val>
                                        </p:tav>
                                      </p:tavLst>
                                    </p:anim>
                                    <p:anim calcmode="lin" valueType="num">
                                      <p:cBhvr additive="base">
                                        <p:cTn id="85" dur="3000" fill="hold"/>
                                        <p:tgtEl>
                                          <p:spTgt spid="10"/>
                                        </p:tgtEl>
                                        <p:attrNameLst>
                                          <p:attrName>ppt_y</p:attrName>
                                        </p:attrNameLst>
                                      </p:cBhvr>
                                      <p:tavLst>
                                        <p:tav tm="0">
                                          <p:val>
                                            <p:strVal val="1+#ppt_h/2"/>
                                          </p:val>
                                        </p:tav>
                                        <p:tav tm="100000">
                                          <p:val>
                                            <p:strVal val="#ppt_y"/>
                                          </p:val>
                                        </p:tav>
                                      </p:tavLst>
                                    </p:anim>
                                  </p:childTnLst>
                                </p:cTn>
                              </p:par>
                              <p:par>
                                <p:cTn id="86" presetID="3" presetClass="entr" presetSubtype="10" fill="hold" grpId="0" nodeType="withEffect">
                                  <p:stCondLst>
                                    <p:cond delay="0"/>
                                  </p:stCondLst>
                                  <p:childTnLst>
                                    <p:set>
                                      <p:cBhvr>
                                        <p:cTn id="87" dur="1" fill="hold">
                                          <p:stCondLst>
                                            <p:cond delay="0"/>
                                          </p:stCondLst>
                                        </p:cTn>
                                        <p:tgtEl>
                                          <p:spTgt spid="11"/>
                                        </p:tgtEl>
                                        <p:attrNameLst>
                                          <p:attrName>style.visibility</p:attrName>
                                        </p:attrNameLst>
                                      </p:cBhvr>
                                      <p:to>
                                        <p:strVal val="visible"/>
                                      </p:to>
                                    </p:set>
                                    <p:animEffect transition="in" filter="blinds(horizontal)">
                                      <p:cBhvr>
                                        <p:cTn id="88" dur="3000"/>
                                        <p:tgtEl>
                                          <p:spTgt spid="11"/>
                                        </p:tgtEl>
                                      </p:cBhvr>
                                    </p:animEffect>
                                  </p:childTnLst>
                                </p:cTn>
                              </p:par>
                              <p:par>
                                <p:cTn id="89" presetID="2" presetClass="entr" presetSubtype="3" fill="hold" grpId="1" nodeType="withEffect">
                                  <p:stCondLst>
                                    <p:cond delay="0"/>
                                  </p:stCondLst>
                                  <p:childTnLst>
                                    <p:set>
                                      <p:cBhvr>
                                        <p:cTn id="90" dur="1" fill="hold">
                                          <p:stCondLst>
                                            <p:cond delay="0"/>
                                          </p:stCondLst>
                                        </p:cTn>
                                        <p:tgtEl>
                                          <p:spTgt spid="11"/>
                                        </p:tgtEl>
                                        <p:attrNameLst>
                                          <p:attrName>style.visibility</p:attrName>
                                        </p:attrNameLst>
                                      </p:cBhvr>
                                      <p:to>
                                        <p:strVal val="visible"/>
                                      </p:to>
                                    </p:set>
                                    <p:anim calcmode="lin" valueType="num">
                                      <p:cBhvr additive="base">
                                        <p:cTn id="91" dur="3000" fill="hold"/>
                                        <p:tgtEl>
                                          <p:spTgt spid="11"/>
                                        </p:tgtEl>
                                        <p:attrNameLst>
                                          <p:attrName>ppt_x</p:attrName>
                                        </p:attrNameLst>
                                      </p:cBhvr>
                                      <p:tavLst>
                                        <p:tav tm="0">
                                          <p:val>
                                            <p:strVal val="1+#ppt_w/2"/>
                                          </p:val>
                                        </p:tav>
                                        <p:tav tm="100000">
                                          <p:val>
                                            <p:strVal val="#ppt_x"/>
                                          </p:val>
                                        </p:tav>
                                      </p:tavLst>
                                    </p:anim>
                                    <p:anim calcmode="lin" valueType="num">
                                      <p:cBhvr additive="base">
                                        <p:cTn id="92" dur="3000" fill="hold"/>
                                        <p:tgtEl>
                                          <p:spTgt spid="11"/>
                                        </p:tgtEl>
                                        <p:attrNameLst>
                                          <p:attrName>ppt_y</p:attrName>
                                        </p:attrNameLst>
                                      </p:cBhvr>
                                      <p:tavLst>
                                        <p:tav tm="0">
                                          <p:val>
                                            <p:strVal val="0-#ppt_h/2"/>
                                          </p:val>
                                        </p:tav>
                                        <p:tav tm="100000">
                                          <p:val>
                                            <p:strVal val="#ppt_y"/>
                                          </p:val>
                                        </p:tav>
                                      </p:tavLst>
                                    </p:anim>
                                  </p:childTnLst>
                                </p:cTn>
                              </p:par>
                              <p:par>
                                <p:cTn id="93" presetID="3" presetClass="entr" presetSubtype="10" fill="hold" grpId="0" nodeType="withEffect">
                                  <p:stCondLst>
                                    <p:cond delay="0"/>
                                  </p:stCondLst>
                                  <p:childTnLst>
                                    <p:set>
                                      <p:cBhvr>
                                        <p:cTn id="94" dur="1" fill="hold">
                                          <p:stCondLst>
                                            <p:cond delay="0"/>
                                          </p:stCondLst>
                                        </p:cTn>
                                        <p:tgtEl>
                                          <p:spTgt spid="12"/>
                                        </p:tgtEl>
                                        <p:attrNameLst>
                                          <p:attrName>style.visibility</p:attrName>
                                        </p:attrNameLst>
                                      </p:cBhvr>
                                      <p:to>
                                        <p:strVal val="visible"/>
                                      </p:to>
                                    </p:set>
                                    <p:animEffect transition="in" filter="blinds(horizontal)">
                                      <p:cBhvr>
                                        <p:cTn id="95" dur="3000"/>
                                        <p:tgtEl>
                                          <p:spTgt spid="12"/>
                                        </p:tgtEl>
                                      </p:cBhvr>
                                    </p:animEffect>
                                  </p:childTnLst>
                                </p:cTn>
                              </p:par>
                              <p:par>
                                <p:cTn id="96" presetID="2" presetClass="entr" presetSubtype="9" fill="hold" grpId="1" nodeType="withEffect">
                                  <p:stCondLst>
                                    <p:cond delay="0"/>
                                  </p:stCondLst>
                                  <p:childTnLst>
                                    <p:set>
                                      <p:cBhvr>
                                        <p:cTn id="97" dur="1" fill="hold">
                                          <p:stCondLst>
                                            <p:cond delay="0"/>
                                          </p:stCondLst>
                                        </p:cTn>
                                        <p:tgtEl>
                                          <p:spTgt spid="12"/>
                                        </p:tgtEl>
                                        <p:attrNameLst>
                                          <p:attrName>style.visibility</p:attrName>
                                        </p:attrNameLst>
                                      </p:cBhvr>
                                      <p:to>
                                        <p:strVal val="visible"/>
                                      </p:to>
                                    </p:set>
                                    <p:anim calcmode="lin" valueType="num">
                                      <p:cBhvr additive="base">
                                        <p:cTn id="98" dur="3000" fill="hold"/>
                                        <p:tgtEl>
                                          <p:spTgt spid="12"/>
                                        </p:tgtEl>
                                        <p:attrNameLst>
                                          <p:attrName>ppt_x</p:attrName>
                                        </p:attrNameLst>
                                      </p:cBhvr>
                                      <p:tavLst>
                                        <p:tav tm="0">
                                          <p:val>
                                            <p:strVal val="0-#ppt_w/2"/>
                                          </p:val>
                                        </p:tav>
                                        <p:tav tm="100000">
                                          <p:val>
                                            <p:strVal val="#ppt_x"/>
                                          </p:val>
                                        </p:tav>
                                      </p:tavLst>
                                    </p:anim>
                                    <p:anim calcmode="lin" valueType="num">
                                      <p:cBhvr additive="base">
                                        <p:cTn id="99" dur="3000" fill="hold"/>
                                        <p:tgtEl>
                                          <p:spTgt spid="12"/>
                                        </p:tgtEl>
                                        <p:attrNameLst>
                                          <p:attrName>ppt_y</p:attrName>
                                        </p:attrNameLst>
                                      </p:cBhvr>
                                      <p:tavLst>
                                        <p:tav tm="0">
                                          <p:val>
                                            <p:strVal val="0-#ppt_h/2"/>
                                          </p:val>
                                        </p:tav>
                                        <p:tav tm="100000">
                                          <p:val>
                                            <p:strVal val="#ppt_y"/>
                                          </p:val>
                                        </p:tav>
                                      </p:tavLst>
                                    </p:anim>
                                  </p:childTnLst>
                                </p:cTn>
                              </p:par>
                              <p:par>
                                <p:cTn id="100" presetID="3" presetClass="entr" presetSubtype="10" fill="hold" grpId="0" nodeType="withEffect">
                                  <p:stCondLst>
                                    <p:cond delay="0"/>
                                  </p:stCondLst>
                                  <p:childTnLst>
                                    <p:set>
                                      <p:cBhvr>
                                        <p:cTn id="101" dur="1" fill="hold">
                                          <p:stCondLst>
                                            <p:cond delay="0"/>
                                          </p:stCondLst>
                                        </p:cTn>
                                        <p:tgtEl>
                                          <p:spTgt spid="13"/>
                                        </p:tgtEl>
                                        <p:attrNameLst>
                                          <p:attrName>style.visibility</p:attrName>
                                        </p:attrNameLst>
                                      </p:cBhvr>
                                      <p:to>
                                        <p:strVal val="visible"/>
                                      </p:to>
                                    </p:set>
                                    <p:animEffect transition="in" filter="blinds(horizontal)">
                                      <p:cBhvr>
                                        <p:cTn id="102" dur="3000"/>
                                        <p:tgtEl>
                                          <p:spTgt spid="13"/>
                                        </p:tgtEl>
                                      </p:cBhvr>
                                    </p:animEffect>
                                  </p:childTnLst>
                                </p:cTn>
                              </p:par>
                              <p:par>
                                <p:cTn id="103" presetID="2" presetClass="entr" presetSubtype="6" fill="hold" grpId="1" nodeType="withEffect">
                                  <p:stCondLst>
                                    <p:cond delay="0"/>
                                  </p:stCondLst>
                                  <p:childTnLst>
                                    <p:set>
                                      <p:cBhvr>
                                        <p:cTn id="104" dur="1" fill="hold">
                                          <p:stCondLst>
                                            <p:cond delay="0"/>
                                          </p:stCondLst>
                                        </p:cTn>
                                        <p:tgtEl>
                                          <p:spTgt spid="13"/>
                                        </p:tgtEl>
                                        <p:attrNameLst>
                                          <p:attrName>style.visibility</p:attrName>
                                        </p:attrNameLst>
                                      </p:cBhvr>
                                      <p:to>
                                        <p:strVal val="visible"/>
                                      </p:to>
                                    </p:set>
                                    <p:anim calcmode="lin" valueType="num">
                                      <p:cBhvr additive="base">
                                        <p:cTn id="105" dur="3000" fill="hold"/>
                                        <p:tgtEl>
                                          <p:spTgt spid="13"/>
                                        </p:tgtEl>
                                        <p:attrNameLst>
                                          <p:attrName>ppt_x</p:attrName>
                                        </p:attrNameLst>
                                      </p:cBhvr>
                                      <p:tavLst>
                                        <p:tav tm="0">
                                          <p:val>
                                            <p:strVal val="1+#ppt_w/2"/>
                                          </p:val>
                                        </p:tav>
                                        <p:tav tm="100000">
                                          <p:val>
                                            <p:strVal val="#ppt_x"/>
                                          </p:val>
                                        </p:tav>
                                      </p:tavLst>
                                    </p:anim>
                                    <p:anim calcmode="lin" valueType="num">
                                      <p:cBhvr additive="base">
                                        <p:cTn id="106" dur="3000" fill="hold"/>
                                        <p:tgtEl>
                                          <p:spTgt spid="13"/>
                                        </p:tgtEl>
                                        <p:attrNameLst>
                                          <p:attrName>ppt_y</p:attrName>
                                        </p:attrNameLst>
                                      </p:cBhvr>
                                      <p:tavLst>
                                        <p:tav tm="0">
                                          <p:val>
                                            <p:strVal val="1+#ppt_h/2"/>
                                          </p:val>
                                        </p:tav>
                                        <p:tav tm="100000">
                                          <p:val>
                                            <p:strVal val="#ppt_y"/>
                                          </p:val>
                                        </p:tav>
                                      </p:tavLst>
                                    </p:anim>
                                  </p:childTnLst>
                                </p:cTn>
                              </p:par>
                              <p:par>
                                <p:cTn id="107" presetID="3" presetClass="entr" presetSubtype="10" fill="hold" grpId="0" nodeType="withEffect">
                                  <p:stCondLst>
                                    <p:cond delay="0"/>
                                  </p:stCondLst>
                                  <p:childTnLst>
                                    <p:set>
                                      <p:cBhvr>
                                        <p:cTn id="108" dur="1" fill="hold">
                                          <p:stCondLst>
                                            <p:cond delay="0"/>
                                          </p:stCondLst>
                                        </p:cTn>
                                        <p:tgtEl>
                                          <p:spTgt spid="14"/>
                                        </p:tgtEl>
                                        <p:attrNameLst>
                                          <p:attrName>style.visibility</p:attrName>
                                        </p:attrNameLst>
                                      </p:cBhvr>
                                      <p:to>
                                        <p:strVal val="visible"/>
                                      </p:to>
                                    </p:set>
                                    <p:animEffect transition="in" filter="blinds(horizontal)">
                                      <p:cBhvr>
                                        <p:cTn id="109" dur="3000"/>
                                        <p:tgtEl>
                                          <p:spTgt spid="14"/>
                                        </p:tgtEl>
                                      </p:cBhvr>
                                    </p:animEffect>
                                  </p:childTnLst>
                                </p:cTn>
                              </p:par>
                              <p:par>
                                <p:cTn id="110" presetID="2" presetClass="entr" presetSubtype="12" fill="hold" grpId="1" nodeType="withEffect">
                                  <p:stCondLst>
                                    <p:cond delay="0"/>
                                  </p:stCondLst>
                                  <p:childTnLst>
                                    <p:set>
                                      <p:cBhvr>
                                        <p:cTn id="111" dur="1" fill="hold">
                                          <p:stCondLst>
                                            <p:cond delay="0"/>
                                          </p:stCondLst>
                                        </p:cTn>
                                        <p:tgtEl>
                                          <p:spTgt spid="14"/>
                                        </p:tgtEl>
                                        <p:attrNameLst>
                                          <p:attrName>style.visibility</p:attrName>
                                        </p:attrNameLst>
                                      </p:cBhvr>
                                      <p:to>
                                        <p:strVal val="visible"/>
                                      </p:to>
                                    </p:set>
                                    <p:anim calcmode="lin" valueType="num">
                                      <p:cBhvr additive="base">
                                        <p:cTn id="112" dur="3000" fill="hold"/>
                                        <p:tgtEl>
                                          <p:spTgt spid="14"/>
                                        </p:tgtEl>
                                        <p:attrNameLst>
                                          <p:attrName>ppt_x</p:attrName>
                                        </p:attrNameLst>
                                      </p:cBhvr>
                                      <p:tavLst>
                                        <p:tav tm="0">
                                          <p:val>
                                            <p:strVal val="0-#ppt_w/2"/>
                                          </p:val>
                                        </p:tav>
                                        <p:tav tm="100000">
                                          <p:val>
                                            <p:strVal val="#ppt_x"/>
                                          </p:val>
                                        </p:tav>
                                      </p:tavLst>
                                    </p:anim>
                                    <p:anim calcmode="lin" valueType="num">
                                      <p:cBhvr additive="base">
                                        <p:cTn id="113" dur="3000" fill="hold"/>
                                        <p:tgtEl>
                                          <p:spTgt spid="14"/>
                                        </p:tgtEl>
                                        <p:attrNameLst>
                                          <p:attrName>ppt_y</p:attrName>
                                        </p:attrNameLst>
                                      </p:cBhvr>
                                      <p:tavLst>
                                        <p:tav tm="0">
                                          <p:val>
                                            <p:strVal val="1+#ppt_h/2"/>
                                          </p:val>
                                        </p:tav>
                                        <p:tav tm="100000">
                                          <p:val>
                                            <p:strVal val="#ppt_y"/>
                                          </p:val>
                                        </p:tav>
                                      </p:tavLst>
                                    </p:anim>
                                  </p:childTnLst>
                                </p:cTn>
                              </p:par>
                              <p:par>
                                <p:cTn id="114" presetID="3" presetClass="entr" presetSubtype="10" fill="hold" grpId="0" nodeType="withEffect">
                                  <p:stCondLst>
                                    <p:cond delay="0"/>
                                  </p:stCondLst>
                                  <p:childTnLst>
                                    <p:set>
                                      <p:cBhvr>
                                        <p:cTn id="115" dur="1" fill="hold">
                                          <p:stCondLst>
                                            <p:cond delay="0"/>
                                          </p:stCondLst>
                                        </p:cTn>
                                        <p:tgtEl>
                                          <p:spTgt spid="15"/>
                                        </p:tgtEl>
                                        <p:attrNameLst>
                                          <p:attrName>style.visibility</p:attrName>
                                        </p:attrNameLst>
                                      </p:cBhvr>
                                      <p:to>
                                        <p:strVal val="visible"/>
                                      </p:to>
                                    </p:set>
                                    <p:animEffect transition="in" filter="blinds(horizontal)">
                                      <p:cBhvr>
                                        <p:cTn id="116" dur="3000"/>
                                        <p:tgtEl>
                                          <p:spTgt spid="15"/>
                                        </p:tgtEl>
                                      </p:cBhvr>
                                    </p:animEffect>
                                  </p:childTnLst>
                                </p:cTn>
                              </p:par>
                              <p:par>
                                <p:cTn id="117" presetID="2" presetClass="entr" presetSubtype="9" fill="hold" grpId="1" nodeType="withEffect">
                                  <p:stCondLst>
                                    <p:cond delay="0"/>
                                  </p:stCondLst>
                                  <p:childTnLst>
                                    <p:set>
                                      <p:cBhvr>
                                        <p:cTn id="118" dur="1" fill="hold">
                                          <p:stCondLst>
                                            <p:cond delay="0"/>
                                          </p:stCondLst>
                                        </p:cTn>
                                        <p:tgtEl>
                                          <p:spTgt spid="15"/>
                                        </p:tgtEl>
                                        <p:attrNameLst>
                                          <p:attrName>style.visibility</p:attrName>
                                        </p:attrNameLst>
                                      </p:cBhvr>
                                      <p:to>
                                        <p:strVal val="visible"/>
                                      </p:to>
                                    </p:set>
                                    <p:anim calcmode="lin" valueType="num">
                                      <p:cBhvr additive="base">
                                        <p:cTn id="119" dur="3000" fill="hold"/>
                                        <p:tgtEl>
                                          <p:spTgt spid="15"/>
                                        </p:tgtEl>
                                        <p:attrNameLst>
                                          <p:attrName>ppt_x</p:attrName>
                                        </p:attrNameLst>
                                      </p:cBhvr>
                                      <p:tavLst>
                                        <p:tav tm="0">
                                          <p:val>
                                            <p:strVal val="0-#ppt_w/2"/>
                                          </p:val>
                                        </p:tav>
                                        <p:tav tm="100000">
                                          <p:val>
                                            <p:strVal val="#ppt_x"/>
                                          </p:val>
                                        </p:tav>
                                      </p:tavLst>
                                    </p:anim>
                                    <p:anim calcmode="lin" valueType="num">
                                      <p:cBhvr additive="base">
                                        <p:cTn id="120" dur="3000" fill="hold"/>
                                        <p:tgtEl>
                                          <p:spTgt spid="15"/>
                                        </p:tgtEl>
                                        <p:attrNameLst>
                                          <p:attrName>ppt_y</p:attrName>
                                        </p:attrNameLst>
                                      </p:cBhvr>
                                      <p:tavLst>
                                        <p:tav tm="0">
                                          <p:val>
                                            <p:strVal val="0-#ppt_h/2"/>
                                          </p:val>
                                        </p:tav>
                                        <p:tav tm="100000">
                                          <p:val>
                                            <p:strVal val="#ppt_y"/>
                                          </p:val>
                                        </p:tav>
                                      </p:tavLst>
                                    </p:anim>
                                  </p:childTnLst>
                                </p:cTn>
                              </p:par>
                              <p:par>
                                <p:cTn id="121" presetID="3" presetClass="entr" presetSubtype="10" fill="hold" grpId="0" nodeType="withEffect">
                                  <p:stCondLst>
                                    <p:cond delay="0"/>
                                  </p:stCondLst>
                                  <p:childTnLst>
                                    <p:set>
                                      <p:cBhvr>
                                        <p:cTn id="122" dur="1" fill="hold">
                                          <p:stCondLst>
                                            <p:cond delay="0"/>
                                          </p:stCondLst>
                                        </p:cTn>
                                        <p:tgtEl>
                                          <p:spTgt spid="16"/>
                                        </p:tgtEl>
                                        <p:attrNameLst>
                                          <p:attrName>style.visibility</p:attrName>
                                        </p:attrNameLst>
                                      </p:cBhvr>
                                      <p:to>
                                        <p:strVal val="visible"/>
                                      </p:to>
                                    </p:set>
                                    <p:animEffect transition="in" filter="blinds(horizontal)">
                                      <p:cBhvr>
                                        <p:cTn id="123" dur="3000"/>
                                        <p:tgtEl>
                                          <p:spTgt spid="16"/>
                                        </p:tgtEl>
                                      </p:cBhvr>
                                    </p:animEffect>
                                  </p:childTnLst>
                                </p:cTn>
                              </p:par>
                              <p:par>
                                <p:cTn id="124" presetID="2" presetClass="entr" presetSubtype="3" fill="hold" grpId="1" nodeType="withEffect">
                                  <p:stCondLst>
                                    <p:cond delay="0"/>
                                  </p:stCondLst>
                                  <p:childTnLst>
                                    <p:set>
                                      <p:cBhvr>
                                        <p:cTn id="125" dur="1" fill="hold">
                                          <p:stCondLst>
                                            <p:cond delay="0"/>
                                          </p:stCondLst>
                                        </p:cTn>
                                        <p:tgtEl>
                                          <p:spTgt spid="16"/>
                                        </p:tgtEl>
                                        <p:attrNameLst>
                                          <p:attrName>style.visibility</p:attrName>
                                        </p:attrNameLst>
                                      </p:cBhvr>
                                      <p:to>
                                        <p:strVal val="visible"/>
                                      </p:to>
                                    </p:set>
                                    <p:anim calcmode="lin" valueType="num">
                                      <p:cBhvr additive="base">
                                        <p:cTn id="126" dur="3000" fill="hold"/>
                                        <p:tgtEl>
                                          <p:spTgt spid="16"/>
                                        </p:tgtEl>
                                        <p:attrNameLst>
                                          <p:attrName>ppt_x</p:attrName>
                                        </p:attrNameLst>
                                      </p:cBhvr>
                                      <p:tavLst>
                                        <p:tav tm="0">
                                          <p:val>
                                            <p:strVal val="1+#ppt_w/2"/>
                                          </p:val>
                                        </p:tav>
                                        <p:tav tm="100000">
                                          <p:val>
                                            <p:strVal val="#ppt_x"/>
                                          </p:val>
                                        </p:tav>
                                      </p:tavLst>
                                    </p:anim>
                                    <p:anim calcmode="lin" valueType="num">
                                      <p:cBhvr additive="base">
                                        <p:cTn id="127" dur="3000" fill="hold"/>
                                        <p:tgtEl>
                                          <p:spTgt spid="16"/>
                                        </p:tgtEl>
                                        <p:attrNameLst>
                                          <p:attrName>ppt_y</p:attrName>
                                        </p:attrNameLst>
                                      </p:cBhvr>
                                      <p:tavLst>
                                        <p:tav tm="0">
                                          <p:val>
                                            <p:strVal val="0-#ppt_h/2"/>
                                          </p:val>
                                        </p:tav>
                                        <p:tav tm="100000">
                                          <p:val>
                                            <p:strVal val="#ppt_y"/>
                                          </p:val>
                                        </p:tav>
                                      </p:tavLst>
                                    </p:anim>
                                  </p:childTnLst>
                                </p:cTn>
                              </p:par>
                            </p:childTnLst>
                          </p:cTn>
                        </p:par>
                        <p:par>
                          <p:cTn id="128" fill="hold">
                            <p:stCondLst>
                              <p:cond delay="3000"/>
                            </p:stCondLst>
                            <p:childTnLst>
                              <p:par>
                                <p:cTn id="129" presetID="2" presetClass="exit" presetSubtype="6" fill="hold" grpId="2" nodeType="afterEffect">
                                  <p:stCondLst>
                                    <p:cond delay="0"/>
                                  </p:stCondLst>
                                  <p:childTnLst>
                                    <p:anim calcmode="lin" valueType="num">
                                      <p:cBhvr additive="base">
                                        <p:cTn id="130" dur="3000"/>
                                        <p:tgtEl>
                                          <p:spTgt spid="5"/>
                                        </p:tgtEl>
                                        <p:attrNameLst>
                                          <p:attrName>ppt_x</p:attrName>
                                        </p:attrNameLst>
                                      </p:cBhvr>
                                      <p:tavLst>
                                        <p:tav tm="0">
                                          <p:val>
                                            <p:strVal val="ppt_x"/>
                                          </p:val>
                                        </p:tav>
                                        <p:tav tm="100000">
                                          <p:val>
                                            <p:strVal val="1+ppt_w/2"/>
                                          </p:val>
                                        </p:tav>
                                      </p:tavLst>
                                    </p:anim>
                                    <p:anim calcmode="lin" valueType="num">
                                      <p:cBhvr additive="base">
                                        <p:cTn id="131" dur="3000"/>
                                        <p:tgtEl>
                                          <p:spTgt spid="5"/>
                                        </p:tgtEl>
                                        <p:attrNameLst>
                                          <p:attrName>ppt_y</p:attrName>
                                        </p:attrNameLst>
                                      </p:cBhvr>
                                      <p:tavLst>
                                        <p:tav tm="0">
                                          <p:val>
                                            <p:strVal val="ppt_y"/>
                                          </p:val>
                                        </p:tav>
                                        <p:tav tm="100000">
                                          <p:val>
                                            <p:strVal val="1+ppt_h/2"/>
                                          </p:val>
                                        </p:tav>
                                      </p:tavLst>
                                    </p:anim>
                                    <p:set>
                                      <p:cBhvr>
                                        <p:cTn id="132" dur="1" fill="hold">
                                          <p:stCondLst>
                                            <p:cond delay="2999"/>
                                          </p:stCondLst>
                                        </p:cTn>
                                        <p:tgtEl>
                                          <p:spTgt spid="5"/>
                                        </p:tgtEl>
                                        <p:attrNameLst>
                                          <p:attrName>style.visibility</p:attrName>
                                        </p:attrNameLst>
                                      </p:cBhvr>
                                      <p:to>
                                        <p:strVal val="hidden"/>
                                      </p:to>
                                    </p:set>
                                  </p:childTnLst>
                                </p:cTn>
                              </p:par>
                              <p:par>
                                <p:cTn id="133" presetID="2" presetClass="exit" presetSubtype="6" fill="hold" grpId="2" nodeType="withEffect">
                                  <p:stCondLst>
                                    <p:cond delay="0"/>
                                  </p:stCondLst>
                                  <p:childTnLst>
                                    <p:anim calcmode="lin" valueType="num">
                                      <p:cBhvr additive="base">
                                        <p:cTn id="134" dur="3000"/>
                                        <p:tgtEl>
                                          <p:spTgt spid="9"/>
                                        </p:tgtEl>
                                        <p:attrNameLst>
                                          <p:attrName>ppt_x</p:attrName>
                                        </p:attrNameLst>
                                      </p:cBhvr>
                                      <p:tavLst>
                                        <p:tav tm="0">
                                          <p:val>
                                            <p:strVal val="ppt_x"/>
                                          </p:val>
                                        </p:tav>
                                        <p:tav tm="100000">
                                          <p:val>
                                            <p:strVal val="1+ppt_w/2"/>
                                          </p:val>
                                        </p:tav>
                                      </p:tavLst>
                                    </p:anim>
                                    <p:anim calcmode="lin" valueType="num">
                                      <p:cBhvr additive="base">
                                        <p:cTn id="135" dur="3000"/>
                                        <p:tgtEl>
                                          <p:spTgt spid="9"/>
                                        </p:tgtEl>
                                        <p:attrNameLst>
                                          <p:attrName>ppt_y</p:attrName>
                                        </p:attrNameLst>
                                      </p:cBhvr>
                                      <p:tavLst>
                                        <p:tav tm="0">
                                          <p:val>
                                            <p:strVal val="ppt_y"/>
                                          </p:val>
                                        </p:tav>
                                        <p:tav tm="100000">
                                          <p:val>
                                            <p:strVal val="1+ppt_h/2"/>
                                          </p:val>
                                        </p:tav>
                                      </p:tavLst>
                                    </p:anim>
                                    <p:set>
                                      <p:cBhvr>
                                        <p:cTn id="136" dur="1" fill="hold">
                                          <p:stCondLst>
                                            <p:cond delay="2999"/>
                                          </p:stCondLst>
                                        </p:cTn>
                                        <p:tgtEl>
                                          <p:spTgt spid="9"/>
                                        </p:tgtEl>
                                        <p:attrNameLst>
                                          <p:attrName>style.visibility</p:attrName>
                                        </p:attrNameLst>
                                      </p:cBhvr>
                                      <p:to>
                                        <p:strVal val="hidden"/>
                                      </p:to>
                                    </p:set>
                                  </p:childTnLst>
                                </p:cTn>
                              </p:par>
                              <p:par>
                                <p:cTn id="137" presetID="2" presetClass="exit" presetSubtype="6" fill="hold" grpId="2" nodeType="withEffect">
                                  <p:stCondLst>
                                    <p:cond delay="0"/>
                                  </p:stCondLst>
                                  <p:childTnLst>
                                    <p:anim calcmode="lin" valueType="num">
                                      <p:cBhvr additive="base">
                                        <p:cTn id="138" dur="3000"/>
                                        <p:tgtEl>
                                          <p:spTgt spid="13"/>
                                        </p:tgtEl>
                                        <p:attrNameLst>
                                          <p:attrName>ppt_x</p:attrName>
                                        </p:attrNameLst>
                                      </p:cBhvr>
                                      <p:tavLst>
                                        <p:tav tm="0">
                                          <p:val>
                                            <p:strVal val="ppt_x"/>
                                          </p:val>
                                        </p:tav>
                                        <p:tav tm="100000">
                                          <p:val>
                                            <p:strVal val="1+ppt_w/2"/>
                                          </p:val>
                                        </p:tav>
                                      </p:tavLst>
                                    </p:anim>
                                    <p:anim calcmode="lin" valueType="num">
                                      <p:cBhvr additive="base">
                                        <p:cTn id="139" dur="3000"/>
                                        <p:tgtEl>
                                          <p:spTgt spid="13"/>
                                        </p:tgtEl>
                                        <p:attrNameLst>
                                          <p:attrName>ppt_y</p:attrName>
                                        </p:attrNameLst>
                                      </p:cBhvr>
                                      <p:tavLst>
                                        <p:tav tm="0">
                                          <p:val>
                                            <p:strVal val="ppt_y"/>
                                          </p:val>
                                        </p:tav>
                                        <p:tav tm="100000">
                                          <p:val>
                                            <p:strVal val="1+ppt_h/2"/>
                                          </p:val>
                                        </p:tav>
                                      </p:tavLst>
                                    </p:anim>
                                    <p:set>
                                      <p:cBhvr>
                                        <p:cTn id="140" dur="1" fill="hold">
                                          <p:stCondLst>
                                            <p:cond delay="2999"/>
                                          </p:stCondLst>
                                        </p:cTn>
                                        <p:tgtEl>
                                          <p:spTgt spid="13"/>
                                        </p:tgtEl>
                                        <p:attrNameLst>
                                          <p:attrName>style.visibility</p:attrName>
                                        </p:attrNameLst>
                                      </p:cBhvr>
                                      <p:to>
                                        <p:strVal val="hidden"/>
                                      </p:to>
                                    </p:set>
                                  </p:childTnLst>
                                </p:cTn>
                              </p:par>
                              <p:par>
                                <p:cTn id="141" presetID="2" presetClass="exit" presetSubtype="12" fill="hold" grpId="2" nodeType="withEffect">
                                  <p:stCondLst>
                                    <p:cond delay="0"/>
                                  </p:stCondLst>
                                  <p:childTnLst>
                                    <p:anim calcmode="lin" valueType="num">
                                      <p:cBhvr additive="base">
                                        <p:cTn id="142" dur="3000"/>
                                        <p:tgtEl>
                                          <p:spTgt spid="7"/>
                                        </p:tgtEl>
                                        <p:attrNameLst>
                                          <p:attrName>ppt_x</p:attrName>
                                        </p:attrNameLst>
                                      </p:cBhvr>
                                      <p:tavLst>
                                        <p:tav tm="0">
                                          <p:val>
                                            <p:strVal val="ppt_x"/>
                                          </p:val>
                                        </p:tav>
                                        <p:tav tm="100000">
                                          <p:val>
                                            <p:strVal val="0-ppt_w/2"/>
                                          </p:val>
                                        </p:tav>
                                      </p:tavLst>
                                    </p:anim>
                                    <p:anim calcmode="lin" valueType="num">
                                      <p:cBhvr additive="base">
                                        <p:cTn id="143" dur="3000"/>
                                        <p:tgtEl>
                                          <p:spTgt spid="7"/>
                                        </p:tgtEl>
                                        <p:attrNameLst>
                                          <p:attrName>ppt_y</p:attrName>
                                        </p:attrNameLst>
                                      </p:cBhvr>
                                      <p:tavLst>
                                        <p:tav tm="0">
                                          <p:val>
                                            <p:strVal val="ppt_y"/>
                                          </p:val>
                                        </p:tav>
                                        <p:tav tm="100000">
                                          <p:val>
                                            <p:strVal val="1+ppt_h/2"/>
                                          </p:val>
                                        </p:tav>
                                      </p:tavLst>
                                    </p:anim>
                                    <p:set>
                                      <p:cBhvr>
                                        <p:cTn id="144" dur="1" fill="hold">
                                          <p:stCondLst>
                                            <p:cond delay="2999"/>
                                          </p:stCondLst>
                                        </p:cTn>
                                        <p:tgtEl>
                                          <p:spTgt spid="7"/>
                                        </p:tgtEl>
                                        <p:attrNameLst>
                                          <p:attrName>style.visibility</p:attrName>
                                        </p:attrNameLst>
                                      </p:cBhvr>
                                      <p:to>
                                        <p:strVal val="hidden"/>
                                      </p:to>
                                    </p:set>
                                  </p:childTnLst>
                                </p:cTn>
                              </p:par>
                              <p:par>
                                <p:cTn id="145" presetID="2" presetClass="exit" presetSubtype="12" fill="hold" grpId="2" nodeType="withEffect">
                                  <p:stCondLst>
                                    <p:cond delay="0"/>
                                  </p:stCondLst>
                                  <p:childTnLst>
                                    <p:anim calcmode="lin" valueType="num">
                                      <p:cBhvr additive="base">
                                        <p:cTn id="146" dur="3000"/>
                                        <p:tgtEl>
                                          <p:spTgt spid="10"/>
                                        </p:tgtEl>
                                        <p:attrNameLst>
                                          <p:attrName>ppt_x</p:attrName>
                                        </p:attrNameLst>
                                      </p:cBhvr>
                                      <p:tavLst>
                                        <p:tav tm="0">
                                          <p:val>
                                            <p:strVal val="ppt_x"/>
                                          </p:val>
                                        </p:tav>
                                        <p:tav tm="100000">
                                          <p:val>
                                            <p:strVal val="0-ppt_w/2"/>
                                          </p:val>
                                        </p:tav>
                                      </p:tavLst>
                                    </p:anim>
                                    <p:anim calcmode="lin" valueType="num">
                                      <p:cBhvr additive="base">
                                        <p:cTn id="147" dur="3000"/>
                                        <p:tgtEl>
                                          <p:spTgt spid="10"/>
                                        </p:tgtEl>
                                        <p:attrNameLst>
                                          <p:attrName>ppt_y</p:attrName>
                                        </p:attrNameLst>
                                      </p:cBhvr>
                                      <p:tavLst>
                                        <p:tav tm="0">
                                          <p:val>
                                            <p:strVal val="ppt_y"/>
                                          </p:val>
                                        </p:tav>
                                        <p:tav tm="100000">
                                          <p:val>
                                            <p:strVal val="1+ppt_h/2"/>
                                          </p:val>
                                        </p:tav>
                                      </p:tavLst>
                                    </p:anim>
                                    <p:set>
                                      <p:cBhvr>
                                        <p:cTn id="148" dur="1" fill="hold">
                                          <p:stCondLst>
                                            <p:cond delay="2999"/>
                                          </p:stCondLst>
                                        </p:cTn>
                                        <p:tgtEl>
                                          <p:spTgt spid="10"/>
                                        </p:tgtEl>
                                        <p:attrNameLst>
                                          <p:attrName>style.visibility</p:attrName>
                                        </p:attrNameLst>
                                      </p:cBhvr>
                                      <p:to>
                                        <p:strVal val="hidden"/>
                                      </p:to>
                                    </p:set>
                                  </p:childTnLst>
                                </p:cTn>
                              </p:par>
                              <p:par>
                                <p:cTn id="149" presetID="2" presetClass="exit" presetSubtype="12" fill="hold" grpId="2" nodeType="withEffect">
                                  <p:stCondLst>
                                    <p:cond delay="0"/>
                                  </p:stCondLst>
                                  <p:childTnLst>
                                    <p:anim calcmode="lin" valueType="num">
                                      <p:cBhvr additive="base">
                                        <p:cTn id="150" dur="3000"/>
                                        <p:tgtEl>
                                          <p:spTgt spid="14"/>
                                        </p:tgtEl>
                                        <p:attrNameLst>
                                          <p:attrName>ppt_x</p:attrName>
                                        </p:attrNameLst>
                                      </p:cBhvr>
                                      <p:tavLst>
                                        <p:tav tm="0">
                                          <p:val>
                                            <p:strVal val="ppt_x"/>
                                          </p:val>
                                        </p:tav>
                                        <p:tav tm="100000">
                                          <p:val>
                                            <p:strVal val="0-ppt_w/2"/>
                                          </p:val>
                                        </p:tav>
                                      </p:tavLst>
                                    </p:anim>
                                    <p:anim calcmode="lin" valueType="num">
                                      <p:cBhvr additive="base">
                                        <p:cTn id="151" dur="3000"/>
                                        <p:tgtEl>
                                          <p:spTgt spid="14"/>
                                        </p:tgtEl>
                                        <p:attrNameLst>
                                          <p:attrName>ppt_y</p:attrName>
                                        </p:attrNameLst>
                                      </p:cBhvr>
                                      <p:tavLst>
                                        <p:tav tm="0">
                                          <p:val>
                                            <p:strVal val="ppt_y"/>
                                          </p:val>
                                        </p:tav>
                                        <p:tav tm="100000">
                                          <p:val>
                                            <p:strVal val="1+ppt_h/2"/>
                                          </p:val>
                                        </p:tav>
                                      </p:tavLst>
                                    </p:anim>
                                    <p:set>
                                      <p:cBhvr>
                                        <p:cTn id="152" dur="1" fill="hold">
                                          <p:stCondLst>
                                            <p:cond delay="2999"/>
                                          </p:stCondLst>
                                        </p:cTn>
                                        <p:tgtEl>
                                          <p:spTgt spid="14"/>
                                        </p:tgtEl>
                                        <p:attrNameLst>
                                          <p:attrName>style.visibility</p:attrName>
                                        </p:attrNameLst>
                                      </p:cBhvr>
                                      <p:to>
                                        <p:strVal val="hidden"/>
                                      </p:to>
                                    </p:set>
                                  </p:childTnLst>
                                </p:cTn>
                              </p:par>
                              <p:par>
                                <p:cTn id="153" presetID="2" presetClass="exit" presetSubtype="9" fill="hold" grpId="2" nodeType="withEffect">
                                  <p:stCondLst>
                                    <p:cond delay="0"/>
                                  </p:stCondLst>
                                  <p:childTnLst>
                                    <p:anim calcmode="lin" valueType="num">
                                      <p:cBhvr additive="base">
                                        <p:cTn id="154" dur="3000"/>
                                        <p:tgtEl>
                                          <p:spTgt spid="6"/>
                                        </p:tgtEl>
                                        <p:attrNameLst>
                                          <p:attrName>ppt_x</p:attrName>
                                        </p:attrNameLst>
                                      </p:cBhvr>
                                      <p:tavLst>
                                        <p:tav tm="0">
                                          <p:val>
                                            <p:strVal val="ppt_x"/>
                                          </p:val>
                                        </p:tav>
                                        <p:tav tm="100000">
                                          <p:val>
                                            <p:strVal val="0-ppt_w/2"/>
                                          </p:val>
                                        </p:tav>
                                      </p:tavLst>
                                    </p:anim>
                                    <p:anim calcmode="lin" valueType="num">
                                      <p:cBhvr additive="base">
                                        <p:cTn id="155" dur="3000"/>
                                        <p:tgtEl>
                                          <p:spTgt spid="6"/>
                                        </p:tgtEl>
                                        <p:attrNameLst>
                                          <p:attrName>ppt_y</p:attrName>
                                        </p:attrNameLst>
                                      </p:cBhvr>
                                      <p:tavLst>
                                        <p:tav tm="0">
                                          <p:val>
                                            <p:strVal val="ppt_y"/>
                                          </p:val>
                                        </p:tav>
                                        <p:tav tm="100000">
                                          <p:val>
                                            <p:strVal val="0-ppt_h/2"/>
                                          </p:val>
                                        </p:tav>
                                      </p:tavLst>
                                    </p:anim>
                                    <p:set>
                                      <p:cBhvr>
                                        <p:cTn id="156" dur="1" fill="hold">
                                          <p:stCondLst>
                                            <p:cond delay="2999"/>
                                          </p:stCondLst>
                                        </p:cTn>
                                        <p:tgtEl>
                                          <p:spTgt spid="6"/>
                                        </p:tgtEl>
                                        <p:attrNameLst>
                                          <p:attrName>style.visibility</p:attrName>
                                        </p:attrNameLst>
                                      </p:cBhvr>
                                      <p:to>
                                        <p:strVal val="hidden"/>
                                      </p:to>
                                    </p:set>
                                  </p:childTnLst>
                                </p:cTn>
                              </p:par>
                              <p:par>
                                <p:cTn id="157" presetID="2" presetClass="exit" presetSubtype="9" fill="hold" grpId="2" nodeType="withEffect">
                                  <p:stCondLst>
                                    <p:cond delay="0"/>
                                  </p:stCondLst>
                                  <p:childTnLst>
                                    <p:anim calcmode="lin" valueType="num">
                                      <p:cBhvr additive="base">
                                        <p:cTn id="158" dur="3000"/>
                                        <p:tgtEl>
                                          <p:spTgt spid="12"/>
                                        </p:tgtEl>
                                        <p:attrNameLst>
                                          <p:attrName>ppt_x</p:attrName>
                                        </p:attrNameLst>
                                      </p:cBhvr>
                                      <p:tavLst>
                                        <p:tav tm="0">
                                          <p:val>
                                            <p:strVal val="ppt_x"/>
                                          </p:val>
                                        </p:tav>
                                        <p:tav tm="100000">
                                          <p:val>
                                            <p:strVal val="0-ppt_w/2"/>
                                          </p:val>
                                        </p:tav>
                                      </p:tavLst>
                                    </p:anim>
                                    <p:anim calcmode="lin" valueType="num">
                                      <p:cBhvr additive="base">
                                        <p:cTn id="159" dur="3000"/>
                                        <p:tgtEl>
                                          <p:spTgt spid="12"/>
                                        </p:tgtEl>
                                        <p:attrNameLst>
                                          <p:attrName>ppt_y</p:attrName>
                                        </p:attrNameLst>
                                      </p:cBhvr>
                                      <p:tavLst>
                                        <p:tav tm="0">
                                          <p:val>
                                            <p:strVal val="ppt_y"/>
                                          </p:val>
                                        </p:tav>
                                        <p:tav tm="100000">
                                          <p:val>
                                            <p:strVal val="0-ppt_h/2"/>
                                          </p:val>
                                        </p:tav>
                                      </p:tavLst>
                                    </p:anim>
                                    <p:set>
                                      <p:cBhvr>
                                        <p:cTn id="160" dur="1" fill="hold">
                                          <p:stCondLst>
                                            <p:cond delay="2999"/>
                                          </p:stCondLst>
                                        </p:cTn>
                                        <p:tgtEl>
                                          <p:spTgt spid="12"/>
                                        </p:tgtEl>
                                        <p:attrNameLst>
                                          <p:attrName>style.visibility</p:attrName>
                                        </p:attrNameLst>
                                      </p:cBhvr>
                                      <p:to>
                                        <p:strVal val="hidden"/>
                                      </p:to>
                                    </p:set>
                                  </p:childTnLst>
                                </p:cTn>
                              </p:par>
                              <p:par>
                                <p:cTn id="161" presetID="2" presetClass="exit" presetSubtype="9" fill="hold" grpId="2" nodeType="withEffect">
                                  <p:stCondLst>
                                    <p:cond delay="0"/>
                                  </p:stCondLst>
                                  <p:childTnLst>
                                    <p:anim calcmode="lin" valueType="num">
                                      <p:cBhvr additive="base">
                                        <p:cTn id="162" dur="3000"/>
                                        <p:tgtEl>
                                          <p:spTgt spid="15"/>
                                        </p:tgtEl>
                                        <p:attrNameLst>
                                          <p:attrName>ppt_x</p:attrName>
                                        </p:attrNameLst>
                                      </p:cBhvr>
                                      <p:tavLst>
                                        <p:tav tm="0">
                                          <p:val>
                                            <p:strVal val="ppt_x"/>
                                          </p:val>
                                        </p:tav>
                                        <p:tav tm="100000">
                                          <p:val>
                                            <p:strVal val="0-ppt_w/2"/>
                                          </p:val>
                                        </p:tav>
                                      </p:tavLst>
                                    </p:anim>
                                    <p:anim calcmode="lin" valueType="num">
                                      <p:cBhvr additive="base">
                                        <p:cTn id="163" dur="3000"/>
                                        <p:tgtEl>
                                          <p:spTgt spid="15"/>
                                        </p:tgtEl>
                                        <p:attrNameLst>
                                          <p:attrName>ppt_y</p:attrName>
                                        </p:attrNameLst>
                                      </p:cBhvr>
                                      <p:tavLst>
                                        <p:tav tm="0">
                                          <p:val>
                                            <p:strVal val="ppt_y"/>
                                          </p:val>
                                        </p:tav>
                                        <p:tav tm="100000">
                                          <p:val>
                                            <p:strVal val="0-ppt_h/2"/>
                                          </p:val>
                                        </p:tav>
                                      </p:tavLst>
                                    </p:anim>
                                    <p:set>
                                      <p:cBhvr>
                                        <p:cTn id="164" dur="1" fill="hold">
                                          <p:stCondLst>
                                            <p:cond delay="2999"/>
                                          </p:stCondLst>
                                        </p:cTn>
                                        <p:tgtEl>
                                          <p:spTgt spid="15"/>
                                        </p:tgtEl>
                                        <p:attrNameLst>
                                          <p:attrName>style.visibility</p:attrName>
                                        </p:attrNameLst>
                                      </p:cBhvr>
                                      <p:to>
                                        <p:strVal val="hidden"/>
                                      </p:to>
                                    </p:set>
                                  </p:childTnLst>
                                </p:cTn>
                              </p:par>
                              <p:par>
                                <p:cTn id="165" presetID="2" presetClass="exit" presetSubtype="3" fill="hold" grpId="2" nodeType="withEffect">
                                  <p:stCondLst>
                                    <p:cond delay="0"/>
                                  </p:stCondLst>
                                  <p:childTnLst>
                                    <p:anim calcmode="lin" valueType="num">
                                      <p:cBhvr additive="base">
                                        <p:cTn id="166" dur="3000"/>
                                        <p:tgtEl>
                                          <p:spTgt spid="8"/>
                                        </p:tgtEl>
                                        <p:attrNameLst>
                                          <p:attrName>ppt_x</p:attrName>
                                        </p:attrNameLst>
                                      </p:cBhvr>
                                      <p:tavLst>
                                        <p:tav tm="0">
                                          <p:val>
                                            <p:strVal val="ppt_x"/>
                                          </p:val>
                                        </p:tav>
                                        <p:tav tm="100000">
                                          <p:val>
                                            <p:strVal val="1+ppt_w/2"/>
                                          </p:val>
                                        </p:tav>
                                      </p:tavLst>
                                    </p:anim>
                                    <p:anim calcmode="lin" valueType="num">
                                      <p:cBhvr additive="base">
                                        <p:cTn id="167" dur="3000"/>
                                        <p:tgtEl>
                                          <p:spTgt spid="8"/>
                                        </p:tgtEl>
                                        <p:attrNameLst>
                                          <p:attrName>ppt_y</p:attrName>
                                        </p:attrNameLst>
                                      </p:cBhvr>
                                      <p:tavLst>
                                        <p:tav tm="0">
                                          <p:val>
                                            <p:strVal val="ppt_y"/>
                                          </p:val>
                                        </p:tav>
                                        <p:tav tm="100000">
                                          <p:val>
                                            <p:strVal val="0-ppt_h/2"/>
                                          </p:val>
                                        </p:tav>
                                      </p:tavLst>
                                    </p:anim>
                                    <p:set>
                                      <p:cBhvr>
                                        <p:cTn id="168" dur="1" fill="hold">
                                          <p:stCondLst>
                                            <p:cond delay="2999"/>
                                          </p:stCondLst>
                                        </p:cTn>
                                        <p:tgtEl>
                                          <p:spTgt spid="8"/>
                                        </p:tgtEl>
                                        <p:attrNameLst>
                                          <p:attrName>style.visibility</p:attrName>
                                        </p:attrNameLst>
                                      </p:cBhvr>
                                      <p:to>
                                        <p:strVal val="hidden"/>
                                      </p:to>
                                    </p:set>
                                  </p:childTnLst>
                                </p:cTn>
                              </p:par>
                              <p:par>
                                <p:cTn id="169" presetID="2" presetClass="exit" presetSubtype="3" fill="hold" grpId="2" nodeType="withEffect">
                                  <p:stCondLst>
                                    <p:cond delay="0"/>
                                  </p:stCondLst>
                                  <p:childTnLst>
                                    <p:anim calcmode="lin" valueType="num">
                                      <p:cBhvr additive="base">
                                        <p:cTn id="170" dur="3000"/>
                                        <p:tgtEl>
                                          <p:spTgt spid="11"/>
                                        </p:tgtEl>
                                        <p:attrNameLst>
                                          <p:attrName>ppt_x</p:attrName>
                                        </p:attrNameLst>
                                      </p:cBhvr>
                                      <p:tavLst>
                                        <p:tav tm="0">
                                          <p:val>
                                            <p:strVal val="ppt_x"/>
                                          </p:val>
                                        </p:tav>
                                        <p:tav tm="100000">
                                          <p:val>
                                            <p:strVal val="1+ppt_w/2"/>
                                          </p:val>
                                        </p:tav>
                                      </p:tavLst>
                                    </p:anim>
                                    <p:anim calcmode="lin" valueType="num">
                                      <p:cBhvr additive="base">
                                        <p:cTn id="171" dur="3000"/>
                                        <p:tgtEl>
                                          <p:spTgt spid="11"/>
                                        </p:tgtEl>
                                        <p:attrNameLst>
                                          <p:attrName>ppt_y</p:attrName>
                                        </p:attrNameLst>
                                      </p:cBhvr>
                                      <p:tavLst>
                                        <p:tav tm="0">
                                          <p:val>
                                            <p:strVal val="ppt_y"/>
                                          </p:val>
                                        </p:tav>
                                        <p:tav tm="100000">
                                          <p:val>
                                            <p:strVal val="0-ppt_h/2"/>
                                          </p:val>
                                        </p:tav>
                                      </p:tavLst>
                                    </p:anim>
                                    <p:set>
                                      <p:cBhvr>
                                        <p:cTn id="172" dur="1" fill="hold">
                                          <p:stCondLst>
                                            <p:cond delay="2999"/>
                                          </p:stCondLst>
                                        </p:cTn>
                                        <p:tgtEl>
                                          <p:spTgt spid="11"/>
                                        </p:tgtEl>
                                        <p:attrNameLst>
                                          <p:attrName>style.visibility</p:attrName>
                                        </p:attrNameLst>
                                      </p:cBhvr>
                                      <p:to>
                                        <p:strVal val="hidden"/>
                                      </p:to>
                                    </p:set>
                                  </p:childTnLst>
                                </p:cTn>
                              </p:par>
                              <p:par>
                                <p:cTn id="173" presetID="2" presetClass="exit" presetSubtype="3" fill="hold" grpId="2" nodeType="withEffect">
                                  <p:stCondLst>
                                    <p:cond delay="0"/>
                                  </p:stCondLst>
                                  <p:childTnLst>
                                    <p:anim calcmode="lin" valueType="num">
                                      <p:cBhvr additive="base">
                                        <p:cTn id="174" dur="3000"/>
                                        <p:tgtEl>
                                          <p:spTgt spid="16"/>
                                        </p:tgtEl>
                                        <p:attrNameLst>
                                          <p:attrName>ppt_x</p:attrName>
                                        </p:attrNameLst>
                                      </p:cBhvr>
                                      <p:tavLst>
                                        <p:tav tm="0">
                                          <p:val>
                                            <p:strVal val="ppt_x"/>
                                          </p:val>
                                        </p:tav>
                                        <p:tav tm="100000">
                                          <p:val>
                                            <p:strVal val="1+ppt_w/2"/>
                                          </p:val>
                                        </p:tav>
                                      </p:tavLst>
                                    </p:anim>
                                    <p:anim calcmode="lin" valueType="num">
                                      <p:cBhvr additive="base">
                                        <p:cTn id="175" dur="3000"/>
                                        <p:tgtEl>
                                          <p:spTgt spid="16"/>
                                        </p:tgtEl>
                                        <p:attrNameLst>
                                          <p:attrName>ppt_y</p:attrName>
                                        </p:attrNameLst>
                                      </p:cBhvr>
                                      <p:tavLst>
                                        <p:tav tm="0">
                                          <p:val>
                                            <p:strVal val="ppt_y"/>
                                          </p:val>
                                        </p:tav>
                                        <p:tav tm="100000">
                                          <p:val>
                                            <p:strVal val="0-ppt_h/2"/>
                                          </p:val>
                                        </p:tav>
                                      </p:tavLst>
                                    </p:anim>
                                    <p:set>
                                      <p:cBhvr>
                                        <p:cTn id="176" dur="1" fill="hold">
                                          <p:stCondLst>
                                            <p:cond delay="2999"/>
                                          </p:stCondLst>
                                        </p:cTn>
                                        <p:tgtEl>
                                          <p:spTgt spid="16"/>
                                        </p:tgtEl>
                                        <p:attrNameLst>
                                          <p:attrName>style.visibility</p:attrName>
                                        </p:attrNameLst>
                                      </p:cBhvr>
                                      <p:to>
                                        <p:strVal val="hidden"/>
                                      </p:to>
                                    </p:set>
                                  </p:childTnLst>
                                </p:cTn>
                              </p:par>
                              <p:par>
                                <p:cTn id="177" presetID="16" presetClass="exit" presetSubtype="42" fill="hold" grpId="3" nodeType="withEffect">
                                  <p:stCondLst>
                                    <p:cond delay="0"/>
                                  </p:stCondLst>
                                  <p:childTnLst>
                                    <p:animEffect transition="out" filter="barn(outHorizontal)">
                                      <p:cBhvr>
                                        <p:cTn id="178" dur="3000"/>
                                        <p:tgtEl>
                                          <p:spTgt spid="5"/>
                                        </p:tgtEl>
                                      </p:cBhvr>
                                    </p:animEffect>
                                    <p:set>
                                      <p:cBhvr>
                                        <p:cTn id="179" dur="1" fill="hold">
                                          <p:stCondLst>
                                            <p:cond delay="2999"/>
                                          </p:stCondLst>
                                        </p:cTn>
                                        <p:tgtEl>
                                          <p:spTgt spid="5"/>
                                        </p:tgtEl>
                                        <p:attrNameLst>
                                          <p:attrName>style.visibility</p:attrName>
                                        </p:attrNameLst>
                                      </p:cBhvr>
                                      <p:to>
                                        <p:strVal val="hidden"/>
                                      </p:to>
                                    </p:set>
                                  </p:childTnLst>
                                </p:cTn>
                              </p:par>
                              <p:par>
                                <p:cTn id="180" presetID="16" presetClass="exit" presetSubtype="42" fill="hold" grpId="3" nodeType="withEffect">
                                  <p:stCondLst>
                                    <p:cond delay="0"/>
                                  </p:stCondLst>
                                  <p:childTnLst>
                                    <p:animEffect transition="out" filter="barn(outHorizontal)">
                                      <p:cBhvr>
                                        <p:cTn id="181" dur="3000"/>
                                        <p:tgtEl>
                                          <p:spTgt spid="9"/>
                                        </p:tgtEl>
                                      </p:cBhvr>
                                    </p:animEffect>
                                    <p:set>
                                      <p:cBhvr>
                                        <p:cTn id="182" dur="1" fill="hold">
                                          <p:stCondLst>
                                            <p:cond delay="2999"/>
                                          </p:stCondLst>
                                        </p:cTn>
                                        <p:tgtEl>
                                          <p:spTgt spid="9"/>
                                        </p:tgtEl>
                                        <p:attrNameLst>
                                          <p:attrName>style.visibility</p:attrName>
                                        </p:attrNameLst>
                                      </p:cBhvr>
                                      <p:to>
                                        <p:strVal val="hidden"/>
                                      </p:to>
                                    </p:set>
                                  </p:childTnLst>
                                </p:cTn>
                              </p:par>
                              <p:par>
                                <p:cTn id="183" presetID="16" presetClass="exit" presetSubtype="42" fill="hold" grpId="3" nodeType="withEffect">
                                  <p:stCondLst>
                                    <p:cond delay="0"/>
                                  </p:stCondLst>
                                  <p:childTnLst>
                                    <p:animEffect transition="out" filter="barn(outHorizontal)">
                                      <p:cBhvr>
                                        <p:cTn id="184" dur="3000"/>
                                        <p:tgtEl>
                                          <p:spTgt spid="13"/>
                                        </p:tgtEl>
                                      </p:cBhvr>
                                    </p:animEffect>
                                    <p:set>
                                      <p:cBhvr>
                                        <p:cTn id="185" dur="1" fill="hold">
                                          <p:stCondLst>
                                            <p:cond delay="2999"/>
                                          </p:stCondLst>
                                        </p:cTn>
                                        <p:tgtEl>
                                          <p:spTgt spid="13"/>
                                        </p:tgtEl>
                                        <p:attrNameLst>
                                          <p:attrName>style.visibility</p:attrName>
                                        </p:attrNameLst>
                                      </p:cBhvr>
                                      <p:to>
                                        <p:strVal val="hidden"/>
                                      </p:to>
                                    </p:set>
                                  </p:childTnLst>
                                </p:cTn>
                              </p:par>
                              <p:par>
                                <p:cTn id="186" presetID="16" presetClass="exit" presetSubtype="42" fill="hold" grpId="3" nodeType="withEffect">
                                  <p:stCondLst>
                                    <p:cond delay="0"/>
                                  </p:stCondLst>
                                  <p:childTnLst>
                                    <p:animEffect transition="out" filter="barn(outHorizontal)">
                                      <p:cBhvr>
                                        <p:cTn id="187" dur="3000"/>
                                        <p:tgtEl>
                                          <p:spTgt spid="7"/>
                                        </p:tgtEl>
                                      </p:cBhvr>
                                    </p:animEffect>
                                    <p:set>
                                      <p:cBhvr>
                                        <p:cTn id="188" dur="1" fill="hold">
                                          <p:stCondLst>
                                            <p:cond delay="2999"/>
                                          </p:stCondLst>
                                        </p:cTn>
                                        <p:tgtEl>
                                          <p:spTgt spid="7"/>
                                        </p:tgtEl>
                                        <p:attrNameLst>
                                          <p:attrName>style.visibility</p:attrName>
                                        </p:attrNameLst>
                                      </p:cBhvr>
                                      <p:to>
                                        <p:strVal val="hidden"/>
                                      </p:to>
                                    </p:set>
                                  </p:childTnLst>
                                </p:cTn>
                              </p:par>
                              <p:par>
                                <p:cTn id="189" presetID="16" presetClass="exit" presetSubtype="42" fill="hold" grpId="3" nodeType="withEffect">
                                  <p:stCondLst>
                                    <p:cond delay="0"/>
                                  </p:stCondLst>
                                  <p:childTnLst>
                                    <p:animEffect transition="out" filter="barn(outHorizontal)">
                                      <p:cBhvr>
                                        <p:cTn id="190" dur="3000"/>
                                        <p:tgtEl>
                                          <p:spTgt spid="10"/>
                                        </p:tgtEl>
                                      </p:cBhvr>
                                    </p:animEffect>
                                    <p:set>
                                      <p:cBhvr>
                                        <p:cTn id="191" dur="1" fill="hold">
                                          <p:stCondLst>
                                            <p:cond delay="2999"/>
                                          </p:stCondLst>
                                        </p:cTn>
                                        <p:tgtEl>
                                          <p:spTgt spid="10"/>
                                        </p:tgtEl>
                                        <p:attrNameLst>
                                          <p:attrName>style.visibility</p:attrName>
                                        </p:attrNameLst>
                                      </p:cBhvr>
                                      <p:to>
                                        <p:strVal val="hidden"/>
                                      </p:to>
                                    </p:set>
                                  </p:childTnLst>
                                </p:cTn>
                              </p:par>
                              <p:par>
                                <p:cTn id="192" presetID="16" presetClass="exit" presetSubtype="42" fill="hold" grpId="3" nodeType="withEffect">
                                  <p:stCondLst>
                                    <p:cond delay="0"/>
                                  </p:stCondLst>
                                  <p:childTnLst>
                                    <p:animEffect transition="out" filter="barn(outHorizontal)">
                                      <p:cBhvr>
                                        <p:cTn id="193" dur="3000"/>
                                        <p:tgtEl>
                                          <p:spTgt spid="14"/>
                                        </p:tgtEl>
                                      </p:cBhvr>
                                    </p:animEffect>
                                    <p:set>
                                      <p:cBhvr>
                                        <p:cTn id="194" dur="1" fill="hold">
                                          <p:stCondLst>
                                            <p:cond delay="2999"/>
                                          </p:stCondLst>
                                        </p:cTn>
                                        <p:tgtEl>
                                          <p:spTgt spid="14"/>
                                        </p:tgtEl>
                                        <p:attrNameLst>
                                          <p:attrName>style.visibility</p:attrName>
                                        </p:attrNameLst>
                                      </p:cBhvr>
                                      <p:to>
                                        <p:strVal val="hidden"/>
                                      </p:to>
                                    </p:set>
                                  </p:childTnLst>
                                </p:cTn>
                              </p:par>
                              <p:par>
                                <p:cTn id="195" presetID="16" presetClass="exit" presetSubtype="42" fill="hold" grpId="3" nodeType="withEffect">
                                  <p:stCondLst>
                                    <p:cond delay="0"/>
                                  </p:stCondLst>
                                  <p:childTnLst>
                                    <p:animEffect transition="out" filter="barn(outHorizontal)">
                                      <p:cBhvr>
                                        <p:cTn id="196" dur="3000"/>
                                        <p:tgtEl>
                                          <p:spTgt spid="6"/>
                                        </p:tgtEl>
                                      </p:cBhvr>
                                    </p:animEffect>
                                    <p:set>
                                      <p:cBhvr>
                                        <p:cTn id="197" dur="1" fill="hold">
                                          <p:stCondLst>
                                            <p:cond delay="2999"/>
                                          </p:stCondLst>
                                        </p:cTn>
                                        <p:tgtEl>
                                          <p:spTgt spid="6"/>
                                        </p:tgtEl>
                                        <p:attrNameLst>
                                          <p:attrName>style.visibility</p:attrName>
                                        </p:attrNameLst>
                                      </p:cBhvr>
                                      <p:to>
                                        <p:strVal val="hidden"/>
                                      </p:to>
                                    </p:set>
                                  </p:childTnLst>
                                </p:cTn>
                              </p:par>
                              <p:par>
                                <p:cTn id="198" presetID="16" presetClass="exit" presetSubtype="42" fill="hold" grpId="3" nodeType="withEffect">
                                  <p:stCondLst>
                                    <p:cond delay="0"/>
                                  </p:stCondLst>
                                  <p:childTnLst>
                                    <p:animEffect transition="out" filter="barn(outHorizontal)">
                                      <p:cBhvr>
                                        <p:cTn id="199" dur="3000"/>
                                        <p:tgtEl>
                                          <p:spTgt spid="12"/>
                                        </p:tgtEl>
                                      </p:cBhvr>
                                    </p:animEffect>
                                    <p:set>
                                      <p:cBhvr>
                                        <p:cTn id="200" dur="1" fill="hold">
                                          <p:stCondLst>
                                            <p:cond delay="2999"/>
                                          </p:stCondLst>
                                        </p:cTn>
                                        <p:tgtEl>
                                          <p:spTgt spid="12"/>
                                        </p:tgtEl>
                                        <p:attrNameLst>
                                          <p:attrName>style.visibility</p:attrName>
                                        </p:attrNameLst>
                                      </p:cBhvr>
                                      <p:to>
                                        <p:strVal val="hidden"/>
                                      </p:to>
                                    </p:set>
                                  </p:childTnLst>
                                </p:cTn>
                              </p:par>
                              <p:par>
                                <p:cTn id="201" presetID="16" presetClass="exit" presetSubtype="42" fill="hold" grpId="3" nodeType="withEffect">
                                  <p:stCondLst>
                                    <p:cond delay="0"/>
                                  </p:stCondLst>
                                  <p:childTnLst>
                                    <p:animEffect transition="out" filter="barn(outHorizontal)">
                                      <p:cBhvr>
                                        <p:cTn id="202" dur="3000"/>
                                        <p:tgtEl>
                                          <p:spTgt spid="15"/>
                                        </p:tgtEl>
                                      </p:cBhvr>
                                    </p:animEffect>
                                    <p:set>
                                      <p:cBhvr>
                                        <p:cTn id="203" dur="1" fill="hold">
                                          <p:stCondLst>
                                            <p:cond delay="2999"/>
                                          </p:stCondLst>
                                        </p:cTn>
                                        <p:tgtEl>
                                          <p:spTgt spid="15"/>
                                        </p:tgtEl>
                                        <p:attrNameLst>
                                          <p:attrName>style.visibility</p:attrName>
                                        </p:attrNameLst>
                                      </p:cBhvr>
                                      <p:to>
                                        <p:strVal val="hidden"/>
                                      </p:to>
                                    </p:set>
                                  </p:childTnLst>
                                </p:cTn>
                              </p:par>
                              <p:par>
                                <p:cTn id="204" presetID="16" presetClass="exit" presetSubtype="42" fill="hold" grpId="3" nodeType="withEffect">
                                  <p:stCondLst>
                                    <p:cond delay="0"/>
                                  </p:stCondLst>
                                  <p:childTnLst>
                                    <p:animEffect transition="out" filter="barn(outHorizontal)">
                                      <p:cBhvr>
                                        <p:cTn id="205" dur="3000"/>
                                        <p:tgtEl>
                                          <p:spTgt spid="8"/>
                                        </p:tgtEl>
                                      </p:cBhvr>
                                    </p:animEffect>
                                    <p:set>
                                      <p:cBhvr>
                                        <p:cTn id="206" dur="1" fill="hold">
                                          <p:stCondLst>
                                            <p:cond delay="2999"/>
                                          </p:stCondLst>
                                        </p:cTn>
                                        <p:tgtEl>
                                          <p:spTgt spid="8"/>
                                        </p:tgtEl>
                                        <p:attrNameLst>
                                          <p:attrName>style.visibility</p:attrName>
                                        </p:attrNameLst>
                                      </p:cBhvr>
                                      <p:to>
                                        <p:strVal val="hidden"/>
                                      </p:to>
                                    </p:set>
                                  </p:childTnLst>
                                </p:cTn>
                              </p:par>
                              <p:par>
                                <p:cTn id="207" presetID="16" presetClass="exit" presetSubtype="42" fill="hold" grpId="3" nodeType="withEffect">
                                  <p:stCondLst>
                                    <p:cond delay="0"/>
                                  </p:stCondLst>
                                  <p:childTnLst>
                                    <p:animEffect transition="out" filter="barn(outHorizontal)">
                                      <p:cBhvr>
                                        <p:cTn id="208" dur="3000"/>
                                        <p:tgtEl>
                                          <p:spTgt spid="11"/>
                                        </p:tgtEl>
                                      </p:cBhvr>
                                    </p:animEffect>
                                    <p:set>
                                      <p:cBhvr>
                                        <p:cTn id="209" dur="1" fill="hold">
                                          <p:stCondLst>
                                            <p:cond delay="2999"/>
                                          </p:stCondLst>
                                        </p:cTn>
                                        <p:tgtEl>
                                          <p:spTgt spid="11"/>
                                        </p:tgtEl>
                                        <p:attrNameLst>
                                          <p:attrName>style.visibility</p:attrName>
                                        </p:attrNameLst>
                                      </p:cBhvr>
                                      <p:to>
                                        <p:strVal val="hidden"/>
                                      </p:to>
                                    </p:set>
                                  </p:childTnLst>
                                </p:cTn>
                              </p:par>
                              <p:par>
                                <p:cTn id="210" presetID="16" presetClass="exit" presetSubtype="42" fill="hold" grpId="3" nodeType="withEffect">
                                  <p:stCondLst>
                                    <p:cond delay="0"/>
                                  </p:stCondLst>
                                  <p:childTnLst>
                                    <p:animEffect transition="out" filter="barn(outHorizontal)">
                                      <p:cBhvr>
                                        <p:cTn id="211" dur="3000"/>
                                        <p:tgtEl>
                                          <p:spTgt spid="16"/>
                                        </p:tgtEl>
                                      </p:cBhvr>
                                    </p:animEffect>
                                    <p:set>
                                      <p:cBhvr>
                                        <p:cTn id="212" dur="1" fill="hold">
                                          <p:stCondLst>
                                            <p:cond delay="2999"/>
                                          </p:stCondLst>
                                        </p:cTn>
                                        <p:tgtEl>
                                          <p:spTgt spid="16"/>
                                        </p:tgtEl>
                                        <p:attrNameLst>
                                          <p:attrName>style.visibility</p:attrName>
                                        </p:attrNameLst>
                                      </p:cBhvr>
                                      <p:to>
                                        <p:strVal val="hidden"/>
                                      </p:to>
                                    </p:set>
                                  </p:childTnLst>
                                </p:cTn>
                              </p:par>
                              <p:par>
                                <p:cTn id="213" presetID="23" presetClass="entr" presetSubtype="272" fill="hold" nodeType="withEffect">
                                  <p:stCondLst>
                                    <p:cond delay="0"/>
                                  </p:stCondLst>
                                  <p:childTnLst>
                                    <p:set>
                                      <p:cBhvr>
                                        <p:cTn id="214" dur="1" fill="hold">
                                          <p:stCondLst>
                                            <p:cond delay="0"/>
                                          </p:stCondLst>
                                        </p:cTn>
                                        <p:tgtEl>
                                          <p:spTgt spid="4"/>
                                        </p:tgtEl>
                                        <p:attrNameLst>
                                          <p:attrName>style.visibility</p:attrName>
                                        </p:attrNameLst>
                                      </p:cBhvr>
                                      <p:to>
                                        <p:strVal val="visible"/>
                                      </p:to>
                                    </p:set>
                                    <p:anim calcmode="lin" valueType="num">
                                      <p:cBhvr>
                                        <p:cTn id="215" dur="3000" fill="hold"/>
                                        <p:tgtEl>
                                          <p:spTgt spid="4"/>
                                        </p:tgtEl>
                                        <p:attrNameLst>
                                          <p:attrName>ppt_w</p:attrName>
                                        </p:attrNameLst>
                                      </p:cBhvr>
                                      <p:tavLst>
                                        <p:tav tm="0">
                                          <p:val>
                                            <p:strVal val="2/3*#ppt_w"/>
                                          </p:val>
                                        </p:tav>
                                        <p:tav tm="100000">
                                          <p:val>
                                            <p:strVal val="#ppt_w"/>
                                          </p:val>
                                        </p:tav>
                                      </p:tavLst>
                                    </p:anim>
                                    <p:anim calcmode="lin" valueType="num">
                                      <p:cBhvr>
                                        <p:cTn id="216" dur="3000" fill="hold"/>
                                        <p:tgtEl>
                                          <p:spTgt spid="4"/>
                                        </p:tgtEl>
                                        <p:attrNameLst>
                                          <p:attrName>ppt_h</p:attrName>
                                        </p:attrNameLst>
                                      </p:cBhvr>
                                      <p:tavLst>
                                        <p:tav tm="0">
                                          <p:val>
                                            <p:strVal val="2/3*#ppt_h"/>
                                          </p:val>
                                        </p:tav>
                                        <p:tav tm="100000">
                                          <p:val>
                                            <p:strVal val="#ppt_h"/>
                                          </p:val>
                                        </p:tav>
                                      </p:tavLst>
                                    </p:anim>
                                  </p:childTnLst>
                                </p:cTn>
                              </p:par>
                              <p:par>
                                <p:cTn id="217" presetID="8" presetClass="entr" presetSubtype="32" fill="hold" nodeType="withEffect">
                                  <p:stCondLst>
                                    <p:cond delay="0"/>
                                  </p:stCondLst>
                                  <p:childTnLst>
                                    <p:set>
                                      <p:cBhvr>
                                        <p:cTn id="218" dur="1" fill="hold">
                                          <p:stCondLst>
                                            <p:cond delay="0"/>
                                          </p:stCondLst>
                                        </p:cTn>
                                        <p:tgtEl>
                                          <p:spTgt spid="4"/>
                                        </p:tgtEl>
                                        <p:attrNameLst>
                                          <p:attrName>style.visibility</p:attrName>
                                        </p:attrNameLst>
                                      </p:cBhvr>
                                      <p:to>
                                        <p:strVal val="visible"/>
                                      </p:to>
                                    </p:set>
                                    <p:animEffect transition="in" filter="diamond(out)">
                                      <p:cBhvr>
                                        <p:cTn id="219"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5" grpId="4" animBg="1"/>
      <p:bldP spid="6" grpId="0" animBg="1"/>
      <p:bldP spid="6" grpId="1" animBg="1"/>
      <p:bldP spid="6" grpId="2" animBg="1"/>
      <p:bldP spid="6" grpId="3" animBg="1"/>
      <p:bldP spid="6" grpId="4" animBg="1"/>
      <p:bldP spid="7" grpId="0" animBg="1"/>
      <p:bldP spid="7" grpId="1" animBg="1"/>
      <p:bldP spid="7" grpId="2" animBg="1"/>
      <p:bldP spid="7" grpId="3" animBg="1"/>
      <p:bldP spid="7" grpId="4" animBg="1"/>
      <p:bldP spid="8" grpId="0" animBg="1"/>
      <p:bldP spid="8" grpId="1" animBg="1"/>
      <p:bldP spid="8" grpId="2" animBg="1"/>
      <p:bldP spid="8" grpId="3" animBg="1"/>
      <p:bldP spid="8" grpId="4" animBg="1"/>
      <p:bldP spid="9" grpId="0" animBg="1"/>
      <p:bldP spid="9" grpId="1" animBg="1"/>
      <p:bldP spid="9" grpId="2" animBg="1"/>
      <p:bldP spid="9" grpId="3" animBg="1"/>
      <p:bldP spid="9" grpId="4" animBg="1"/>
      <p:bldP spid="10" grpId="0" animBg="1"/>
      <p:bldP spid="10" grpId="1" animBg="1"/>
      <p:bldP spid="10" grpId="2" animBg="1"/>
      <p:bldP spid="10" grpId="3" animBg="1"/>
      <p:bldP spid="10" grpId="4" animBg="1"/>
      <p:bldP spid="11" grpId="0" animBg="1"/>
      <p:bldP spid="11" grpId="1" animBg="1"/>
      <p:bldP spid="11" grpId="2" animBg="1"/>
      <p:bldP spid="11" grpId="3" animBg="1"/>
      <p:bldP spid="11" grpId="4" animBg="1"/>
      <p:bldP spid="12" grpId="0" animBg="1"/>
      <p:bldP spid="12" grpId="1" animBg="1"/>
      <p:bldP spid="12" grpId="2" animBg="1"/>
      <p:bldP spid="12" grpId="3" animBg="1"/>
      <p:bldP spid="12" grpId="4" animBg="1"/>
      <p:bldP spid="13" grpId="0" animBg="1"/>
      <p:bldP spid="13" grpId="1" animBg="1"/>
      <p:bldP spid="13" grpId="2" animBg="1"/>
      <p:bldP spid="13" grpId="3" animBg="1"/>
      <p:bldP spid="13" grpId="4" animBg="1"/>
      <p:bldP spid="14" grpId="0" animBg="1"/>
      <p:bldP spid="14" grpId="1" animBg="1"/>
      <p:bldP spid="14" grpId="2" animBg="1"/>
      <p:bldP spid="14" grpId="3" animBg="1"/>
      <p:bldP spid="14" grpId="4" animBg="1"/>
      <p:bldP spid="15" grpId="0" animBg="1"/>
      <p:bldP spid="15" grpId="1" animBg="1"/>
      <p:bldP spid="15" grpId="2" animBg="1"/>
      <p:bldP spid="15" grpId="3" animBg="1"/>
      <p:bldP spid="15" grpId="4" animBg="1"/>
      <p:bldP spid="16" grpId="0" animBg="1"/>
      <p:bldP spid="16" grpId="1" animBg="1"/>
      <p:bldP spid="16" grpId="2" animBg="1"/>
      <p:bldP spid="16" grpId="3" animBg="1"/>
      <p:bldP spid="16" grpId="4" animBg="1"/>
      <p:bldP spid="17"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chemeClr val="accent1">
                  <a:lumMod val="75000"/>
                </a:schemeClr>
              </a:gs>
              <a:gs pos="50000">
                <a:schemeClr val="tx2">
                  <a:lumMod val="25000"/>
                  <a:shade val="67500"/>
                  <a:satMod val="115000"/>
                </a:schemeClr>
              </a:gs>
              <a:gs pos="100000">
                <a:schemeClr val="tx2">
                  <a:lumMod val="25000"/>
                  <a:shade val="100000"/>
                  <a:satMod val="115000"/>
                </a:schemeClr>
              </a:gs>
            </a:gsLst>
            <a:path path="circle">
              <a:fillToRect l="50000" t="50000" r="50000" b="50000"/>
            </a:path>
            <a:tileRect/>
          </a:gradFill>
        </p:spPr>
        <p:txBody>
          <a:bodyPr/>
          <a:lstStyle/>
          <a:p>
            <a:endParaRPr lang="es-ES" dirty="0"/>
          </a:p>
        </p:txBody>
      </p:sp>
      <p:pic>
        <p:nvPicPr>
          <p:cNvPr id="4" name="3 Imagen" descr="5 (3).jpg"/>
          <p:cNvPicPr>
            <a:picLocks noChangeAspect="1"/>
          </p:cNvPicPr>
          <p:nvPr/>
        </p:nvPicPr>
        <p:blipFill>
          <a:blip r:embed="rId2"/>
          <a:stretch>
            <a:fillRect/>
          </a:stretch>
        </p:blipFill>
        <p:spPr>
          <a:xfrm>
            <a:off x="0" y="0"/>
            <a:ext cx="9144000" cy="6858000"/>
          </a:xfrm>
          <a:prstGeom prst="rect">
            <a:avLst/>
          </a:prstGeom>
        </p:spPr>
      </p:pic>
      <p:sp>
        <p:nvSpPr>
          <p:cNvPr id="6" name="5 Onda"/>
          <p:cNvSpPr/>
          <p:nvPr/>
        </p:nvSpPr>
        <p:spPr>
          <a:xfrm rot="5400000">
            <a:off x="3857620" y="1428734"/>
            <a:ext cx="1285884" cy="1143008"/>
          </a:xfrm>
          <a:prstGeom prst="wave">
            <a:avLst>
              <a:gd name="adj1" fmla="val 20000"/>
              <a:gd name="adj2" fmla="val 0"/>
            </a:avLst>
          </a:prstGeom>
          <a:gradFill flip="none" rotWithShape="1">
            <a:gsLst>
              <a:gs pos="0">
                <a:schemeClr val="accent1">
                  <a:lumMod val="50000"/>
                  <a:shade val="30000"/>
                  <a:satMod val="115000"/>
                </a:schemeClr>
              </a:gs>
              <a:gs pos="50000">
                <a:schemeClr val="accent1">
                  <a:lumMod val="50000"/>
                  <a:shade val="67500"/>
                  <a:satMod val="115000"/>
                </a:schemeClr>
              </a:gs>
              <a:gs pos="100000">
                <a:schemeClr val="accent1">
                  <a:lumMod val="50000"/>
                  <a:shade val="100000"/>
                  <a:satMod val="115000"/>
                </a:schemeClr>
              </a:gs>
            </a:gsLst>
            <a:lin ang="0" scaled="1"/>
            <a:tileRect/>
          </a:gradFill>
          <a:ln>
            <a:noFill/>
          </a:ln>
          <a:effectLst>
            <a:outerShdw blurRad="50800" dist="38100" algn="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Onda"/>
          <p:cNvSpPr/>
          <p:nvPr/>
        </p:nvSpPr>
        <p:spPr>
          <a:xfrm rot="5400000">
            <a:off x="3857620" y="4000502"/>
            <a:ext cx="1285884" cy="1143008"/>
          </a:xfrm>
          <a:prstGeom prst="wave">
            <a:avLst>
              <a:gd name="adj1" fmla="val 20000"/>
              <a:gd name="adj2" fmla="val 0"/>
            </a:avLst>
          </a:prstGeom>
          <a:gradFill flip="none" rotWithShape="1">
            <a:gsLst>
              <a:gs pos="0">
                <a:schemeClr val="accent1">
                  <a:lumMod val="50000"/>
                  <a:shade val="30000"/>
                  <a:satMod val="115000"/>
                </a:schemeClr>
              </a:gs>
              <a:gs pos="50000">
                <a:schemeClr val="accent1">
                  <a:lumMod val="50000"/>
                  <a:shade val="67500"/>
                  <a:satMod val="115000"/>
                </a:schemeClr>
              </a:gs>
              <a:gs pos="100000">
                <a:schemeClr val="accent1">
                  <a:lumMod val="50000"/>
                  <a:shade val="100000"/>
                  <a:satMod val="115000"/>
                </a:schemeClr>
              </a:gs>
            </a:gsLst>
            <a:lin ang="0" scaled="1"/>
            <a:tileRect/>
          </a:gradFill>
          <a:ln>
            <a:noFill/>
          </a:ln>
          <a:effectLst>
            <a:outerShdw blurRad="50800" dist="38100" algn="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Onda"/>
          <p:cNvSpPr/>
          <p:nvPr/>
        </p:nvSpPr>
        <p:spPr>
          <a:xfrm rot="21210429">
            <a:off x="2489361" y="2783655"/>
            <a:ext cx="1285884" cy="1143008"/>
          </a:xfrm>
          <a:prstGeom prst="wave">
            <a:avLst>
              <a:gd name="adj1" fmla="val 20000"/>
              <a:gd name="adj2" fmla="val 0"/>
            </a:avLst>
          </a:prstGeom>
          <a:gradFill flip="none" rotWithShape="1">
            <a:gsLst>
              <a:gs pos="0">
                <a:schemeClr val="accent1">
                  <a:lumMod val="50000"/>
                  <a:shade val="30000"/>
                  <a:satMod val="115000"/>
                </a:schemeClr>
              </a:gs>
              <a:gs pos="50000">
                <a:schemeClr val="accent1">
                  <a:lumMod val="50000"/>
                  <a:shade val="67500"/>
                  <a:satMod val="115000"/>
                </a:schemeClr>
              </a:gs>
              <a:gs pos="100000">
                <a:schemeClr val="accent1">
                  <a:lumMod val="50000"/>
                  <a:shade val="100000"/>
                  <a:satMod val="115000"/>
                </a:schemeClr>
              </a:gs>
            </a:gsLst>
            <a:lin ang="0" scaled="1"/>
            <a:tileRect/>
          </a:gradFill>
          <a:ln>
            <a:noFill/>
          </a:ln>
          <a:effectLst>
            <a:outerShdw blurRad="50800" dist="38100" algn="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Onda"/>
          <p:cNvSpPr/>
          <p:nvPr/>
        </p:nvSpPr>
        <p:spPr>
          <a:xfrm>
            <a:off x="5204005" y="2783656"/>
            <a:ext cx="1285884" cy="1143008"/>
          </a:xfrm>
          <a:prstGeom prst="wave">
            <a:avLst>
              <a:gd name="adj1" fmla="val 20000"/>
              <a:gd name="adj2" fmla="val 0"/>
            </a:avLst>
          </a:prstGeom>
          <a:gradFill flip="none" rotWithShape="1">
            <a:gsLst>
              <a:gs pos="0">
                <a:schemeClr val="accent1">
                  <a:lumMod val="50000"/>
                  <a:shade val="30000"/>
                  <a:satMod val="115000"/>
                </a:schemeClr>
              </a:gs>
              <a:gs pos="50000">
                <a:schemeClr val="accent1">
                  <a:lumMod val="50000"/>
                  <a:shade val="67500"/>
                  <a:satMod val="115000"/>
                </a:schemeClr>
              </a:gs>
              <a:gs pos="100000">
                <a:schemeClr val="accent1">
                  <a:lumMod val="50000"/>
                  <a:shade val="100000"/>
                  <a:satMod val="115000"/>
                </a:schemeClr>
              </a:gs>
            </a:gsLst>
            <a:lin ang="0" scaled="1"/>
            <a:tileRect/>
          </a:gradFill>
          <a:ln>
            <a:noFill/>
          </a:ln>
          <a:effectLst>
            <a:outerShdw blurRad="50800" dist="38100" algn="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Onda"/>
          <p:cNvSpPr/>
          <p:nvPr/>
        </p:nvSpPr>
        <p:spPr>
          <a:xfrm rot="8317078">
            <a:off x="4789278" y="1782513"/>
            <a:ext cx="1285884" cy="1143008"/>
          </a:xfrm>
          <a:prstGeom prst="wave">
            <a:avLst>
              <a:gd name="adj1" fmla="val 20000"/>
              <a:gd name="adj2" fmla="val 0"/>
            </a:avLst>
          </a:prstGeom>
          <a:gradFill flip="none" rotWithShape="1">
            <a:gsLst>
              <a:gs pos="0">
                <a:schemeClr val="accent1">
                  <a:lumMod val="50000"/>
                  <a:shade val="30000"/>
                  <a:satMod val="115000"/>
                </a:schemeClr>
              </a:gs>
              <a:gs pos="50000">
                <a:schemeClr val="accent1">
                  <a:lumMod val="50000"/>
                  <a:shade val="67500"/>
                  <a:satMod val="115000"/>
                </a:schemeClr>
              </a:gs>
              <a:gs pos="100000">
                <a:schemeClr val="accent1">
                  <a:lumMod val="50000"/>
                  <a:shade val="100000"/>
                  <a:satMod val="115000"/>
                </a:schemeClr>
              </a:gs>
            </a:gsLst>
            <a:lin ang="0" scaled="1"/>
            <a:tileRect/>
          </a:gradFill>
          <a:ln>
            <a:noFill/>
          </a:ln>
          <a:effectLst>
            <a:outerShdw blurRad="50800" dist="38100" algn="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Onda"/>
          <p:cNvSpPr/>
          <p:nvPr/>
        </p:nvSpPr>
        <p:spPr>
          <a:xfrm rot="2434912">
            <a:off x="2860314" y="1852407"/>
            <a:ext cx="1285884" cy="1143008"/>
          </a:xfrm>
          <a:prstGeom prst="wave">
            <a:avLst>
              <a:gd name="adj1" fmla="val 20000"/>
              <a:gd name="adj2" fmla="val 0"/>
            </a:avLst>
          </a:prstGeom>
          <a:gradFill flip="none" rotWithShape="1">
            <a:gsLst>
              <a:gs pos="0">
                <a:schemeClr val="accent1">
                  <a:lumMod val="50000"/>
                  <a:shade val="30000"/>
                  <a:satMod val="115000"/>
                </a:schemeClr>
              </a:gs>
              <a:gs pos="50000">
                <a:schemeClr val="accent1">
                  <a:lumMod val="50000"/>
                  <a:shade val="67500"/>
                  <a:satMod val="115000"/>
                </a:schemeClr>
              </a:gs>
              <a:gs pos="100000">
                <a:schemeClr val="accent1">
                  <a:lumMod val="50000"/>
                  <a:shade val="100000"/>
                  <a:satMod val="115000"/>
                </a:schemeClr>
              </a:gs>
            </a:gsLst>
            <a:lin ang="0" scaled="1"/>
            <a:tileRect/>
          </a:gradFill>
          <a:ln>
            <a:noFill/>
          </a:ln>
          <a:effectLst>
            <a:outerShdw blurRad="50800" dist="38100" algn="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Onda"/>
          <p:cNvSpPr/>
          <p:nvPr/>
        </p:nvSpPr>
        <p:spPr>
          <a:xfrm rot="7539701">
            <a:off x="2982273" y="3641615"/>
            <a:ext cx="1285884" cy="1143008"/>
          </a:xfrm>
          <a:prstGeom prst="wave">
            <a:avLst>
              <a:gd name="adj1" fmla="val 20000"/>
              <a:gd name="adj2" fmla="val 0"/>
            </a:avLst>
          </a:prstGeom>
          <a:gradFill flip="none" rotWithShape="1">
            <a:gsLst>
              <a:gs pos="0">
                <a:schemeClr val="accent1">
                  <a:lumMod val="50000"/>
                  <a:shade val="30000"/>
                  <a:satMod val="115000"/>
                </a:schemeClr>
              </a:gs>
              <a:gs pos="50000">
                <a:schemeClr val="accent1">
                  <a:lumMod val="50000"/>
                  <a:shade val="67500"/>
                  <a:satMod val="115000"/>
                </a:schemeClr>
              </a:gs>
              <a:gs pos="100000">
                <a:schemeClr val="accent1">
                  <a:lumMod val="50000"/>
                  <a:shade val="100000"/>
                  <a:satMod val="115000"/>
                </a:schemeClr>
              </a:gs>
            </a:gsLst>
            <a:lin ang="0" scaled="1"/>
            <a:tileRect/>
          </a:gradFill>
          <a:ln>
            <a:noFill/>
          </a:ln>
          <a:effectLst>
            <a:outerShdw blurRad="50800" dist="38100" algn="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Onda"/>
          <p:cNvSpPr/>
          <p:nvPr/>
        </p:nvSpPr>
        <p:spPr>
          <a:xfrm rot="3066167">
            <a:off x="4706125" y="3645303"/>
            <a:ext cx="1285884" cy="1143008"/>
          </a:xfrm>
          <a:prstGeom prst="wave">
            <a:avLst>
              <a:gd name="adj1" fmla="val 20000"/>
              <a:gd name="adj2" fmla="val 0"/>
            </a:avLst>
          </a:prstGeom>
          <a:gradFill flip="none" rotWithShape="1">
            <a:gsLst>
              <a:gs pos="0">
                <a:schemeClr val="accent1">
                  <a:lumMod val="50000"/>
                  <a:shade val="30000"/>
                  <a:satMod val="115000"/>
                </a:schemeClr>
              </a:gs>
              <a:gs pos="50000">
                <a:schemeClr val="accent1">
                  <a:lumMod val="50000"/>
                  <a:shade val="67500"/>
                  <a:satMod val="115000"/>
                </a:schemeClr>
              </a:gs>
              <a:gs pos="100000">
                <a:schemeClr val="accent1">
                  <a:lumMod val="50000"/>
                  <a:shade val="100000"/>
                  <a:satMod val="115000"/>
                </a:schemeClr>
              </a:gs>
            </a:gsLst>
            <a:lin ang="0" scaled="1"/>
            <a:tileRect/>
          </a:gradFill>
          <a:ln>
            <a:noFill/>
          </a:ln>
          <a:effectLst>
            <a:outerShdw blurRad="50800" dist="38100" algn="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a:off x="0" y="0"/>
            <a:ext cx="9144000" cy="6858000"/>
          </a:xfrm>
          <a:prstGeom prst="rect">
            <a:avLst/>
          </a:prstGeom>
          <a:gradFill flip="none" rotWithShape="1">
            <a:gsLst>
              <a:gs pos="0">
                <a:schemeClr val="tx2">
                  <a:lumMod val="50000"/>
                  <a:shade val="30000"/>
                  <a:satMod val="115000"/>
                </a:schemeClr>
              </a:gs>
              <a:gs pos="50000">
                <a:schemeClr val="tx2">
                  <a:lumMod val="50000"/>
                  <a:shade val="67500"/>
                  <a:satMod val="115000"/>
                </a:schemeClr>
              </a:gs>
              <a:gs pos="100000">
                <a:schemeClr val="tx2">
                  <a:lumMod val="50000"/>
                  <a:shade val="100000"/>
                  <a:satMod val="115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5"/>
                                        </p:tgtEl>
                                        <p:attrNameLst>
                                          <p:attrName>style.opacity</p:attrName>
                                        </p:attrNameLst>
                                      </p:cBhvr>
                                      <p:to>
                                        <p:strVal val="0"/>
                                      </p:to>
                                    </p:set>
                                    <p:animEffect filter="image" prLst="opacity: 0">
                                      <p:cBhvr rctx="IE">
                                        <p:cTn id="7" dur="indefinite"/>
                                        <p:tgtEl>
                                          <p:spTgt spid="15"/>
                                        </p:tgtEl>
                                      </p:cBhvr>
                                    </p:animEffect>
                                  </p:childTnLst>
                                </p:cTn>
                              </p:par>
                              <p:par>
                                <p:cTn id="8" presetID="23" presetClass="entr" presetSubtype="528"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p:cTn id="10" dur="3000" fill="hold"/>
                                        <p:tgtEl>
                                          <p:spTgt spid="6"/>
                                        </p:tgtEl>
                                        <p:attrNameLst>
                                          <p:attrName>ppt_w</p:attrName>
                                        </p:attrNameLst>
                                      </p:cBhvr>
                                      <p:tavLst>
                                        <p:tav tm="0">
                                          <p:val>
                                            <p:fltVal val="0"/>
                                          </p:val>
                                        </p:tav>
                                        <p:tav tm="100000">
                                          <p:val>
                                            <p:strVal val="#ppt_w"/>
                                          </p:val>
                                        </p:tav>
                                      </p:tavLst>
                                    </p:anim>
                                    <p:anim calcmode="lin" valueType="num">
                                      <p:cBhvr>
                                        <p:cTn id="11" dur="3000" fill="hold"/>
                                        <p:tgtEl>
                                          <p:spTgt spid="6"/>
                                        </p:tgtEl>
                                        <p:attrNameLst>
                                          <p:attrName>ppt_h</p:attrName>
                                        </p:attrNameLst>
                                      </p:cBhvr>
                                      <p:tavLst>
                                        <p:tav tm="0">
                                          <p:val>
                                            <p:fltVal val="0"/>
                                          </p:val>
                                        </p:tav>
                                        <p:tav tm="100000">
                                          <p:val>
                                            <p:strVal val="#ppt_h"/>
                                          </p:val>
                                        </p:tav>
                                      </p:tavLst>
                                    </p:anim>
                                    <p:anim calcmode="lin" valueType="num">
                                      <p:cBhvr>
                                        <p:cTn id="12" dur="3000" fill="hold"/>
                                        <p:tgtEl>
                                          <p:spTgt spid="6"/>
                                        </p:tgtEl>
                                        <p:attrNameLst>
                                          <p:attrName>ppt_x</p:attrName>
                                        </p:attrNameLst>
                                      </p:cBhvr>
                                      <p:tavLst>
                                        <p:tav tm="0">
                                          <p:val>
                                            <p:fltVal val="0.5"/>
                                          </p:val>
                                        </p:tav>
                                        <p:tav tm="100000">
                                          <p:val>
                                            <p:strVal val="#ppt_x"/>
                                          </p:val>
                                        </p:tav>
                                      </p:tavLst>
                                    </p:anim>
                                    <p:anim calcmode="lin" valueType="num">
                                      <p:cBhvr>
                                        <p:cTn id="13" dur="3000" fill="hold"/>
                                        <p:tgtEl>
                                          <p:spTgt spid="6"/>
                                        </p:tgtEl>
                                        <p:attrNameLst>
                                          <p:attrName>ppt_y</p:attrName>
                                        </p:attrNameLst>
                                      </p:cBhvr>
                                      <p:tavLst>
                                        <p:tav tm="0">
                                          <p:val>
                                            <p:fltVal val="0.5"/>
                                          </p:val>
                                        </p:tav>
                                        <p:tav tm="100000">
                                          <p:val>
                                            <p:strVal val="#ppt_y"/>
                                          </p:val>
                                        </p:tav>
                                      </p:tavLst>
                                    </p:anim>
                                  </p:childTnLst>
                                </p:cTn>
                              </p:par>
                              <p:par>
                                <p:cTn id="14" presetID="23" presetClass="entr" presetSubtype="528" fill="hold" grpId="0" nodeType="withEffect">
                                  <p:stCondLst>
                                    <p:cond delay="0"/>
                                  </p:stCondLst>
                                  <p:childTnLst>
                                    <p:set>
                                      <p:cBhvr>
                                        <p:cTn id="15" dur="1" fill="hold">
                                          <p:stCondLst>
                                            <p:cond delay="0"/>
                                          </p:stCondLst>
                                        </p:cTn>
                                        <p:tgtEl>
                                          <p:spTgt spid="7"/>
                                        </p:tgtEl>
                                        <p:attrNameLst>
                                          <p:attrName>style.visibility</p:attrName>
                                        </p:attrNameLst>
                                      </p:cBhvr>
                                      <p:to>
                                        <p:strVal val="visible"/>
                                      </p:to>
                                    </p:set>
                                    <p:anim calcmode="lin" valueType="num">
                                      <p:cBhvr>
                                        <p:cTn id="16" dur="3000" fill="hold"/>
                                        <p:tgtEl>
                                          <p:spTgt spid="7"/>
                                        </p:tgtEl>
                                        <p:attrNameLst>
                                          <p:attrName>ppt_w</p:attrName>
                                        </p:attrNameLst>
                                      </p:cBhvr>
                                      <p:tavLst>
                                        <p:tav tm="0">
                                          <p:val>
                                            <p:fltVal val="0"/>
                                          </p:val>
                                        </p:tav>
                                        <p:tav tm="100000">
                                          <p:val>
                                            <p:strVal val="#ppt_w"/>
                                          </p:val>
                                        </p:tav>
                                      </p:tavLst>
                                    </p:anim>
                                    <p:anim calcmode="lin" valueType="num">
                                      <p:cBhvr>
                                        <p:cTn id="17" dur="3000" fill="hold"/>
                                        <p:tgtEl>
                                          <p:spTgt spid="7"/>
                                        </p:tgtEl>
                                        <p:attrNameLst>
                                          <p:attrName>ppt_h</p:attrName>
                                        </p:attrNameLst>
                                      </p:cBhvr>
                                      <p:tavLst>
                                        <p:tav tm="0">
                                          <p:val>
                                            <p:fltVal val="0"/>
                                          </p:val>
                                        </p:tav>
                                        <p:tav tm="100000">
                                          <p:val>
                                            <p:strVal val="#ppt_h"/>
                                          </p:val>
                                        </p:tav>
                                      </p:tavLst>
                                    </p:anim>
                                    <p:anim calcmode="lin" valueType="num">
                                      <p:cBhvr>
                                        <p:cTn id="18" dur="3000" fill="hold"/>
                                        <p:tgtEl>
                                          <p:spTgt spid="7"/>
                                        </p:tgtEl>
                                        <p:attrNameLst>
                                          <p:attrName>ppt_x</p:attrName>
                                        </p:attrNameLst>
                                      </p:cBhvr>
                                      <p:tavLst>
                                        <p:tav tm="0">
                                          <p:val>
                                            <p:fltVal val="0.5"/>
                                          </p:val>
                                        </p:tav>
                                        <p:tav tm="100000">
                                          <p:val>
                                            <p:strVal val="#ppt_x"/>
                                          </p:val>
                                        </p:tav>
                                      </p:tavLst>
                                    </p:anim>
                                    <p:anim calcmode="lin" valueType="num">
                                      <p:cBhvr>
                                        <p:cTn id="19" dur="3000" fill="hold"/>
                                        <p:tgtEl>
                                          <p:spTgt spid="7"/>
                                        </p:tgtEl>
                                        <p:attrNameLst>
                                          <p:attrName>ppt_y</p:attrName>
                                        </p:attrNameLst>
                                      </p:cBhvr>
                                      <p:tavLst>
                                        <p:tav tm="0">
                                          <p:val>
                                            <p:fltVal val="0.5"/>
                                          </p:val>
                                        </p:tav>
                                        <p:tav tm="100000">
                                          <p:val>
                                            <p:strVal val="#ppt_y"/>
                                          </p:val>
                                        </p:tav>
                                      </p:tavLst>
                                    </p:anim>
                                  </p:childTnLst>
                                </p:cTn>
                              </p:par>
                              <p:par>
                                <p:cTn id="20" presetID="23" presetClass="entr" presetSubtype="528"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p:cTn id="22" dur="3000" fill="hold"/>
                                        <p:tgtEl>
                                          <p:spTgt spid="8"/>
                                        </p:tgtEl>
                                        <p:attrNameLst>
                                          <p:attrName>ppt_w</p:attrName>
                                        </p:attrNameLst>
                                      </p:cBhvr>
                                      <p:tavLst>
                                        <p:tav tm="0">
                                          <p:val>
                                            <p:fltVal val="0"/>
                                          </p:val>
                                        </p:tav>
                                        <p:tav tm="100000">
                                          <p:val>
                                            <p:strVal val="#ppt_w"/>
                                          </p:val>
                                        </p:tav>
                                      </p:tavLst>
                                    </p:anim>
                                    <p:anim calcmode="lin" valueType="num">
                                      <p:cBhvr>
                                        <p:cTn id="23" dur="3000" fill="hold"/>
                                        <p:tgtEl>
                                          <p:spTgt spid="8"/>
                                        </p:tgtEl>
                                        <p:attrNameLst>
                                          <p:attrName>ppt_h</p:attrName>
                                        </p:attrNameLst>
                                      </p:cBhvr>
                                      <p:tavLst>
                                        <p:tav tm="0">
                                          <p:val>
                                            <p:fltVal val="0"/>
                                          </p:val>
                                        </p:tav>
                                        <p:tav tm="100000">
                                          <p:val>
                                            <p:strVal val="#ppt_h"/>
                                          </p:val>
                                        </p:tav>
                                      </p:tavLst>
                                    </p:anim>
                                    <p:anim calcmode="lin" valueType="num">
                                      <p:cBhvr>
                                        <p:cTn id="24" dur="3000" fill="hold"/>
                                        <p:tgtEl>
                                          <p:spTgt spid="8"/>
                                        </p:tgtEl>
                                        <p:attrNameLst>
                                          <p:attrName>ppt_x</p:attrName>
                                        </p:attrNameLst>
                                      </p:cBhvr>
                                      <p:tavLst>
                                        <p:tav tm="0">
                                          <p:val>
                                            <p:fltVal val="0.5"/>
                                          </p:val>
                                        </p:tav>
                                        <p:tav tm="100000">
                                          <p:val>
                                            <p:strVal val="#ppt_x"/>
                                          </p:val>
                                        </p:tav>
                                      </p:tavLst>
                                    </p:anim>
                                    <p:anim calcmode="lin" valueType="num">
                                      <p:cBhvr>
                                        <p:cTn id="25" dur="3000" fill="hold"/>
                                        <p:tgtEl>
                                          <p:spTgt spid="8"/>
                                        </p:tgtEl>
                                        <p:attrNameLst>
                                          <p:attrName>ppt_y</p:attrName>
                                        </p:attrNameLst>
                                      </p:cBhvr>
                                      <p:tavLst>
                                        <p:tav tm="0">
                                          <p:val>
                                            <p:fltVal val="0.5"/>
                                          </p:val>
                                        </p:tav>
                                        <p:tav tm="100000">
                                          <p:val>
                                            <p:strVal val="#ppt_y"/>
                                          </p:val>
                                        </p:tav>
                                      </p:tavLst>
                                    </p:anim>
                                  </p:childTnLst>
                                </p:cTn>
                              </p:par>
                              <p:par>
                                <p:cTn id="26" presetID="23" presetClass="entr" presetSubtype="528" fill="hold" grpId="0" nodeType="withEffect">
                                  <p:stCondLst>
                                    <p:cond delay="0"/>
                                  </p:stCondLst>
                                  <p:childTnLst>
                                    <p:set>
                                      <p:cBhvr>
                                        <p:cTn id="27" dur="1" fill="hold">
                                          <p:stCondLst>
                                            <p:cond delay="0"/>
                                          </p:stCondLst>
                                        </p:cTn>
                                        <p:tgtEl>
                                          <p:spTgt spid="9"/>
                                        </p:tgtEl>
                                        <p:attrNameLst>
                                          <p:attrName>style.visibility</p:attrName>
                                        </p:attrNameLst>
                                      </p:cBhvr>
                                      <p:to>
                                        <p:strVal val="visible"/>
                                      </p:to>
                                    </p:set>
                                    <p:anim calcmode="lin" valueType="num">
                                      <p:cBhvr>
                                        <p:cTn id="28" dur="3000" fill="hold"/>
                                        <p:tgtEl>
                                          <p:spTgt spid="9"/>
                                        </p:tgtEl>
                                        <p:attrNameLst>
                                          <p:attrName>ppt_w</p:attrName>
                                        </p:attrNameLst>
                                      </p:cBhvr>
                                      <p:tavLst>
                                        <p:tav tm="0">
                                          <p:val>
                                            <p:fltVal val="0"/>
                                          </p:val>
                                        </p:tav>
                                        <p:tav tm="100000">
                                          <p:val>
                                            <p:strVal val="#ppt_w"/>
                                          </p:val>
                                        </p:tav>
                                      </p:tavLst>
                                    </p:anim>
                                    <p:anim calcmode="lin" valueType="num">
                                      <p:cBhvr>
                                        <p:cTn id="29" dur="3000" fill="hold"/>
                                        <p:tgtEl>
                                          <p:spTgt spid="9"/>
                                        </p:tgtEl>
                                        <p:attrNameLst>
                                          <p:attrName>ppt_h</p:attrName>
                                        </p:attrNameLst>
                                      </p:cBhvr>
                                      <p:tavLst>
                                        <p:tav tm="0">
                                          <p:val>
                                            <p:fltVal val="0"/>
                                          </p:val>
                                        </p:tav>
                                        <p:tav tm="100000">
                                          <p:val>
                                            <p:strVal val="#ppt_h"/>
                                          </p:val>
                                        </p:tav>
                                      </p:tavLst>
                                    </p:anim>
                                    <p:anim calcmode="lin" valueType="num">
                                      <p:cBhvr>
                                        <p:cTn id="30" dur="3000" fill="hold"/>
                                        <p:tgtEl>
                                          <p:spTgt spid="9"/>
                                        </p:tgtEl>
                                        <p:attrNameLst>
                                          <p:attrName>ppt_x</p:attrName>
                                        </p:attrNameLst>
                                      </p:cBhvr>
                                      <p:tavLst>
                                        <p:tav tm="0">
                                          <p:val>
                                            <p:fltVal val="0.5"/>
                                          </p:val>
                                        </p:tav>
                                        <p:tav tm="100000">
                                          <p:val>
                                            <p:strVal val="#ppt_x"/>
                                          </p:val>
                                        </p:tav>
                                      </p:tavLst>
                                    </p:anim>
                                    <p:anim calcmode="lin" valueType="num">
                                      <p:cBhvr>
                                        <p:cTn id="31" dur="3000" fill="hold"/>
                                        <p:tgtEl>
                                          <p:spTgt spid="9"/>
                                        </p:tgtEl>
                                        <p:attrNameLst>
                                          <p:attrName>ppt_y</p:attrName>
                                        </p:attrNameLst>
                                      </p:cBhvr>
                                      <p:tavLst>
                                        <p:tav tm="0">
                                          <p:val>
                                            <p:fltVal val="0.5"/>
                                          </p:val>
                                        </p:tav>
                                        <p:tav tm="100000">
                                          <p:val>
                                            <p:strVal val="#ppt_y"/>
                                          </p:val>
                                        </p:tav>
                                      </p:tavLst>
                                    </p:anim>
                                  </p:childTnLst>
                                </p:cTn>
                              </p:par>
                              <p:par>
                                <p:cTn id="32" presetID="23" presetClass="entr" presetSubtype="528" fill="hold" grpId="0" nodeType="withEffect">
                                  <p:stCondLst>
                                    <p:cond delay="0"/>
                                  </p:stCondLst>
                                  <p:childTnLst>
                                    <p:set>
                                      <p:cBhvr>
                                        <p:cTn id="33" dur="1" fill="hold">
                                          <p:stCondLst>
                                            <p:cond delay="0"/>
                                          </p:stCondLst>
                                        </p:cTn>
                                        <p:tgtEl>
                                          <p:spTgt spid="11"/>
                                        </p:tgtEl>
                                        <p:attrNameLst>
                                          <p:attrName>style.visibility</p:attrName>
                                        </p:attrNameLst>
                                      </p:cBhvr>
                                      <p:to>
                                        <p:strVal val="visible"/>
                                      </p:to>
                                    </p:set>
                                    <p:anim calcmode="lin" valueType="num">
                                      <p:cBhvr>
                                        <p:cTn id="34" dur="3000" fill="hold"/>
                                        <p:tgtEl>
                                          <p:spTgt spid="11"/>
                                        </p:tgtEl>
                                        <p:attrNameLst>
                                          <p:attrName>ppt_w</p:attrName>
                                        </p:attrNameLst>
                                      </p:cBhvr>
                                      <p:tavLst>
                                        <p:tav tm="0">
                                          <p:val>
                                            <p:fltVal val="0"/>
                                          </p:val>
                                        </p:tav>
                                        <p:tav tm="100000">
                                          <p:val>
                                            <p:strVal val="#ppt_w"/>
                                          </p:val>
                                        </p:tav>
                                      </p:tavLst>
                                    </p:anim>
                                    <p:anim calcmode="lin" valueType="num">
                                      <p:cBhvr>
                                        <p:cTn id="35" dur="3000" fill="hold"/>
                                        <p:tgtEl>
                                          <p:spTgt spid="11"/>
                                        </p:tgtEl>
                                        <p:attrNameLst>
                                          <p:attrName>ppt_h</p:attrName>
                                        </p:attrNameLst>
                                      </p:cBhvr>
                                      <p:tavLst>
                                        <p:tav tm="0">
                                          <p:val>
                                            <p:fltVal val="0"/>
                                          </p:val>
                                        </p:tav>
                                        <p:tav tm="100000">
                                          <p:val>
                                            <p:strVal val="#ppt_h"/>
                                          </p:val>
                                        </p:tav>
                                      </p:tavLst>
                                    </p:anim>
                                    <p:anim calcmode="lin" valueType="num">
                                      <p:cBhvr>
                                        <p:cTn id="36" dur="3000" fill="hold"/>
                                        <p:tgtEl>
                                          <p:spTgt spid="11"/>
                                        </p:tgtEl>
                                        <p:attrNameLst>
                                          <p:attrName>ppt_x</p:attrName>
                                        </p:attrNameLst>
                                      </p:cBhvr>
                                      <p:tavLst>
                                        <p:tav tm="0">
                                          <p:val>
                                            <p:fltVal val="0.5"/>
                                          </p:val>
                                        </p:tav>
                                        <p:tav tm="100000">
                                          <p:val>
                                            <p:strVal val="#ppt_x"/>
                                          </p:val>
                                        </p:tav>
                                      </p:tavLst>
                                    </p:anim>
                                    <p:anim calcmode="lin" valueType="num">
                                      <p:cBhvr>
                                        <p:cTn id="37" dur="3000" fill="hold"/>
                                        <p:tgtEl>
                                          <p:spTgt spid="11"/>
                                        </p:tgtEl>
                                        <p:attrNameLst>
                                          <p:attrName>ppt_y</p:attrName>
                                        </p:attrNameLst>
                                      </p:cBhvr>
                                      <p:tavLst>
                                        <p:tav tm="0">
                                          <p:val>
                                            <p:fltVal val="0.5"/>
                                          </p:val>
                                        </p:tav>
                                        <p:tav tm="100000">
                                          <p:val>
                                            <p:strVal val="#ppt_y"/>
                                          </p:val>
                                        </p:tav>
                                      </p:tavLst>
                                    </p:anim>
                                  </p:childTnLst>
                                </p:cTn>
                              </p:par>
                              <p:par>
                                <p:cTn id="38" presetID="23" presetClass="entr" presetSubtype="528" fill="hold" grpId="0" nodeType="withEffect">
                                  <p:stCondLst>
                                    <p:cond delay="0"/>
                                  </p:stCondLst>
                                  <p:childTnLst>
                                    <p:set>
                                      <p:cBhvr>
                                        <p:cTn id="39" dur="1" fill="hold">
                                          <p:stCondLst>
                                            <p:cond delay="0"/>
                                          </p:stCondLst>
                                        </p:cTn>
                                        <p:tgtEl>
                                          <p:spTgt spid="12"/>
                                        </p:tgtEl>
                                        <p:attrNameLst>
                                          <p:attrName>style.visibility</p:attrName>
                                        </p:attrNameLst>
                                      </p:cBhvr>
                                      <p:to>
                                        <p:strVal val="visible"/>
                                      </p:to>
                                    </p:set>
                                    <p:anim calcmode="lin" valueType="num">
                                      <p:cBhvr>
                                        <p:cTn id="40" dur="3000" fill="hold"/>
                                        <p:tgtEl>
                                          <p:spTgt spid="12"/>
                                        </p:tgtEl>
                                        <p:attrNameLst>
                                          <p:attrName>ppt_w</p:attrName>
                                        </p:attrNameLst>
                                      </p:cBhvr>
                                      <p:tavLst>
                                        <p:tav tm="0">
                                          <p:val>
                                            <p:fltVal val="0"/>
                                          </p:val>
                                        </p:tav>
                                        <p:tav tm="100000">
                                          <p:val>
                                            <p:strVal val="#ppt_w"/>
                                          </p:val>
                                        </p:tav>
                                      </p:tavLst>
                                    </p:anim>
                                    <p:anim calcmode="lin" valueType="num">
                                      <p:cBhvr>
                                        <p:cTn id="41" dur="3000" fill="hold"/>
                                        <p:tgtEl>
                                          <p:spTgt spid="12"/>
                                        </p:tgtEl>
                                        <p:attrNameLst>
                                          <p:attrName>ppt_h</p:attrName>
                                        </p:attrNameLst>
                                      </p:cBhvr>
                                      <p:tavLst>
                                        <p:tav tm="0">
                                          <p:val>
                                            <p:fltVal val="0"/>
                                          </p:val>
                                        </p:tav>
                                        <p:tav tm="100000">
                                          <p:val>
                                            <p:strVal val="#ppt_h"/>
                                          </p:val>
                                        </p:tav>
                                      </p:tavLst>
                                    </p:anim>
                                    <p:anim calcmode="lin" valueType="num">
                                      <p:cBhvr>
                                        <p:cTn id="42" dur="3000" fill="hold"/>
                                        <p:tgtEl>
                                          <p:spTgt spid="12"/>
                                        </p:tgtEl>
                                        <p:attrNameLst>
                                          <p:attrName>ppt_x</p:attrName>
                                        </p:attrNameLst>
                                      </p:cBhvr>
                                      <p:tavLst>
                                        <p:tav tm="0">
                                          <p:val>
                                            <p:fltVal val="0.5"/>
                                          </p:val>
                                        </p:tav>
                                        <p:tav tm="100000">
                                          <p:val>
                                            <p:strVal val="#ppt_x"/>
                                          </p:val>
                                        </p:tav>
                                      </p:tavLst>
                                    </p:anim>
                                    <p:anim calcmode="lin" valueType="num">
                                      <p:cBhvr>
                                        <p:cTn id="43" dur="3000" fill="hold"/>
                                        <p:tgtEl>
                                          <p:spTgt spid="12"/>
                                        </p:tgtEl>
                                        <p:attrNameLst>
                                          <p:attrName>ppt_y</p:attrName>
                                        </p:attrNameLst>
                                      </p:cBhvr>
                                      <p:tavLst>
                                        <p:tav tm="0">
                                          <p:val>
                                            <p:fltVal val="0.5"/>
                                          </p:val>
                                        </p:tav>
                                        <p:tav tm="100000">
                                          <p:val>
                                            <p:strVal val="#ppt_y"/>
                                          </p:val>
                                        </p:tav>
                                      </p:tavLst>
                                    </p:anim>
                                  </p:childTnLst>
                                </p:cTn>
                              </p:par>
                              <p:par>
                                <p:cTn id="44" presetID="23" presetClass="entr" presetSubtype="528" fill="hold" grpId="0" nodeType="withEffect">
                                  <p:stCondLst>
                                    <p:cond delay="0"/>
                                  </p:stCondLst>
                                  <p:childTnLst>
                                    <p:set>
                                      <p:cBhvr>
                                        <p:cTn id="45" dur="1" fill="hold">
                                          <p:stCondLst>
                                            <p:cond delay="0"/>
                                          </p:stCondLst>
                                        </p:cTn>
                                        <p:tgtEl>
                                          <p:spTgt spid="13"/>
                                        </p:tgtEl>
                                        <p:attrNameLst>
                                          <p:attrName>style.visibility</p:attrName>
                                        </p:attrNameLst>
                                      </p:cBhvr>
                                      <p:to>
                                        <p:strVal val="visible"/>
                                      </p:to>
                                    </p:set>
                                    <p:anim calcmode="lin" valueType="num">
                                      <p:cBhvr>
                                        <p:cTn id="46" dur="3000" fill="hold"/>
                                        <p:tgtEl>
                                          <p:spTgt spid="13"/>
                                        </p:tgtEl>
                                        <p:attrNameLst>
                                          <p:attrName>ppt_w</p:attrName>
                                        </p:attrNameLst>
                                      </p:cBhvr>
                                      <p:tavLst>
                                        <p:tav tm="0">
                                          <p:val>
                                            <p:fltVal val="0"/>
                                          </p:val>
                                        </p:tav>
                                        <p:tav tm="100000">
                                          <p:val>
                                            <p:strVal val="#ppt_w"/>
                                          </p:val>
                                        </p:tav>
                                      </p:tavLst>
                                    </p:anim>
                                    <p:anim calcmode="lin" valueType="num">
                                      <p:cBhvr>
                                        <p:cTn id="47" dur="3000" fill="hold"/>
                                        <p:tgtEl>
                                          <p:spTgt spid="13"/>
                                        </p:tgtEl>
                                        <p:attrNameLst>
                                          <p:attrName>ppt_h</p:attrName>
                                        </p:attrNameLst>
                                      </p:cBhvr>
                                      <p:tavLst>
                                        <p:tav tm="0">
                                          <p:val>
                                            <p:fltVal val="0"/>
                                          </p:val>
                                        </p:tav>
                                        <p:tav tm="100000">
                                          <p:val>
                                            <p:strVal val="#ppt_h"/>
                                          </p:val>
                                        </p:tav>
                                      </p:tavLst>
                                    </p:anim>
                                    <p:anim calcmode="lin" valueType="num">
                                      <p:cBhvr>
                                        <p:cTn id="48" dur="3000" fill="hold"/>
                                        <p:tgtEl>
                                          <p:spTgt spid="13"/>
                                        </p:tgtEl>
                                        <p:attrNameLst>
                                          <p:attrName>ppt_x</p:attrName>
                                        </p:attrNameLst>
                                      </p:cBhvr>
                                      <p:tavLst>
                                        <p:tav tm="0">
                                          <p:val>
                                            <p:fltVal val="0.5"/>
                                          </p:val>
                                        </p:tav>
                                        <p:tav tm="100000">
                                          <p:val>
                                            <p:strVal val="#ppt_x"/>
                                          </p:val>
                                        </p:tav>
                                      </p:tavLst>
                                    </p:anim>
                                    <p:anim calcmode="lin" valueType="num">
                                      <p:cBhvr>
                                        <p:cTn id="49" dur="3000" fill="hold"/>
                                        <p:tgtEl>
                                          <p:spTgt spid="13"/>
                                        </p:tgtEl>
                                        <p:attrNameLst>
                                          <p:attrName>ppt_y</p:attrName>
                                        </p:attrNameLst>
                                      </p:cBhvr>
                                      <p:tavLst>
                                        <p:tav tm="0">
                                          <p:val>
                                            <p:fltVal val="0.5"/>
                                          </p:val>
                                        </p:tav>
                                        <p:tav tm="100000">
                                          <p:val>
                                            <p:strVal val="#ppt_y"/>
                                          </p:val>
                                        </p:tav>
                                      </p:tavLst>
                                    </p:anim>
                                  </p:childTnLst>
                                </p:cTn>
                              </p:par>
                              <p:par>
                                <p:cTn id="50" presetID="23" presetClass="entr" presetSubtype="528" fill="hold" grpId="0" nodeType="withEffect">
                                  <p:stCondLst>
                                    <p:cond delay="0"/>
                                  </p:stCondLst>
                                  <p:childTnLst>
                                    <p:set>
                                      <p:cBhvr>
                                        <p:cTn id="51" dur="1" fill="hold">
                                          <p:stCondLst>
                                            <p:cond delay="0"/>
                                          </p:stCondLst>
                                        </p:cTn>
                                        <p:tgtEl>
                                          <p:spTgt spid="14"/>
                                        </p:tgtEl>
                                        <p:attrNameLst>
                                          <p:attrName>style.visibility</p:attrName>
                                        </p:attrNameLst>
                                      </p:cBhvr>
                                      <p:to>
                                        <p:strVal val="visible"/>
                                      </p:to>
                                    </p:set>
                                    <p:anim calcmode="lin" valueType="num">
                                      <p:cBhvr>
                                        <p:cTn id="52" dur="3000" fill="hold"/>
                                        <p:tgtEl>
                                          <p:spTgt spid="14"/>
                                        </p:tgtEl>
                                        <p:attrNameLst>
                                          <p:attrName>ppt_w</p:attrName>
                                        </p:attrNameLst>
                                      </p:cBhvr>
                                      <p:tavLst>
                                        <p:tav tm="0">
                                          <p:val>
                                            <p:fltVal val="0"/>
                                          </p:val>
                                        </p:tav>
                                        <p:tav tm="100000">
                                          <p:val>
                                            <p:strVal val="#ppt_w"/>
                                          </p:val>
                                        </p:tav>
                                      </p:tavLst>
                                    </p:anim>
                                    <p:anim calcmode="lin" valueType="num">
                                      <p:cBhvr>
                                        <p:cTn id="53" dur="3000" fill="hold"/>
                                        <p:tgtEl>
                                          <p:spTgt spid="14"/>
                                        </p:tgtEl>
                                        <p:attrNameLst>
                                          <p:attrName>ppt_h</p:attrName>
                                        </p:attrNameLst>
                                      </p:cBhvr>
                                      <p:tavLst>
                                        <p:tav tm="0">
                                          <p:val>
                                            <p:fltVal val="0"/>
                                          </p:val>
                                        </p:tav>
                                        <p:tav tm="100000">
                                          <p:val>
                                            <p:strVal val="#ppt_h"/>
                                          </p:val>
                                        </p:tav>
                                      </p:tavLst>
                                    </p:anim>
                                    <p:anim calcmode="lin" valueType="num">
                                      <p:cBhvr>
                                        <p:cTn id="54" dur="3000" fill="hold"/>
                                        <p:tgtEl>
                                          <p:spTgt spid="14"/>
                                        </p:tgtEl>
                                        <p:attrNameLst>
                                          <p:attrName>ppt_x</p:attrName>
                                        </p:attrNameLst>
                                      </p:cBhvr>
                                      <p:tavLst>
                                        <p:tav tm="0">
                                          <p:val>
                                            <p:fltVal val="0.5"/>
                                          </p:val>
                                        </p:tav>
                                        <p:tav tm="100000">
                                          <p:val>
                                            <p:strVal val="#ppt_x"/>
                                          </p:val>
                                        </p:tav>
                                      </p:tavLst>
                                    </p:anim>
                                    <p:anim calcmode="lin" valueType="num">
                                      <p:cBhvr>
                                        <p:cTn id="55" dur="3000" fill="hold"/>
                                        <p:tgtEl>
                                          <p:spTgt spid="14"/>
                                        </p:tgtEl>
                                        <p:attrNameLst>
                                          <p:attrName>ppt_y</p:attrName>
                                        </p:attrNameLst>
                                      </p:cBhvr>
                                      <p:tavLst>
                                        <p:tav tm="0">
                                          <p:val>
                                            <p:fltVal val="0.5"/>
                                          </p:val>
                                        </p:tav>
                                        <p:tav tm="100000">
                                          <p:val>
                                            <p:strVal val="#ppt_y"/>
                                          </p:val>
                                        </p:tav>
                                      </p:tavLst>
                                    </p:anim>
                                  </p:childTnLst>
                                </p:cTn>
                              </p:par>
                              <p:par>
                                <p:cTn id="56" presetID="8" presetClass="emph" presetSubtype="0" fill="hold" grpId="1" nodeType="withEffect">
                                  <p:stCondLst>
                                    <p:cond delay="0"/>
                                  </p:stCondLst>
                                  <p:childTnLst>
                                    <p:animRot by="21600000">
                                      <p:cBhvr>
                                        <p:cTn id="57" dur="3000" fill="hold"/>
                                        <p:tgtEl>
                                          <p:spTgt spid="6"/>
                                        </p:tgtEl>
                                        <p:attrNameLst>
                                          <p:attrName>r</p:attrName>
                                        </p:attrNameLst>
                                      </p:cBhvr>
                                    </p:animRot>
                                  </p:childTnLst>
                                </p:cTn>
                              </p:par>
                              <p:par>
                                <p:cTn id="58" presetID="8" presetClass="emph" presetSubtype="0" fill="hold" grpId="1" nodeType="withEffect">
                                  <p:stCondLst>
                                    <p:cond delay="0"/>
                                  </p:stCondLst>
                                  <p:childTnLst>
                                    <p:animRot by="21600000">
                                      <p:cBhvr>
                                        <p:cTn id="59" dur="3000" fill="hold"/>
                                        <p:tgtEl>
                                          <p:spTgt spid="7"/>
                                        </p:tgtEl>
                                        <p:attrNameLst>
                                          <p:attrName>r</p:attrName>
                                        </p:attrNameLst>
                                      </p:cBhvr>
                                    </p:animRot>
                                  </p:childTnLst>
                                </p:cTn>
                              </p:par>
                              <p:par>
                                <p:cTn id="60" presetID="8" presetClass="emph" presetSubtype="0" fill="hold" grpId="1" nodeType="withEffect">
                                  <p:stCondLst>
                                    <p:cond delay="0"/>
                                  </p:stCondLst>
                                  <p:childTnLst>
                                    <p:animRot by="21600000">
                                      <p:cBhvr>
                                        <p:cTn id="61" dur="3000" fill="hold"/>
                                        <p:tgtEl>
                                          <p:spTgt spid="8"/>
                                        </p:tgtEl>
                                        <p:attrNameLst>
                                          <p:attrName>r</p:attrName>
                                        </p:attrNameLst>
                                      </p:cBhvr>
                                    </p:animRot>
                                  </p:childTnLst>
                                </p:cTn>
                              </p:par>
                              <p:par>
                                <p:cTn id="62" presetID="8" presetClass="emph" presetSubtype="0" fill="hold" grpId="1" nodeType="withEffect">
                                  <p:stCondLst>
                                    <p:cond delay="0"/>
                                  </p:stCondLst>
                                  <p:childTnLst>
                                    <p:animRot by="21600000">
                                      <p:cBhvr>
                                        <p:cTn id="63" dur="3000" fill="hold"/>
                                        <p:tgtEl>
                                          <p:spTgt spid="9"/>
                                        </p:tgtEl>
                                        <p:attrNameLst>
                                          <p:attrName>r</p:attrName>
                                        </p:attrNameLst>
                                      </p:cBhvr>
                                    </p:animRot>
                                  </p:childTnLst>
                                </p:cTn>
                              </p:par>
                              <p:par>
                                <p:cTn id="64" presetID="8" presetClass="emph" presetSubtype="0" fill="hold" grpId="1" nodeType="withEffect">
                                  <p:stCondLst>
                                    <p:cond delay="0"/>
                                  </p:stCondLst>
                                  <p:childTnLst>
                                    <p:animRot by="21600000">
                                      <p:cBhvr>
                                        <p:cTn id="65" dur="3000" fill="hold"/>
                                        <p:tgtEl>
                                          <p:spTgt spid="11"/>
                                        </p:tgtEl>
                                        <p:attrNameLst>
                                          <p:attrName>r</p:attrName>
                                        </p:attrNameLst>
                                      </p:cBhvr>
                                    </p:animRot>
                                  </p:childTnLst>
                                </p:cTn>
                              </p:par>
                              <p:par>
                                <p:cTn id="66" presetID="8" presetClass="emph" presetSubtype="0" fill="hold" grpId="1" nodeType="withEffect">
                                  <p:stCondLst>
                                    <p:cond delay="0"/>
                                  </p:stCondLst>
                                  <p:childTnLst>
                                    <p:animRot by="21600000">
                                      <p:cBhvr>
                                        <p:cTn id="67" dur="3000" fill="hold"/>
                                        <p:tgtEl>
                                          <p:spTgt spid="12"/>
                                        </p:tgtEl>
                                        <p:attrNameLst>
                                          <p:attrName>r</p:attrName>
                                        </p:attrNameLst>
                                      </p:cBhvr>
                                    </p:animRot>
                                  </p:childTnLst>
                                </p:cTn>
                              </p:par>
                              <p:par>
                                <p:cTn id="68" presetID="8" presetClass="emph" presetSubtype="0" fill="hold" grpId="1" nodeType="withEffect">
                                  <p:stCondLst>
                                    <p:cond delay="0"/>
                                  </p:stCondLst>
                                  <p:childTnLst>
                                    <p:animRot by="21600000">
                                      <p:cBhvr>
                                        <p:cTn id="69" dur="3000" fill="hold"/>
                                        <p:tgtEl>
                                          <p:spTgt spid="13"/>
                                        </p:tgtEl>
                                        <p:attrNameLst>
                                          <p:attrName>r</p:attrName>
                                        </p:attrNameLst>
                                      </p:cBhvr>
                                    </p:animRot>
                                  </p:childTnLst>
                                </p:cTn>
                              </p:par>
                              <p:par>
                                <p:cTn id="70" presetID="8" presetClass="emph" presetSubtype="0" fill="hold" grpId="1" nodeType="withEffect">
                                  <p:stCondLst>
                                    <p:cond delay="0"/>
                                  </p:stCondLst>
                                  <p:childTnLst>
                                    <p:animRot by="21600000">
                                      <p:cBhvr>
                                        <p:cTn id="71" dur="3000" fill="hold"/>
                                        <p:tgtEl>
                                          <p:spTgt spid="14"/>
                                        </p:tgtEl>
                                        <p:attrNameLst>
                                          <p:attrName>r</p:attrName>
                                        </p:attrNameLst>
                                      </p:cBhvr>
                                    </p:animRot>
                                  </p:childTnLst>
                                </p:cTn>
                              </p:par>
                            </p:childTnLst>
                          </p:cTn>
                        </p:par>
                        <p:par>
                          <p:cTn id="72" fill="hold">
                            <p:stCondLst>
                              <p:cond delay="3000"/>
                            </p:stCondLst>
                            <p:childTnLst>
                              <p:par>
                                <p:cTn id="73" presetID="23" presetClass="exit" presetSubtype="544" fill="hold" grpId="2" nodeType="afterEffect">
                                  <p:stCondLst>
                                    <p:cond delay="0"/>
                                  </p:stCondLst>
                                  <p:childTnLst>
                                    <p:anim calcmode="lin" valueType="num">
                                      <p:cBhvr>
                                        <p:cTn id="74" dur="3000"/>
                                        <p:tgtEl>
                                          <p:spTgt spid="6"/>
                                        </p:tgtEl>
                                        <p:attrNameLst>
                                          <p:attrName>ppt_w</p:attrName>
                                        </p:attrNameLst>
                                      </p:cBhvr>
                                      <p:tavLst>
                                        <p:tav tm="0">
                                          <p:val>
                                            <p:strVal val="ppt_w"/>
                                          </p:val>
                                        </p:tav>
                                        <p:tav tm="100000">
                                          <p:val>
                                            <p:fltVal val="0"/>
                                          </p:val>
                                        </p:tav>
                                      </p:tavLst>
                                    </p:anim>
                                    <p:anim calcmode="lin" valueType="num">
                                      <p:cBhvr>
                                        <p:cTn id="75" dur="3000"/>
                                        <p:tgtEl>
                                          <p:spTgt spid="6"/>
                                        </p:tgtEl>
                                        <p:attrNameLst>
                                          <p:attrName>ppt_h</p:attrName>
                                        </p:attrNameLst>
                                      </p:cBhvr>
                                      <p:tavLst>
                                        <p:tav tm="0">
                                          <p:val>
                                            <p:strVal val="ppt_h"/>
                                          </p:val>
                                        </p:tav>
                                        <p:tav tm="100000">
                                          <p:val>
                                            <p:fltVal val="0"/>
                                          </p:val>
                                        </p:tav>
                                      </p:tavLst>
                                    </p:anim>
                                    <p:anim calcmode="lin" valueType="num">
                                      <p:cBhvr>
                                        <p:cTn id="76" dur="3000"/>
                                        <p:tgtEl>
                                          <p:spTgt spid="6"/>
                                        </p:tgtEl>
                                        <p:attrNameLst>
                                          <p:attrName>ppt_x</p:attrName>
                                        </p:attrNameLst>
                                      </p:cBhvr>
                                      <p:tavLst>
                                        <p:tav tm="0">
                                          <p:val>
                                            <p:strVal val="ppt_x"/>
                                          </p:val>
                                        </p:tav>
                                        <p:tav tm="100000">
                                          <p:val>
                                            <p:fltVal val="0.5"/>
                                          </p:val>
                                        </p:tav>
                                      </p:tavLst>
                                    </p:anim>
                                    <p:anim calcmode="lin" valueType="num">
                                      <p:cBhvr>
                                        <p:cTn id="77" dur="3000"/>
                                        <p:tgtEl>
                                          <p:spTgt spid="6"/>
                                        </p:tgtEl>
                                        <p:attrNameLst>
                                          <p:attrName>ppt_y</p:attrName>
                                        </p:attrNameLst>
                                      </p:cBhvr>
                                      <p:tavLst>
                                        <p:tav tm="0">
                                          <p:val>
                                            <p:strVal val="ppt_y"/>
                                          </p:val>
                                        </p:tav>
                                        <p:tav tm="100000">
                                          <p:val>
                                            <p:fltVal val="0.5"/>
                                          </p:val>
                                        </p:tav>
                                      </p:tavLst>
                                    </p:anim>
                                    <p:set>
                                      <p:cBhvr>
                                        <p:cTn id="78" dur="1" fill="hold">
                                          <p:stCondLst>
                                            <p:cond delay="2999"/>
                                          </p:stCondLst>
                                        </p:cTn>
                                        <p:tgtEl>
                                          <p:spTgt spid="6"/>
                                        </p:tgtEl>
                                        <p:attrNameLst>
                                          <p:attrName>style.visibility</p:attrName>
                                        </p:attrNameLst>
                                      </p:cBhvr>
                                      <p:to>
                                        <p:strVal val="hidden"/>
                                      </p:to>
                                    </p:set>
                                  </p:childTnLst>
                                </p:cTn>
                              </p:par>
                              <p:par>
                                <p:cTn id="79" presetID="23" presetClass="exit" presetSubtype="544" fill="hold" grpId="2" nodeType="withEffect">
                                  <p:stCondLst>
                                    <p:cond delay="0"/>
                                  </p:stCondLst>
                                  <p:childTnLst>
                                    <p:anim calcmode="lin" valueType="num">
                                      <p:cBhvr>
                                        <p:cTn id="80" dur="3000"/>
                                        <p:tgtEl>
                                          <p:spTgt spid="7"/>
                                        </p:tgtEl>
                                        <p:attrNameLst>
                                          <p:attrName>ppt_w</p:attrName>
                                        </p:attrNameLst>
                                      </p:cBhvr>
                                      <p:tavLst>
                                        <p:tav tm="0">
                                          <p:val>
                                            <p:strVal val="ppt_w"/>
                                          </p:val>
                                        </p:tav>
                                        <p:tav tm="100000">
                                          <p:val>
                                            <p:fltVal val="0"/>
                                          </p:val>
                                        </p:tav>
                                      </p:tavLst>
                                    </p:anim>
                                    <p:anim calcmode="lin" valueType="num">
                                      <p:cBhvr>
                                        <p:cTn id="81" dur="3000"/>
                                        <p:tgtEl>
                                          <p:spTgt spid="7"/>
                                        </p:tgtEl>
                                        <p:attrNameLst>
                                          <p:attrName>ppt_h</p:attrName>
                                        </p:attrNameLst>
                                      </p:cBhvr>
                                      <p:tavLst>
                                        <p:tav tm="0">
                                          <p:val>
                                            <p:strVal val="ppt_h"/>
                                          </p:val>
                                        </p:tav>
                                        <p:tav tm="100000">
                                          <p:val>
                                            <p:fltVal val="0"/>
                                          </p:val>
                                        </p:tav>
                                      </p:tavLst>
                                    </p:anim>
                                    <p:anim calcmode="lin" valueType="num">
                                      <p:cBhvr>
                                        <p:cTn id="82" dur="3000"/>
                                        <p:tgtEl>
                                          <p:spTgt spid="7"/>
                                        </p:tgtEl>
                                        <p:attrNameLst>
                                          <p:attrName>ppt_x</p:attrName>
                                        </p:attrNameLst>
                                      </p:cBhvr>
                                      <p:tavLst>
                                        <p:tav tm="0">
                                          <p:val>
                                            <p:strVal val="ppt_x"/>
                                          </p:val>
                                        </p:tav>
                                        <p:tav tm="100000">
                                          <p:val>
                                            <p:fltVal val="0.5"/>
                                          </p:val>
                                        </p:tav>
                                      </p:tavLst>
                                    </p:anim>
                                    <p:anim calcmode="lin" valueType="num">
                                      <p:cBhvr>
                                        <p:cTn id="83" dur="3000"/>
                                        <p:tgtEl>
                                          <p:spTgt spid="7"/>
                                        </p:tgtEl>
                                        <p:attrNameLst>
                                          <p:attrName>ppt_y</p:attrName>
                                        </p:attrNameLst>
                                      </p:cBhvr>
                                      <p:tavLst>
                                        <p:tav tm="0">
                                          <p:val>
                                            <p:strVal val="ppt_y"/>
                                          </p:val>
                                        </p:tav>
                                        <p:tav tm="100000">
                                          <p:val>
                                            <p:fltVal val="0.5"/>
                                          </p:val>
                                        </p:tav>
                                      </p:tavLst>
                                    </p:anim>
                                    <p:set>
                                      <p:cBhvr>
                                        <p:cTn id="84" dur="1" fill="hold">
                                          <p:stCondLst>
                                            <p:cond delay="2999"/>
                                          </p:stCondLst>
                                        </p:cTn>
                                        <p:tgtEl>
                                          <p:spTgt spid="7"/>
                                        </p:tgtEl>
                                        <p:attrNameLst>
                                          <p:attrName>style.visibility</p:attrName>
                                        </p:attrNameLst>
                                      </p:cBhvr>
                                      <p:to>
                                        <p:strVal val="hidden"/>
                                      </p:to>
                                    </p:set>
                                  </p:childTnLst>
                                </p:cTn>
                              </p:par>
                              <p:par>
                                <p:cTn id="85" presetID="23" presetClass="exit" presetSubtype="544" fill="hold" grpId="2" nodeType="withEffect">
                                  <p:stCondLst>
                                    <p:cond delay="0"/>
                                  </p:stCondLst>
                                  <p:childTnLst>
                                    <p:anim calcmode="lin" valueType="num">
                                      <p:cBhvr>
                                        <p:cTn id="86" dur="3000"/>
                                        <p:tgtEl>
                                          <p:spTgt spid="8"/>
                                        </p:tgtEl>
                                        <p:attrNameLst>
                                          <p:attrName>ppt_w</p:attrName>
                                        </p:attrNameLst>
                                      </p:cBhvr>
                                      <p:tavLst>
                                        <p:tav tm="0">
                                          <p:val>
                                            <p:strVal val="ppt_w"/>
                                          </p:val>
                                        </p:tav>
                                        <p:tav tm="100000">
                                          <p:val>
                                            <p:fltVal val="0"/>
                                          </p:val>
                                        </p:tav>
                                      </p:tavLst>
                                    </p:anim>
                                    <p:anim calcmode="lin" valueType="num">
                                      <p:cBhvr>
                                        <p:cTn id="87" dur="3000"/>
                                        <p:tgtEl>
                                          <p:spTgt spid="8"/>
                                        </p:tgtEl>
                                        <p:attrNameLst>
                                          <p:attrName>ppt_h</p:attrName>
                                        </p:attrNameLst>
                                      </p:cBhvr>
                                      <p:tavLst>
                                        <p:tav tm="0">
                                          <p:val>
                                            <p:strVal val="ppt_h"/>
                                          </p:val>
                                        </p:tav>
                                        <p:tav tm="100000">
                                          <p:val>
                                            <p:fltVal val="0"/>
                                          </p:val>
                                        </p:tav>
                                      </p:tavLst>
                                    </p:anim>
                                    <p:anim calcmode="lin" valueType="num">
                                      <p:cBhvr>
                                        <p:cTn id="88" dur="3000"/>
                                        <p:tgtEl>
                                          <p:spTgt spid="8"/>
                                        </p:tgtEl>
                                        <p:attrNameLst>
                                          <p:attrName>ppt_x</p:attrName>
                                        </p:attrNameLst>
                                      </p:cBhvr>
                                      <p:tavLst>
                                        <p:tav tm="0">
                                          <p:val>
                                            <p:strVal val="ppt_x"/>
                                          </p:val>
                                        </p:tav>
                                        <p:tav tm="100000">
                                          <p:val>
                                            <p:fltVal val="0.5"/>
                                          </p:val>
                                        </p:tav>
                                      </p:tavLst>
                                    </p:anim>
                                    <p:anim calcmode="lin" valueType="num">
                                      <p:cBhvr>
                                        <p:cTn id="89" dur="3000"/>
                                        <p:tgtEl>
                                          <p:spTgt spid="8"/>
                                        </p:tgtEl>
                                        <p:attrNameLst>
                                          <p:attrName>ppt_y</p:attrName>
                                        </p:attrNameLst>
                                      </p:cBhvr>
                                      <p:tavLst>
                                        <p:tav tm="0">
                                          <p:val>
                                            <p:strVal val="ppt_y"/>
                                          </p:val>
                                        </p:tav>
                                        <p:tav tm="100000">
                                          <p:val>
                                            <p:fltVal val="0.5"/>
                                          </p:val>
                                        </p:tav>
                                      </p:tavLst>
                                    </p:anim>
                                    <p:set>
                                      <p:cBhvr>
                                        <p:cTn id="90" dur="1" fill="hold">
                                          <p:stCondLst>
                                            <p:cond delay="2999"/>
                                          </p:stCondLst>
                                        </p:cTn>
                                        <p:tgtEl>
                                          <p:spTgt spid="8"/>
                                        </p:tgtEl>
                                        <p:attrNameLst>
                                          <p:attrName>style.visibility</p:attrName>
                                        </p:attrNameLst>
                                      </p:cBhvr>
                                      <p:to>
                                        <p:strVal val="hidden"/>
                                      </p:to>
                                    </p:set>
                                  </p:childTnLst>
                                </p:cTn>
                              </p:par>
                              <p:par>
                                <p:cTn id="91" presetID="23" presetClass="exit" presetSubtype="544" fill="hold" grpId="2" nodeType="withEffect">
                                  <p:stCondLst>
                                    <p:cond delay="0"/>
                                  </p:stCondLst>
                                  <p:childTnLst>
                                    <p:anim calcmode="lin" valueType="num">
                                      <p:cBhvr>
                                        <p:cTn id="92" dur="3000"/>
                                        <p:tgtEl>
                                          <p:spTgt spid="9"/>
                                        </p:tgtEl>
                                        <p:attrNameLst>
                                          <p:attrName>ppt_w</p:attrName>
                                        </p:attrNameLst>
                                      </p:cBhvr>
                                      <p:tavLst>
                                        <p:tav tm="0">
                                          <p:val>
                                            <p:strVal val="ppt_w"/>
                                          </p:val>
                                        </p:tav>
                                        <p:tav tm="100000">
                                          <p:val>
                                            <p:fltVal val="0"/>
                                          </p:val>
                                        </p:tav>
                                      </p:tavLst>
                                    </p:anim>
                                    <p:anim calcmode="lin" valueType="num">
                                      <p:cBhvr>
                                        <p:cTn id="93" dur="3000"/>
                                        <p:tgtEl>
                                          <p:spTgt spid="9"/>
                                        </p:tgtEl>
                                        <p:attrNameLst>
                                          <p:attrName>ppt_h</p:attrName>
                                        </p:attrNameLst>
                                      </p:cBhvr>
                                      <p:tavLst>
                                        <p:tav tm="0">
                                          <p:val>
                                            <p:strVal val="ppt_h"/>
                                          </p:val>
                                        </p:tav>
                                        <p:tav tm="100000">
                                          <p:val>
                                            <p:fltVal val="0"/>
                                          </p:val>
                                        </p:tav>
                                      </p:tavLst>
                                    </p:anim>
                                    <p:anim calcmode="lin" valueType="num">
                                      <p:cBhvr>
                                        <p:cTn id="94" dur="3000"/>
                                        <p:tgtEl>
                                          <p:spTgt spid="9"/>
                                        </p:tgtEl>
                                        <p:attrNameLst>
                                          <p:attrName>ppt_x</p:attrName>
                                        </p:attrNameLst>
                                      </p:cBhvr>
                                      <p:tavLst>
                                        <p:tav tm="0">
                                          <p:val>
                                            <p:strVal val="ppt_x"/>
                                          </p:val>
                                        </p:tav>
                                        <p:tav tm="100000">
                                          <p:val>
                                            <p:fltVal val="0.5"/>
                                          </p:val>
                                        </p:tav>
                                      </p:tavLst>
                                    </p:anim>
                                    <p:anim calcmode="lin" valueType="num">
                                      <p:cBhvr>
                                        <p:cTn id="95" dur="3000"/>
                                        <p:tgtEl>
                                          <p:spTgt spid="9"/>
                                        </p:tgtEl>
                                        <p:attrNameLst>
                                          <p:attrName>ppt_y</p:attrName>
                                        </p:attrNameLst>
                                      </p:cBhvr>
                                      <p:tavLst>
                                        <p:tav tm="0">
                                          <p:val>
                                            <p:strVal val="ppt_y"/>
                                          </p:val>
                                        </p:tav>
                                        <p:tav tm="100000">
                                          <p:val>
                                            <p:fltVal val="0.5"/>
                                          </p:val>
                                        </p:tav>
                                      </p:tavLst>
                                    </p:anim>
                                    <p:set>
                                      <p:cBhvr>
                                        <p:cTn id="96" dur="1" fill="hold">
                                          <p:stCondLst>
                                            <p:cond delay="2999"/>
                                          </p:stCondLst>
                                        </p:cTn>
                                        <p:tgtEl>
                                          <p:spTgt spid="9"/>
                                        </p:tgtEl>
                                        <p:attrNameLst>
                                          <p:attrName>style.visibility</p:attrName>
                                        </p:attrNameLst>
                                      </p:cBhvr>
                                      <p:to>
                                        <p:strVal val="hidden"/>
                                      </p:to>
                                    </p:set>
                                  </p:childTnLst>
                                </p:cTn>
                              </p:par>
                              <p:par>
                                <p:cTn id="97" presetID="23" presetClass="exit" presetSubtype="544" fill="hold" grpId="2" nodeType="withEffect">
                                  <p:stCondLst>
                                    <p:cond delay="0"/>
                                  </p:stCondLst>
                                  <p:childTnLst>
                                    <p:anim calcmode="lin" valueType="num">
                                      <p:cBhvr>
                                        <p:cTn id="98" dur="3000"/>
                                        <p:tgtEl>
                                          <p:spTgt spid="11"/>
                                        </p:tgtEl>
                                        <p:attrNameLst>
                                          <p:attrName>ppt_w</p:attrName>
                                        </p:attrNameLst>
                                      </p:cBhvr>
                                      <p:tavLst>
                                        <p:tav tm="0">
                                          <p:val>
                                            <p:strVal val="ppt_w"/>
                                          </p:val>
                                        </p:tav>
                                        <p:tav tm="100000">
                                          <p:val>
                                            <p:fltVal val="0"/>
                                          </p:val>
                                        </p:tav>
                                      </p:tavLst>
                                    </p:anim>
                                    <p:anim calcmode="lin" valueType="num">
                                      <p:cBhvr>
                                        <p:cTn id="99" dur="3000"/>
                                        <p:tgtEl>
                                          <p:spTgt spid="11"/>
                                        </p:tgtEl>
                                        <p:attrNameLst>
                                          <p:attrName>ppt_h</p:attrName>
                                        </p:attrNameLst>
                                      </p:cBhvr>
                                      <p:tavLst>
                                        <p:tav tm="0">
                                          <p:val>
                                            <p:strVal val="ppt_h"/>
                                          </p:val>
                                        </p:tav>
                                        <p:tav tm="100000">
                                          <p:val>
                                            <p:fltVal val="0"/>
                                          </p:val>
                                        </p:tav>
                                      </p:tavLst>
                                    </p:anim>
                                    <p:anim calcmode="lin" valueType="num">
                                      <p:cBhvr>
                                        <p:cTn id="100" dur="3000"/>
                                        <p:tgtEl>
                                          <p:spTgt spid="11"/>
                                        </p:tgtEl>
                                        <p:attrNameLst>
                                          <p:attrName>ppt_x</p:attrName>
                                        </p:attrNameLst>
                                      </p:cBhvr>
                                      <p:tavLst>
                                        <p:tav tm="0">
                                          <p:val>
                                            <p:strVal val="ppt_x"/>
                                          </p:val>
                                        </p:tav>
                                        <p:tav tm="100000">
                                          <p:val>
                                            <p:fltVal val="0.5"/>
                                          </p:val>
                                        </p:tav>
                                      </p:tavLst>
                                    </p:anim>
                                    <p:anim calcmode="lin" valueType="num">
                                      <p:cBhvr>
                                        <p:cTn id="101" dur="3000"/>
                                        <p:tgtEl>
                                          <p:spTgt spid="11"/>
                                        </p:tgtEl>
                                        <p:attrNameLst>
                                          <p:attrName>ppt_y</p:attrName>
                                        </p:attrNameLst>
                                      </p:cBhvr>
                                      <p:tavLst>
                                        <p:tav tm="0">
                                          <p:val>
                                            <p:strVal val="ppt_y"/>
                                          </p:val>
                                        </p:tav>
                                        <p:tav tm="100000">
                                          <p:val>
                                            <p:fltVal val="0.5"/>
                                          </p:val>
                                        </p:tav>
                                      </p:tavLst>
                                    </p:anim>
                                    <p:set>
                                      <p:cBhvr>
                                        <p:cTn id="102" dur="1" fill="hold">
                                          <p:stCondLst>
                                            <p:cond delay="2999"/>
                                          </p:stCondLst>
                                        </p:cTn>
                                        <p:tgtEl>
                                          <p:spTgt spid="11"/>
                                        </p:tgtEl>
                                        <p:attrNameLst>
                                          <p:attrName>style.visibility</p:attrName>
                                        </p:attrNameLst>
                                      </p:cBhvr>
                                      <p:to>
                                        <p:strVal val="hidden"/>
                                      </p:to>
                                    </p:set>
                                  </p:childTnLst>
                                </p:cTn>
                              </p:par>
                              <p:par>
                                <p:cTn id="103" presetID="23" presetClass="exit" presetSubtype="544" fill="hold" grpId="2" nodeType="withEffect">
                                  <p:stCondLst>
                                    <p:cond delay="0"/>
                                  </p:stCondLst>
                                  <p:childTnLst>
                                    <p:anim calcmode="lin" valueType="num">
                                      <p:cBhvr>
                                        <p:cTn id="104" dur="3000"/>
                                        <p:tgtEl>
                                          <p:spTgt spid="12"/>
                                        </p:tgtEl>
                                        <p:attrNameLst>
                                          <p:attrName>ppt_w</p:attrName>
                                        </p:attrNameLst>
                                      </p:cBhvr>
                                      <p:tavLst>
                                        <p:tav tm="0">
                                          <p:val>
                                            <p:strVal val="ppt_w"/>
                                          </p:val>
                                        </p:tav>
                                        <p:tav tm="100000">
                                          <p:val>
                                            <p:fltVal val="0"/>
                                          </p:val>
                                        </p:tav>
                                      </p:tavLst>
                                    </p:anim>
                                    <p:anim calcmode="lin" valueType="num">
                                      <p:cBhvr>
                                        <p:cTn id="105" dur="3000"/>
                                        <p:tgtEl>
                                          <p:spTgt spid="12"/>
                                        </p:tgtEl>
                                        <p:attrNameLst>
                                          <p:attrName>ppt_h</p:attrName>
                                        </p:attrNameLst>
                                      </p:cBhvr>
                                      <p:tavLst>
                                        <p:tav tm="0">
                                          <p:val>
                                            <p:strVal val="ppt_h"/>
                                          </p:val>
                                        </p:tav>
                                        <p:tav tm="100000">
                                          <p:val>
                                            <p:fltVal val="0"/>
                                          </p:val>
                                        </p:tav>
                                      </p:tavLst>
                                    </p:anim>
                                    <p:anim calcmode="lin" valueType="num">
                                      <p:cBhvr>
                                        <p:cTn id="106" dur="3000"/>
                                        <p:tgtEl>
                                          <p:spTgt spid="12"/>
                                        </p:tgtEl>
                                        <p:attrNameLst>
                                          <p:attrName>ppt_x</p:attrName>
                                        </p:attrNameLst>
                                      </p:cBhvr>
                                      <p:tavLst>
                                        <p:tav tm="0">
                                          <p:val>
                                            <p:strVal val="ppt_x"/>
                                          </p:val>
                                        </p:tav>
                                        <p:tav tm="100000">
                                          <p:val>
                                            <p:fltVal val="0.5"/>
                                          </p:val>
                                        </p:tav>
                                      </p:tavLst>
                                    </p:anim>
                                    <p:anim calcmode="lin" valueType="num">
                                      <p:cBhvr>
                                        <p:cTn id="107" dur="3000"/>
                                        <p:tgtEl>
                                          <p:spTgt spid="12"/>
                                        </p:tgtEl>
                                        <p:attrNameLst>
                                          <p:attrName>ppt_y</p:attrName>
                                        </p:attrNameLst>
                                      </p:cBhvr>
                                      <p:tavLst>
                                        <p:tav tm="0">
                                          <p:val>
                                            <p:strVal val="ppt_y"/>
                                          </p:val>
                                        </p:tav>
                                        <p:tav tm="100000">
                                          <p:val>
                                            <p:fltVal val="0.5"/>
                                          </p:val>
                                        </p:tav>
                                      </p:tavLst>
                                    </p:anim>
                                    <p:set>
                                      <p:cBhvr>
                                        <p:cTn id="108" dur="1" fill="hold">
                                          <p:stCondLst>
                                            <p:cond delay="2999"/>
                                          </p:stCondLst>
                                        </p:cTn>
                                        <p:tgtEl>
                                          <p:spTgt spid="12"/>
                                        </p:tgtEl>
                                        <p:attrNameLst>
                                          <p:attrName>style.visibility</p:attrName>
                                        </p:attrNameLst>
                                      </p:cBhvr>
                                      <p:to>
                                        <p:strVal val="hidden"/>
                                      </p:to>
                                    </p:set>
                                  </p:childTnLst>
                                </p:cTn>
                              </p:par>
                              <p:par>
                                <p:cTn id="109" presetID="23" presetClass="exit" presetSubtype="544" fill="hold" grpId="2" nodeType="withEffect">
                                  <p:stCondLst>
                                    <p:cond delay="0"/>
                                  </p:stCondLst>
                                  <p:childTnLst>
                                    <p:anim calcmode="lin" valueType="num">
                                      <p:cBhvr>
                                        <p:cTn id="110" dur="3000"/>
                                        <p:tgtEl>
                                          <p:spTgt spid="13"/>
                                        </p:tgtEl>
                                        <p:attrNameLst>
                                          <p:attrName>ppt_w</p:attrName>
                                        </p:attrNameLst>
                                      </p:cBhvr>
                                      <p:tavLst>
                                        <p:tav tm="0">
                                          <p:val>
                                            <p:strVal val="ppt_w"/>
                                          </p:val>
                                        </p:tav>
                                        <p:tav tm="100000">
                                          <p:val>
                                            <p:fltVal val="0"/>
                                          </p:val>
                                        </p:tav>
                                      </p:tavLst>
                                    </p:anim>
                                    <p:anim calcmode="lin" valueType="num">
                                      <p:cBhvr>
                                        <p:cTn id="111" dur="3000"/>
                                        <p:tgtEl>
                                          <p:spTgt spid="13"/>
                                        </p:tgtEl>
                                        <p:attrNameLst>
                                          <p:attrName>ppt_h</p:attrName>
                                        </p:attrNameLst>
                                      </p:cBhvr>
                                      <p:tavLst>
                                        <p:tav tm="0">
                                          <p:val>
                                            <p:strVal val="ppt_h"/>
                                          </p:val>
                                        </p:tav>
                                        <p:tav tm="100000">
                                          <p:val>
                                            <p:fltVal val="0"/>
                                          </p:val>
                                        </p:tav>
                                      </p:tavLst>
                                    </p:anim>
                                    <p:anim calcmode="lin" valueType="num">
                                      <p:cBhvr>
                                        <p:cTn id="112" dur="3000"/>
                                        <p:tgtEl>
                                          <p:spTgt spid="13"/>
                                        </p:tgtEl>
                                        <p:attrNameLst>
                                          <p:attrName>ppt_x</p:attrName>
                                        </p:attrNameLst>
                                      </p:cBhvr>
                                      <p:tavLst>
                                        <p:tav tm="0">
                                          <p:val>
                                            <p:strVal val="ppt_x"/>
                                          </p:val>
                                        </p:tav>
                                        <p:tav tm="100000">
                                          <p:val>
                                            <p:fltVal val="0.5"/>
                                          </p:val>
                                        </p:tav>
                                      </p:tavLst>
                                    </p:anim>
                                    <p:anim calcmode="lin" valueType="num">
                                      <p:cBhvr>
                                        <p:cTn id="113" dur="3000"/>
                                        <p:tgtEl>
                                          <p:spTgt spid="13"/>
                                        </p:tgtEl>
                                        <p:attrNameLst>
                                          <p:attrName>ppt_y</p:attrName>
                                        </p:attrNameLst>
                                      </p:cBhvr>
                                      <p:tavLst>
                                        <p:tav tm="0">
                                          <p:val>
                                            <p:strVal val="ppt_y"/>
                                          </p:val>
                                        </p:tav>
                                        <p:tav tm="100000">
                                          <p:val>
                                            <p:fltVal val="0.5"/>
                                          </p:val>
                                        </p:tav>
                                      </p:tavLst>
                                    </p:anim>
                                    <p:set>
                                      <p:cBhvr>
                                        <p:cTn id="114" dur="1" fill="hold">
                                          <p:stCondLst>
                                            <p:cond delay="2999"/>
                                          </p:stCondLst>
                                        </p:cTn>
                                        <p:tgtEl>
                                          <p:spTgt spid="13"/>
                                        </p:tgtEl>
                                        <p:attrNameLst>
                                          <p:attrName>style.visibility</p:attrName>
                                        </p:attrNameLst>
                                      </p:cBhvr>
                                      <p:to>
                                        <p:strVal val="hidden"/>
                                      </p:to>
                                    </p:set>
                                  </p:childTnLst>
                                </p:cTn>
                              </p:par>
                              <p:par>
                                <p:cTn id="115" presetID="23" presetClass="exit" presetSubtype="544" fill="hold" grpId="2" nodeType="withEffect">
                                  <p:stCondLst>
                                    <p:cond delay="0"/>
                                  </p:stCondLst>
                                  <p:childTnLst>
                                    <p:anim calcmode="lin" valueType="num">
                                      <p:cBhvr>
                                        <p:cTn id="116" dur="3000"/>
                                        <p:tgtEl>
                                          <p:spTgt spid="14"/>
                                        </p:tgtEl>
                                        <p:attrNameLst>
                                          <p:attrName>ppt_w</p:attrName>
                                        </p:attrNameLst>
                                      </p:cBhvr>
                                      <p:tavLst>
                                        <p:tav tm="0">
                                          <p:val>
                                            <p:strVal val="ppt_w"/>
                                          </p:val>
                                        </p:tav>
                                        <p:tav tm="100000">
                                          <p:val>
                                            <p:fltVal val="0"/>
                                          </p:val>
                                        </p:tav>
                                      </p:tavLst>
                                    </p:anim>
                                    <p:anim calcmode="lin" valueType="num">
                                      <p:cBhvr>
                                        <p:cTn id="117" dur="3000"/>
                                        <p:tgtEl>
                                          <p:spTgt spid="14"/>
                                        </p:tgtEl>
                                        <p:attrNameLst>
                                          <p:attrName>ppt_h</p:attrName>
                                        </p:attrNameLst>
                                      </p:cBhvr>
                                      <p:tavLst>
                                        <p:tav tm="0">
                                          <p:val>
                                            <p:strVal val="ppt_h"/>
                                          </p:val>
                                        </p:tav>
                                        <p:tav tm="100000">
                                          <p:val>
                                            <p:fltVal val="0"/>
                                          </p:val>
                                        </p:tav>
                                      </p:tavLst>
                                    </p:anim>
                                    <p:anim calcmode="lin" valueType="num">
                                      <p:cBhvr>
                                        <p:cTn id="118" dur="3000"/>
                                        <p:tgtEl>
                                          <p:spTgt spid="14"/>
                                        </p:tgtEl>
                                        <p:attrNameLst>
                                          <p:attrName>ppt_x</p:attrName>
                                        </p:attrNameLst>
                                      </p:cBhvr>
                                      <p:tavLst>
                                        <p:tav tm="0">
                                          <p:val>
                                            <p:strVal val="ppt_x"/>
                                          </p:val>
                                        </p:tav>
                                        <p:tav tm="100000">
                                          <p:val>
                                            <p:fltVal val="0.5"/>
                                          </p:val>
                                        </p:tav>
                                      </p:tavLst>
                                    </p:anim>
                                    <p:anim calcmode="lin" valueType="num">
                                      <p:cBhvr>
                                        <p:cTn id="119" dur="3000"/>
                                        <p:tgtEl>
                                          <p:spTgt spid="14"/>
                                        </p:tgtEl>
                                        <p:attrNameLst>
                                          <p:attrName>ppt_y</p:attrName>
                                        </p:attrNameLst>
                                      </p:cBhvr>
                                      <p:tavLst>
                                        <p:tav tm="0">
                                          <p:val>
                                            <p:strVal val="ppt_y"/>
                                          </p:val>
                                        </p:tav>
                                        <p:tav tm="100000">
                                          <p:val>
                                            <p:fltVal val="0.5"/>
                                          </p:val>
                                        </p:tav>
                                      </p:tavLst>
                                    </p:anim>
                                    <p:set>
                                      <p:cBhvr>
                                        <p:cTn id="120" dur="1" fill="hold">
                                          <p:stCondLst>
                                            <p:cond delay="2999"/>
                                          </p:stCondLst>
                                        </p:cTn>
                                        <p:tgtEl>
                                          <p:spTgt spid="14"/>
                                        </p:tgtEl>
                                        <p:attrNameLst>
                                          <p:attrName>style.visibility</p:attrName>
                                        </p:attrNameLst>
                                      </p:cBhvr>
                                      <p:to>
                                        <p:strVal val="hidden"/>
                                      </p:to>
                                    </p:set>
                                  </p:childTnLst>
                                </p:cTn>
                              </p:par>
                              <p:par>
                                <p:cTn id="121" presetID="8" presetClass="emph" presetSubtype="0" fill="hold" grpId="3" nodeType="withEffect">
                                  <p:stCondLst>
                                    <p:cond delay="0"/>
                                  </p:stCondLst>
                                  <p:childTnLst>
                                    <p:animRot by="-21600000">
                                      <p:cBhvr>
                                        <p:cTn id="122" dur="3000" fill="hold"/>
                                        <p:tgtEl>
                                          <p:spTgt spid="6"/>
                                        </p:tgtEl>
                                        <p:attrNameLst>
                                          <p:attrName>r</p:attrName>
                                        </p:attrNameLst>
                                      </p:cBhvr>
                                    </p:animRot>
                                  </p:childTnLst>
                                </p:cTn>
                              </p:par>
                              <p:par>
                                <p:cTn id="123" presetID="8" presetClass="emph" presetSubtype="0" fill="hold" grpId="3" nodeType="withEffect">
                                  <p:stCondLst>
                                    <p:cond delay="0"/>
                                  </p:stCondLst>
                                  <p:childTnLst>
                                    <p:animRot by="-21600000">
                                      <p:cBhvr>
                                        <p:cTn id="124" dur="3000" fill="hold"/>
                                        <p:tgtEl>
                                          <p:spTgt spid="7"/>
                                        </p:tgtEl>
                                        <p:attrNameLst>
                                          <p:attrName>r</p:attrName>
                                        </p:attrNameLst>
                                      </p:cBhvr>
                                    </p:animRot>
                                  </p:childTnLst>
                                </p:cTn>
                              </p:par>
                              <p:par>
                                <p:cTn id="125" presetID="8" presetClass="emph" presetSubtype="0" fill="hold" grpId="3" nodeType="withEffect">
                                  <p:stCondLst>
                                    <p:cond delay="0"/>
                                  </p:stCondLst>
                                  <p:childTnLst>
                                    <p:animRot by="-21600000">
                                      <p:cBhvr>
                                        <p:cTn id="126" dur="3000" fill="hold"/>
                                        <p:tgtEl>
                                          <p:spTgt spid="8"/>
                                        </p:tgtEl>
                                        <p:attrNameLst>
                                          <p:attrName>r</p:attrName>
                                        </p:attrNameLst>
                                      </p:cBhvr>
                                    </p:animRot>
                                  </p:childTnLst>
                                </p:cTn>
                              </p:par>
                              <p:par>
                                <p:cTn id="127" presetID="8" presetClass="emph" presetSubtype="0" fill="hold" grpId="3" nodeType="withEffect">
                                  <p:stCondLst>
                                    <p:cond delay="0"/>
                                  </p:stCondLst>
                                  <p:childTnLst>
                                    <p:animRot by="-21600000">
                                      <p:cBhvr>
                                        <p:cTn id="128" dur="3000" fill="hold"/>
                                        <p:tgtEl>
                                          <p:spTgt spid="9"/>
                                        </p:tgtEl>
                                        <p:attrNameLst>
                                          <p:attrName>r</p:attrName>
                                        </p:attrNameLst>
                                      </p:cBhvr>
                                    </p:animRot>
                                  </p:childTnLst>
                                </p:cTn>
                              </p:par>
                              <p:par>
                                <p:cTn id="129" presetID="8" presetClass="emph" presetSubtype="0" fill="hold" grpId="3" nodeType="withEffect">
                                  <p:stCondLst>
                                    <p:cond delay="0"/>
                                  </p:stCondLst>
                                  <p:childTnLst>
                                    <p:animRot by="-21600000">
                                      <p:cBhvr>
                                        <p:cTn id="130" dur="3000" fill="hold"/>
                                        <p:tgtEl>
                                          <p:spTgt spid="11"/>
                                        </p:tgtEl>
                                        <p:attrNameLst>
                                          <p:attrName>r</p:attrName>
                                        </p:attrNameLst>
                                      </p:cBhvr>
                                    </p:animRot>
                                  </p:childTnLst>
                                </p:cTn>
                              </p:par>
                              <p:par>
                                <p:cTn id="131" presetID="8" presetClass="emph" presetSubtype="0" fill="hold" grpId="3" nodeType="withEffect">
                                  <p:stCondLst>
                                    <p:cond delay="0"/>
                                  </p:stCondLst>
                                  <p:childTnLst>
                                    <p:animRot by="-21600000">
                                      <p:cBhvr>
                                        <p:cTn id="132" dur="3000" fill="hold"/>
                                        <p:tgtEl>
                                          <p:spTgt spid="12"/>
                                        </p:tgtEl>
                                        <p:attrNameLst>
                                          <p:attrName>r</p:attrName>
                                        </p:attrNameLst>
                                      </p:cBhvr>
                                    </p:animRot>
                                  </p:childTnLst>
                                </p:cTn>
                              </p:par>
                              <p:par>
                                <p:cTn id="133" presetID="8" presetClass="emph" presetSubtype="0" fill="hold" grpId="3" nodeType="withEffect">
                                  <p:stCondLst>
                                    <p:cond delay="0"/>
                                  </p:stCondLst>
                                  <p:childTnLst>
                                    <p:animRot by="-21600000">
                                      <p:cBhvr>
                                        <p:cTn id="134" dur="3000" fill="hold"/>
                                        <p:tgtEl>
                                          <p:spTgt spid="13"/>
                                        </p:tgtEl>
                                        <p:attrNameLst>
                                          <p:attrName>r</p:attrName>
                                        </p:attrNameLst>
                                      </p:cBhvr>
                                    </p:animRot>
                                  </p:childTnLst>
                                </p:cTn>
                              </p:par>
                              <p:par>
                                <p:cTn id="135" presetID="8" presetClass="emph" presetSubtype="0" fill="hold" grpId="3" nodeType="withEffect">
                                  <p:stCondLst>
                                    <p:cond delay="0"/>
                                  </p:stCondLst>
                                  <p:childTnLst>
                                    <p:animRot by="-21600000">
                                      <p:cBhvr>
                                        <p:cTn id="136" dur="3000" fill="hold"/>
                                        <p:tgtEl>
                                          <p:spTgt spid="14"/>
                                        </p:tgtEl>
                                        <p:attrNameLst>
                                          <p:attrName>r</p:attrName>
                                        </p:attrNameLst>
                                      </p:cBhvr>
                                    </p:animRot>
                                  </p:childTnLst>
                                </p:cTn>
                              </p:par>
                              <p:par>
                                <p:cTn id="137" presetID="23" presetClass="entr" presetSubtype="288" fill="hold" nodeType="withEffect">
                                  <p:stCondLst>
                                    <p:cond delay="0"/>
                                  </p:stCondLst>
                                  <p:childTnLst>
                                    <p:set>
                                      <p:cBhvr>
                                        <p:cTn id="138" dur="1" fill="hold">
                                          <p:stCondLst>
                                            <p:cond delay="0"/>
                                          </p:stCondLst>
                                        </p:cTn>
                                        <p:tgtEl>
                                          <p:spTgt spid="4"/>
                                        </p:tgtEl>
                                        <p:attrNameLst>
                                          <p:attrName>style.visibility</p:attrName>
                                        </p:attrNameLst>
                                      </p:cBhvr>
                                      <p:to>
                                        <p:strVal val="visible"/>
                                      </p:to>
                                    </p:set>
                                    <p:anim calcmode="lin" valueType="num">
                                      <p:cBhvr>
                                        <p:cTn id="139" dur="3000" fill="hold"/>
                                        <p:tgtEl>
                                          <p:spTgt spid="4"/>
                                        </p:tgtEl>
                                        <p:attrNameLst>
                                          <p:attrName>ppt_w</p:attrName>
                                        </p:attrNameLst>
                                      </p:cBhvr>
                                      <p:tavLst>
                                        <p:tav tm="0">
                                          <p:val>
                                            <p:strVal val="4/3*#ppt_w"/>
                                          </p:val>
                                        </p:tav>
                                        <p:tav tm="100000">
                                          <p:val>
                                            <p:strVal val="#ppt_w"/>
                                          </p:val>
                                        </p:tav>
                                      </p:tavLst>
                                    </p:anim>
                                    <p:anim calcmode="lin" valueType="num">
                                      <p:cBhvr>
                                        <p:cTn id="140" dur="3000" fill="hold"/>
                                        <p:tgtEl>
                                          <p:spTgt spid="4"/>
                                        </p:tgtEl>
                                        <p:attrNameLst>
                                          <p:attrName>ppt_h</p:attrName>
                                        </p:attrNameLst>
                                      </p:cBhvr>
                                      <p:tavLst>
                                        <p:tav tm="0">
                                          <p:val>
                                            <p:strVal val="4/3*#ppt_h"/>
                                          </p:val>
                                        </p:tav>
                                        <p:tav tm="100000">
                                          <p:val>
                                            <p:strVal val="#ppt_h"/>
                                          </p:val>
                                        </p:tav>
                                      </p:tavLst>
                                    </p:anim>
                                  </p:childTnLst>
                                </p:cTn>
                              </p:par>
                              <p:par>
                                <p:cTn id="141" presetID="21" presetClass="entr" presetSubtype="8" fill="hold" nodeType="withEffect">
                                  <p:stCondLst>
                                    <p:cond delay="0"/>
                                  </p:stCondLst>
                                  <p:childTnLst>
                                    <p:set>
                                      <p:cBhvr>
                                        <p:cTn id="142" dur="1" fill="hold">
                                          <p:stCondLst>
                                            <p:cond delay="0"/>
                                          </p:stCondLst>
                                        </p:cTn>
                                        <p:tgtEl>
                                          <p:spTgt spid="4"/>
                                        </p:tgtEl>
                                        <p:attrNameLst>
                                          <p:attrName>style.visibility</p:attrName>
                                        </p:attrNameLst>
                                      </p:cBhvr>
                                      <p:to>
                                        <p:strVal val="visible"/>
                                      </p:to>
                                    </p:set>
                                    <p:animEffect transition="in" filter="wheel(8)">
                                      <p:cBhvr>
                                        <p:cTn id="143"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chemeClr val="tx2">
                  <a:lumMod val="75000"/>
                </a:schemeClr>
              </a:gs>
              <a:gs pos="50000">
                <a:schemeClr val="tx2">
                  <a:lumMod val="25000"/>
                  <a:shade val="67500"/>
                  <a:satMod val="115000"/>
                </a:schemeClr>
              </a:gs>
              <a:gs pos="100000">
                <a:schemeClr val="tx2">
                  <a:lumMod val="25000"/>
                  <a:shade val="100000"/>
                  <a:satMod val="115000"/>
                </a:schemeClr>
              </a:gs>
            </a:gsLst>
            <a:lin ang="16200000" scaled="1"/>
            <a:tileRect/>
          </a:gradFill>
        </p:spPr>
        <p:txBody>
          <a:bodyPr/>
          <a:lstStyle/>
          <a:p>
            <a:endParaRPr lang="es-ES" dirty="0"/>
          </a:p>
        </p:txBody>
      </p:sp>
      <p:pic>
        <p:nvPicPr>
          <p:cNvPr id="4" name="3 Imagen" descr="2048 (39).jpg"/>
          <p:cNvPicPr>
            <a:picLocks noChangeAspect="1"/>
          </p:cNvPicPr>
          <p:nvPr/>
        </p:nvPicPr>
        <p:blipFill>
          <a:blip r:embed="rId2"/>
          <a:stretch>
            <a:fillRect/>
          </a:stretch>
        </p:blipFill>
        <p:spPr>
          <a:xfrm>
            <a:off x="0" y="0"/>
            <a:ext cx="9144000" cy="6858000"/>
          </a:xfrm>
          <a:prstGeom prst="rect">
            <a:avLst/>
          </a:prstGeom>
        </p:spPr>
      </p:pic>
      <p:sp>
        <p:nvSpPr>
          <p:cNvPr id="8" name="7 Rombo"/>
          <p:cNvSpPr/>
          <p:nvPr/>
        </p:nvSpPr>
        <p:spPr>
          <a:xfrm>
            <a:off x="1785918" y="0"/>
            <a:ext cx="2571736" cy="1000108"/>
          </a:xfrm>
          <a:prstGeom prst="diamond">
            <a:avLst/>
          </a:prstGeom>
          <a:gradFill flip="none" rotWithShape="1">
            <a:gsLst>
              <a:gs pos="0">
                <a:schemeClr val="tx2">
                  <a:lumMod val="50000"/>
                  <a:shade val="30000"/>
                  <a:satMod val="115000"/>
                </a:schemeClr>
              </a:gs>
              <a:gs pos="50000">
                <a:schemeClr val="tx2">
                  <a:lumMod val="50000"/>
                  <a:shade val="67500"/>
                  <a:satMod val="115000"/>
                </a:schemeClr>
              </a:gs>
              <a:gs pos="100000">
                <a:schemeClr val="tx2">
                  <a:lumMod val="50000"/>
                  <a:shade val="100000"/>
                  <a:satMod val="115000"/>
                </a:schemeClr>
              </a:gs>
            </a:gsLst>
            <a:lin ang="5400000" scaled="1"/>
            <a:tileRect/>
          </a:gradFill>
          <a:ln>
            <a:noFill/>
          </a:ln>
          <a:effectLst>
            <a:innerShdw blurRad="177800" dir="7680000">
              <a:schemeClr val="tx2">
                <a:lumMod val="10000"/>
                <a:alpha val="91000"/>
              </a:schemeClr>
            </a:innerShdw>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ombo"/>
          <p:cNvSpPr/>
          <p:nvPr/>
        </p:nvSpPr>
        <p:spPr>
          <a:xfrm>
            <a:off x="1785918" y="357166"/>
            <a:ext cx="2571736" cy="1000108"/>
          </a:xfrm>
          <a:prstGeom prst="diamond">
            <a:avLst/>
          </a:prstGeom>
          <a:gradFill flip="none" rotWithShape="1">
            <a:gsLst>
              <a:gs pos="0">
                <a:schemeClr val="tx2">
                  <a:lumMod val="50000"/>
                  <a:shade val="30000"/>
                  <a:satMod val="115000"/>
                </a:schemeClr>
              </a:gs>
              <a:gs pos="50000">
                <a:schemeClr val="tx2">
                  <a:lumMod val="50000"/>
                  <a:shade val="67500"/>
                  <a:satMod val="115000"/>
                </a:schemeClr>
              </a:gs>
              <a:gs pos="100000">
                <a:schemeClr val="tx2">
                  <a:lumMod val="50000"/>
                  <a:shade val="100000"/>
                  <a:satMod val="115000"/>
                </a:schemeClr>
              </a:gs>
            </a:gsLst>
            <a:lin ang="5400000" scaled="1"/>
            <a:tileRect/>
          </a:gradFill>
          <a:ln>
            <a:noFill/>
          </a:ln>
          <a:effectLst>
            <a:innerShdw blurRad="177800" dir="7680000">
              <a:schemeClr val="tx2">
                <a:lumMod val="10000"/>
                <a:alpha val="91000"/>
              </a:schemeClr>
            </a:innerShdw>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ombo"/>
          <p:cNvSpPr/>
          <p:nvPr/>
        </p:nvSpPr>
        <p:spPr>
          <a:xfrm>
            <a:off x="1785918" y="785794"/>
            <a:ext cx="2571736" cy="1000108"/>
          </a:xfrm>
          <a:prstGeom prst="diamond">
            <a:avLst/>
          </a:prstGeom>
          <a:gradFill flip="none" rotWithShape="1">
            <a:gsLst>
              <a:gs pos="0">
                <a:schemeClr val="tx2">
                  <a:lumMod val="50000"/>
                  <a:shade val="30000"/>
                  <a:satMod val="115000"/>
                </a:schemeClr>
              </a:gs>
              <a:gs pos="50000">
                <a:schemeClr val="tx2">
                  <a:lumMod val="50000"/>
                  <a:shade val="67500"/>
                  <a:satMod val="115000"/>
                </a:schemeClr>
              </a:gs>
              <a:gs pos="100000">
                <a:schemeClr val="tx2">
                  <a:lumMod val="50000"/>
                  <a:shade val="100000"/>
                  <a:satMod val="115000"/>
                </a:schemeClr>
              </a:gs>
            </a:gsLst>
            <a:lin ang="5400000" scaled="1"/>
            <a:tileRect/>
          </a:gradFill>
          <a:ln>
            <a:noFill/>
          </a:ln>
          <a:effectLst>
            <a:innerShdw blurRad="177800" dir="7680000">
              <a:schemeClr val="tx2">
                <a:lumMod val="10000"/>
                <a:alpha val="91000"/>
              </a:schemeClr>
            </a:innerShdw>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ombo"/>
          <p:cNvSpPr/>
          <p:nvPr/>
        </p:nvSpPr>
        <p:spPr>
          <a:xfrm>
            <a:off x="1785918" y="1285860"/>
            <a:ext cx="2571736" cy="1000108"/>
          </a:xfrm>
          <a:prstGeom prst="diamond">
            <a:avLst/>
          </a:prstGeom>
          <a:gradFill flip="none" rotWithShape="1">
            <a:gsLst>
              <a:gs pos="0">
                <a:schemeClr val="tx2">
                  <a:lumMod val="50000"/>
                  <a:shade val="30000"/>
                  <a:satMod val="115000"/>
                </a:schemeClr>
              </a:gs>
              <a:gs pos="50000">
                <a:schemeClr val="tx2">
                  <a:lumMod val="50000"/>
                  <a:shade val="67500"/>
                  <a:satMod val="115000"/>
                </a:schemeClr>
              </a:gs>
              <a:gs pos="100000">
                <a:schemeClr val="tx2">
                  <a:lumMod val="50000"/>
                  <a:shade val="100000"/>
                  <a:satMod val="115000"/>
                </a:schemeClr>
              </a:gs>
            </a:gsLst>
            <a:lin ang="5400000" scaled="1"/>
            <a:tileRect/>
          </a:gradFill>
          <a:ln>
            <a:noFill/>
          </a:ln>
          <a:effectLst>
            <a:innerShdw blurRad="177800" dir="7680000">
              <a:schemeClr val="tx2">
                <a:lumMod val="10000"/>
                <a:alpha val="91000"/>
              </a:schemeClr>
            </a:innerShdw>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ombo"/>
          <p:cNvSpPr/>
          <p:nvPr/>
        </p:nvSpPr>
        <p:spPr>
          <a:xfrm>
            <a:off x="1785918" y="1785926"/>
            <a:ext cx="2571736" cy="1000108"/>
          </a:xfrm>
          <a:prstGeom prst="diamond">
            <a:avLst/>
          </a:prstGeom>
          <a:gradFill flip="none" rotWithShape="1">
            <a:gsLst>
              <a:gs pos="0">
                <a:schemeClr val="tx2">
                  <a:lumMod val="50000"/>
                  <a:shade val="30000"/>
                  <a:satMod val="115000"/>
                </a:schemeClr>
              </a:gs>
              <a:gs pos="50000">
                <a:schemeClr val="tx2">
                  <a:lumMod val="50000"/>
                  <a:shade val="67500"/>
                  <a:satMod val="115000"/>
                </a:schemeClr>
              </a:gs>
              <a:gs pos="100000">
                <a:schemeClr val="tx2">
                  <a:lumMod val="50000"/>
                  <a:shade val="100000"/>
                  <a:satMod val="115000"/>
                </a:schemeClr>
              </a:gs>
            </a:gsLst>
            <a:lin ang="5400000" scaled="1"/>
            <a:tileRect/>
          </a:gradFill>
          <a:ln>
            <a:noFill/>
          </a:ln>
          <a:effectLst>
            <a:innerShdw blurRad="177800" dir="7680000">
              <a:schemeClr val="tx2">
                <a:lumMod val="10000"/>
                <a:alpha val="91000"/>
              </a:schemeClr>
            </a:innerShdw>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ombo"/>
          <p:cNvSpPr/>
          <p:nvPr/>
        </p:nvSpPr>
        <p:spPr>
          <a:xfrm>
            <a:off x="1785918" y="2285992"/>
            <a:ext cx="2571736" cy="1000108"/>
          </a:xfrm>
          <a:prstGeom prst="diamond">
            <a:avLst/>
          </a:prstGeom>
          <a:gradFill flip="none" rotWithShape="1">
            <a:gsLst>
              <a:gs pos="0">
                <a:schemeClr val="tx2">
                  <a:lumMod val="50000"/>
                  <a:shade val="30000"/>
                  <a:satMod val="115000"/>
                </a:schemeClr>
              </a:gs>
              <a:gs pos="50000">
                <a:schemeClr val="tx2">
                  <a:lumMod val="50000"/>
                  <a:shade val="67500"/>
                  <a:satMod val="115000"/>
                </a:schemeClr>
              </a:gs>
              <a:gs pos="100000">
                <a:schemeClr val="tx2">
                  <a:lumMod val="50000"/>
                  <a:shade val="100000"/>
                  <a:satMod val="115000"/>
                </a:schemeClr>
              </a:gs>
            </a:gsLst>
            <a:lin ang="5400000" scaled="1"/>
            <a:tileRect/>
          </a:gradFill>
          <a:ln>
            <a:noFill/>
          </a:ln>
          <a:effectLst>
            <a:innerShdw blurRad="177800" dir="7680000">
              <a:schemeClr val="tx2">
                <a:lumMod val="10000"/>
                <a:alpha val="91000"/>
              </a:schemeClr>
            </a:innerShdw>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ombo"/>
          <p:cNvSpPr/>
          <p:nvPr/>
        </p:nvSpPr>
        <p:spPr>
          <a:xfrm>
            <a:off x="1785918" y="2714620"/>
            <a:ext cx="2571736" cy="1000108"/>
          </a:xfrm>
          <a:prstGeom prst="diamond">
            <a:avLst/>
          </a:prstGeom>
          <a:gradFill flip="none" rotWithShape="1">
            <a:gsLst>
              <a:gs pos="0">
                <a:schemeClr val="tx2">
                  <a:lumMod val="50000"/>
                  <a:shade val="30000"/>
                  <a:satMod val="115000"/>
                </a:schemeClr>
              </a:gs>
              <a:gs pos="50000">
                <a:schemeClr val="tx2">
                  <a:lumMod val="50000"/>
                  <a:shade val="67500"/>
                  <a:satMod val="115000"/>
                </a:schemeClr>
              </a:gs>
              <a:gs pos="100000">
                <a:schemeClr val="tx2">
                  <a:lumMod val="50000"/>
                  <a:shade val="100000"/>
                  <a:satMod val="115000"/>
                </a:schemeClr>
              </a:gs>
            </a:gsLst>
            <a:lin ang="5400000" scaled="1"/>
            <a:tileRect/>
          </a:gradFill>
          <a:ln>
            <a:noFill/>
          </a:ln>
          <a:effectLst>
            <a:innerShdw blurRad="177800" dir="7680000">
              <a:schemeClr val="tx2">
                <a:lumMod val="10000"/>
                <a:alpha val="91000"/>
              </a:schemeClr>
            </a:innerShdw>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ombo"/>
          <p:cNvSpPr/>
          <p:nvPr/>
        </p:nvSpPr>
        <p:spPr>
          <a:xfrm>
            <a:off x="1785918" y="3214686"/>
            <a:ext cx="2571736" cy="1000108"/>
          </a:xfrm>
          <a:prstGeom prst="diamond">
            <a:avLst/>
          </a:prstGeom>
          <a:gradFill flip="none" rotWithShape="1">
            <a:gsLst>
              <a:gs pos="0">
                <a:schemeClr val="tx2">
                  <a:lumMod val="50000"/>
                  <a:shade val="30000"/>
                  <a:satMod val="115000"/>
                </a:schemeClr>
              </a:gs>
              <a:gs pos="50000">
                <a:schemeClr val="tx2">
                  <a:lumMod val="50000"/>
                  <a:shade val="67500"/>
                  <a:satMod val="115000"/>
                </a:schemeClr>
              </a:gs>
              <a:gs pos="100000">
                <a:schemeClr val="tx2">
                  <a:lumMod val="50000"/>
                  <a:shade val="100000"/>
                  <a:satMod val="115000"/>
                </a:schemeClr>
              </a:gs>
            </a:gsLst>
            <a:lin ang="5400000" scaled="1"/>
            <a:tileRect/>
          </a:gradFill>
          <a:ln>
            <a:noFill/>
          </a:ln>
          <a:effectLst>
            <a:innerShdw blurRad="177800" dir="7680000">
              <a:schemeClr val="tx2">
                <a:lumMod val="10000"/>
                <a:alpha val="91000"/>
              </a:schemeClr>
            </a:innerShdw>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ombo"/>
          <p:cNvSpPr/>
          <p:nvPr/>
        </p:nvSpPr>
        <p:spPr>
          <a:xfrm>
            <a:off x="1785918" y="3643314"/>
            <a:ext cx="2571736" cy="1000108"/>
          </a:xfrm>
          <a:prstGeom prst="diamond">
            <a:avLst/>
          </a:prstGeom>
          <a:gradFill flip="none" rotWithShape="1">
            <a:gsLst>
              <a:gs pos="0">
                <a:schemeClr val="tx2">
                  <a:lumMod val="50000"/>
                  <a:shade val="30000"/>
                  <a:satMod val="115000"/>
                </a:schemeClr>
              </a:gs>
              <a:gs pos="50000">
                <a:schemeClr val="tx2">
                  <a:lumMod val="50000"/>
                  <a:shade val="67500"/>
                  <a:satMod val="115000"/>
                </a:schemeClr>
              </a:gs>
              <a:gs pos="100000">
                <a:schemeClr val="tx2">
                  <a:lumMod val="50000"/>
                  <a:shade val="100000"/>
                  <a:satMod val="115000"/>
                </a:schemeClr>
              </a:gs>
            </a:gsLst>
            <a:lin ang="5400000" scaled="1"/>
            <a:tileRect/>
          </a:gradFill>
          <a:ln>
            <a:noFill/>
          </a:ln>
          <a:effectLst>
            <a:innerShdw blurRad="177800" dir="7680000">
              <a:schemeClr val="tx2">
                <a:lumMod val="10000"/>
                <a:alpha val="91000"/>
              </a:schemeClr>
            </a:innerShdw>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ombo"/>
          <p:cNvSpPr/>
          <p:nvPr/>
        </p:nvSpPr>
        <p:spPr>
          <a:xfrm>
            <a:off x="1785918" y="4143380"/>
            <a:ext cx="2571736" cy="1000108"/>
          </a:xfrm>
          <a:prstGeom prst="diamond">
            <a:avLst/>
          </a:prstGeom>
          <a:gradFill flip="none" rotWithShape="1">
            <a:gsLst>
              <a:gs pos="0">
                <a:schemeClr val="tx2">
                  <a:lumMod val="50000"/>
                  <a:shade val="30000"/>
                  <a:satMod val="115000"/>
                </a:schemeClr>
              </a:gs>
              <a:gs pos="50000">
                <a:schemeClr val="tx2">
                  <a:lumMod val="50000"/>
                  <a:shade val="67500"/>
                  <a:satMod val="115000"/>
                </a:schemeClr>
              </a:gs>
              <a:gs pos="100000">
                <a:schemeClr val="tx2">
                  <a:lumMod val="50000"/>
                  <a:shade val="100000"/>
                  <a:satMod val="115000"/>
                </a:schemeClr>
              </a:gs>
            </a:gsLst>
            <a:lin ang="5400000" scaled="1"/>
            <a:tileRect/>
          </a:gradFill>
          <a:ln>
            <a:noFill/>
          </a:ln>
          <a:effectLst>
            <a:innerShdw blurRad="177800" dir="7680000">
              <a:schemeClr val="tx2">
                <a:lumMod val="10000"/>
                <a:alpha val="91000"/>
              </a:schemeClr>
            </a:innerShdw>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ombo"/>
          <p:cNvSpPr/>
          <p:nvPr/>
        </p:nvSpPr>
        <p:spPr>
          <a:xfrm>
            <a:off x="1785918" y="4572008"/>
            <a:ext cx="2571736" cy="1000108"/>
          </a:xfrm>
          <a:prstGeom prst="diamond">
            <a:avLst/>
          </a:prstGeom>
          <a:gradFill flip="none" rotWithShape="1">
            <a:gsLst>
              <a:gs pos="0">
                <a:schemeClr val="tx2">
                  <a:lumMod val="50000"/>
                  <a:shade val="30000"/>
                  <a:satMod val="115000"/>
                </a:schemeClr>
              </a:gs>
              <a:gs pos="50000">
                <a:schemeClr val="tx2">
                  <a:lumMod val="50000"/>
                  <a:shade val="67500"/>
                  <a:satMod val="115000"/>
                </a:schemeClr>
              </a:gs>
              <a:gs pos="100000">
                <a:schemeClr val="tx2">
                  <a:lumMod val="50000"/>
                  <a:shade val="100000"/>
                  <a:satMod val="115000"/>
                </a:schemeClr>
              </a:gs>
            </a:gsLst>
            <a:lin ang="5400000" scaled="1"/>
            <a:tileRect/>
          </a:gradFill>
          <a:ln>
            <a:noFill/>
          </a:ln>
          <a:effectLst>
            <a:innerShdw blurRad="177800" dir="7680000">
              <a:schemeClr val="tx2">
                <a:lumMod val="10000"/>
                <a:alpha val="91000"/>
              </a:schemeClr>
            </a:innerShdw>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ombo"/>
          <p:cNvSpPr/>
          <p:nvPr/>
        </p:nvSpPr>
        <p:spPr>
          <a:xfrm>
            <a:off x="1785918" y="5000636"/>
            <a:ext cx="2571736" cy="1000108"/>
          </a:xfrm>
          <a:prstGeom prst="diamond">
            <a:avLst/>
          </a:prstGeom>
          <a:gradFill flip="none" rotWithShape="1">
            <a:gsLst>
              <a:gs pos="0">
                <a:schemeClr val="tx2">
                  <a:lumMod val="50000"/>
                  <a:shade val="30000"/>
                  <a:satMod val="115000"/>
                </a:schemeClr>
              </a:gs>
              <a:gs pos="50000">
                <a:schemeClr val="tx2">
                  <a:lumMod val="50000"/>
                  <a:shade val="67500"/>
                  <a:satMod val="115000"/>
                </a:schemeClr>
              </a:gs>
              <a:gs pos="100000">
                <a:schemeClr val="tx2">
                  <a:lumMod val="50000"/>
                  <a:shade val="100000"/>
                  <a:satMod val="115000"/>
                </a:schemeClr>
              </a:gs>
            </a:gsLst>
            <a:lin ang="5400000" scaled="1"/>
            <a:tileRect/>
          </a:gradFill>
          <a:ln>
            <a:noFill/>
          </a:ln>
          <a:effectLst>
            <a:innerShdw blurRad="177800" dir="7680000">
              <a:schemeClr val="tx2">
                <a:lumMod val="10000"/>
                <a:alpha val="91000"/>
              </a:schemeClr>
            </a:innerShdw>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Rombo"/>
          <p:cNvSpPr/>
          <p:nvPr/>
        </p:nvSpPr>
        <p:spPr>
          <a:xfrm>
            <a:off x="1785918" y="5429264"/>
            <a:ext cx="2571736" cy="1000108"/>
          </a:xfrm>
          <a:prstGeom prst="diamond">
            <a:avLst/>
          </a:prstGeom>
          <a:gradFill flip="none" rotWithShape="1">
            <a:gsLst>
              <a:gs pos="0">
                <a:schemeClr val="tx2">
                  <a:lumMod val="50000"/>
                  <a:shade val="30000"/>
                  <a:satMod val="115000"/>
                </a:schemeClr>
              </a:gs>
              <a:gs pos="50000">
                <a:schemeClr val="tx2">
                  <a:lumMod val="50000"/>
                  <a:shade val="67500"/>
                  <a:satMod val="115000"/>
                </a:schemeClr>
              </a:gs>
              <a:gs pos="100000">
                <a:schemeClr val="tx2">
                  <a:lumMod val="50000"/>
                  <a:shade val="100000"/>
                  <a:satMod val="115000"/>
                </a:schemeClr>
              </a:gs>
            </a:gsLst>
            <a:lin ang="5400000" scaled="1"/>
            <a:tileRect/>
          </a:gradFill>
          <a:ln>
            <a:noFill/>
          </a:ln>
          <a:effectLst>
            <a:innerShdw blurRad="177800" dir="7680000">
              <a:schemeClr val="tx2">
                <a:lumMod val="10000"/>
                <a:alpha val="91000"/>
              </a:schemeClr>
            </a:innerShdw>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Rombo"/>
          <p:cNvSpPr/>
          <p:nvPr/>
        </p:nvSpPr>
        <p:spPr>
          <a:xfrm>
            <a:off x="1785918" y="5857892"/>
            <a:ext cx="2571736" cy="1000108"/>
          </a:xfrm>
          <a:prstGeom prst="diamond">
            <a:avLst/>
          </a:prstGeom>
          <a:gradFill flip="none" rotWithShape="1">
            <a:gsLst>
              <a:gs pos="0">
                <a:schemeClr val="tx2">
                  <a:lumMod val="50000"/>
                  <a:shade val="30000"/>
                  <a:satMod val="115000"/>
                </a:schemeClr>
              </a:gs>
              <a:gs pos="50000">
                <a:schemeClr val="tx2">
                  <a:lumMod val="50000"/>
                  <a:shade val="67500"/>
                  <a:satMod val="115000"/>
                </a:schemeClr>
              </a:gs>
              <a:gs pos="100000">
                <a:schemeClr val="tx2">
                  <a:lumMod val="50000"/>
                  <a:shade val="100000"/>
                  <a:satMod val="115000"/>
                </a:schemeClr>
              </a:gs>
            </a:gsLst>
            <a:lin ang="5400000" scaled="1"/>
            <a:tileRect/>
          </a:gradFill>
          <a:ln>
            <a:noFill/>
          </a:ln>
          <a:effectLst>
            <a:innerShdw blurRad="177800" dir="7680000">
              <a:schemeClr val="tx2">
                <a:lumMod val="10000"/>
                <a:alpha val="91000"/>
              </a:schemeClr>
            </a:innerShdw>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Rombo"/>
          <p:cNvSpPr/>
          <p:nvPr/>
        </p:nvSpPr>
        <p:spPr>
          <a:xfrm>
            <a:off x="4643438" y="0"/>
            <a:ext cx="2571736" cy="1000108"/>
          </a:xfrm>
          <a:prstGeom prst="diamond">
            <a:avLst/>
          </a:prstGeom>
          <a:gradFill flip="none" rotWithShape="1">
            <a:gsLst>
              <a:gs pos="0">
                <a:schemeClr val="tx2">
                  <a:lumMod val="50000"/>
                  <a:shade val="30000"/>
                  <a:satMod val="115000"/>
                </a:schemeClr>
              </a:gs>
              <a:gs pos="50000">
                <a:schemeClr val="tx2">
                  <a:lumMod val="50000"/>
                  <a:shade val="67500"/>
                  <a:satMod val="115000"/>
                </a:schemeClr>
              </a:gs>
              <a:gs pos="100000">
                <a:schemeClr val="tx2">
                  <a:lumMod val="50000"/>
                  <a:shade val="100000"/>
                  <a:satMod val="115000"/>
                </a:schemeClr>
              </a:gs>
            </a:gsLst>
            <a:lin ang="5400000" scaled="1"/>
            <a:tileRect/>
          </a:gradFill>
          <a:ln>
            <a:noFill/>
          </a:ln>
          <a:effectLst>
            <a:innerShdw blurRad="177800" dir="7680000">
              <a:schemeClr val="tx2">
                <a:lumMod val="10000"/>
                <a:alpha val="91000"/>
              </a:schemeClr>
            </a:innerShdw>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Rombo"/>
          <p:cNvSpPr/>
          <p:nvPr/>
        </p:nvSpPr>
        <p:spPr>
          <a:xfrm>
            <a:off x="4643438" y="357166"/>
            <a:ext cx="2571736" cy="1000108"/>
          </a:xfrm>
          <a:prstGeom prst="diamond">
            <a:avLst/>
          </a:prstGeom>
          <a:gradFill flip="none" rotWithShape="1">
            <a:gsLst>
              <a:gs pos="0">
                <a:schemeClr val="tx2">
                  <a:lumMod val="50000"/>
                  <a:shade val="30000"/>
                  <a:satMod val="115000"/>
                </a:schemeClr>
              </a:gs>
              <a:gs pos="50000">
                <a:schemeClr val="tx2">
                  <a:lumMod val="50000"/>
                  <a:shade val="67500"/>
                  <a:satMod val="115000"/>
                </a:schemeClr>
              </a:gs>
              <a:gs pos="100000">
                <a:schemeClr val="tx2">
                  <a:lumMod val="50000"/>
                  <a:shade val="100000"/>
                  <a:satMod val="115000"/>
                </a:schemeClr>
              </a:gs>
            </a:gsLst>
            <a:lin ang="5400000" scaled="1"/>
            <a:tileRect/>
          </a:gradFill>
          <a:ln>
            <a:noFill/>
          </a:ln>
          <a:effectLst>
            <a:innerShdw blurRad="177800" dir="7680000">
              <a:schemeClr val="tx2">
                <a:lumMod val="10000"/>
                <a:alpha val="91000"/>
              </a:schemeClr>
            </a:innerShdw>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Rombo"/>
          <p:cNvSpPr/>
          <p:nvPr/>
        </p:nvSpPr>
        <p:spPr>
          <a:xfrm>
            <a:off x="4643438" y="785794"/>
            <a:ext cx="2571736" cy="1000108"/>
          </a:xfrm>
          <a:prstGeom prst="diamond">
            <a:avLst/>
          </a:prstGeom>
          <a:gradFill flip="none" rotWithShape="1">
            <a:gsLst>
              <a:gs pos="0">
                <a:schemeClr val="tx2">
                  <a:lumMod val="50000"/>
                  <a:shade val="30000"/>
                  <a:satMod val="115000"/>
                </a:schemeClr>
              </a:gs>
              <a:gs pos="50000">
                <a:schemeClr val="tx2">
                  <a:lumMod val="50000"/>
                  <a:shade val="67500"/>
                  <a:satMod val="115000"/>
                </a:schemeClr>
              </a:gs>
              <a:gs pos="100000">
                <a:schemeClr val="tx2">
                  <a:lumMod val="50000"/>
                  <a:shade val="100000"/>
                  <a:satMod val="115000"/>
                </a:schemeClr>
              </a:gs>
            </a:gsLst>
            <a:lin ang="5400000" scaled="1"/>
            <a:tileRect/>
          </a:gradFill>
          <a:ln>
            <a:noFill/>
          </a:ln>
          <a:effectLst>
            <a:innerShdw blurRad="177800" dir="7680000">
              <a:schemeClr val="tx2">
                <a:lumMod val="10000"/>
                <a:alpha val="91000"/>
              </a:schemeClr>
            </a:innerShdw>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Rombo"/>
          <p:cNvSpPr/>
          <p:nvPr/>
        </p:nvSpPr>
        <p:spPr>
          <a:xfrm>
            <a:off x="4643438" y="1285860"/>
            <a:ext cx="2571736" cy="1000108"/>
          </a:xfrm>
          <a:prstGeom prst="diamond">
            <a:avLst/>
          </a:prstGeom>
          <a:gradFill flip="none" rotWithShape="1">
            <a:gsLst>
              <a:gs pos="0">
                <a:schemeClr val="tx2">
                  <a:lumMod val="50000"/>
                  <a:shade val="30000"/>
                  <a:satMod val="115000"/>
                </a:schemeClr>
              </a:gs>
              <a:gs pos="50000">
                <a:schemeClr val="tx2">
                  <a:lumMod val="50000"/>
                  <a:shade val="67500"/>
                  <a:satMod val="115000"/>
                </a:schemeClr>
              </a:gs>
              <a:gs pos="100000">
                <a:schemeClr val="tx2">
                  <a:lumMod val="50000"/>
                  <a:shade val="100000"/>
                  <a:satMod val="115000"/>
                </a:schemeClr>
              </a:gs>
            </a:gsLst>
            <a:lin ang="5400000" scaled="1"/>
            <a:tileRect/>
          </a:gradFill>
          <a:ln>
            <a:noFill/>
          </a:ln>
          <a:effectLst>
            <a:innerShdw blurRad="177800" dir="7680000">
              <a:schemeClr val="tx2">
                <a:lumMod val="10000"/>
                <a:alpha val="91000"/>
              </a:schemeClr>
            </a:innerShdw>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Rombo"/>
          <p:cNvSpPr/>
          <p:nvPr/>
        </p:nvSpPr>
        <p:spPr>
          <a:xfrm>
            <a:off x="4643438" y="1785926"/>
            <a:ext cx="2571736" cy="1000108"/>
          </a:xfrm>
          <a:prstGeom prst="diamond">
            <a:avLst/>
          </a:prstGeom>
          <a:gradFill flip="none" rotWithShape="1">
            <a:gsLst>
              <a:gs pos="0">
                <a:schemeClr val="tx2">
                  <a:lumMod val="50000"/>
                  <a:shade val="30000"/>
                  <a:satMod val="115000"/>
                </a:schemeClr>
              </a:gs>
              <a:gs pos="50000">
                <a:schemeClr val="tx2">
                  <a:lumMod val="50000"/>
                  <a:shade val="67500"/>
                  <a:satMod val="115000"/>
                </a:schemeClr>
              </a:gs>
              <a:gs pos="100000">
                <a:schemeClr val="tx2">
                  <a:lumMod val="50000"/>
                  <a:shade val="100000"/>
                  <a:satMod val="115000"/>
                </a:schemeClr>
              </a:gs>
            </a:gsLst>
            <a:lin ang="5400000" scaled="1"/>
            <a:tileRect/>
          </a:gradFill>
          <a:ln>
            <a:noFill/>
          </a:ln>
          <a:effectLst>
            <a:innerShdw blurRad="177800" dir="7680000">
              <a:schemeClr val="tx2">
                <a:lumMod val="10000"/>
                <a:alpha val="91000"/>
              </a:schemeClr>
            </a:innerShdw>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Rombo"/>
          <p:cNvSpPr/>
          <p:nvPr/>
        </p:nvSpPr>
        <p:spPr>
          <a:xfrm>
            <a:off x="4643438" y="2285992"/>
            <a:ext cx="2571736" cy="1000108"/>
          </a:xfrm>
          <a:prstGeom prst="diamond">
            <a:avLst/>
          </a:prstGeom>
          <a:gradFill flip="none" rotWithShape="1">
            <a:gsLst>
              <a:gs pos="0">
                <a:schemeClr val="tx2">
                  <a:lumMod val="50000"/>
                  <a:shade val="30000"/>
                  <a:satMod val="115000"/>
                </a:schemeClr>
              </a:gs>
              <a:gs pos="50000">
                <a:schemeClr val="tx2">
                  <a:lumMod val="50000"/>
                  <a:shade val="67500"/>
                  <a:satMod val="115000"/>
                </a:schemeClr>
              </a:gs>
              <a:gs pos="100000">
                <a:schemeClr val="tx2">
                  <a:lumMod val="50000"/>
                  <a:shade val="100000"/>
                  <a:satMod val="115000"/>
                </a:schemeClr>
              </a:gs>
            </a:gsLst>
            <a:lin ang="5400000" scaled="1"/>
            <a:tileRect/>
          </a:gradFill>
          <a:ln>
            <a:noFill/>
          </a:ln>
          <a:effectLst>
            <a:innerShdw blurRad="177800" dir="7680000">
              <a:schemeClr val="tx2">
                <a:lumMod val="10000"/>
                <a:alpha val="91000"/>
              </a:schemeClr>
            </a:innerShdw>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Rombo"/>
          <p:cNvSpPr/>
          <p:nvPr/>
        </p:nvSpPr>
        <p:spPr>
          <a:xfrm>
            <a:off x="4643438" y="2714620"/>
            <a:ext cx="2571736" cy="1000108"/>
          </a:xfrm>
          <a:prstGeom prst="diamond">
            <a:avLst/>
          </a:prstGeom>
          <a:gradFill flip="none" rotWithShape="1">
            <a:gsLst>
              <a:gs pos="0">
                <a:schemeClr val="tx2">
                  <a:lumMod val="50000"/>
                  <a:shade val="30000"/>
                  <a:satMod val="115000"/>
                </a:schemeClr>
              </a:gs>
              <a:gs pos="50000">
                <a:schemeClr val="tx2">
                  <a:lumMod val="50000"/>
                  <a:shade val="67500"/>
                  <a:satMod val="115000"/>
                </a:schemeClr>
              </a:gs>
              <a:gs pos="100000">
                <a:schemeClr val="tx2">
                  <a:lumMod val="50000"/>
                  <a:shade val="100000"/>
                  <a:satMod val="115000"/>
                </a:schemeClr>
              </a:gs>
            </a:gsLst>
            <a:lin ang="5400000" scaled="1"/>
            <a:tileRect/>
          </a:gradFill>
          <a:ln>
            <a:noFill/>
          </a:ln>
          <a:effectLst>
            <a:innerShdw blurRad="177800" dir="7680000">
              <a:schemeClr val="tx2">
                <a:lumMod val="10000"/>
                <a:alpha val="91000"/>
              </a:schemeClr>
            </a:innerShdw>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Rombo"/>
          <p:cNvSpPr/>
          <p:nvPr/>
        </p:nvSpPr>
        <p:spPr>
          <a:xfrm>
            <a:off x="4643438" y="3214686"/>
            <a:ext cx="2571736" cy="1000108"/>
          </a:xfrm>
          <a:prstGeom prst="diamond">
            <a:avLst/>
          </a:prstGeom>
          <a:gradFill flip="none" rotWithShape="1">
            <a:gsLst>
              <a:gs pos="0">
                <a:schemeClr val="tx2">
                  <a:lumMod val="50000"/>
                  <a:shade val="30000"/>
                  <a:satMod val="115000"/>
                </a:schemeClr>
              </a:gs>
              <a:gs pos="50000">
                <a:schemeClr val="tx2">
                  <a:lumMod val="50000"/>
                  <a:shade val="67500"/>
                  <a:satMod val="115000"/>
                </a:schemeClr>
              </a:gs>
              <a:gs pos="100000">
                <a:schemeClr val="tx2">
                  <a:lumMod val="50000"/>
                  <a:shade val="100000"/>
                  <a:satMod val="115000"/>
                </a:schemeClr>
              </a:gs>
            </a:gsLst>
            <a:lin ang="5400000" scaled="1"/>
            <a:tileRect/>
          </a:gradFill>
          <a:ln>
            <a:noFill/>
          </a:ln>
          <a:effectLst>
            <a:innerShdw blurRad="177800" dir="7680000">
              <a:schemeClr val="tx2">
                <a:lumMod val="10000"/>
                <a:alpha val="91000"/>
              </a:schemeClr>
            </a:innerShdw>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Rombo"/>
          <p:cNvSpPr/>
          <p:nvPr/>
        </p:nvSpPr>
        <p:spPr>
          <a:xfrm>
            <a:off x="4643438" y="3643314"/>
            <a:ext cx="2571736" cy="1000108"/>
          </a:xfrm>
          <a:prstGeom prst="diamond">
            <a:avLst/>
          </a:prstGeom>
          <a:gradFill flip="none" rotWithShape="1">
            <a:gsLst>
              <a:gs pos="0">
                <a:schemeClr val="tx2">
                  <a:lumMod val="50000"/>
                  <a:shade val="30000"/>
                  <a:satMod val="115000"/>
                </a:schemeClr>
              </a:gs>
              <a:gs pos="50000">
                <a:schemeClr val="tx2">
                  <a:lumMod val="50000"/>
                  <a:shade val="67500"/>
                  <a:satMod val="115000"/>
                </a:schemeClr>
              </a:gs>
              <a:gs pos="100000">
                <a:schemeClr val="tx2">
                  <a:lumMod val="50000"/>
                  <a:shade val="100000"/>
                  <a:satMod val="115000"/>
                </a:schemeClr>
              </a:gs>
            </a:gsLst>
            <a:lin ang="5400000" scaled="1"/>
            <a:tileRect/>
          </a:gradFill>
          <a:ln>
            <a:noFill/>
          </a:ln>
          <a:effectLst>
            <a:innerShdw blurRad="177800" dir="7680000">
              <a:schemeClr val="tx2">
                <a:lumMod val="10000"/>
                <a:alpha val="91000"/>
              </a:schemeClr>
            </a:innerShdw>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30 Rombo"/>
          <p:cNvSpPr/>
          <p:nvPr/>
        </p:nvSpPr>
        <p:spPr>
          <a:xfrm>
            <a:off x="4643438" y="4143380"/>
            <a:ext cx="2571736" cy="1000108"/>
          </a:xfrm>
          <a:prstGeom prst="diamond">
            <a:avLst/>
          </a:prstGeom>
          <a:gradFill flip="none" rotWithShape="1">
            <a:gsLst>
              <a:gs pos="0">
                <a:schemeClr val="tx2">
                  <a:lumMod val="50000"/>
                  <a:shade val="30000"/>
                  <a:satMod val="115000"/>
                </a:schemeClr>
              </a:gs>
              <a:gs pos="50000">
                <a:schemeClr val="tx2">
                  <a:lumMod val="50000"/>
                  <a:shade val="67500"/>
                  <a:satMod val="115000"/>
                </a:schemeClr>
              </a:gs>
              <a:gs pos="100000">
                <a:schemeClr val="tx2">
                  <a:lumMod val="50000"/>
                  <a:shade val="100000"/>
                  <a:satMod val="115000"/>
                </a:schemeClr>
              </a:gs>
            </a:gsLst>
            <a:lin ang="5400000" scaled="1"/>
            <a:tileRect/>
          </a:gradFill>
          <a:ln>
            <a:noFill/>
          </a:ln>
          <a:effectLst>
            <a:innerShdw blurRad="177800" dir="7680000">
              <a:schemeClr val="tx2">
                <a:lumMod val="10000"/>
                <a:alpha val="91000"/>
              </a:schemeClr>
            </a:innerShdw>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 name="31 Rombo"/>
          <p:cNvSpPr/>
          <p:nvPr/>
        </p:nvSpPr>
        <p:spPr>
          <a:xfrm>
            <a:off x="4643438" y="4572008"/>
            <a:ext cx="2571736" cy="1000108"/>
          </a:xfrm>
          <a:prstGeom prst="diamond">
            <a:avLst/>
          </a:prstGeom>
          <a:gradFill flip="none" rotWithShape="1">
            <a:gsLst>
              <a:gs pos="0">
                <a:schemeClr val="tx2">
                  <a:lumMod val="50000"/>
                  <a:shade val="30000"/>
                  <a:satMod val="115000"/>
                </a:schemeClr>
              </a:gs>
              <a:gs pos="50000">
                <a:schemeClr val="tx2">
                  <a:lumMod val="50000"/>
                  <a:shade val="67500"/>
                  <a:satMod val="115000"/>
                </a:schemeClr>
              </a:gs>
              <a:gs pos="100000">
                <a:schemeClr val="tx2">
                  <a:lumMod val="50000"/>
                  <a:shade val="100000"/>
                  <a:satMod val="115000"/>
                </a:schemeClr>
              </a:gs>
            </a:gsLst>
            <a:lin ang="5400000" scaled="1"/>
            <a:tileRect/>
          </a:gradFill>
          <a:ln>
            <a:noFill/>
          </a:ln>
          <a:effectLst>
            <a:innerShdw blurRad="177800" dir="7680000">
              <a:schemeClr val="tx2">
                <a:lumMod val="10000"/>
                <a:alpha val="91000"/>
              </a:schemeClr>
            </a:innerShdw>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3" name="32 Rombo"/>
          <p:cNvSpPr/>
          <p:nvPr/>
        </p:nvSpPr>
        <p:spPr>
          <a:xfrm>
            <a:off x="4643438" y="5000636"/>
            <a:ext cx="2571736" cy="1000108"/>
          </a:xfrm>
          <a:prstGeom prst="diamond">
            <a:avLst/>
          </a:prstGeom>
          <a:gradFill flip="none" rotWithShape="1">
            <a:gsLst>
              <a:gs pos="0">
                <a:schemeClr val="tx2">
                  <a:lumMod val="50000"/>
                  <a:shade val="30000"/>
                  <a:satMod val="115000"/>
                </a:schemeClr>
              </a:gs>
              <a:gs pos="50000">
                <a:schemeClr val="tx2">
                  <a:lumMod val="50000"/>
                  <a:shade val="67500"/>
                  <a:satMod val="115000"/>
                </a:schemeClr>
              </a:gs>
              <a:gs pos="100000">
                <a:schemeClr val="tx2">
                  <a:lumMod val="50000"/>
                  <a:shade val="100000"/>
                  <a:satMod val="115000"/>
                </a:schemeClr>
              </a:gs>
            </a:gsLst>
            <a:lin ang="5400000" scaled="1"/>
            <a:tileRect/>
          </a:gradFill>
          <a:ln>
            <a:noFill/>
          </a:ln>
          <a:effectLst>
            <a:innerShdw blurRad="177800" dir="7680000">
              <a:schemeClr val="tx2">
                <a:lumMod val="10000"/>
                <a:alpha val="91000"/>
              </a:schemeClr>
            </a:innerShdw>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4" name="33 Rombo"/>
          <p:cNvSpPr/>
          <p:nvPr/>
        </p:nvSpPr>
        <p:spPr>
          <a:xfrm>
            <a:off x="4643438" y="5429264"/>
            <a:ext cx="2571736" cy="1000108"/>
          </a:xfrm>
          <a:prstGeom prst="diamond">
            <a:avLst/>
          </a:prstGeom>
          <a:gradFill flip="none" rotWithShape="1">
            <a:gsLst>
              <a:gs pos="0">
                <a:schemeClr val="tx2">
                  <a:lumMod val="50000"/>
                  <a:shade val="30000"/>
                  <a:satMod val="115000"/>
                </a:schemeClr>
              </a:gs>
              <a:gs pos="50000">
                <a:schemeClr val="tx2">
                  <a:lumMod val="50000"/>
                  <a:shade val="67500"/>
                  <a:satMod val="115000"/>
                </a:schemeClr>
              </a:gs>
              <a:gs pos="100000">
                <a:schemeClr val="tx2">
                  <a:lumMod val="50000"/>
                  <a:shade val="100000"/>
                  <a:satMod val="115000"/>
                </a:schemeClr>
              </a:gs>
            </a:gsLst>
            <a:lin ang="5400000" scaled="1"/>
            <a:tileRect/>
          </a:gradFill>
          <a:ln>
            <a:noFill/>
          </a:ln>
          <a:effectLst>
            <a:innerShdw blurRad="177800" dir="7680000">
              <a:schemeClr val="tx2">
                <a:lumMod val="10000"/>
                <a:alpha val="91000"/>
              </a:schemeClr>
            </a:innerShdw>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5" name="34 Rombo"/>
          <p:cNvSpPr/>
          <p:nvPr/>
        </p:nvSpPr>
        <p:spPr>
          <a:xfrm>
            <a:off x="4643438" y="5857892"/>
            <a:ext cx="2571736" cy="1000108"/>
          </a:xfrm>
          <a:prstGeom prst="diamond">
            <a:avLst/>
          </a:prstGeom>
          <a:gradFill flip="none" rotWithShape="1">
            <a:gsLst>
              <a:gs pos="0">
                <a:schemeClr val="tx2">
                  <a:lumMod val="50000"/>
                  <a:shade val="30000"/>
                  <a:satMod val="115000"/>
                </a:schemeClr>
              </a:gs>
              <a:gs pos="50000">
                <a:schemeClr val="tx2">
                  <a:lumMod val="50000"/>
                  <a:shade val="67500"/>
                  <a:satMod val="115000"/>
                </a:schemeClr>
              </a:gs>
              <a:gs pos="100000">
                <a:schemeClr val="tx2">
                  <a:lumMod val="50000"/>
                  <a:shade val="100000"/>
                  <a:satMod val="115000"/>
                </a:schemeClr>
              </a:gs>
            </a:gsLst>
            <a:lin ang="5400000" scaled="1"/>
            <a:tileRect/>
          </a:gradFill>
          <a:ln>
            <a:noFill/>
          </a:ln>
          <a:effectLst>
            <a:innerShdw blurRad="177800" dir="7680000">
              <a:schemeClr val="tx2">
                <a:lumMod val="10000"/>
                <a:alpha val="91000"/>
              </a:schemeClr>
            </a:innerShdw>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6" name="35 Rectángulo"/>
          <p:cNvSpPr/>
          <p:nvPr/>
        </p:nvSpPr>
        <p:spPr>
          <a:xfrm>
            <a:off x="0" y="0"/>
            <a:ext cx="9144000" cy="6858000"/>
          </a:xfrm>
          <a:prstGeom prst="rect">
            <a:avLst/>
          </a:prstGeom>
          <a:gradFill flip="none" rotWithShape="1">
            <a:gsLst>
              <a:gs pos="0">
                <a:schemeClr val="tx2">
                  <a:lumMod val="50000"/>
                  <a:shade val="30000"/>
                  <a:satMod val="115000"/>
                </a:schemeClr>
              </a:gs>
              <a:gs pos="50000">
                <a:schemeClr val="tx2">
                  <a:lumMod val="50000"/>
                  <a:shade val="67500"/>
                  <a:satMod val="115000"/>
                </a:schemeClr>
              </a:gs>
              <a:gs pos="100000">
                <a:schemeClr val="tx2">
                  <a:lumMod val="50000"/>
                  <a:shade val="100000"/>
                  <a:satMod val="115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36"/>
                                        </p:tgtEl>
                                        <p:attrNameLst>
                                          <p:attrName>style.opacity</p:attrName>
                                        </p:attrNameLst>
                                      </p:cBhvr>
                                      <p:to>
                                        <p:strVal val="0"/>
                                      </p:to>
                                    </p:set>
                                    <p:animEffect filter="image" prLst="opacity: 0">
                                      <p:cBhvr rctx="IE">
                                        <p:cTn id="7" dur="indefinite"/>
                                        <p:tgtEl>
                                          <p:spTgt spid="36"/>
                                        </p:tgtEl>
                                      </p:cBhvr>
                                    </p:animEffect>
                                  </p:childTnLst>
                                </p:cTn>
                              </p:par>
                              <p:par>
                                <p:cTn id="8" presetID="2" presetClass="entr" presetSubtype="2" fill="hold" grpId="0" nodeType="withEffect">
                                  <p:stCondLst>
                                    <p:cond delay="0"/>
                                  </p:stCondLst>
                                  <p:childTnLst>
                                    <p:set>
                                      <p:cBhvr>
                                        <p:cTn id="9" dur="1" fill="hold">
                                          <p:stCondLst>
                                            <p:cond delay="0"/>
                                          </p:stCondLst>
                                        </p:cTn>
                                        <p:tgtEl>
                                          <p:spTgt spid="8"/>
                                        </p:tgtEl>
                                        <p:attrNameLst>
                                          <p:attrName>style.visibility</p:attrName>
                                        </p:attrNameLst>
                                      </p:cBhvr>
                                      <p:to>
                                        <p:strVal val="visible"/>
                                      </p:to>
                                    </p:set>
                                    <p:anim calcmode="lin" valueType="num">
                                      <p:cBhvr additive="base">
                                        <p:cTn id="10" dur="3000" fill="hold"/>
                                        <p:tgtEl>
                                          <p:spTgt spid="8"/>
                                        </p:tgtEl>
                                        <p:attrNameLst>
                                          <p:attrName>ppt_x</p:attrName>
                                        </p:attrNameLst>
                                      </p:cBhvr>
                                      <p:tavLst>
                                        <p:tav tm="0">
                                          <p:val>
                                            <p:strVal val="1+#ppt_w/2"/>
                                          </p:val>
                                        </p:tav>
                                        <p:tav tm="100000">
                                          <p:val>
                                            <p:strVal val="#ppt_x"/>
                                          </p:val>
                                        </p:tav>
                                      </p:tavLst>
                                    </p:anim>
                                    <p:anim calcmode="lin" valueType="num">
                                      <p:cBhvr additive="base">
                                        <p:cTn id="11" dur="3000" fill="hold"/>
                                        <p:tgtEl>
                                          <p:spTgt spid="8"/>
                                        </p:tgtEl>
                                        <p:attrNameLst>
                                          <p:attrName>ppt_y</p:attrName>
                                        </p:attrNameLst>
                                      </p:cBhvr>
                                      <p:tavLst>
                                        <p:tav tm="0">
                                          <p:val>
                                            <p:strVal val="#ppt_y"/>
                                          </p:val>
                                        </p:tav>
                                        <p:tav tm="100000">
                                          <p:val>
                                            <p:strVal val="#ppt_y"/>
                                          </p:val>
                                        </p:tav>
                                      </p:tavLst>
                                    </p:anim>
                                  </p:childTnLst>
                                </p:cTn>
                              </p:par>
                              <p:par>
                                <p:cTn id="12" presetID="2" presetClass="entr" presetSubtype="2" fill="hold" grpId="0" nodeType="withEffect">
                                  <p:stCondLst>
                                    <p:cond delay="0"/>
                                  </p:stCondLst>
                                  <p:childTnLst>
                                    <p:set>
                                      <p:cBhvr>
                                        <p:cTn id="13" dur="1" fill="hold">
                                          <p:stCondLst>
                                            <p:cond delay="0"/>
                                          </p:stCondLst>
                                        </p:cTn>
                                        <p:tgtEl>
                                          <p:spTgt spid="9"/>
                                        </p:tgtEl>
                                        <p:attrNameLst>
                                          <p:attrName>style.visibility</p:attrName>
                                        </p:attrNameLst>
                                      </p:cBhvr>
                                      <p:to>
                                        <p:strVal val="visible"/>
                                      </p:to>
                                    </p:set>
                                    <p:anim calcmode="lin" valueType="num">
                                      <p:cBhvr additive="base">
                                        <p:cTn id="14" dur="3000" fill="hold"/>
                                        <p:tgtEl>
                                          <p:spTgt spid="9"/>
                                        </p:tgtEl>
                                        <p:attrNameLst>
                                          <p:attrName>ppt_x</p:attrName>
                                        </p:attrNameLst>
                                      </p:cBhvr>
                                      <p:tavLst>
                                        <p:tav tm="0">
                                          <p:val>
                                            <p:strVal val="1+#ppt_w/2"/>
                                          </p:val>
                                        </p:tav>
                                        <p:tav tm="100000">
                                          <p:val>
                                            <p:strVal val="#ppt_x"/>
                                          </p:val>
                                        </p:tav>
                                      </p:tavLst>
                                    </p:anim>
                                    <p:anim calcmode="lin" valueType="num">
                                      <p:cBhvr additive="base">
                                        <p:cTn id="15" dur="3000" fill="hold"/>
                                        <p:tgtEl>
                                          <p:spTgt spid="9"/>
                                        </p:tgtEl>
                                        <p:attrNameLst>
                                          <p:attrName>ppt_y</p:attrName>
                                        </p:attrNameLst>
                                      </p:cBhvr>
                                      <p:tavLst>
                                        <p:tav tm="0">
                                          <p:val>
                                            <p:strVal val="#ppt_y"/>
                                          </p:val>
                                        </p:tav>
                                        <p:tav tm="100000">
                                          <p:val>
                                            <p:strVal val="#ppt_y"/>
                                          </p:val>
                                        </p:tav>
                                      </p:tavLst>
                                    </p:anim>
                                  </p:childTnLst>
                                </p:cTn>
                              </p:par>
                              <p:par>
                                <p:cTn id="16" presetID="2" presetClass="entr" presetSubtype="2" fill="hold" grpId="0" nodeType="withEffect">
                                  <p:stCondLst>
                                    <p:cond delay="0"/>
                                  </p:stCondLst>
                                  <p:childTnLst>
                                    <p:set>
                                      <p:cBhvr>
                                        <p:cTn id="17" dur="1" fill="hold">
                                          <p:stCondLst>
                                            <p:cond delay="0"/>
                                          </p:stCondLst>
                                        </p:cTn>
                                        <p:tgtEl>
                                          <p:spTgt spid="10"/>
                                        </p:tgtEl>
                                        <p:attrNameLst>
                                          <p:attrName>style.visibility</p:attrName>
                                        </p:attrNameLst>
                                      </p:cBhvr>
                                      <p:to>
                                        <p:strVal val="visible"/>
                                      </p:to>
                                    </p:set>
                                    <p:anim calcmode="lin" valueType="num">
                                      <p:cBhvr additive="base">
                                        <p:cTn id="18" dur="3000" fill="hold"/>
                                        <p:tgtEl>
                                          <p:spTgt spid="10"/>
                                        </p:tgtEl>
                                        <p:attrNameLst>
                                          <p:attrName>ppt_x</p:attrName>
                                        </p:attrNameLst>
                                      </p:cBhvr>
                                      <p:tavLst>
                                        <p:tav tm="0">
                                          <p:val>
                                            <p:strVal val="1+#ppt_w/2"/>
                                          </p:val>
                                        </p:tav>
                                        <p:tav tm="100000">
                                          <p:val>
                                            <p:strVal val="#ppt_x"/>
                                          </p:val>
                                        </p:tav>
                                      </p:tavLst>
                                    </p:anim>
                                    <p:anim calcmode="lin" valueType="num">
                                      <p:cBhvr additive="base">
                                        <p:cTn id="19" dur="3000" fill="hold"/>
                                        <p:tgtEl>
                                          <p:spTgt spid="10"/>
                                        </p:tgtEl>
                                        <p:attrNameLst>
                                          <p:attrName>ppt_y</p:attrName>
                                        </p:attrNameLst>
                                      </p:cBhvr>
                                      <p:tavLst>
                                        <p:tav tm="0">
                                          <p:val>
                                            <p:strVal val="#ppt_y"/>
                                          </p:val>
                                        </p:tav>
                                        <p:tav tm="100000">
                                          <p:val>
                                            <p:strVal val="#ppt_y"/>
                                          </p:val>
                                        </p:tav>
                                      </p:tavLst>
                                    </p:anim>
                                  </p:childTnLst>
                                </p:cTn>
                              </p:par>
                              <p:par>
                                <p:cTn id="20" presetID="2" presetClass="entr" presetSubtype="2" fill="hold" grpId="0" nodeType="withEffect">
                                  <p:stCondLst>
                                    <p:cond delay="0"/>
                                  </p:stCondLst>
                                  <p:childTnLst>
                                    <p:set>
                                      <p:cBhvr>
                                        <p:cTn id="21" dur="1" fill="hold">
                                          <p:stCondLst>
                                            <p:cond delay="0"/>
                                          </p:stCondLst>
                                        </p:cTn>
                                        <p:tgtEl>
                                          <p:spTgt spid="11"/>
                                        </p:tgtEl>
                                        <p:attrNameLst>
                                          <p:attrName>style.visibility</p:attrName>
                                        </p:attrNameLst>
                                      </p:cBhvr>
                                      <p:to>
                                        <p:strVal val="visible"/>
                                      </p:to>
                                    </p:set>
                                    <p:anim calcmode="lin" valueType="num">
                                      <p:cBhvr additive="base">
                                        <p:cTn id="22" dur="3000" fill="hold"/>
                                        <p:tgtEl>
                                          <p:spTgt spid="11"/>
                                        </p:tgtEl>
                                        <p:attrNameLst>
                                          <p:attrName>ppt_x</p:attrName>
                                        </p:attrNameLst>
                                      </p:cBhvr>
                                      <p:tavLst>
                                        <p:tav tm="0">
                                          <p:val>
                                            <p:strVal val="1+#ppt_w/2"/>
                                          </p:val>
                                        </p:tav>
                                        <p:tav tm="100000">
                                          <p:val>
                                            <p:strVal val="#ppt_x"/>
                                          </p:val>
                                        </p:tav>
                                      </p:tavLst>
                                    </p:anim>
                                    <p:anim calcmode="lin" valueType="num">
                                      <p:cBhvr additive="base">
                                        <p:cTn id="23" dur="3000" fill="hold"/>
                                        <p:tgtEl>
                                          <p:spTgt spid="11"/>
                                        </p:tgtEl>
                                        <p:attrNameLst>
                                          <p:attrName>ppt_y</p:attrName>
                                        </p:attrNameLst>
                                      </p:cBhvr>
                                      <p:tavLst>
                                        <p:tav tm="0">
                                          <p:val>
                                            <p:strVal val="#ppt_y"/>
                                          </p:val>
                                        </p:tav>
                                        <p:tav tm="100000">
                                          <p:val>
                                            <p:strVal val="#ppt_y"/>
                                          </p:val>
                                        </p:tav>
                                      </p:tavLst>
                                    </p:anim>
                                  </p:childTnLst>
                                </p:cTn>
                              </p:par>
                              <p:par>
                                <p:cTn id="24" presetID="2" presetClass="entr" presetSubtype="2" fill="hold" grpId="0" nodeType="withEffect">
                                  <p:stCondLst>
                                    <p:cond delay="0"/>
                                  </p:stCondLst>
                                  <p:childTnLst>
                                    <p:set>
                                      <p:cBhvr>
                                        <p:cTn id="25" dur="1" fill="hold">
                                          <p:stCondLst>
                                            <p:cond delay="0"/>
                                          </p:stCondLst>
                                        </p:cTn>
                                        <p:tgtEl>
                                          <p:spTgt spid="12"/>
                                        </p:tgtEl>
                                        <p:attrNameLst>
                                          <p:attrName>style.visibility</p:attrName>
                                        </p:attrNameLst>
                                      </p:cBhvr>
                                      <p:to>
                                        <p:strVal val="visible"/>
                                      </p:to>
                                    </p:set>
                                    <p:anim calcmode="lin" valueType="num">
                                      <p:cBhvr additive="base">
                                        <p:cTn id="26" dur="3000" fill="hold"/>
                                        <p:tgtEl>
                                          <p:spTgt spid="12"/>
                                        </p:tgtEl>
                                        <p:attrNameLst>
                                          <p:attrName>ppt_x</p:attrName>
                                        </p:attrNameLst>
                                      </p:cBhvr>
                                      <p:tavLst>
                                        <p:tav tm="0">
                                          <p:val>
                                            <p:strVal val="1+#ppt_w/2"/>
                                          </p:val>
                                        </p:tav>
                                        <p:tav tm="100000">
                                          <p:val>
                                            <p:strVal val="#ppt_x"/>
                                          </p:val>
                                        </p:tav>
                                      </p:tavLst>
                                    </p:anim>
                                    <p:anim calcmode="lin" valueType="num">
                                      <p:cBhvr additive="base">
                                        <p:cTn id="27" dur="3000" fill="hold"/>
                                        <p:tgtEl>
                                          <p:spTgt spid="12"/>
                                        </p:tgtEl>
                                        <p:attrNameLst>
                                          <p:attrName>ppt_y</p:attrName>
                                        </p:attrNameLst>
                                      </p:cBhvr>
                                      <p:tavLst>
                                        <p:tav tm="0">
                                          <p:val>
                                            <p:strVal val="#ppt_y"/>
                                          </p:val>
                                        </p:tav>
                                        <p:tav tm="100000">
                                          <p:val>
                                            <p:strVal val="#ppt_y"/>
                                          </p:val>
                                        </p:tav>
                                      </p:tavLst>
                                    </p:anim>
                                  </p:childTnLst>
                                </p:cTn>
                              </p:par>
                              <p:par>
                                <p:cTn id="28" presetID="2" presetClass="entr" presetSubtype="2" fill="hold" grpId="0" nodeType="withEffect">
                                  <p:stCondLst>
                                    <p:cond delay="0"/>
                                  </p:stCondLst>
                                  <p:childTnLst>
                                    <p:set>
                                      <p:cBhvr>
                                        <p:cTn id="29" dur="1" fill="hold">
                                          <p:stCondLst>
                                            <p:cond delay="0"/>
                                          </p:stCondLst>
                                        </p:cTn>
                                        <p:tgtEl>
                                          <p:spTgt spid="13"/>
                                        </p:tgtEl>
                                        <p:attrNameLst>
                                          <p:attrName>style.visibility</p:attrName>
                                        </p:attrNameLst>
                                      </p:cBhvr>
                                      <p:to>
                                        <p:strVal val="visible"/>
                                      </p:to>
                                    </p:set>
                                    <p:anim calcmode="lin" valueType="num">
                                      <p:cBhvr additive="base">
                                        <p:cTn id="30" dur="3000" fill="hold"/>
                                        <p:tgtEl>
                                          <p:spTgt spid="13"/>
                                        </p:tgtEl>
                                        <p:attrNameLst>
                                          <p:attrName>ppt_x</p:attrName>
                                        </p:attrNameLst>
                                      </p:cBhvr>
                                      <p:tavLst>
                                        <p:tav tm="0">
                                          <p:val>
                                            <p:strVal val="1+#ppt_w/2"/>
                                          </p:val>
                                        </p:tav>
                                        <p:tav tm="100000">
                                          <p:val>
                                            <p:strVal val="#ppt_x"/>
                                          </p:val>
                                        </p:tav>
                                      </p:tavLst>
                                    </p:anim>
                                    <p:anim calcmode="lin" valueType="num">
                                      <p:cBhvr additive="base">
                                        <p:cTn id="31" dur="3000" fill="hold"/>
                                        <p:tgtEl>
                                          <p:spTgt spid="13"/>
                                        </p:tgtEl>
                                        <p:attrNameLst>
                                          <p:attrName>ppt_y</p:attrName>
                                        </p:attrNameLst>
                                      </p:cBhvr>
                                      <p:tavLst>
                                        <p:tav tm="0">
                                          <p:val>
                                            <p:strVal val="#ppt_y"/>
                                          </p:val>
                                        </p:tav>
                                        <p:tav tm="100000">
                                          <p:val>
                                            <p:strVal val="#ppt_y"/>
                                          </p:val>
                                        </p:tav>
                                      </p:tavLst>
                                    </p:anim>
                                  </p:childTnLst>
                                </p:cTn>
                              </p:par>
                              <p:par>
                                <p:cTn id="32" presetID="2" presetClass="entr" presetSubtype="2" fill="hold" grpId="0" nodeType="withEffect">
                                  <p:stCondLst>
                                    <p:cond delay="0"/>
                                  </p:stCondLst>
                                  <p:childTnLst>
                                    <p:set>
                                      <p:cBhvr>
                                        <p:cTn id="33" dur="1" fill="hold">
                                          <p:stCondLst>
                                            <p:cond delay="0"/>
                                          </p:stCondLst>
                                        </p:cTn>
                                        <p:tgtEl>
                                          <p:spTgt spid="14"/>
                                        </p:tgtEl>
                                        <p:attrNameLst>
                                          <p:attrName>style.visibility</p:attrName>
                                        </p:attrNameLst>
                                      </p:cBhvr>
                                      <p:to>
                                        <p:strVal val="visible"/>
                                      </p:to>
                                    </p:set>
                                    <p:anim calcmode="lin" valueType="num">
                                      <p:cBhvr additive="base">
                                        <p:cTn id="34" dur="3000" fill="hold"/>
                                        <p:tgtEl>
                                          <p:spTgt spid="14"/>
                                        </p:tgtEl>
                                        <p:attrNameLst>
                                          <p:attrName>ppt_x</p:attrName>
                                        </p:attrNameLst>
                                      </p:cBhvr>
                                      <p:tavLst>
                                        <p:tav tm="0">
                                          <p:val>
                                            <p:strVal val="1+#ppt_w/2"/>
                                          </p:val>
                                        </p:tav>
                                        <p:tav tm="100000">
                                          <p:val>
                                            <p:strVal val="#ppt_x"/>
                                          </p:val>
                                        </p:tav>
                                      </p:tavLst>
                                    </p:anim>
                                    <p:anim calcmode="lin" valueType="num">
                                      <p:cBhvr additive="base">
                                        <p:cTn id="35" dur="3000" fill="hold"/>
                                        <p:tgtEl>
                                          <p:spTgt spid="14"/>
                                        </p:tgtEl>
                                        <p:attrNameLst>
                                          <p:attrName>ppt_y</p:attrName>
                                        </p:attrNameLst>
                                      </p:cBhvr>
                                      <p:tavLst>
                                        <p:tav tm="0">
                                          <p:val>
                                            <p:strVal val="#ppt_y"/>
                                          </p:val>
                                        </p:tav>
                                        <p:tav tm="100000">
                                          <p:val>
                                            <p:strVal val="#ppt_y"/>
                                          </p:val>
                                        </p:tav>
                                      </p:tavLst>
                                    </p:anim>
                                  </p:childTnLst>
                                </p:cTn>
                              </p:par>
                              <p:par>
                                <p:cTn id="36" presetID="2" presetClass="entr" presetSubtype="2" fill="hold" grpId="0" nodeType="withEffect">
                                  <p:stCondLst>
                                    <p:cond delay="0"/>
                                  </p:stCondLst>
                                  <p:childTnLst>
                                    <p:set>
                                      <p:cBhvr>
                                        <p:cTn id="37" dur="1" fill="hold">
                                          <p:stCondLst>
                                            <p:cond delay="0"/>
                                          </p:stCondLst>
                                        </p:cTn>
                                        <p:tgtEl>
                                          <p:spTgt spid="15"/>
                                        </p:tgtEl>
                                        <p:attrNameLst>
                                          <p:attrName>style.visibility</p:attrName>
                                        </p:attrNameLst>
                                      </p:cBhvr>
                                      <p:to>
                                        <p:strVal val="visible"/>
                                      </p:to>
                                    </p:set>
                                    <p:anim calcmode="lin" valueType="num">
                                      <p:cBhvr additive="base">
                                        <p:cTn id="38" dur="3000" fill="hold"/>
                                        <p:tgtEl>
                                          <p:spTgt spid="15"/>
                                        </p:tgtEl>
                                        <p:attrNameLst>
                                          <p:attrName>ppt_x</p:attrName>
                                        </p:attrNameLst>
                                      </p:cBhvr>
                                      <p:tavLst>
                                        <p:tav tm="0">
                                          <p:val>
                                            <p:strVal val="1+#ppt_w/2"/>
                                          </p:val>
                                        </p:tav>
                                        <p:tav tm="100000">
                                          <p:val>
                                            <p:strVal val="#ppt_x"/>
                                          </p:val>
                                        </p:tav>
                                      </p:tavLst>
                                    </p:anim>
                                    <p:anim calcmode="lin" valueType="num">
                                      <p:cBhvr additive="base">
                                        <p:cTn id="39" dur="3000" fill="hold"/>
                                        <p:tgtEl>
                                          <p:spTgt spid="15"/>
                                        </p:tgtEl>
                                        <p:attrNameLst>
                                          <p:attrName>ppt_y</p:attrName>
                                        </p:attrNameLst>
                                      </p:cBhvr>
                                      <p:tavLst>
                                        <p:tav tm="0">
                                          <p:val>
                                            <p:strVal val="#ppt_y"/>
                                          </p:val>
                                        </p:tav>
                                        <p:tav tm="100000">
                                          <p:val>
                                            <p:strVal val="#ppt_y"/>
                                          </p:val>
                                        </p:tav>
                                      </p:tavLst>
                                    </p:anim>
                                  </p:childTnLst>
                                </p:cTn>
                              </p:par>
                              <p:par>
                                <p:cTn id="40" presetID="2" presetClass="entr" presetSubtype="2" fill="hold" grpId="0" nodeType="withEffect">
                                  <p:stCondLst>
                                    <p:cond delay="0"/>
                                  </p:stCondLst>
                                  <p:childTnLst>
                                    <p:set>
                                      <p:cBhvr>
                                        <p:cTn id="41" dur="1" fill="hold">
                                          <p:stCondLst>
                                            <p:cond delay="0"/>
                                          </p:stCondLst>
                                        </p:cTn>
                                        <p:tgtEl>
                                          <p:spTgt spid="16"/>
                                        </p:tgtEl>
                                        <p:attrNameLst>
                                          <p:attrName>style.visibility</p:attrName>
                                        </p:attrNameLst>
                                      </p:cBhvr>
                                      <p:to>
                                        <p:strVal val="visible"/>
                                      </p:to>
                                    </p:set>
                                    <p:anim calcmode="lin" valueType="num">
                                      <p:cBhvr additive="base">
                                        <p:cTn id="42" dur="3000" fill="hold"/>
                                        <p:tgtEl>
                                          <p:spTgt spid="16"/>
                                        </p:tgtEl>
                                        <p:attrNameLst>
                                          <p:attrName>ppt_x</p:attrName>
                                        </p:attrNameLst>
                                      </p:cBhvr>
                                      <p:tavLst>
                                        <p:tav tm="0">
                                          <p:val>
                                            <p:strVal val="1+#ppt_w/2"/>
                                          </p:val>
                                        </p:tav>
                                        <p:tav tm="100000">
                                          <p:val>
                                            <p:strVal val="#ppt_x"/>
                                          </p:val>
                                        </p:tav>
                                      </p:tavLst>
                                    </p:anim>
                                    <p:anim calcmode="lin" valueType="num">
                                      <p:cBhvr additive="base">
                                        <p:cTn id="43" dur="3000" fill="hold"/>
                                        <p:tgtEl>
                                          <p:spTgt spid="16"/>
                                        </p:tgtEl>
                                        <p:attrNameLst>
                                          <p:attrName>ppt_y</p:attrName>
                                        </p:attrNameLst>
                                      </p:cBhvr>
                                      <p:tavLst>
                                        <p:tav tm="0">
                                          <p:val>
                                            <p:strVal val="#ppt_y"/>
                                          </p:val>
                                        </p:tav>
                                        <p:tav tm="100000">
                                          <p:val>
                                            <p:strVal val="#ppt_y"/>
                                          </p:val>
                                        </p:tav>
                                      </p:tavLst>
                                    </p:anim>
                                  </p:childTnLst>
                                </p:cTn>
                              </p:par>
                              <p:par>
                                <p:cTn id="44" presetID="2" presetClass="entr" presetSubtype="2" fill="hold" grpId="0" nodeType="withEffect">
                                  <p:stCondLst>
                                    <p:cond delay="0"/>
                                  </p:stCondLst>
                                  <p:childTnLst>
                                    <p:set>
                                      <p:cBhvr>
                                        <p:cTn id="45" dur="1" fill="hold">
                                          <p:stCondLst>
                                            <p:cond delay="0"/>
                                          </p:stCondLst>
                                        </p:cTn>
                                        <p:tgtEl>
                                          <p:spTgt spid="17"/>
                                        </p:tgtEl>
                                        <p:attrNameLst>
                                          <p:attrName>style.visibility</p:attrName>
                                        </p:attrNameLst>
                                      </p:cBhvr>
                                      <p:to>
                                        <p:strVal val="visible"/>
                                      </p:to>
                                    </p:set>
                                    <p:anim calcmode="lin" valueType="num">
                                      <p:cBhvr additive="base">
                                        <p:cTn id="46" dur="3000" fill="hold"/>
                                        <p:tgtEl>
                                          <p:spTgt spid="17"/>
                                        </p:tgtEl>
                                        <p:attrNameLst>
                                          <p:attrName>ppt_x</p:attrName>
                                        </p:attrNameLst>
                                      </p:cBhvr>
                                      <p:tavLst>
                                        <p:tav tm="0">
                                          <p:val>
                                            <p:strVal val="1+#ppt_w/2"/>
                                          </p:val>
                                        </p:tav>
                                        <p:tav tm="100000">
                                          <p:val>
                                            <p:strVal val="#ppt_x"/>
                                          </p:val>
                                        </p:tav>
                                      </p:tavLst>
                                    </p:anim>
                                    <p:anim calcmode="lin" valueType="num">
                                      <p:cBhvr additive="base">
                                        <p:cTn id="47" dur="3000" fill="hold"/>
                                        <p:tgtEl>
                                          <p:spTgt spid="17"/>
                                        </p:tgtEl>
                                        <p:attrNameLst>
                                          <p:attrName>ppt_y</p:attrName>
                                        </p:attrNameLst>
                                      </p:cBhvr>
                                      <p:tavLst>
                                        <p:tav tm="0">
                                          <p:val>
                                            <p:strVal val="#ppt_y"/>
                                          </p:val>
                                        </p:tav>
                                        <p:tav tm="100000">
                                          <p:val>
                                            <p:strVal val="#ppt_y"/>
                                          </p:val>
                                        </p:tav>
                                      </p:tavLst>
                                    </p:anim>
                                  </p:childTnLst>
                                </p:cTn>
                              </p:par>
                              <p:par>
                                <p:cTn id="48" presetID="2" presetClass="entr" presetSubtype="2" fill="hold" grpId="0" nodeType="withEffect">
                                  <p:stCondLst>
                                    <p:cond delay="0"/>
                                  </p:stCondLst>
                                  <p:childTnLst>
                                    <p:set>
                                      <p:cBhvr>
                                        <p:cTn id="49" dur="1" fill="hold">
                                          <p:stCondLst>
                                            <p:cond delay="0"/>
                                          </p:stCondLst>
                                        </p:cTn>
                                        <p:tgtEl>
                                          <p:spTgt spid="18"/>
                                        </p:tgtEl>
                                        <p:attrNameLst>
                                          <p:attrName>style.visibility</p:attrName>
                                        </p:attrNameLst>
                                      </p:cBhvr>
                                      <p:to>
                                        <p:strVal val="visible"/>
                                      </p:to>
                                    </p:set>
                                    <p:anim calcmode="lin" valueType="num">
                                      <p:cBhvr additive="base">
                                        <p:cTn id="50" dur="3000" fill="hold"/>
                                        <p:tgtEl>
                                          <p:spTgt spid="18"/>
                                        </p:tgtEl>
                                        <p:attrNameLst>
                                          <p:attrName>ppt_x</p:attrName>
                                        </p:attrNameLst>
                                      </p:cBhvr>
                                      <p:tavLst>
                                        <p:tav tm="0">
                                          <p:val>
                                            <p:strVal val="1+#ppt_w/2"/>
                                          </p:val>
                                        </p:tav>
                                        <p:tav tm="100000">
                                          <p:val>
                                            <p:strVal val="#ppt_x"/>
                                          </p:val>
                                        </p:tav>
                                      </p:tavLst>
                                    </p:anim>
                                    <p:anim calcmode="lin" valueType="num">
                                      <p:cBhvr additive="base">
                                        <p:cTn id="51" dur="3000" fill="hold"/>
                                        <p:tgtEl>
                                          <p:spTgt spid="18"/>
                                        </p:tgtEl>
                                        <p:attrNameLst>
                                          <p:attrName>ppt_y</p:attrName>
                                        </p:attrNameLst>
                                      </p:cBhvr>
                                      <p:tavLst>
                                        <p:tav tm="0">
                                          <p:val>
                                            <p:strVal val="#ppt_y"/>
                                          </p:val>
                                        </p:tav>
                                        <p:tav tm="100000">
                                          <p:val>
                                            <p:strVal val="#ppt_y"/>
                                          </p:val>
                                        </p:tav>
                                      </p:tavLst>
                                    </p:anim>
                                  </p:childTnLst>
                                </p:cTn>
                              </p:par>
                              <p:par>
                                <p:cTn id="52" presetID="2" presetClass="entr" presetSubtype="2" fill="hold" grpId="0" nodeType="withEffect">
                                  <p:stCondLst>
                                    <p:cond delay="0"/>
                                  </p:stCondLst>
                                  <p:childTnLst>
                                    <p:set>
                                      <p:cBhvr>
                                        <p:cTn id="53" dur="1" fill="hold">
                                          <p:stCondLst>
                                            <p:cond delay="0"/>
                                          </p:stCondLst>
                                        </p:cTn>
                                        <p:tgtEl>
                                          <p:spTgt spid="19"/>
                                        </p:tgtEl>
                                        <p:attrNameLst>
                                          <p:attrName>style.visibility</p:attrName>
                                        </p:attrNameLst>
                                      </p:cBhvr>
                                      <p:to>
                                        <p:strVal val="visible"/>
                                      </p:to>
                                    </p:set>
                                    <p:anim calcmode="lin" valueType="num">
                                      <p:cBhvr additive="base">
                                        <p:cTn id="54" dur="3000" fill="hold"/>
                                        <p:tgtEl>
                                          <p:spTgt spid="19"/>
                                        </p:tgtEl>
                                        <p:attrNameLst>
                                          <p:attrName>ppt_x</p:attrName>
                                        </p:attrNameLst>
                                      </p:cBhvr>
                                      <p:tavLst>
                                        <p:tav tm="0">
                                          <p:val>
                                            <p:strVal val="1+#ppt_w/2"/>
                                          </p:val>
                                        </p:tav>
                                        <p:tav tm="100000">
                                          <p:val>
                                            <p:strVal val="#ppt_x"/>
                                          </p:val>
                                        </p:tav>
                                      </p:tavLst>
                                    </p:anim>
                                    <p:anim calcmode="lin" valueType="num">
                                      <p:cBhvr additive="base">
                                        <p:cTn id="55" dur="3000" fill="hold"/>
                                        <p:tgtEl>
                                          <p:spTgt spid="19"/>
                                        </p:tgtEl>
                                        <p:attrNameLst>
                                          <p:attrName>ppt_y</p:attrName>
                                        </p:attrNameLst>
                                      </p:cBhvr>
                                      <p:tavLst>
                                        <p:tav tm="0">
                                          <p:val>
                                            <p:strVal val="#ppt_y"/>
                                          </p:val>
                                        </p:tav>
                                        <p:tav tm="100000">
                                          <p:val>
                                            <p:strVal val="#ppt_y"/>
                                          </p:val>
                                        </p:tav>
                                      </p:tavLst>
                                    </p:anim>
                                  </p:childTnLst>
                                </p:cTn>
                              </p:par>
                              <p:par>
                                <p:cTn id="56" presetID="2" presetClass="entr" presetSubtype="2" fill="hold" grpId="0" nodeType="withEffect">
                                  <p:stCondLst>
                                    <p:cond delay="0"/>
                                  </p:stCondLst>
                                  <p:childTnLst>
                                    <p:set>
                                      <p:cBhvr>
                                        <p:cTn id="57" dur="1" fill="hold">
                                          <p:stCondLst>
                                            <p:cond delay="0"/>
                                          </p:stCondLst>
                                        </p:cTn>
                                        <p:tgtEl>
                                          <p:spTgt spid="20"/>
                                        </p:tgtEl>
                                        <p:attrNameLst>
                                          <p:attrName>style.visibility</p:attrName>
                                        </p:attrNameLst>
                                      </p:cBhvr>
                                      <p:to>
                                        <p:strVal val="visible"/>
                                      </p:to>
                                    </p:set>
                                    <p:anim calcmode="lin" valueType="num">
                                      <p:cBhvr additive="base">
                                        <p:cTn id="58" dur="3000" fill="hold"/>
                                        <p:tgtEl>
                                          <p:spTgt spid="20"/>
                                        </p:tgtEl>
                                        <p:attrNameLst>
                                          <p:attrName>ppt_x</p:attrName>
                                        </p:attrNameLst>
                                      </p:cBhvr>
                                      <p:tavLst>
                                        <p:tav tm="0">
                                          <p:val>
                                            <p:strVal val="1+#ppt_w/2"/>
                                          </p:val>
                                        </p:tav>
                                        <p:tav tm="100000">
                                          <p:val>
                                            <p:strVal val="#ppt_x"/>
                                          </p:val>
                                        </p:tav>
                                      </p:tavLst>
                                    </p:anim>
                                    <p:anim calcmode="lin" valueType="num">
                                      <p:cBhvr additive="base">
                                        <p:cTn id="59" dur="3000" fill="hold"/>
                                        <p:tgtEl>
                                          <p:spTgt spid="20"/>
                                        </p:tgtEl>
                                        <p:attrNameLst>
                                          <p:attrName>ppt_y</p:attrName>
                                        </p:attrNameLst>
                                      </p:cBhvr>
                                      <p:tavLst>
                                        <p:tav tm="0">
                                          <p:val>
                                            <p:strVal val="#ppt_y"/>
                                          </p:val>
                                        </p:tav>
                                        <p:tav tm="100000">
                                          <p:val>
                                            <p:strVal val="#ppt_y"/>
                                          </p:val>
                                        </p:tav>
                                      </p:tavLst>
                                    </p:anim>
                                  </p:childTnLst>
                                </p:cTn>
                              </p:par>
                              <p:par>
                                <p:cTn id="60" presetID="2" presetClass="entr" presetSubtype="2" fill="hold" grpId="0" nodeType="withEffect">
                                  <p:stCondLst>
                                    <p:cond delay="0"/>
                                  </p:stCondLst>
                                  <p:childTnLst>
                                    <p:set>
                                      <p:cBhvr>
                                        <p:cTn id="61" dur="1" fill="hold">
                                          <p:stCondLst>
                                            <p:cond delay="0"/>
                                          </p:stCondLst>
                                        </p:cTn>
                                        <p:tgtEl>
                                          <p:spTgt spid="21"/>
                                        </p:tgtEl>
                                        <p:attrNameLst>
                                          <p:attrName>style.visibility</p:attrName>
                                        </p:attrNameLst>
                                      </p:cBhvr>
                                      <p:to>
                                        <p:strVal val="visible"/>
                                      </p:to>
                                    </p:set>
                                    <p:anim calcmode="lin" valueType="num">
                                      <p:cBhvr additive="base">
                                        <p:cTn id="62" dur="3000" fill="hold"/>
                                        <p:tgtEl>
                                          <p:spTgt spid="21"/>
                                        </p:tgtEl>
                                        <p:attrNameLst>
                                          <p:attrName>ppt_x</p:attrName>
                                        </p:attrNameLst>
                                      </p:cBhvr>
                                      <p:tavLst>
                                        <p:tav tm="0">
                                          <p:val>
                                            <p:strVal val="1+#ppt_w/2"/>
                                          </p:val>
                                        </p:tav>
                                        <p:tav tm="100000">
                                          <p:val>
                                            <p:strVal val="#ppt_x"/>
                                          </p:val>
                                        </p:tav>
                                      </p:tavLst>
                                    </p:anim>
                                    <p:anim calcmode="lin" valueType="num">
                                      <p:cBhvr additive="base">
                                        <p:cTn id="63" dur="3000" fill="hold"/>
                                        <p:tgtEl>
                                          <p:spTgt spid="21"/>
                                        </p:tgtEl>
                                        <p:attrNameLst>
                                          <p:attrName>ppt_y</p:attrName>
                                        </p:attrNameLst>
                                      </p:cBhvr>
                                      <p:tavLst>
                                        <p:tav tm="0">
                                          <p:val>
                                            <p:strVal val="#ppt_y"/>
                                          </p:val>
                                        </p:tav>
                                        <p:tav tm="100000">
                                          <p:val>
                                            <p:strVal val="#ppt_y"/>
                                          </p:val>
                                        </p:tav>
                                      </p:tavLst>
                                    </p:anim>
                                  </p:childTnLst>
                                </p:cTn>
                              </p:par>
                              <p:par>
                                <p:cTn id="64" presetID="2" presetClass="entr" presetSubtype="8" fill="hold" grpId="0" nodeType="withEffect">
                                  <p:stCondLst>
                                    <p:cond delay="0"/>
                                  </p:stCondLst>
                                  <p:childTnLst>
                                    <p:set>
                                      <p:cBhvr>
                                        <p:cTn id="65" dur="1" fill="hold">
                                          <p:stCondLst>
                                            <p:cond delay="0"/>
                                          </p:stCondLst>
                                        </p:cTn>
                                        <p:tgtEl>
                                          <p:spTgt spid="22"/>
                                        </p:tgtEl>
                                        <p:attrNameLst>
                                          <p:attrName>style.visibility</p:attrName>
                                        </p:attrNameLst>
                                      </p:cBhvr>
                                      <p:to>
                                        <p:strVal val="visible"/>
                                      </p:to>
                                    </p:set>
                                    <p:anim calcmode="lin" valueType="num">
                                      <p:cBhvr additive="base">
                                        <p:cTn id="66" dur="3000" fill="hold"/>
                                        <p:tgtEl>
                                          <p:spTgt spid="22"/>
                                        </p:tgtEl>
                                        <p:attrNameLst>
                                          <p:attrName>ppt_x</p:attrName>
                                        </p:attrNameLst>
                                      </p:cBhvr>
                                      <p:tavLst>
                                        <p:tav tm="0">
                                          <p:val>
                                            <p:strVal val="0-#ppt_w/2"/>
                                          </p:val>
                                        </p:tav>
                                        <p:tav tm="100000">
                                          <p:val>
                                            <p:strVal val="#ppt_x"/>
                                          </p:val>
                                        </p:tav>
                                      </p:tavLst>
                                    </p:anim>
                                    <p:anim calcmode="lin" valueType="num">
                                      <p:cBhvr additive="base">
                                        <p:cTn id="67" dur="3000" fill="hold"/>
                                        <p:tgtEl>
                                          <p:spTgt spid="22"/>
                                        </p:tgtEl>
                                        <p:attrNameLst>
                                          <p:attrName>ppt_y</p:attrName>
                                        </p:attrNameLst>
                                      </p:cBhvr>
                                      <p:tavLst>
                                        <p:tav tm="0">
                                          <p:val>
                                            <p:strVal val="#ppt_y"/>
                                          </p:val>
                                        </p:tav>
                                        <p:tav tm="100000">
                                          <p:val>
                                            <p:strVal val="#ppt_y"/>
                                          </p:val>
                                        </p:tav>
                                      </p:tavLst>
                                    </p:anim>
                                  </p:childTnLst>
                                </p:cTn>
                              </p:par>
                              <p:par>
                                <p:cTn id="68" presetID="2" presetClass="entr" presetSubtype="8" fill="hold" grpId="0" nodeType="withEffect">
                                  <p:stCondLst>
                                    <p:cond delay="0"/>
                                  </p:stCondLst>
                                  <p:childTnLst>
                                    <p:set>
                                      <p:cBhvr>
                                        <p:cTn id="69" dur="1" fill="hold">
                                          <p:stCondLst>
                                            <p:cond delay="0"/>
                                          </p:stCondLst>
                                        </p:cTn>
                                        <p:tgtEl>
                                          <p:spTgt spid="23"/>
                                        </p:tgtEl>
                                        <p:attrNameLst>
                                          <p:attrName>style.visibility</p:attrName>
                                        </p:attrNameLst>
                                      </p:cBhvr>
                                      <p:to>
                                        <p:strVal val="visible"/>
                                      </p:to>
                                    </p:set>
                                    <p:anim calcmode="lin" valueType="num">
                                      <p:cBhvr additive="base">
                                        <p:cTn id="70" dur="3000" fill="hold"/>
                                        <p:tgtEl>
                                          <p:spTgt spid="23"/>
                                        </p:tgtEl>
                                        <p:attrNameLst>
                                          <p:attrName>ppt_x</p:attrName>
                                        </p:attrNameLst>
                                      </p:cBhvr>
                                      <p:tavLst>
                                        <p:tav tm="0">
                                          <p:val>
                                            <p:strVal val="0-#ppt_w/2"/>
                                          </p:val>
                                        </p:tav>
                                        <p:tav tm="100000">
                                          <p:val>
                                            <p:strVal val="#ppt_x"/>
                                          </p:val>
                                        </p:tav>
                                      </p:tavLst>
                                    </p:anim>
                                    <p:anim calcmode="lin" valueType="num">
                                      <p:cBhvr additive="base">
                                        <p:cTn id="71" dur="3000" fill="hold"/>
                                        <p:tgtEl>
                                          <p:spTgt spid="23"/>
                                        </p:tgtEl>
                                        <p:attrNameLst>
                                          <p:attrName>ppt_y</p:attrName>
                                        </p:attrNameLst>
                                      </p:cBhvr>
                                      <p:tavLst>
                                        <p:tav tm="0">
                                          <p:val>
                                            <p:strVal val="#ppt_y"/>
                                          </p:val>
                                        </p:tav>
                                        <p:tav tm="100000">
                                          <p:val>
                                            <p:strVal val="#ppt_y"/>
                                          </p:val>
                                        </p:tav>
                                      </p:tavLst>
                                    </p:anim>
                                  </p:childTnLst>
                                </p:cTn>
                              </p:par>
                              <p:par>
                                <p:cTn id="72" presetID="2" presetClass="entr" presetSubtype="8" fill="hold" grpId="0" nodeType="withEffect">
                                  <p:stCondLst>
                                    <p:cond delay="0"/>
                                  </p:stCondLst>
                                  <p:childTnLst>
                                    <p:set>
                                      <p:cBhvr>
                                        <p:cTn id="73" dur="1" fill="hold">
                                          <p:stCondLst>
                                            <p:cond delay="0"/>
                                          </p:stCondLst>
                                        </p:cTn>
                                        <p:tgtEl>
                                          <p:spTgt spid="24"/>
                                        </p:tgtEl>
                                        <p:attrNameLst>
                                          <p:attrName>style.visibility</p:attrName>
                                        </p:attrNameLst>
                                      </p:cBhvr>
                                      <p:to>
                                        <p:strVal val="visible"/>
                                      </p:to>
                                    </p:set>
                                    <p:anim calcmode="lin" valueType="num">
                                      <p:cBhvr additive="base">
                                        <p:cTn id="74" dur="3000" fill="hold"/>
                                        <p:tgtEl>
                                          <p:spTgt spid="24"/>
                                        </p:tgtEl>
                                        <p:attrNameLst>
                                          <p:attrName>ppt_x</p:attrName>
                                        </p:attrNameLst>
                                      </p:cBhvr>
                                      <p:tavLst>
                                        <p:tav tm="0">
                                          <p:val>
                                            <p:strVal val="0-#ppt_w/2"/>
                                          </p:val>
                                        </p:tav>
                                        <p:tav tm="100000">
                                          <p:val>
                                            <p:strVal val="#ppt_x"/>
                                          </p:val>
                                        </p:tav>
                                      </p:tavLst>
                                    </p:anim>
                                    <p:anim calcmode="lin" valueType="num">
                                      <p:cBhvr additive="base">
                                        <p:cTn id="75" dur="3000" fill="hold"/>
                                        <p:tgtEl>
                                          <p:spTgt spid="24"/>
                                        </p:tgtEl>
                                        <p:attrNameLst>
                                          <p:attrName>ppt_y</p:attrName>
                                        </p:attrNameLst>
                                      </p:cBhvr>
                                      <p:tavLst>
                                        <p:tav tm="0">
                                          <p:val>
                                            <p:strVal val="#ppt_y"/>
                                          </p:val>
                                        </p:tav>
                                        <p:tav tm="100000">
                                          <p:val>
                                            <p:strVal val="#ppt_y"/>
                                          </p:val>
                                        </p:tav>
                                      </p:tavLst>
                                    </p:anim>
                                  </p:childTnLst>
                                </p:cTn>
                              </p:par>
                              <p:par>
                                <p:cTn id="76" presetID="2" presetClass="entr" presetSubtype="8" fill="hold" grpId="0" nodeType="withEffect">
                                  <p:stCondLst>
                                    <p:cond delay="0"/>
                                  </p:stCondLst>
                                  <p:childTnLst>
                                    <p:set>
                                      <p:cBhvr>
                                        <p:cTn id="77" dur="1" fill="hold">
                                          <p:stCondLst>
                                            <p:cond delay="0"/>
                                          </p:stCondLst>
                                        </p:cTn>
                                        <p:tgtEl>
                                          <p:spTgt spid="25"/>
                                        </p:tgtEl>
                                        <p:attrNameLst>
                                          <p:attrName>style.visibility</p:attrName>
                                        </p:attrNameLst>
                                      </p:cBhvr>
                                      <p:to>
                                        <p:strVal val="visible"/>
                                      </p:to>
                                    </p:set>
                                    <p:anim calcmode="lin" valueType="num">
                                      <p:cBhvr additive="base">
                                        <p:cTn id="78" dur="3000" fill="hold"/>
                                        <p:tgtEl>
                                          <p:spTgt spid="25"/>
                                        </p:tgtEl>
                                        <p:attrNameLst>
                                          <p:attrName>ppt_x</p:attrName>
                                        </p:attrNameLst>
                                      </p:cBhvr>
                                      <p:tavLst>
                                        <p:tav tm="0">
                                          <p:val>
                                            <p:strVal val="0-#ppt_w/2"/>
                                          </p:val>
                                        </p:tav>
                                        <p:tav tm="100000">
                                          <p:val>
                                            <p:strVal val="#ppt_x"/>
                                          </p:val>
                                        </p:tav>
                                      </p:tavLst>
                                    </p:anim>
                                    <p:anim calcmode="lin" valueType="num">
                                      <p:cBhvr additive="base">
                                        <p:cTn id="79" dur="3000" fill="hold"/>
                                        <p:tgtEl>
                                          <p:spTgt spid="25"/>
                                        </p:tgtEl>
                                        <p:attrNameLst>
                                          <p:attrName>ppt_y</p:attrName>
                                        </p:attrNameLst>
                                      </p:cBhvr>
                                      <p:tavLst>
                                        <p:tav tm="0">
                                          <p:val>
                                            <p:strVal val="#ppt_y"/>
                                          </p:val>
                                        </p:tav>
                                        <p:tav tm="100000">
                                          <p:val>
                                            <p:strVal val="#ppt_y"/>
                                          </p:val>
                                        </p:tav>
                                      </p:tavLst>
                                    </p:anim>
                                  </p:childTnLst>
                                </p:cTn>
                              </p:par>
                              <p:par>
                                <p:cTn id="80" presetID="2" presetClass="entr" presetSubtype="8" fill="hold" grpId="0" nodeType="withEffect">
                                  <p:stCondLst>
                                    <p:cond delay="0"/>
                                  </p:stCondLst>
                                  <p:childTnLst>
                                    <p:set>
                                      <p:cBhvr>
                                        <p:cTn id="81" dur="1" fill="hold">
                                          <p:stCondLst>
                                            <p:cond delay="0"/>
                                          </p:stCondLst>
                                        </p:cTn>
                                        <p:tgtEl>
                                          <p:spTgt spid="26"/>
                                        </p:tgtEl>
                                        <p:attrNameLst>
                                          <p:attrName>style.visibility</p:attrName>
                                        </p:attrNameLst>
                                      </p:cBhvr>
                                      <p:to>
                                        <p:strVal val="visible"/>
                                      </p:to>
                                    </p:set>
                                    <p:anim calcmode="lin" valueType="num">
                                      <p:cBhvr additive="base">
                                        <p:cTn id="82" dur="3000" fill="hold"/>
                                        <p:tgtEl>
                                          <p:spTgt spid="26"/>
                                        </p:tgtEl>
                                        <p:attrNameLst>
                                          <p:attrName>ppt_x</p:attrName>
                                        </p:attrNameLst>
                                      </p:cBhvr>
                                      <p:tavLst>
                                        <p:tav tm="0">
                                          <p:val>
                                            <p:strVal val="0-#ppt_w/2"/>
                                          </p:val>
                                        </p:tav>
                                        <p:tav tm="100000">
                                          <p:val>
                                            <p:strVal val="#ppt_x"/>
                                          </p:val>
                                        </p:tav>
                                      </p:tavLst>
                                    </p:anim>
                                    <p:anim calcmode="lin" valueType="num">
                                      <p:cBhvr additive="base">
                                        <p:cTn id="83" dur="3000" fill="hold"/>
                                        <p:tgtEl>
                                          <p:spTgt spid="26"/>
                                        </p:tgtEl>
                                        <p:attrNameLst>
                                          <p:attrName>ppt_y</p:attrName>
                                        </p:attrNameLst>
                                      </p:cBhvr>
                                      <p:tavLst>
                                        <p:tav tm="0">
                                          <p:val>
                                            <p:strVal val="#ppt_y"/>
                                          </p:val>
                                        </p:tav>
                                        <p:tav tm="100000">
                                          <p:val>
                                            <p:strVal val="#ppt_y"/>
                                          </p:val>
                                        </p:tav>
                                      </p:tavLst>
                                    </p:anim>
                                  </p:childTnLst>
                                </p:cTn>
                              </p:par>
                              <p:par>
                                <p:cTn id="84" presetID="2" presetClass="entr" presetSubtype="8" fill="hold" grpId="0" nodeType="withEffect">
                                  <p:stCondLst>
                                    <p:cond delay="0"/>
                                  </p:stCondLst>
                                  <p:childTnLst>
                                    <p:set>
                                      <p:cBhvr>
                                        <p:cTn id="85" dur="1" fill="hold">
                                          <p:stCondLst>
                                            <p:cond delay="0"/>
                                          </p:stCondLst>
                                        </p:cTn>
                                        <p:tgtEl>
                                          <p:spTgt spid="27"/>
                                        </p:tgtEl>
                                        <p:attrNameLst>
                                          <p:attrName>style.visibility</p:attrName>
                                        </p:attrNameLst>
                                      </p:cBhvr>
                                      <p:to>
                                        <p:strVal val="visible"/>
                                      </p:to>
                                    </p:set>
                                    <p:anim calcmode="lin" valueType="num">
                                      <p:cBhvr additive="base">
                                        <p:cTn id="86" dur="3000" fill="hold"/>
                                        <p:tgtEl>
                                          <p:spTgt spid="27"/>
                                        </p:tgtEl>
                                        <p:attrNameLst>
                                          <p:attrName>ppt_x</p:attrName>
                                        </p:attrNameLst>
                                      </p:cBhvr>
                                      <p:tavLst>
                                        <p:tav tm="0">
                                          <p:val>
                                            <p:strVal val="0-#ppt_w/2"/>
                                          </p:val>
                                        </p:tav>
                                        <p:tav tm="100000">
                                          <p:val>
                                            <p:strVal val="#ppt_x"/>
                                          </p:val>
                                        </p:tav>
                                      </p:tavLst>
                                    </p:anim>
                                    <p:anim calcmode="lin" valueType="num">
                                      <p:cBhvr additive="base">
                                        <p:cTn id="87" dur="3000" fill="hold"/>
                                        <p:tgtEl>
                                          <p:spTgt spid="27"/>
                                        </p:tgtEl>
                                        <p:attrNameLst>
                                          <p:attrName>ppt_y</p:attrName>
                                        </p:attrNameLst>
                                      </p:cBhvr>
                                      <p:tavLst>
                                        <p:tav tm="0">
                                          <p:val>
                                            <p:strVal val="#ppt_y"/>
                                          </p:val>
                                        </p:tav>
                                        <p:tav tm="100000">
                                          <p:val>
                                            <p:strVal val="#ppt_y"/>
                                          </p:val>
                                        </p:tav>
                                      </p:tavLst>
                                    </p:anim>
                                  </p:childTnLst>
                                </p:cTn>
                              </p:par>
                              <p:par>
                                <p:cTn id="88" presetID="2" presetClass="entr" presetSubtype="8" fill="hold" grpId="0" nodeType="withEffect">
                                  <p:stCondLst>
                                    <p:cond delay="0"/>
                                  </p:stCondLst>
                                  <p:childTnLst>
                                    <p:set>
                                      <p:cBhvr>
                                        <p:cTn id="89" dur="1" fill="hold">
                                          <p:stCondLst>
                                            <p:cond delay="0"/>
                                          </p:stCondLst>
                                        </p:cTn>
                                        <p:tgtEl>
                                          <p:spTgt spid="28"/>
                                        </p:tgtEl>
                                        <p:attrNameLst>
                                          <p:attrName>style.visibility</p:attrName>
                                        </p:attrNameLst>
                                      </p:cBhvr>
                                      <p:to>
                                        <p:strVal val="visible"/>
                                      </p:to>
                                    </p:set>
                                    <p:anim calcmode="lin" valueType="num">
                                      <p:cBhvr additive="base">
                                        <p:cTn id="90" dur="3000" fill="hold"/>
                                        <p:tgtEl>
                                          <p:spTgt spid="28"/>
                                        </p:tgtEl>
                                        <p:attrNameLst>
                                          <p:attrName>ppt_x</p:attrName>
                                        </p:attrNameLst>
                                      </p:cBhvr>
                                      <p:tavLst>
                                        <p:tav tm="0">
                                          <p:val>
                                            <p:strVal val="0-#ppt_w/2"/>
                                          </p:val>
                                        </p:tav>
                                        <p:tav tm="100000">
                                          <p:val>
                                            <p:strVal val="#ppt_x"/>
                                          </p:val>
                                        </p:tav>
                                      </p:tavLst>
                                    </p:anim>
                                    <p:anim calcmode="lin" valueType="num">
                                      <p:cBhvr additive="base">
                                        <p:cTn id="91" dur="3000" fill="hold"/>
                                        <p:tgtEl>
                                          <p:spTgt spid="28"/>
                                        </p:tgtEl>
                                        <p:attrNameLst>
                                          <p:attrName>ppt_y</p:attrName>
                                        </p:attrNameLst>
                                      </p:cBhvr>
                                      <p:tavLst>
                                        <p:tav tm="0">
                                          <p:val>
                                            <p:strVal val="#ppt_y"/>
                                          </p:val>
                                        </p:tav>
                                        <p:tav tm="100000">
                                          <p:val>
                                            <p:strVal val="#ppt_y"/>
                                          </p:val>
                                        </p:tav>
                                      </p:tavLst>
                                    </p:anim>
                                  </p:childTnLst>
                                </p:cTn>
                              </p:par>
                              <p:par>
                                <p:cTn id="92" presetID="2" presetClass="entr" presetSubtype="8" fill="hold" grpId="0" nodeType="withEffect">
                                  <p:stCondLst>
                                    <p:cond delay="0"/>
                                  </p:stCondLst>
                                  <p:childTnLst>
                                    <p:set>
                                      <p:cBhvr>
                                        <p:cTn id="93" dur="1" fill="hold">
                                          <p:stCondLst>
                                            <p:cond delay="0"/>
                                          </p:stCondLst>
                                        </p:cTn>
                                        <p:tgtEl>
                                          <p:spTgt spid="29"/>
                                        </p:tgtEl>
                                        <p:attrNameLst>
                                          <p:attrName>style.visibility</p:attrName>
                                        </p:attrNameLst>
                                      </p:cBhvr>
                                      <p:to>
                                        <p:strVal val="visible"/>
                                      </p:to>
                                    </p:set>
                                    <p:anim calcmode="lin" valueType="num">
                                      <p:cBhvr additive="base">
                                        <p:cTn id="94" dur="3000" fill="hold"/>
                                        <p:tgtEl>
                                          <p:spTgt spid="29"/>
                                        </p:tgtEl>
                                        <p:attrNameLst>
                                          <p:attrName>ppt_x</p:attrName>
                                        </p:attrNameLst>
                                      </p:cBhvr>
                                      <p:tavLst>
                                        <p:tav tm="0">
                                          <p:val>
                                            <p:strVal val="0-#ppt_w/2"/>
                                          </p:val>
                                        </p:tav>
                                        <p:tav tm="100000">
                                          <p:val>
                                            <p:strVal val="#ppt_x"/>
                                          </p:val>
                                        </p:tav>
                                      </p:tavLst>
                                    </p:anim>
                                    <p:anim calcmode="lin" valueType="num">
                                      <p:cBhvr additive="base">
                                        <p:cTn id="95" dur="3000" fill="hold"/>
                                        <p:tgtEl>
                                          <p:spTgt spid="29"/>
                                        </p:tgtEl>
                                        <p:attrNameLst>
                                          <p:attrName>ppt_y</p:attrName>
                                        </p:attrNameLst>
                                      </p:cBhvr>
                                      <p:tavLst>
                                        <p:tav tm="0">
                                          <p:val>
                                            <p:strVal val="#ppt_y"/>
                                          </p:val>
                                        </p:tav>
                                        <p:tav tm="100000">
                                          <p:val>
                                            <p:strVal val="#ppt_y"/>
                                          </p:val>
                                        </p:tav>
                                      </p:tavLst>
                                    </p:anim>
                                  </p:childTnLst>
                                </p:cTn>
                              </p:par>
                              <p:par>
                                <p:cTn id="96" presetID="2" presetClass="entr" presetSubtype="8" fill="hold" grpId="0" nodeType="withEffect">
                                  <p:stCondLst>
                                    <p:cond delay="0"/>
                                  </p:stCondLst>
                                  <p:childTnLst>
                                    <p:set>
                                      <p:cBhvr>
                                        <p:cTn id="97" dur="1" fill="hold">
                                          <p:stCondLst>
                                            <p:cond delay="0"/>
                                          </p:stCondLst>
                                        </p:cTn>
                                        <p:tgtEl>
                                          <p:spTgt spid="30"/>
                                        </p:tgtEl>
                                        <p:attrNameLst>
                                          <p:attrName>style.visibility</p:attrName>
                                        </p:attrNameLst>
                                      </p:cBhvr>
                                      <p:to>
                                        <p:strVal val="visible"/>
                                      </p:to>
                                    </p:set>
                                    <p:anim calcmode="lin" valueType="num">
                                      <p:cBhvr additive="base">
                                        <p:cTn id="98" dur="3000" fill="hold"/>
                                        <p:tgtEl>
                                          <p:spTgt spid="30"/>
                                        </p:tgtEl>
                                        <p:attrNameLst>
                                          <p:attrName>ppt_x</p:attrName>
                                        </p:attrNameLst>
                                      </p:cBhvr>
                                      <p:tavLst>
                                        <p:tav tm="0">
                                          <p:val>
                                            <p:strVal val="0-#ppt_w/2"/>
                                          </p:val>
                                        </p:tav>
                                        <p:tav tm="100000">
                                          <p:val>
                                            <p:strVal val="#ppt_x"/>
                                          </p:val>
                                        </p:tav>
                                      </p:tavLst>
                                    </p:anim>
                                    <p:anim calcmode="lin" valueType="num">
                                      <p:cBhvr additive="base">
                                        <p:cTn id="99" dur="3000" fill="hold"/>
                                        <p:tgtEl>
                                          <p:spTgt spid="30"/>
                                        </p:tgtEl>
                                        <p:attrNameLst>
                                          <p:attrName>ppt_y</p:attrName>
                                        </p:attrNameLst>
                                      </p:cBhvr>
                                      <p:tavLst>
                                        <p:tav tm="0">
                                          <p:val>
                                            <p:strVal val="#ppt_y"/>
                                          </p:val>
                                        </p:tav>
                                        <p:tav tm="100000">
                                          <p:val>
                                            <p:strVal val="#ppt_y"/>
                                          </p:val>
                                        </p:tav>
                                      </p:tavLst>
                                    </p:anim>
                                  </p:childTnLst>
                                </p:cTn>
                              </p:par>
                              <p:par>
                                <p:cTn id="100" presetID="2" presetClass="entr" presetSubtype="8" fill="hold" grpId="0" nodeType="withEffect">
                                  <p:stCondLst>
                                    <p:cond delay="0"/>
                                  </p:stCondLst>
                                  <p:childTnLst>
                                    <p:set>
                                      <p:cBhvr>
                                        <p:cTn id="101" dur="1" fill="hold">
                                          <p:stCondLst>
                                            <p:cond delay="0"/>
                                          </p:stCondLst>
                                        </p:cTn>
                                        <p:tgtEl>
                                          <p:spTgt spid="31"/>
                                        </p:tgtEl>
                                        <p:attrNameLst>
                                          <p:attrName>style.visibility</p:attrName>
                                        </p:attrNameLst>
                                      </p:cBhvr>
                                      <p:to>
                                        <p:strVal val="visible"/>
                                      </p:to>
                                    </p:set>
                                    <p:anim calcmode="lin" valueType="num">
                                      <p:cBhvr additive="base">
                                        <p:cTn id="102" dur="3000" fill="hold"/>
                                        <p:tgtEl>
                                          <p:spTgt spid="31"/>
                                        </p:tgtEl>
                                        <p:attrNameLst>
                                          <p:attrName>ppt_x</p:attrName>
                                        </p:attrNameLst>
                                      </p:cBhvr>
                                      <p:tavLst>
                                        <p:tav tm="0">
                                          <p:val>
                                            <p:strVal val="0-#ppt_w/2"/>
                                          </p:val>
                                        </p:tav>
                                        <p:tav tm="100000">
                                          <p:val>
                                            <p:strVal val="#ppt_x"/>
                                          </p:val>
                                        </p:tav>
                                      </p:tavLst>
                                    </p:anim>
                                    <p:anim calcmode="lin" valueType="num">
                                      <p:cBhvr additive="base">
                                        <p:cTn id="103" dur="3000" fill="hold"/>
                                        <p:tgtEl>
                                          <p:spTgt spid="31"/>
                                        </p:tgtEl>
                                        <p:attrNameLst>
                                          <p:attrName>ppt_y</p:attrName>
                                        </p:attrNameLst>
                                      </p:cBhvr>
                                      <p:tavLst>
                                        <p:tav tm="0">
                                          <p:val>
                                            <p:strVal val="#ppt_y"/>
                                          </p:val>
                                        </p:tav>
                                        <p:tav tm="100000">
                                          <p:val>
                                            <p:strVal val="#ppt_y"/>
                                          </p:val>
                                        </p:tav>
                                      </p:tavLst>
                                    </p:anim>
                                  </p:childTnLst>
                                </p:cTn>
                              </p:par>
                              <p:par>
                                <p:cTn id="104" presetID="2" presetClass="entr" presetSubtype="8" fill="hold" grpId="0" nodeType="withEffect">
                                  <p:stCondLst>
                                    <p:cond delay="0"/>
                                  </p:stCondLst>
                                  <p:childTnLst>
                                    <p:set>
                                      <p:cBhvr>
                                        <p:cTn id="105" dur="1" fill="hold">
                                          <p:stCondLst>
                                            <p:cond delay="0"/>
                                          </p:stCondLst>
                                        </p:cTn>
                                        <p:tgtEl>
                                          <p:spTgt spid="32"/>
                                        </p:tgtEl>
                                        <p:attrNameLst>
                                          <p:attrName>style.visibility</p:attrName>
                                        </p:attrNameLst>
                                      </p:cBhvr>
                                      <p:to>
                                        <p:strVal val="visible"/>
                                      </p:to>
                                    </p:set>
                                    <p:anim calcmode="lin" valueType="num">
                                      <p:cBhvr additive="base">
                                        <p:cTn id="106" dur="3000" fill="hold"/>
                                        <p:tgtEl>
                                          <p:spTgt spid="32"/>
                                        </p:tgtEl>
                                        <p:attrNameLst>
                                          <p:attrName>ppt_x</p:attrName>
                                        </p:attrNameLst>
                                      </p:cBhvr>
                                      <p:tavLst>
                                        <p:tav tm="0">
                                          <p:val>
                                            <p:strVal val="0-#ppt_w/2"/>
                                          </p:val>
                                        </p:tav>
                                        <p:tav tm="100000">
                                          <p:val>
                                            <p:strVal val="#ppt_x"/>
                                          </p:val>
                                        </p:tav>
                                      </p:tavLst>
                                    </p:anim>
                                    <p:anim calcmode="lin" valueType="num">
                                      <p:cBhvr additive="base">
                                        <p:cTn id="107" dur="3000" fill="hold"/>
                                        <p:tgtEl>
                                          <p:spTgt spid="32"/>
                                        </p:tgtEl>
                                        <p:attrNameLst>
                                          <p:attrName>ppt_y</p:attrName>
                                        </p:attrNameLst>
                                      </p:cBhvr>
                                      <p:tavLst>
                                        <p:tav tm="0">
                                          <p:val>
                                            <p:strVal val="#ppt_y"/>
                                          </p:val>
                                        </p:tav>
                                        <p:tav tm="100000">
                                          <p:val>
                                            <p:strVal val="#ppt_y"/>
                                          </p:val>
                                        </p:tav>
                                      </p:tavLst>
                                    </p:anim>
                                  </p:childTnLst>
                                </p:cTn>
                              </p:par>
                              <p:par>
                                <p:cTn id="108" presetID="2" presetClass="entr" presetSubtype="8" fill="hold" grpId="0" nodeType="withEffect">
                                  <p:stCondLst>
                                    <p:cond delay="0"/>
                                  </p:stCondLst>
                                  <p:childTnLst>
                                    <p:set>
                                      <p:cBhvr>
                                        <p:cTn id="109" dur="1" fill="hold">
                                          <p:stCondLst>
                                            <p:cond delay="0"/>
                                          </p:stCondLst>
                                        </p:cTn>
                                        <p:tgtEl>
                                          <p:spTgt spid="33"/>
                                        </p:tgtEl>
                                        <p:attrNameLst>
                                          <p:attrName>style.visibility</p:attrName>
                                        </p:attrNameLst>
                                      </p:cBhvr>
                                      <p:to>
                                        <p:strVal val="visible"/>
                                      </p:to>
                                    </p:set>
                                    <p:anim calcmode="lin" valueType="num">
                                      <p:cBhvr additive="base">
                                        <p:cTn id="110" dur="3000" fill="hold"/>
                                        <p:tgtEl>
                                          <p:spTgt spid="33"/>
                                        </p:tgtEl>
                                        <p:attrNameLst>
                                          <p:attrName>ppt_x</p:attrName>
                                        </p:attrNameLst>
                                      </p:cBhvr>
                                      <p:tavLst>
                                        <p:tav tm="0">
                                          <p:val>
                                            <p:strVal val="0-#ppt_w/2"/>
                                          </p:val>
                                        </p:tav>
                                        <p:tav tm="100000">
                                          <p:val>
                                            <p:strVal val="#ppt_x"/>
                                          </p:val>
                                        </p:tav>
                                      </p:tavLst>
                                    </p:anim>
                                    <p:anim calcmode="lin" valueType="num">
                                      <p:cBhvr additive="base">
                                        <p:cTn id="111" dur="3000" fill="hold"/>
                                        <p:tgtEl>
                                          <p:spTgt spid="33"/>
                                        </p:tgtEl>
                                        <p:attrNameLst>
                                          <p:attrName>ppt_y</p:attrName>
                                        </p:attrNameLst>
                                      </p:cBhvr>
                                      <p:tavLst>
                                        <p:tav tm="0">
                                          <p:val>
                                            <p:strVal val="#ppt_y"/>
                                          </p:val>
                                        </p:tav>
                                        <p:tav tm="100000">
                                          <p:val>
                                            <p:strVal val="#ppt_y"/>
                                          </p:val>
                                        </p:tav>
                                      </p:tavLst>
                                    </p:anim>
                                  </p:childTnLst>
                                </p:cTn>
                              </p:par>
                              <p:par>
                                <p:cTn id="112" presetID="2" presetClass="entr" presetSubtype="8" fill="hold" grpId="0" nodeType="withEffect">
                                  <p:stCondLst>
                                    <p:cond delay="0"/>
                                  </p:stCondLst>
                                  <p:childTnLst>
                                    <p:set>
                                      <p:cBhvr>
                                        <p:cTn id="113" dur="1" fill="hold">
                                          <p:stCondLst>
                                            <p:cond delay="0"/>
                                          </p:stCondLst>
                                        </p:cTn>
                                        <p:tgtEl>
                                          <p:spTgt spid="34"/>
                                        </p:tgtEl>
                                        <p:attrNameLst>
                                          <p:attrName>style.visibility</p:attrName>
                                        </p:attrNameLst>
                                      </p:cBhvr>
                                      <p:to>
                                        <p:strVal val="visible"/>
                                      </p:to>
                                    </p:set>
                                    <p:anim calcmode="lin" valueType="num">
                                      <p:cBhvr additive="base">
                                        <p:cTn id="114" dur="3000" fill="hold"/>
                                        <p:tgtEl>
                                          <p:spTgt spid="34"/>
                                        </p:tgtEl>
                                        <p:attrNameLst>
                                          <p:attrName>ppt_x</p:attrName>
                                        </p:attrNameLst>
                                      </p:cBhvr>
                                      <p:tavLst>
                                        <p:tav tm="0">
                                          <p:val>
                                            <p:strVal val="0-#ppt_w/2"/>
                                          </p:val>
                                        </p:tav>
                                        <p:tav tm="100000">
                                          <p:val>
                                            <p:strVal val="#ppt_x"/>
                                          </p:val>
                                        </p:tav>
                                      </p:tavLst>
                                    </p:anim>
                                    <p:anim calcmode="lin" valueType="num">
                                      <p:cBhvr additive="base">
                                        <p:cTn id="115" dur="3000" fill="hold"/>
                                        <p:tgtEl>
                                          <p:spTgt spid="34"/>
                                        </p:tgtEl>
                                        <p:attrNameLst>
                                          <p:attrName>ppt_y</p:attrName>
                                        </p:attrNameLst>
                                      </p:cBhvr>
                                      <p:tavLst>
                                        <p:tav tm="0">
                                          <p:val>
                                            <p:strVal val="#ppt_y"/>
                                          </p:val>
                                        </p:tav>
                                        <p:tav tm="100000">
                                          <p:val>
                                            <p:strVal val="#ppt_y"/>
                                          </p:val>
                                        </p:tav>
                                      </p:tavLst>
                                    </p:anim>
                                  </p:childTnLst>
                                </p:cTn>
                              </p:par>
                              <p:par>
                                <p:cTn id="116" presetID="2" presetClass="entr" presetSubtype="8" fill="hold" grpId="0" nodeType="withEffect">
                                  <p:stCondLst>
                                    <p:cond delay="0"/>
                                  </p:stCondLst>
                                  <p:childTnLst>
                                    <p:set>
                                      <p:cBhvr>
                                        <p:cTn id="117" dur="1" fill="hold">
                                          <p:stCondLst>
                                            <p:cond delay="0"/>
                                          </p:stCondLst>
                                        </p:cTn>
                                        <p:tgtEl>
                                          <p:spTgt spid="35"/>
                                        </p:tgtEl>
                                        <p:attrNameLst>
                                          <p:attrName>style.visibility</p:attrName>
                                        </p:attrNameLst>
                                      </p:cBhvr>
                                      <p:to>
                                        <p:strVal val="visible"/>
                                      </p:to>
                                    </p:set>
                                    <p:anim calcmode="lin" valueType="num">
                                      <p:cBhvr additive="base">
                                        <p:cTn id="118" dur="3000" fill="hold"/>
                                        <p:tgtEl>
                                          <p:spTgt spid="35"/>
                                        </p:tgtEl>
                                        <p:attrNameLst>
                                          <p:attrName>ppt_x</p:attrName>
                                        </p:attrNameLst>
                                      </p:cBhvr>
                                      <p:tavLst>
                                        <p:tav tm="0">
                                          <p:val>
                                            <p:strVal val="0-#ppt_w/2"/>
                                          </p:val>
                                        </p:tav>
                                        <p:tav tm="100000">
                                          <p:val>
                                            <p:strVal val="#ppt_x"/>
                                          </p:val>
                                        </p:tav>
                                      </p:tavLst>
                                    </p:anim>
                                    <p:anim calcmode="lin" valueType="num">
                                      <p:cBhvr additive="base">
                                        <p:cTn id="119" dur="3000" fill="hold"/>
                                        <p:tgtEl>
                                          <p:spTgt spid="35"/>
                                        </p:tgtEl>
                                        <p:attrNameLst>
                                          <p:attrName>ppt_y</p:attrName>
                                        </p:attrNameLst>
                                      </p:cBhvr>
                                      <p:tavLst>
                                        <p:tav tm="0">
                                          <p:val>
                                            <p:strVal val="#ppt_y"/>
                                          </p:val>
                                        </p:tav>
                                        <p:tav tm="100000">
                                          <p:val>
                                            <p:strVal val="#ppt_y"/>
                                          </p:val>
                                        </p:tav>
                                      </p:tavLst>
                                    </p:anim>
                                  </p:childTnLst>
                                </p:cTn>
                              </p:par>
                              <p:par>
                                <p:cTn id="120" presetID="19" presetClass="entr" presetSubtype="5" fill="hold" grpId="1" nodeType="withEffect">
                                  <p:stCondLst>
                                    <p:cond delay="0"/>
                                  </p:stCondLst>
                                  <p:childTnLst>
                                    <p:set>
                                      <p:cBhvr>
                                        <p:cTn id="121" dur="1" fill="hold">
                                          <p:stCondLst>
                                            <p:cond delay="0"/>
                                          </p:stCondLst>
                                        </p:cTn>
                                        <p:tgtEl>
                                          <p:spTgt spid="8"/>
                                        </p:tgtEl>
                                        <p:attrNameLst>
                                          <p:attrName>style.visibility</p:attrName>
                                        </p:attrNameLst>
                                      </p:cBhvr>
                                      <p:to>
                                        <p:strVal val="visible"/>
                                      </p:to>
                                    </p:set>
                                    <p:anim calcmode="lin" valueType="num">
                                      <p:cBhvr>
                                        <p:cTn id="122" dur="3000" fill="hold"/>
                                        <p:tgtEl>
                                          <p:spTgt spid="8"/>
                                        </p:tgtEl>
                                        <p:attrNameLst>
                                          <p:attrName>ppt_w</p:attrName>
                                        </p:attrNameLst>
                                      </p:cBhvr>
                                      <p:tavLst>
                                        <p:tav tm="0">
                                          <p:val>
                                            <p:strVal val="#ppt_w"/>
                                          </p:val>
                                        </p:tav>
                                        <p:tav tm="100000">
                                          <p:val>
                                            <p:strVal val="#ppt_w"/>
                                          </p:val>
                                        </p:tav>
                                      </p:tavLst>
                                    </p:anim>
                                    <p:anim calcmode="lin" valueType="num">
                                      <p:cBhvr>
                                        <p:cTn id="123" dur="3000" fill="hold"/>
                                        <p:tgtEl>
                                          <p:spTgt spid="8"/>
                                        </p:tgtEl>
                                        <p:attrNameLst>
                                          <p:attrName>ppt_h</p:attrName>
                                        </p:attrNameLst>
                                      </p:cBhvr>
                                      <p:tavLst>
                                        <p:tav tm="0" fmla="#ppt_h*sin(2.5*pi*$)">
                                          <p:val>
                                            <p:fltVal val="0"/>
                                          </p:val>
                                        </p:tav>
                                        <p:tav tm="100000">
                                          <p:val>
                                            <p:fltVal val="1"/>
                                          </p:val>
                                        </p:tav>
                                      </p:tavLst>
                                    </p:anim>
                                  </p:childTnLst>
                                </p:cTn>
                              </p:par>
                              <p:par>
                                <p:cTn id="124" presetID="19" presetClass="entr" presetSubtype="5" fill="hold" grpId="1" nodeType="withEffect">
                                  <p:stCondLst>
                                    <p:cond delay="0"/>
                                  </p:stCondLst>
                                  <p:childTnLst>
                                    <p:set>
                                      <p:cBhvr>
                                        <p:cTn id="125" dur="1" fill="hold">
                                          <p:stCondLst>
                                            <p:cond delay="0"/>
                                          </p:stCondLst>
                                        </p:cTn>
                                        <p:tgtEl>
                                          <p:spTgt spid="9"/>
                                        </p:tgtEl>
                                        <p:attrNameLst>
                                          <p:attrName>style.visibility</p:attrName>
                                        </p:attrNameLst>
                                      </p:cBhvr>
                                      <p:to>
                                        <p:strVal val="visible"/>
                                      </p:to>
                                    </p:set>
                                    <p:anim calcmode="lin" valueType="num">
                                      <p:cBhvr>
                                        <p:cTn id="126" dur="3000" fill="hold"/>
                                        <p:tgtEl>
                                          <p:spTgt spid="9"/>
                                        </p:tgtEl>
                                        <p:attrNameLst>
                                          <p:attrName>ppt_w</p:attrName>
                                        </p:attrNameLst>
                                      </p:cBhvr>
                                      <p:tavLst>
                                        <p:tav tm="0">
                                          <p:val>
                                            <p:strVal val="#ppt_w"/>
                                          </p:val>
                                        </p:tav>
                                        <p:tav tm="100000">
                                          <p:val>
                                            <p:strVal val="#ppt_w"/>
                                          </p:val>
                                        </p:tav>
                                      </p:tavLst>
                                    </p:anim>
                                    <p:anim calcmode="lin" valueType="num">
                                      <p:cBhvr>
                                        <p:cTn id="127" dur="3000" fill="hold"/>
                                        <p:tgtEl>
                                          <p:spTgt spid="9"/>
                                        </p:tgtEl>
                                        <p:attrNameLst>
                                          <p:attrName>ppt_h</p:attrName>
                                        </p:attrNameLst>
                                      </p:cBhvr>
                                      <p:tavLst>
                                        <p:tav tm="0" fmla="#ppt_h*sin(2.5*pi*$)">
                                          <p:val>
                                            <p:fltVal val="0"/>
                                          </p:val>
                                        </p:tav>
                                        <p:tav tm="100000">
                                          <p:val>
                                            <p:fltVal val="1"/>
                                          </p:val>
                                        </p:tav>
                                      </p:tavLst>
                                    </p:anim>
                                  </p:childTnLst>
                                </p:cTn>
                              </p:par>
                              <p:par>
                                <p:cTn id="128" presetID="19" presetClass="entr" presetSubtype="5" fill="hold" grpId="1" nodeType="withEffect">
                                  <p:stCondLst>
                                    <p:cond delay="0"/>
                                  </p:stCondLst>
                                  <p:childTnLst>
                                    <p:set>
                                      <p:cBhvr>
                                        <p:cTn id="129" dur="1" fill="hold">
                                          <p:stCondLst>
                                            <p:cond delay="0"/>
                                          </p:stCondLst>
                                        </p:cTn>
                                        <p:tgtEl>
                                          <p:spTgt spid="10"/>
                                        </p:tgtEl>
                                        <p:attrNameLst>
                                          <p:attrName>style.visibility</p:attrName>
                                        </p:attrNameLst>
                                      </p:cBhvr>
                                      <p:to>
                                        <p:strVal val="visible"/>
                                      </p:to>
                                    </p:set>
                                    <p:anim calcmode="lin" valueType="num">
                                      <p:cBhvr>
                                        <p:cTn id="130" dur="3000" fill="hold"/>
                                        <p:tgtEl>
                                          <p:spTgt spid="10"/>
                                        </p:tgtEl>
                                        <p:attrNameLst>
                                          <p:attrName>ppt_w</p:attrName>
                                        </p:attrNameLst>
                                      </p:cBhvr>
                                      <p:tavLst>
                                        <p:tav tm="0">
                                          <p:val>
                                            <p:strVal val="#ppt_w"/>
                                          </p:val>
                                        </p:tav>
                                        <p:tav tm="100000">
                                          <p:val>
                                            <p:strVal val="#ppt_w"/>
                                          </p:val>
                                        </p:tav>
                                      </p:tavLst>
                                    </p:anim>
                                    <p:anim calcmode="lin" valueType="num">
                                      <p:cBhvr>
                                        <p:cTn id="131" dur="3000" fill="hold"/>
                                        <p:tgtEl>
                                          <p:spTgt spid="10"/>
                                        </p:tgtEl>
                                        <p:attrNameLst>
                                          <p:attrName>ppt_h</p:attrName>
                                        </p:attrNameLst>
                                      </p:cBhvr>
                                      <p:tavLst>
                                        <p:tav tm="0" fmla="#ppt_h*sin(2.5*pi*$)">
                                          <p:val>
                                            <p:fltVal val="0"/>
                                          </p:val>
                                        </p:tav>
                                        <p:tav tm="100000">
                                          <p:val>
                                            <p:fltVal val="1"/>
                                          </p:val>
                                        </p:tav>
                                      </p:tavLst>
                                    </p:anim>
                                  </p:childTnLst>
                                </p:cTn>
                              </p:par>
                              <p:par>
                                <p:cTn id="132" presetID="19" presetClass="entr" presetSubtype="5" fill="hold" grpId="1" nodeType="withEffect">
                                  <p:stCondLst>
                                    <p:cond delay="0"/>
                                  </p:stCondLst>
                                  <p:childTnLst>
                                    <p:set>
                                      <p:cBhvr>
                                        <p:cTn id="133" dur="1" fill="hold">
                                          <p:stCondLst>
                                            <p:cond delay="0"/>
                                          </p:stCondLst>
                                        </p:cTn>
                                        <p:tgtEl>
                                          <p:spTgt spid="11"/>
                                        </p:tgtEl>
                                        <p:attrNameLst>
                                          <p:attrName>style.visibility</p:attrName>
                                        </p:attrNameLst>
                                      </p:cBhvr>
                                      <p:to>
                                        <p:strVal val="visible"/>
                                      </p:to>
                                    </p:set>
                                    <p:anim calcmode="lin" valueType="num">
                                      <p:cBhvr>
                                        <p:cTn id="134" dur="3000" fill="hold"/>
                                        <p:tgtEl>
                                          <p:spTgt spid="11"/>
                                        </p:tgtEl>
                                        <p:attrNameLst>
                                          <p:attrName>ppt_w</p:attrName>
                                        </p:attrNameLst>
                                      </p:cBhvr>
                                      <p:tavLst>
                                        <p:tav tm="0">
                                          <p:val>
                                            <p:strVal val="#ppt_w"/>
                                          </p:val>
                                        </p:tav>
                                        <p:tav tm="100000">
                                          <p:val>
                                            <p:strVal val="#ppt_w"/>
                                          </p:val>
                                        </p:tav>
                                      </p:tavLst>
                                    </p:anim>
                                    <p:anim calcmode="lin" valueType="num">
                                      <p:cBhvr>
                                        <p:cTn id="135" dur="3000" fill="hold"/>
                                        <p:tgtEl>
                                          <p:spTgt spid="11"/>
                                        </p:tgtEl>
                                        <p:attrNameLst>
                                          <p:attrName>ppt_h</p:attrName>
                                        </p:attrNameLst>
                                      </p:cBhvr>
                                      <p:tavLst>
                                        <p:tav tm="0" fmla="#ppt_h*sin(2.5*pi*$)">
                                          <p:val>
                                            <p:fltVal val="0"/>
                                          </p:val>
                                        </p:tav>
                                        <p:tav tm="100000">
                                          <p:val>
                                            <p:fltVal val="1"/>
                                          </p:val>
                                        </p:tav>
                                      </p:tavLst>
                                    </p:anim>
                                  </p:childTnLst>
                                </p:cTn>
                              </p:par>
                              <p:par>
                                <p:cTn id="136" presetID="19" presetClass="entr" presetSubtype="5" fill="hold" grpId="1" nodeType="withEffect">
                                  <p:stCondLst>
                                    <p:cond delay="0"/>
                                  </p:stCondLst>
                                  <p:childTnLst>
                                    <p:set>
                                      <p:cBhvr>
                                        <p:cTn id="137" dur="1" fill="hold">
                                          <p:stCondLst>
                                            <p:cond delay="0"/>
                                          </p:stCondLst>
                                        </p:cTn>
                                        <p:tgtEl>
                                          <p:spTgt spid="12"/>
                                        </p:tgtEl>
                                        <p:attrNameLst>
                                          <p:attrName>style.visibility</p:attrName>
                                        </p:attrNameLst>
                                      </p:cBhvr>
                                      <p:to>
                                        <p:strVal val="visible"/>
                                      </p:to>
                                    </p:set>
                                    <p:anim calcmode="lin" valueType="num">
                                      <p:cBhvr>
                                        <p:cTn id="138" dur="3000" fill="hold"/>
                                        <p:tgtEl>
                                          <p:spTgt spid="12"/>
                                        </p:tgtEl>
                                        <p:attrNameLst>
                                          <p:attrName>ppt_w</p:attrName>
                                        </p:attrNameLst>
                                      </p:cBhvr>
                                      <p:tavLst>
                                        <p:tav tm="0">
                                          <p:val>
                                            <p:strVal val="#ppt_w"/>
                                          </p:val>
                                        </p:tav>
                                        <p:tav tm="100000">
                                          <p:val>
                                            <p:strVal val="#ppt_w"/>
                                          </p:val>
                                        </p:tav>
                                      </p:tavLst>
                                    </p:anim>
                                    <p:anim calcmode="lin" valueType="num">
                                      <p:cBhvr>
                                        <p:cTn id="139" dur="3000" fill="hold"/>
                                        <p:tgtEl>
                                          <p:spTgt spid="12"/>
                                        </p:tgtEl>
                                        <p:attrNameLst>
                                          <p:attrName>ppt_h</p:attrName>
                                        </p:attrNameLst>
                                      </p:cBhvr>
                                      <p:tavLst>
                                        <p:tav tm="0" fmla="#ppt_h*sin(2.5*pi*$)">
                                          <p:val>
                                            <p:fltVal val="0"/>
                                          </p:val>
                                        </p:tav>
                                        <p:tav tm="100000">
                                          <p:val>
                                            <p:fltVal val="1"/>
                                          </p:val>
                                        </p:tav>
                                      </p:tavLst>
                                    </p:anim>
                                  </p:childTnLst>
                                </p:cTn>
                              </p:par>
                              <p:par>
                                <p:cTn id="140" presetID="19" presetClass="entr" presetSubtype="5" fill="hold" grpId="1" nodeType="withEffect">
                                  <p:stCondLst>
                                    <p:cond delay="0"/>
                                  </p:stCondLst>
                                  <p:childTnLst>
                                    <p:set>
                                      <p:cBhvr>
                                        <p:cTn id="141" dur="1" fill="hold">
                                          <p:stCondLst>
                                            <p:cond delay="0"/>
                                          </p:stCondLst>
                                        </p:cTn>
                                        <p:tgtEl>
                                          <p:spTgt spid="13"/>
                                        </p:tgtEl>
                                        <p:attrNameLst>
                                          <p:attrName>style.visibility</p:attrName>
                                        </p:attrNameLst>
                                      </p:cBhvr>
                                      <p:to>
                                        <p:strVal val="visible"/>
                                      </p:to>
                                    </p:set>
                                    <p:anim calcmode="lin" valueType="num">
                                      <p:cBhvr>
                                        <p:cTn id="142" dur="3000" fill="hold"/>
                                        <p:tgtEl>
                                          <p:spTgt spid="13"/>
                                        </p:tgtEl>
                                        <p:attrNameLst>
                                          <p:attrName>ppt_w</p:attrName>
                                        </p:attrNameLst>
                                      </p:cBhvr>
                                      <p:tavLst>
                                        <p:tav tm="0">
                                          <p:val>
                                            <p:strVal val="#ppt_w"/>
                                          </p:val>
                                        </p:tav>
                                        <p:tav tm="100000">
                                          <p:val>
                                            <p:strVal val="#ppt_w"/>
                                          </p:val>
                                        </p:tav>
                                      </p:tavLst>
                                    </p:anim>
                                    <p:anim calcmode="lin" valueType="num">
                                      <p:cBhvr>
                                        <p:cTn id="143" dur="3000" fill="hold"/>
                                        <p:tgtEl>
                                          <p:spTgt spid="13"/>
                                        </p:tgtEl>
                                        <p:attrNameLst>
                                          <p:attrName>ppt_h</p:attrName>
                                        </p:attrNameLst>
                                      </p:cBhvr>
                                      <p:tavLst>
                                        <p:tav tm="0" fmla="#ppt_h*sin(2.5*pi*$)">
                                          <p:val>
                                            <p:fltVal val="0"/>
                                          </p:val>
                                        </p:tav>
                                        <p:tav tm="100000">
                                          <p:val>
                                            <p:fltVal val="1"/>
                                          </p:val>
                                        </p:tav>
                                      </p:tavLst>
                                    </p:anim>
                                  </p:childTnLst>
                                </p:cTn>
                              </p:par>
                              <p:par>
                                <p:cTn id="144" presetID="19" presetClass="entr" presetSubtype="5" fill="hold" grpId="1" nodeType="withEffect">
                                  <p:stCondLst>
                                    <p:cond delay="0"/>
                                  </p:stCondLst>
                                  <p:childTnLst>
                                    <p:set>
                                      <p:cBhvr>
                                        <p:cTn id="145" dur="1" fill="hold">
                                          <p:stCondLst>
                                            <p:cond delay="0"/>
                                          </p:stCondLst>
                                        </p:cTn>
                                        <p:tgtEl>
                                          <p:spTgt spid="14"/>
                                        </p:tgtEl>
                                        <p:attrNameLst>
                                          <p:attrName>style.visibility</p:attrName>
                                        </p:attrNameLst>
                                      </p:cBhvr>
                                      <p:to>
                                        <p:strVal val="visible"/>
                                      </p:to>
                                    </p:set>
                                    <p:anim calcmode="lin" valueType="num">
                                      <p:cBhvr>
                                        <p:cTn id="146" dur="3000" fill="hold"/>
                                        <p:tgtEl>
                                          <p:spTgt spid="14"/>
                                        </p:tgtEl>
                                        <p:attrNameLst>
                                          <p:attrName>ppt_w</p:attrName>
                                        </p:attrNameLst>
                                      </p:cBhvr>
                                      <p:tavLst>
                                        <p:tav tm="0">
                                          <p:val>
                                            <p:strVal val="#ppt_w"/>
                                          </p:val>
                                        </p:tav>
                                        <p:tav tm="100000">
                                          <p:val>
                                            <p:strVal val="#ppt_w"/>
                                          </p:val>
                                        </p:tav>
                                      </p:tavLst>
                                    </p:anim>
                                    <p:anim calcmode="lin" valueType="num">
                                      <p:cBhvr>
                                        <p:cTn id="147" dur="3000" fill="hold"/>
                                        <p:tgtEl>
                                          <p:spTgt spid="14"/>
                                        </p:tgtEl>
                                        <p:attrNameLst>
                                          <p:attrName>ppt_h</p:attrName>
                                        </p:attrNameLst>
                                      </p:cBhvr>
                                      <p:tavLst>
                                        <p:tav tm="0" fmla="#ppt_h*sin(2.5*pi*$)">
                                          <p:val>
                                            <p:fltVal val="0"/>
                                          </p:val>
                                        </p:tav>
                                        <p:tav tm="100000">
                                          <p:val>
                                            <p:fltVal val="1"/>
                                          </p:val>
                                        </p:tav>
                                      </p:tavLst>
                                    </p:anim>
                                  </p:childTnLst>
                                </p:cTn>
                              </p:par>
                              <p:par>
                                <p:cTn id="148" presetID="19" presetClass="entr" presetSubtype="5" fill="hold" grpId="1" nodeType="withEffect">
                                  <p:stCondLst>
                                    <p:cond delay="0"/>
                                  </p:stCondLst>
                                  <p:childTnLst>
                                    <p:set>
                                      <p:cBhvr>
                                        <p:cTn id="149" dur="1" fill="hold">
                                          <p:stCondLst>
                                            <p:cond delay="0"/>
                                          </p:stCondLst>
                                        </p:cTn>
                                        <p:tgtEl>
                                          <p:spTgt spid="15"/>
                                        </p:tgtEl>
                                        <p:attrNameLst>
                                          <p:attrName>style.visibility</p:attrName>
                                        </p:attrNameLst>
                                      </p:cBhvr>
                                      <p:to>
                                        <p:strVal val="visible"/>
                                      </p:to>
                                    </p:set>
                                    <p:anim calcmode="lin" valueType="num">
                                      <p:cBhvr>
                                        <p:cTn id="150" dur="3000" fill="hold"/>
                                        <p:tgtEl>
                                          <p:spTgt spid="15"/>
                                        </p:tgtEl>
                                        <p:attrNameLst>
                                          <p:attrName>ppt_w</p:attrName>
                                        </p:attrNameLst>
                                      </p:cBhvr>
                                      <p:tavLst>
                                        <p:tav tm="0">
                                          <p:val>
                                            <p:strVal val="#ppt_w"/>
                                          </p:val>
                                        </p:tav>
                                        <p:tav tm="100000">
                                          <p:val>
                                            <p:strVal val="#ppt_w"/>
                                          </p:val>
                                        </p:tav>
                                      </p:tavLst>
                                    </p:anim>
                                    <p:anim calcmode="lin" valueType="num">
                                      <p:cBhvr>
                                        <p:cTn id="151" dur="3000" fill="hold"/>
                                        <p:tgtEl>
                                          <p:spTgt spid="15"/>
                                        </p:tgtEl>
                                        <p:attrNameLst>
                                          <p:attrName>ppt_h</p:attrName>
                                        </p:attrNameLst>
                                      </p:cBhvr>
                                      <p:tavLst>
                                        <p:tav tm="0" fmla="#ppt_h*sin(2.5*pi*$)">
                                          <p:val>
                                            <p:fltVal val="0"/>
                                          </p:val>
                                        </p:tav>
                                        <p:tav tm="100000">
                                          <p:val>
                                            <p:fltVal val="1"/>
                                          </p:val>
                                        </p:tav>
                                      </p:tavLst>
                                    </p:anim>
                                  </p:childTnLst>
                                </p:cTn>
                              </p:par>
                              <p:par>
                                <p:cTn id="152" presetID="19" presetClass="entr" presetSubtype="5" fill="hold" grpId="1" nodeType="withEffect">
                                  <p:stCondLst>
                                    <p:cond delay="0"/>
                                  </p:stCondLst>
                                  <p:childTnLst>
                                    <p:set>
                                      <p:cBhvr>
                                        <p:cTn id="153" dur="1" fill="hold">
                                          <p:stCondLst>
                                            <p:cond delay="0"/>
                                          </p:stCondLst>
                                        </p:cTn>
                                        <p:tgtEl>
                                          <p:spTgt spid="16"/>
                                        </p:tgtEl>
                                        <p:attrNameLst>
                                          <p:attrName>style.visibility</p:attrName>
                                        </p:attrNameLst>
                                      </p:cBhvr>
                                      <p:to>
                                        <p:strVal val="visible"/>
                                      </p:to>
                                    </p:set>
                                    <p:anim calcmode="lin" valueType="num">
                                      <p:cBhvr>
                                        <p:cTn id="154" dur="3000" fill="hold"/>
                                        <p:tgtEl>
                                          <p:spTgt spid="16"/>
                                        </p:tgtEl>
                                        <p:attrNameLst>
                                          <p:attrName>ppt_w</p:attrName>
                                        </p:attrNameLst>
                                      </p:cBhvr>
                                      <p:tavLst>
                                        <p:tav tm="0">
                                          <p:val>
                                            <p:strVal val="#ppt_w"/>
                                          </p:val>
                                        </p:tav>
                                        <p:tav tm="100000">
                                          <p:val>
                                            <p:strVal val="#ppt_w"/>
                                          </p:val>
                                        </p:tav>
                                      </p:tavLst>
                                    </p:anim>
                                    <p:anim calcmode="lin" valueType="num">
                                      <p:cBhvr>
                                        <p:cTn id="155" dur="3000" fill="hold"/>
                                        <p:tgtEl>
                                          <p:spTgt spid="16"/>
                                        </p:tgtEl>
                                        <p:attrNameLst>
                                          <p:attrName>ppt_h</p:attrName>
                                        </p:attrNameLst>
                                      </p:cBhvr>
                                      <p:tavLst>
                                        <p:tav tm="0" fmla="#ppt_h*sin(2.5*pi*$)">
                                          <p:val>
                                            <p:fltVal val="0"/>
                                          </p:val>
                                        </p:tav>
                                        <p:tav tm="100000">
                                          <p:val>
                                            <p:fltVal val="1"/>
                                          </p:val>
                                        </p:tav>
                                      </p:tavLst>
                                    </p:anim>
                                  </p:childTnLst>
                                </p:cTn>
                              </p:par>
                              <p:par>
                                <p:cTn id="156" presetID="19" presetClass="entr" presetSubtype="5" fill="hold" grpId="1" nodeType="withEffect">
                                  <p:stCondLst>
                                    <p:cond delay="0"/>
                                  </p:stCondLst>
                                  <p:childTnLst>
                                    <p:set>
                                      <p:cBhvr>
                                        <p:cTn id="157" dur="1" fill="hold">
                                          <p:stCondLst>
                                            <p:cond delay="0"/>
                                          </p:stCondLst>
                                        </p:cTn>
                                        <p:tgtEl>
                                          <p:spTgt spid="17"/>
                                        </p:tgtEl>
                                        <p:attrNameLst>
                                          <p:attrName>style.visibility</p:attrName>
                                        </p:attrNameLst>
                                      </p:cBhvr>
                                      <p:to>
                                        <p:strVal val="visible"/>
                                      </p:to>
                                    </p:set>
                                    <p:anim calcmode="lin" valueType="num">
                                      <p:cBhvr>
                                        <p:cTn id="158" dur="3000" fill="hold"/>
                                        <p:tgtEl>
                                          <p:spTgt spid="17"/>
                                        </p:tgtEl>
                                        <p:attrNameLst>
                                          <p:attrName>ppt_w</p:attrName>
                                        </p:attrNameLst>
                                      </p:cBhvr>
                                      <p:tavLst>
                                        <p:tav tm="0">
                                          <p:val>
                                            <p:strVal val="#ppt_w"/>
                                          </p:val>
                                        </p:tav>
                                        <p:tav tm="100000">
                                          <p:val>
                                            <p:strVal val="#ppt_w"/>
                                          </p:val>
                                        </p:tav>
                                      </p:tavLst>
                                    </p:anim>
                                    <p:anim calcmode="lin" valueType="num">
                                      <p:cBhvr>
                                        <p:cTn id="159" dur="3000" fill="hold"/>
                                        <p:tgtEl>
                                          <p:spTgt spid="17"/>
                                        </p:tgtEl>
                                        <p:attrNameLst>
                                          <p:attrName>ppt_h</p:attrName>
                                        </p:attrNameLst>
                                      </p:cBhvr>
                                      <p:tavLst>
                                        <p:tav tm="0" fmla="#ppt_h*sin(2.5*pi*$)">
                                          <p:val>
                                            <p:fltVal val="0"/>
                                          </p:val>
                                        </p:tav>
                                        <p:tav tm="100000">
                                          <p:val>
                                            <p:fltVal val="1"/>
                                          </p:val>
                                        </p:tav>
                                      </p:tavLst>
                                    </p:anim>
                                  </p:childTnLst>
                                </p:cTn>
                              </p:par>
                              <p:par>
                                <p:cTn id="160" presetID="19" presetClass="entr" presetSubtype="5" fill="hold" grpId="1" nodeType="withEffect">
                                  <p:stCondLst>
                                    <p:cond delay="0"/>
                                  </p:stCondLst>
                                  <p:childTnLst>
                                    <p:set>
                                      <p:cBhvr>
                                        <p:cTn id="161" dur="1" fill="hold">
                                          <p:stCondLst>
                                            <p:cond delay="0"/>
                                          </p:stCondLst>
                                        </p:cTn>
                                        <p:tgtEl>
                                          <p:spTgt spid="18"/>
                                        </p:tgtEl>
                                        <p:attrNameLst>
                                          <p:attrName>style.visibility</p:attrName>
                                        </p:attrNameLst>
                                      </p:cBhvr>
                                      <p:to>
                                        <p:strVal val="visible"/>
                                      </p:to>
                                    </p:set>
                                    <p:anim calcmode="lin" valueType="num">
                                      <p:cBhvr>
                                        <p:cTn id="162" dur="3000" fill="hold"/>
                                        <p:tgtEl>
                                          <p:spTgt spid="18"/>
                                        </p:tgtEl>
                                        <p:attrNameLst>
                                          <p:attrName>ppt_w</p:attrName>
                                        </p:attrNameLst>
                                      </p:cBhvr>
                                      <p:tavLst>
                                        <p:tav tm="0">
                                          <p:val>
                                            <p:strVal val="#ppt_w"/>
                                          </p:val>
                                        </p:tav>
                                        <p:tav tm="100000">
                                          <p:val>
                                            <p:strVal val="#ppt_w"/>
                                          </p:val>
                                        </p:tav>
                                      </p:tavLst>
                                    </p:anim>
                                    <p:anim calcmode="lin" valueType="num">
                                      <p:cBhvr>
                                        <p:cTn id="163" dur="3000" fill="hold"/>
                                        <p:tgtEl>
                                          <p:spTgt spid="18"/>
                                        </p:tgtEl>
                                        <p:attrNameLst>
                                          <p:attrName>ppt_h</p:attrName>
                                        </p:attrNameLst>
                                      </p:cBhvr>
                                      <p:tavLst>
                                        <p:tav tm="0" fmla="#ppt_h*sin(2.5*pi*$)">
                                          <p:val>
                                            <p:fltVal val="0"/>
                                          </p:val>
                                        </p:tav>
                                        <p:tav tm="100000">
                                          <p:val>
                                            <p:fltVal val="1"/>
                                          </p:val>
                                        </p:tav>
                                      </p:tavLst>
                                    </p:anim>
                                  </p:childTnLst>
                                </p:cTn>
                              </p:par>
                              <p:par>
                                <p:cTn id="164" presetID="19" presetClass="entr" presetSubtype="5" fill="hold" grpId="1" nodeType="withEffect">
                                  <p:stCondLst>
                                    <p:cond delay="0"/>
                                  </p:stCondLst>
                                  <p:childTnLst>
                                    <p:set>
                                      <p:cBhvr>
                                        <p:cTn id="165" dur="1" fill="hold">
                                          <p:stCondLst>
                                            <p:cond delay="0"/>
                                          </p:stCondLst>
                                        </p:cTn>
                                        <p:tgtEl>
                                          <p:spTgt spid="19"/>
                                        </p:tgtEl>
                                        <p:attrNameLst>
                                          <p:attrName>style.visibility</p:attrName>
                                        </p:attrNameLst>
                                      </p:cBhvr>
                                      <p:to>
                                        <p:strVal val="visible"/>
                                      </p:to>
                                    </p:set>
                                    <p:anim calcmode="lin" valueType="num">
                                      <p:cBhvr>
                                        <p:cTn id="166" dur="3000" fill="hold"/>
                                        <p:tgtEl>
                                          <p:spTgt spid="19"/>
                                        </p:tgtEl>
                                        <p:attrNameLst>
                                          <p:attrName>ppt_w</p:attrName>
                                        </p:attrNameLst>
                                      </p:cBhvr>
                                      <p:tavLst>
                                        <p:tav tm="0">
                                          <p:val>
                                            <p:strVal val="#ppt_w"/>
                                          </p:val>
                                        </p:tav>
                                        <p:tav tm="100000">
                                          <p:val>
                                            <p:strVal val="#ppt_w"/>
                                          </p:val>
                                        </p:tav>
                                      </p:tavLst>
                                    </p:anim>
                                    <p:anim calcmode="lin" valueType="num">
                                      <p:cBhvr>
                                        <p:cTn id="167" dur="3000" fill="hold"/>
                                        <p:tgtEl>
                                          <p:spTgt spid="19"/>
                                        </p:tgtEl>
                                        <p:attrNameLst>
                                          <p:attrName>ppt_h</p:attrName>
                                        </p:attrNameLst>
                                      </p:cBhvr>
                                      <p:tavLst>
                                        <p:tav tm="0" fmla="#ppt_h*sin(2.5*pi*$)">
                                          <p:val>
                                            <p:fltVal val="0"/>
                                          </p:val>
                                        </p:tav>
                                        <p:tav tm="100000">
                                          <p:val>
                                            <p:fltVal val="1"/>
                                          </p:val>
                                        </p:tav>
                                      </p:tavLst>
                                    </p:anim>
                                  </p:childTnLst>
                                </p:cTn>
                              </p:par>
                              <p:par>
                                <p:cTn id="168" presetID="19" presetClass="entr" presetSubtype="5" fill="hold" grpId="1" nodeType="withEffect">
                                  <p:stCondLst>
                                    <p:cond delay="0"/>
                                  </p:stCondLst>
                                  <p:childTnLst>
                                    <p:set>
                                      <p:cBhvr>
                                        <p:cTn id="169" dur="1" fill="hold">
                                          <p:stCondLst>
                                            <p:cond delay="0"/>
                                          </p:stCondLst>
                                        </p:cTn>
                                        <p:tgtEl>
                                          <p:spTgt spid="20"/>
                                        </p:tgtEl>
                                        <p:attrNameLst>
                                          <p:attrName>style.visibility</p:attrName>
                                        </p:attrNameLst>
                                      </p:cBhvr>
                                      <p:to>
                                        <p:strVal val="visible"/>
                                      </p:to>
                                    </p:set>
                                    <p:anim calcmode="lin" valueType="num">
                                      <p:cBhvr>
                                        <p:cTn id="170" dur="3000" fill="hold"/>
                                        <p:tgtEl>
                                          <p:spTgt spid="20"/>
                                        </p:tgtEl>
                                        <p:attrNameLst>
                                          <p:attrName>ppt_w</p:attrName>
                                        </p:attrNameLst>
                                      </p:cBhvr>
                                      <p:tavLst>
                                        <p:tav tm="0">
                                          <p:val>
                                            <p:strVal val="#ppt_w"/>
                                          </p:val>
                                        </p:tav>
                                        <p:tav tm="100000">
                                          <p:val>
                                            <p:strVal val="#ppt_w"/>
                                          </p:val>
                                        </p:tav>
                                      </p:tavLst>
                                    </p:anim>
                                    <p:anim calcmode="lin" valueType="num">
                                      <p:cBhvr>
                                        <p:cTn id="171" dur="3000" fill="hold"/>
                                        <p:tgtEl>
                                          <p:spTgt spid="20"/>
                                        </p:tgtEl>
                                        <p:attrNameLst>
                                          <p:attrName>ppt_h</p:attrName>
                                        </p:attrNameLst>
                                      </p:cBhvr>
                                      <p:tavLst>
                                        <p:tav tm="0" fmla="#ppt_h*sin(2.5*pi*$)">
                                          <p:val>
                                            <p:fltVal val="0"/>
                                          </p:val>
                                        </p:tav>
                                        <p:tav tm="100000">
                                          <p:val>
                                            <p:fltVal val="1"/>
                                          </p:val>
                                        </p:tav>
                                      </p:tavLst>
                                    </p:anim>
                                  </p:childTnLst>
                                </p:cTn>
                              </p:par>
                              <p:par>
                                <p:cTn id="172" presetID="19" presetClass="entr" presetSubtype="5" fill="hold" grpId="1" nodeType="withEffect">
                                  <p:stCondLst>
                                    <p:cond delay="0"/>
                                  </p:stCondLst>
                                  <p:childTnLst>
                                    <p:set>
                                      <p:cBhvr>
                                        <p:cTn id="173" dur="1" fill="hold">
                                          <p:stCondLst>
                                            <p:cond delay="0"/>
                                          </p:stCondLst>
                                        </p:cTn>
                                        <p:tgtEl>
                                          <p:spTgt spid="21"/>
                                        </p:tgtEl>
                                        <p:attrNameLst>
                                          <p:attrName>style.visibility</p:attrName>
                                        </p:attrNameLst>
                                      </p:cBhvr>
                                      <p:to>
                                        <p:strVal val="visible"/>
                                      </p:to>
                                    </p:set>
                                    <p:anim calcmode="lin" valueType="num">
                                      <p:cBhvr>
                                        <p:cTn id="174" dur="3000" fill="hold"/>
                                        <p:tgtEl>
                                          <p:spTgt spid="21"/>
                                        </p:tgtEl>
                                        <p:attrNameLst>
                                          <p:attrName>ppt_w</p:attrName>
                                        </p:attrNameLst>
                                      </p:cBhvr>
                                      <p:tavLst>
                                        <p:tav tm="0">
                                          <p:val>
                                            <p:strVal val="#ppt_w"/>
                                          </p:val>
                                        </p:tav>
                                        <p:tav tm="100000">
                                          <p:val>
                                            <p:strVal val="#ppt_w"/>
                                          </p:val>
                                        </p:tav>
                                      </p:tavLst>
                                    </p:anim>
                                    <p:anim calcmode="lin" valueType="num">
                                      <p:cBhvr>
                                        <p:cTn id="175" dur="3000" fill="hold"/>
                                        <p:tgtEl>
                                          <p:spTgt spid="21"/>
                                        </p:tgtEl>
                                        <p:attrNameLst>
                                          <p:attrName>ppt_h</p:attrName>
                                        </p:attrNameLst>
                                      </p:cBhvr>
                                      <p:tavLst>
                                        <p:tav tm="0" fmla="#ppt_h*sin(2.5*pi*$)">
                                          <p:val>
                                            <p:fltVal val="0"/>
                                          </p:val>
                                        </p:tav>
                                        <p:tav tm="100000">
                                          <p:val>
                                            <p:fltVal val="1"/>
                                          </p:val>
                                        </p:tav>
                                      </p:tavLst>
                                    </p:anim>
                                  </p:childTnLst>
                                </p:cTn>
                              </p:par>
                              <p:par>
                                <p:cTn id="176" presetID="19" presetClass="entr" presetSubtype="5" fill="hold" grpId="1" nodeType="withEffect">
                                  <p:stCondLst>
                                    <p:cond delay="0"/>
                                  </p:stCondLst>
                                  <p:childTnLst>
                                    <p:set>
                                      <p:cBhvr>
                                        <p:cTn id="177" dur="1" fill="hold">
                                          <p:stCondLst>
                                            <p:cond delay="0"/>
                                          </p:stCondLst>
                                        </p:cTn>
                                        <p:tgtEl>
                                          <p:spTgt spid="22"/>
                                        </p:tgtEl>
                                        <p:attrNameLst>
                                          <p:attrName>style.visibility</p:attrName>
                                        </p:attrNameLst>
                                      </p:cBhvr>
                                      <p:to>
                                        <p:strVal val="visible"/>
                                      </p:to>
                                    </p:set>
                                    <p:anim calcmode="lin" valueType="num">
                                      <p:cBhvr>
                                        <p:cTn id="178" dur="3000" fill="hold"/>
                                        <p:tgtEl>
                                          <p:spTgt spid="22"/>
                                        </p:tgtEl>
                                        <p:attrNameLst>
                                          <p:attrName>ppt_w</p:attrName>
                                        </p:attrNameLst>
                                      </p:cBhvr>
                                      <p:tavLst>
                                        <p:tav tm="0">
                                          <p:val>
                                            <p:strVal val="#ppt_w"/>
                                          </p:val>
                                        </p:tav>
                                        <p:tav tm="100000">
                                          <p:val>
                                            <p:strVal val="#ppt_w"/>
                                          </p:val>
                                        </p:tav>
                                      </p:tavLst>
                                    </p:anim>
                                    <p:anim calcmode="lin" valueType="num">
                                      <p:cBhvr>
                                        <p:cTn id="179" dur="3000" fill="hold"/>
                                        <p:tgtEl>
                                          <p:spTgt spid="22"/>
                                        </p:tgtEl>
                                        <p:attrNameLst>
                                          <p:attrName>ppt_h</p:attrName>
                                        </p:attrNameLst>
                                      </p:cBhvr>
                                      <p:tavLst>
                                        <p:tav tm="0" fmla="#ppt_h*sin(2.5*pi*$)">
                                          <p:val>
                                            <p:fltVal val="0"/>
                                          </p:val>
                                        </p:tav>
                                        <p:tav tm="100000">
                                          <p:val>
                                            <p:fltVal val="1"/>
                                          </p:val>
                                        </p:tav>
                                      </p:tavLst>
                                    </p:anim>
                                  </p:childTnLst>
                                </p:cTn>
                              </p:par>
                              <p:par>
                                <p:cTn id="180" presetID="19" presetClass="entr" presetSubtype="5" fill="hold" grpId="1" nodeType="withEffect">
                                  <p:stCondLst>
                                    <p:cond delay="0"/>
                                  </p:stCondLst>
                                  <p:childTnLst>
                                    <p:set>
                                      <p:cBhvr>
                                        <p:cTn id="181" dur="1" fill="hold">
                                          <p:stCondLst>
                                            <p:cond delay="0"/>
                                          </p:stCondLst>
                                        </p:cTn>
                                        <p:tgtEl>
                                          <p:spTgt spid="23"/>
                                        </p:tgtEl>
                                        <p:attrNameLst>
                                          <p:attrName>style.visibility</p:attrName>
                                        </p:attrNameLst>
                                      </p:cBhvr>
                                      <p:to>
                                        <p:strVal val="visible"/>
                                      </p:to>
                                    </p:set>
                                    <p:anim calcmode="lin" valueType="num">
                                      <p:cBhvr>
                                        <p:cTn id="182" dur="3000" fill="hold"/>
                                        <p:tgtEl>
                                          <p:spTgt spid="23"/>
                                        </p:tgtEl>
                                        <p:attrNameLst>
                                          <p:attrName>ppt_w</p:attrName>
                                        </p:attrNameLst>
                                      </p:cBhvr>
                                      <p:tavLst>
                                        <p:tav tm="0">
                                          <p:val>
                                            <p:strVal val="#ppt_w"/>
                                          </p:val>
                                        </p:tav>
                                        <p:tav tm="100000">
                                          <p:val>
                                            <p:strVal val="#ppt_w"/>
                                          </p:val>
                                        </p:tav>
                                      </p:tavLst>
                                    </p:anim>
                                    <p:anim calcmode="lin" valueType="num">
                                      <p:cBhvr>
                                        <p:cTn id="183" dur="3000" fill="hold"/>
                                        <p:tgtEl>
                                          <p:spTgt spid="23"/>
                                        </p:tgtEl>
                                        <p:attrNameLst>
                                          <p:attrName>ppt_h</p:attrName>
                                        </p:attrNameLst>
                                      </p:cBhvr>
                                      <p:tavLst>
                                        <p:tav tm="0" fmla="#ppt_h*sin(2.5*pi*$)">
                                          <p:val>
                                            <p:fltVal val="0"/>
                                          </p:val>
                                        </p:tav>
                                        <p:tav tm="100000">
                                          <p:val>
                                            <p:fltVal val="1"/>
                                          </p:val>
                                        </p:tav>
                                      </p:tavLst>
                                    </p:anim>
                                  </p:childTnLst>
                                </p:cTn>
                              </p:par>
                              <p:par>
                                <p:cTn id="184" presetID="19" presetClass="entr" presetSubtype="5" fill="hold" grpId="1" nodeType="withEffect">
                                  <p:stCondLst>
                                    <p:cond delay="0"/>
                                  </p:stCondLst>
                                  <p:childTnLst>
                                    <p:set>
                                      <p:cBhvr>
                                        <p:cTn id="185" dur="1" fill="hold">
                                          <p:stCondLst>
                                            <p:cond delay="0"/>
                                          </p:stCondLst>
                                        </p:cTn>
                                        <p:tgtEl>
                                          <p:spTgt spid="24"/>
                                        </p:tgtEl>
                                        <p:attrNameLst>
                                          <p:attrName>style.visibility</p:attrName>
                                        </p:attrNameLst>
                                      </p:cBhvr>
                                      <p:to>
                                        <p:strVal val="visible"/>
                                      </p:to>
                                    </p:set>
                                    <p:anim calcmode="lin" valueType="num">
                                      <p:cBhvr>
                                        <p:cTn id="186" dur="3000" fill="hold"/>
                                        <p:tgtEl>
                                          <p:spTgt spid="24"/>
                                        </p:tgtEl>
                                        <p:attrNameLst>
                                          <p:attrName>ppt_w</p:attrName>
                                        </p:attrNameLst>
                                      </p:cBhvr>
                                      <p:tavLst>
                                        <p:tav tm="0">
                                          <p:val>
                                            <p:strVal val="#ppt_w"/>
                                          </p:val>
                                        </p:tav>
                                        <p:tav tm="100000">
                                          <p:val>
                                            <p:strVal val="#ppt_w"/>
                                          </p:val>
                                        </p:tav>
                                      </p:tavLst>
                                    </p:anim>
                                    <p:anim calcmode="lin" valueType="num">
                                      <p:cBhvr>
                                        <p:cTn id="187" dur="3000" fill="hold"/>
                                        <p:tgtEl>
                                          <p:spTgt spid="24"/>
                                        </p:tgtEl>
                                        <p:attrNameLst>
                                          <p:attrName>ppt_h</p:attrName>
                                        </p:attrNameLst>
                                      </p:cBhvr>
                                      <p:tavLst>
                                        <p:tav tm="0" fmla="#ppt_h*sin(2.5*pi*$)">
                                          <p:val>
                                            <p:fltVal val="0"/>
                                          </p:val>
                                        </p:tav>
                                        <p:tav tm="100000">
                                          <p:val>
                                            <p:fltVal val="1"/>
                                          </p:val>
                                        </p:tav>
                                      </p:tavLst>
                                    </p:anim>
                                  </p:childTnLst>
                                </p:cTn>
                              </p:par>
                              <p:par>
                                <p:cTn id="188" presetID="19" presetClass="entr" presetSubtype="5" fill="hold" grpId="1" nodeType="withEffect">
                                  <p:stCondLst>
                                    <p:cond delay="0"/>
                                  </p:stCondLst>
                                  <p:childTnLst>
                                    <p:set>
                                      <p:cBhvr>
                                        <p:cTn id="189" dur="1" fill="hold">
                                          <p:stCondLst>
                                            <p:cond delay="0"/>
                                          </p:stCondLst>
                                        </p:cTn>
                                        <p:tgtEl>
                                          <p:spTgt spid="25"/>
                                        </p:tgtEl>
                                        <p:attrNameLst>
                                          <p:attrName>style.visibility</p:attrName>
                                        </p:attrNameLst>
                                      </p:cBhvr>
                                      <p:to>
                                        <p:strVal val="visible"/>
                                      </p:to>
                                    </p:set>
                                    <p:anim calcmode="lin" valueType="num">
                                      <p:cBhvr>
                                        <p:cTn id="190" dur="3000" fill="hold"/>
                                        <p:tgtEl>
                                          <p:spTgt spid="25"/>
                                        </p:tgtEl>
                                        <p:attrNameLst>
                                          <p:attrName>ppt_w</p:attrName>
                                        </p:attrNameLst>
                                      </p:cBhvr>
                                      <p:tavLst>
                                        <p:tav tm="0">
                                          <p:val>
                                            <p:strVal val="#ppt_w"/>
                                          </p:val>
                                        </p:tav>
                                        <p:tav tm="100000">
                                          <p:val>
                                            <p:strVal val="#ppt_w"/>
                                          </p:val>
                                        </p:tav>
                                      </p:tavLst>
                                    </p:anim>
                                    <p:anim calcmode="lin" valueType="num">
                                      <p:cBhvr>
                                        <p:cTn id="191" dur="3000" fill="hold"/>
                                        <p:tgtEl>
                                          <p:spTgt spid="25"/>
                                        </p:tgtEl>
                                        <p:attrNameLst>
                                          <p:attrName>ppt_h</p:attrName>
                                        </p:attrNameLst>
                                      </p:cBhvr>
                                      <p:tavLst>
                                        <p:tav tm="0" fmla="#ppt_h*sin(2.5*pi*$)">
                                          <p:val>
                                            <p:fltVal val="0"/>
                                          </p:val>
                                        </p:tav>
                                        <p:tav tm="100000">
                                          <p:val>
                                            <p:fltVal val="1"/>
                                          </p:val>
                                        </p:tav>
                                      </p:tavLst>
                                    </p:anim>
                                  </p:childTnLst>
                                </p:cTn>
                              </p:par>
                              <p:par>
                                <p:cTn id="192" presetID="19" presetClass="entr" presetSubtype="5" fill="hold" grpId="1" nodeType="withEffect">
                                  <p:stCondLst>
                                    <p:cond delay="0"/>
                                  </p:stCondLst>
                                  <p:childTnLst>
                                    <p:set>
                                      <p:cBhvr>
                                        <p:cTn id="193" dur="1" fill="hold">
                                          <p:stCondLst>
                                            <p:cond delay="0"/>
                                          </p:stCondLst>
                                        </p:cTn>
                                        <p:tgtEl>
                                          <p:spTgt spid="26"/>
                                        </p:tgtEl>
                                        <p:attrNameLst>
                                          <p:attrName>style.visibility</p:attrName>
                                        </p:attrNameLst>
                                      </p:cBhvr>
                                      <p:to>
                                        <p:strVal val="visible"/>
                                      </p:to>
                                    </p:set>
                                    <p:anim calcmode="lin" valueType="num">
                                      <p:cBhvr>
                                        <p:cTn id="194" dur="3000" fill="hold"/>
                                        <p:tgtEl>
                                          <p:spTgt spid="26"/>
                                        </p:tgtEl>
                                        <p:attrNameLst>
                                          <p:attrName>ppt_w</p:attrName>
                                        </p:attrNameLst>
                                      </p:cBhvr>
                                      <p:tavLst>
                                        <p:tav tm="0">
                                          <p:val>
                                            <p:strVal val="#ppt_w"/>
                                          </p:val>
                                        </p:tav>
                                        <p:tav tm="100000">
                                          <p:val>
                                            <p:strVal val="#ppt_w"/>
                                          </p:val>
                                        </p:tav>
                                      </p:tavLst>
                                    </p:anim>
                                    <p:anim calcmode="lin" valueType="num">
                                      <p:cBhvr>
                                        <p:cTn id="195" dur="3000" fill="hold"/>
                                        <p:tgtEl>
                                          <p:spTgt spid="26"/>
                                        </p:tgtEl>
                                        <p:attrNameLst>
                                          <p:attrName>ppt_h</p:attrName>
                                        </p:attrNameLst>
                                      </p:cBhvr>
                                      <p:tavLst>
                                        <p:tav tm="0" fmla="#ppt_h*sin(2.5*pi*$)">
                                          <p:val>
                                            <p:fltVal val="0"/>
                                          </p:val>
                                        </p:tav>
                                        <p:tav tm="100000">
                                          <p:val>
                                            <p:fltVal val="1"/>
                                          </p:val>
                                        </p:tav>
                                      </p:tavLst>
                                    </p:anim>
                                  </p:childTnLst>
                                </p:cTn>
                              </p:par>
                              <p:par>
                                <p:cTn id="196" presetID="19" presetClass="entr" presetSubtype="5" fill="hold" grpId="1" nodeType="withEffect">
                                  <p:stCondLst>
                                    <p:cond delay="0"/>
                                  </p:stCondLst>
                                  <p:childTnLst>
                                    <p:set>
                                      <p:cBhvr>
                                        <p:cTn id="197" dur="1" fill="hold">
                                          <p:stCondLst>
                                            <p:cond delay="0"/>
                                          </p:stCondLst>
                                        </p:cTn>
                                        <p:tgtEl>
                                          <p:spTgt spid="27"/>
                                        </p:tgtEl>
                                        <p:attrNameLst>
                                          <p:attrName>style.visibility</p:attrName>
                                        </p:attrNameLst>
                                      </p:cBhvr>
                                      <p:to>
                                        <p:strVal val="visible"/>
                                      </p:to>
                                    </p:set>
                                    <p:anim calcmode="lin" valueType="num">
                                      <p:cBhvr>
                                        <p:cTn id="198" dur="3000" fill="hold"/>
                                        <p:tgtEl>
                                          <p:spTgt spid="27"/>
                                        </p:tgtEl>
                                        <p:attrNameLst>
                                          <p:attrName>ppt_w</p:attrName>
                                        </p:attrNameLst>
                                      </p:cBhvr>
                                      <p:tavLst>
                                        <p:tav tm="0">
                                          <p:val>
                                            <p:strVal val="#ppt_w"/>
                                          </p:val>
                                        </p:tav>
                                        <p:tav tm="100000">
                                          <p:val>
                                            <p:strVal val="#ppt_w"/>
                                          </p:val>
                                        </p:tav>
                                      </p:tavLst>
                                    </p:anim>
                                    <p:anim calcmode="lin" valueType="num">
                                      <p:cBhvr>
                                        <p:cTn id="199" dur="3000" fill="hold"/>
                                        <p:tgtEl>
                                          <p:spTgt spid="27"/>
                                        </p:tgtEl>
                                        <p:attrNameLst>
                                          <p:attrName>ppt_h</p:attrName>
                                        </p:attrNameLst>
                                      </p:cBhvr>
                                      <p:tavLst>
                                        <p:tav tm="0" fmla="#ppt_h*sin(2.5*pi*$)">
                                          <p:val>
                                            <p:fltVal val="0"/>
                                          </p:val>
                                        </p:tav>
                                        <p:tav tm="100000">
                                          <p:val>
                                            <p:fltVal val="1"/>
                                          </p:val>
                                        </p:tav>
                                      </p:tavLst>
                                    </p:anim>
                                  </p:childTnLst>
                                </p:cTn>
                              </p:par>
                              <p:par>
                                <p:cTn id="200" presetID="19" presetClass="entr" presetSubtype="5" fill="hold" grpId="1" nodeType="withEffect">
                                  <p:stCondLst>
                                    <p:cond delay="0"/>
                                  </p:stCondLst>
                                  <p:childTnLst>
                                    <p:set>
                                      <p:cBhvr>
                                        <p:cTn id="201" dur="1" fill="hold">
                                          <p:stCondLst>
                                            <p:cond delay="0"/>
                                          </p:stCondLst>
                                        </p:cTn>
                                        <p:tgtEl>
                                          <p:spTgt spid="28"/>
                                        </p:tgtEl>
                                        <p:attrNameLst>
                                          <p:attrName>style.visibility</p:attrName>
                                        </p:attrNameLst>
                                      </p:cBhvr>
                                      <p:to>
                                        <p:strVal val="visible"/>
                                      </p:to>
                                    </p:set>
                                    <p:anim calcmode="lin" valueType="num">
                                      <p:cBhvr>
                                        <p:cTn id="202" dur="3000" fill="hold"/>
                                        <p:tgtEl>
                                          <p:spTgt spid="28"/>
                                        </p:tgtEl>
                                        <p:attrNameLst>
                                          <p:attrName>ppt_w</p:attrName>
                                        </p:attrNameLst>
                                      </p:cBhvr>
                                      <p:tavLst>
                                        <p:tav tm="0">
                                          <p:val>
                                            <p:strVal val="#ppt_w"/>
                                          </p:val>
                                        </p:tav>
                                        <p:tav tm="100000">
                                          <p:val>
                                            <p:strVal val="#ppt_w"/>
                                          </p:val>
                                        </p:tav>
                                      </p:tavLst>
                                    </p:anim>
                                    <p:anim calcmode="lin" valueType="num">
                                      <p:cBhvr>
                                        <p:cTn id="203" dur="3000" fill="hold"/>
                                        <p:tgtEl>
                                          <p:spTgt spid="28"/>
                                        </p:tgtEl>
                                        <p:attrNameLst>
                                          <p:attrName>ppt_h</p:attrName>
                                        </p:attrNameLst>
                                      </p:cBhvr>
                                      <p:tavLst>
                                        <p:tav tm="0" fmla="#ppt_h*sin(2.5*pi*$)">
                                          <p:val>
                                            <p:fltVal val="0"/>
                                          </p:val>
                                        </p:tav>
                                        <p:tav tm="100000">
                                          <p:val>
                                            <p:fltVal val="1"/>
                                          </p:val>
                                        </p:tav>
                                      </p:tavLst>
                                    </p:anim>
                                  </p:childTnLst>
                                </p:cTn>
                              </p:par>
                              <p:par>
                                <p:cTn id="204" presetID="19" presetClass="entr" presetSubtype="5" fill="hold" grpId="1" nodeType="withEffect">
                                  <p:stCondLst>
                                    <p:cond delay="0"/>
                                  </p:stCondLst>
                                  <p:childTnLst>
                                    <p:set>
                                      <p:cBhvr>
                                        <p:cTn id="205" dur="1" fill="hold">
                                          <p:stCondLst>
                                            <p:cond delay="0"/>
                                          </p:stCondLst>
                                        </p:cTn>
                                        <p:tgtEl>
                                          <p:spTgt spid="29"/>
                                        </p:tgtEl>
                                        <p:attrNameLst>
                                          <p:attrName>style.visibility</p:attrName>
                                        </p:attrNameLst>
                                      </p:cBhvr>
                                      <p:to>
                                        <p:strVal val="visible"/>
                                      </p:to>
                                    </p:set>
                                    <p:anim calcmode="lin" valueType="num">
                                      <p:cBhvr>
                                        <p:cTn id="206" dur="3000" fill="hold"/>
                                        <p:tgtEl>
                                          <p:spTgt spid="29"/>
                                        </p:tgtEl>
                                        <p:attrNameLst>
                                          <p:attrName>ppt_w</p:attrName>
                                        </p:attrNameLst>
                                      </p:cBhvr>
                                      <p:tavLst>
                                        <p:tav tm="0">
                                          <p:val>
                                            <p:strVal val="#ppt_w"/>
                                          </p:val>
                                        </p:tav>
                                        <p:tav tm="100000">
                                          <p:val>
                                            <p:strVal val="#ppt_w"/>
                                          </p:val>
                                        </p:tav>
                                      </p:tavLst>
                                    </p:anim>
                                    <p:anim calcmode="lin" valueType="num">
                                      <p:cBhvr>
                                        <p:cTn id="207" dur="3000" fill="hold"/>
                                        <p:tgtEl>
                                          <p:spTgt spid="29"/>
                                        </p:tgtEl>
                                        <p:attrNameLst>
                                          <p:attrName>ppt_h</p:attrName>
                                        </p:attrNameLst>
                                      </p:cBhvr>
                                      <p:tavLst>
                                        <p:tav tm="0" fmla="#ppt_h*sin(2.5*pi*$)">
                                          <p:val>
                                            <p:fltVal val="0"/>
                                          </p:val>
                                        </p:tav>
                                        <p:tav tm="100000">
                                          <p:val>
                                            <p:fltVal val="1"/>
                                          </p:val>
                                        </p:tav>
                                      </p:tavLst>
                                    </p:anim>
                                  </p:childTnLst>
                                </p:cTn>
                              </p:par>
                              <p:par>
                                <p:cTn id="208" presetID="19" presetClass="entr" presetSubtype="5" fill="hold" grpId="1" nodeType="withEffect">
                                  <p:stCondLst>
                                    <p:cond delay="0"/>
                                  </p:stCondLst>
                                  <p:childTnLst>
                                    <p:set>
                                      <p:cBhvr>
                                        <p:cTn id="209" dur="1" fill="hold">
                                          <p:stCondLst>
                                            <p:cond delay="0"/>
                                          </p:stCondLst>
                                        </p:cTn>
                                        <p:tgtEl>
                                          <p:spTgt spid="30"/>
                                        </p:tgtEl>
                                        <p:attrNameLst>
                                          <p:attrName>style.visibility</p:attrName>
                                        </p:attrNameLst>
                                      </p:cBhvr>
                                      <p:to>
                                        <p:strVal val="visible"/>
                                      </p:to>
                                    </p:set>
                                    <p:anim calcmode="lin" valueType="num">
                                      <p:cBhvr>
                                        <p:cTn id="210" dur="3000" fill="hold"/>
                                        <p:tgtEl>
                                          <p:spTgt spid="30"/>
                                        </p:tgtEl>
                                        <p:attrNameLst>
                                          <p:attrName>ppt_w</p:attrName>
                                        </p:attrNameLst>
                                      </p:cBhvr>
                                      <p:tavLst>
                                        <p:tav tm="0">
                                          <p:val>
                                            <p:strVal val="#ppt_w"/>
                                          </p:val>
                                        </p:tav>
                                        <p:tav tm="100000">
                                          <p:val>
                                            <p:strVal val="#ppt_w"/>
                                          </p:val>
                                        </p:tav>
                                      </p:tavLst>
                                    </p:anim>
                                    <p:anim calcmode="lin" valueType="num">
                                      <p:cBhvr>
                                        <p:cTn id="211" dur="3000" fill="hold"/>
                                        <p:tgtEl>
                                          <p:spTgt spid="30"/>
                                        </p:tgtEl>
                                        <p:attrNameLst>
                                          <p:attrName>ppt_h</p:attrName>
                                        </p:attrNameLst>
                                      </p:cBhvr>
                                      <p:tavLst>
                                        <p:tav tm="0" fmla="#ppt_h*sin(2.5*pi*$)">
                                          <p:val>
                                            <p:fltVal val="0"/>
                                          </p:val>
                                        </p:tav>
                                        <p:tav tm="100000">
                                          <p:val>
                                            <p:fltVal val="1"/>
                                          </p:val>
                                        </p:tav>
                                      </p:tavLst>
                                    </p:anim>
                                  </p:childTnLst>
                                </p:cTn>
                              </p:par>
                              <p:par>
                                <p:cTn id="212" presetID="19" presetClass="entr" presetSubtype="5" fill="hold" grpId="1" nodeType="withEffect">
                                  <p:stCondLst>
                                    <p:cond delay="0"/>
                                  </p:stCondLst>
                                  <p:childTnLst>
                                    <p:set>
                                      <p:cBhvr>
                                        <p:cTn id="213" dur="1" fill="hold">
                                          <p:stCondLst>
                                            <p:cond delay="0"/>
                                          </p:stCondLst>
                                        </p:cTn>
                                        <p:tgtEl>
                                          <p:spTgt spid="31"/>
                                        </p:tgtEl>
                                        <p:attrNameLst>
                                          <p:attrName>style.visibility</p:attrName>
                                        </p:attrNameLst>
                                      </p:cBhvr>
                                      <p:to>
                                        <p:strVal val="visible"/>
                                      </p:to>
                                    </p:set>
                                    <p:anim calcmode="lin" valueType="num">
                                      <p:cBhvr>
                                        <p:cTn id="214" dur="3000" fill="hold"/>
                                        <p:tgtEl>
                                          <p:spTgt spid="31"/>
                                        </p:tgtEl>
                                        <p:attrNameLst>
                                          <p:attrName>ppt_w</p:attrName>
                                        </p:attrNameLst>
                                      </p:cBhvr>
                                      <p:tavLst>
                                        <p:tav tm="0">
                                          <p:val>
                                            <p:strVal val="#ppt_w"/>
                                          </p:val>
                                        </p:tav>
                                        <p:tav tm="100000">
                                          <p:val>
                                            <p:strVal val="#ppt_w"/>
                                          </p:val>
                                        </p:tav>
                                      </p:tavLst>
                                    </p:anim>
                                    <p:anim calcmode="lin" valueType="num">
                                      <p:cBhvr>
                                        <p:cTn id="215" dur="3000" fill="hold"/>
                                        <p:tgtEl>
                                          <p:spTgt spid="31"/>
                                        </p:tgtEl>
                                        <p:attrNameLst>
                                          <p:attrName>ppt_h</p:attrName>
                                        </p:attrNameLst>
                                      </p:cBhvr>
                                      <p:tavLst>
                                        <p:tav tm="0" fmla="#ppt_h*sin(2.5*pi*$)">
                                          <p:val>
                                            <p:fltVal val="0"/>
                                          </p:val>
                                        </p:tav>
                                        <p:tav tm="100000">
                                          <p:val>
                                            <p:fltVal val="1"/>
                                          </p:val>
                                        </p:tav>
                                      </p:tavLst>
                                    </p:anim>
                                  </p:childTnLst>
                                </p:cTn>
                              </p:par>
                              <p:par>
                                <p:cTn id="216" presetID="19" presetClass="entr" presetSubtype="5" fill="hold" grpId="1" nodeType="withEffect">
                                  <p:stCondLst>
                                    <p:cond delay="0"/>
                                  </p:stCondLst>
                                  <p:childTnLst>
                                    <p:set>
                                      <p:cBhvr>
                                        <p:cTn id="217" dur="1" fill="hold">
                                          <p:stCondLst>
                                            <p:cond delay="0"/>
                                          </p:stCondLst>
                                        </p:cTn>
                                        <p:tgtEl>
                                          <p:spTgt spid="32"/>
                                        </p:tgtEl>
                                        <p:attrNameLst>
                                          <p:attrName>style.visibility</p:attrName>
                                        </p:attrNameLst>
                                      </p:cBhvr>
                                      <p:to>
                                        <p:strVal val="visible"/>
                                      </p:to>
                                    </p:set>
                                    <p:anim calcmode="lin" valueType="num">
                                      <p:cBhvr>
                                        <p:cTn id="218" dur="3000" fill="hold"/>
                                        <p:tgtEl>
                                          <p:spTgt spid="32"/>
                                        </p:tgtEl>
                                        <p:attrNameLst>
                                          <p:attrName>ppt_w</p:attrName>
                                        </p:attrNameLst>
                                      </p:cBhvr>
                                      <p:tavLst>
                                        <p:tav tm="0">
                                          <p:val>
                                            <p:strVal val="#ppt_w"/>
                                          </p:val>
                                        </p:tav>
                                        <p:tav tm="100000">
                                          <p:val>
                                            <p:strVal val="#ppt_w"/>
                                          </p:val>
                                        </p:tav>
                                      </p:tavLst>
                                    </p:anim>
                                    <p:anim calcmode="lin" valueType="num">
                                      <p:cBhvr>
                                        <p:cTn id="219" dur="3000" fill="hold"/>
                                        <p:tgtEl>
                                          <p:spTgt spid="32"/>
                                        </p:tgtEl>
                                        <p:attrNameLst>
                                          <p:attrName>ppt_h</p:attrName>
                                        </p:attrNameLst>
                                      </p:cBhvr>
                                      <p:tavLst>
                                        <p:tav tm="0" fmla="#ppt_h*sin(2.5*pi*$)">
                                          <p:val>
                                            <p:fltVal val="0"/>
                                          </p:val>
                                        </p:tav>
                                        <p:tav tm="100000">
                                          <p:val>
                                            <p:fltVal val="1"/>
                                          </p:val>
                                        </p:tav>
                                      </p:tavLst>
                                    </p:anim>
                                  </p:childTnLst>
                                </p:cTn>
                              </p:par>
                              <p:par>
                                <p:cTn id="220" presetID="19" presetClass="entr" presetSubtype="5" fill="hold" grpId="1" nodeType="withEffect">
                                  <p:stCondLst>
                                    <p:cond delay="0"/>
                                  </p:stCondLst>
                                  <p:childTnLst>
                                    <p:set>
                                      <p:cBhvr>
                                        <p:cTn id="221" dur="1" fill="hold">
                                          <p:stCondLst>
                                            <p:cond delay="0"/>
                                          </p:stCondLst>
                                        </p:cTn>
                                        <p:tgtEl>
                                          <p:spTgt spid="33"/>
                                        </p:tgtEl>
                                        <p:attrNameLst>
                                          <p:attrName>style.visibility</p:attrName>
                                        </p:attrNameLst>
                                      </p:cBhvr>
                                      <p:to>
                                        <p:strVal val="visible"/>
                                      </p:to>
                                    </p:set>
                                    <p:anim calcmode="lin" valueType="num">
                                      <p:cBhvr>
                                        <p:cTn id="222" dur="3000" fill="hold"/>
                                        <p:tgtEl>
                                          <p:spTgt spid="33"/>
                                        </p:tgtEl>
                                        <p:attrNameLst>
                                          <p:attrName>ppt_w</p:attrName>
                                        </p:attrNameLst>
                                      </p:cBhvr>
                                      <p:tavLst>
                                        <p:tav tm="0">
                                          <p:val>
                                            <p:strVal val="#ppt_w"/>
                                          </p:val>
                                        </p:tav>
                                        <p:tav tm="100000">
                                          <p:val>
                                            <p:strVal val="#ppt_w"/>
                                          </p:val>
                                        </p:tav>
                                      </p:tavLst>
                                    </p:anim>
                                    <p:anim calcmode="lin" valueType="num">
                                      <p:cBhvr>
                                        <p:cTn id="223" dur="3000" fill="hold"/>
                                        <p:tgtEl>
                                          <p:spTgt spid="33"/>
                                        </p:tgtEl>
                                        <p:attrNameLst>
                                          <p:attrName>ppt_h</p:attrName>
                                        </p:attrNameLst>
                                      </p:cBhvr>
                                      <p:tavLst>
                                        <p:tav tm="0" fmla="#ppt_h*sin(2.5*pi*$)">
                                          <p:val>
                                            <p:fltVal val="0"/>
                                          </p:val>
                                        </p:tav>
                                        <p:tav tm="100000">
                                          <p:val>
                                            <p:fltVal val="1"/>
                                          </p:val>
                                        </p:tav>
                                      </p:tavLst>
                                    </p:anim>
                                  </p:childTnLst>
                                </p:cTn>
                              </p:par>
                              <p:par>
                                <p:cTn id="224" presetID="19" presetClass="entr" presetSubtype="5" fill="hold" grpId="1" nodeType="withEffect">
                                  <p:stCondLst>
                                    <p:cond delay="0"/>
                                  </p:stCondLst>
                                  <p:childTnLst>
                                    <p:set>
                                      <p:cBhvr>
                                        <p:cTn id="225" dur="1" fill="hold">
                                          <p:stCondLst>
                                            <p:cond delay="0"/>
                                          </p:stCondLst>
                                        </p:cTn>
                                        <p:tgtEl>
                                          <p:spTgt spid="34"/>
                                        </p:tgtEl>
                                        <p:attrNameLst>
                                          <p:attrName>style.visibility</p:attrName>
                                        </p:attrNameLst>
                                      </p:cBhvr>
                                      <p:to>
                                        <p:strVal val="visible"/>
                                      </p:to>
                                    </p:set>
                                    <p:anim calcmode="lin" valueType="num">
                                      <p:cBhvr>
                                        <p:cTn id="226" dur="3000" fill="hold"/>
                                        <p:tgtEl>
                                          <p:spTgt spid="34"/>
                                        </p:tgtEl>
                                        <p:attrNameLst>
                                          <p:attrName>ppt_w</p:attrName>
                                        </p:attrNameLst>
                                      </p:cBhvr>
                                      <p:tavLst>
                                        <p:tav tm="0">
                                          <p:val>
                                            <p:strVal val="#ppt_w"/>
                                          </p:val>
                                        </p:tav>
                                        <p:tav tm="100000">
                                          <p:val>
                                            <p:strVal val="#ppt_w"/>
                                          </p:val>
                                        </p:tav>
                                      </p:tavLst>
                                    </p:anim>
                                    <p:anim calcmode="lin" valueType="num">
                                      <p:cBhvr>
                                        <p:cTn id="227" dur="3000" fill="hold"/>
                                        <p:tgtEl>
                                          <p:spTgt spid="34"/>
                                        </p:tgtEl>
                                        <p:attrNameLst>
                                          <p:attrName>ppt_h</p:attrName>
                                        </p:attrNameLst>
                                      </p:cBhvr>
                                      <p:tavLst>
                                        <p:tav tm="0" fmla="#ppt_h*sin(2.5*pi*$)">
                                          <p:val>
                                            <p:fltVal val="0"/>
                                          </p:val>
                                        </p:tav>
                                        <p:tav tm="100000">
                                          <p:val>
                                            <p:fltVal val="1"/>
                                          </p:val>
                                        </p:tav>
                                      </p:tavLst>
                                    </p:anim>
                                  </p:childTnLst>
                                </p:cTn>
                              </p:par>
                              <p:par>
                                <p:cTn id="228" presetID="19" presetClass="entr" presetSubtype="5" fill="hold" grpId="1" nodeType="withEffect">
                                  <p:stCondLst>
                                    <p:cond delay="0"/>
                                  </p:stCondLst>
                                  <p:childTnLst>
                                    <p:set>
                                      <p:cBhvr>
                                        <p:cTn id="229" dur="1" fill="hold">
                                          <p:stCondLst>
                                            <p:cond delay="0"/>
                                          </p:stCondLst>
                                        </p:cTn>
                                        <p:tgtEl>
                                          <p:spTgt spid="35"/>
                                        </p:tgtEl>
                                        <p:attrNameLst>
                                          <p:attrName>style.visibility</p:attrName>
                                        </p:attrNameLst>
                                      </p:cBhvr>
                                      <p:to>
                                        <p:strVal val="visible"/>
                                      </p:to>
                                    </p:set>
                                    <p:anim calcmode="lin" valueType="num">
                                      <p:cBhvr>
                                        <p:cTn id="230" dur="3000" fill="hold"/>
                                        <p:tgtEl>
                                          <p:spTgt spid="35"/>
                                        </p:tgtEl>
                                        <p:attrNameLst>
                                          <p:attrName>ppt_w</p:attrName>
                                        </p:attrNameLst>
                                      </p:cBhvr>
                                      <p:tavLst>
                                        <p:tav tm="0">
                                          <p:val>
                                            <p:strVal val="#ppt_w"/>
                                          </p:val>
                                        </p:tav>
                                        <p:tav tm="100000">
                                          <p:val>
                                            <p:strVal val="#ppt_w"/>
                                          </p:val>
                                        </p:tav>
                                      </p:tavLst>
                                    </p:anim>
                                    <p:anim calcmode="lin" valueType="num">
                                      <p:cBhvr>
                                        <p:cTn id="231" dur="3000" fill="hold"/>
                                        <p:tgtEl>
                                          <p:spTgt spid="35"/>
                                        </p:tgtEl>
                                        <p:attrNameLst>
                                          <p:attrName>ppt_h</p:attrName>
                                        </p:attrNameLst>
                                      </p:cBhvr>
                                      <p:tavLst>
                                        <p:tav tm="0" fmla="#ppt_h*sin(2.5*pi*$)">
                                          <p:val>
                                            <p:fltVal val="0"/>
                                          </p:val>
                                        </p:tav>
                                        <p:tav tm="100000">
                                          <p:val>
                                            <p:fltVal val="1"/>
                                          </p:val>
                                        </p:tav>
                                      </p:tavLst>
                                    </p:anim>
                                  </p:childTnLst>
                                </p:cTn>
                              </p:par>
                              <p:par>
                                <p:cTn id="232" presetID="16" presetClass="entr" presetSubtype="21" fill="hold" grpId="2" nodeType="withEffect">
                                  <p:stCondLst>
                                    <p:cond delay="0"/>
                                  </p:stCondLst>
                                  <p:childTnLst>
                                    <p:set>
                                      <p:cBhvr>
                                        <p:cTn id="233" dur="1" fill="hold">
                                          <p:stCondLst>
                                            <p:cond delay="0"/>
                                          </p:stCondLst>
                                        </p:cTn>
                                        <p:tgtEl>
                                          <p:spTgt spid="8"/>
                                        </p:tgtEl>
                                        <p:attrNameLst>
                                          <p:attrName>style.visibility</p:attrName>
                                        </p:attrNameLst>
                                      </p:cBhvr>
                                      <p:to>
                                        <p:strVal val="visible"/>
                                      </p:to>
                                    </p:set>
                                    <p:animEffect transition="in" filter="barn(inVertical)">
                                      <p:cBhvr>
                                        <p:cTn id="234" dur="3000"/>
                                        <p:tgtEl>
                                          <p:spTgt spid="8"/>
                                        </p:tgtEl>
                                      </p:cBhvr>
                                    </p:animEffect>
                                  </p:childTnLst>
                                </p:cTn>
                              </p:par>
                              <p:par>
                                <p:cTn id="235" presetID="16" presetClass="entr" presetSubtype="21" fill="hold" grpId="2" nodeType="withEffect">
                                  <p:stCondLst>
                                    <p:cond delay="0"/>
                                  </p:stCondLst>
                                  <p:childTnLst>
                                    <p:set>
                                      <p:cBhvr>
                                        <p:cTn id="236" dur="1" fill="hold">
                                          <p:stCondLst>
                                            <p:cond delay="0"/>
                                          </p:stCondLst>
                                        </p:cTn>
                                        <p:tgtEl>
                                          <p:spTgt spid="9"/>
                                        </p:tgtEl>
                                        <p:attrNameLst>
                                          <p:attrName>style.visibility</p:attrName>
                                        </p:attrNameLst>
                                      </p:cBhvr>
                                      <p:to>
                                        <p:strVal val="visible"/>
                                      </p:to>
                                    </p:set>
                                    <p:animEffect transition="in" filter="barn(inVertical)">
                                      <p:cBhvr>
                                        <p:cTn id="237" dur="3000"/>
                                        <p:tgtEl>
                                          <p:spTgt spid="9"/>
                                        </p:tgtEl>
                                      </p:cBhvr>
                                    </p:animEffect>
                                  </p:childTnLst>
                                </p:cTn>
                              </p:par>
                              <p:par>
                                <p:cTn id="238" presetID="16" presetClass="entr" presetSubtype="21" fill="hold" grpId="2" nodeType="withEffect">
                                  <p:stCondLst>
                                    <p:cond delay="0"/>
                                  </p:stCondLst>
                                  <p:childTnLst>
                                    <p:set>
                                      <p:cBhvr>
                                        <p:cTn id="239" dur="1" fill="hold">
                                          <p:stCondLst>
                                            <p:cond delay="0"/>
                                          </p:stCondLst>
                                        </p:cTn>
                                        <p:tgtEl>
                                          <p:spTgt spid="10"/>
                                        </p:tgtEl>
                                        <p:attrNameLst>
                                          <p:attrName>style.visibility</p:attrName>
                                        </p:attrNameLst>
                                      </p:cBhvr>
                                      <p:to>
                                        <p:strVal val="visible"/>
                                      </p:to>
                                    </p:set>
                                    <p:animEffect transition="in" filter="barn(inVertical)">
                                      <p:cBhvr>
                                        <p:cTn id="240" dur="3000"/>
                                        <p:tgtEl>
                                          <p:spTgt spid="10"/>
                                        </p:tgtEl>
                                      </p:cBhvr>
                                    </p:animEffect>
                                  </p:childTnLst>
                                </p:cTn>
                              </p:par>
                              <p:par>
                                <p:cTn id="241" presetID="16" presetClass="entr" presetSubtype="21" fill="hold" grpId="2" nodeType="withEffect">
                                  <p:stCondLst>
                                    <p:cond delay="0"/>
                                  </p:stCondLst>
                                  <p:childTnLst>
                                    <p:set>
                                      <p:cBhvr>
                                        <p:cTn id="242" dur="1" fill="hold">
                                          <p:stCondLst>
                                            <p:cond delay="0"/>
                                          </p:stCondLst>
                                        </p:cTn>
                                        <p:tgtEl>
                                          <p:spTgt spid="11"/>
                                        </p:tgtEl>
                                        <p:attrNameLst>
                                          <p:attrName>style.visibility</p:attrName>
                                        </p:attrNameLst>
                                      </p:cBhvr>
                                      <p:to>
                                        <p:strVal val="visible"/>
                                      </p:to>
                                    </p:set>
                                    <p:animEffect transition="in" filter="barn(inVertical)">
                                      <p:cBhvr>
                                        <p:cTn id="243" dur="3000"/>
                                        <p:tgtEl>
                                          <p:spTgt spid="11"/>
                                        </p:tgtEl>
                                      </p:cBhvr>
                                    </p:animEffect>
                                  </p:childTnLst>
                                </p:cTn>
                              </p:par>
                              <p:par>
                                <p:cTn id="244" presetID="16" presetClass="entr" presetSubtype="21" fill="hold" grpId="2" nodeType="withEffect">
                                  <p:stCondLst>
                                    <p:cond delay="0"/>
                                  </p:stCondLst>
                                  <p:childTnLst>
                                    <p:set>
                                      <p:cBhvr>
                                        <p:cTn id="245" dur="1" fill="hold">
                                          <p:stCondLst>
                                            <p:cond delay="0"/>
                                          </p:stCondLst>
                                        </p:cTn>
                                        <p:tgtEl>
                                          <p:spTgt spid="12"/>
                                        </p:tgtEl>
                                        <p:attrNameLst>
                                          <p:attrName>style.visibility</p:attrName>
                                        </p:attrNameLst>
                                      </p:cBhvr>
                                      <p:to>
                                        <p:strVal val="visible"/>
                                      </p:to>
                                    </p:set>
                                    <p:animEffect transition="in" filter="barn(inVertical)">
                                      <p:cBhvr>
                                        <p:cTn id="246" dur="3000"/>
                                        <p:tgtEl>
                                          <p:spTgt spid="12"/>
                                        </p:tgtEl>
                                      </p:cBhvr>
                                    </p:animEffect>
                                  </p:childTnLst>
                                </p:cTn>
                              </p:par>
                              <p:par>
                                <p:cTn id="247" presetID="16" presetClass="entr" presetSubtype="21" fill="hold" grpId="2" nodeType="withEffect">
                                  <p:stCondLst>
                                    <p:cond delay="0"/>
                                  </p:stCondLst>
                                  <p:childTnLst>
                                    <p:set>
                                      <p:cBhvr>
                                        <p:cTn id="248" dur="1" fill="hold">
                                          <p:stCondLst>
                                            <p:cond delay="0"/>
                                          </p:stCondLst>
                                        </p:cTn>
                                        <p:tgtEl>
                                          <p:spTgt spid="13"/>
                                        </p:tgtEl>
                                        <p:attrNameLst>
                                          <p:attrName>style.visibility</p:attrName>
                                        </p:attrNameLst>
                                      </p:cBhvr>
                                      <p:to>
                                        <p:strVal val="visible"/>
                                      </p:to>
                                    </p:set>
                                    <p:animEffect transition="in" filter="barn(inVertical)">
                                      <p:cBhvr>
                                        <p:cTn id="249" dur="3000"/>
                                        <p:tgtEl>
                                          <p:spTgt spid="13"/>
                                        </p:tgtEl>
                                      </p:cBhvr>
                                    </p:animEffect>
                                  </p:childTnLst>
                                </p:cTn>
                              </p:par>
                              <p:par>
                                <p:cTn id="250" presetID="16" presetClass="entr" presetSubtype="21" fill="hold" grpId="2" nodeType="withEffect">
                                  <p:stCondLst>
                                    <p:cond delay="0"/>
                                  </p:stCondLst>
                                  <p:childTnLst>
                                    <p:set>
                                      <p:cBhvr>
                                        <p:cTn id="251" dur="1" fill="hold">
                                          <p:stCondLst>
                                            <p:cond delay="0"/>
                                          </p:stCondLst>
                                        </p:cTn>
                                        <p:tgtEl>
                                          <p:spTgt spid="14"/>
                                        </p:tgtEl>
                                        <p:attrNameLst>
                                          <p:attrName>style.visibility</p:attrName>
                                        </p:attrNameLst>
                                      </p:cBhvr>
                                      <p:to>
                                        <p:strVal val="visible"/>
                                      </p:to>
                                    </p:set>
                                    <p:animEffect transition="in" filter="barn(inVertical)">
                                      <p:cBhvr>
                                        <p:cTn id="252" dur="3000"/>
                                        <p:tgtEl>
                                          <p:spTgt spid="14"/>
                                        </p:tgtEl>
                                      </p:cBhvr>
                                    </p:animEffect>
                                  </p:childTnLst>
                                </p:cTn>
                              </p:par>
                              <p:par>
                                <p:cTn id="253" presetID="16" presetClass="entr" presetSubtype="21" fill="hold" grpId="2" nodeType="withEffect">
                                  <p:stCondLst>
                                    <p:cond delay="0"/>
                                  </p:stCondLst>
                                  <p:childTnLst>
                                    <p:set>
                                      <p:cBhvr>
                                        <p:cTn id="254" dur="1" fill="hold">
                                          <p:stCondLst>
                                            <p:cond delay="0"/>
                                          </p:stCondLst>
                                        </p:cTn>
                                        <p:tgtEl>
                                          <p:spTgt spid="15"/>
                                        </p:tgtEl>
                                        <p:attrNameLst>
                                          <p:attrName>style.visibility</p:attrName>
                                        </p:attrNameLst>
                                      </p:cBhvr>
                                      <p:to>
                                        <p:strVal val="visible"/>
                                      </p:to>
                                    </p:set>
                                    <p:animEffect transition="in" filter="barn(inVertical)">
                                      <p:cBhvr>
                                        <p:cTn id="255" dur="3000"/>
                                        <p:tgtEl>
                                          <p:spTgt spid="15"/>
                                        </p:tgtEl>
                                      </p:cBhvr>
                                    </p:animEffect>
                                  </p:childTnLst>
                                </p:cTn>
                              </p:par>
                              <p:par>
                                <p:cTn id="256" presetID="16" presetClass="entr" presetSubtype="21" fill="hold" grpId="2" nodeType="withEffect">
                                  <p:stCondLst>
                                    <p:cond delay="0"/>
                                  </p:stCondLst>
                                  <p:childTnLst>
                                    <p:set>
                                      <p:cBhvr>
                                        <p:cTn id="257" dur="1" fill="hold">
                                          <p:stCondLst>
                                            <p:cond delay="0"/>
                                          </p:stCondLst>
                                        </p:cTn>
                                        <p:tgtEl>
                                          <p:spTgt spid="16"/>
                                        </p:tgtEl>
                                        <p:attrNameLst>
                                          <p:attrName>style.visibility</p:attrName>
                                        </p:attrNameLst>
                                      </p:cBhvr>
                                      <p:to>
                                        <p:strVal val="visible"/>
                                      </p:to>
                                    </p:set>
                                    <p:animEffect transition="in" filter="barn(inVertical)">
                                      <p:cBhvr>
                                        <p:cTn id="258" dur="3000"/>
                                        <p:tgtEl>
                                          <p:spTgt spid="16"/>
                                        </p:tgtEl>
                                      </p:cBhvr>
                                    </p:animEffect>
                                  </p:childTnLst>
                                </p:cTn>
                              </p:par>
                              <p:par>
                                <p:cTn id="259" presetID="16" presetClass="entr" presetSubtype="21" fill="hold" grpId="2" nodeType="withEffect">
                                  <p:stCondLst>
                                    <p:cond delay="0"/>
                                  </p:stCondLst>
                                  <p:childTnLst>
                                    <p:set>
                                      <p:cBhvr>
                                        <p:cTn id="260" dur="1" fill="hold">
                                          <p:stCondLst>
                                            <p:cond delay="0"/>
                                          </p:stCondLst>
                                        </p:cTn>
                                        <p:tgtEl>
                                          <p:spTgt spid="17"/>
                                        </p:tgtEl>
                                        <p:attrNameLst>
                                          <p:attrName>style.visibility</p:attrName>
                                        </p:attrNameLst>
                                      </p:cBhvr>
                                      <p:to>
                                        <p:strVal val="visible"/>
                                      </p:to>
                                    </p:set>
                                    <p:animEffect transition="in" filter="barn(inVertical)">
                                      <p:cBhvr>
                                        <p:cTn id="261" dur="3000"/>
                                        <p:tgtEl>
                                          <p:spTgt spid="17"/>
                                        </p:tgtEl>
                                      </p:cBhvr>
                                    </p:animEffect>
                                  </p:childTnLst>
                                </p:cTn>
                              </p:par>
                              <p:par>
                                <p:cTn id="262" presetID="16" presetClass="entr" presetSubtype="21" fill="hold" grpId="2" nodeType="withEffect">
                                  <p:stCondLst>
                                    <p:cond delay="0"/>
                                  </p:stCondLst>
                                  <p:childTnLst>
                                    <p:set>
                                      <p:cBhvr>
                                        <p:cTn id="263" dur="1" fill="hold">
                                          <p:stCondLst>
                                            <p:cond delay="0"/>
                                          </p:stCondLst>
                                        </p:cTn>
                                        <p:tgtEl>
                                          <p:spTgt spid="18"/>
                                        </p:tgtEl>
                                        <p:attrNameLst>
                                          <p:attrName>style.visibility</p:attrName>
                                        </p:attrNameLst>
                                      </p:cBhvr>
                                      <p:to>
                                        <p:strVal val="visible"/>
                                      </p:to>
                                    </p:set>
                                    <p:animEffect transition="in" filter="barn(inVertical)">
                                      <p:cBhvr>
                                        <p:cTn id="264" dur="3000"/>
                                        <p:tgtEl>
                                          <p:spTgt spid="18"/>
                                        </p:tgtEl>
                                      </p:cBhvr>
                                    </p:animEffect>
                                  </p:childTnLst>
                                </p:cTn>
                              </p:par>
                              <p:par>
                                <p:cTn id="265" presetID="16" presetClass="entr" presetSubtype="21" fill="hold" grpId="2" nodeType="withEffect">
                                  <p:stCondLst>
                                    <p:cond delay="0"/>
                                  </p:stCondLst>
                                  <p:childTnLst>
                                    <p:set>
                                      <p:cBhvr>
                                        <p:cTn id="266" dur="1" fill="hold">
                                          <p:stCondLst>
                                            <p:cond delay="0"/>
                                          </p:stCondLst>
                                        </p:cTn>
                                        <p:tgtEl>
                                          <p:spTgt spid="19"/>
                                        </p:tgtEl>
                                        <p:attrNameLst>
                                          <p:attrName>style.visibility</p:attrName>
                                        </p:attrNameLst>
                                      </p:cBhvr>
                                      <p:to>
                                        <p:strVal val="visible"/>
                                      </p:to>
                                    </p:set>
                                    <p:animEffect transition="in" filter="barn(inVertical)">
                                      <p:cBhvr>
                                        <p:cTn id="267" dur="3000"/>
                                        <p:tgtEl>
                                          <p:spTgt spid="19"/>
                                        </p:tgtEl>
                                      </p:cBhvr>
                                    </p:animEffect>
                                  </p:childTnLst>
                                </p:cTn>
                              </p:par>
                              <p:par>
                                <p:cTn id="268" presetID="16" presetClass="entr" presetSubtype="21" fill="hold" grpId="2" nodeType="withEffect">
                                  <p:stCondLst>
                                    <p:cond delay="0"/>
                                  </p:stCondLst>
                                  <p:childTnLst>
                                    <p:set>
                                      <p:cBhvr>
                                        <p:cTn id="269" dur="1" fill="hold">
                                          <p:stCondLst>
                                            <p:cond delay="0"/>
                                          </p:stCondLst>
                                        </p:cTn>
                                        <p:tgtEl>
                                          <p:spTgt spid="20"/>
                                        </p:tgtEl>
                                        <p:attrNameLst>
                                          <p:attrName>style.visibility</p:attrName>
                                        </p:attrNameLst>
                                      </p:cBhvr>
                                      <p:to>
                                        <p:strVal val="visible"/>
                                      </p:to>
                                    </p:set>
                                    <p:animEffect transition="in" filter="barn(inVertical)">
                                      <p:cBhvr>
                                        <p:cTn id="270" dur="3000"/>
                                        <p:tgtEl>
                                          <p:spTgt spid="20"/>
                                        </p:tgtEl>
                                      </p:cBhvr>
                                    </p:animEffect>
                                  </p:childTnLst>
                                </p:cTn>
                              </p:par>
                              <p:par>
                                <p:cTn id="271" presetID="16" presetClass="entr" presetSubtype="21" fill="hold" grpId="2" nodeType="withEffect">
                                  <p:stCondLst>
                                    <p:cond delay="0"/>
                                  </p:stCondLst>
                                  <p:childTnLst>
                                    <p:set>
                                      <p:cBhvr>
                                        <p:cTn id="272" dur="1" fill="hold">
                                          <p:stCondLst>
                                            <p:cond delay="0"/>
                                          </p:stCondLst>
                                        </p:cTn>
                                        <p:tgtEl>
                                          <p:spTgt spid="21"/>
                                        </p:tgtEl>
                                        <p:attrNameLst>
                                          <p:attrName>style.visibility</p:attrName>
                                        </p:attrNameLst>
                                      </p:cBhvr>
                                      <p:to>
                                        <p:strVal val="visible"/>
                                      </p:to>
                                    </p:set>
                                    <p:animEffect transition="in" filter="barn(inVertical)">
                                      <p:cBhvr>
                                        <p:cTn id="273" dur="3000"/>
                                        <p:tgtEl>
                                          <p:spTgt spid="21"/>
                                        </p:tgtEl>
                                      </p:cBhvr>
                                    </p:animEffect>
                                  </p:childTnLst>
                                </p:cTn>
                              </p:par>
                              <p:par>
                                <p:cTn id="274" presetID="16" presetClass="entr" presetSubtype="21" fill="hold" grpId="2" nodeType="withEffect">
                                  <p:stCondLst>
                                    <p:cond delay="0"/>
                                  </p:stCondLst>
                                  <p:childTnLst>
                                    <p:set>
                                      <p:cBhvr>
                                        <p:cTn id="275" dur="1" fill="hold">
                                          <p:stCondLst>
                                            <p:cond delay="0"/>
                                          </p:stCondLst>
                                        </p:cTn>
                                        <p:tgtEl>
                                          <p:spTgt spid="22"/>
                                        </p:tgtEl>
                                        <p:attrNameLst>
                                          <p:attrName>style.visibility</p:attrName>
                                        </p:attrNameLst>
                                      </p:cBhvr>
                                      <p:to>
                                        <p:strVal val="visible"/>
                                      </p:to>
                                    </p:set>
                                    <p:animEffect transition="in" filter="barn(inVertical)">
                                      <p:cBhvr>
                                        <p:cTn id="276" dur="3000"/>
                                        <p:tgtEl>
                                          <p:spTgt spid="22"/>
                                        </p:tgtEl>
                                      </p:cBhvr>
                                    </p:animEffect>
                                  </p:childTnLst>
                                </p:cTn>
                              </p:par>
                              <p:par>
                                <p:cTn id="277" presetID="16" presetClass="entr" presetSubtype="21" fill="hold" grpId="2" nodeType="withEffect">
                                  <p:stCondLst>
                                    <p:cond delay="0"/>
                                  </p:stCondLst>
                                  <p:childTnLst>
                                    <p:set>
                                      <p:cBhvr>
                                        <p:cTn id="278" dur="1" fill="hold">
                                          <p:stCondLst>
                                            <p:cond delay="0"/>
                                          </p:stCondLst>
                                        </p:cTn>
                                        <p:tgtEl>
                                          <p:spTgt spid="23"/>
                                        </p:tgtEl>
                                        <p:attrNameLst>
                                          <p:attrName>style.visibility</p:attrName>
                                        </p:attrNameLst>
                                      </p:cBhvr>
                                      <p:to>
                                        <p:strVal val="visible"/>
                                      </p:to>
                                    </p:set>
                                    <p:animEffect transition="in" filter="barn(inVertical)">
                                      <p:cBhvr>
                                        <p:cTn id="279" dur="3000"/>
                                        <p:tgtEl>
                                          <p:spTgt spid="23"/>
                                        </p:tgtEl>
                                      </p:cBhvr>
                                    </p:animEffect>
                                  </p:childTnLst>
                                </p:cTn>
                              </p:par>
                              <p:par>
                                <p:cTn id="280" presetID="16" presetClass="entr" presetSubtype="21" fill="hold" grpId="2" nodeType="withEffect">
                                  <p:stCondLst>
                                    <p:cond delay="0"/>
                                  </p:stCondLst>
                                  <p:childTnLst>
                                    <p:set>
                                      <p:cBhvr>
                                        <p:cTn id="281" dur="1" fill="hold">
                                          <p:stCondLst>
                                            <p:cond delay="0"/>
                                          </p:stCondLst>
                                        </p:cTn>
                                        <p:tgtEl>
                                          <p:spTgt spid="24"/>
                                        </p:tgtEl>
                                        <p:attrNameLst>
                                          <p:attrName>style.visibility</p:attrName>
                                        </p:attrNameLst>
                                      </p:cBhvr>
                                      <p:to>
                                        <p:strVal val="visible"/>
                                      </p:to>
                                    </p:set>
                                    <p:animEffect transition="in" filter="barn(inVertical)">
                                      <p:cBhvr>
                                        <p:cTn id="282" dur="3000"/>
                                        <p:tgtEl>
                                          <p:spTgt spid="24"/>
                                        </p:tgtEl>
                                      </p:cBhvr>
                                    </p:animEffect>
                                  </p:childTnLst>
                                </p:cTn>
                              </p:par>
                              <p:par>
                                <p:cTn id="283" presetID="16" presetClass="entr" presetSubtype="21" fill="hold" grpId="2" nodeType="withEffect">
                                  <p:stCondLst>
                                    <p:cond delay="0"/>
                                  </p:stCondLst>
                                  <p:childTnLst>
                                    <p:set>
                                      <p:cBhvr>
                                        <p:cTn id="284" dur="1" fill="hold">
                                          <p:stCondLst>
                                            <p:cond delay="0"/>
                                          </p:stCondLst>
                                        </p:cTn>
                                        <p:tgtEl>
                                          <p:spTgt spid="25"/>
                                        </p:tgtEl>
                                        <p:attrNameLst>
                                          <p:attrName>style.visibility</p:attrName>
                                        </p:attrNameLst>
                                      </p:cBhvr>
                                      <p:to>
                                        <p:strVal val="visible"/>
                                      </p:to>
                                    </p:set>
                                    <p:animEffect transition="in" filter="barn(inVertical)">
                                      <p:cBhvr>
                                        <p:cTn id="285" dur="3000"/>
                                        <p:tgtEl>
                                          <p:spTgt spid="25"/>
                                        </p:tgtEl>
                                      </p:cBhvr>
                                    </p:animEffect>
                                  </p:childTnLst>
                                </p:cTn>
                              </p:par>
                              <p:par>
                                <p:cTn id="286" presetID="16" presetClass="entr" presetSubtype="21" fill="hold" grpId="2" nodeType="withEffect">
                                  <p:stCondLst>
                                    <p:cond delay="0"/>
                                  </p:stCondLst>
                                  <p:childTnLst>
                                    <p:set>
                                      <p:cBhvr>
                                        <p:cTn id="287" dur="1" fill="hold">
                                          <p:stCondLst>
                                            <p:cond delay="0"/>
                                          </p:stCondLst>
                                        </p:cTn>
                                        <p:tgtEl>
                                          <p:spTgt spid="26"/>
                                        </p:tgtEl>
                                        <p:attrNameLst>
                                          <p:attrName>style.visibility</p:attrName>
                                        </p:attrNameLst>
                                      </p:cBhvr>
                                      <p:to>
                                        <p:strVal val="visible"/>
                                      </p:to>
                                    </p:set>
                                    <p:animEffect transition="in" filter="barn(inVertical)">
                                      <p:cBhvr>
                                        <p:cTn id="288" dur="3000"/>
                                        <p:tgtEl>
                                          <p:spTgt spid="26"/>
                                        </p:tgtEl>
                                      </p:cBhvr>
                                    </p:animEffect>
                                  </p:childTnLst>
                                </p:cTn>
                              </p:par>
                              <p:par>
                                <p:cTn id="289" presetID="16" presetClass="entr" presetSubtype="21" fill="hold" grpId="2" nodeType="withEffect">
                                  <p:stCondLst>
                                    <p:cond delay="0"/>
                                  </p:stCondLst>
                                  <p:childTnLst>
                                    <p:set>
                                      <p:cBhvr>
                                        <p:cTn id="290" dur="1" fill="hold">
                                          <p:stCondLst>
                                            <p:cond delay="0"/>
                                          </p:stCondLst>
                                        </p:cTn>
                                        <p:tgtEl>
                                          <p:spTgt spid="27"/>
                                        </p:tgtEl>
                                        <p:attrNameLst>
                                          <p:attrName>style.visibility</p:attrName>
                                        </p:attrNameLst>
                                      </p:cBhvr>
                                      <p:to>
                                        <p:strVal val="visible"/>
                                      </p:to>
                                    </p:set>
                                    <p:animEffect transition="in" filter="barn(inVertical)">
                                      <p:cBhvr>
                                        <p:cTn id="291" dur="3000"/>
                                        <p:tgtEl>
                                          <p:spTgt spid="27"/>
                                        </p:tgtEl>
                                      </p:cBhvr>
                                    </p:animEffect>
                                  </p:childTnLst>
                                </p:cTn>
                              </p:par>
                              <p:par>
                                <p:cTn id="292" presetID="16" presetClass="entr" presetSubtype="21" fill="hold" grpId="2" nodeType="withEffect">
                                  <p:stCondLst>
                                    <p:cond delay="0"/>
                                  </p:stCondLst>
                                  <p:childTnLst>
                                    <p:set>
                                      <p:cBhvr>
                                        <p:cTn id="293" dur="1" fill="hold">
                                          <p:stCondLst>
                                            <p:cond delay="0"/>
                                          </p:stCondLst>
                                        </p:cTn>
                                        <p:tgtEl>
                                          <p:spTgt spid="28"/>
                                        </p:tgtEl>
                                        <p:attrNameLst>
                                          <p:attrName>style.visibility</p:attrName>
                                        </p:attrNameLst>
                                      </p:cBhvr>
                                      <p:to>
                                        <p:strVal val="visible"/>
                                      </p:to>
                                    </p:set>
                                    <p:animEffect transition="in" filter="barn(inVertical)">
                                      <p:cBhvr>
                                        <p:cTn id="294" dur="3000"/>
                                        <p:tgtEl>
                                          <p:spTgt spid="28"/>
                                        </p:tgtEl>
                                      </p:cBhvr>
                                    </p:animEffect>
                                  </p:childTnLst>
                                </p:cTn>
                              </p:par>
                              <p:par>
                                <p:cTn id="295" presetID="16" presetClass="entr" presetSubtype="21" fill="hold" grpId="2" nodeType="withEffect">
                                  <p:stCondLst>
                                    <p:cond delay="0"/>
                                  </p:stCondLst>
                                  <p:childTnLst>
                                    <p:set>
                                      <p:cBhvr>
                                        <p:cTn id="296" dur="1" fill="hold">
                                          <p:stCondLst>
                                            <p:cond delay="0"/>
                                          </p:stCondLst>
                                        </p:cTn>
                                        <p:tgtEl>
                                          <p:spTgt spid="29"/>
                                        </p:tgtEl>
                                        <p:attrNameLst>
                                          <p:attrName>style.visibility</p:attrName>
                                        </p:attrNameLst>
                                      </p:cBhvr>
                                      <p:to>
                                        <p:strVal val="visible"/>
                                      </p:to>
                                    </p:set>
                                    <p:animEffect transition="in" filter="barn(inVertical)">
                                      <p:cBhvr>
                                        <p:cTn id="297" dur="3000"/>
                                        <p:tgtEl>
                                          <p:spTgt spid="29"/>
                                        </p:tgtEl>
                                      </p:cBhvr>
                                    </p:animEffect>
                                  </p:childTnLst>
                                </p:cTn>
                              </p:par>
                              <p:par>
                                <p:cTn id="298" presetID="16" presetClass="entr" presetSubtype="21" fill="hold" grpId="2" nodeType="withEffect">
                                  <p:stCondLst>
                                    <p:cond delay="0"/>
                                  </p:stCondLst>
                                  <p:childTnLst>
                                    <p:set>
                                      <p:cBhvr>
                                        <p:cTn id="299" dur="1" fill="hold">
                                          <p:stCondLst>
                                            <p:cond delay="0"/>
                                          </p:stCondLst>
                                        </p:cTn>
                                        <p:tgtEl>
                                          <p:spTgt spid="30"/>
                                        </p:tgtEl>
                                        <p:attrNameLst>
                                          <p:attrName>style.visibility</p:attrName>
                                        </p:attrNameLst>
                                      </p:cBhvr>
                                      <p:to>
                                        <p:strVal val="visible"/>
                                      </p:to>
                                    </p:set>
                                    <p:animEffect transition="in" filter="barn(inVertical)">
                                      <p:cBhvr>
                                        <p:cTn id="300" dur="3000"/>
                                        <p:tgtEl>
                                          <p:spTgt spid="30"/>
                                        </p:tgtEl>
                                      </p:cBhvr>
                                    </p:animEffect>
                                  </p:childTnLst>
                                </p:cTn>
                              </p:par>
                              <p:par>
                                <p:cTn id="301" presetID="16" presetClass="entr" presetSubtype="21" fill="hold" grpId="2" nodeType="withEffect">
                                  <p:stCondLst>
                                    <p:cond delay="0"/>
                                  </p:stCondLst>
                                  <p:childTnLst>
                                    <p:set>
                                      <p:cBhvr>
                                        <p:cTn id="302" dur="1" fill="hold">
                                          <p:stCondLst>
                                            <p:cond delay="0"/>
                                          </p:stCondLst>
                                        </p:cTn>
                                        <p:tgtEl>
                                          <p:spTgt spid="31"/>
                                        </p:tgtEl>
                                        <p:attrNameLst>
                                          <p:attrName>style.visibility</p:attrName>
                                        </p:attrNameLst>
                                      </p:cBhvr>
                                      <p:to>
                                        <p:strVal val="visible"/>
                                      </p:to>
                                    </p:set>
                                    <p:animEffect transition="in" filter="barn(inVertical)">
                                      <p:cBhvr>
                                        <p:cTn id="303" dur="3000"/>
                                        <p:tgtEl>
                                          <p:spTgt spid="31"/>
                                        </p:tgtEl>
                                      </p:cBhvr>
                                    </p:animEffect>
                                  </p:childTnLst>
                                </p:cTn>
                              </p:par>
                              <p:par>
                                <p:cTn id="304" presetID="16" presetClass="entr" presetSubtype="21" fill="hold" grpId="2" nodeType="withEffect">
                                  <p:stCondLst>
                                    <p:cond delay="0"/>
                                  </p:stCondLst>
                                  <p:childTnLst>
                                    <p:set>
                                      <p:cBhvr>
                                        <p:cTn id="305" dur="1" fill="hold">
                                          <p:stCondLst>
                                            <p:cond delay="0"/>
                                          </p:stCondLst>
                                        </p:cTn>
                                        <p:tgtEl>
                                          <p:spTgt spid="32"/>
                                        </p:tgtEl>
                                        <p:attrNameLst>
                                          <p:attrName>style.visibility</p:attrName>
                                        </p:attrNameLst>
                                      </p:cBhvr>
                                      <p:to>
                                        <p:strVal val="visible"/>
                                      </p:to>
                                    </p:set>
                                    <p:animEffect transition="in" filter="barn(inVertical)">
                                      <p:cBhvr>
                                        <p:cTn id="306" dur="3000"/>
                                        <p:tgtEl>
                                          <p:spTgt spid="32"/>
                                        </p:tgtEl>
                                      </p:cBhvr>
                                    </p:animEffect>
                                  </p:childTnLst>
                                </p:cTn>
                              </p:par>
                              <p:par>
                                <p:cTn id="307" presetID="16" presetClass="entr" presetSubtype="21" fill="hold" grpId="2" nodeType="withEffect">
                                  <p:stCondLst>
                                    <p:cond delay="0"/>
                                  </p:stCondLst>
                                  <p:childTnLst>
                                    <p:set>
                                      <p:cBhvr>
                                        <p:cTn id="308" dur="1" fill="hold">
                                          <p:stCondLst>
                                            <p:cond delay="0"/>
                                          </p:stCondLst>
                                        </p:cTn>
                                        <p:tgtEl>
                                          <p:spTgt spid="33"/>
                                        </p:tgtEl>
                                        <p:attrNameLst>
                                          <p:attrName>style.visibility</p:attrName>
                                        </p:attrNameLst>
                                      </p:cBhvr>
                                      <p:to>
                                        <p:strVal val="visible"/>
                                      </p:to>
                                    </p:set>
                                    <p:animEffect transition="in" filter="barn(inVertical)">
                                      <p:cBhvr>
                                        <p:cTn id="309" dur="3000"/>
                                        <p:tgtEl>
                                          <p:spTgt spid="33"/>
                                        </p:tgtEl>
                                      </p:cBhvr>
                                    </p:animEffect>
                                  </p:childTnLst>
                                </p:cTn>
                              </p:par>
                              <p:par>
                                <p:cTn id="310" presetID="16" presetClass="entr" presetSubtype="21" fill="hold" grpId="2" nodeType="withEffect">
                                  <p:stCondLst>
                                    <p:cond delay="0"/>
                                  </p:stCondLst>
                                  <p:childTnLst>
                                    <p:set>
                                      <p:cBhvr>
                                        <p:cTn id="311" dur="1" fill="hold">
                                          <p:stCondLst>
                                            <p:cond delay="0"/>
                                          </p:stCondLst>
                                        </p:cTn>
                                        <p:tgtEl>
                                          <p:spTgt spid="34"/>
                                        </p:tgtEl>
                                        <p:attrNameLst>
                                          <p:attrName>style.visibility</p:attrName>
                                        </p:attrNameLst>
                                      </p:cBhvr>
                                      <p:to>
                                        <p:strVal val="visible"/>
                                      </p:to>
                                    </p:set>
                                    <p:animEffect transition="in" filter="barn(inVertical)">
                                      <p:cBhvr>
                                        <p:cTn id="312" dur="3000"/>
                                        <p:tgtEl>
                                          <p:spTgt spid="34"/>
                                        </p:tgtEl>
                                      </p:cBhvr>
                                    </p:animEffect>
                                  </p:childTnLst>
                                </p:cTn>
                              </p:par>
                              <p:par>
                                <p:cTn id="313" presetID="16" presetClass="entr" presetSubtype="21" fill="hold" grpId="2" nodeType="withEffect">
                                  <p:stCondLst>
                                    <p:cond delay="0"/>
                                  </p:stCondLst>
                                  <p:childTnLst>
                                    <p:set>
                                      <p:cBhvr>
                                        <p:cTn id="314" dur="1" fill="hold">
                                          <p:stCondLst>
                                            <p:cond delay="0"/>
                                          </p:stCondLst>
                                        </p:cTn>
                                        <p:tgtEl>
                                          <p:spTgt spid="35"/>
                                        </p:tgtEl>
                                        <p:attrNameLst>
                                          <p:attrName>style.visibility</p:attrName>
                                        </p:attrNameLst>
                                      </p:cBhvr>
                                      <p:to>
                                        <p:strVal val="visible"/>
                                      </p:to>
                                    </p:set>
                                    <p:animEffect transition="in" filter="barn(inVertical)">
                                      <p:cBhvr>
                                        <p:cTn id="315" dur="3000"/>
                                        <p:tgtEl>
                                          <p:spTgt spid="35"/>
                                        </p:tgtEl>
                                      </p:cBhvr>
                                    </p:animEffect>
                                  </p:childTnLst>
                                </p:cTn>
                              </p:par>
                            </p:childTnLst>
                          </p:cTn>
                        </p:par>
                        <p:par>
                          <p:cTn id="316" fill="hold">
                            <p:stCondLst>
                              <p:cond delay="3000"/>
                            </p:stCondLst>
                            <p:childTnLst>
                              <p:par>
                                <p:cTn id="317" presetID="2" presetClass="exit" presetSubtype="4" fill="hold" grpId="3" nodeType="afterEffect">
                                  <p:stCondLst>
                                    <p:cond delay="0"/>
                                  </p:stCondLst>
                                  <p:childTnLst>
                                    <p:anim calcmode="lin" valueType="num">
                                      <p:cBhvr additive="base">
                                        <p:cTn id="318" dur="3000"/>
                                        <p:tgtEl>
                                          <p:spTgt spid="8"/>
                                        </p:tgtEl>
                                        <p:attrNameLst>
                                          <p:attrName>ppt_x</p:attrName>
                                        </p:attrNameLst>
                                      </p:cBhvr>
                                      <p:tavLst>
                                        <p:tav tm="0">
                                          <p:val>
                                            <p:strVal val="ppt_x"/>
                                          </p:val>
                                        </p:tav>
                                        <p:tav tm="100000">
                                          <p:val>
                                            <p:strVal val="ppt_x"/>
                                          </p:val>
                                        </p:tav>
                                      </p:tavLst>
                                    </p:anim>
                                    <p:anim calcmode="lin" valueType="num">
                                      <p:cBhvr additive="base">
                                        <p:cTn id="319" dur="3000"/>
                                        <p:tgtEl>
                                          <p:spTgt spid="8"/>
                                        </p:tgtEl>
                                        <p:attrNameLst>
                                          <p:attrName>ppt_y</p:attrName>
                                        </p:attrNameLst>
                                      </p:cBhvr>
                                      <p:tavLst>
                                        <p:tav tm="0">
                                          <p:val>
                                            <p:strVal val="ppt_y"/>
                                          </p:val>
                                        </p:tav>
                                        <p:tav tm="100000">
                                          <p:val>
                                            <p:strVal val="1+ppt_h/2"/>
                                          </p:val>
                                        </p:tav>
                                      </p:tavLst>
                                    </p:anim>
                                    <p:set>
                                      <p:cBhvr>
                                        <p:cTn id="320" dur="1" fill="hold">
                                          <p:stCondLst>
                                            <p:cond delay="2999"/>
                                          </p:stCondLst>
                                        </p:cTn>
                                        <p:tgtEl>
                                          <p:spTgt spid="8"/>
                                        </p:tgtEl>
                                        <p:attrNameLst>
                                          <p:attrName>style.visibility</p:attrName>
                                        </p:attrNameLst>
                                      </p:cBhvr>
                                      <p:to>
                                        <p:strVal val="hidden"/>
                                      </p:to>
                                    </p:set>
                                  </p:childTnLst>
                                </p:cTn>
                              </p:par>
                              <p:par>
                                <p:cTn id="321" presetID="2" presetClass="exit" presetSubtype="4" fill="hold" grpId="3" nodeType="withEffect">
                                  <p:stCondLst>
                                    <p:cond delay="0"/>
                                  </p:stCondLst>
                                  <p:childTnLst>
                                    <p:anim calcmode="lin" valueType="num">
                                      <p:cBhvr additive="base">
                                        <p:cTn id="322" dur="3000"/>
                                        <p:tgtEl>
                                          <p:spTgt spid="9"/>
                                        </p:tgtEl>
                                        <p:attrNameLst>
                                          <p:attrName>ppt_x</p:attrName>
                                        </p:attrNameLst>
                                      </p:cBhvr>
                                      <p:tavLst>
                                        <p:tav tm="0">
                                          <p:val>
                                            <p:strVal val="ppt_x"/>
                                          </p:val>
                                        </p:tav>
                                        <p:tav tm="100000">
                                          <p:val>
                                            <p:strVal val="ppt_x"/>
                                          </p:val>
                                        </p:tav>
                                      </p:tavLst>
                                    </p:anim>
                                    <p:anim calcmode="lin" valueType="num">
                                      <p:cBhvr additive="base">
                                        <p:cTn id="323" dur="3000"/>
                                        <p:tgtEl>
                                          <p:spTgt spid="9"/>
                                        </p:tgtEl>
                                        <p:attrNameLst>
                                          <p:attrName>ppt_y</p:attrName>
                                        </p:attrNameLst>
                                      </p:cBhvr>
                                      <p:tavLst>
                                        <p:tav tm="0">
                                          <p:val>
                                            <p:strVal val="ppt_y"/>
                                          </p:val>
                                        </p:tav>
                                        <p:tav tm="100000">
                                          <p:val>
                                            <p:strVal val="1+ppt_h/2"/>
                                          </p:val>
                                        </p:tav>
                                      </p:tavLst>
                                    </p:anim>
                                    <p:set>
                                      <p:cBhvr>
                                        <p:cTn id="324" dur="1" fill="hold">
                                          <p:stCondLst>
                                            <p:cond delay="2999"/>
                                          </p:stCondLst>
                                        </p:cTn>
                                        <p:tgtEl>
                                          <p:spTgt spid="9"/>
                                        </p:tgtEl>
                                        <p:attrNameLst>
                                          <p:attrName>style.visibility</p:attrName>
                                        </p:attrNameLst>
                                      </p:cBhvr>
                                      <p:to>
                                        <p:strVal val="hidden"/>
                                      </p:to>
                                    </p:set>
                                  </p:childTnLst>
                                </p:cTn>
                              </p:par>
                              <p:par>
                                <p:cTn id="325" presetID="2" presetClass="exit" presetSubtype="4" fill="hold" grpId="3" nodeType="withEffect">
                                  <p:stCondLst>
                                    <p:cond delay="0"/>
                                  </p:stCondLst>
                                  <p:childTnLst>
                                    <p:anim calcmode="lin" valueType="num">
                                      <p:cBhvr additive="base">
                                        <p:cTn id="326" dur="3000"/>
                                        <p:tgtEl>
                                          <p:spTgt spid="10"/>
                                        </p:tgtEl>
                                        <p:attrNameLst>
                                          <p:attrName>ppt_x</p:attrName>
                                        </p:attrNameLst>
                                      </p:cBhvr>
                                      <p:tavLst>
                                        <p:tav tm="0">
                                          <p:val>
                                            <p:strVal val="ppt_x"/>
                                          </p:val>
                                        </p:tav>
                                        <p:tav tm="100000">
                                          <p:val>
                                            <p:strVal val="ppt_x"/>
                                          </p:val>
                                        </p:tav>
                                      </p:tavLst>
                                    </p:anim>
                                    <p:anim calcmode="lin" valueType="num">
                                      <p:cBhvr additive="base">
                                        <p:cTn id="327" dur="3000"/>
                                        <p:tgtEl>
                                          <p:spTgt spid="10"/>
                                        </p:tgtEl>
                                        <p:attrNameLst>
                                          <p:attrName>ppt_y</p:attrName>
                                        </p:attrNameLst>
                                      </p:cBhvr>
                                      <p:tavLst>
                                        <p:tav tm="0">
                                          <p:val>
                                            <p:strVal val="ppt_y"/>
                                          </p:val>
                                        </p:tav>
                                        <p:tav tm="100000">
                                          <p:val>
                                            <p:strVal val="1+ppt_h/2"/>
                                          </p:val>
                                        </p:tav>
                                      </p:tavLst>
                                    </p:anim>
                                    <p:set>
                                      <p:cBhvr>
                                        <p:cTn id="328" dur="1" fill="hold">
                                          <p:stCondLst>
                                            <p:cond delay="2999"/>
                                          </p:stCondLst>
                                        </p:cTn>
                                        <p:tgtEl>
                                          <p:spTgt spid="10"/>
                                        </p:tgtEl>
                                        <p:attrNameLst>
                                          <p:attrName>style.visibility</p:attrName>
                                        </p:attrNameLst>
                                      </p:cBhvr>
                                      <p:to>
                                        <p:strVal val="hidden"/>
                                      </p:to>
                                    </p:set>
                                  </p:childTnLst>
                                </p:cTn>
                              </p:par>
                              <p:par>
                                <p:cTn id="329" presetID="2" presetClass="exit" presetSubtype="4" fill="hold" grpId="3" nodeType="withEffect">
                                  <p:stCondLst>
                                    <p:cond delay="0"/>
                                  </p:stCondLst>
                                  <p:childTnLst>
                                    <p:anim calcmode="lin" valueType="num">
                                      <p:cBhvr additive="base">
                                        <p:cTn id="330" dur="3000"/>
                                        <p:tgtEl>
                                          <p:spTgt spid="11"/>
                                        </p:tgtEl>
                                        <p:attrNameLst>
                                          <p:attrName>ppt_x</p:attrName>
                                        </p:attrNameLst>
                                      </p:cBhvr>
                                      <p:tavLst>
                                        <p:tav tm="0">
                                          <p:val>
                                            <p:strVal val="ppt_x"/>
                                          </p:val>
                                        </p:tav>
                                        <p:tav tm="100000">
                                          <p:val>
                                            <p:strVal val="ppt_x"/>
                                          </p:val>
                                        </p:tav>
                                      </p:tavLst>
                                    </p:anim>
                                    <p:anim calcmode="lin" valueType="num">
                                      <p:cBhvr additive="base">
                                        <p:cTn id="331" dur="3000"/>
                                        <p:tgtEl>
                                          <p:spTgt spid="11"/>
                                        </p:tgtEl>
                                        <p:attrNameLst>
                                          <p:attrName>ppt_y</p:attrName>
                                        </p:attrNameLst>
                                      </p:cBhvr>
                                      <p:tavLst>
                                        <p:tav tm="0">
                                          <p:val>
                                            <p:strVal val="ppt_y"/>
                                          </p:val>
                                        </p:tav>
                                        <p:tav tm="100000">
                                          <p:val>
                                            <p:strVal val="1+ppt_h/2"/>
                                          </p:val>
                                        </p:tav>
                                      </p:tavLst>
                                    </p:anim>
                                    <p:set>
                                      <p:cBhvr>
                                        <p:cTn id="332" dur="1" fill="hold">
                                          <p:stCondLst>
                                            <p:cond delay="2999"/>
                                          </p:stCondLst>
                                        </p:cTn>
                                        <p:tgtEl>
                                          <p:spTgt spid="11"/>
                                        </p:tgtEl>
                                        <p:attrNameLst>
                                          <p:attrName>style.visibility</p:attrName>
                                        </p:attrNameLst>
                                      </p:cBhvr>
                                      <p:to>
                                        <p:strVal val="hidden"/>
                                      </p:to>
                                    </p:set>
                                  </p:childTnLst>
                                </p:cTn>
                              </p:par>
                              <p:par>
                                <p:cTn id="333" presetID="2" presetClass="exit" presetSubtype="4" fill="hold" grpId="3" nodeType="withEffect">
                                  <p:stCondLst>
                                    <p:cond delay="0"/>
                                  </p:stCondLst>
                                  <p:childTnLst>
                                    <p:anim calcmode="lin" valueType="num">
                                      <p:cBhvr additive="base">
                                        <p:cTn id="334" dur="3000"/>
                                        <p:tgtEl>
                                          <p:spTgt spid="12"/>
                                        </p:tgtEl>
                                        <p:attrNameLst>
                                          <p:attrName>ppt_x</p:attrName>
                                        </p:attrNameLst>
                                      </p:cBhvr>
                                      <p:tavLst>
                                        <p:tav tm="0">
                                          <p:val>
                                            <p:strVal val="ppt_x"/>
                                          </p:val>
                                        </p:tav>
                                        <p:tav tm="100000">
                                          <p:val>
                                            <p:strVal val="ppt_x"/>
                                          </p:val>
                                        </p:tav>
                                      </p:tavLst>
                                    </p:anim>
                                    <p:anim calcmode="lin" valueType="num">
                                      <p:cBhvr additive="base">
                                        <p:cTn id="335" dur="3000"/>
                                        <p:tgtEl>
                                          <p:spTgt spid="12"/>
                                        </p:tgtEl>
                                        <p:attrNameLst>
                                          <p:attrName>ppt_y</p:attrName>
                                        </p:attrNameLst>
                                      </p:cBhvr>
                                      <p:tavLst>
                                        <p:tav tm="0">
                                          <p:val>
                                            <p:strVal val="ppt_y"/>
                                          </p:val>
                                        </p:tav>
                                        <p:tav tm="100000">
                                          <p:val>
                                            <p:strVal val="1+ppt_h/2"/>
                                          </p:val>
                                        </p:tav>
                                      </p:tavLst>
                                    </p:anim>
                                    <p:set>
                                      <p:cBhvr>
                                        <p:cTn id="336" dur="1" fill="hold">
                                          <p:stCondLst>
                                            <p:cond delay="2999"/>
                                          </p:stCondLst>
                                        </p:cTn>
                                        <p:tgtEl>
                                          <p:spTgt spid="12"/>
                                        </p:tgtEl>
                                        <p:attrNameLst>
                                          <p:attrName>style.visibility</p:attrName>
                                        </p:attrNameLst>
                                      </p:cBhvr>
                                      <p:to>
                                        <p:strVal val="hidden"/>
                                      </p:to>
                                    </p:set>
                                  </p:childTnLst>
                                </p:cTn>
                              </p:par>
                              <p:par>
                                <p:cTn id="337" presetID="2" presetClass="exit" presetSubtype="4" fill="hold" grpId="3" nodeType="withEffect">
                                  <p:stCondLst>
                                    <p:cond delay="0"/>
                                  </p:stCondLst>
                                  <p:childTnLst>
                                    <p:anim calcmode="lin" valueType="num">
                                      <p:cBhvr additive="base">
                                        <p:cTn id="338" dur="3000"/>
                                        <p:tgtEl>
                                          <p:spTgt spid="13"/>
                                        </p:tgtEl>
                                        <p:attrNameLst>
                                          <p:attrName>ppt_x</p:attrName>
                                        </p:attrNameLst>
                                      </p:cBhvr>
                                      <p:tavLst>
                                        <p:tav tm="0">
                                          <p:val>
                                            <p:strVal val="ppt_x"/>
                                          </p:val>
                                        </p:tav>
                                        <p:tav tm="100000">
                                          <p:val>
                                            <p:strVal val="ppt_x"/>
                                          </p:val>
                                        </p:tav>
                                      </p:tavLst>
                                    </p:anim>
                                    <p:anim calcmode="lin" valueType="num">
                                      <p:cBhvr additive="base">
                                        <p:cTn id="339" dur="3000"/>
                                        <p:tgtEl>
                                          <p:spTgt spid="13"/>
                                        </p:tgtEl>
                                        <p:attrNameLst>
                                          <p:attrName>ppt_y</p:attrName>
                                        </p:attrNameLst>
                                      </p:cBhvr>
                                      <p:tavLst>
                                        <p:tav tm="0">
                                          <p:val>
                                            <p:strVal val="ppt_y"/>
                                          </p:val>
                                        </p:tav>
                                        <p:tav tm="100000">
                                          <p:val>
                                            <p:strVal val="1+ppt_h/2"/>
                                          </p:val>
                                        </p:tav>
                                      </p:tavLst>
                                    </p:anim>
                                    <p:set>
                                      <p:cBhvr>
                                        <p:cTn id="340" dur="1" fill="hold">
                                          <p:stCondLst>
                                            <p:cond delay="2999"/>
                                          </p:stCondLst>
                                        </p:cTn>
                                        <p:tgtEl>
                                          <p:spTgt spid="13"/>
                                        </p:tgtEl>
                                        <p:attrNameLst>
                                          <p:attrName>style.visibility</p:attrName>
                                        </p:attrNameLst>
                                      </p:cBhvr>
                                      <p:to>
                                        <p:strVal val="hidden"/>
                                      </p:to>
                                    </p:set>
                                  </p:childTnLst>
                                </p:cTn>
                              </p:par>
                              <p:par>
                                <p:cTn id="341" presetID="2" presetClass="exit" presetSubtype="4" fill="hold" grpId="3" nodeType="withEffect">
                                  <p:stCondLst>
                                    <p:cond delay="0"/>
                                  </p:stCondLst>
                                  <p:childTnLst>
                                    <p:anim calcmode="lin" valueType="num">
                                      <p:cBhvr additive="base">
                                        <p:cTn id="342" dur="3000"/>
                                        <p:tgtEl>
                                          <p:spTgt spid="14"/>
                                        </p:tgtEl>
                                        <p:attrNameLst>
                                          <p:attrName>ppt_x</p:attrName>
                                        </p:attrNameLst>
                                      </p:cBhvr>
                                      <p:tavLst>
                                        <p:tav tm="0">
                                          <p:val>
                                            <p:strVal val="ppt_x"/>
                                          </p:val>
                                        </p:tav>
                                        <p:tav tm="100000">
                                          <p:val>
                                            <p:strVal val="ppt_x"/>
                                          </p:val>
                                        </p:tav>
                                      </p:tavLst>
                                    </p:anim>
                                    <p:anim calcmode="lin" valueType="num">
                                      <p:cBhvr additive="base">
                                        <p:cTn id="343" dur="3000"/>
                                        <p:tgtEl>
                                          <p:spTgt spid="14"/>
                                        </p:tgtEl>
                                        <p:attrNameLst>
                                          <p:attrName>ppt_y</p:attrName>
                                        </p:attrNameLst>
                                      </p:cBhvr>
                                      <p:tavLst>
                                        <p:tav tm="0">
                                          <p:val>
                                            <p:strVal val="ppt_y"/>
                                          </p:val>
                                        </p:tav>
                                        <p:tav tm="100000">
                                          <p:val>
                                            <p:strVal val="1+ppt_h/2"/>
                                          </p:val>
                                        </p:tav>
                                      </p:tavLst>
                                    </p:anim>
                                    <p:set>
                                      <p:cBhvr>
                                        <p:cTn id="344" dur="1" fill="hold">
                                          <p:stCondLst>
                                            <p:cond delay="2999"/>
                                          </p:stCondLst>
                                        </p:cTn>
                                        <p:tgtEl>
                                          <p:spTgt spid="14"/>
                                        </p:tgtEl>
                                        <p:attrNameLst>
                                          <p:attrName>style.visibility</p:attrName>
                                        </p:attrNameLst>
                                      </p:cBhvr>
                                      <p:to>
                                        <p:strVal val="hidden"/>
                                      </p:to>
                                    </p:set>
                                  </p:childTnLst>
                                </p:cTn>
                              </p:par>
                              <p:par>
                                <p:cTn id="345" presetID="2" presetClass="exit" presetSubtype="4" fill="hold" grpId="3" nodeType="withEffect">
                                  <p:stCondLst>
                                    <p:cond delay="0"/>
                                  </p:stCondLst>
                                  <p:childTnLst>
                                    <p:anim calcmode="lin" valueType="num">
                                      <p:cBhvr additive="base">
                                        <p:cTn id="346" dur="3000"/>
                                        <p:tgtEl>
                                          <p:spTgt spid="15"/>
                                        </p:tgtEl>
                                        <p:attrNameLst>
                                          <p:attrName>ppt_x</p:attrName>
                                        </p:attrNameLst>
                                      </p:cBhvr>
                                      <p:tavLst>
                                        <p:tav tm="0">
                                          <p:val>
                                            <p:strVal val="ppt_x"/>
                                          </p:val>
                                        </p:tav>
                                        <p:tav tm="100000">
                                          <p:val>
                                            <p:strVal val="ppt_x"/>
                                          </p:val>
                                        </p:tav>
                                      </p:tavLst>
                                    </p:anim>
                                    <p:anim calcmode="lin" valueType="num">
                                      <p:cBhvr additive="base">
                                        <p:cTn id="347" dur="3000"/>
                                        <p:tgtEl>
                                          <p:spTgt spid="15"/>
                                        </p:tgtEl>
                                        <p:attrNameLst>
                                          <p:attrName>ppt_y</p:attrName>
                                        </p:attrNameLst>
                                      </p:cBhvr>
                                      <p:tavLst>
                                        <p:tav tm="0">
                                          <p:val>
                                            <p:strVal val="ppt_y"/>
                                          </p:val>
                                        </p:tav>
                                        <p:tav tm="100000">
                                          <p:val>
                                            <p:strVal val="1+ppt_h/2"/>
                                          </p:val>
                                        </p:tav>
                                      </p:tavLst>
                                    </p:anim>
                                    <p:set>
                                      <p:cBhvr>
                                        <p:cTn id="348" dur="1" fill="hold">
                                          <p:stCondLst>
                                            <p:cond delay="2999"/>
                                          </p:stCondLst>
                                        </p:cTn>
                                        <p:tgtEl>
                                          <p:spTgt spid="15"/>
                                        </p:tgtEl>
                                        <p:attrNameLst>
                                          <p:attrName>style.visibility</p:attrName>
                                        </p:attrNameLst>
                                      </p:cBhvr>
                                      <p:to>
                                        <p:strVal val="hidden"/>
                                      </p:to>
                                    </p:set>
                                  </p:childTnLst>
                                </p:cTn>
                              </p:par>
                              <p:par>
                                <p:cTn id="349" presetID="2" presetClass="exit" presetSubtype="4" fill="hold" grpId="3" nodeType="withEffect">
                                  <p:stCondLst>
                                    <p:cond delay="0"/>
                                  </p:stCondLst>
                                  <p:childTnLst>
                                    <p:anim calcmode="lin" valueType="num">
                                      <p:cBhvr additive="base">
                                        <p:cTn id="350" dur="3000"/>
                                        <p:tgtEl>
                                          <p:spTgt spid="16"/>
                                        </p:tgtEl>
                                        <p:attrNameLst>
                                          <p:attrName>ppt_x</p:attrName>
                                        </p:attrNameLst>
                                      </p:cBhvr>
                                      <p:tavLst>
                                        <p:tav tm="0">
                                          <p:val>
                                            <p:strVal val="ppt_x"/>
                                          </p:val>
                                        </p:tav>
                                        <p:tav tm="100000">
                                          <p:val>
                                            <p:strVal val="ppt_x"/>
                                          </p:val>
                                        </p:tav>
                                      </p:tavLst>
                                    </p:anim>
                                    <p:anim calcmode="lin" valueType="num">
                                      <p:cBhvr additive="base">
                                        <p:cTn id="351" dur="3000"/>
                                        <p:tgtEl>
                                          <p:spTgt spid="16"/>
                                        </p:tgtEl>
                                        <p:attrNameLst>
                                          <p:attrName>ppt_y</p:attrName>
                                        </p:attrNameLst>
                                      </p:cBhvr>
                                      <p:tavLst>
                                        <p:tav tm="0">
                                          <p:val>
                                            <p:strVal val="ppt_y"/>
                                          </p:val>
                                        </p:tav>
                                        <p:tav tm="100000">
                                          <p:val>
                                            <p:strVal val="1+ppt_h/2"/>
                                          </p:val>
                                        </p:tav>
                                      </p:tavLst>
                                    </p:anim>
                                    <p:set>
                                      <p:cBhvr>
                                        <p:cTn id="352" dur="1" fill="hold">
                                          <p:stCondLst>
                                            <p:cond delay="2999"/>
                                          </p:stCondLst>
                                        </p:cTn>
                                        <p:tgtEl>
                                          <p:spTgt spid="16"/>
                                        </p:tgtEl>
                                        <p:attrNameLst>
                                          <p:attrName>style.visibility</p:attrName>
                                        </p:attrNameLst>
                                      </p:cBhvr>
                                      <p:to>
                                        <p:strVal val="hidden"/>
                                      </p:to>
                                    </p:set>
                                  </p:childTnLst>
                                </p:cTn>
                              </p:par>
                              <p:par>
                                <p:cTn id="353" presetID="2" presetClass="exit" presetSubtype="4" fill="hold" grpId="3" nodeType="withEffect">
                                  <p:stCondLst>
                                    <p:cond delay="0"/>
                                  </p:stCondLst>
                                  <p:childTnLst>
                                    <p:anim calcmode="lin" valueType="num">
                                      <p:cBhvr additive="base">
                                        <p:cTn id="354" dur="3000"/>
                                        <p:tgtEl>
                                          <p:spTgt spid="17"/>
                                        </p:tgtEl>
                                        <p:attrNameLst>
                                          <p:attrName>ppt_x</p:attrName>
                                        </p:attrNameLst>
                                      </p:cBhvr>
                                      <p:tavLst>
                                        <p:tav tm="0">
                                          <p:val>
                                            <p:strVal val="ppt_x"/>
                                          </p:val>
                                        </p:tav>
                                        <p:tav tm="100000">
                                          <p:val>
                                            <p:strVal val="ppt_x"/>
                                          </p:val>
                                        </p:tav>
                                      </p:tavLst>
                                    </p:anim>
                                    <p:anim calcmode="lin" valueType="num">
                                      <p:cBhvr additive="base">
                                        <p:cTn id="355" dur="3000"/>
                                        <p:tgtEl>
                                          <p:spTgt spid="17"/>
                                        </p:tgtEl>
                                        <p:attrNameLst>
                                          <p:attrName>ppt_y</p:attrName>
                                        </p:attrNameLst>
                                      </p:cBhvr>
                                      <p:tavLst>
                                        <p:tav tm="0">
                                          <p:val>
                                            <p:strVal val="ppt_y"/>
                                          </p:val>
                                        </p:tav>
                                        <p:tav tm="100000">
                                          <p:val>
                                            <p:strVal val="1+ppt_h/2"/>
                                          </p:val>
                                        </p:tav>
                                      </p:tavLst>
                                    </p:anim>
                                    <p:set>
                                      <p:cBhvr>
                                        <p:cTn id="356" dur="1" fill="hold">
                                          <p:stCondLst>
                                            <p:cond delay="2999"/>
                                          </p:stCondLst>
                                        </p:cTn>
                                        <p:tgtEl>
                                          <p:spTgt spid="17"/>
                                        </p:tgtEl>
                                        <p:attrNameLst>
                                          <p:attrName>style.visibility</p:attrName>
                                        </p:attrNameLst>
                                      </p:cBhvr>
                                      <p:to>
                                        <p:strVal val="hidden"/>
                                      </p:to>
                                    </p:set>
                                  </p:childTnLst>
                                </p:cTn>
                              </p:par>
                              <p:par>
                                <p:cTn id="357" presetID="2" presetClass="exit" presetSubtype="4" fill="hold" grpId="3" nodeType="withEffect">
                                  <p:stCondLst>
                                    <p:cond delay="0"/>
                                  </p:stCondLst>
                                  <p:childTnLst>
                                    <p:anim calcmode="lin" valueType="num">
                                      <p:cBhvr additive="base">
                                        <p:cTn id="358" dur="3000"/>
                                        <p:tgtEl>
                                          <p:spTgt spid="18"/>
                                        </p:tgtEl>
                                        <p:attrNameLst>
                                          <p:attrName>ppt_x</p:attrName>
                                        </p:attrNameLst>
                                      </p:cBhvr>
                                      <p:tavLst>
                                        <p:tav tm="0">
                                          <p:val>
                                            <p:strVal val="ppt_x"/>
                                          </p:val>
                                        </p:tav>
                                        <p:tav tm="100000">
                                          <p:val>
                                            <p:strVal val="ppt_x"/>
                                          </p:val>
                                        </p:tav>
                                      </p:tavLst>
                                    </p:anim>
                                    <p:anim calcmode="lin" valueType="num">
                                      <p:cBhvr additive="base">
                                        <p:cTn id="359" dur="3000"/>
                                        <p:tgtEl>
                                          <p:spTgt spid="18"/>
                                        </p:tgtEl>
                                        <p:attrNameLst>
                                          <p:attrName>ppt_y</p:attrName>
                                        </p:attrNameLst>
                                      </p:cBhvr>
                                      <p:tavLst>
                                        <p:tav tm="0">
                                          <p:val>
                                            <p:strVal val="ppt_y"/>
                                          </p:val>
                                        </p:tav>
                                        <p:tav tm="100000">
                                          <p:val>
                                            <p:strVal val="1+ppt_h/2"/>
                                          </p:val>
                                        </p:tav>
                                      </p:tavLst>
                                    </p:anim>
                                    <p:set>
                                      <p:cBhvr>
                                        <p:cTn id="360" dur="1" fill="hold">
                                          <p:stCondLst>
                                            <p:cond delay="2999"/>
                                          </p:stCondLst>
                                        </p:cTn>
                                        <p:tgtEl>
                                          <p:spTgt spid="18"/>
                                        </p:tgtEl>
                                        <p:attrNameLst>
                                          <p:attrName>style.visibility</p:attrName>
                                        </p:attrNameLst>
                                      </p:cBhvr>
                                      <p:to>
                                        <p:strVal val="hidden"/>
                                      </p:to>
                                    </p:set>
                                  </p:childTnLst>
                                </p:cTn>
                              </p:par>
                              <p:par>
                                <p:cTn id="361" presetID="2" presetClass="exit" presetSubtype="4" fill="hold" grpId="3" nodeType="withEffect">
                                  <p:stCondLst>
                                    <p:cond delay="0"/>
                                  </p:stCondLst>
                                  <p:childTnLst>
                                    <p:anim calcmode="lin" valueType="num">
                                      <p:cBhvr additive="base">
                                        <p:cTn id="362" dur="3000"/>
                                        <p:tgtEl>
                                          <p:spTgt spid="19"/>
                                        </p:tgtEl>
                                        <p:attrNameLst>
                                          <p:attrName>ppt_x</p:attrName>
                                        </p:attrNameLst>
                                      </p:cBhvr>
                                      <p:tavLst>
                                        <p:tav tm="0">
                                          <p:val>
                                            <p:strVal val="ppt_x"/>
                                          </p:val>
                                        </p:tav>
                                        <p:tav tm="100000">
                                          <p:val>
                                            <p:strVal val="ppt_x"/>
                                          </p:val>
                                        </p:tav>
                                      </p:tavLst>
                                    </p:anim>
                                    <p:anim calcmode="lin" valueType="num">
                                      <p:cBhvr additive="base">
                                        <p:cTn id="363" dur="3000"/>
                                        <p:tgtEl>
                                          <p:spTgt spid="19"/>
                                        </p:tgtEl>
                                        <p:attrNameLst>
                                          <p:attrName>ppt_y</p:attrName>
                                        </p:attrNameLst>
                                      </p:cBhvr>
                                      <p:tavLst>
                                        <p:tav tm="0">
                                          <p:val>
                                            <p:strVal val="ppt_y"/>
                                          </p:val>
                                        </p:tav>
                                        <p:tav tm="100000">
                                          <p:val>
                                            <p:strVal val="1+ppt_h/2"/>
                                          </p:val>
                                        </p:tav>
                                      </p:tavLst>
                                    </p:anim>
                                    <p:set>
                                      <p:cBhvr>
                                        <p:cTn id="364" dur="1" fill="hold">
                                          <p:stCondLst>
                                            <p:cond delay="2999"/>
                                          </p:stCondLst>
                                        </p:cTn>
                                        <p:tgtEl>
                                          <p:spTgt spid="19"/>
                                        </p:tgtEl>
                                        <p:attrNameLst>
                                          <p:attrName>style.visibility</p:attrName>
                                        </p:attrNameLst>
                                      </p:cBhvr>
                                      <p:to>
                                        <p:strVal val="hidden"/>
                                      </p:to>
                                    </p:set>
                                  </p:childTnLst>
                                </p:cTn>
                              </p:par>
                              <p:par>
                                <p:cTn id="365" presetID="2" presetClass="exit" presetSubtype="4" fill="hold" grpId="3" nodeType="withEffect">
                                  <p:stCondLst>
                                    <p:cond delay="0"/>
                                  </p:stCondLst>
                                  <p:childTnLst>
                                    <p:anim calcmode="lin" valueType="num">
                                      <p:cBhvr additive="base">
                                        <p:cTn id="366" dur="3000"/>
                                        <p:tgtEl>
                                          <p:spTgt spid="20"/>
                                        </p:tgtEl>
                                        <p:attrNameLst>
                                          <p:attrName>ppt_x</p:attrName>
                                        </p:attrNameLst>
                                      </p:cBhvr>
                                      <p:tavLst>
                                        <p:tav tm="0">
                                          <p:val>
                                            <p:strVal val="ppt_x"/>
                                          </p:val>
                                        </p:tav>
                                        <p:tav tm="100000">
                                          <p:val>
                                            <p:strVal val="ppt_x"/>
                                          </p:val>
                                        </p:tav>
                                      </p:tavLst>
                                    </p:anim>
                                    <p:anim calcmode="lin" valueType="num">
                                      <p:cBhvr additive="base">
                                        <p:cTn id="367" dur="3000"/>
                                        <p:tgtEl>
                                          <p:spTgt spid="20"/>
                                        </p:tgtEl>
                                        <p:attrNameLst>
                                          <p:attrName>ppt_y</p:attrName>
                                        </p:attrNameLst>
                                      </p:cBhvr>
                                      <p:tavLst>
                                        <p:tav tm="0">
                                          <p:val>
                                            <p:strVal val="ppt_y"/>
                                          </p:val>
                                        </p:tav>
                                        <p:tav tm="100000">
                                          <p:val>
                                            <p:strVal val="1+ppt_h/2"/>
                                          </p:val>
                                        </p:tav>
                                      </p:tavLst>
                                    </p:anim>
                                    <p:set>
                                      <p:cBhvr>
                                        <p:cTn id="368" dur="1" fill="hold">
                                          <p:stCondLst>
                                            <p:cond delay="2999"/>
                                          </p:stCondLst>
                                        </p:cTn>
                                        <p:tgtEl>
                                          <p:spTgt spid="20"/>
                                        </p:tgtEl>
                                        <p:attrNameLst>
                                          <p:attrName>style.visibility</p:attrName>
                                        </p:attrNameLst>
                                      </p:cBhvr>
                                      <p:to>
                                        <p:strVal val="hidden"/>
                                      </p:to>
                                    </p:set>
                                  </p:childTnLst>
                                </p:cTn>
                              </p:par>
                              <p:par>
                                <p:cTn id="369" presetID="2" presetClass="exit" presetSubtype="4" fill="hold" grpId="3" nodeType="withEffect">
                                  <p:stCondLst>
                                    <p:cond delay="0"/>
                                  </p:stCondLst>
                                  <p:childTnLst>
                                    <p:anim calcmode="lin" valueType="num">
                                      <p:cBhvr additive="base">
                                        <p:cTn id="370" dur="3000"/>
                                        <p:tgtEl>
                                          <p:spTgt spid="21"/>
                                        </p:tgtEl>
                                        <p:attrNameLst>
                                          <p:attrName>ppt_x</p:attrName>
                                        </p:attrNameLst>
                                      </p:cBhvr>
                                      <p:tavLst>
                                        <p:tav tm="0">
                                          <p:val>
                                            <p:strVal val="ppt_x"/>
                                          </p:val>
                                        </p:tav>
                                        <p:tav tm="100000">
                                          <p:val>
                                            <p:strVal val="ppt_x"/>
                                          </p:val>
                                        </p:tav>
                                      </p:tavLst>
                                    </p:anim>
                                    <p:anim calcmode="lin" valueType="num">
                                      <p:cBhvr additive="base">
                                        <p:cTn id="371" dur="3000"/>
                                        <p:tgtEl>
                                          <p:spTgt spid="21"/>
                                        </p:tgtEl>
                                        <p:attrNameLst>
                                          <p:attrName>ppt_y</p:attrName>
                                        </p:attrNameLst>
                                      </p:cBhvr>
                                      <p:tavLst>
                                        <p:tav tm="0">
                                          <p:val>
                                            <p:strVal val="ppt_y"/>
                                          </p:val>
                                        </p:tav>
                                        <p:tav tm="100000">
                                          <p:val>
                                            <p:strVal val="1+ppt_h/2"/>
                                          </p:val>
                                        </p:tav>
                                      </p:tavLst>
                                    </p:anim>
                                    <p:set>
                                      <p:cBhvr>
                                        <p:cTn id="372" dur="1" fill="hold">
                                          <p:stCondLst>
                                            <p:cond delay="2999"/>
                                          </p:stCondLst>
                                        </p:cTn>
                                        <p:tgtEl>
                                          <p:spTgt spid="21"/>
                                        </p:tgtEl>
                                        <p:attrNameLst>
                                          <p:attrName>style.visibility</p:attrName>
                                        </p:attrNameLst>
                                      </p:cBhvr>
                                      <p:to>
                                        <p:strVal val="hidden"/>
                                      </p:to>
                                    </p:set>
                                  </p:childTnLst>
                                </p:cTn>
                              </p:par>
                              <p:par>
                                <p:cTn id="373" presetID="2" presetClass="exit" presetSubtype="1" fill="hold" grpId="3" nodeType="withEffect">
                                  <p:stCondLst>
                                    <p:cond delay="0"/>
                                  </p:stCondLst>
                                  <p:childTnLst>
                                    <p:anim calcmode="lin" valueType="num">
                                      <p:cBhvr additive="base">
                                        <p:cTn id="374" dur="3000"/>
                                        <p:tgtEl>
                                          <p:spTgt spid="22"/>
                                        </p:tgtEl>
                                        <p:attrNameLst>
                                          <p:attrName>ppt_x</p:attrName>
                                        </p:attrNameLst>
                                      </p:cBhvr>
                                      <p:tavLst>
                                        <p:tav tm="0">
                                          <p:val>
                                            <p:strVal val="ppt_x"/>
                                          </p:val>
                                        </p:tav>
                                        <p:tav tm="100000">
                                          <p:val>
                                            <p:strVal val="ppt_x"/>
                                          </p:val>
                                        </p:tav>
                                      </p:tavLst>
                                    </p:anim>
                                    <p:anim calcmode="lin" valueType="num">
                                      <p:cBhvr additive="base">
                                        <p:cTn id="375" dur="3000"/>
                                        <p:tgtEl>
                                          <p:spTgt spid="22"/>
                                        </p:tgtEl>
                                        <p:attrNameLst>
                                          <p:attrName>ppt_y</p:attrName>
                                        </p:attrNameLst>
                                      </p:cBhvr>
                                      <p:tavLst>
                                        <p:tav tm="0">
                                          <p:val>
                                            <p:strVal val="ppt_y"/>
                                          </p:val>
                                        </p:tav>
                                        <p:tav tm="100000">
                                          <p:val>
                                            <p:strVal val="0-ppt_h/2"/>
                                          </p:val>
                                        </p:tav>
                                      </p:tavLst>
                                    </p:anim>
                                    <p:set>
                                      <p:cBhvr>
                                        <p:cTn id="376" dur="1" fill="hold">
                                          <p:stCondLst>
                                            <p:cond delay="2999"/>
                                          </p:stCondLst>
                                        </p:cTn>
                                        <p:tgtEl>
                                          <p:spTgt spid="22"/>
                                        </p:tgtEl>
                                        <p:attrNameLst>
                                          <p:attrName>style.visibility</p:attrName>
                                        </p:attrNameLst>
                                      </p:cBhvr>
                                      <p:to>
                                        <p:strVal val="hidden"/>
                                      </p:to>
                                    </p:set>
                                  </p:childTnLst>
                                </p:cTn>
                              </p:par>
                              <p:par>
                                <p:cTn id="377" presetID="2" presetClass="exit" presetSubtype="1" fill="hold" grpId="3" nodeType="withEffect">
                                  <p:stCondLst>
                                    <p:cond delay="0"/>
                                  </p:stCondLst>
                                  <p:childTnLst>
                                    <p:anim calcmode="lin" valueType="num">
                                      <p:cBhvr additive="base">
                                        <p:cTn id="378" dur="3000"/>
                                        <p:tgtEl>
                                          <p:spTgt spid="23"/>
                                        </p:tgtEl>
                                        <p:attrNameLst>
                                          <p:attrName>ppt_x</p:attrName>
                                        </p:attrNameLst>
                                      </p:cBhvr>
                                      <p:tavLst>
                                        <p:tav tm="0">
                                          <p:val>
                                            <p:strVal val="ppt_x"/>
                                          </p:val>
                                        </p:tav>
                                        <p:tav tm="100000">
                                          <p:val>
                                            <p:strVal val="ppt_x"/>
                                          </p:val>
                                        </p:tav>
                                      </p:tavLst>
                                    </p:anim>
                                    <p:anim calcmode="lin" valueType="num">
                                      <p:cBhvr additive="base">
                                        <p:cTn id="379" dur="3000"/>
                                        <p:tgtEl>
                                          <p:spTgt spid="23"/>
                                        </p:tgtEl>
                                        <p:attrNameLst>
                                          <p:attrName>ppt_y</p:attrName>
                                        </p:attrNameLst>
                                      </p:cBhvr>
                                      <p:tavLst>
                                        <p:tav tm="0">
                                          <p:val>
                                            <p:strVal val="ppt_y"/>
                                          </p:val>
                                        </p:tav>
                                        <p:tav tm="100000">
                                          <p:val>
                                            <p:strVal val="0-ppt_h/2"/>
                                          </p:val>
                                        </p:tav>
                                      </p:tavLst>
                                    </p:anim>
                                    <p:set>
                                      <p:cBhvr>
                                        <p:cTn id="380" dur="1" fill="hold">
                                          <p:stCondLst>
                                            <p:cond delay="2999"/>
                                          </p:stCondLst>
                                        </p:cTn>
                                        <p:tgtEl>
                                          <p:spTgt spid="23"/>
                                        </p:tgtEl>
                                        <p:attrNameLst>
                                          <p:attrName>style.visibility</p:attrName>
                                        </p:attrNameLst>
                                      </p:cBhvr>
                                      <p:to>
                                        <p:strVal val="hidden"/>
                                      </p:to>
                                    </p:set>
                                  </p:childTnLst>
                                </p:cTn>
                              </p:par>
                              <p:par>
                                <p:cTn id="381" presetID="2" presetClass="exit" presetSubtype="1" fill="hold" grpId="3" nodeType="withEffect">
                                  <p:stCondLst>
                                    <p:cond delay="0"/>
                                  </p:stCondLst>
                                  <p:childTnLst>
                                    <p:anim calcmode="lin" valueType="num">
                                      <p:cBhvr additive="base">
                                        <p:cTn id="382" dur="3000"/>
                                        <p:tgtEl>
                                          <p:spTgt spid="24"/>
                                        </p:tgtEl>
                                        <p:attrNameLst>
                                          <p:attrName>ppt_x</p:attrName>
                                        </p:attrNameLst>
                                      </p:cBhvr>
                                      <p:tavLst>
                                        <p:tav tm="0">
                                          <p:val>
                                            <p:strVal val="ppt_x"/>
                                          </p:val>
                                        </p:tav>
                                        <p:tav tm="100000">
                                          <p:val>
                                            <p:strVal val="ppt_x"/>
                                          </p:val>
                                        </p:tav>
                                      </p:tavLst>
                                    </p:anim>
                                    <p:anim calcmode="lin" valueType="num">
                                      <p:cBhvr additive="base">
                                        <p:cTn id="383" dur="3000"/>
                                        <p:tgtEl>
                                          <p:spTgt spid="24"/>
                                        </p:tgtEl>
                                        <p:attrNameLst>
                                          <p:attrName>ppt_y</p:attrName>
                                        </p:attrNameLst>
                                      </p:cBhvr>
                                      <p:tavLst>
                                        <p:tav tm="0">
                                          <p:val>
                                            <p:strVal val="ppt_y"/>
                                          </p:val>
                                        </p:tav>
                                        <p:tav tm="100000">
                                          <p:val>
                                            <p:strVal val="0-ppt_h/2"/>
                                          </p:val>
                                        </p:tav>
                                      </p:tavLst>
                                    </p:anim>
                                    <p:set>
                                      <p:cBhvr>
                                        <p:cTn id="384" dur="1" fill="hold">
                                          <p:stCondLst>
                                            <p:cond delay="2999"/>
                                          </p:stCondLst>
                                        </p:cTn>
                                        <p:tgtEl>
                                          <p:spTgt spid="24"/>
                                        </p:tgtEl>
                                        <p:attrNameLst>
                                          <p:attrName>style.visibility</p:attrName>
                                        </p:attrNameLst>
                                      </p:cBhvr>
                                      <p:to>
                                        <p:strVal val="hidden"/>
                                      </p:to>
                                    </p:set>
                                  </p:childTnLst>
                                </p:cTn>
                              </p:par>
                              <p:par>
                                <p:cTn id="385" presetID="2" presetClass="exit" presetSubtype="1" fill="hold" grpId="3" nodeType="withEffect">
                                  <p:stCondLst>
                                    <p:cond delay="0"/>
                                  </p:stCondLst>
                                  <p:childTnLst>
                                    <p:anim calcmode="lin" valueType="num">
                                      <p:cBhvr additive="base">
                                        <p:cTn id="386" dur="3000"/>
                                        <p:tgtEl>
                                          <p:spTgt spid="25"/>
                                        </p:tgtEl>
                                        <p:attrNameLst>
                                          <p:attrName>ppt_x</p:attrName>
                                        </p:attrNameLst>
                                      </p:cBhvr>
                                      <p:tavLst>
                                        <p:tav tm="0">
                                          <p:val>
                                            <p:strVal val="ppt_x"/>
                                          </p:val>
                                        </p:tav>
                                        <p:tav tm="100000">
                                          <p:val>
                                            <p:strVal val="ppt_x"/>
                                          </p:val>
                                        </p:tav>
                                      </p:tavLst>
                                    </p:anim>
                                    <p:anim calcmode="lin" valueType="num">
                                      <p:cBhvr additive="base">
                                        <p:cTn id="387" dur="3000"/>
                                        <p:tgtEl>
                                          <p:spTgt spid="25"/>
                                        </p:tgtEl>
                                        <p:attrNameLst>
                                          <p:attrName>ppt_y</p:attrName>
                                        </p:attrNameLst>
                                      </p:cBhvr>
                                      <p:tavLst>
                                        <p:tav tm="0">
                                          <p:val>
                                            <p:strVal val="ppt_y"/>
                                          </p:val>
                                        </p:tav>
                                        <p:tav tm="100000">
                                          <p:val>
                                            <p:strVal val="0-ppt_h/2"/>
                                          </p:val>
                                        </p:tav>
                                      </p:tavLst>
                                    </p:anim>
                                    <p:set>
                                      <p:cBhvr>
                                        <p:cTn id="388" dur="1" fill="hold">
                                          <p:stCondLst>
                                            <p:cond delay="2999"/>
                                          </p:stCondLst>
                                        </p:cTn>
                                        <p:tgtEl>
                                          <p:spTgt spid="25"/>
                                        </p:tgtEl>
                                        <p:attrNameLst>
                                          <p:attrName>style.visibility</p:attrName>
                                        </p:attrNameLst>
                                      </p:cBhvr>
                                      <p:to>
                                        <p:strVal val="hidden"/>
                                      </p:to>
                                    </p:set>
                                  </p:childTnLst>
                                </p:cTn>
                              </p:par>
                              <p:par>
                                <p:cTn id="389" presetID="2" presetClass="exit" presetSubtype="1" fill="hold" grpId="3" nodeType="withEffect">
                                  <p:stCondLst>
                                    <p:cond delay="0"/>
                                  </p:stCondLst>
                                  <p:childTnLst>
                                    <p:anim calcmode="lin" valueType="num">
                                      <p:cBhvr additive="base">
                                        <p:cTn id="390" dur="3000"/>
                                        <p:tgtEl>
                                          <p:spTgt spid="26"/>
                                        </p:tgtEl>
                                        <p:attrNameLst>
                                          <p:attrName>ppt_x</p:attrName>
                                        </p:attrNameLst>
                                      </p:cBhvr>
                                      <p:tavLst>
                                        <p:tav tm="0">
                                          <p:val>
                                            <p:strVal val="ppt_x"/>
                                          </p:val>
                                        </p:tav>
                                        <p:tav tm="100000">
                                          <p:val>
                                            <p:strVal val="ppt_x"/>
                                          </p:val>
                                        </p:tav>
                                      </p:tavLst>
                                    </p:anim>
                                    <p:anim calcmode="lin" valueType="num">
                                      <p:cBhvr additive="base">
                                        <p:cTn id="391" dur="3000"/>
                                        <p:tgtEl>
                                          <p:spTgt spid="26"/>
                                        </p:tgtEl>
                                        <p:attrNameLst>
                                          <p:attrName>ppt_y</p:attrName>
                                        </p:attrNameLst>
                                      </p:cBhvr>
                                      <p:tavLst>
                                        <p:tav tm="0">
                                          <p:val>
                                            <p:strVal val="ppt_y"/>
                                          </p:val>
                                        </p:tav>
                                        <p:tav tm="100000">
                                          <p:val>
                                            <p:strVal val="0-ppt_h/2"/>
                                          </p:val>
                                        </p:tav>
                                      </p:tavLst>
                                    </p:anim>
                                    <p:set>
                                      <p:cBhvr>
                                        <p:cTn id="392" dur="1" fill="hold">
                                          <p:stCondLst>
                                            <p:cond delay="2999"/>
                                          </p:stCondLst>
                                        </p:cTn>
                                        <p:tgtEl>
                                          <p:spTgt spid="26"/>
                                        </p:tgtEl>
                                        <p:attrNameLst>
                                          <p:attrName>style.visibility</p:attrName>
                                        </p:attrNameLst>
                                      </p:cBhvr>
                                      <p:to>
                                        <p:strVal val="hidden"/>
                                      </p:to>
                                    </p:set>
                                  </p:childTnLst>
                                </p:cTn>
                              </p:par>
                              <p:par>
                                <p:cTn id="393" presetID="2" presetClass="exit" presetSubtype="1" fill="hold" grpId="3" nodeType="withEffect">
                                  <p:stCondLst>
                                    <p:cond delay="0"/>
                                  </p:stCondLst>
                                  <p:childTnLst>
                                    <p:anim calcmode="lin" valueType="num">
                                      <p:cBhvr additive="base">
                                        <p:cTn id="394" dur="3000"/>
                                        <p:tgtEl>
                                          <p:spTgt spid="27"/>
                                        </p:tgtEl>
                                        <p:attrNameLst>
                                          <p:attrName>ppt_x</p:attrName>
                                        </p:attrNameLst>
                                      </p:cBhvr>
                                      <p:tavLst>
                                        <p:tav tm="0">
                                          <p:val>
                                            <p:strVal val="ppt_x"/>
                                          </p:val>
                                        </p:tav>
                                        <p:tav tm="100000">
                                          <p:val>
                                            <p:strVal val="ppt_x"/>
                                          </p:val>
                                        </p:tav>
                                      </p:tavLst>
                                    </p:anim>
                                    <p:anim calcmode="lin" valueType="num">
                                      <p:cBhvr additive="base">
                                        <p:cTn id="395" dur="3000"/>
                                        <p:tgtEl>
                                          <p:spTgt spid="27"/>
                                        </p:tgtEl>
                                        <p:attrNameLst>
                                          <p:attrName>ppt_y</p:attrName>
                                        </p:attrNameLst>
                                      </p:cBhvr>
                                      <p:tavLst>
                                        <p:tav tm="0">
                                          <p:val>
                                            <p:strVal val="ppt_y"/>
                                          </p:val>
                                        </p:tav>
                                        <p:tav tm="100000">
                                          <p:val>
                                            <p:strVal val="0-ppt_h/2"/>
                                          </p:val>
                                        </p:tav>
                                      </p:tavLst>
                                    </p:anim>
                                    <p:set>
                                      <p:cBhvr>
                                        <p:cTn id="396" dur="1" fill="hold">
                                          <p:stCondLst>
                                            <p:cond delay="2999"/>
                                          </p:stCondLst>
                                        </p:cTn>
                                        <p:tgtEl>
                                          <p:spTgt spid="27"/>
                                        </p:tgtEl>
                                        <p:attrNameLst>
                                          <p:attrName>style.visibility</p:attrName>
                                        </p:attrNameLst>
                                      </p:cBhvr>
                                      <p:to>
                                        <p:strVal val="hidden"/>
                                      </p:to>
                                    </p:set>
                                  </p:childTnLst>
                                </p:cTn>
                              </p:par>
                              <p:par>
                                <p:cTn id="397" presetID="2" presetClass="exit" presetSubtype="1" fill="hold" grpId="3" nodeType="withEffect">
                                  <p:stCondLst>
                                    <p:cond delay="0"/>
                                  </p:stCondLst>
                                  <p:childTnLst>
                                    <p:anim calcmode="lin" valueType="num">
                                      <p:cBhvr additive="base">
                                        <p:cTn id="398" dur="3000"/>
                                        <p:tgtEl>
                                          <p:spTgt spid="28"/>
                                        </p:tgtEl>
                                        <p:attrNameLst>
                                          <p:attrName>ppt_x</p:attrName>
                                        </p:attrNameLst>
                                      </p:cBhvr>
                                      <p:tavLst>
                                        <p:tav tm="0">
                                          <p:val>
                                            <p:strVal val="ppt_x"/>
                                          </p:val>
                                        </p:tav>
                                        <p:tav tm="100000">
                                          <p:val>
                                            <p:strVal val="ppt_x"/>
                                          </p:val>
                                        </p:tav>
                                      </p:tavLst>
                                    </p:anim>
                                    <p:anim calcmode="lin" valueType="num">
                                      <p:cBhvr additive="base">
                                        <p:cTn id="399" dur="3000"/>
                                        <p:tgtEl>
                                          <p:spTgt spid="28"/>
                                        </p:tgtEl>
                                        <p:attrNameLst>
                                          <p:attrName>ppt_y</p:attrName>
                                        </p:attrNameLst>
                                      </p:cBhvr>
                                      <p:tavLst>
                                        <p:tav tm="0">
                                          <p:val>
                                            <p:strVal val="ppt_y"/>
                                          </p:val>
                                        </p:tav>
                                        <p:tav tm="100000">
                                          <p:val>
                                            <p:strVal val="0-ppt_h/2"/>
                                          </p:val>
                                        </p:tav>
                                      </p:tavLst>
                                    </p:anim>
                                    <p:set>
                                      <p:cBhvr>
                                        <p:cTn id="400" dur="1" fill="hold">
                                          <p:stCondLst>
                                            <p:cond delay="2999"/>
                                          </p:stCondLst>
                                        </p:cTn>
                                        <p:tgtEl>
                                          <p:spTgt spid="28"/>
                                        </p:tgtEl>
                                        <p:attrNameLst>
                                          <p:attrName>style.visibility</p:attrName>
                                        </p:attrNameLst>
                                      </p:cBhvr>
                                      <p:to>
                                        <p:strVal val="hidden"/>
                                      </p:to>
                                    </p:set>
                                  </p:childTnLst>
                                </p:cTn>
                              </p:par>
                              <p:par>
                                <p:cTn id="401" presetID="2" presetClass="exit" presetSubtype="1" fill="hold" grpId="3" nodeType="withEffect">
                                  <p:stCondLst>
                                    <p:cond delay="0"/>
                                  </p:stCondLst>
                                  <p:childTnLst>
                                    <p:anim calcmode="lin" valueType="num">
                                      <p:cBhvr additive="base">
                                        <p:cTn id="402" dur="3000"/>
                                        <p:tgtEl>
                                          <p:spTgt spid="29"/>
                                        </p:tgtEl>
                                        <p:attrNameLst>
                                          <p:attrName>ppt_x</p:attrName>
                                        </p:attrNameLst>
                                      </p:cBhvr>
                                      <p:tavLst>
                                        <p:tav tm="0">
                                          <p:val>
                                            <p:strVal val="ppt_x"/>
                                          </p:val>
                                        </p:tav>
                                        <p:tav tm="100000">
                                          <p:val>
                                            <p:strVal val="ppt_x"/>
                                          </p:val>
                                        </p:tav>
                                      </p:tavLst>
                                    </p:anim>
                                    <p:anim calcmode="lin" valueType="num">
                                      <p:cBhvr additive="base">
                                        <p:cTn id="403" dur="3000"/>
                                        <p:tgtEl>
                                          <p:spTgt spid="29"/>
                                        </p:tgtEl>
                                        <p:attrNameLst>
                                          <p:attrName>ppt_y</p:attrName>
                                        </p:attrNameLst>
                                      </p:cBhvr>
                                      <p:tavLst>
                                        <p:tav tm="0">
                                          <p:val>
                                            <p:strVal val="ppt_y"/>
                                          </p:val>
                                        </p:tav>
                                        <p:tav tm="100000">
                                          <p:val>
                                            <p:strVal val="0-ppt_h/2"/>
                                          </p:val>
                                        </p:tav>
                                      </p:tavLst>
                                    </p:anim>
                                    <p:set>
                                      <p:cBhvr>
                                        <p:cTn id="404" dur="1" fill="hold">
                                          <p:stCondLst>
                                            <p:cond delay="2999"/>
                                          </p:stCondLst>
                                        </p:cTn>
                                        <p:tgtEl>
                                          <p:spTgt spid="29"/>
                                        </p:tgtEl>
                                        <p:attrNameLst>
                                          <p:attrName>style.visibility</p:attrName>
                                        </p:attrNameLst>
                                      </p:cBhvr>
                                      <p:to>
                                        <p:strVal val="hidden"/>
                                      </p:to>
                                    </p:set>
                                  </p:childTnLst>
                                </p:cTn>
                              </p:par>
                              <p:par>
                                <p:cTn id="405" presetID="2" presetClass="exit" presetSubtype="1" fill="hold" grpId="3" nodeType="withEffect">
                                  <p:stCondLst>
                                    <p:cond delay="0"/>
                                  </p:stCondLst>
                                  <p:childTnLst>
                                    <p:anim calcmode="lin" valueType="num">
                                      <p:cBhvr additive="base">
                                        <p:cTn id="406" dur="3000"/>
                                        <p:tgtEl>
                                          <p:spTgt spid="30"/>
                                        </p:tgtEl>
                                        <p:attrNameLst>
                                          <p:attrName>ppt_x</p:attrName>
                                        </p:attrNameLst>
                                      </p:cBhvr>
                                      <p:tavLst>
                                        <p:tav tm="0">
                                          <p:val>
                                            <p:strVal val="ppt_x"/>
                                          </p:val>
                                        </p:tav>
                                        <p:tav tm="100000">
                                          <p:val>
                                            <p:strVal val="ppt_x"/>
                                          </p:val>
                                        </p:tav>
                                      </p:tavLst>
                                    </p:anim>
                                    <p:anim calcmode="lin" valueType="num">
                                      <p:cBhvr additive="base">
                                        <p:cTn id="407" dur="3000"/>
                                        <p:tgtEl>
                                          <p:spTgt spid="30"/>
                                        </p:tgtEl>
                                        <p:attrNameLst>
                                          <p:attrName>ppt_y</p:attrName>
                                        </p:attrNameLst>
                                      </p:cBhvr>
                                      <p:tavLst>
                                        <p:tav tm="0">
                                          <p:val>
                                            <p:strVal val="ppt_y"/>
                                          </p:val>
                                        </p:tav>
                                        <p:tav tm="100000">
                                          <p:val>
                                            <p:strVal val="0-ppt_h/2"/>
                                          </p:val>
                                        </p:tav>
                                      </p:tavLst>
                                    </p:anim>
                                    <p:set>
                                      <p:cBhvr>
                                        <p:cTn id="408" dur="1" fill="hold">
                                          <p:stCondLst>
                                            <p:cond delay="2999"/>
                                          </p:stCondLst>
                                        </p:cTn>
                                        <p:tgtEl>
                                          <p:spTgt spid="30"/>
                                        </p:tgtEl>
                                        <p:attrNameLst>
                                          <p:attrName>style.visibility</p:attrName>
                                        </p:attrNameLst>
                                      </p:cBhvr>
                                      <p:to>
                                        <p:strVal val="hidden"/>
                                      </p:to>
                                    </p:set>
                                  </p:childTnLst>
                                </p:cTn>
                              </p:par>
                              <p:par>
                                <p:cTn id="409" presetID="2" presetClass="exit" presetSubtype="1" fill="hold" grpId="3" nodeType="withEffect">
                                  <p:stCondLst>
                                    <p:cond delay="0"/>
                                  </p:stCondLst>
                                  <p:childTnLst>
                                    <p:anim calcmode="lin" valueType="num">
                                      <p:cBhvr additive="base">
                                        <p:cTn id="410" dur="3000"/>
                                        <p:tgtEl>
                                          <p:spTgt spid="31"/>
                                        </p:tgtEl>
                                        <p:attrNameLst>
                                          <p:attrName>ppt_x</p:attrName>
                                        </p:attrNameLst>
                                      </p:cBhvr>
                                      <p:tavLst>
                                        <p:tav tm="0">
                                          <p:val>
                                            <p:strVal val="ppt_x"/>
                                          </p:val>
                                        </p:tav>
                                        <p:tav tm="100000">
                                          <p:val>
                                            <p:strVal val="ppt_x"/>
                                          </p:val>
                                        </p:tav>
                                      </p:tavLst>
                                    </p:anim>
                                    <p:anim calcmode="lin" valueType="num">
                                      <p:cBhvr additive="base">
                                        <p:cTn id="411" dur="3000"/>
                                        <p:tgtEl>
                                          <p:spTgt spid="31"/>
                                        </p:tgtEl>
                                        <p:attrNameLst>
                                          <p:attrName>ppt_y</p:attrName>
                                        </p:attrNameLst>
                                      </p:cBhvr>
                                      <p:tavLst>
                                        <p:tav tm="0">
                                          <p:val>
                                            <p:strVal val="ppt_y"/>
                                          </p:val>
                                        </p:tav>
                                        <p:tav tm="100000">
                                          <p:val>
                                            <p:strVal val="0-ppt_h/2"/>
                                          </p:val>
                                        </p:tav>
                                      </p:tavLst>
                                    </p:anim>
                                    <p:set>
                                      <p:cBhvr>
                                        <p:cTn id="412" dur="1" fill="hold">
                                          <p:stCondLst>
                                            <p:cond delay="2999"/>
                                          </p:stCondLst>
                                        </p:cTn>
                                        <p:tgtEl>
                                          <p:spTgt spid="31"/>
                                        </p:tgtEl>
                                        <p:attrNameLst>
                                          <p:attrName>style.visibility</p:attrName>
                                        </p:attrNameLst>
                                      </p:cBhvr>
                                      <p:to>
                                        <p:strVal val="hidden"/>
                                      </p:to>
                                    </p:set>
                                  </p:childTnLst>
                                </p:cTn>
                              </p:par>
                              <p:par>
                                <p:cTn id="413" presetID="2" presetClass="exit" presetSubtype="1" fill="hold" grpId="3" nodeType="withEffect">
                                  <p:stCondLst>
                                    <p:cond delay="0"/>
                                  </p:stCondLst>
                                  <p:childTnLst>
                                    <p:anim calcmode="lin" valueType="num">
                                      <p:cBhvr additive="base">
                                        <p:cTn id="414" dur="3000"/>
                                        <p:tgtEl>
                                          <p:spTgt spid="32"/>
                                        </p:tgtEl>
                                        <p:attrNameLst>
                                          <p:attrName>ppt_x</p:attrName>
                                        </p:attrNameLst>
                                      </p:cBhvr>
                                      <p:tavLst>
                                        <p:tav tm="0">
                                          <p:val>
                                            <p:strVal val="ppt_x"/>
                                          </p:val>
                                        </p:tav>
                                        <p:tav tm="100000">
                                          <p:val>
                                            <p:strVal val="ppt_x"/>
                                          </p:val>
                                        </p:tav>
                                      </p:tavLst>
                                    </p:anim>
                                    <p:anim calcmode="lin" valueType="num">
                                      <p:cBhvr additive="base">
                                        <p:cTn id="415" dur="3000"/>
                                        <p:tgtEl>
                                          <p:spTgt spid="32"/>
                                        </p:tgtEl>
                                        <p:attrNameLst>
                                          <p:attrName>ppt_y</p:attrName>
                                        </p:attrNameLst>
                                      </p:cBhvr>
                                      <p:tavLst>
                                        <p:tav tm="0">
                                          <p:val>
                                            <p:strVal val="ppt_y"/>
                                          </p:val>
                                        </p:tav>
                                        <p:tav tm="100000">
                                          <p:val>
                                            <p:strVal val="0-ppt_h/2"/>
                                          </p:val>
                                        </p:tav>
                                      </p:tavLst>
                                    </p:anim>
                                    <p:set>
                                      <p:cBhvr>
                                        <p:cTn id="416" dur="1" fill="hold">
                                          <p:stCondLst>
                                            <p:cond delay="2999"/>
                                          </p:stCondLst>
                                        </p:cTn>
                                        <p:tgtEl>
                                          <p:spTgt spid="32"/>
                                        </p:tgtEl>
                                        <p:attrNameLst>
                                          <p:attrName>style.visibility</p:attrName>
                                        </p:attrNameLst>
                                      </p:cBhvr>
                                      <p:to>
                                        <p:strVal val="hidden"/>
                                      </p:to>
                                    </p:set>
                                  </p:childTnLst>
                                </p:cTn>
                              </p:par>
                              <p:par>
                                <p:cTn id="417" presetID="2" presetClass="exit" presetSubtype="1" fill="hold" grpId="3" nodeType="withEffect">
                                  <p:stCondLst>
                                    <p:cond delay="0"/>
                                  </p:stCondLst>
                                  <p:childTnLst>
                                    <p:anim calcmode="lin" valueType="num">
                                      <p:cBhvr additive="base">
                                        <p:cTn id="418" dur="3000"/>
                                        <p:tgtEl>
                                          <p:spTgt spid="33"/>
                                        </p:tgtEl>
                                        <p:attrNameLst>
                                          <p:attrName>ppt_x</p:attrName>
                                        </p:attrNameLst>
                                      </p:cBhvr>
                                      <p:tavLst>
                                        <p:tav tm="0">
                                          <p:val>
                                            <p:strVal val="ppt_x"/>
                                          </p:val>
                                        </p:tav>
                                        <p:tav tm="100000">
                                          <p:val>
                                            <p:strVal val="ppt_x"/>
                                          </p:val>
                                        </p:tav>
                                      </p:tavLst>
                                    </p:anim>
                                    <p:anim calcmode="lin" valueType="num">
                                      <p:cBhvr additive="base">
                                        <p:cTn id="419" dur="3000"/>
                                        <p:tgtEl>
                                          <p:spTgt spid="33"/>
                                        </p:tgtEl>
                                        <p:attrNameLst>
                                          <p:attrName>ppt_y</p:attrName>
                                        </p:attrNameLst>
                                      </p:cBhvr>
                                      <p:tavLst>
                                        <p:tav tm="0">
                                          <p:val>
                                            <p:strVal val="ppt_y"/>
                                          </p:val>
                                        </p:tav>
                                        <p:tav tm="100000">
                                          <p:val>
                                            <p:strVal val="0-ppt_h/2"/>
                                          </p:val>
                                        </p:tav>
                                      </p:tavLst>
                                    </p:anim>
                                    <p:set>
                                      <p:cBhvr>
                                        <p:cTn id="420" dur="1" fill="hold">
                                          <p:stCondLst>
                                            <p:cond delay="2999"/>
                                          </p:stCondLst>
                                        </p:cTn>
                                        <p:tgtEl>
                                          <p:spTgt spid="33"/>
                                        </p:tgtEl>
                                        <p:attrNameLst>
                                          <p:attrName>style.visibility</p:attrName>
                                        </p:attrNameLst>
                                      </p:cBhvr>
                                      <p:to>
                                        <p:strVal val="hidden"/>
                                      </p:to>
                                    </p:set>
                                  </p:childTnLst>
                                </p:cTn>
                              </p:par>
                              <p:par>
                                <p:cTn id="421" presetID="2" presetClass="exit" presetSubtype="1" fill="hold" grpId="3" nodeType="withEffect">
                                  <p:stCondLst>
                                    <p:cond delay="0"/>
                                  </p:stCondLst>
                                  <p:childTnLst>
                                    <p:anim calcmode="lin" valueType="num">
                                      <p:cBhvr additive="base">
                                        <p:cTn id="422" dur="3000"/>
                                        <p:tgtEl>
                                          <p:spTgt spid="34"/>
                                        </p:tgtEl>
                                        <p:attrNameLst>
                                          <p:attrName>ppt_x</p:attrName>
                                        </p:attrNameLst>
                                      </p:cBhvr>
                                      <p:tavLst>
                                        <p:tav tm="0">
                                          <p:val>
                                            <p:strVal val="ppt_x"/>
                                          </p:val>
                                        </p:tav>
                                        <p:tav tm="100000">
                                          <p:val>
                                            <p:strVal val="ppt_x"/>
                                          </p:val>
                                        </p:tav>
                                      </p:tavLst>
                                    </p:anim>
                                    <p:anim calcmode="lin" valueType="num">
                                      <p:cBhvr additive="base">
                                        <p:cTn id="423" dur="3000"/>
                                        <p:tgtEl>
                                          <p:spTgt spid="34"/>
                                        </p:tgtEl>
                                        <p:attrNameLst>
                                          <p:attrName>ppt_y</p:attrName>
                                        </p:attrNameLst>
                                      </p:cBhvr>
                                      <p:tavLst>
                                        <p:tav tm="0">
                                          <p:val>
                                            <p:strVal val="ppt_y"/>
                                          </p:val>
                                        </p:tav>
                                        <p:tav tm="100000">
                                          <p:val>
                                            <p:strVal val="0-ppt_h/2"/>
                                          </p:val>
                                        </p:tav>
                                      </p:tavLst>
                                    </p:anim>
                                    <p:set>
                                      <p:cBhvr>
                                        <p:cTn id="424" dur="1" fill="hold">
                                          <p:stCondLst>
                                            <p:cond delay="2999"/>
                                          </p:stCondLst>
                                        </p:cTn>
                                        <p:tgtEl>
                                          <p:spTgt spid="34"/>
                                        </p:tgtEl>
                                        <p:attrNameLst>
                                          <p:attrName>style.visibility</p:attrName>
                                        </p:attrNameLst>
                                      </p:cBhvr>
                                      <p:to>
                                        <p:strVal val="hidden"/>
                                      </p:to>
                                    </p:set>
                                  </p:childTnLst>
                                </p:cTn>
                              </p:par>
                              <p:par>
                                <p:cTn id="425" presetID="2" presetClass="exit" presetSubtype="1" fill="hold" grpId="3" nodeType="withEffect">
                                  <p:stCondLst>
                                    <p:cond delay="0"/>
                                  </p:stCondLst>
                                  <p:childTnLst>
                                    <p:anim calcmode="lin" valueType="num">
                                      <p:cBhvr additive="base">
                                        <p:cTn id="426" dur="3000"/>
                                        <p:tgtEl>
                                          <p:spTgt spid="35"/>
                                        </p:tgtEl>
                                        <p:attrNameLst>
                                          <p:attrName>ppt_x</p:attrName>
                                        </p:attrNameLst>
                                      </p:cBhvr>
                                      <p:tavLst>
                                        <p:tav tm="0">
                                          <p:val>
                                            <p:strVal val="ppt_x"/>
                                          </p:val>
                                        </p:tav>
                                        <p:tav tm="100000">
                                          <p:val>
                                            <p:strVal val="ppt_x"/>
                                          </p:val>
                                        </p:tav>
                                      </p:tavLst>
                                    </p:anim>
                                    <p:anim calcmode="lin" valueType="num">
                                      <p:cBhvr additive="base">
                                        <p:cTn id="427" dur="3000"/>
                                        <p:tgtEl>
                                          <p:spTgt spid="35"/>
                                        </p:tgtEl>
                                        <p:attrNameLst>
                                          <p:attrName>ppt_y</p:attrName>
                                        </p:attrNameLst>
                                      </p:cBhvr>
                                      <p:tavLst>
                                        <p:tav tm="0">
                                          <p:val>
                                            <p:strVal val="ppt_y"/>
                                          </p:val>
                                        </p:tav>
                                        <p:tav tm="100000">
                                          <p:val>
                                            <p:strVal val="0-ppt_h/2"/>
                                          </p:val>
                                        </p:tav>
                                      </p:tavLst>
                                    </p:anim>
                                    <p:set>
                                      <p:cBhvr>
                                        <p:cTn id="428" dur="1" fill="hold">
                                          <p:stCondLst>
                                            <p:cond delay="2999"/>
                                          </p:stCondLst>
                                        </p:cTn>
                                        <p:tgtEl>
                                          <p:spTgt spid="35"/>
                                        </p:tgtEl>
                                        <p:attrNameLst>
                                          <p:attrName>style.visibility</p:attrName>
                                        </p:attrNameLst>
                                      </p:cBhvr>
                                      <p:to>
                                        <p:strVal val="hidden"/>
                                      </p:to>
                                    </p:set>
                                  </p:childTnLst>
                                </p:cTn>
                              </p:par>
                              <p:par>
                                <p:cTn id="429" presetID="8" presetClass="emph" presetSubtype="0" fill="hold" grpId="4" nodeType="withEffect">
                                  <p:stCondLst>
                                    <p:cond delay="0"/>
                                  </p:stCondLst>
                                  <p:childTnLst>
                                    <p:animRot by="21600000">
                                      <p:cBhvr>
                                        <p:cTn id="430" dur="3000" fill="hold"/>
                                        <p:tgtEl>
                                          <p:spTgt spid="8"/>
                                        </p:tgtEl>
                                        <p:attrNameLst>
                                          <p:attrName>r</p:attrName>
                                        </p:attrNameLst>
                                      </p:cBhvr>
                                    </p:animRot>
                                  </p:childTnLst>
                                </p:cTn>
                              </p:par>
                              <p:par>
                                <p:cTn id="431" presetID="8" presetClass="emph" presetSubtype="0" fill="hold" grpId="4" nodeType="withEffect">
                                  <p:stCondLst>
                                    <p:cond delay="0"/>
                                  </p:stCondLst>
                                  <p:childTnLst>
                                    <p:animRot by="21600000">
                                      <p:cBhvr>
                                        <p:cTn id="432" dur="3000" fill="hold"/>
                                        <p:tgtEl>
                                          <p:spTgt spid="9"/>
                                        </p:tgtEl>
                                        <p:attrNameLst>
                                          <p:attrName>r</p:attrName>
                                        </p:attrNameLst>
                                      </p:cBhvr>
                                    </p:animRot>
                                  </p:childTnLst>
                                </p:cTn>
                              </p:par>
                              <p:par>
                                <p:cTn id="433" presetID="8" presetClass="emph" presetSubtype="0" fill="hold" grpId="4" nodeType="withEffect">
                                  <p:stCondLst>
                                    <p:cond delay="0"/>
                                  </p:stCondLst>
                                  <p:childTnLst>
                                    <p:animRot by="21600000">
                                      <p:cBhvr>
                                        <p:cTn id="434" dur="3000" fill="hold"/>
                                        <p:tgtEl>
                                          <p:spTgt spid="10"/>
                                        </p:tgtEl>
                                        <p:attrNameLst>
                                          <p:attrName>r</p:attrName>
                                        </p:attrNameLst>
                                      </p:cBhvr>
                                    </p:animRot>
                                  </p:childTnLst>
                                </p:cTn>
                              </p:par>
                              <p:par>
                                <p:cTn id="435" presetID="8" presetClass="emph" presetSubtype="0" fill="hold" grpId="4" nodeType="withEffect">
                                  <p:stCondLst>
                                    <p:cond delay="0"/>
                                  </p:stCondLst>
                                  <p:childTnLst>
                                    <p:animRot by="21600000">
                                      <p:cBhvr>
                                        <p:cTn id="436" dur="3000" fill="hold"/>
                                        <p:tgtEl>
                                          <p:spTgt spid="11"/>
                                        </p:tgtEl>
                                        <p:attrNameLst>
                                          <p:attrName>r</p:attrName>
                                        </p:attrNameLst>
                                      </p:cBhvr>
                                    </p:animRot>
                                  </p:childTnLst>
                                </p:cTn>
                              </p:par>
                              <p:par>
                                <p:cTn id="437" presetID="8" presetClass="emph" presetSubtype="0" fill="hold" grpId="4" nodeType="withEffect">
                                  <p:stCondLst>
                                    <p:cond delay="0"/>
                                  </p:stCondLst>
                                  <p:childTnLst>
                                    <p:animRot by="21600000">
                                      <p:cBhvr>
                                        <p:cTn id="438" dur="3000" fill="hold"/>
                                        <p:tgtEl>
                                          <p:spTgt spid="12"/>
                                        </p:tgtEl>
                                        <p:attrNameLst>
                                          <p:attrName>r</p:attrName>
                                        </p:attrNameLst>
                                      </p:cBhvr>
                                    </p:animRot>
                                  </p:childTnLst>
                                </p:cTn>
                              </p:par>
                              <p:par>
                                <p:cTn id="439" presetID="8" presetClass="emph" presetSubtype="0" fill="hold" grpId="4" nodeType="withEffect">
                                  <p:stCondLst>
                                    <p:cond delay="0"/>
                                  </p:stCondLst>
                                  <p:childTnLst>
                                    <p:animRot by="21600000">
                                      <p:cBhvr>
                                        <p:cTn id="440" dur="3000" fill="hold"/>
                                        <p:tgtEl>
                                          <p:spTgt spid="13"/>
                                        </p:tgtEl>
                                        <p:attrNameLst>
                                          <p:attrName>r</p:attrName>
                                        </p:attrNameLst>
                                      </p:cBhvr>
                                    </p:animRot>
                                  </p:childTnLst>
                                </p:cTn>
                              </p:par>
                              <p:par>
                                <p:cTn id="441" presetID="8" presetClass="emph" presetSubtype="0" fill="hold" grpId="4" nodeType="withEffect">
                                  <p:stCondLst>
                                    <p:cond delay="0"/>
                                  </p:stCondLst>
                                  <p:childTnLst>
                                    <p:animRot by="21600000">
                                      <p:cBhvr>
                                        <p:cTn id="442" dur="3000" fill="hold"/>
                                        <p:tgtEl>
                                          <p:spTgt spid="14"/>
                                        </p:tgtEl>
                                        <p:attrNameLst>
                                          <p:attrName>r</p:attrName>
                                        </p:attrNameLst>
                                      </p:cBhvr>
                                    </p:animRot>
                                  </p:childTnLst>
                                </p:cTn>
                              </p:par>
                              <p:par>
                                <p:cTn id="443" presetID="8" presetClass="emph" presetSubtype="0" fill="hold" grpId="4" nodeType="withEffect">
                                  <p:stCondLst>
                                    <p:cond delay="0"/>
                                  </p:stCondLst>
                                  <p:childTnLst>
                                    <p:animRot by="21600000">
                                      <p:cBhvr>
                                        <p:cTn id="444" dur="3000" fill="hold"/>
                                        <p:tgtEl>
                                          <p:spTgt spid="15"/>
                                        </p:tgtEl>
                                        <p:attrNameLst>
                                          <p:attrName>r</p:attrName>
                                        </p:attrNameLst>
                                      </p:cBhvr>
                                    </p:animRot>
                                  </p:childTnLst>
                                </p:cTn>
                              </p:par>
                              <p:par>
                                <p:cTn id="445" presetID="8" presetClass="emph" presetSubtype="0" fill="hold" grpId="4" nodeType="withEffect">
                                  <p:stCondLst>
                                    <p:cond delay="0"/>
                                  </p:stCondLst>
                                  <p:childTnLst>
                                    <p:animRot by="21600000">
                                      <p:cBhvr>
                                        <p:cTn id="446" dur="3000" fill="hold"/>
                                        <p:tgtEl>
                                          <p:spTgt spid="16"/>
                                        </p:tgtEl>
                                        <p:attrNameLst>
                                          <p:attrName>r</p:attrName>
                                        </p:attrNameLst>
                                      </p:cBhvr>
                                    </p:animRot>
                                  </p:childTnLst>
                                </p:cTn>
                              </p:par>
                              <p:par>
                                <p:cTn id="447" presetID="8" presetClass="emph" presetSubtype="0" fill="hold" grpId="4" nodeType="withEffect">
                                  <p:stCondLst>
                                    <p:cond delay="0"/>
                                  </p:stCondLst>
                                  <p:childTnLst>
                                    <p:animRot by="21600000">
                                      <p:cBhvr>
                                        <p:cTn id="448" dur="3000" fill="hold"/>
                                        <p:tgtEl>
                                          <p:spTgt spid="17"/>
                                        </p:tgtEl>
                                        <p:attrNameLst>
                                          <p:attrName>r</p:attrName>
                                        </p:attrNameLst>
                                      </p:cBhvr>
                                    </p:animRot>
                                  </p:childTnLst>
                                </p:cTn>
                              </p:par>
                              <p:par>
                                <p:cTn id="449" presetID="8" presetClass="emph" presetSubtype="0" fill="hold" grpId="4" nodeType="withEffect">
                                  <p:stCondLst>
                                    <p:cond delay="0"/>
                                  </p:stCondLst>
                                  <p:childTnLst>
                                    <p:animRot by="21600000">
                                      <p:cBhvr>
                                        <p:cTn id="450" dur="3000" fill="hold"/>
                                        <p:tgtEl>
                                          <p:spTgt spid="18"/>
                                        </p:tgtEl>
                                        <p:attrNameLst>
                                          <p:attrName>r</p:attrName>
                                        </p:attrNameLst>
                                      </p:cBhvr>
                                    </p:animRot>
                                  </p:childTnLst>
                                </p:cTn>
                              </p:par>
                              <p:par>
                                <p:cTn id="451" presetID="8" presetClass="emph" presetSubtype="0" fill="hold" grpId="4" nodeType="withEffect">
                                  <p:stCondLst>
                                    <p:cond delay="0"/>
                                  </p:stCondLst>
                                  <p:childTnLst>
                                    <p:animRot by="21600000">
                                      <p:cBhvr>
                                        <p:cTn id="452" dur="3000" fill="hold"/>
                                        <p:tgtEl>
                                          <p:spTgt spid="19"/>
                                        </p:tgtEl>
                                        <p:attrNameLst>
                                          <p:attrName>r</p:attrName>
                                        </p:attrNameLst>
                                      </p:cBhvr>
                                    </p:animRot>
                                  </p:childTnLst>
                                </p:cTn>
                              </p:par>
                              <p:par>
                                <p:cTn id="453" presetID="8" presetClass="emph" presetSubtype="0" fill="hold" grpId="4" nodeType="withEffect">
                                  <p:stCondLst>
                                    <p:cond delay="0"/>
                                  </p:stCondLst>
                                  <p:childTnLst>
                                    <p:animRot by="21600000">
                                      <p:cBhvr>
                                        <p:cTn id="454" dur="3000" fill="hold"/>
                                        <p:tgtEl>
                                          <p:spTgt spid="20"/>
                                        </p:tgtEl>
                                        <p:attrNameLst>
                                          <p:attrName>r</p:attrName>
                                        </p:attrNameLst>
                                      </p:cBhvr>
                                    </p:animRot>
                                  </p:childTnLst>
                                </p:cTn>
                              </p:par>
                              <p:par>
                                <p:cTn id="455" presetID="8" presetClass="emph" presetSubtype="0" fill="hold" grpId="4" nodeType="withEffect">
                                  <p:stCondLst>
                                    <p:cond delay="0"/>
                                  </p:stCondLst>
                                  <p:childTnLst>
                                    <p:animRot by="21600000">
                                      <p:cBhvr>
                                        <p:cTn id="456" dur="3000" fill="hold"/>
                                        <p:tgtEl>
                                          <p:spTgt spid="21"/>
                                        </p:tgtEl>
                                        <p:attrNameLst>
                                          <p:attrName>r</p:attrName>
                                        </p:attrNameLst>
                                      </p:cBhvr>
                                    </p:animRot>
                                  </p:childTnLst>
                                </p:cTn>
                              </p:par>
                              <p:par>
                                <p:cTn id="457" presetID="8" presetClass="emph" presetSubtype="0" fill="hold" grpId="4" nodeType="withEffect">
                                  <p:stCondLst>
                                    <p:cond delay="0"/>
                                  </p:stCondLst>
                                  <p:childTnLst>
                                    <p:animRot by="-21600000">
                                      <p:cBhvr>
                                        <p:cTn id="458" dur="3000" fill="hold"/>
                                        <p:tgtEl>
                                          <p:spTgt spid="22"/>
                                        </p:tgtEl>
                                        <p:attrNameLst>
                                          <p:attrName>r</p:attrName>
                                        </p:attrNameLst>
                                      </p:cBhvr>
                                    </p:animRot>
                                  </p:childTnLst>
                                </p:cTn>
                              </p:par>
                              <p:par>
                                <p:cTn id="459" presetID="8" presetClass="emph" presetSubtype="0" fill="hold" grpId="4" nodeType="withEffect">
                                  <p:stCondLst>
                                    <p:cond delay="0"/>
                                  </p:stCondLst>
                                  <p:childTnLst>
                                    <p:animRot by="-21600000">
                                      <p:cBhvr>
                                        <p:cTn id="460" dur="3000" fill="hold"/>
                                        <p:tgtEl>
                                          <p:spTgt spid="23"/>
                                        </p:tgtEl>
                                        <p:attrNameLst>
                                          <p:attrName>r</p:attrName>
                                        </p:attrNameLst>
                                      </p:cBhvr>
                                    </p:animRot>
                                  </p:childTnLst>
                                </p:cTn>
                              </p:par>
                              <p:par>
                                <p:cTn id="461" presetID="8" presetClass="emph" presetSubtype="0" fill="hold" grpId="4" nodeType="withEffect">
                                  <p:stCondLst>
                                    <p:cond delay="0"/>
                                  </p:stCondLst>
                                  <p:childTnLst>
                                    <p:animRot by="-21600000">
                                      <p:cBhvr>
                                        <p:cTn id="462" dur="3000" fill="hold"/>
                                        <p:tgtEl>
                                          <p:spTgt spid="24"/>
                                        </p:tgtEl>
                                        <p:attrNameLst>
                                          <p:attrName>r</p:attrName>
                                        </p:attrNameLst>
                                      </p:cBhvr>
                                    </p:animRot>
                                  </p:childTnLst>
                                </p:cTn>
                              </p:par>
                              <p:par>
                                <p:cTn id="463" presetID="8" presetClass="emph" presetSubtype="0" fill="hold" grpId="4" nodeType="withEffect">
                                  <p:stCondLst>
                                    <p:cond delay="0"/>
                                  </p:stCondLst>
                                  <p:childTnLst>
                                    <p:animRot by="-21600000">
                                      <p:cBhvr>
                                        <p:cTn id="464" dur="3000" fill="hold"/>
                                        <p:tgtEl>
                                          <p:spTgt spid="25"/>
                                        </p:tgtEl>
                                        <p:attrNameLst>
                                          <p:attrName>r</p:attrName>
                                        </p:attrNameLst>
                                      </p:cBhvr>
                                    </p:animRot>
                                  </p:childTnLst>
                                </p:cTn>
                              </p:par>
                              <p:par>
                                <p:cTn id="465" presetID="8" presetClass="emph" presetSubtype="0" fill="hold" grpId="4" nodeType="withEffect">
                                  <p:stCondLst>
                                    <p:cond delay="0"/>
                                  </p:stCondLst>
                                  <p:childTnLst>
                                    <p:animRot by="-21600000">
                                      <p:cBhvr>
                                        <p:cTn id="466" dur="3000" fill="hold"/>
                                        <p:tgtEl>
                                          <p:spTgt spid="26"/>
                                        </p:tgtEl>
                                        <p:attrNameLst>
                                          <p:attrName>r</p:attrName>
                                        </p:attrNameLst>
                                      </p:cBhvr>
                                    </p:animRot>
                                  </p:childTnLst>
                                </p:cTn>
                              </p:par>
                              <p:par>
                                <p:cTn id="467" presetID="8" presetClass="emph" presetSubtype="0" fill="hold" grpId="4" nodeType="withEffect">
                                  <p:stCondLst>
                                    <p:cond delay="0"/>
                                  </p:stCondLst>
                                  <p:childTnLst>
                                    <p:animRot by="-21600000">
                                      <p:cBhvr>
                                        <p:cTn id="468" dur="3000" fill="hold"/>
                                        <p:tgtEl>
                                          <p:spTgt spid="27"/>
                                        </p:tgtEl>
                                        <p:attrNameLst>
                                          <p:attrName>r</p:attrName>
                                        </p:attrNameLst>
                                      </p:cBhvr>
                                    </p:animRot>
                                  </p:childTnLst>
                                </p:cTn>
                              </p:par>
                              <p:par>
                                <p:cTn id="469" presetID="8" presetClass="emph" presetSubtype="0" fill="hold" grpId="4" nodeType="withEffect">
                                  <p:stCondLst>
                                    <p:cond delay="0"/>
                                  </p:stCondLst>
                                  <p:childTnLst>
                                    <p:animRot by="-21600000">
                                      <p:cBhvr>
                                        <p:cTn id="470" dur="3000" fill="hold"/>
                                        <p:tgtEl>
                                          <p:spTgt spid="28"/>
                                        </p:tgtEl>
                                        <p:attrNameLst>
                                          <p:attrName>r</p:attrName>
                                        </p:attrNameLst>
                                      </p:cBhvr>
                                    </p:animRot>
                                  </p:childTnLst>
                                </p:cTn>
                              </p:par>
                              <p:par>
                                <p:cTn id="471" presetID="8" presetClass="emph" presetSubtype="0" fill="hold" grpId="4" nodeType="withEffect">
                                  <p:stCondLst>
                                    <p:cond delay="0"/>
                                  </p:stCondLst>
                                  <p:childTnLst>
                                    <p:animRot by="-21600000">
                                      <p:cBhvr>
                                        <p:cTn id="472" dur="3000" fill="hold"/>
                                        <p:tgtEl>
                                          <p:spTgt spid="29"/>
                                        </p:tgtEl>
                                        <p:attrNameLst>
                                          <p:attrName>r</p:attrName>
                                        </p:attrNameLst>
                                      </p:cBhvr>
                                    </p:animRot>
                                  </p:childTnLst>
                                </p:cTn>
                              </p:par>
                              <p:par>
                                <p:cTn id="473" presetID="8" presetClass="emph" presetSubtype="0" fill="hold" grpId="4" nodeType="withEffect">
                                  <p:stCondLst>
                                    <p:cond delay="0"/>
                                  </p:stCondLst>
                                  <p:childTnLst>
                                    <p:animRot by="-21600000">
                                      <p:cBhvr>
                                        <p:cTn id="474" dur="3000" fill="hold"/>
                                        <p:tgtEl>
                                          <p:spTgt spid="30"/>
                                        </p:tgtEl>
                                        <p:attrNameLst>
                                          <p:attrName>r</p:attrName>
                                        </p:attrNameLst>
                                      </p:cBhvr>
                                    </p:animRot>
                                  </p:childTnLst>
                                </p:cTn>
                              </p:par>
                              <p:par>
                                <p:cTn id="475" presetID="8" presetClass="emph" presetSubtype="0" fill="hold" grpId="4" nodeType="withEffect">
                                  <p:stCondLst>
                                    <p:cond delay="0"/>
                                  </p:stCondLst>
                                  <p:childTnLst>
                                    <p:animRot by="-21600000">
                                      <p:cBhvr>
                                        <p:cTn id="476" dur="3000" fill="hold"/>
                                        <p:tgtEl>
                                          <p:spTgt spid="31"/>
                                        </p:tgtEl>
                                        <p:attrNameLst>
                                          <p:attrName>r</p:attrName>
                                        </p:attrNameLst>
                                      </p:cBhvr>
                                    </p:animRot>
                                  </p:childTnLst>
                                </p:cTn>
                              </p:par>
                              <p:par>
                                <p:cTn id="477" presetID="8" presetClass="emph" presetSubtype="0" fill="hold" grpId="4" nodeType="withEffect">
                                  <p:stCondLst>
                                    <p:cond delay="0"/>
                                  </p:stCondLst>
                                  <p:childTnLst>
                                    <p:animRot by="-21600000">
                                      <p:cBhvr>
                                        <p:cTn id="478" dur="3000" fill="hold"/>
                                        <p:tgtEl>
                                          <p:spTgt spid="32"/>
                                        </p:tgtEl>
                                        <p:attrNameLst>
                                          <p:attrName>r</p:attrName>
                                        </p:attrNameLst>
                                      </p:cBhvr>
                                    </p:animRot>
                                  </p:childTnLst>
                                </p:cTn>
                              </p:par>
                              <p:par>
                                <p:cTn id="479" presetID="8" presetClass="emph" presetSubtype="0" fill="hold" grpId="4" nodeType="withEffect">
                                  <p:stCondLst>
                                    <p:cond delay="0"/>
                                  </p:stCondLst>
                                  <p:childTnLst>
                                    <p:animRot by="-21600000">
                                      <p:cBhvr>
                                        <p:cTn id="480" dur="3000" fill="hold"/>
                                        <p:tgtEl>
                                          <p:spTgt spid="33"/>
                                        </p:tgtEl>
                                        <p:attrNameLst>
                                          <p:attrName>r</p:attrName>
                                        </p:attrNameLst>
                                      </p:cBhvr>
                                    </p:animRot>
                                  </p:childTnLst>
                                </p:cTn>
                              </p:par>
                              <p:par>
                                <p:cTn id="481" presetID="8" presetClass="emph" presetSubtype="0" fill="hold" grpId="4" nodeType="withEffect">
                                  <p:stCondLst>
                                    <p:cond delay="0"/>
                                  </p:stCondLst>
                                  <p:childTnLst>
                                    <p:animRot by="-21600000">
                                      <p:cBhvr>
                                        <p:cTn id="482" dur="3000" fill="hold"/>
                                        <p:tgtEl>
                                          <p:spTgt spid="34"/>
                                        </p:tgtEl>
                                        <p:attrNameLst>
                                          <p:attrName>r</p:attrName>
                                        </p:attrNameLst>
                                      </p:cBhvr>
                                    </p:animRot>
                                  </p:childTnLst>
                                </p:cTn>
                              </p:par>
                              <p:par>
                                <p:cTn id="483" presetID="8" presetClass="emph" presetSubtype="0" fill="hold" grpId="4" nodeType="withEffect">
                                  <p:stCondLst>
                                    <p:cond delay="0"/>
                                  </p:stCondLst>
                                  <p:childTnLst>
                                    <p:animRot by="-21600000">
                                      <p:cBhvr>
                                        <p:cTn id="484" dur="3000" fill="hold"/>
                                        <p:tgtEl>
                                          <p:spTgt spid="35"/>
                                        </p:tgtEl>
                                        <p:attrNameLst>
                                          <p:attrName>r</p:attrName>
                                        </p:attrNameLst>
                                      </p:cBhvr>
                                    </p:animRot>
                                  </p:childTnLst>
                                </p:cTn>
                              </p:par>
                              <p:par>
                                <p:cTn id="485" presetID="23" presetClass="entr" presetSubtype="272" fill="hold" nodeType="withEffect">
                                  <p:stCondLst>
                                    <p:cond delay="0"/>
                                  </p:stCondLst>
                                  <p:childTnLst>
                                    <p:set>
                                      <p:cBhvr>
                                        <p:cTn id="486" dur="1" fill="hold">
                                          <p:stCondLst>
                                            <p:cond delay="0"/>
                                          </p:stCondLst>
                                        </p:cTn>
                                        <p:tgtEl>
                                          <p:spTgt spid="4"/>
                                        </p:tgtEl>
                                        <p:attrNameLst>
                                          <p:attrName>style.visibility</p:attrName>
                                        </p:attrNameLst>
                                      </p:cBhvr>
                                      <p:to>
                                        <p:strVal val="visible"/>
                                      </p:to>
                                    </p:set>
                                    <p:anim calcmode="lin" valueType="num">
                                      <p:cBhvr>
                                        <p:cTn id="487" dur="3000" fill="hold"/>
                                        <p:tgtEl>
                                          <p:spTgt spid="4"/>
                                        </p:tgtEl>
                                        <p:attrNameLst>
                                          <p:attrName>ppt_w</p:attrName>
                                        </p:attrNameLst>
                                      </p:cBhvr>
                                      <p:tavLst>
                                        <p:tav tm="0">
                                          <p:val>
                                            <p:strVal val="2/3*#ppt_w"/>
                                          </p:val>
                                        </p:tav>
                                        <p:tav tm="100000">
                                          <p:val>
                                            <p:strVal val="#ppt_w"/>
                                          </p:val>
                                        </p:tav>
                                      </p:tavLst>
                                    </p:anim>
                                    <p:anim calcmode="lin" valueType="num">
                                      <p:cBhvr>
                                        <p:cTn id="488" dur="3000" fill="hold"/>
                                        <p:tgtEl>
                                          <p:spTgt spid="4"/>
                                        </p:tgtEl>
                                        <p:attrNameLst>
                                          <p:attrName>ppt_h</p:attrName>
                                        </p:attrNameLst>
                                      </p:cBhvr>
                                      <p:tavLst>
                                        <p:tav tm="0">
                                          <p:val>
                                            <p:strVal val="2/3*#ppt_h"/>
                                          </p:val>
                                        </p:tav>
                                        <p:tav tm="100000">
                                          <p:val>
                                            <p:strVal val="#ppt_h"/>
                                          </p:val>
                                        </p:tav>
                                      </p:tavLst>
                                    </p:anim>
                                  </p:childTnLst>
                                </p:cTn>
                              </p:par>
                              <p:par>
                                <p:cTn id="489" presetID="16" presetClass="entr" presetSubtype="42" fill="hold" nodeType="withEffect">
                                  <p:stCondLst>
                                    <p:cond delay="0"/>
                                  </p:stCondLst>
                                  <p:childTnLst>
                                    <p:set>
                                      <p:cBhvr>
                                        <p:cTn id="490" dur="1" fill="hold">
                                          <p:stCondLst>
                                            <p:cond delay="0"/>
                                          </p:stCondLst>
                                        </p:cTn>
                                        <p:tgtEl>
                                          <p:spTgt spid="4"/>
                                        </p:tgtEl>
                                        <p:attrNameLst>
                                          <p:attrName>style.visibility</p:attrName>
                                        </p:attrNameLst>
                                      </p:cBhvr>
                                      <p:to>
                                        <p:strVal val="visible"/>
                                      </p:to>
                                    </p:set>
                                    <p:animEffect transition="in" filter="barn(outHorizontal)">
                                      <p:cBhvr>
                                        <p:cTn id="491"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8" grpId="1" animBg="1"/>
      <p:bldP spid="8" grpId="2" animBg="1"/>
      <p:bldP spid="8" grpId="3" animBg="1"/>
      <p:bldP spid="8" grpId="4" animBg="1"/>
      <p:bldP spid="9" grpId="0" animBg="1"/>
      <p:bldP spid="9" grpId="1" animBg="1"/>
      <p:bldP spid="9" grpId="2" animBg="1"/>
      <p:bldP spid="9" grpId="3" animBg="1"/>
      <p:bldP spid="9" grpId="4" animBg="1"/>
      <p:bldP spid="10" grpId="0" animBg="1"/>
      <p:bldP spid="10" grpId="1" animBg="1"/>
      <p:bldP spid="10" grpId="2" animBg="1"/>
      <p:bldP spid="10" grpId="3" animBg="1"/>
      <p:bldP spid="10" grpId="4" animBg="1"/>
      <p:bldP spid="11" grpId="0" animBg="1"/>
      <p:bldP spid="11" grpId="1" animBg="1"/>
      <p:bldP spid="11" grpId="2" animBg="1"/>
      <p:bldP spid="11" grpId="3" animBg="1"/>
      <p:bldP spid="11" grpId="4" animBg="1"/>
      <p:bldP spid="12" grpId="0" animBg="1"/>
      <p:bldP spid="12" grpId="1" animBg="1"/>
      <p:bldP spid="12" grpId="2" animBg="1"/>
      <p:bldP spid="12" grpId="3" animBg="1"/>
      <p:bldP spid="12" grpId="4" animBg="1"/>
      <p:bldP spid="13" grpId="0" animBg="1"/>
      <p:bldP spid="13" grpId="1" animBg="1"/>
      <p:bldP spid="13" grpId="2" animBg="1"/>
      <p:bldP spid="13" grpId="3" animBg="1"/>
      <p:bldP spid="13" grpId="4" animBg="1"/>
      <p:bldP spid="14" grpId="0" animBg="1"/>
      <p:bldP spid="14" grpId="1" animBg="1"/>
      <p:bldP spid="14" grpId="2" animBg="1"/>
      <p:bldP spid="14" grpId="3" animBg="1"/>
      <p:bldP spid="14" grpId="4" animBg="1"/>
      <p:bldP spid="15" grpId="0" animBg="1"/>
      <p:bldP spid="15" grpId="1" animBg="1"/>
      <p:bldP spid="15" grpId="2" animBg="1"/>
      <p:bldP spid="15" grpId="3" animBg="1"/>
      <p:bldP spid="15" grpId="4" animBg="1"/>
      <p:bldP spid="16" grpId="0" animBg="1"/>
      <p:bldP spid="16" grpId="1" animBg="1"/>
      <p:bldP spid="16" grpId="2" animBg="1"/>
      <p:bldP spid="16" grpId="3" animBg="1"/>
      <p:bldP spid="16" grpId="4" animBg="1"/>
      <p:bldP spid="17" grpId="0" animBg="1"/>
      <p:bldP spid="17" grpId="1" animBg="1"/>
      <p:bldP spid="17" grpId="2" animBg="1"/>
      <p:bldP spid="17" grpId="3" animBg="1"/>
      <p:bldP spid="17" grpId="4" animBg="1"/>
      <p:bldP spid="18" grpId="0" animBg="1"/>
      <p:bldP spid="18" grpId="1" animBg="1"/>
      <p:bldP spid="18" grpId="2" animBg="1"/>
      <p:bldP spid="18" grpId="3" animBg="1"/>
      <p:bldP spid="18" grpId="4" animBg="1"/>
      <p:bldP spid="19" grpId="0" animBg="1"/>
      <p:bldP spid="19" grpId="1" animBg="1"/>
      <p:bldP spid="19" grpId="2" animBg="1"/>
      <p:bldP spid="19" grpId="3" animBg="1"/>
      <p:bldP spid="19" grpId="4" animBg="1"/>
      <p:bldP spid="20" grpId="0" animBg="1"/>
      <p:bldP spid="20" grpId="1" animBg="1"/>
      <p:bldP spid="20" grpId="2" animBg="1"/>
      <p:bldP spid="20" grpId="3" animBg="1"/>
      <p:bldP spid="20" grpId="4" animBg="1"/>
      <p:bldP spid="21" grpId="0" animBg="1"/>
      <p:bldP spid="21" grpId="1" animBg="1"/>
      <p:bldP spid="21" grpId="2" animBg="1"/>
      <p:bldP spid="21" grpId="3" animBg="1"/>
      <p:bldP spid="21" grpId="4" animBg="1"/>
      <p:bldP spid="22" grpId="0" animBg="1"/>
      <p:bldP spid="22" grpId="1" animBg="1"/>
      <p:bldP spid="22" grpId="2" animBg="1"/>
      <p:bldP spid="22" grpId="3" animBg="1"/>
      <p:bldP spid="22" grpId="4" animBg="1"/>
      <p:bldP spid="23" grpId="0" animBg="1"/>
      <p:bldP spid="23" grpId="1" animBg="1"/>
      <p:bldP spid="23" grpId="2" animBg="1"/>
      <p:bldP spid="23" grpId="3" animBg="1"/>
      <p:bldP spid="23" grpId="4" animBg="1"/>
      <p:bldP spid="24" grpId="0" animBg="1"/>
      <p:bldP spid="24" grpId="1" animBg="1"/>
      <p:bldP spid="24" grpId="2" animBg="1"/>
      <p:bldP spid="24" grpId="3" animBg="1"/>
      <p:bldP spid="24" grpId="4" animBg="1"/>
      <p:bldP spid="25" grpId="0" animBg="1"/>
      <p:bldP spid="25" grpId="1" animBg="1"/>
      <p:bldP spid="25" grpId="2" animBg="1"/>
      <p:bldP spid="25" grpId="3" animBg="1"/>
      <p:bldP spid="25" grpId="4" animBg="1"/>
      <p:bldP spid="26" grpId="0" animBg="1"/>
      <p:bldP spid="26" grpId="1" animBg="1"/>
      <p:bldP spid="26" grpId="2" animBg="1"/>
      <p:bldP spid="26" grpId="3" animBg="1"/>
      <p:bldP spid="26" grpId="4" animBg="1"/>
      <p:bldP spid="27" grpId="0" animBg="1"/>
      <p:bldP spid="27" grpId="1" animBg="1"/>
      <p:bldP spid="27" grpId="2" animBg="1"/>
      <p:bldP spid="27" grpId="3" animBg="1"/>
      <p:bldP spid="27" grpId="4" animBg="1"/>
      <p:bldP spid="28" grpId="0" animBg="1"/>
      <p:bldP spid="28" grpId="1" animBg="1"/>
      <p:bldP spid="28" grpId="2" animBg="1"/>
      <p:bldP spid="28" grpId="3" animBg="1"/>
      <p:bldP spid="28" grpId="4" animBg="1"/>
      <p:bldP spid="29" grpId="0" animBg="1"/>
      <p:bldP spid="29" grpId="1" animBg="1"/>
      <p:bldP spid="29" grpId="2" animBg="1"/>
      <p:bldP spid="29" grpId="3" animBg="1"/>
      <p:bldP spid="29" grpId="4" animBg="1"/>
      <p:bldP spid="30" grpId="0" animBg="1"/>
      <p:bldP spid="30" grpId="1" animBg="1"/>
      <p:bldP spid="30" grpId="2" animBg="1"/>
      <p:bldP spid="30" grpId="3" animBg="1"/>
      <p:bldP spid="30" grpId="4" animBg="1"/>
      <p:bldP spid="31" grpId="0" animBg="1"/>
      <p:bldP spid="31" grpId="1" animBg="1"/>
      <p:bldP spid="31" grpId="2" animBg="1"/>
      <p:bldP spid="31" grpId="3" animBg="1"/>
      <p:bldP spid="31" grpId="4" animBg="1"/>
      <p:bldP spid="32" grpId="0" animBg="1"/>
      <p:bldP spid="32" grpId="1" animBg="1"/>
      <p:bldP spid="32" grpId="2" animBg="1"/>
      <p:bldP spid="32" grpId="3" animBg="1"/>
      <p:bldP spid="32" grpId="4" animBg="1"/>
      <p:bldP spid="33" grpId="0" animBg="1"/>
      <p:bldP spid="33" grpId="1" animBg="1"/>
      <p:bldP spid="33" grpId="2" animBg="1"/>
      <p:bldP spid="33" grpId="3" animBg="1"/>
      <p:bldP spid="33" grpId="4" animBg="1"/>
      <p:bldP spid="34" grpId="0" animBg="1"/>
      <p:bldP spid="34" grpId="1" animBg="1"/>
      <p:bldP spid="34" grpId="2" animBg="1"/>
      <p:bldP spid="34" grpId="3" animBg="1"/>
      <p:bldP spid="34" grpId="4" animBg="1"/>
      <p:bldP spid="35" grpId="0" animBg="1"/>
      <p:bldP spid="35" grpId="1" animBg="1"/>
      <p:bldP spid="35" grpId="2" animBg="1"/>
      <p:bldP spid="35" grpId="3" animBg="1"/>
      <p:bldP spid="35" grpId="4" animBg="1"/>
      <p:bldP spid="36"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chemeClr val="tx2">
                  <a:lumMod val="10000"/>
                </a:schemeClr>
              </a:gs>
              <a:gs pos="50000">
                <a:srgbClr val="0070C0">
                  <a:shade val="67500"/>
                  <a:satMod val="115000"/>
                </a:srgbClr>
              </a:gs>
              <a:gs pos="100000">
                <a:srgbClr val="0070C0">
                  <a:shade val="100000"/>
                  <a:satMod val="115000"/>
                </a:srgbClr>
              </a:gs>
            </a:gsLst>
            <a:path path="circle">
              <a:fillToRect l="50000" t="50000" r="50000" b="50000"/>
            </a:path>
            <a:tileRect/>
          </a:gradFill>
        </p:spPr>
        <p:txBody>
          <a:bodyPr/>
          <a:lstStyle/>
          <a:p>
            <a:endParaRPr lang="es-ES" dirty="0"/>
          </a:p>
        </p:txBody>
      </p:sp>
      <p:pic>
        <p:nvPicPr>
          <p:cNvPr id="4" name="3 Imagen" descr="2048 (31).jpg"/>
          <p:cNvPicPr>
            <a:picLocks noChangeAspect="1"/>
          </p:cNvPicPr>
          <p:nvPr/>
        </p:nvPicPr>
        <p:blipFill>
          <a:blip r:embed="rId2"/>
          <a:stretch>
            <a:fillRect/>
          </a:stretch>
        </p:blipFill>
        <p:spPr>
          <a:xfrm>
            <a:off x="0" y="0"/>
            <a:ext cx="9161859" cy="6858000"/>
          </a:xfrm>
          <a:prstGeom prst="rect">
            <a:avLst/>
          </a:prstGeom>
        </p:spPr>
      </p:pic>
      <p:sp>
        <p:nvSpPr>
          <p:cNvPr id="5" name="4 Rectángulo"/>
          <p:cNvSpPr/>
          <p:nvPr/>
        </p:nvSpPr>
        <p:spPr>
          <a:xfrm rot="3705708">
            <a:off x="1389264" y="946232"/>
            <a:ext cx="221137" cy="3286124"/>
          </a:xfrm>
          <a:prstGeom prst="rect">
            <a:avLst/>
          </a:prstGeom>
          <a:blipFill dpi="0" rotWithShape="1">
            <a:blip r:embed="rId3" cstate="print">
              <a:duotone>
                <a:prstClr val="black"/>
                <a:schemeClr val="accent4">
                  <a:tint val="45000"/>
                  <a:satMod val="400000"/>
                </a:schemeClr>
              </a:duotone>
              <a:lum contrast="40000"/>
            </a:blip>
            <a:srcRect/>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rot="3397267">
            <a:off x="7596946" y="2924846"/>
            <a:ext cx="225801" cy="3286124"/>
          </a:xfrm>
          <a:prstGeom prst="rect">
            <a:avLst/>
          </a:prstGeom>
          <a:blipFill dpi="0" rotWithShape="1">
            <a:blip r:embed="rId4" cstate="print">
              <a:duotone>
                <a:prstClr val="black"/>
                <a:schemeClr val="accent4">
                  <a:tint val="45000"/>
                  <a:satMod val="400000"/>
                </a:schemeClr>
              </a:duotone>
              <a:lum contrast="40000"/>
            </a:blip>
            <a:srcRect/>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rot="7113357">
            <a:off x="1383620" y="2914657"/>
            <a:ext cx="228218" cy="3286124"/>
          </a:xfrm>
          <a:prstGeom prst="rect">
            <a:avLst/>
          </a:prstGeom>
          <a:blipFill dpi="0" rotWithShape="1">
            <a:blip r:embed="rId5" cstate="print">
              <a:duotone>
                <a:prstClr val="black"/>
                <a:schemeClr val="accent4">
                  <a:tint val="45000"/>
                  <a:satMod val="400000"/>
                </a:schemeClr>
              </a:duotone>
              <a:lum contrast="40000"/>
            </a:blip>
            <a:srcRect/>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rot="7113357">
            <a:off x="7541306" y="880189"/>
            <a:ext cx="215839" cy="3286124"/>
          </a:xfrm>
          <a:prstGeom prst="rect">
            <a:avLst/>
          </a:prstGeom>
          <a:blipFill dpi="0" rotWithShape="1">
            <a:blip r:embed="rId6" cstate="print">
              <a:duotone>
                <a:prstClr val="black"/>
                <a:schemeClr val="accent4">
                  <a:tint val="45000"/>
                  <a:satMod val="400000"/>
                </a:schemeClr>
              </a:duotone>
              <a:lum contrast="40000"/>
            </a:blip>
            <a:srcRect/>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rot="3705708">
            <a:off x="2246486" y="946238"/>
            <a:ext cx="221151" cy="3286124"/>
          </a:xfrm>
          <a:prstGeom prst="rect">
            <a:avLst/>
          </a:prstGeom>
          <a:blipFill dpi="0" rotWithShape="1">
            <a:blip r:embed="rId3" cstate="print">
              <a:duotone>
                <a:prstClr val="black"/>
                <a:schemeClr val="accent4">
                  <a:tint val="45000"/>
                  <a:satMod val="400000"/>
                </a:schemeClr>
              </a:duotone>
              <a:lum contrast="40000"/>
            </a:blip>
            <a:srcRect/>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rot="7113357">
            <a:off x="2240841" y="2914651"/>
            <a:ext cx="228234" cy="3286124"/>
          </a:xfrm>
          <a:prstGeom prst="rect">
            <a:avLst/>
          </a:prstGeom>
          <a:blipFill dpi="0" rotWithShape="1">
            <a:blip r:embed="rId5" cstate="print">
              <a:duotone>
                <a:prstClr val="black"/>
                <a:schemeClr val="accent4">
                  <a:tint val="45000"/>
                  <a:satMod val="400000"/>
                </a:schemeClr>
              </a:duotone>
              <a:lum contrast="40000"/>
            </a:blip>
            <a:srcRect/>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rot="3397267">
            <a:off x="6818293" y="2936791"/>
            <a:ext cx="197192" cy="3286124"/>
          </a:xfrm>
          <a:prstGeom prst="rect">
            <a:avLst/>
          </a:prstGeom>
          <a:blipFill dpi="0" rotWithShape="1">
            <a:blip r:embed="rId7" cstate="print">
              <a:duotone>
                <a:prstClr val="black"/>
                <a:schemeClr val="accent4">
                  <a:tint val="45000"/>
                  <a:satMod val="400000"/>
                </a:schemeClr>
              </a:duotone>
              <a:lum contrast="40000"/>
            </a:blip>
            <a:srcRect/>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rot="7113357">
            <a:off x="6792152" y="920919"/>
            <a:ext cx="145914" cy="3286124"/>
          </a:xfrm>
          <a:prstGeom prst="rect">
            <a:avLst/>
          </a:prstGeom>
          <a:blipFill dpi="0" rotWithShape="1">
            <a:blip r:embed="rId8" cstate="print">
              <a:duotone>
                <a:prstClr val="black"/>
                <a:schemeClr val="accent4">
                  <a:tint val="45000"/>
                  <a:satMod val="400000"/>
                </a:schemeClr>
              </a:duotone>
              <a:lum contrast="40000"/>
            </a:blip>
            <a:srcRect/>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rot="3397267">
            <a:off x="6032474" y="2865353"/>
            <a:ext cx="197194" cy="3286124"/>
          </a:xfrm>
          <a:prstGeom prst="rect">
            <a:avLst/>
          </a:prstGeom>
          <a:blipFill dpi="0" rotWithShape="1">
            <a:blip r:embed="rId7" cstate="print">
              <a:duotone>
                <a:prstClr val="black"/>
                <a:schemeClr val="accent4">
                  <a:tint val="45000"/>
                  <a:satMod val="400000"/>
                </a:schemeClr>
              </a:duotone>
              <a:lum contrast="40000"/>
            </a:blip>
            <a:srcRect/>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rot="7113357">
            <a:off x="6066783" y="959962"/>
            <a:ext cx="234813" cy="3286124"/>
          </a:xfrm>
          <a:prstGeom prst="rect">
            <a:avLst/>
          </a:prstGeom>
          <a:blipFill dpi="0" rotWithShape="1">
            <a:blip r:embed="rId9" cstate="print">
              <a:duotone>
                <a:prstClr val="black"/>
                <a:schemeClr val="accent4">
                  <a:tint val="45000"/>
                  <a:satMod val="400000"/>
                </a:schemeClr>
              </a:duotone>
              <a:lum contrast="40000"/>
            </a:blip>
            <a:srcRect/>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rot="3705708">
            <a:off x="3032303" y="946239"/>
            <a:ext cx="221151" cy="3286124"/>
          </a:xfrm>
          <a:prstGeom prst="rect">
            <a:avLst/>
          </a:prstGeom>
          <a:blipFill dpi="0" rotWithShape="1">
            <a:blip r:embed="rId3" cstate="print">
              <a:duotone>
                <a:prstClr val="black"/>
                <a:schemeClr val="accent4">
                  <a:tint val="45000"/>
                  <a:satMod val="400000"/>
                </a:schemeClr>
              </a:duotone>
              <a:lum contrast="40000"/>
            </a:blip>
            <a:srcRect/>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ectángulo"/>
          <p:cNvSpPr/>
          <p:nvPr/>
        </p:nvSpPr>
        <p:spPr>
          <a:xfrm rot="7113357">
            <a:off x="3017746" y="2899653"/>
            <a:ext cx="262381" cy="3286124"/>
          </a:xfrm>
          <a:prstGeom prst="rect">
            <a:avLst/>
          </a:prstGeom>
          <a:blipFill dpi="0" rotWithShape="1">
            <a:blip r:embed="rId10" cstate="print">
              <a:duotone>
                <a:prstClr val="black"/>
                <a:schemeClr val="accent4">
                  <a:tint val="45000"/>
                  <a:satMod val="400000"/>
                </a:schemeClr>
              </a:duotone>
              <a:lum contrast="40000"/>
            </a:blip>
            <a:srcRect/>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a:off x="0" y="0"/>
            <a:ext cx="9144000" cy="6858000"/>
          </a:xfrm>
          <a:prstGeom prst="rect">
            <a:avLst/>
          </a:prstGeom>
          <a:gradFill flip="none" rotWithShape="1">
            <a:gsLst>
              <a:gs pos="0">
                <a:schemeClr val="tx2">
                  <a:lumMod val="50000"/>
                  <a:shade val="30000"/>
                  <a:satMod val="115000"/>
                </a:schemeClr>
              </a:gs>
              <a:gs pos="50000">
                <a:schemeClr val="tx2">
                  <a:lumMod val="50000"/>
                  <a:shade val="67500"/>
                  <a:satMod val="115000"/>
                </a:schemeClr>
              </a:gs>
              <a:gs pos="100000">
                <a:schemeClr val="tx2">
                  <a:lumMod val="50000"/>
                  <a:shade val="100000"/>
                  <a:satMod val="115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7"/>
                                        </p:tgtEl>
                                        <p:attrNameLst>
                                          <p:attrName>style.opacity</p:attrName>
                                        </p:attrNameLst>
                                      </p:cBhvr>
                                      <p:to>
                                        <p:strVal val="0"/>
                                      </p:to>
                                    </p:set>
                                    <p:animEffect filter="image" prLst="opacity: 0">
                                      <p:cBhvr rctx="IE">
                                        <p:cTn id="7" dur="indefinite"/>
                                        <p:tgtEl>
                                          <p:spTgt spid="17"/>
                                        </p:tgtEl>
                                      </p:cBhvr>
                                    </p:animEffect>
                                  </p:childTnLst>
                                </p:cTn>
                              </p:par>
                              <p:par>
                                <p:cTn id="8" presetID="2" presetClass="entr" presetSubtype="6"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3000" fill="hold"/>
                                        <p:tgtEl>
                                          <p:spTgt spid="5"/>
                                        </p:tgtEl>
                                        <p:attrNameLst>
                                          <p:attrName>ppt_x</p:attrName>
                                        </p:attrNameLst>
                                      </p:cBhvr>
                                      <p:tavLst>
                                        <p:tav tm="0">
                                          <p:val>
                                            <p:strVal val="1+#ppt_w/2"/>
                                          </p:val>
                                        </p:tav>
                                        <p:tav tm="100000">
                                          <p:val>
                                            <p:strVal val="#ppt_x"/>
                                          </p:val>
                                        </p:tav>
                                      </p:tavLst>
                                    </p:anim>
                                    <p:anim calcmode="lin" valueType="num">
                                      <p:cBhvr additive="base">
                                        <p:cTn id="11" dur="3000" fill="hold"/>
                                        <p:tgtEl>
                                          <p:spTgt spid="5"/>
                                        </p:tgtEl>
                                        <p:attrNameLst>
                                          <p:attrName>ppt_y</p:attrName>
                                        </p:attrNameLst>
                                      </p:cBhvr>
                                      <p:tavLst>
                                        <p:tav tm="0">
                                          <p:val>
                                            <p:strVal val="1+#ppt_h/2"/>
                                          </p:val>
                                        </p:tav>
                                        <p:tav tm="100000">
                                          <p:val>
                                            <p:strVal val="#ppt_y"/>
                                          </p:val>
                                        </p:tav>
                                      </p:tavLst>
                                    </p:anim>
                                  </p:childTnLst>
                                </p:cTn>
                              </p:par>
                              <p:par>
                                <p:cTn id="12" presetID="2" presetClass="entr" presetSubtype="6" fill="hold" grpId="0" nodeType="withEffect">
                                  <p:stCondLst>
                                    <p:cond delay="0"/>
                                  </p:stCondLst>
                                  <p:childTnLst>
                                    <p:set>
                                      <p:cBhvr>
                                        <p:cTn id="13" dur="1" fill="hold">
                                          <p:stCondLst>
                                            <p:cond delay="0"/>
                                          </p:stCondLst>
                                        </p:cTn>
                                        <p:tgtEl>
                                          <p:spTgt spid="9"/>
                                        </p:tgtEl>
                                        <p:attrNameLst>
                                          <p:attrName>style.visibility</p:attrName>
                                        </p:attrNameLst>
                                      </p:cBhvr>
                                      <p:to>
                                        <p:strVal val="visible"/>
                                      </p:to>
                                    </p:set>
                                    <p:anim calcmode="lin" valueType="num">
                                      <p:cBhvr additive="base">
                                        <p:cTn id="14" dur="3000" fill="hold"/>
                                        <p:tgtEl>
                                          <p:spTgt spid="9"/>
                                        </p:tgtEl>
                                        <p:attrNameLst>
                                          <p:attrName>ppt_x</p:attrName>
                                        </p:attrNameLst>
                                      </p:cBhvr>
                                      <p:tavLst>
                                        <p:tav tm="0">
                                          <p:val>
                                            <p:strVal val="1+#ppt_w/2"/>
                                          </p:val>
                                        </p:tav>
                                        <p:tav tm="100000">
                                          <p:val>
                                            <p:strVal val="#ppt_x"/>
                                          </p:val>
                                        </p:tav>
                                      </p:tavLst>
                                    </p:anim>
                                    <p:anim calcmode="lin" valueType="num">
                                      <p:cBhvr additive="base">
                                        <p:cTn id="15" dur="3000" fill="hold"/>
                                        <p:tgtEl>
                                          <p:spTgt spid="9"/>
                                        </p:tgtEl>
                                        <p:attrNameLst>
                                          <p:attrName>ppt_y</p:attrName>
                                        </p:attrNameLst>
                                      </p:cBhvr>
                                      <p:tavLst>
                                        <p:tav tm="0">
                                          <p:val>
                                            <p:strVal val="1+#ppt_h/2"/>
                                          </p:val>
                                        </p:tav>
                                        <p:tav tm="100000">
                                          <p:val>
                                            <p:strVal val="#ppt_y"/>
                                          </p:val>
                                        </p:tav>
                                      </p:tavLst>
                                    </p:anim>
                                  </p:childTnLst>
                                </p:cTn>
                              </p:par>
                              <p:par>
                                <p:cTn id="16" presetID="2" presetClass="entr" presetSubtype="6" fill="hold" grpId="0" nodeType="withEffect">
                                  <p:stCondLst>
                                    <p:cond delay="0"/>
                                  </p:stCondLst>
                                  <p:childTnLst>
                                    <p:set>
                                      <p:cBhvr>
                                        <p:cTn id="17" dur="1" fill="hold">
                                          <p:stCondLst>
                                            <p:cond delay="0"/>
                                          </p:stCondLst>
                                        </p:cTn>
                                        <p:tgtEl>
                                          <p:spTgt spid="15"/>
                                        </p:tgtEl>
                                        <p:attrNameLst>
                                          <p:attrName>style.visibility</p:attrName>
                                        </p:attrNameLst>
                                      </p:cBhvr>
                                      <p:to>
                                        <p:strVal val="visible"/>
                                      </p:to>
                                    </p:set>
                                    <p:anim calcmode="lin" valueType="num">
                                      <p:cBhvr additive="base">
                                        <p:cTn id="18" dur="3000" fill="hold"/>
                                        <p:tgtEl>
                                          <p:spTgt spid="15"/>
                                        </p:tgtEl>
                                        <p:attrNameLst>
                                          <p:attrName>ppt_x</p:attrName>
                                        </p:attrNameLst>
                                      </p:cBhvr>
                                      <p:tavLst>
                                        <p:tav tm="0">
                                          <p:val>
                                            <p:strVal val="1+#ppt_w/2"/>
                                          </p:val>
                                        </p:tav>
                                        <p:tav tm="100000">
                                          <p:val>
                                            <p:strVal val="#ppt_x"/>
                                          </p:val>
                                        </p:tav>
                                      </p:tavLst>
                                    </p:anim>
                                    <p:anim calcmode="lin" valueType="num">
                                      <p:cBhvr additive="base">
                                        <p:cTn id="19" dur="3000" fill="hold"/>
                                        <p:tgtEl>
                                          <p:spTgt spid="15"/>
                                        </p:tgtEl>
                                        <p:attrNameLst>
                                          <p:attrName>ppt_y</p:attrName>
                                        </p:attrNameLst>
                                      </p:cBhvr>
                                      <p:tavLst>
                                        <p:tav tm="0">
                                          <p:val>
                                            <p:strVal val="1+#ppt_h/2"/>
                                          </p:val>
                                        </p:tav>
                                        <p:tav tm="100000">
                                          <p:val>
                                            <p:strVal val="#ppt_y"/>
                                          </p:val>
                                        </p:tav>
                                      </p:tavLst>
                                    </p:anim>
                                  </p:childTnLst>
                                </p:cTn>
                              </p:par>
                              <p:par>
                                <p:cTn id="20" presetID="2" presetClass="entr" presetSubtype="12"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3000" fill="hold"/>
                                        <p:tgtEl>
                                          <p:spTgt spid="8"/>
                                        </p:tgtEl>
                                        <p:attrNameLst>
                                          <p:attrName>ppt_x</p:attrName>
                                        </p:attrNameLst>
                                      </p:cBhvr>
                                      <p:tavLst>
                                        <p:tav tm="0">
                                          <p:val>
                                            <p:strVal val="0-#ppt_w/2"/>
                                          </p:val>
                                        </p:tav>
                                        <p:tav tm="100000">
                                          <p:val>
                                            <p:strVal val="#ppt_x"/>
                                          </p:val>
                                        </p:tav>
                                      </p:tavLst>
                                    </p:anim>
                                    <p:anim calcmode="lin" valueType="num">
                                      <p:cBhvr additive="base">
                                        <p:cTn id="23" dur="3000" fill="hold"/>
                                        <p:tgtEl>
                                          <p:spTgt spid="8"/>
                                        </p:tgtEl>
                                        <p:attrNameLst>
                                          <p:attrName>ppt_y</p:attrName>
                                        </p:attrNameLst>
                                      </p:cBhvr>
                                      <p:tavLst>
                                        <p:tav tm="0">
                                          <p:val>
                                            <p:strVal val="1+#ppt_h/2"/>
                                          </p:val>
                                        </p:tav>
                                        <p:tav tm="100000">
                                          <p:val>
                                            <p:strVal val="#ppt_y"/>
                                          </p:val>
                                        </p:tav>
                                      </p:tavLst>
                                    </p:anim>
                                  </p:childTnLst>
                                </p:cTn>
                              </p:par>
                              <p:par>
                                <p:cTn id="24" presetID="2" presetClass="entr" presetSubtype="12" fill="hold" grpId="0" nodeType="withEffect">
                                  <p:stCondLst>
                                    <p:cond delay="0"/>
                                  </p:stCondLst>
                                  <p:childTnLst>
                                    <p:set>
                                      <p:cBhvr>
                                        <p:cTn id="25" dur="1" fill="hold">
                                          <p:stCondLst>
                                            <p:cond delay="0"/>
                                          </p:stCondLst>
                                        </p:cTn>
                                        <p:tgtEl>
                                          <p:spTgt spid="12"/>
                                        </p:tgtEl>
                                        <p:attrNameLst>
                                          <p:attrName>style.visibility</p:attrName>
                                        </p:attrNameLst>
                                      </p:cBhvr>
                                      <p:to>
                                        <p:strVal val="visible"/>
                                      </p:to>
                                    </p:set>
                                    <p:anim calcmode="lin" valueType="num">
                                      <p:cBhvr additive="base">
                                        <p:cTn id="26" dur="3000" fill="hold"/>
                                        <p:tgtEl>
                                          <p:spTgt spid="12"/>
                                        </p:tgtEl>
                                        <p:attrNameLst>
                                          <p:attrName>ppt_x</p:attrName>
                                        </p:attrNameLst>
                                      </p:cBhvr>
                                      <p:tavLst>
                                        <p:tav tm="0">
                                          <p:val>
                                            <p:strVal val="0-#ppt_w/2"/>
                                          </p:val>
                                        </p:tav>
                                        <p:tav tm="100000">
                                          <p:val>
                                            <p:strVal val="#ppt_x"/>
                                          </p:val>
                                        </p:tav>
                                      </p:tavLst>
                                    </p:anim>
                                    <p:anim calcmode="lin" valueType="num">
                                      <p:cBhvr additive="base">
                                        <p:cTn id="27" dur="3000" fill="hold"/>
                                        <p:tgtEl>
                                          <p:spTgt spid="12"/>
                                        </p:tgtEl>
                                        <p:attrNameLst>
                                          <p:attrName>ppt_y</p:attrName>
                                        </p:attrNameLst>
                                      </p:cBhvr>
                                      <p:tavLst>
                                        <p:tav tm="0">
                                          <p:val>
                                            <p:strVal val="1+#ppt_h/2"/>
                                          </p:val>
                                        </p:tav>
                                        <p:tav tm="100000">
                                          <p:val>
                                            <p:strVal val="#ppt_y"/>
                                          </p:val>
                                        </p:tav>
                                      </p:tavLst>
                                    </p:anim>
                                  </p:childTnLst>
                                </p:cTn>
                              </p:par>
                              <p:par>
                                <p:cTn id="28" presetID="2" presetClass="entr" presetSubtype="12" fill="hold" grpId="0" nodeType="withEffect">
                                  <p:stCondLst>
                                    <p:cond delay="0"/>
                                  </p:stCondLst>
                                  <p:childTnLst>
                                    <p:set>
                                      <p:cBhvr>
                                        <p:cTn id="29" dur="1" fill="hold">
                                          <p:stCondLst>
                                            <p:cond delay="0"/>
                                          </p:stCondLst>
                                        </p:cTn>
                                        <p:tgtEl>
                                          <p:spTgt spid="14"/>
                                        </p:tgtEl>
                                        <p:attrNameLst>
                                          <p:attrName>style.visibility</p:attrName>
                                        </p:attrNameLst>
                                      </p:cBhvr>
                                      <p:to>
                                        <p:strVal val="visible"/>
                                      </p:to>
                                    </p:set>
                                    <p:anim calcmode="lin" valueType="num">
                                      <p:cBhvr additive="base">
                                        <p:cTn id="30" dur="3000" fill="hold"/>
                                        <p:tgtEl>
                                          <p:spTgt spid="14"/>
                                        </p:tgtEl>
                                        <p:attrNameLst>
                                          <p:attrName>ppt_x</p:attrName>
                                        </p:attrNameLst>
                                      </p:cBhvr>
                                      <p:tavLst>
                                        <p:tav tm="0">
                                          <p:val>
                                            <p:strVal val="0-#ppt_w/2"/>
                                          </p:val>
                                        </p:tav>
                                        <p:tav tm="100000">
                                          <p:val>
                                            <p:strVal val="#ppt_x"/>
                                          </p:val>
                                        </p:tav>
                                      </p:tavLst>
                                    </p:anim>
                                    <p:anim calcmode="lin" valueType="num">
                                      <p:cBhvr additive="base">
                                        <p:cTn id="31" dur="3000" fill="hold"/>
                                        <p:tgtEl>
                                          <p:spTgt spid="14"/>
                                        </p:tgtEl>
                                        <p:attrNameLst>
                                          <p:attrName>ppt_y</p:attrName>
                                        </p:attrNameLst>
                                      </p:cBhvr>
                                      <p:tavLst>
                                        <p:tav tm="0">
                                          <p:val>
                                            <p:strVal val="1+#ppt_h/2"/>
                                          </p:val>
                                        </p:tav>
                                        <p:tav tm="100000">
                                          <p:val>
                                            <p:strVal val="#ppt_y"/>
                                          </p:val>
                                        </p:tav>
                                      </p:tavLst>
                                    </p:anim>
                                  </p:childTnLst>
                                </p:cTn>
                              </p:par>
                              <p:par>
                                <p:cTn id="32" presetID="2" presetClass="entr" presetSubtype="9" fill="hold" grpId="0" nodeType="withEffect">
                                  <p:stCondLst>
                                    <p:cond delay="0"/>
                                  </p:stCondLst>
                                  <p:childTnLst>
                                    <p:set>
                                      <p:cBhvr>
                                        <p:cTn id="33" dur="1" fill="hold">
                                          <p:stCondLst>
                                            <p:cond delay="0"/>
                                          </p:stCondLst>
                                        </p:cTn>
                                        <p:tgtEl>
                                          <p:spTgt spid="6"/>
                                        </p:tgtEl>
                                        <p:attrNameLst>
                                          <p:attrName>style.visibility</p:attrName>
                                        </p:attrNameLst>
                                      </p:cBhvr>
                                      <p:to>
                                        <p:strVal val="visible"/>
                                      </p:to>
                                    </p:set>
                                    <p:anim calcmode="lin" valueType="num">
                                      <p:cBhvr additive="base">
                                        <p:cTn id="34" dur="3000" fill="hold"/>
                                        <p:tgtEl>
                                          <p:spTgt spid="6"/>
                                        </p:tgtEl>
                                        <p:attrNameLst>
                                          <p:attrName>ppt_x</p:attrName>
                                        </p:attrNameLst>
                                      </p:cBhvr>
                                      <p:tavLst>
                                        <p:tav tm="0">
                                          <p:val>
                                            <p:strVal val="0-#ppt_w/2"/>
                                          </p:val>
                                        </p:tav>
                                        <p:tav tm="100000">
                                          <p:val>
                                            <p:strVal val="#ppt_x"/>
                                          </p:val>
                                        </p:tav>
                                      </p:tavLst>
                                    </p:anim>
                                    <p:anim calcmode="lin" valueType="num">
                                      <p:cBhvr additive="base">
                                        <p:cTn id="35" dur="3000" fill="hold"/>
                                        <p:tgtEl>
                                          <p:spTgt spid="6"/>
                                        </p:tgtEl>
                                        <p:attrNameLst>
                                          <p:attrName>ppt_y</p:attrName>
                                        </p:attrNameLst>
                                      </p:cBhvr>
                                      <p:tavLst>
                                        <p:tav tm="0">
                                          <p:val>
                                            <p:strVal val="0-#ppt_h/2"/>
                                          </p:val>
                                        </p:tav>
                                        <p:tav tm="100000">
                                          <p:val>
                                            <p:strVal val="#ppt_y"/>
                                          </p:val>
                                        </p:tav>
                                      </p:tavLst>
                                    </p:anim>
                                  </p:childTnLst>
                                </p:cTn>
                              </p:par>
                              <p:par>
                                <p:cTn id="36" presetID="2" presetClass="entr" presetSubtype="9" fill="hold" grpId="0" nodeType="withEffect">
                                  <p:stCondLst>
                                    <p:cond delay="0"/>
                                  </p:stCondLst>
                                  <p:childTnLst>
                                    <p:set>
                                      <p:cBhvr>
                                        <p:cTn id="37" dur="1" fill="hold">
                                          <p:stCondLst>
                                            <p:cond delay="0"/>
                                          </p:stCondLst>
                                        </p:cTn>
                                        <p:tgtEl>
                                          <p:spTgt spid="11"/>
                                        </p:tgtEl>
                                        <p:attrNameLst>
                                          <p:attrName>style.visibility</p:attrName>
                                        </p:attrNameLst>
                                      </p:cBhvr>
                                      <p:to>
                                        <p:strVal val="visible"/>
                                      </p:to>
                                    </p:set>
                                    <p:anim calcmode="lin" valueType="num">
                                      <p:cBhvr additive="base">
                                        <p:cTn id="38" dur="3000" fill="hold"/>
                                        <p:tgtEl>
                                          <p:spTgt spid="11"/>
                                        </p:tgtEl>
                                        <p:attrNameLst>
                                          <p:attrName>ppt_x</p:attrName>
                                        </p:attrNameLst>
                                      </p:cBhvr>
                                      <p:tavLst>
                                        <p:tav tm="0">
                                          <p:val>
                                            <p:strVal val="0-#ppt_w/2"/>
                                          </p:val>
                                        </p:tav>
                                        <p:tav tm="100000">
                                          <p:val>
                                            <p:strVal val="#ppt_x"/>
                                          </p:val>
                                        </p:tav>
                                      </p:tavLst>
                                    </p:anim>
                                    <p:anim calcmode="lin" valueType="num">
                                      <p:cBhvr additive="base">
                                        <p:cTn id="39" dur="3000" fill="hold"/>
                                        <p:tgtEl>
                                          <p:spTgt spid="11"/>
                                        </p:tgtEl>
                                        <p:attrNameLst>
                                          <p:attrName>ppt_y</p:attrName>
                                        </p:attrNameLst>
                                      </p:cBhvr>
                                      <p:tavLst>
                                        <p:tav tm="0">
                                          <p:val>
                                            <p:strVal val="0-#ppt_h/2"/>
                                          </p:val>
                                        </p:tav>
                                        <p:tav tm="100000">
                                          <p:val>
                                            <p:strVal val="#ppt_y"/>
                                          </p:val>
                                        </p:tav>
                                      </p:tavLst>
                                    </p:anim>
                                  </p:childTnLst>
                                </p:cTn>
                              </p:par>
                              <p:par>
                                <p:cTn id="40" presetID="2" presetClass="entr" presetSubtype="9" fill="hold" grpId="0" nodeType="withEffect">
                                  <p:stCondLst>
                                    <p:cond delay="0"/>
                                  </p:stCondLst>
                                  <p:childTnLst>
                                    <p:set>
                                      <p:cBhvr>
                                        <p:cTn id="41" dur="1" fill="hold">
                                          <p:stCondLst>
                                            <p:cond delay="0"/>
                                          </p:stCondLst>
                                        </p:cTn>
                                        <p:tgtEl>
                                          <p:spTgt spid="13"/>
                                        </p:tgtEl>
                                        <p:attrNameLst>
                                          <p:attrName>style.visibility</p:attrName>
                                        </p:attrNameLst>
                                      </p:cBhvr>
                                      <p:to>
                                        <p:strVal val="visible"/>
                                      </p:to>
                                    </p:set>
                                    <p:anim calcmode="lin" valueType="num">
                                      <p:cBhvr additive="base">
                                        <p:cTn id="42" dur="3000" fill="hold"/>
                                        <p:tgtEl>
                                          <p:spTgt spid="13"/>
                                        </p:tgtEl>
                                        <p:attrNameLst>
                                          <p:attrName>ppt_x</p:attrName>
                                        </p:attrNameLst>
                                      </p:cBhvr>
                                      <p:tavLst>
                                        <p:tav tm="0">
                                          <p:val>
                                            <p:strVal val="0-#ppt_w/2"/>
                                          </p:val>
                                        </p:tav>
                                        <p:tav tm="100000">
                                          <p:val>
                                            <p:strVal val="#ppt_x"/>
                                          </p:val>
                                        </p:tav>
                                      </p:tavLst>
                                    </p:anim>
                                    <p:anim calcmode="lin" valueType="num">
                                      <p:cBhvr additive="base">
                                        <p:cTn id="43" dur="3000" fill="hold"/>
                                        <p:tgtEl>
                                          <p:spTgt spid="13"/>
                                        </p:tgtEl>
                                        <p:attrNameLst>
                                          <p:attrName>ppt_y</p:attrName>
                                        </p:attrNameLst>
                                      </p:cBhvr>
                                      <p:tavLst>
                                        <p:tav tm="0">
                                          <p:val>
                                            <p:strVal val="0-#ppt_h/2"/>
                                          </p:val>
                                        </p:tav>
                                        <p:tav tm="100000">
                                          <p:val>
                                            <p:strVal val="#ppt_y"/>
                                          </p:val>
                                        </p:tav>
                                      </p:tavLst>
                                    </p:anim>
                                  </p:childTnLst>
                                </p:cTn>
                              </p:par>
                              <p:par>
                                <p:cTn id="44" presetID="2" presetClass="entr" presetSubtype="3" fill="hold" grpId="0" nodeType="withEffect">
                                  <p:stCondLst>
                                    <p:cond delay="0"/>
                                  </p:stCondLst>
                                  <p:childTnLst>
                                    <p:set>
                                      <p:cBhvr>
                                        <p:cTn id="45" dur="1" fill="hold">
                                          <p:stCondLst>
                                            <p:cond delay="0"/>
                                          </p:stCondLst>
                                        </p:cTn>
                                        <p:tgtEl>
                                          <p:spTgt spid="7"/>
                                        </p:tgtEl>
                                        <p:attrNameLst>
                                          <p:attrName>style.visibility</p:attrName>
                                        </p:attrNameLst>
                                      </p:cBhvr>
                                      <p:to>
                                        <p:strVal val="visible"/>
                                      </p:to>
                                    </p:set>
                                    <p:anim calcmode="lin" valueType="num">
                                      <p:cBhvr additive="base">
                                        <p:cTn id="46" dur="3000" fill="hold"/>
                                        <p:tgtEl>
                                          <p:spTgt spid="7"/>
                                        </p:tgtEl>
                                        <p:attrNameLst>
                                          <p:attrName>ppt_x</p:attrName>
                                        </p:attrNameLst>
                                      </p:cBhvr>
                                      <p:tavLst>
                                        <p:tav tm="0">
                                          <p:val>
                                            <p:strVal val="1+#ppt_w/2"/>
                                          </p:val>
                                        </p:tav>
                                        <p:tav tm="100000">
                                          <p:val>
                                            <p:strVal val="#ppt_x"/>
                                          </p:val>
                                        </p:tav>
                                      </p:tavLst>
                                    </p:anim>
                                    <p:anim calcmode="lin" valueType="num">
                                      <p:cBhvr additive="base">
                                        <p:cTn id="47" dur="3000" fill="hold"/>
                                        <p:tgtEl>
                                          <p:spTgt spid="7"/>
                                        </p:tgtEl>
                                        <p:attrNameLst>
                                          <p:attrName>ppt_y</p:attrName>
                                        </p:attrNameLst>
                                      </p:cBhvr>
                                      <p:tavLst>
                                        <p:tav tm="0">
                                          <p:val>
                                            <p:strVal val="0-#ppt_h/2"/>
                                          </p:val>
                                        </p:tav>
                                        <p:tav tm="100000">
                                          <p:val>
                                            <p:strVal val="#ppt_y"/>
                                          </p:val>
                                        </p:tav>
                                      </p:tavLst>
                                    </p:anim>
                                  </p:childTnLst>
                                </p:cTn>
                              </p:par>
                              <p:par>
                                <p:cTn id="48" presetID="2" presetClass="entr" presetSubtype="3" fill="hold" grpId="0" nodeType="withEffect">
                                  <p:stCondLst>
                                    <p:cond delay="0"/>
                                  </p:stCondLst>
                                  <p:childTnLst>
                                    <p:set>
                                      <p:cBhvr>
                                        <p:cTn id="49" dur="1" fill="hold">
                                          <p:stCondLst>
                                            <p:cond delay="0"/>
                                          </p:stCondLst>
                                        </p:cTn>
                                        <p:tgtEl>
                                          <p:spTgt spid="10"/>
                                        </p:tgtEl>
                                        <p:attrNameLst>
                                          <p:attrName>style.visibility</p:attrName>
                                        </p:attrNameLst>
                                      </p:cBhvr>
                                      <p:to>
                                        <p:strVal val="visible"/>
                                      </p:to>
                                    </p:set>
                                    <p:anim calcmode="lin" valueType="num">
                                      <p:cBhvr additive="base">
                                        <p:cTn id="50" dur="3000" fill="hold"/>
                                        <p:tgtEl>
                                          <p:spTgt spid="10"/>
                                        </p:tgtEl>
                                        <p:attrNameLst>
                                          <p:attrName>ppt_x</p:attrName>
                                        </p:attrNameLst>
                                      </p:cBhvr>
                                      <p:tavLst>
                                        <p:tav tm="0">
                                          <p:val>
                                            <p:strVal val="1+#ppt_w/2"/>
                                          </p:val>
                                        </p:tav>
                                        <p:tav tm="100000">
                                          <p:val>
                                            <p:strVal val="#ppt_x"/>
                                          </p:val>
                                        </p:tav>
                                      </p:tavLst>
                                    </p:anim>
                                    <p:anim calcmode="lin" valueType="num">
                                      <p:cBhvr additive="base">
                                        <p:cTn id="51" dur="3000" fill="hold"/>
                                        <p:tgtEl>
                                          <p:spTgt spid="10"/>
                                        </p:tgtEl>
                                        <p:attrNameLst>
                                          <p:attrName>ppt_y</p:attrName>
                                        </p:attrNameLst>
                                      </p:cBhvr>
                                      <p:tavLst>
                                        <p:tav tm="0">
                                          <p:val>
                                            <p:strVal val="0-#ppt_h/2"/>
                                          </p:val>
                                        </p:tav>
                                        <p:tav tm="100000">
                                          <p:val>
                                            <p:strVal val="#ppt_y"/>
                                          </p:val>
                                        </p:tav>
                                      </p:tavLst>
                                    </p:anim>
                                  </p:childTnLst>
                                </p:cTn>
                              </p:par>
                              <p:par>
                                <p:cTn id="52" presetID="2" presetClass="entr" presetSubtype="3" fill="hold" grpId="0" nodeType="withEffect">
                                  <p:stCondLst>
                                    <p:cond delay="0"/>
                                  </p:stCondLst>
                                  <p:childTnLst>
                                    <p:set>
                                      <p:cBhvr>
                                        <p:cTn id="53" dur="1" fill="hold">
                                          <p:stCondLst>
                                            <p:cond delay="0"/>
                                          </p:stCondLst>
                                        </p:cTn>
                                        <p:tgtEl>
                                          <p:spTgt spid="16"/>
                                        </p:tgtEl>
                                        <p:attrNameLst>
                                          <p:attrName>style.visibility</p:attrName>
                                        </p:attrNameLst>
                                      </p:cBhvr>
                                      <p:to>
                                        <p:strVal val="visible"/>
                                      </p:to>
                                    </p:set>
                                    <p:anim calcmode="lin" valueType="num">
                                      <p:cBhvr additive="base">
                                        <p:cTn id="54" dur="3000" fill="hold"/>
                                        <p:tgtEl>
                                          <p:spTgt spid="16"/>
                                        </p:tgtEl>
                                        <p:attrNameLst>
                                          <p:attrName>ppt_x</p:attrName>
                                        </p:attrNameLst>
                                      </p:cBhvr>
                                      <p:tavLst>
                                        <p:tav tm="0">
                                          <p:val>
                                            <p:strVal val="1+#ppt_w/2"/>
                                          </p:val>
                                        </p:tav>
                                        <p:tav tm="100000">
                                          <p:val>
                                            <p:strVal val="#ppt_x"/>
                                          </p:val>
                                        </p:tav>
                                      </p:tavLst>
                                    </p:anim>
                                    <p:anim calcmode="lin" valueType="num">
                                      <p:cBhvr additive="base">
                                        <p:cTn id="55" dur="3000" fill="hold"/>
                                        <p:tgtEl>
                                          <p:spTgt spid="16"/>
                                        </p:tgtEl>
                                        <p:attrNameLst>
                                          <p:attrName>ppt_y</p:attrName>
                                        </p:attrNameLst>
                                      </p:cBhvr>
                                      <p:tavLst>
                                        <p:tav tm="0">
                                          <p:val>
                                            <p:strVal val="0-#ppt_h/2"/>
                                          </p:val>
                                        </p:tav>
                                        <p:tav tm="100000">
                                          <p:val>
                                            <p:strVal val="#ppt_y"/>
                                          </p:val>
                                        </p:tav>
                                      </p:tavLst>
                                    </p:anim>
                                  </p:childTnLst>
                                </p:cTn>
                              </p:par>
                              <p:par>
                                <p:cTn id="56" presetID="16" presetClass="entr" presetSubtype="26" fill="hold" grpId="1" nodeType="withEffect">
                                  <p:stCondLst>
                                    <p:cond delay="0"/>
                                  </p:stCondLst>
                                  <p:childTnLst>
                                    <p:set>
                                      <p:cBhvr>
                                        <p:cTn id="57" dur="1" fill="hold">
                                          <p:stCondLst>
                                            <p:cond delay="0"/>
                                          </p:stCondLst>
                                        </p:cTn>
                                        <p:tgtEl>
                                          <p:spTgt spid="5"/>
                                        </p:tgtEl>
                                        <p:attrNameLst>
                                          <p:attrName>style.visibility</p:attrName>
                                        </p:attrNameLst>
                                      </p:cBhvr>
                                      <p:to>
                                        <p:strVal val="visible"/>
                                      </p:to>
                                    </p:set>
                                    <p:animEffect transition="in" filter="barn(inHorizontal)">
                                      <p:cBhvr>
                                        <p:cTn id="58" dur="3000"/>
                                        <p:tgtEl>
                                          <p:spTgt spid="5"/>
                                        </p:tgtEl>
                                      </p:cBhvr>
                                    </p:animEffect>
                                  </p:childTnLst>
                                </p:cTn>
                              </p:par>
                              <p:par>
                                <p:cTn id="59" presetID="16" presetClass="entr" presetSubtype="26" fill="hold" grpId="1" nodeType="withEffect">
                                  <p:stCondLst>
                                    <p:cond delay="0"/>
                                  </p:stCondLst>
                                  <p:childTnLst>
                                    <p:set>
                                      <p:cBhvr>
                                        <p:cTn id="60" dur="1" fill="hold">
                                          <p:stCondLst>
                                            <p:cond delay="0"/>
                                          </p:stCondLst>
                                        </p:cTn>
                                        <p:tgtEl>
                                          <p:spTgt spid="9"/>
                                        </p:tgtEl>
                                        <p:attrNameLst>
                                          <p:attrName>style.visibility</p:attrName>
                                        </p:attrNameLst>
                                      </p:cBhvr>
                                      <p:to>
                                        <p:strVal val="visible"/>
                                      </p:to>
                                    </p:set>
                                    <p:animEffect transition="in" filter="barn(inHorizontal)">
                                      <p:cBhvr>
                                        <p:cTn id="61" dur="3000"/>
                                        <p:tgtEl>
                                          <p:spTgt spid="9"/>
                                        </p:tgtEl>
                                      </p:cBhvr>
                                    </p:animEffect>
                                  </p:childTnLst>
                                </p:cTn>
                              </p:par>
                              <p:par>
                                <p:cTn id="62" presetID="16" presetClass="entr" presetSubtype="26" fill="hold" grpId="1" nodeType="withEffect">
                                  <p:stCondLst>
                                    <p:cond delay="0"/>
                                  </p:stCondLst>
                                  <p:childTnLst>
                                    <p:set>
                                      <p:cBhvr>
                                        <p:cTn id="63" dur="1" fill="hold">
                                          <p:stCondLst>
                                            <p:cond delay="0"/>
                                          </p:stCondLst>
                                        </p:cTn>
                                        <p:tgtEl>
                                          <p:spTgt spid="15"/>
                                        </p:tgtEl>
                                        <p:attrNameLst>
                                          <p:attrName>style.visibility</p:attrName>
                                        </p:attrNameLst>
                                      </p:cBhvr>
                                      <p:to>
                                        <p:strVal val="visible"/>
                                      </p:to>
                                    </p:set>
                                    <p:animEffect transition="in" filter="barn(inHorizontal)">
                                      <p:cBhvr>
                                        <p:cTn id="64" dur="3000"/>
                                        <p:tgtEl>
                                          <p:spTgt spid="15"/>
                                        </p:tgtEl>
                                      </p:cBhvr>
                                    </p:animEffect>
                                  </p:childTnLst>
                                </p:cTn>
                              </p:par>
                              <p:par>
                                <p:cTn id="65" presetID="16" presetClass="entr" presetSubtype="26" fill="hold" grpId="1" nodeType="withEffect">
                                  <p:stCondLst>
                                    <p:cond delay="0"/>
                                  </p:stCondLst>
                                  <p:childTnLst>
                                    <p:set>
                                      <p:cBhvr>
                                        <p:cTn id="66" dur="1" fill="hold">
                                          <p:stCondLst>
                                            <p:cond delay="0"/>
                                          </p:stCondLst>
                                        </p:cTn>
                                        <p:tgtEl>
                                          <p:spTgt spid="8"/>
                                        </p:tgtEl>
                                        <p:attrNameLst>
                                          <p:attrName>style.visibility</p:attrName>
                                        </p:attrNameLst>
                                      </p:cBhvr>
                                      <p:to>
                                        <p:strVal val="visible"/>
                                      </p:to>
                                    </p:set>
                                    <p:animEffect transition="in" filter="barn(inHorizontal)">
                                      <p:cBhvr>
                                        <p:cTn id="67" dur="3000"/>
                                        <p:tgtEl>
                                          <p:spTgt spid="8"/>
                                        </p:tgtEl>
                                      </p:cBhvr>
                                    </p:animEffect>
                                  </p:childTnLst>
                                </p:cTn>
                              </p:par>
                              <p:par>
                                <p:cTn id="68" presetID="16" presetClass="entr" presetSubtype="26" fill="hold" grpId="1" nodeType="withEffect">
                                  <p:stCondLst>
                                    <p:cond delay="0"/>
                                  </p:stCondLst>
                                  <p:childTnLst>
                                    <p:set>
                                      <p:cBhvr>
                                        <p:cTn id="69" dur="1" fill="hold">
                                          <p:stCondLst>
                                            <p:cond delay="0"/>
                                          </p:stCondLst>
                                        </p:cTn>
                                        <p:tgtEl>
                                          <p:spTgt spid="12"/>
                                        </p:tgtEl>
                                        <p:attrNameLst>
                                          <p:attrName>style.visibility</p:attrName>
                                        </p:attrNameLst>
                                      </p:cBhvr>
                                      <p:to>
                                        <p:strVal val="visible"/>
                                      </p:to>
                                    </p:set>
                                    <p:animEffect transition="in" filter="barn(inHorizontal)">
                                      <p:cBhvr>
                                        <p:cTn id="70" dur="3000"/>
                                        <p:tgtEl>
                                          <p:spTgt spid="12"/>
                                        </p:tgtEl>
                                      </p:cBhvr>
                                    </p:animEffect>
                                  </p:childTnLst>
                                </p:cTn>
                              </p:par>
                              <p:par>
                                <p:cTn id="71" presetID="16" presetClass="entr" presetSubtype="26" fill="hold" grpId="1" nodeType="withEffect">
                                  <p:stCondLst>
                                    <p:cond delay="0"/>
                                  </p:stCondLst>
                                  <p:childTnLst>
                                    <p:set>
                                      <p:cBhvr>
                                        <p:cTn id="72" dur="1" fill="hold">
                                          <p:stCondLst>
                                            <p:cond delay="0"/>
                                          </p:stCondLst>
                                        </p:cTn>
                                        <p:tgtEl>
                                          <p:spTgt spid="14"/>
                                        </p:tgtEl>
                                        <p:attrNameLst>
                                          <p:attrName>style.visibility</p:attrName>
                                        </p:attrNameLst>
                                      </p:cBhvr>
                                      <p:to>
                                        <p:strVal val="visible"/>
                                      </p:to>
                                    </p:set>
                                    <p:animEffect transition="in" filter="barn(inHorizontal)">
                                      <p:cBhvr>
                                        <p:cTn id="73" dur="3000"/>
                                        <p:tgtEl>
                                          <p:spTgt spid="14"/>
                                        </p:tgtEl>
                                      </p:cBhvr>
                                    </p:animEffect>
                                  </p:childTnLst>
                                </p:cTn>
                              </p:par>
                              <p:par>
                                <p:cTn id="74" presetID="16" presetClass="entr" presetSubtype="26" fill="hold" grpId="1" nodeType="withEffect">
                                  <p:stCondLst>
                                    <p:cond delay="0"/>
                                  </p:stCondLst>
                                  <p:childTnLst>
                                    <p:set>
                                      <p:cBhvr>
                                        <p:cTn id="75" dur="1" fill="hold">
                                          <p:stCondLst>
                                            <p:cond delay="0"/>
                                          </p:stCondLst>
                                        </p:cTn>
                                        <p:tgtEl>
                                          <p:spTgt spid="6"/>
                                        </p:tgtEl>
                                        <p:attrNameLst>
                                          <p:attrName>style.visibility</p:attrName>
                                        </p:attrNameLst>
                                      </p:cBhvr>
                                      <p:to>
                                        <p:strVal val="visible"/>
                                      </p:to>
                                    </p:set>
                                    <p:animEffect transition="in" filter="barn(inHorizontal)">
                                      <p:cBhvr>
                                        <p:cTn id="76" dur="3000"/>
                                        <p:tgtEl>
                                          <p:spTgt spid="6"/>
                                        </p:tgtEl>
                                      </p:cBhvr>
                                    </p:animEffect>
                                  </p:childTnLst>
                                </p:cTn>
                              </p:par>
                              <p:par>
                                <p:cTn id="77" presetID="16" presetClass="entr" presetSubtype="26" fill="hold" grpId="1" nodeType="withEffect">
                                  <p:stCondLst>
                                    <p:cond delay="0"/>
                                  </p:stCondLst>
                                  <p:childTnLst>
                                    <p:set>
                                      <p:cBhvr>
                                        <p:cTn id="78" dur="1" fill="hold">
                                          <p:stCondLst>
                                            <p:cond delay="0"/>
                                          </p:stCondLst>
                                        </p:cTn>
                                        <p:tgtEl>
                                          <p:spTgt spid="11"/>
                                        </p:tgtEl>
                                        <p:attrNameLst>
                                          <p:attrName>style.visibility</p:attrName>
                                        </p:attrNameLst>
                                      </p:cBhvr>
                                      <p:to>
                                        <p:strVal val="visible"/>
                                      </p:to>
                                    </p:set>
                                    <p:animEffect transition="in" filter="barn(inHorizontal)">
                                      <p:cBhvr>
                                        <p:cTn id="79" dur="3000"/>
                                        <p:tgtEl>
                                          <p:spTgt spid="11"/>
                                        </p:tgtEl>
                                      </p:cBhvr>
                                    </p:animEffect>
                                  </p:childTnLst>
                                </p:cTn>
                              </p:par>
                              <p:par>
                                <p:cTn id="80" presetID="16" presetClass="entr" presetSubtype="26" fill="hold" grpId="1" nodeType="withEffect">
                                  <p:stCondLst>
                                    <p:cond delay="0"/>
                                  </p:stCondLst>
                                  <p:childTnLst>
                                    <p:set>
                                      <p:cBhvr>
                                        <p:cTn id="81" dur="1" fill="hold">
                                          <p:stCondLst>
                                            <p:cond delay="0"/>
                                          </p:stCondLst>
                                        </p:cTn>
                                        <p:tgtEl>
                                          <p:spTgt spid="13"/>
                                        </p:tgtEl>
                                        <p:attrNameLst>
                                          <p:attrName>style.visibility</p:attrName>
                                        </p:attrNameLst>
                                      </p:cBhvr>
                                      <p:to>
                                        <p:strVal val="visible"/>
                                      </p:to>
                                    </p:set>
                                    <p:animEffect transition="in" filter="barn(inHorizontal)">
                                      <p:cBhvr>
                                        <p:cTn id="82" dur="3000"/>
                                        <p:tgtEl>
                                          <p:spTgt spid="13"/>
                                        </p:tgtEl>
                                      </p:cBhvr>
                                    </p:animEffect>
                                  </p:childTnLst>
                                </p:cTn>
                              </p:par>
                              <p:par>
                                <p:cTn id="83" presetID="16" presetClass="entr" presetSubtype="26" fill="hold" grpId="1" nodeType="withEffect">
                                  <p:stCondLst>
                                    <p:cond delay="0"/>
                                  </p:stCondLst>
                                  <p:childTnLst>
                                    <p:set>
                                      <p:cBhvr>
                                        <p:cTn id="84" dur="1" fill="hold">
                                          <p:stCondLst>
                                            <p:cond delay="0"/>
                                          </p:stCondLst>
                                        </p:cTn>
                                        <p:tgtEl>
                                          <p:spTgt spid="7"/>
                                        </p:tgtEl>
                                        <p:attrNameLst>
                                          <p:attrName>style.visibility</p:attrName>
                                        </p:attrNameLst>
                                      </p:cBhvr>
                                      <p:to>
                                        <p:strVal val="visible"/>
                                      </p:to>
                                    </p:set>
                                    <p:animEffect transition="in" filter="barn(inHorizontal)">
                                      <p:cBhvr>
                                        <p:cTn id="85" dur="3000"/>
                                        <p:tgtEl>
                                          <p:spTgt spid="7"/>
                                        </p:tgtEl>
                                      </p:cBhvr>
                                    </p:animEffect>
                                  </p:childTnLst>
                                </p:cTn>
                              </p:par>
                              <p:par>
                                <p:cTn id="86" presetID="16" presetClass="entr" presetSubtype="26" fill="hold" grpId="1" nodeType="withEffect">
                                  <p:stCondLst>
                                    <p:cond delay="0"/>
                                  </p:stCondLst>
                                  <p:childTnLst>
                                    <p:set>
                                      <p:cBhvr>
                                        <p:cTn id="87" dur="1" fill="hold">
                                          <p:stCondLst>
                                            <p:cond delay="0"/>
                                          </p:stCondLst>
                                        </p:cTn>
                                        <p:tgtEl>
                                          <p:spTgt spid="10"/>
                                        </p:tgtEl>
                                        <p:attrNameLst>
                                          <p:attrName>style.visibility</p:attrName>
                                        </p:attrNameLst>
                                      </p:cBhvr>
                                      <p:to>
                                        <p:strVal val="visible"/>
                                      </p:to>
                                    </p:set>
                                    <p:animEffect transition="in" filter="barn(inHorizontal)">
                                      <p:cBhvr>
                                        <p:cTn id="88" dur="3000"/>
                                        <p:tgtEl>
                                          <p:spTgt spid="10"/>
                                        </p:tgtEl>
                                      </p:cBhvr>
                                    </p:animEffect>
                                  </p:childTnLst>
                                </p:cTn>
                              </p:par>
                              <p:par>
                                <p:cTn id="89" presetID="16" presetClass="entr" presetSubtype="26" fill="hold" grpId="1" nodeType="withEffect">
                                  <p:stCondLst>
                                    <p:cond delay="0"/>
                                  </p:stCondLst>
                                  <p:childTnLst>
                                    <p:set>
                                      <p:cBhvr>
                                        <p:cTn id="90" dur="1" fill="hold">
                                          <p:stCondLst>
                                            <p:cond delay="0"/>
                                          </p:stCondLst>
                                        </p:cTn>
                                        <p:tgtEl>
                                          <p:spTgt spid="16"/>
                                        </p:tgtEl>
                                        <p:attrNameLst>
                                          <p:attrName>style.visibility</p:attrName>
                                        </p:attrNameLst>
                                      </p:cBhvr>
                                      <p:to>
                                        <p:strVal val="visible"/>
                                      </p:to>
                                    </p:set>
                                    <p:animEffect transition="in" filter="barn(inHorizontal)">
                                      <p:cBhvr>
                                        <p:cTn id="91" dur="3000"/>
                                        <p:tgtEl>
                                          <p:spTgt spid="16"/>
                                        </p:tgtEl>
                                      </p:cBhvr>
                                    </p:animEffect>
                                  </p:childTnLst>
                                </p:cTn>
                              </p:par>
                              <p:par>
                                <p:cTn id="92" presetID="19" presetClass="entr" presetSubtype="10" fill="hold" grpId="2" nodeType="withEffect">
                                  <p:stCondLst>
                                    <p:cond delay="0"/>
                                  </p:stCondLst>
                                  <p:childTnLst>
                                    <p:set>
                                      <p:cBhvr>
                                        <p:cTn id="93" dur="1" fill="hold">
                                          <p:stCondLst>
                                            <p:cond delay="0"/>
                                          </p:stCondLst>
                                        </p:cTn>
                                        <p:tgtEl>
                                          <p:spTgt spid="5"/>
                                        </p:tgtEl>
                                        <p:attrNameLst>
                                          <p:attrName>style.visibility</p:attrName>
                                        </p:attrNameLst>
                                      </p:cBhvr>
                                      <p:to>
                                        <p:strVal val="visible"/>
                                      </p:to>
                                    </p:set>
                                    <p:anim calcmode="lin" valueType="num">
                                      <p:cBhvr>
                                        <p:cTn id="94" dur="3000" fill="hold"/>
                                        <p:tgtEl>
                                          <p:spTgt spid="5"/>
                                        </p:tgtEl>
                                        <p:attrNameLst>
                                          <p:attrName>ppt_w</p:attrName>
                                        </p:attrNameLst>
                                      </p:cBhvr>
                                      <p:tavLst>
                                        <p:tav tm="0" fmla="#ppt_w*sin(2.5*pi*$)">
                                          <p:val>
                                            <p:fltVal val="0"/>
                                          </p:val>
                                        </p:tav>
                                        <p:tav tm="100000">
                                          <p:val>
                                            <p:fltVal val="1"/>
                                          </p:val>
                                        </p:tav>
                                      </p:tavLst>
                                    </p:anim>
                                    <p:anim calcmode="lin" valueType="num">
                                      <p:cBhvr>
                                        <p:cTn id="95" dur="3000" fill="hold"/>
                                        <p:tgtEl>
                                          <p:spTgt spid="5"/>
                                        </p:tgtEl>
                                        <p:attrNameLst>
                                          <p:attrName>ppt_h</p:attrName>
                                        </p:attrNameLst>
                                      </p:cBhvr>
                                      <p:tavLst>
                                        <p:tav tm="0">
                                          <p:val>
                                            <p:strVal val="#ppt_h"/>
                                          </p:val>
                                        </p:tav>
                                        <p:tav tm="100000">
                                          <p:val>
                                            <p:strVal val="#ppt_h"/>
                                          </p:val>
                                        </p:tav>
                                      </p:tavLst>
                                    </p:anim>
                                  </p:childTnLst>
                                </p:cTn>
                              </p:par>
                              <p:par>
                                <p:cTn id="96" presetID="19" presetClass="entr" presetSubtype="10" fill="hold" grpId="2" nodeType="withEffect">
                                  <p:stCondLst>
                                    <p:cond delay="0"/>
                                  </p:stCondLst>
                                  <p:childTnLst>
                                    <p:set>
                                      <p:cBhvr>
                                        <p:cTn id="97" dur="1" fill="hold">
                                          <p:stCondLst>
                                            <p:cond delay="0"/>
                                          </p:stCondLst>
                                        </p:cTn>
                                        <p:tgtEl>
                                          <p:spTgt spid="6"/>
                                        </p:tgtEl>
                                        <p:attrNameLst>
                                          <p:attrName>style.visibility</p:attrName>
                                        </p:attrNameLst>
                                      </p:cBhvr>
                                      <p:to>
                                        <p:strVal val="visible"/>
                                      </p:to>
                                    </p:set>
                                    <p:anim calcmode="lin" valueType="num">
                                      <p:cBhvr>
                                        <p:cTn id="98" dur="3000" fill="hold"/>
                                        <p:tgtEl>
                                          <p:spTgt spid="6"/>
                                        </p:tgtEl>
                                        <p:attrNameLst>
                                          <p:attrName>ppt_w</p:attrName>
                                        </p:attrNameLst>
                                      </p:cBhvr>
                                      <p:tavLst>
                                        <p:tav tm="0" fmla="#ppt_w*sin(2.5*pi*$)">
                                          <p:val>
                                            <p:fltVal val="0"/>
                                          </p:val>
                                        </p:tav>
                                        <p:tav tm="100000">
                                          <p:val>
                                            <p:fltVal val="1"/>
                                          </p:val>
                                        </p:tav>
                                      </p:tavLst>
                                    </p:anim>
                                    <p:anim calcmode="lin" valueType="num">
                                      <p:cBhvr>
                                        <p:cTn id="99" dur="3000" fill="hold"/>
                                        <p:tgtEl>
                                          <p:spTgt spid="6"/>
                                        </p:tgtEl>
                                        <p:attrNameLst>
                                          <p:attrName>ppt_h</p:attrName>
                                        </p:attrNameLst>
                                      </p:cBhvr>
                                      <p:tavLst>
                                        <p:tav tm="0">
                                          <p:val>
                                            <p:strVal val="#ppt_h"/>
                                          </p:val>
                                        </p:tav>
                                        <p:tav tm="100000">
                                          <p:val>
                                            <p:strVal val="#ppt_h"/>
                                          </p:val>
                                        </p:tav>
                                      </p:tavLst>
                                    </p:anim>
                                  </p:childTnLst>
                                </p:cTn>
                              </p:par>
                              <p:par>
                                <p:cTn id="100" presetID="19" presetClass="entr" presetSubtype="10" fill="hold" grpId="2" nodeType="withEffect">
                                  <p:stCondLst>
                                    <p:cond delay="0"/>
                                  </p:stCondLst>
                                  <p:childTnLst>
                                    <p:set>
                                      <p:cBhvr>
                                        <p:cTn id="101" dur="1" fill="hold">
                                          <p:stCondLst>
                                            <p:cond delay="0"/>
                                          </p:stCondLst>
                                        </p:cTn>
                                        <p:tgtEl>
                                          <p:spTgt spid="7"/>
                                        </p:tgtEl>
                                        <p:attrNameLst>
                                          <p:attrName>style.visibility</p:attrName>
                                        </p:attrNameLst>
                                      </p:cBhvr>
                                      <p:to>
                                        <p:strVal val="visible"/>
                                      </p:to>
                                    </p:set>
                                    <p:anim calcmode="lin" valueType="num">
                                      <p:cBhvr>
                                        <p:cTn id="102" dur="3000" fill="hold"/>
                                        <p:tgtEl>
                                          <p:spTgt spid="7"/>
                                        </p:tgtEl>
                                        <p:attrNameLst>
                                          <p:attrName>ppt_w</p:attrName>
                                        </p:attrNameLst>
                                      </p:cBhvr>
                                      <p:tavLst>
                                        <p:tav tm="0" fmla="#ppt_w*sin(2.5*pi*$)">
                                          <p:val>
                                            <p:fltVal val="0"/>
                                          </p:val>
                                        </p:tav>
                                        <p:tav tm="100000">
                                          <p:val>
                                            <p:fltVal val="1"/>
                                          </p:val>
                                        </p:tav>
                                      </p:tavLst>
                                    </p:anim>
                                    <p:anim calcmode="lin" valueType="num">
                                      <p:cBhvr>
                                        <p:cTn id="103" dur="3000" fill="hold"/>
                                        <p:tgtEl>
                                          <p:spTgt spid="7"/>
                                        </p:tgtEl>
                                        <p:attrNameLst>
                                          <p:attrName>ppt_h</p:attrName>
                                        </p:attrNameLst>
                                      </p:cBhvr>
                                      <p:tavLst>
                                        <p:tav tm="0">
                                          <p:val>
                                            <p:strVal val="#ppt_h"/>
                                          </p:val>
                                        </p:tav>
                                        <p:tav tm="100000">
                                          <p:val>
                                            <p:strVal val="#ppt_h"/>
                                          </p:val>
                                        </p:tav>
                                      </p:tavLst>
                                    </p:anim>
                                  </p:childTnLst>
                                </p:cTn>
                              </p:par>
                              <p:par>
                                <p:cTn id="104" presetID="19" presetClass="entr" presetSubtype="10" fill="hold" grpId="2" nodeType="withEffect">
                                  <p:stCondLst>
                                    <p:cond delay="0"/>
                                  </p:stCondLst>
                                  <p:childTnLst>
                                    <p:set>
                                      <p:cBhvr>
                                        <p:cTn id="105" dur="1" fill="hold">
                                          <p:stCondLst>
                                            <p:cond delay="0"/>
                                          </p:stCondLst>
                                        </p:cTn>
                                        <p:tgtEl>
                                          <p:spTgt spid="8"/>
                                        </p:tgtEl>
                                        <p:attrNameLst>
                                          <p:attrName>style.visibility</p:attrName>
                                        </p:attrNameLst>
                                      </p:cBhvr>
                                      <p:to>
                                        <p:strVal val="visible"/>
                                      </p:to>
                                    </p:set>
                                    <p:anim calcmode="lin" valueType="num">
                                      <p:cBhvr>
                                        <p:cTn id="106" dur="3000" fill="hold"/>
                                        <p:tgtEl>
                                          <p:spTgt spid="8"/>
                                        </p:tgtEl>
                                        <p:attrNameLst>
                                          <p:attrName>ppt_w</p:attrName>
                                        </p:attrNameLst>
                                      </p:cBhvr>
                                      <p:tavLst>
                                        <p:tav tm="0" fmla="#ppt_w*sin(2.5*pi*$)">
                                          <p:val>
                                            <p:fltVal val="0"/>
                                          </p:val>
                                        </p:tav>
                                        <p:tav tm="100000">
                                          <p:val>
                                            <p:fltVal val="1"/>
                                          </p:val>
                                        </p:tav>
                                      </p:tavLst>
                                    </p:anim>
                                    <p:anim calcmode="lin" valueType="num">
                                      <p:cBhvr>
                                        <p:cTn id="107" dur="3000" fill="hold"/>
                                        <p:tgtEl>
                                          <p:spTgt spid="8"/>
                                        </p:tgtEl>
                                        <p:attrNameLst>
                                          <p:attrName>ppt_h</p:attrName>
                                        </p:attrNameLst>
                                      </p:cBhvr>
                                      <p:tavLst>
                                        <p:tav tm="0">
                                          <p:val>
                                            <p:strVal val="#ppt_h"/>
                                          </p:val>
                                        </p:tav>
                                        <p:tav tm="100000">
                                          <p:val>
                                            <p:strVal val="#ppt_h"/>
                                          </p:val>
                                        </p:tav>
                                      </p:tavLst>
                                    </p:anim>
                                  </p:childTnLst>
                                </p:cTn>
                              </p:par>
                              <p:par>
                                <p:cTn id="108" presetID="19" presetClass="entr" presetSubtype="10" fill="hold" grpId="2" nodeType="withEffect">
                                  <p:stCondLst>
                                    <p:cond delay="0"/>
                                  </p:stCondLst>
                                  <p:childTnLst>
                                    <p:set>
                                      <p:cBhvr>
                                        <p:cTn id="109" dur="1" fill="hold">
                                          <p:stCondLst>
                                            <p:cond delay="0"/>
                                          </p:stCondLst>
                                        </p:cTn>
                                        <p:tgtEl>
                                          <p:spTgt spid="9"/>
                                        </p:tgtEl>
                                        <p:attrNameLst>
                                          <p:attrName>style.visibility</p:attrName>
                                        </p:attrNameLst>
                                      </p:cBhvr>
                                      <p:to>
                                        <p:strVal val="visible"/>
                                      </p:to>
                                    </p:set>
                                    <p:anim calcmode="lin" valueType="num">
                                      <p:cBhvr>
                                        <p:cTn id="110" dur="3000" fill="hold"/>
                                        <p:tgtEl>
                                          <p:spTgt spid="9"/>
                                        </p:tgtEl>
                                        <p:attrNameLst>
                                          <p:attrName>ppt_w</p:attrName>
                                        </p:attrNameLst>
                                      </p:cBhvr>
                                      <p:tavLst>
                                        <p:tav tm="0" fmla="#ppt_w*sin(2.5*pi*$)">
                                          <p:val>
                                            <p:fltVal val="0"/>
                                          </p:val>
                                        </p:tav>
                                        <p:tav tm="100000">
                                          <p:val>
                                            <p:fltVal val="1"/>
                                          </p:val>
                                        </p:tav>
                                      </p:tavLst>
                                    </p:anim>
                                    <p:anim calcmode="lin" valueType="num">
                                      <p:cBhvr>
                                        <p:cTn id="111" dur="3000" fill="hold"/>
                                        <p:tgtEl>
                                          <p:spTgt spid="9"/>
                                        </p:tgtEl>
                                        <p:attrNameLst>
                                          <p:attrName>ppt_h</p:attrName>
                                        </p:attrNameLst>
                                      </p:cBhvr>
                                      <p:tavLst>
                                        <p:tav tm="0">
                                          <p:val>
                                            <p:strVal val="#ppt_h"/>
                                          </p:val>
                                        </p:tav>
                                        <p:tav tm="100000">
                                          <p:val>
                                            <p:strVal val="#ppt_h"/>
                                          </p:val>
                                        </p:tav>
                                      </p:tavLst>
                                    </p:anim>
                                  </p:childTnLst>
                                </p:cTn>
                              </p:par>
                              <p:par>
                                <p:cTn id="112" presetID="19" presetClass="entr" presetSubtype="10" fill="hold" grpId="2" nodeType="withEffect">
                                  <p:stCondLst>
                                    <p:cond delay="0"/>
                                  </p:stCondLst>
                                  <p:childTnLst>
                                    <p:set>
                                      <p:cBhvr>
                                        <p:cTn id="113" dur="1" fill="hold">
                                          <p:stCondLst>
                                            <p:cond delay="0"/>
                                          </p:stCondLst>
                                        </p:cTn>
                                        <p:tgtEl>
                                          <p:spTgt spid="10"/>
                                        </p:tgtEl>
                                        <p:attrNameLst>
                                          <p:attrName>style.visibility</p:attrName>
                                        </p:attrNameLst>
                                      </p:cBhvr>
                                      <p:to>
                                        <p:strVal val="visible"/>
                                      </p:to>
                                    </p:set>
                                    <p:anim calcmode="lin" valueType="num">
                                      <p:cBhvr>
                                        <p:cTn id="114" dur="3000" fill="hold"/>
                                        <p:tgtEl>
                                          <p:spTgt spid="10"/>
                                        </p:tgtEl>
                                        <p:attrNameLst>
                                          <p:attrName>ppt_w</p:attrName>
                                        </p:attrNameLst>
                                      </p:cBhvr>
                                      <p:tavLst>
                                        <p:tav tm="0" fmla="#ppt_w*sin(2.5*pi*$)">
                                          <p:val>
                                            <p:fltVal val="0"/>
                                          </p:val>
                                        </p:tav>
                                        <p:tav tm="100000">
                                          <p:val>
                                            <p:fltVal val="1"/>
                                          </p:val>
                                        </p:tav>
                                      </p:tavLst>
                                    </p:anim>
                                    <p:anim calcmode="lin" valueType="num">
                                      <p:cBhvr>
                                        <p:cTn id="115" dur="3000" fill="hold"/>
                                        <p:tgtEl>
                                          <p:spTgt spid="10"/>
                                        </p:tgtEl>
                                        <p:attrNameLst>
                                          <p:attrName>ppt_h</p:attrName>
                                        </p:attrNameLst>
                                      </p:cBhvr>
                                      <p:tavLst>
                                        <p:tav tm="0">
                                          <p:val>
                                            <p:strVal val="#ppt_h"/>
                                          </p:val>
                                        </p:tav>
                                        <p:tav tm="100000">
                                          <p:val>
                                            <p:strVal val="#ppt_h"/>
                                          </p:val>
                                        </p:tav>
                                      </p:tavLst>
                                    </p:anim>
                                  </p:childTnLst>
                                </p:cTn>
                              </p:par>
                              <p:par>
                                <p:cTn id="116" presetID="19" presetClass="entr" presetSubtype="10" fill="hold" grpId="2" nodeType="withEffect">
                                  <p:stCondLst>
                                    <p:cond delay="0"/>
                                  </p:stCondLst>
                                  <p:childTnLst>
                                    <p:set>
                                      <p:cBhvr>
                                        <p:cTn id="117" dur="1" fill="hold">
                                          <p:stCondLst>
                                            <p:cond delay="0"/>
                                          </p:stCondLst>
                                        </p:cTn>
                                        <p:tgtEl>
                                          <p:spTgt spid="11"/>
                                        </p:tgtEl>
                                        <p:attrNameLst>
                                          <p:attrName>style.visibility</p:attrName>
                                        </p:attrNameLst>
                                      </p:cBhvr>
                                      <p:to>
                                        <p:strVal val="visible"/>
                                      </p:to>
                                    </p:set>
                                    <p:anim calcmode="lin" valueType="num">
                                      <p:cBhvr>
                                        <p:cTn id="118" dur="3000" fill="hold"/>
                                        <p:tgtEl>
                                          <p:spTgt spid="11"/>
                                        </p:tgtEl>
                                        <p:attrNameLst>
                                          <p:attrName>ppt_w</p:attrName>
                                        </p:attrNameLst>
                                      </p:cBhvr>
                                      <p:tavLst>
                                        <p:tav tm="0" fmla="#ppt_w*sin(2.5*pi*$)">
                                          <p:val>
                                            <p:fltVal val="0"/>
                                          </p:val>
                                        </p:tav>
                                        <p:tav tm="100000">
                                          <p:val>
                                            <p:fltVal val="1"/>
                                          </p:val>
                                        </p:tav>
                                      </p:tavLst>
                                    </p:anim>
                                    <p:anim calcmode="lin" valueType="num">
                                      <p:cBhvr>
                                        <p:cTn id="119" dur="3000" fill="hold"/>
                                        <p:tgtEl>
                                          <p:spTgt spid="11"/>
                                        </p:tgtEl>
                                        <p:attrNameLst>
                                          <p:attrName>ppt_h</p:attrName>
                                        </p:attrNameLst>
                                      </p:cBhvr>
                                      <p:tavLst>
                                        <p:tav tm="0">
                                          <p:val>
                                            <p:strVal val="#ppt_h"/>
                                          </p:val>
                                        </p:tav>
                                        <p:tav tm="100000">
                                          <p:val>
                                            <p:strVal val="#ppt_h"/>
                                          </p:val>
                                        </p:tav>
                                      </p:tavLst>
                                    </p:anim>
                                  </p:childTnLst>
                                </p:cTn>
                              </p:par>
                              <p:par>
                                <p:cTn id="120" presetID="19" presetClass="entr" presetSubtype="10" fill="hold" grpId="2" nodeType="withEffect">
                                  <p:stCondLst>
                                    <p:cond delay="0"/>
                                  </p:stCondLst>
                                  <p:childTnLst>
                                    <p:set>
                                      <p:cBhvr>
                                        <p:cTn id="121" dur="1" fill="hold">
                                          <p:stCondLst>
                                            <p:cond delay="0"/>
                                          </p:stCondLst>
                                        </p:cTn>
                                        <p:tgtEl>
                                          <p:spTgt spid="12"/>
                                        </p:tgtEl>
                                        <p:attrNameLst>
                                          <p:attrName>style.visibility</p:attrName>
                                        </p:attrNameLst>
                                      </p:cBhvr>
                                      <p:to>
                                        <p:strVal val="visible"/>
                                      </p:to>
                                    </p:set>
                                    <p:anim calcmode="lin" valueType="num">
                                      <p:cBhvr>
                                        <p:cTn id="122" dur="3000" fill="hold"/>
                                        <p:tgtEl>
                                          <p:spTgt spid="12"/>
                                        </p:tgtEl>
                                        <p:attrNameLst>
                                          <p:attrName>ppt_w</p:attrName>
                                        </p:attrNameLst>
                                      </p:cBhvr>
                                      <p:tavLst>
                                        <p:tav tm="0" fmla="#ppt_w*sin(2.5*pi*$)">
                                          <p:val>
                                            <p:fltVal val="0"/>
                                          </p:val>
                                        </p:tav>
                                        <p:tav tm="100000">
                                          <p:val>
                                            <p:fltVal val="1"/>
                                          </p:val>
                                        </p:tav>
                                      </p:tavLst>
                                    </p:anim>
                                    <p:anim calcmode="lin" valueType="num">
                                      <p:cBhvr>
                                        <p:cTn id="123" dur="3000" fill="hold"/>
                                        <p:tgtEl>
                                          <p:spTgt spid="12"/>
                                        </p:tgtEl>
                                        <p:attrNameLst>
                                          <p:attrName>ppt_h</p:attrName>
                                        </p:attrNameLst>
                                      </p:cBhvr>
                                      <p:tavLst>
                                        <p:tav tm="0">
                                          <p:val>
                                            <p:strVal val="#ppt_h"/>
                                          </p:val>
                                        </p:tav>
                                        <p:tav tm="100000">
                                          <p:val>
                                            <p:strVal val="#ppt_h"/>
                                          </p:val>
                                        </p:tav>
                                      </p:tavLst>
                                    </p:anim>
                                  </p:childTnLst>
                                </p:cTn>
                              </p:par>
                              <p:par>
                                <p:cTn id="124" presetID="19" presetClass="entr" presetSubtype="10" fill="hold" grpId="2" nodeType="withEffect">
                                  <p:stCondLst>
                                    <p:cond delay="0"/>
                                  </p:stCondLst>
                                  <p:childTnLst>
                                    <p:set>
                                      <p:cBhvr>
                                        <p:cTn id="125" dur="1" fill="hold">
                                          <p:stCondLst>
                                            <p:cond delay="0"/>
                                          </p:stCondLst>
                                        </p:cTn>
                                        <p:tgtEl>
                                          <p:spTgt spid="13"/>
                                        </p:tgtEl>
                                        <p:attrNameLst>
                                          <p:attrName>style.visibility</p:attrName>
                                        </p:attrNameLst>
                                      </p:cBhvr>
                                      <p:to>
                                        <p:strVal val="visible"/>
                                      </p:to>
                                    </p:set>
                                    <p:anim calcmode="lin" valueType="num">
                                      <p:cBhvr>
                                        <p:cTn id="126" dur="3000" fill="hold"/>
                                        <p:tgtEl>
                                          <p:spTgt spid="13"/>
                                        </p:tgtEl>
                                        <p:attrNameLst>
                                          <p:attrName>ppt_w</p:attrName>
                                        </p:attrNameLst>
                                      </p:cBhvr>
                                      <p:tavLst>
                                        <p:tav tm="0" fmla="#ppt_w*sin(2.5*pi*$)">
                                          <p:val>
                                            <p:fltVal val="0"/>
                                          </p:val>
                                        </p:tav>
                                        <p:tav tm="100000">
                                          <p:val>
                                            <p:fltVal val="1"/>
                                          </p:val>
                                        </p:tav>
                                      </p:tavLst>
                                    </p:anim>
                                    <p:anim calcmode="lin" valueType="num">
                                      <p:cBhvr>
                                        <p:cTn id="127" dur="3000" fill="hold"/>
                                        <p:tgtEl>
                                          <p:spTgt spid="13"/>
                                        </p:tgtEl>
                                        <p:attrNameLst>
                                          <p:attrName>ppt_h</p:attrName>
                                        </p:attrNameLst>
                                      </p:cBhvr>
                                      <p:tavLst>
                                        <p:tav tm="0">
                                          <p:val>
                                            <p:strVal val="#ppt_h"/>
                                          </p:val>
                                        </p:tav>
                                        <p:tav tm="100000">
                                          <p:val>
                                            <p:strVal val="#ppt_h"/>
                                          </p:val>
                                        </p:tav>
                                      </p:tavLst>
                                    </p:anim>
                                  </p:childTnLst>
                                </p:cTn>
                              </p:par>
                              <p:par>
                                <p:cTn id="128" presetID="19" presetClass="entr" presetSubtype="10" fill="hold" grpId="2" nodeType="withEffect">
                                  <p:stCondLst>
                                    <p:cond delay="0"/>
                                  </p:stCondLst>
                                  <p:childTnLst>
                                    <p:set>
                                      <p:cBhvr>
                                        <p:cTn id="129" dur="1" fill="hold">
                                          <p:stCondLst>
                                            <p:cond delay="0"/>
                                          </p:stCondLst>
                                        </p:cTn>
                                        <p:tgtEl>
                                          <p:spTgt spid="14"/>
                                        </p:tgtEl>
                                        <p:attrNameLst>
                                          <p:attrName>style.visibility</p:attrName>
                                        </p:attrNameLst>
                                      </p:cBhvr>
                                      <p:to>
                                        <p:strVal val="visible"/>
                                      </p:to>
                                    </p:set>
                                    <p:anim calcmode="lin" valueType="num">
                                      <p:cBhvr>
                                        <p:cTn id="130" dur="3000" fill="hold"/>
                                        <p:tgtEl>
                                          <p:spTgt spid="14"/>
                                        </p:tgtEl>
                                        <p:attrNameLst>
                                          <p:attrName>ppt_w</p:attrName>
                                        </p:attrNameLst>
                                      </p:cBhvr>
                                      <p:tavLst>
                                        <p:tav tm="0" fmla="#ppt_w*sin(2.5*pi*$)">
                                          <p:val>
                                            <p:fltVal val="0"/>
                                          </p:val>
                                        </p:tav>
                                        <p:tav tm="100000">
                                          <p:val>
                                            <p:fltVal val="1"/>
                                          </p:val>
                                        </p:tav>
                                      </p:tavLst>
                                    </p:anim>
                                    <p:anim calcmode="lin" valueType="num">
                                      <p:cBhvr>
                                        <p:cTn id="131" dur="3000" fill="hold"/>
                                        <p:tgtEl>
                                          <p:spTgt spid="14"/>
                                        </p:tgtEl>
                                        <p:attrNameLst>
                                          <p:attrName>ppt_h</p:attrName>
                                        </p:attrNameLst>
                                      </p:cBhvr>
                                      <p:tavLst>
                                        <p:tav tm="0">
                                          <p:val>
                                            <p:strVal val="#ppt_h"/>
                                          </p:val>
                                        </p:tav>
                                        <p:tav tm="100000">
                                          <p:val>
                                            <p:strVal val="#ppt_h"/>
                                          </p:val>
                                        </p:tav>
                                      </p:tavLst>
                                    </p:anim>
                                  </p:childTnLst>
                                </p:cTn>
                              </p:par>
                              <p:par>
                                <p:cTn id="132" presetID="19" presetClass="entr" presetSubtype="10" fill="hold" grpId="2" nodeType="withEffect">
                                  <p:stCondLst>
                                    <p:cond delay="0"/>
                                  </p:stCondLst>
                                  <p:childTnLst>
                                    <p:set>
                                      <p:cBhvr>
                                        <p:cTn id="133" dur="1" fill="hold">
                                          <p:stCondLst>
                                            <p:cond delay="0"/>
                                          </p:stCondLst>
                                        </p:cTn>
                                        <p:tgtEl>
                                          <p:spTgt spid="15"/>
                                        </p:tgtEl>
                                        <p:attrNameLst>
                                          <p:attrName>style.visibility</p:attrName>
                                        </p:attrNameLst>
                                      </p:cBhvr>
                                      <p:to>
                                        <p:strVal val="visible"/>
                                      </p:to>
                                    </p:set>
                                    <p:anim calcmode="lin" valueType="num">
                                      <p:cBhvr>
                                        <p:cTn id="134" dur="3000" fill="hold"/>
                                        <p:tgtEl>
                                          <p:spTgt spid="15"/>
                                        </p:tgtEl>
                                        <p:attrNameLst>
                                          <p:attrName>ppt_w</p:attrName>
                                        </p:attrNameLst>
                                      </p:cBhvr>
                                      <p:tavLst>
                                        <p:tav tm="0" fmla="#ppt_w*sin(2.5*pi*$)">
                                          <p:val>
                                            <p:fltVal val="0"/>
                                          </p:val>
                                        </p:tav>
                                        <p:tav tm="100000">
                                          <p:val>
                                            <p:fltVal val="1"/>
                                          </p:val>
                                        </p:tav>
                                      </p:tavLst>
                                    </p:anim>
                                    <p:anim calcmode="lin" valueType="num">
                                      <p:cBhvr>
                                        <p:cTn id="135" dur="3000" fill="hold"/>
                                        <p:tgtEl>
                                          <p:spTgt spid="15"/>
                                        </p:tgtEl>
                                        <p:attrNameLst>
                                          <p:attrName>ppt_h</p:attrName>
                                        </p:attrNameLst>
                                      </p:cBhvr>
                                      <p:tavLst>
                                        <p:tav tm="0">
                                          <p:val>
                                            <p:strVal val="#ppt_h"/>
                                          </p:val>
                                        </p:tav>
                                        <p:tav tm="100000">
                                          <p:val>
                                            <p:strVal val="#ppt_h"/>
                                          </p:val>
                                        </p:tav>
                                      </p:tavLst>
                                    </p:anim>
                                  </p:childTnLst>
                                </p:cTn>
                              </p:par>
                              <p:par>
                                <p:cTn id="136" presetID="19" presetClass="entr" presetSubtype="10" fill="hold" grpId="2" nodeType="withEffect">
                                  <p:stCondLst>
                                    <p:cond delay="0"/>
                                  </p:stCondLst>
                                  <p:childTnLst>
                                    <p:set>
                                      <p:cBhvr>
                                        <p:cTn id="137" dur="1" fill="hold">
                                          <p:stCondLst>
                                            <p:cond delay="0"/>
                                          </p:stCondLst>
                                        </p:cTn>
                                        <p:tgtEl>
                                          <p:spTgt spid="16"/>
                                        </p:tgtEl>
                                        <p:attrNameLst>
                                          <p:attrName>style.visibility</p:attrName>
                                        </p:attrNameLst>
                                      </p:cBhvr>
                                      <p:to>
                                        <p:strVal val="visible"/>
                                      </p:to>
                                    </p:set>
                                    <p:anim calcmode="lin" valueType="num">
                                      <p:cBhvr>
                                        <p:cTn id="138" dur="3000" fill="hold"/>
                                        <p:tgtEl>
                                          <p:spTgt spid="16"/>
                                        </p:tgtEl>
                                        <p:attrNameLst>
                                          <p:attrName>ppt_w</p:attrName>
                                        </p:attrNameLst>
                                      </p:cBhvr>
                                      <p:tavLst>
                                        <p:tav tm="0" fmla="#ppt_w*sin(2.5*pi*$)">
                                          <p:val>
                                            <p:fltVal val="0"/>
                                          </p:val>
                                        </p:tav>
                                        <p:tav tm="100000">
                                          <p:val>
                                            <p:fltVal val="1"/>
                                          </p:val>
                                        </p:tav>
                                      </p:tavLst>
                                    </p:anim>
                                    <p:anim calcmode="lin" valueType="num">
                                      <p:cBhvr>
                                        <p:cTn id="139" dur="3000" fill="hold"/>
                                        <p:tgtEl>
                                          <p:spTgt spid="16"/>
                                        </p:tgtEl>
                                        <p:attrNameLst>
                                          <p:attrName>ppt_h</p:attrName>
                                        </p:attrNameLst>
                                      </p:cBhvr>
                                      <p:tavLst>
                                        <p:tav tm="0">
                                          <p:val>
                                            <p:strVal val="#ppt_h"/>
                                          </p:val>
                                        </p:tav>
                                        <p:tav tm="100000">
                                          <p:val>
                                            <p:strVal val="#ppt_h"/>
                                          </p:val>
                                        </p:tav>
                                      </p:tavLst>
                                    </p:anim>
                                  </p:childTnLst>
                                </p:cTn>
                              </p:par>
                            </p:childTnLst>
                          </p:cTn>
                        </p:par>
                        <p:par>
                          <p:cTn id="140" fill="hold">
                            <p:stCondLst>
                              <p:cond delay="3000"/>
                            </p:stCondLst>
                            <p:childTnLst>
                              <p:par>
                                <p:cTn id="141" presetID="2" presetClass="exit" presetSubtype="2" fill="hold" grpId="3" nodeType="afterEffect">
                                  <p:stCondLst>
                                    <p:cond delay="0"/>
                                  </p:stCondLst>
                                  <p:childTnLst>
                                    <p:anim calcmode="lin" valueType="num">
                                      <p:cBhvr additive="base">
                                        <p:cTn id="142" dur="3000"/>
                                        <p:tgtEl>
                                          <p:spTgt spid="5"/>
                                        </p:tgtEl>
                                        <p:attrNameLst>
                                          <p:attrName>ppt_x</p:attrName>
                                        </p:attrNameLst>
                                      </p:cBhvr>
                                      <p:tavLst>
                                        <p:tav tm="0">
                                          <p:val>
                                            <p:strVal val="ppt_x"/>
                                          </p:val>
                                        </p:tav>
                                        <p:tav tm="100000">
                                          <p:val>
                                            <p:strVal val="1+ppt_w/2"/>
                                          </p:val>
                                        </p:tav>
                                      </p:tavLst>
                                    </p:anim>
                                    <p:anim calcmode="lin" valueType="num">
                                      <p:cBhvr additive="base">
                                        <p:cTn id="143" dur="3000"/>
                                        <p:tgtEl>
                                          <p:spTgt spid="5"/>
                                        </p:tgtEl>
                                        <p:attrNameLst>
                                          <p:attrName>ppt_y</p:attrName>
                                        </p:attrNameLst>
                                      </p:cBhvr>
                                      <p:tavLst>
                                        <p:tav tm="0">
                                          <p:val>
                                            <p:strVal val="ppt_y"/>
                                          </p:val>
                                        </p:tav>
                                        <p:tav tm="100000">
                                          <p:val>
                                            <p:strVal val="ppt_y"/>
                                          </p:val>
                                        </p:tav>
                                      </p:tavLst>
                                    </p:anim>
                                    <p:set>
                                      <p:cBhvr>
                                        <p:cTn id="144" dur="1" fill="hold">
                                          <p:stCondLst>
                                            <p:cond delay="2999"/>
                                          </p:stCondLst>
                                        </p:cTn>
                                        <p:tgtEl>
                                          <p:spTgt spid="5"/>
                                        </p:tgtEl>
                                        <p:attrNameLst>
                                          <p:attrName>style.visibility</p:attrName>
                                        </p:attrNameLst>
                                      </p:cBhvr>
                                      <p:to>
                                        <p:strVal val="hidden"/>
                                      </p:to>
                                    </p:set>
                                  </p:childTnLst>
                                </p:cTn>
                              </p:par>
                              <p:par>
                                <p:cTn id="145" presetID="2" presetClass="exit" presetSubtype="2" fill="hold" grpId="3" nodeType="withEffect">
                                  <p:stCondLst>
                                    <p:cond delay="0"/>
                                  </p:stCondLst>
                                  <p:childTnLst>
                                    <p:anim calcmode="lin" valueType="num">
                                      <p:cBhvr additive="base">
                                        <p:cTn id="146" dur="3000"/>
                                        <p:tgtEl>
                                          <p:spTgt spid="7"/>
                                        </p:tgtEl>
                                        <p:attrNameLst>
                                          <p:attrName>ppt_x</p:attrName>
                                        </p:attrNameLst>
                                      </p:cBhvr>
                                      <p:tavLst>
                                        <p:tav tm="0">
                                          <p:val>
                                            <p:strVal val="ppt_x"/>
                                          </p:val>
                                        </p:tav>
                                        <p:tav tm="100000">
                                          <p:val>
                                            <p:strVal val="1+ppt_w/2"/>
                                          </p:val>
                                        </p:tav>
                                      </p:tavLst>
                                    </p:anim>
                                    <p:anim calcmode="lin" valueType="num">
                                      <p:cBhvr additive="base">
                                        <p:cTn id="147" dur="3000"/>
                                        <p:tgtEl>
                                          <p:spTgt spid="7"/>
                                        </p:tgtEl>
                                        <p:attrNameLst>
                                          <p:attrName>ppt_y</p:attrName>
                                        </p:attrNameLst>
                                      </p:cBhvr>
                                      <p:tavLst>
                                        <p:tav tm="0">
                                          <p:val>
                                            <p:strVal val="ppt_y"/>
                                          </p:val>
                                        </p:tav>
                                        <p:tav tm="100000">
                                          <p:val>
                                            <p:strVal val="ppt_y"/>
                                          </p:val>
                                        </p:tav>
                                      </p:tavLst>
                                    </p:anim>
                                    <p:set>
                                      <p:cBhvr>
                                        <p:cTn id="148" dur="1" fill="hold">
                                          <p:stCondLst>
                                            <p:cond delay="2999"/>
                                          </p:stCondLst>
                                        </p:cTn>
                                        <p:tgtEl>
                                          <p:spTgt spid="7"/>
                                        </p:tgtEl>
                                        <p:attrNameLst>
                                          <p:attrName>style.visibility</p:attrName>
                                        </p:attrNameLst>
                                      </p:cBhvr>
                                      <p:to>
                                        <p:strVal val="hidden"/>
                                      </p:to>
                                    </p:set>
                                  </p:childTnLst>
                                </p:cTn>
                              </p:par>
                              <p:par>
                                <p:cTn id="149" presetID="2" presetClass="exit" presetSubtype="2" fill="hold" grpId="3" nodeType="withEffect">
                                  <p:stCondLst>
                                    <p:cond delay="0"/>
                                  </p:stCondLst>
                                  <p:childTnLst>
                                    <p:anim calcmode="lin" valueType="num">
                                      <p:cBhvr additive="base">
                                        <p:cTn id="150" dur="3000"/>
                                        <p:tgtEl>
                                          <p:spTgt spid="9"/>
                                        </p:tgtEl>
                                        <p:attrNameLst>
                                          <p:attrName>ppt_x</p:attrName>
                                        </p:attrNameLst>
                                      </p:cBhvr>
                                      <p:tavLst>
                                        <p:tav tm="0">
                                          <p:val>
                                            <p:strVal val="ppt_x"/>
                                          </p:val>
                                        </p:tav>
                                        <p:tav tm="100000">
                                          <p:val>
                                            <p:strVal val="1+ppt_w/2"/>
                                          </p:val>
                                        </p:tav>
                                      </p:tavLst>
                                    </p:anim>
                                    <p:anim calcmode="lin" valueType="num">
                                      <p:cBhvr additive="base">
                                        <p:cTn id="151" dur="3000"/>
                                        <p:tgtEl>
                                          <p:spTgt spid="9"/>
                                        </p:tgtEl>
                                        <p:attrNameLst>
                                          <p:attrName>ppt_y</p:attrName>
                                        </p:attrNameLst>
                                      </p:cBhvr>
                                      <p:tavLst>
                                        <p:tav tm="0">
                                          <p:val>
                                            <p:strVal val="ppt_y"/>
                                          </p:val>
                                        </p:tav>
                                        <p:tav tm="100000">
                                          <p:val>
                                            <p:strVal val="ppt_y"/>
                                          </p:val>
                                        </p:tav>
                                      </p:tavLst>
                                    </p:anim>
                                    <p:set>
                                      <p:cBhvr>
                                        <p:cTn id="152" dur="1" fill="hold">
                                          <p:stCondLst>
                                            <p:cond delay="2999"/>
                                          </p:stCondLst>
                                        </p:cTn>
                                        <p:tgtEl>
                                          <p:spTgt spid="9"/>
                                        </p:tgtEl>
                                        <p:attrNameLst>
                                          <p:attrName>style.visibility</p:attrName>
                                        </p:attrNameLst>
                                      </p:cBhvr>
                                      <p:to>
                                        <p:strVal val="hidden"/>
                                      </p:to>
                                    </p:set>
                                  </p:childTnLst>
                                </p:cTn>
                              </p:par>
                              <p:par>
                                <p:cTn id="153" presetID="2" presetClass="exit" presetSubtype="2" fill="hold" grpId="3" nodeType="withEffect">
                                  <p:stCondLst>
                                    <p:cond delay="0"/>
                                  </p:stCondLst>
                                  <p:childTnLst>
                                    <p:anim calcmode="lin" valueType="num">
                                      <p:cBhvr additive="base">
                                        <p:cTn id="154" dur="3000"/>
                                        <p:tgtEl>
                                          <p:spTgt spid="10"/>
                                        </p:tgtEl>
                                        <p:attrNameLst>
                                          <p:attrName>ppt_x</p:attrName>
                                        </p:attrNameLst>
                                      </p:cBhvr>
                                      <p:tavLst>
                                        <p:tav tm="0">
                                          <p:val>
                                            <p:strVal val="ppt_x"/>
                                          </p:val>
                                        </p:tav>
                                        <p:tav tm="100000">
                                          <p:val>
                                            <p:strVal val="1+ppt_w/2"/>
                                          </p:val>
                                        </p:tav>
                                      </p:tavLst>
                                    </p:anim>
                                    <p:anim calcmode="lin" valueType="num">
                                      <p:cBhvr additive="base">
                                        <p:cTn id="155" dur="3000"/>
                                        <p:tgtEl>
                                          <p:spTgt spid="10"/>
                                        </p:tgtEl>
                                        <p:attrNameLst>
                                          <p:attrName>ppt_y</p:attrName>
                                        </p:attrNameLst>
                                      </p:cBhvr>
                                      <p:tavLst>
                                        <p:tav tm="0">
                                          <p:val>
                                            <p:strVal val="ppt_y"/>
                                          </p:val>
                                        </p:tav>
                                        <p:tav tm="100000">
                                          <p:val>
                                            <p:strVal val="ppt_y"/>
                                          </p:val>
                                        </p:tav>
                                      </p:tavLst>
                                    </p:anim>
                                    <p:set>
                                      <p:cBhvr>
                                        <p:cTn id="156" dur="1" fill="hold">
                                          <p:stCondLst>
                                            <p:cond delay="2999"/>
                                          </p:stCondLst>
                                        </p:cTn>
                                        <p:tgtEl>
                                          <p:spTgt spid="10"/>
                                        </p:tgtEl>
                                        <p:attrNameLst>
                                          <p:attrName>style.visibility</p:attrName>
                                        </p:attrNameLst>
                                      </p:cBhvr>
                                      <p:to>
                                        <p:strVal val="hidden"/>
                                      </p:to>
                                    </p:set>
                                  </p:childTnLst>
                                </p:cTn>
                              </p:par>
                              <p:par>
                                <p:cTn id="157" presetID="2" presetClass="exit" presetSubtype="2" fill="hold" grpId="3" nodeType="withEffect">
                                  <p:stCondLst>
                                    <p:cond delay="0"/>
                                  </p:stCondLst>
                                  <p:childTnLst>
                                    <p:anim calcmode="lin" valueType="num">
                                      <p:cBhvr additive="base">
                                        <p:cTn id="158" dur="3000"/>
                                        <p:tgtEl>
                                          <p:spTgt spid="15"/>
                                        </p:tgtEl>
                                        <p:attrNameLst>
                                          <p:attrName>ppt_x</p:attrName>
                                        </p:attrNameLst>
                                      </p:cBhvr>
                                      <p:tavLst>
                                        <p:tav tm="0">
                                          <p:val>
                                            <p:strVal val="ppt_x"/>
                                          </p:val>
                                        </p:tav>
                                        <p:tav tm="100000">
                                          <p:val>
                                            <p:strVal val="1+ppt_w/2"/>
                                          </p:val>
                                        </p:tav>
                                      </p:tavLst>
                                    </p:anim>
                                    <p:anim calcmode="lin" valueType="num">
                                      <p:cBhvr additive="base">
                                        <p:cTn id="159" dur="3000"/>
                                        <p:tgtEl>
                                          <p:spTgt spid="15"/>
                                        </p:tgtEl>
                                        <p:attrNameLst>
                                          <p:attrName>ppt_y</p:attrName>
                                        </p:attrNameLst>
                                      </p:cBhvr>
                                      <p:tavLst>
                                        <p:tav tm="0">
                                          <p:val>
                                            <p:strVal val="ppt_y"/>
                                          </p:val>
                                        </p:tav>
                                        <p:tav tm="100000">
                                          <p:val>
                                            <p:strVal val="ppt_y"/>
                                          </p:val>
                                        </p:tav>
                                      </p:tavLst>
                                    </p:anim>
                                    <p:set>
                                      <p:cBhvr>
                                        <p:cTn id="160" dur="1" fill="hold">
                                          <p:stCondLst>
                                            <p:cond delay="2999"/>
                                          </p:stCondLst>
                                        </p:cTn>
                                        <p:tgtEl>
                                          <p:spTgt spid="15"/>
                                        </p:tgtEl>
                                        <p:attrNameLst>
                                          <p:attrName>style.visibility</p:attrName>
                                        </p:attrNameLst>
                                      </p:cBhvr>
                                      <p:to>
                                        <p:strVal val="hidden"/>
                                      </p:to>
                                    </p:set>
                                  </p:childTnLst>
                                </p:cTn>
                              </p:par>
                              <p:par>
                                <p:cTn id="161" presetID="2" presetClass="exit" presetSubtype="2" fill="hold" grpId="3" nodeType="withEffect">
                                  <p:stCondLst>
                                    <p:cond delay="0"/>
                                  </p:stCondLst>
                                  <p:childTnLst>
                                    <p:anim calcmode="lin" valueType="num">
                                      <p:cBhvr additive="base">
                                        <p:cTn id="162" dur="3000"/>
                                        <p:tgtEl>
                                          <p:spTgt spid="16"/>
                                        </p:tgtEl>
                                        <p:attrNameLst>
                                          <p:attrName>ppt_x</p:attrName>
                                        </p:attrNameLst>
                                      </p:cBhvr>
                                      <p:tavLst>
                                        <p:tav tm="0">
                                          <p:val>
                                            <p:strVal val="ppt_x"/>
                                          </p:val>
                                        </p:tav>
                                        <p:tav tm="100000">
                                          <p:val>
                                            <p:strVal val="1+ppt_w/2"/>
                                          </p:val>
                                        </p:tav>
                                      </p:tavLst>
                                    </p:anim>
                                    <p:anim calcmode="lin" valueType="num">
                                      <p:cBhvr additive="base">
                                        <p:cTn id="163" dur="3000"/>
                                        <p:tgtEl>
                                          <p:spTgt spid="16"/>
                                        </p:tgtEl>
                                        <p:attrNameLst>
                                          <p:attrName>ppt_y</p:attrName>
                                        </p:attrNameLst>
                                      </p:cBhvr>
                                      <p:tavLst>
                                        <p:tav tm="0">
                                          <p:val>
                                            <p:strVal val="ppt_y"/>
                                          </p:val>
                                        </p:tav>
                                        <p:tav tm="100000">
                                          <p:val>
                                            <p:strVal val="ppt_y"/>
                                          </p:val>
                                        </p:tav>
                                      </p:tavLst>
                                    </p:anim>
                                    <p:set>
                                      <p:cBhvr>
                                        <p:cTn id="164" dur="1" fill="hold">
                                          <p:stCondLst>
                                            <p:cond delay="2999"/>
                                          </p:stCondLst>
                                        </p:cTn>
                                        <p:tgtEl>
                                          <p:spTgt spid="16"/>
                                        </p:tgtEl>
                                        <p:attrNameLst>
                                          <p:attrName>style.visibility</p:attrName>
                                        </p:attrNameLst>
                                      </p:cBhvr>
                                      <p:to>
                                        <p:strVal val="hidden"/>
                                      </p:to>
                                    </p:set>
                                  </p:childTnLst>
                                </p:cTn>
                              </p:par>
                              <p:par>
                                <p:cTn id="165" presetID="2" presetClass="exit" presetSubtype="8" fill="hold" grpId="3" nodeType="withEffect">
                                  <p:stCondLst>
                                    <p:cond delay="0"/>
                                  </p:stCondLst>
                                  <p:childTnLst>
                                    <p:anim calcmode="lin" valueType="num">
                                      <p:cBhvr additive="base">
                                        <p:cTn id="166" dur="3000"/>
                                        <p:tgtEl>
                                          <p:spTgt spid="6"/>
                                        </p:tgtEl>
                                        <p:attrNameLst>
                                          <p:attrName>ppt_x</p:attrName>
                                        </p:attrNameLst>
                                      </p:cBhvr>
                                      <p:tavLst>
                                        <p:tav tm="0">
                                          <p:val>
                                            <p:strVal val="ppt_x"/>
                                          </p:val>
                                        </p:tav>
                                        <p:tav tm="100000">
                                          <p:val>
                                            <p:strVal val="0-ppt_w/2"/>
                                          </p:val>
                                        </p:tav>
                                      </p:tavLst>
                                    </p:anim>
                                    <p:anim calcmode="lin" valueType="num">
                                      <p:cBhvr additive="base">
                                        <p:cTn id="167" dur="3000"/>
                                        <p:tgtEl>
                                          <p:spTgt spid="6"/>
                                        </p:tgtEl>
                                        <p:attrNameLst>
                                          <p:attrName>ppt_y</p:attrName>
                                        </p:attrNameLst>
                                      </p:cBhvr>
                                      <p:tavLst>
                                        <p:tav tm="0">
                                          <p:val>
                                            <p:strVal val="ppt_y"/>
                                          </p:val>
                                        </p:tav>
                                        <p:tav tm="100000">
                                          <p:val>
                                            <p:strVal val="ppt_y"/>
                                          </p:val>
                                        </p:tav>
                                      </p:tavLst>
                                    </p:anim>
                                    <p:set>
                                      <p:cBhvr>
                                        <p:cTn id="168" dur="1" fill="hold">
                                          <p:stCondLst>
                                            <p:cond delay="2999"/>
                                          </p:stCondLst>
                                        </p:cTn>
                                        <p:tgtEl>
                                          <p:spTgt spid="6"/>
                                        </p:tgtEl>
                                        <p:attrNameLst>
                                          <p:attrName>style.visibility</p:attrName>
                                        </p:attrNameLst>
                                      </p:cBhvr>
                                      <p:to>
                                        <p:strVal val="hidden"/>
                                      </p:to>
                                    </p:set>
                                  </p:childTnLst>
                                </p:cTn>
                              </p:par>
                              <p:par>
                                <p:cTn id="169" presetID="2" presetClass="exit" presetSubtype="8" fill="hold" grpId="3" nodeType="withEffect">
                                  <p:stCondLst>
                                    <p:cond delay="0"/>
                                  </p:stCondLst>
                                  <p:childTnLst>
                                    <p:anim calcmode="lin" valueType="num">
                                      <p:cBhvr additive="base">
                                        <p:cTn id="170" dur="3000"/>
                                        <p:tgtEl>
                                          <p:spTgt spid="8"/>
                                        </p:tgtEl>
                                        <p:attrNameLst>
                                          <p:attrName>ppt_x</p:attrName>
                                        </p:attrNameLst>
                                      </p:cBhvr>
                                      <p:tavLst>
                                        <p:tav tm="0">
                                          <p:val>
                                            <p:strVal val="ppt_x"/>
                                          </p:val>
                                        </p:tav>
                                        <p:tav tm="100000">
                                          <p:val>
                                            <p:strVal val="0-ppt_w/2"/>
                                          </p:val>
                                        </p:tav>
                                      </p:tavLst>
                                    </p:anim>
                                    <p:anim calcmode="lin" valueType="num">
                                      <p:cBhvr additive="base">
                                        <p:cTn id="171" dur="3000"/>
                                        <p:tgtEl>
                                          <p:spTgt spid="8"/>
                                        </p:tgtEl>
                                        <p:attrNameLst>
                                          <p:attrName>ppt_y</p:attrName>
                                        </p:attrNameLst>
                                      </p:cBhvr>
                                      <p:tavLst>
                                        <p:tav tm="0">
                                          <p:val>
                                            <p:strVal val="ppt_y"/>
                                          </p:val>
                                        </p:tav>
                                        <p:tav tm="100000">
                                          <p:val>
                                            <p:strVal val="ppt_y"/>
                                          </p:val>
                                        </p:tav>
                                      </p:tavLst>
                                    </p:anim>
                                    <p:set>
                                      <p:cBhvr>
                                        <p:cTn id="172" dur="1" fill="hold">
                                          <p:stCondLst>
                                            <p:cond delay="2999"/>
                                          </p:stCondLst>
                                        </p:cTn>
                                        <p:tgtEl>
                                          <p:spTgt spid="8"/>
                                        </p:tgtEl>
                                        <p:attrNameLst>
                                          <p:attrName>style.visibility</p:attrName>
                                        </p:attrNameLst>
                                      </p:cBhvr>
                                      <p:to>
                                        <p:strVal val="hidden"/>
                                      </p:to>
                                    </p:set>
                                  </p:childTnLst>
                                </p:cTn>
                              </p:par>
                              <p:par>
                                <p:cTn id="173" presetID="2" presetClass="exit" presetSubtype="8" fill="hold" grpId="3" nodeType="withEffect">
                                  <p:stCondLst>
                                    <p:cond delay="0"/>
                                  </p:stCondLst>
                                  <p:childTnLst>
                                    <p:anim calcmode="lin" valueType="num">
                                      <p:cBhvr additive="base">
                                        <p:cTn id="174" dur="3000"/>
                                        <p:tgtEl>
                                          <p:spTgt spid="11"/>
                                        </p:tgtEl>
                                        <p:attrNameLst>
                                          <p:attrName>ppt_x</p:attrName>
                                        </p:attrNameLst>
                                      </p:cBhvr>
                                      <p:tavLst>
                                        <p:tav tm="0">
                                          <p:val>
                                            <p:strVal val="ppt_x"/>
                                          </p:val>
                                        </p:tav>
                                        <p:tav tm="100000">
                                          <p:val>
                                            <p:strVal val="0-ppt_w/2"/>
                                          </p:val>
                                        </p:tav>
                                      </p:tavLst>
                                    </p:anim>
                                    <p:anim calcmode="lin" valueType="num">
                                      <p:cBhvr additive="base">
                                        <p:cTn id="175" dur="3000"/>
                                        <p:tgtEl>
                                          <p:spTgt spid="11"/>
                                        </p:tgtEl>
                                        <p:attrNameLst>
                                          <p:attrName>ppt_y</p:attrName>
                                        </p:attrNameLst>
                                      </p:cBhvr>
                                      <p:tavLst>
                                        <p:tav tm="0">
                                          <p:val>
                                            <p:strVal val="ppt_y"/>
                                          </p:val>
                                        </p:tav>
                                        <p:tav tm="100000">
                                          <p:val>
                                            <p:strVal val="ppt_y"/>
                                          </p:val>
                                        </p:tav>
                                      </p:tavLst>
                                    </p:anim>
                                    <p:set>
                                      <p:cBhvr>
                                        <p:cTn id="176" dur="1" fill="hold">
                                          <p:stCondLst>
                                            <p:cond delay="2999"/>
                                          </p:stCondLst>
                                        </p:cTn>
                                        <p:tgtEl>
                                          <p:spTgt spid="11"/>
                                        </p:tgtEl>
                                        <p:attrNameLst>
                                          <p:attrName>style.visibility</p:attrName>
                                        </p:attrNameLst>
                                      </p:cBhvr>
                                      <p:to>
                                        <p:strVal val="hidden"/>
                                      </p:to>
                                    </p:set>
                                  </p:childTnLst>
                                </p:cTn>
                              </p:par>
                              <p:par>
                                <p:cTn id="177" presetID="2" presetClass="exit" presetSubtype="8" fill="hold" grpId="3" nodeType="withEffect">
                                  <p:stCondLst>
                                    <p:cond delay="0"/>
                                  </p:stCondLst>
                                  <p:childTnLst>
                                    <p:anim calcmode="lin" valueType="num">
                                      <p:cBhvr additive="base">
                                        <p:cTn id="178" dur="3000"/>
                                        <p:tgtEl>
                                          <p:spTgt spid="12"/>
                                        </p:tgtEl>
                                        <p:attrNameLst>
                                          <p:attrName>ppt_x</p:attrName>
                                        </p:attrNameLst>
                                      </p:cBhvr>
                                      <p:tavLst>
                                        <p:tav tm="0">
                                          <p:val>
                                            <p:strVal val="ppt_x"/>
                                          </p:val>
                                        </p:tav>
                                        <p:tav tm="100000">
                                          <p:val>
                                            <p:strVal val="0-ppt_w/2"/>
                                          </p:val>
                                        </p:tav>
                                      </p:tavLst>
                                    </p:anim>
                                    <p:anim calcmode="lin" valueType="num">
                                      <p:cBhvr additive="base">
                                        <p:cTn id="179" dur="3000"/>
                                        <p:tgtEl>
                                          <p:spTgt spid="12"/>
                                        </p:tgtEl>
                                        <p:attrNameLst>
                                          <p:attrName>ppt_y</p:attrName>
                                        </p:attrNameLst>
                                      </p:cBhvr>
                                      <p:tavLst>
                                        <p:tav tm="0">
                                          <p:val>
                                            <p:strVal val="ppt_y"/>
                                          </p:val>
                                        </p:tav>
                                        <p:tav tm="100000">
                                          <p:val>
                                            <p:strVal val="ppt_y"/>
                                          </p:val>
                                        </p:tav>
                                      </p:tavLst>
                                    </p:anim>
                                    <p:set>
                                      <p:cBhvr>
                                        <p:cTn id="180" dur="1" fill="hold">
                                          <p:stCondLst>
                                            <p:cond delay="2999"/>
                                          </p:stCondLst>
                                        </p:cTn>
                                        <p:tgtEl>
                                          <p:spTgt spid="12"/>
                                        </p:tgtEl>
                                        <p:attrNameLst>
                                          <p:attrName>style.visibility</p:attrName>
                                        </p:attrNameLst>
                                      </p:cBhvr>
                                      <p:to>
                                        <p:strVal val="hidden"/>
                                      </p:to>
                                    </p:set>
                                  </p:childTnLst>
                                </p:cTn>
                              </p:par>
                              <p:par>
                                <p:cTn id="181" presetID="2" presetClass="exit" presetSubtype="8" fill="hold" grpId="3" nodeType="withEffect">
                                  <p:stCondLst>
                                    <p:cond delay="0"/>
                                  </p:stCondLst>
                                  <p:childTnLst>
                                    <p:anim calcmode="lin" valueType="num">
                                      <p:cBhvr additive="base">
                                        <p:cTn id="182" dur="3000"/>
                                        <p:tgtEl>
                                          <p:spTgt spid="13"/>
                                        </p:tgtEl>
                                        <p:attrNameLst>
                                          <p:attrName>ppt_x</p:attrName>
                                        </p:attrNameLst>
                                      </p:cBhvr>
                                      <p:tavLst>
                                        <p:tav tm="0">
                                          <p:val>
                                            <p:strVal val="ppt_x"/>
                                          </p:val>
                                        </p:tav>
                                        <p:tav tm="100000">
                                          <p:val>
                                            <p:strVal val="0-ppt_w/2"/>
                                          </p:val>
                                        </p:tav>
                                      </p:tavLst>
                                    </p:anim>
                                    <p:anim calcmode="lin" valueType="num">
                                      <p:cBhvr additive="base">
                                        <p:cTn id="183" dur="3000"/>
                                        <p:tgtEl>
                                          <p:spTgt spid="13"/>
                                        </p:tgtEl>
                                        <p:attrNameLst>
                                          <p:attrName>ppt_y</p:attrName>
                                        </p:attrNameLst>
                                      </p:cBhvr>
                                      <p:tavLst>
                                        <p:tav tm="0">
                                          <p:val>
                                            <p:strVal val="ppt_y"/>
                                          </p:val>
                                        </p:tav>
                                        <p:tav tm="100000">
                                          <p:val>
                                            <p:strVal val="ppt_y"/>
                                          </p:val>
                                        </p:tav>
                                      </p:tavLst>
                                    </p:anim>
                                    <p:set>
                                      <p:cBhvr>
                                        <p:cTn id="184" dur="1" fill="hold">
                                          <p:stCondLst>
                                            <p:cond delay="2999"/>
                                          </p:stCondLst>
                                        </p:cTn>
                                        <p:tgtEl>
                                          <p:spTgt spid="13"/>
                                        </p:tgtEl>
                                        <p:attrNameLst>
                                          <p:attrName>style.visibility</p:attrName>
                                        </p:attrNameLst>
                                      </p:cBhvr>
                                      <p:to>
                                        <p:strVal val="hidden"/>
                                      </p:to>
                                    </p:set>
                                  </p:childTnLst>
                                </p:cTn>
                              </p:par>
                              <p:par>
                                <p:cTn id="185" presetID="2" presetClass="exit" presetSubtype="8" fill="hold" grpId="3" nodeType="withEffect">
                                  <p:stCondLst>
                                    <p:cond delay="0"/>
                                  </p:stCondLst>
                                  <p:childTnLst>
                                    <p:anim calcmode="lin" valueType="num">
                                      <p:cBhvr additive="base">
                                        <p:cTn id="186" dur="3000"/>
                                        <p:tgtEl>
                                          <p:spTgt spid="14"/>
                                        </p:tgtEl>
                                        <p:attrNameLst>
                                          <p:attrName>ppt_x</p:attrName>
                                        </p:attrNameLst>
                                      </p:cBhvr>
                                      <p:tavLst>
                                        <p:tav tm="0">
                                          <p:val>
                                            <p:strVal val="ppt_x"/>
                                          </p:val>
                                        </p:tav>
                                        <p:tav tm="100000">
                                          <p:val>
                                            <p:strVal val="0-ppt_w/2"/>
                                          </p:val>
                                        </p:tav>
                                      </p:tavLst>
                                    </p:anim>
                                    <p:anim calcmode="lin" valueType="num">
                                      <p:cBhvr additive="base">
                                        <p:cTn id="187" dur="3000"/>
                                        <p:tgtEl>
                                          <p:spTgt spid="14"/>
                                        </p:tgtEl>
                                        <p:attrNameLst>
                                          <p:attrName>ppt_y</p:attrName>
                                        </p:attrNameLst>
                                      </p:cBhvr>
                                      <p:tavLst>
                                        <p:tav tm="0">
                                          <p:val>
                                            <p:strVal val="ppt_y"/>
                                          </p:val>
                                        </p:tav>
                                        <p:tav tm="100000">
                                          <p:val>
                                            <p:strVal val="ppt_y"/>
                                          </p:val>
                                        </p:tav>
                                      </p:tavLst>
                                    </p:anim>
                                    <p:set>
                                      <p:cBhvr>
                                        <p:cTn id="188" dur="1" fill="hold">
                                          <p:stCondLst>
                                            <p:cond delay="2999"/>
                                          </p:stCondLst>
                                        </p:cTn>
                                        <p:tgtEl>
                                          <p:spTgt spid="14"/>
                                        </p:tgtEl>
                                        <p:attrNameLst>
                                          <p:attrName>style.visibility</p:attrName>
                                        </p:attrNameLst>
                                      </p:cBhvr>
                                      <p:to>
                                        <p:strVal val="hidden"/>
                                      </p:to>
                                    </p:set>
                                  </p:childTnLst>
                                </p:cTn>
                              </p:par>
                              <p:par>
                                <p:cTn id="189" presetID="17" presetClass="entr" presetSubtype="10" fill="hold" nodeType="withEffect">
                                  <p:stCondLst>
                                    <p:cond delay="0"/>
                                  </p:stCondLst>
                                  <p:childTnLst>
                                    <p:set>
                                      <p:cBhvr>
                                        <p:cTn id="190" dur="1" fill="hold">
                                          <p:stCondLst>
                                            <p:cond delay="0"/>
                                          </p:stCondLst>
                                        </p:cTn>
                                        <p:tgtEl>
                                          <p:spTgt spid="4"/>
                                        </p:tgtEl>
                                        <p:attrNameLst>
                                          <p:attrName>style.visibility</p:attrName>
                                        </p:attrNameLst>
                                      </p:cBhvr>
                                      <p:to>
                                        <p:strVal val="visible"/>
                                      </p:to>
                                    </p:set>
                                    <p:anim calcmode="lin" valueType="num">
                                      <p:cBhvr>
                                        <p:cTn id="191" dur="3000" fill="hold"/>
                                        <p:tgtEl>
                                          <p:spTgt spid="4"/>
                                        </p:tgtEl>
                                        <p:attrNameLst>
                                          <p:attrName>ppt_w</p:attrName>
                                        </p:attrNameLst>
                                      </p:cBhvr>
                                      <p:tavLst>
                                        <p:tav tm="0">
                                          <p:val>
                                            <p:fltVal val="0"/>
                                          </p:val>
                                        </p:tav>
                                        <p:tav tm="100000">
                                          <p:val>
                                            <p:strVal val="#ppt_w"/>
                                          </p:val>
                                        </p:tav>
                                      </p:tavLst>
                                    </p:anim>
                                    <p:anim calcmode="lin" valueType="num">
                                      <p:cBhvr>
                                        <p:cTn id="192" dur="3000" fill="hold"/>
                                        <p:tgtEl>
                                          <p:spTgt spid="4"/>
                                        </p:tgtEl>
                                        <p:attrNameLst>
                                          <p:attrName>ppt_h</p:attrName>
                                        </p:attrNameLst>
                                      </p:cBhvr>
                                      <p:tavLst>
                                        <p:tav tm="0">
                                          <p:val>
                                            <p:strVal val="#ppt_h"/>
                                          </p:val>
                                        </p:tav>
                                        <p:tav tm="100000">
                                          <p:val>
                                            <p:strVal val="#ppt_h"/>
                                          </p:val>
                                        </p:tav>
                                      </p:tavLst>
                                    </p:anim>
                                  </p:childTnLst>
                                </p:cTn>
                              </p:par>
                              <p:par>
                                <p:cTn id="193" presetID="8" presetClass="entr" presetSubtype="32" fill="hold" nodeType="withEffect">
                                  <p:stCondLst>
                                    <p:cond delay="0"/>
                                  </p:stCondLst>
                                  <p:childTnLst>
                                    <p:set>
                                      <p:cBhvr>
                                        <p:cTn id="194" dur="1" fill="hold">
                                          <p:stCondLst>
                                            <p:cond delay="0"/>
                                          </p:stCondLst>
                                        </p:cTn>
                                        <p:tgtEl>
                                          <p:spTgt spid="4"/>
                                        </p:tgtEl>
                                        <p:attrNameLst>
                                          <p:attrName>style.visibility</p:attrName>
                                        </p:attrNameLst>
                                      </p:cBhvr>
                                      <p:to>
                                        <p:strVal val="visible"/>
                                      </p:to>
                                    </p:set>
                                    <p:animEffect transition="in" filter="diamond(out)">
                                      <p:cBhvr>
                                        <p:cTn id="195"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chemeClr val="accent1">
                  <a:lumMod val="60000"/>
                  <a:lumOff val="40000"/>
                </a:schemeClr>
              </a:gs>
              <a:gs pos="50000">
                <a:schemeClr val="accent1">
                  <a:lumMod val="50000"/>
                  <a:shade val="67500"/>
                  <a:satMod val="115000"/>
                </a:schemeClr>
              </a:gs>
              <a:gs pos="100000">
                <a:schemeClr val="accent1">
                  <a:lumMod val="50000"/>
                  <a:shade val="100000"/>
                  <a:satMod val="115000"/>
                </a:schemeClr>
              </a:gs>
            </a:gsLst>
            <a:lin ang="16200000" scaled="1"/>
            <a:tileRect/>
          </a:gradFill>
        </p:spPr>
        <p:txBody>
          <a:bodyPr/>
          <a:lstStyle/>
          <a:p>
            <a:endParaRPr lang="es-ES" dirty="0"/>
          </a:p>
        </p:txBody>
      </p:sp>
      <p:pic>
        <p:nvPicPr>
          <p:cNvPr id="4" name="3 Imagen" descr="5 (4).jpg"/>
          <p:cNvPicPr>
            <a:picLocks noChangeAspect="1"/>
          </p:cNvPicPr>
          <p:nvPr/>
        </p:nvPicPr>
        <p:blipFill>
          <a:blip r:embed="rId2"/>
          <a:stretch>
            <a:fillRect/>
          </a:stretch>
        </p:blipFill>
        <p:spPr>
          <a:xfrm>
            <a:off x="0" y="0"/>
            <a:ext cx="9152930" cy="6858000"/>
          </a:xfrm>
          <a:prstGeom prst="rect">
            <a:avLst/>
          </a:prstGeom>
          <a:ln>
            <a:noFill/>
          </a:ln>
        </p:spPr>
      </p:pic>
      <p:sp>
        <p:nvSpPr>
          <p:cNvPr id="5" name="4 Rombo"/>
          <p:cNvSpPr/>
          <p:nvPr/>
        </p:nvSpPr>
        <p:spPr>
          <a:xfrm>
            <a:off x="2071670" y="5286388"/>
            <a:ext cx="2500298" cy="1571612"/>
          </a:xfrm>
          <a:prstGeom prst="diamond">
            <a:avLst/>
          </a:prstGeom>
          <a:gradFill flip="none" rotWithShape="1">
            <a:gsLst>
              <a:gs pos="0">
                <a:schemeClr val="accent1">
                  <a:lumMod val="20000"/>
                  <a:lumOff val="80000"/>
                </a:schemeClr>
              </a:gs>
              <a:gs pos="50000">
                <a:schemeClr val="accent1">
                  <a:lumMod val="50000"/>
                  <a:shade val="67500"/>
                  <a:satMod val="115000"/>
                </a:schemeClr>
              </a:gs>
              <a:gs pos="100000">
                <a:schemeClr val="accent1">
                  <a:lumMod val="50000"/>
                  <a:shade val="100000"/>
                  <a:satMod val="115000"/>
                </a:schemeClr>
              </a:gs>
            </a:gsLst>
            <a:path path="circl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ombo"/>
          <p:cNvSpPr/>
          <p:nvPr/>
        </p:nvSpPr>
        <p:spPr>
          <a:xfrm>
            <a:off x="2071670" y="3571876"/>
            <a:ext cx="2500298" cy="1714488"/>
          </a:xfrm>
          <a:prstGeom prst="diamond">
            <a:avLst/>
          </a:prstGeom>
          <a:gradFill flip="none" rotWithShape="1">
            <a:gsLst>
              <a:gs pos="0">
                <a:schemeClr val="accent1">
                  <a:lumMod val="20000"/>
                  <a:lumOff val="80000"/>
                </a:schemeClr>
              </a:gs>
              <a:gs pos="50000">
                <a:schemeClr val="accent1">
                  <a:lumMod val="50000"/>
                  <a:shade val="67500"/>
                  <a:satMod val="115000"/>
                </a:schemeClr>
              </a:gs>
              <a:gs pos="100000">
                <a:schemeClr val="accent1">
                  <a:lumMod val="50000"/>
                  <a:shade val="100000"/>
                  <a:satMod val="115000"/>
                </a:schemeClr>
              </a:gs>
            </a:gsLst>
            <a:path path="circl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ombo"/>
          <p:cNvSpPr/>
          <p:nvPr/>
        </p:nvSpPr>
        <p:spPr>
          <a:xfrm>
            <a:off x="2071670" y="1857364"/>
            <a:ext cx="2500298" cy="1714512"/>
          </a:xfrm>
          <a:prstGeom prst="diamond">
            <a:avLst/>
          </a:prstGeom>
          <a:gradFill flip="none" rotWithShape="1">
            <a:gsLst>
              <a:gs pos="0">
                <a:schemeClr val="accent1">
                  <a:lumMod val="20000"/>
                  <a:lumOff val="80000"/>
                </a:schemeClr>
              </a:gs>
              <a:gs pos="50000">
                <a:schemeClr val="accent1">
                  <a:lumMod val="50000"/>
                  <a:shade val="67500"/>
                  <a:satMod val="115000"/>
                </a:schemeClr>
              </a:gs>
              <a:gs pos="100000">
                <a:schemeClr val="accent1">
                  <a:lumMod val="50000"/>
                  <a:shade val="100000"/>
                  <a:satMod val="115000"/>
                </a:schemeClr>
              </a:gs>
            </a:gsLst>
            <a:path path="circl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ombo"/>
          <p:cNvSpPr/>
          <p:nvPr/>
        </p:nvSpPr>
        <p:spPr>
          <a:xfrm>
            <a:off x="2071670" y="0"/>
            <a:ext cx="2500298" cy="1785950"/>
          </a:xfrm>
          <a:prstGeom prst="diamond">
            <a:avLst/>
          </a:prstGeom>
          <a:gradFill flip="none" rotWithShape="1">
            <a:gsLst>
              <a:gs pos="0">
                <a:schemeClr val="accent1">
                  <a:lumMod val="20000"/>
                  <a:lumOff val="80000"/>
                </a:schemeClr>
              </a:gs>
              <a:gs pos="50000">
                <a:schemeClr val="accent1">
                  <a:lumMod val="50000"/>
                  <a:shade val="67500"/>
                  <a:satMod val="115000"/>
                </a:schemeClr>
              </a:gs>
              <a:gs pos="100000">
                <a:schemeClr val="accent1">
                  <a:lumMod val="50000"/>
                  <a:shade val="100000"/>
                  <a:satMod val="115000"/>
                </a:schemeClr>
              </a:gs>
            </a:gsLst>
            <a:path path="circl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ombo"/>
          <p:cNvSpPr/>
          <p:nvPr/>
        </p:nvSpPr>
        <p:spPr>
          <a:xfrm>
            <a:off x="4572000" y="5286388"/>
            <a:ext cx="2500298" cy="1571612"/>
          </a:xfrm>
          <a:prstGeom prst="diamond">
            <a:avLst/>
          </a:prstGeom>
          <a:gradFill flip="none" rotWithShape="1">
            <a:gsLst>
              <a:gs pos="0">
                <a:schemeClr val="accent1">
                  <a:lumMod val="20000"/>
                  <a:lumOff val="80000"/>
                </a:schemeClr>
              </a:gs>
              <a:gs pos="50000">
                <a:schemeClr val="accent1">
                  <a:lumMod val="50000"/>
                  <a:shade val="67500"/>
                  <a:satMod val="115000"/>
                </a:schemeClr>
              </a:gs>
              <a:gs pos="100000">
                <a:schemeClr val="accent1">
                  <a:lumMod val="50000"/>
                  <a:shade val="100000"/>
                  <a:satMod val="115000"/>
                </a:schemeClr>
              </a:gs>
            </a:gsLst>
            <a:path path="circl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ombo"/>
          <p:cNvSpPr/>
          <p:nvPr/>
        </p:nvSpPr>
        <p:spPr>
          <a:xfrm>
            <a:off x="4572000" y="3571876"/>
            <a:ext cx="2500298" cy="1714488"/>
          </a:xfrm>
          <a:prstGeom prst="diamond">
            <a:avLst/>
          </a:prstGeom>
          <a:gradFill flip="none" rotWithShape="1">
            <a:gsLst>
              <a:gs pos="0">
                <a:schemeClr val="accent1">
                  <a:lumMod val="20000"/>
                  <a:lumOff val="80000"/>
                </a:schemeClr>
              </a:gs>
              <a:gs pos="50000">
                <a:schemeClr val="accent1">
                  <a:lumMod val="50000"/>
                  <a:shade val="67500"/>
                  <a:satMod val="115000"/>
                </a:schemeClr>
              </a:gs>
              <a:gs pos="100000">
                <a:schemeClr val="accent1">
                  <a:lumMod val="50000"/>
                  <a:shade val="100000"/>
                  <a:satMod val="115000"/>
                </a:schemeClr>
              </a:gs>
            </a:gsLst>
            <a:path path="circl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ombo"/>
          <p:cNvSpPr/>
          <p:nvPr/>
        </p:nvSpPr>
        <p:spPr>
          <a:xfrm>
            <a:off x="4572000" y="1857364"/>
            <a:ext cx="2500298" cy="1714512"/>
          </a:xfrm>
          <a:prstGeom prst="diamond">
            <a:avLst/>
          </a:prstGeom>
          <a:gradFill flip="none" rotWithShape="1">
            <a:gsLst>
              <a:gs pos="0">
                <a:schemeClr val="accent1">
                  <a:lumMod val="20000"/>
                  <a:lumOff val="80000"/>
                </a:schemeClr>
              </a:gs>
              <a:gs pos="50000">
                <a:schemeClr val="accent1">
                  <a:lumMod val="50000"/>
                  <a:shade val="67500"/>
                  <a:satMod val="115000"/>
                </a:schemeClr>
              </a:gs>
              <a:gs pos="100000">
                <a:schemeClr val="accent1">
                  <a:lumMod val="50000"/>
                  <a:shade val="100000"/>
                  <a:satMod val="115000"/>
                </a:schemeClr>
              </a:gs>
            </a:gsLst>
            <a:path path="circl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ombo"/>
          <p:cNvSpPr/>
          <p:nvPr/>
        </p:nvSpPr>
        <p:spPr>
          <a:xfrm>
            <a:off x="4572000" y="0"/>
            <a:ext cx="2500298" cy="1785950"/>
          </a:xfrm>
          <a:prstGeom prst="diamond">
            <a:avLst/>
          </a:prstGeom>
          <a:gradFill flip="none" rotWithShape="1">
            <a:gsLst>
              <a:gs pos="0">
                <a:schemeClr val="accent1">
                  <a:lumMod val="20000"/>
                  <a:lumOff val="80000"/>
                </a:schemeClr>
              </a:gs>
              <a:gs pos="50000">
                <a:schemeClr val="accent1">
                  <a:lumMod val="50000"/>
                  <a:shade val="67500"/>
                  <a:satMod val="115000"/>
                </a:schemeClr>
              </a:gs>
              <a:gs pos="100000">
                <a:schemeClr val="accent1">
                  <a:lumMod val="50000"/>
                  <a:shade val="100000"/>
                  <a:satMod val="115000"/>
                </a:schemeClr>
              </a:gs>
            </a:gsLst>
            <a:path path="circl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a:off x="0" y="0"/>
            <a:ext cx="9144000" cy="6858000"/>
          </a:xfrm>
          <a:prstGeom prst="rect">
            <a:avLst/>
          </a:prstGeom>
          <a:gradFill flip="none" rotWithShape="1">
            <a:gsLst>
              <a:gs pos="0">
                <a:schemeClr val="tx2">
                  <a:lumMod val="50000"/>
                  <a:shade val="30000"/>
                  <a:satMod val="115000"/>
                </a:schemeClr>
              </a:gs>
              <a:gs pos="50000">
                <a:schemeClr val="tx2">
                  <a:lumMod val="50000"/>
                  <a:shade val="67500"/>
                  <a:satMod val="115000"/>
                </a:schemeClr>
              </a:gs>
              <a:gs pos="100000">
                <a:schemeClr val="tx2">
                  <a:lumMod val="50000"/>
                  <a:shade val="100000"/>
                  <a:satMod val="115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4"/>
                                        </p:tgtEl>
                                        <p:attrNameLst>
                                          <p:attrName>style.opacity</p:attrName>
                                        </p:attrNameLst>
                                      </p:cBhvr>
                                      <p:to>
                                        <p:strVal val="0"/>
                                      </p:to>
                                    </p:set>
                                    <p:animEffect filter="image" prLst="opacity: 0">
                                      <p:cBhvr rctx="IE">
                                        <p:cTn id="7" dur="indefinite"/>
                                        <p:tgtEl>
                                          <p:spTgt spid="14"/>
                                        </p:tgtEl>
                                      </p:cBhvr>
                                    </p:animEffect>
                                  </p:childTnLst>
                                </p:cTn>
                              </p:par>
                              <p:par>
                                <p:cTn id="8" presetID="2" presetClass="entr" presetSubtype="2"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3000" fill="hold"/>
                                        <p:tgtEl>
                                          <p:spTgt spid="5"/>
                                        </p:tgtEl>
                                        <p:attrNameLst>
                                          <p:attrName>ppt_x</p:attrName>
                                        </p:attrNameLst>
                                      </p:cBhvr>
                                      <p:tavLst>
                                        <p:tav tm="0">
                                          <p:val>
                                            <p:strVal val="1+#ppt_w/2"/>
                                          </p:val>
                                        </p:tav>
                                        <p:tav tm="100000">
                                          <p:val>
                                            <p:strVal val="#ppt_x"/>
                                          </p:val>
                                        </p:tav>
                                      </p:tavLst>
                                    </p:anim>
                                    <p:anim calcmode="lin" valueType="num">
                                      <p:cBhvr additive="base">
                                        <p:cTn id="11" dur="3000" fill="hold"/>
                                        <p:tgtEl>
                                          <p:spTgt spid="5"/>
                                        </p:tgtEl>
                                        <p:attrNameLst>
                                          <p:attrName>ppt_y</p:attrName>
                                        </p:attrNameLst>
                                      </p:cBhvr>
                                      <p:tavLst>
                                        <p:tav tm="0">
                                          <p:val>
                                            <p:strVal val="#ppt_y"/>
                                          </p:val>
                                        </p:tav>
                                        <p:tav tm="100000">
                                          <p:val>
                                            <p:strVal val="#ppt_y"/>
                                          </p:val>
                                        </p:tav>
                                      </p:tavLst>
                                    </p:anim>
                                  </p:childTnLst>
                                </p:cTn>
                              </p:par>
                              <p:par>
                                <p:cTn id="12" presetID="2" presetClass="entr" presetSubtype="2" fill="hold" grpId="0"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3000" fill="hold"/>
                                        <p:tgtEl>
                                          <p:spTgt spid="6"/>
                                        </p:tgtEl>
                                        <p:attrNameLst>
                                          <p:attrName>ppt_x</p:attrName>
                                        </p:attrNameLst>
                                      </p:cBhvr>
                                      <p:tavLst>
                                        <p:tav tm="0">
                                          <p:val>
                                            <p:strVal val="1+#ppt_w/2"/>
                                          </p:val>
                                        </p:tav>
                                        <p:tav tm="100000">
                                          <p:val>
                                            <p:strVal val="#ppt_x"/>
                                          </p:val>
                                        </p:tav>
                                      </p:tavLst>
                                    </p:anim>
                                    <p:anim calcmode="lin" valueType="num">
                                      <p:cBhvr additive="base">
                                        <p:cTn id="15" dur="3000" fill="hold"/>
                                        <p:tgtEl>
                                          <p:spTgt spid="6"/>
                                        </p:tgtEl>
                                        <p:attrNameLst>
                                          <p:attrName>ppt_y</p:attrName>
                                        </p:attrNameLst>
                                      </p:cBhvr>
                                      <p:tavLst>
                                        <p:tav tm="0">
                                          <p:val>
                                            <p:strVal val="#ppt_y"/>
                                          </p:val>
                                        </p:tav>
                                        <p:tav tm="100000">
                                          <p:val>
                                            <p:strVal val="#ppt_y"/>
                                          </p:val>
                                        </p:tav>
                                      </p:tavLst>
                                    </p:anim>
                                  </p:childTnLst>
                                </p:cTn>
                              </p:par>
                              <p:par>
                                <p:cTn id="16" presetID="2" presetClass="entr" presetSubtype="2"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3000" fill="hold"/>
                                        <p:tgtEl>
                                          <p:spTgt spid="7"/>
                                        </p:tgtEl>
                                        <p:attrNameLst>
                                          <p:attrName>ppt_x</p:attrName>
                                        </p:attrNameLst>
                                      </p:cBhvr>
                                      <p:tavLst>
                                        <p:tav tm="0">
                                          <p:val>
                                            <p:strVal val="1+#ppt_w/2"/>
                                          </p:val>
                                        </p:tav>
                                        <p:tav tm="100000">
                                          <p:val>
                                            <p:strVal val="#ppt_x"/>
                                          </p:val>
                                        </p:tav>
                                      </p:tavLst>
                                    </p:anim>
                                    <p:anim calcmode="lin" valueType="num">
                                      <p:cBhvr additive="base">
                                        <p:cTn id="19" dur="3000" fill="hold"/>
                                        <p:tgtEl>
                                          <p:spTgt spid="7"/>
                                        </p:tgtEl>
                                        <p:attrNameLst>
                                          <p:attrName>ppt_y</p:attrName>
                                        </p:attrNameLst>
                                      </p:cBhvr>
                                      <p:tavLst>
                                        <p:tav tm="0">
                                          <p:val>
                                            <p:strVal val="#ppt_y"/>
                                          </p:val>
                                        </p:tav>
                                        <p:tav tm="100000">
                                          <p:val>
                                            <p:strVal val="#ppt_y"/>
                                          </p:val>
                                        </p:tav>
                                      </p:tavLst>
                                    </p:anim>
                                  </p:childTnLst>
                                </p:cTn>
                              </p:par>
                              <p:par>
                                <p:cTn id="20" presetID="2" presetClass="entr" presetSubtype="2" fill="hold" grpId="0" nodeType="withEffect">
                                  <p:stCondLst>
                                    <p:cond delay="0"/>
                                  </p:stCondLst>
                                  <p:childTnLst>
                                    <p:set>
                                      <p:cBhvr>
                                        <p:cTn id="21" dur="1" fill="hold">
                                          <p:stCondLst>
                                            <p:cond delay="0"/>
                                          </p:stCondLst>
                                        </p:cTn>
                                        <p:tgtEl>
                                          <p:spTgt spid="9"/>
                                        </p:tgtEl>
                                        <p:attrNameLst>
                                          <p:attrName>style.visibility</p:attrName>
                                        </p:attrNameLst>
                                      </p:cBhvr>
                                      <p:to>
                                        <p:strVal val="visible"/>
                                      </p:to>
                                    </p:set>
                                    <p:anim calcmode="lin" valueType="num">
                                      <p:cBhvr additive="base">
                                        <p:cTn id="22" dur="3000" fill="hold"/>
                                        <p:tgtEl>
                                          <p:spTgt spid="9"/>
                                        </p:tgtEl>
                                        <p:attrNameLst>
                                          <p:attrName>ppt_x</p:attrName>
                                        </p:attrNameLst>
                                      </p:cBhvr>
                                      <p:tavLst>
                                        <p:tav tm="0">
                                          <p:val>
                                            <p:strVal val="1+#ppt_w/2"/>
                                          </p:val>
                                        </p:tav>
                                        <p:tav tm="100000">
                                          <p:val>
                                            <p:strVal val="#ppt_x"/>
                                          </p:val>
                                        </p:tav>
                                      </p:tavLst>
                                    </p:anim>
                                    <p:anim calcmode="lin" valueType="num">
                                      <p:cBhvr additive="base">
                                        <p:cTn id="23" dur="3000" fill="hold"/>
                                        <p:tgtEl>
                                          <p:spTgt spid="9"/>
                                        </p:tgtEl>
                                        <p:attrNameLst>
                                          <p:attrName>ppt_y</p:attrName>
                                        </p:attrNameLst>
                                      </p:cBhvr>
                                      <p:tavLst>
                                        <p:tav tm="0">
                                          <p:val>
                                            <p:strVal val="#ppt_y"/>
                                          </p:val>
                                        </p:tav>
                                        <p:tav tm="100000">
                                          <p:val>
                                            <p:strVal val="#ppt_y"/>
                                          </p:val>
                                        </p:tav>
                                      </p:tavLst>
                                    </p:anim>
                                  </p:childTnLst>
                                </p:cTn>
                              </p:par>
                              <p:par>
                                <p:cTn id="24" presetID="2" presetClass="entr" presetSubtype="8" fill="hold" grpId="0" nodeType="withEffect">
                                  <p:stCondLst>
                                    <p:cond delay="0"/>
                                  </p:stCondLst>
                                  <p:childTnLst>
                                    <p:set>
                                      <p:cBhvr>
                                        <p:cTn id="25" dur="1" fill="hold">
                                          <p:stCondLst>
                                            <p:cond delay="0"/>
                                          </p:stCondLst>
                                        </p:cTn>
                                        <p:tgtEl>
                                          <p:spTgt spid="10"/>
                                        </p:tgtEl>
                                        <p:attrNameLst>
                                          <p:attrName>style.visibility</p:attrName>
                                        </p:attrNameLst>
                                      </p:cBhvr>
                                      <p:to>
                                        <p:strVal val="visible"/>
                                      </p:to>
                                    </p:set>
                                    <p:anim calcmode="lin" valueType="num">
                                      <p:cBhvr additive="base">
                                        <p:cTn id="26" dur="3000" fill="hold"/>
                                        <p:tgtEl>
                                          <p:spTgt spid="10"/>
                                        </p:tgtEl>
                                        <p:attrNameLst>
                                          <p:attrName>ppt_x</p:attrName>
                                        </p:attrNameLst>
                                      </p:cBhvr>
                                      <p:tavLst>
                                        <p:tav tm="0">
                                          <p:val>
                                            <p:strVal val="0-#ppt_w/2"/>
                                          </p:val>
                                        </p:tav>
                                        <p:tav tm="100000">
                                          <p:val>
                                            <p:strVal val="#ppt_x"/>
                                          </p:val>
                                        </p:tav>
                                      </p:tavLst>
                                    </p:anim>
                                    <p:anim calcmode="lin" valueType="num">
                                      <p:cBhvr additive="base">
                                        <p:cTn id="27" dur="3000" fill="hold"/>
                                        <p:tgtEl>
                                          <p:spTgt spid="10"/>
                                        </p:tgtEl>
                                        <p:attrNameLst>
                                          <p:attrName>ppt_y</p:attrName>
                                        </p:attrNameLst>
                                      </p:cBhvr>
                                      <p:tavLst>
                                        <p:tav tm="0">
                                          <p:val>
                                            <p:strVal val="#ppt_y"/>
                                          </p:val>
                                        </p:tav>
                                        <p:tav tm="100000">
                                          <p:val>
                                            <p:strVal val="#ppt_y"/>
                                          </p:val>
                                        </p:tav>
                                      </p:tavLst>
                                    </p:anim>
                                  </p:childTnLst>
                                </p:cTn>
                              </p:par>
                              <p:par>
                                <p:cTn id="28" presetID="2" presetClass="entr" presetSubtype="8" fill="hold" grpId="0" nodeType="withEffect">
                                  <p:stCondLst>
                                    <p:cond delay="0"/>
                                  </p:stCondLst>
                                  <p:childTnLst>
                                    <p:set>
                                      <p:cBhvr>
                                        <p:cTn id="29" dur="1" fill="hold">
                                          <p:stCondLst>
                                            <p:cond delay="0"/>
                                          </p:stCondLst>
                                        </p:cTn>
                                        <p:tgtEl>
                                          <p:spTgt spid="11"/>
                                        </p:tgtEl>
                                        <p:attrNameLst>
                                          <p:attrName>style.visibility</p:attrName>
                                        </p:attrNameLst>
                                      </p:cBhvr>
                                      <p:to>
                                        <p:strVal val="visible"/>
                                      </p:to>
                                    </p:set>
                                    <p:anim calcmode="lin" valueType="num">
                                      <p:cBhvr additive="base">
                                        <p:cTn id="30" dur="3000" fill="hold"/>
                                        <p:tgtEl>
                                          <p:spTgt spid="11"/>
                                        </p:tgtEl>
                                        <p:attrNameLst>
                                          <p:attrName>ppt_x</p:attrName>
                                        </p:attrNameLst>
                                      </p:cBhvr>
                                      <p:tavLst>
                                        <p:tav tm="0">
                                          <p:val>
                                            <p:strVal val="0-#ppt_w/2"/>
                                          </p:val>
                                        </p:tav>
                                        <p:tav tm="100000">
                                          <p:val>
                                            <p:strVal val="#ppt_x"/>
                                          </p:val>
                                        </p:tav>
                                      </p:tavLst>
                                    </p:anim>
                                    <p:anim calcmode="lin" valueType="num">
                                      <p:cBhvr additive="base">
                                        <p:cTn id="31" dur="3000" fill="hold"/>
                                        <p:tgtEl>
                                          <p:spTgt spid="11"/>
                                        </p:tgtEl>
                                        <p:attrNameLst>
                                          <p:attrName>ppt_y</p:attrName>
                                        </p:attrNameLst>
                                      </p:cBhvr>
                                      <p:tavLst>
                                        <p:tav tm="0">
                                          <p:val>
                                            <p:strVal val="#ppt_y"/>
                                          </p:val>
                                        </p:tav>
                                        <p:tav tm="100000">
                                          <p:val>
                                            <p:strVal val="#ppt_y"/>
                                          </p:val>
                                        </p:tav>
                                      </p:tavLst>
                                    </p:anim>
                                  </p:childTnLst>
                                </p:cTn>
                              </p:par>
                              <p:par>
                                <p:cTn id="32" presetID="2" presetClass="entr" presetSubtype="8" fill="hold" grpId="0" nodeType="withEffect">
                                  <p:stCondLst>
                                    <p:cond delay="0"/>
                                  </p:stCondLst>
                                  <p:childTnLst>
                                    <p:set>
                                      <p:cBhvr>
                                        <p:cTn id="33" dur="1" fill="hold">
                                          <p:stCondLst>
                                            <p:cond delay="0"/>
                                          </p:stCondLst>
                                        </p:cTn>
                                        <p:tgtEl>
                                          <p:spTgt spid="12"/>
                                        </p:tgtEl>
                                        <p:attrNameLst>
                                          <p:attrName>style.visibility</p:attrName>
                                        </p:attrNameLst>
                                      </p:cBhvr>
                                      <p:to>
                                        <p:strVal val="visible"/>
                                      </p:to>
                                    </p:set>
                                    <p:anim calcmode="lin" valueType="num">
                                      <p:cBhvr additive="base">
                                        <p:cTn id="34" dur="3000" fill="hold"/>
                                        <p:tgtEl>
                                          <p:spTgt spid="12"/>
                                        </p:tgtEl>
                                        <p:attrNameLst>
                                          <p:attrName>ppt_x</p:attrName>
                                        </p:attrNameLst>
                                      </p:cBhvr>
                                      <p:tavLst>
                                        <p:tav tm="0">
                                          <p:val>
                                            <p:strVal val="0-#ppt_w/2"/>
                                          </p:val>
                                        </p:tav>
                                        <p:tav tm="100000">
                                          <p:val>
                                            <p:strVal val="#ppt_x"/>
                                          </p:val>
                                        </p:tav>
                                      </p:tavLst>
                                    </p:anim>
                                    <p:anim calcmode="lin" valueType="num">
                                      <p:cBhvr additive="base">
                                        <p:cTn id="35" dur="3000" fill="hold"/>
                                        <p:tgtEl>
                                          <p:spTgt spid="12"/>
                                        </p:tgtEl>
                                        <p:attrNameLst>
                                          <p:attrName>ppt_y</p:attrName>
                                        </p:attrNameLst>
                                      </p:cBhvr>
                                      <p:tavLst>
                                        <p:tav tm="0">
                                          <p:val>
                                            <p:strVal val="#ppt_y"/>
                                          </p:val>
                                        </p:tav>
                                        <p:tav tm="100000">
                                          <p:val>
                                            <p:strVal val="#ppt_y"/>
                                          </p:val>
                                        </p:tav>
                                      </p:tavLst>
                                    </p:anim>
                                  </p:childTnLst>
                                </p:cTn>
                              </p:par>
                              <p:par>
                                <p:cTn id="36" presetID="2" presetClass="entr" presetSubtype="8" fill="hold" grpId="0" nodeType="withEffect">
                                  <p:stCondLst>
                                    <p:cond delay="0"/>
                                  </p:stCondLst>
                                  <p:childTnLst>
                                    <p:set>
                                      <p:cBhvr>
                                        <p:cTn id="37" dur="1" fill="hold">
                                          <p:stCondLst>
                                            <p:cond delay="0"/>
                                          </p:stCondLst>
                                        </p:cTn>
                                        <p:tgtEl>
                                          <p:spTgt spid="13"/>
                                        </p:tgtEl>
                                        <p:attrNameLst>
                                          <p:attrName>style.visibility</p:attrName>
                                        </p:attrNameLst>
                                      </p:cBhvr>
                                      <p:to>
                                        <p:strVal val="visible"/>
                                      </p:to>
                                    </p:set>
                                    <p:anim calcmode="lin" valueType="num">
                                      <p:cBhvr additive="base">
                                        <p:cTn id="38" dur="3000" fill="hold"/>
                                        <p:tgtEl>
                                          <p:spTgt spid="13"/>
                                        </p:tgtEl>
                                        <p:attrNameLst>
                                          <p:attrName>ppt_x</p:attrName>
                                        </p:attrNameLst>
                                      </p:cBhvr>
                                      <p:tavLst>
                                        <p:tav tm="0">
                                          <p:val>
                                            <p:strVal val="0-#ppt_w/2"/>
                                          </p:val>
                                        </p:tav>
                                        <p:tav tm="100000">
                                          <p:val>
                                            <p:strVal val="#ppt_x"/>
                                          </p:val>
                                        </p:tav>
                                      </p:tavLst>
                                    </p:anim>
                                    <p:anim calcmode="lin" valueType="num">
                                      <p:cBhvr additive="base">
                                        <p:cTn id="39" dur="3000" fill="hold"/>
                                        <p:tgtEl>
                                          <p:spTgt spid="13"/>
                                        </p:tgtEl>
                                        <p:attrNameLst>
                                          <p:attrName>ppt_y</p:attrName>
                                        </p:attrNameLst>
                                      </p:cBhvr>
                                      <p:tavLst>
                                        <p:tav tm="0">
                                          <p:val>
                                            <p:strVal val="#ppt_y"/>
                                          </p:val>
                                        </p:tav>
                                        <p:tav tm="100000">
                                          <p:val>
                                            <p:strVal val="#ppt_y"/>
                                          </p:val>
                                        </p:tav>
                                      </p:tavLst>
                                    </p:anim>
                                  </p:childTnLst>
                                </p:cTn>
                              </p:par>
                              <p:par>
                                <p:cTn id="40" presetID="8" presetClass="emph" presetSubtype="0" fill="hold" grpId="1" nodeType="withEffect">
                                  <p:stCondLst>
                                    <p:cond delay="0"/>
                                  </p:stCondLst>
                                  <p:childTnLst>
                                    <p:animRot by="21600000">
                                      <p:cBhvr>
                                        <p:cTn id="41" dur="3000" fill="hold"/>
                                        <p:tgtEl>
                                          <p:spTgt spid="5"/>
                                        </p:tgtEl>
                                        <p:attrNameLst>
                                          <p:attrName>r</p:attrName>
                                        </p:attrNameLst>
                                      </p:cBhvr>
                                    </p:animRot>
                                  </p:childTnLst>
                                </p:cTn>
                              </p:par>
                              <p:par>
                                <p:cTn id="42" presetID="8" presetClass="emph" presetSubtype="0" fill="hold" grpId="1" nodeType="withEffect">
                                  <p:stCondLst>
                                    <p:cond delay="0"/>
                                  </p:stCondLst>
                                  <p:childTnLst>
                                    <p:animRot by="21600000">
                                      <p:cBhvr>
                                        <p:cTn id="43" dur="3000" fill="hold"/>
                                        <p:tgtEl>
                                          <p:spTgt spid="6"/>
                                        </p:tgtEl>
                                        <p:attrNameLst>
                                          <p:attrName>r</p:attrName>
                                        </p:attrNameLst>
                                      </p:cBhvr>
                                    </p:animRot>
                                  </p:childTnLst>
                                </p:cTn>
                              </p:par>
                              <p:par>
                                <p:cTn id="44" presetID="8" presetClass="emph" presetSubtype="0" fill="hold" grpId="1" nodeType="withEffect">
                                  <p:stCondLst>
                                    <p:cond delay="0"/>
                                  </p:stCondLst>
                                  <p:childTnLst>
                                    <p:animRot by="21600000">
                                      <p:cBhvr>
                                        <p:cTn id="45" dur="3000" fill="hold"/>
                                        <p:tgtEl>
                                          <p:spTgt spid="7"/>
                                        </p:tgtEl>
                                        <p:attrNameLst>
                                          <p:attrName>r</p:attrName>
                                        </p:attrNameLst>
                                      </p:cBhvr>
                                    </p:animRot>
                                  </p:childTnLst>
                                </p:cTn>
                              </p:par>
                              <p:par>
                                <p:cTn id="46" presetID="8" presetClass="emph" presetSubtype="0" fill="hold" grpId="1" nodeType="withEffect">
                                  <p:stCondLst>
                                    <p:cond delay="0"/>
                                  </p:stCondLst>
                                  <p:childTnLst>
                                    <p:animRot by="21600000">
                                      <p:cBhvr>
                                        <p:cTn id="47" dur="3000" fill="hold"/>
                                        <p:tgtEl>
                                          <p:spTgt spid="9"/>
                                        </p:tgtEl>
                                        <p:attrNameLst>
                                          <p:attrName>r</p:attrName>
                                        </p:attrNameLst>
                                      </p:cBhvr>
                                    </p:animRot>
                                  </p:childTnLst>
                                </p:cTn>
                              </p:par>
                              <p:par>
                                <p:cTn id="48" presetID="8" presetClass="emph" presetSubtype="0" fill="hold" grpId="1" nodeType="withEffect">
                                  <p:stCondLst>
                                    <p:cond delay="0"/>
                                  </p:stCondLst>
                                  <p:childTnLst>
                                    <p:animRot by="-21600000">
                                      <p:cBhvr>
                                        <p:cTn id="49" dur="3000" fill="hold"/>
                                        <p:tgtEl>
                                          <p:spTgt spid="10"/>
                                        </p:tgtEl>
                                        <p:attrNameLst>
                                          <p:attrName>r</p:attrName>
                                        </p:attrNameLst>
                                      </p:cBhvr>
                                    </p:animRot>
                                  </p:childTnLst>
                                </p:cTn>
                              </p:par>
                              <p:par>
                                <p:cTn id="50" presetID="8" presetClass="emph" presetSubtype="0" fill="hold" grpId="1" nodeType="withEffect">
                                  <p:stCondLst>
                                    <p:cond delay="0"/>
                                  </p:stCondLst>
                                  <p:childTnLst>
                                    <p:animRot by="-21600000">
                                      <p:cBhvr>
                                        <p:cTn id="51" dur="3000" fill="hold"/>
                                        <p:tgtEl>
                                          <p:spTgt spid="11"/>
                                        </p:tgtEl>
                                        <p:attrNameLst>
                                          <p:attrName>r</p:attrName>
                                        </p:attrNameLst>
                                      </p:cBhvr>
                                    </p:animRot>
                                  </p:childTnLst>
                                </p:cTn>
                              </p:par>
                              <p:par>
                                <p:cTn id="52" presetID="8" presetClass="emph" presetSubtype="0" fill="hold" grpId="1" nodeType="withEffect">
                                  <p:stCondLst>
                                    <p:cond delay="0"/>
                                  </p:stCondLst>
                                  <p:childTnLst>
                                    <p:animRot by="-21600000">
                                      <p:cBhvr>
                                        <p:cTn id="53" dur="3000" fill="hold"/>
                                        <p:tgtEl>
                                          <p:spTgt spid="12"/>
                                        </p:tgtEl>
                                        <p:attrNameLst>
                                          <p:attrName>r</p:attrName>
                                        </p:attrNameLst>
                                      </p:cBhvr>
                                    </p:animRot>
                                  </p:childTnLst>
                                </p:cTn>
                              </p:par>
                              <p:par>
                                <p:cTn id="54" presetID="8" presetClass="emph" presetSubtype="0" fill="hold" grpId="1" nodeType="withEffect">
                                  <p:stCondLst>
                                    <p:cond delay="0"/>
                                  </p:stCondLst>
                                  <p:childTnLst>
                                    <p:animRot by="-21600000">
                                      <p:cBhvr>
                                        <p:cTn id="55" dur="3000" fill="hold"/>
                                        <p:tgtEl>
                                          <p:spTgt spid="13"/>
                                        </p:tgtEl>
                                        <p:attrNameLst>
                                          <p:attrName>r</p:attrName>
                                        </p:attrNameLst>
                                      </p:cBhvr>
                                    </p:animRot>
                                  </p:childTnLst>
                                </p:cTn>
                              </p:par>
                              <p:par>
                                <p:cTn id="56" presetID="13" presetClass="entr" presetSubtype="16" fill="hold" grpId="2" nodeType="withEffect">
                                  <p:stCondLst>
                                    <p:cond delay="0"/>
                                  </p:stCondLst>
                                  <p:childTnLst>
                                    <p:set>
                                      <p:cBhvr>
                                        <p:cTn id="57" dur="1" fill="hold">
                                          <p:stCondLst>
                                            <p:cond delay="0"/>
                                          </p:stCondLst>
                                        </p:cTn>
                                        <p:tgtEl>
                                          <p:spTgt spid="5"/>
                                        </p:tgtEl>
                                        <p:attrNameLst>
                                          <p:attrName>style.visibility</p:attrName>
                                        </p:attrNameLst>
                                      </p:cBhvr>
                                      <p:to>
                                        <p:strVal val="visible"/>
                                      </p:to>
                                    </p:set>
                                    <p:animEffect transition="in" filter="plus(in)">
                                      <p:cBhvr>
                                        <p:cTn id="58" dur="3000"/>
                                        <p:tgtEl>
                                          <p:spTgt spid="5"/>
                                        </p:tgtEl>
                                      </p:cBhvr>
                                    </p:animEffect>
                                  </p:childTnLst>
                                </p:cTn>
                              </p:par>
                              <p:par>
                                <p:cTn id="59" presetID="13" presetClass="entr" presetSubtype="16" fill="hold" grpId="2" nodeType="withEffect">
                                  <p:stCondLst>
                                    <p:cond delay="0"/>
                                  </p:stCondLst>
                                  <p:childTnLst>
                                    <p:set>
                                      <p:cBhvr>
                                        <p:cTn id="60" dur="1" fill="hold">
                                          <p:stCondLst>
                                            <p:cond delay="0"/>
                                          </p:stCondLst>
                                        </p:cTn>
                                        <p:tgtEl>
                                          <p:spTgt spid="6"/>
                                        </p:tgtEl>
                                        <p:attrNameLst>
                                          <p:attrName>style.visibility</p:attrName>
                                        </p:attrNameLst>
                                      </p:cBhvr>
                                      <p:to>
                                        <p:strVal val="visible"/>
                                      </p:to>
                                    </p:set>
                                    <p:animEffect transition="in" filter="plus(in)">
                                      <p:cBhvr>
                                        <p:cTn id="61" dur="3000"/>
                                        <p:tgtEl>
                                          <p:spTgt spid="6"/>
                                        </p:tgtEl>
                                      </p:cBhvr>
                                    </p:animEffect>
                                  </p:childTnLst>
                                </p:cTn>
                              </p:par>
                              <p:par>
                                <p:cTn id="62" presetID="13" presetClass="entr" presetSubtype="16" fill="hold" grpId="2" nodeType="withEffect">
                                  <p:stCondLst>
                                    <p:cond delay="0"/>
                                  </p:stCondLst>
                                  <p:childTnLst>
                                    <p:set>
                                      <p:cBhvr>
                                        <p:cTn id="63" dur="1" fill="hold">
                                          <p:stCondLst>
                                            <p:cond delay="0"/>
                                          </p:stCondLst>
                                        </p:cTn>
                                        <p:tgtEl>
                                          <p:spTgt spid="7"/>
                                        </p:tgtEl>
                                        <p:attrNameLst>
                                          <p:attrName>style.visibility</p:attrName>
                                        </p:attrNameLst>
                                      </p:cBhvr>
                                      <p:to>
                                        <p:strVal val="visible"/>
                                      </p:to>
                                    </p:set>
                                    <p:animEffect transition="in" filter="plus(in)">
                                      <p:cBhvr>
                                        <p:cTn id="64" dur="3000"/>
                                        <p:tgtEl>
                                          <p:spTgt spid="7"/>
                                        </p:tgtEl>
                                      </p:cBhvr>
                                    </p:animEffect>
                                  </p:childTnLst>
                                </p:cTn>
                              </p:par>
                              <p:par>
                                <p:cTn id="65" presetID="13" presetClass="entr" presetSubtype="16" fill="hold" grpId="2" nodeType="withEffect">
                                  <p:stCondLst>
                                    <p:cond delay="0"/>
                                  </p:stCondLst>
                                  <p:childTnLst>
                                    <p:set>
                                      <p:cBhvr>
                                        <p:cTn id="66" dur="1" fill="hold">
                                          <p:stCondLst>
                                            <p:cond delay="0"/>
                                          </p:stCondLst>
                                        </p:cTn>
                                        <p:tgtEl>
                                          <p:spTgt spid="9"/>
                                        </p:tgtEl>
                                        <p:attrNameLst>
                                          <p:attrName>style.visibility</p:attrName>
                                        </p:attrNameLst>
                                      </p:cBhvr>
                                      <p:to>
                                        <p:strVal val="visible"/>
                                      </p:to>
                                    </p:set>
                                    <p:animEffect transition="in" filter="plus(in)">
                                      <p:cBhvr>
                                        <p:cTn id="67" dur="3000"/>
                                        <p:tgtEl>
                                          <p:spTgt spid="9"/>
                                        </p:tgtEl>
                                      </p:cBhvr>
                                    </p:animEffect>
                                  </p:childTnLst>
                                </p:cTn>
                              </p:par>
                              <p:par>
                                <p:cTn id="68" presetID="13" presetClass="entr" presetSubtype="16" fill="hold" grpId="2" nodeType="withEffect">
                                  <p:stCondLst>
                                    <p:cond delay="0"/>
                                  </p:stCondLst>
                                  <p:childTnLst>
                                    <p:set>
                                      <p:cBhvr>
                                        <p:cTn id="69" dur="1" fill="hold">
                                          <p:stCondLst>
                                            <p:cond delay="0"/>
                                          </p:stCondLst>
                                        </p:cTn>
                                        <p:tgtEl>
                                          <p:spTgt spid="10"/>
                                        </p:tgtEl>
                                        <p:attrNameLst>
                                          <p:attrName>style.visibility</p:attrName>
                                        </p:attrNameLst>
                                      </p:cBhvr>
                                      <p:to>
                                        <p:strVal val="visible"/>
                                      </p:to>
                                    </p:set>
                                    <p:animEffect transition="in" filter="plus(in)">
                                      <p:cBhvr>
                                        <p:cTn id="70" dur="3000"/>
                                        <p:tgtEl>
                                          <p:spTgt spid="10"/>
                                        </p:tgtEl>
                                      </p:cBhvr>
                                    </p:animEffect>
                                  </p:childTnLst>
                                </p:cTn>
                              </p:par>
                              <p:par>
                                <p:cTn id="71" presetID="13" presetClass="entr" presetSubtype="16" fill="hold" grpId="2" nodeType="withEffect">
                                  <p:stCondLst>
                                    <p:cond delay="0"/>
                                  </p:stCondLst>
                                  <p:childTnLst>
                                    <p:set>
                                      <p:cBhvr>
                                        <p:cTn id="72" dur="1" fill="hold">
                                          <p:stCondLst>
                                            <p:cond delay="0"/>
                                          </p:stCondLst>
                                        </p:cTn>
                                        <p:tgtEl>
                                          <p:spTgt spid="11"/>
                                        </p:tgtEl>
                                        <p:attrNameLst>
                                          <p:attrName>style.visibility</p:attrName>
                                        </p:attrNameLst>
                                      </p:cBhvr>
                                      <p:to>
                                        <p:strVal val="visible"/>
                                      </p:to>
                                    </p:set>
                                    <p:animEffect transition="in" filter="plus(in)">
                                      <p:cBhvr>
                                        <p:cTn id="73" dur="3000"/>
                                        <p:tgtEl>
                                          <p:spTgt spid="11"/>
                                        </p:tgtEl>
                                      </p:cBhvr>
                                    </p:animEffect>
                                  </p:childTnLst>
                                </p:cTn>
                              </p:par>
                              <p:par>
                                <p:cTn id="74" presetID="13" presetClass="entr" presetSubtype="16" fill="hold" grpId="2" nodeType="withEffect">
                                  <p:stCondLst>
                                    <p:cond delay="0"/>
                                  </p:stCondLst>
                                  <p:childTnLst>
                                    <p:set>
                                      <p:cBhvr>
                                        <p:cTn id="75" dur="1" fill="hold">
                                          <p:stCondLst>
                                            <p:cond delay="0"/>
                                          </p:stCondLst>
                                        </p:cTn>
                                        <p:tgtEl>
                                          <p:spTgt spid="12"/>
                                        </p:tgtEl>
                                        <p:attrNameLst>
                                          <p:attrName>style.visibility</p:attrName>
                                        </p:attrNameLst>
                                      </p:cBhvr>
                                      <p:to>
                                        <p:strVal val="visible"/>
                                      </p:to>
                                    </p:set>
                                    <p:animEffect transition="in" filter="plus(in)">
                                      <p:cBhvr>
                                        <p:cTn id="76" dur="3000"/>
                                        <p:tgtEl>
                                          <p:spTgt spid="12"/>
                                        </p:tgtEl>
                                      </p:cBhvr>
                                    </p:animEffect>
                                  </p:childTnLst>
                                </p:cTn>
                              </p:par>
                              <p:par>
                                <p:cTn id="77" presetID="13" presetClass="entr" presetSubtype="16" fill="hold" grpId="2" nodeType="withEffect">
                                  <p:stCondLst>
                                    <p:cond delay="0"/>
                                  </p:stCondLst>
                                  <p:childTnLst>
                                    <p:set>
                                      <p:cBhvr>
                                        <p:cTn id="78" dur="1" fill="hold">
                                          <p:stCondLst>
                                            <p:cond delay="0"/>
                                          </p:stCondLst>
                                        </p:cTn>
                                        <p:tgtEl>
                                          <p:spTgt spid="13"/>
                                        </p:tgtEl>
                                        <p:attrNameLst>
                                          <p:attrName>style.visibility</p:attrName>
                                        </p:attrNameLst>
                                      </p:cBhvr>
                                      <p:to>
                                        <p:strVal val="visible"/>
                                      </p:to>
                                    </p:set>
                                    <p:animEffect transition="in" filter="plus(in)">
                                      <p:cBhvr>
                                        <p:cTn id="79" dur="3000"/>
                                        <p:tgtEl>
                                          <p:spTgt spid="13"/>
                                        </p:tgtEl>
                                      </p:cBhvr>
                                    </p:animEffect>
                                  </p:childTnLst>
                                </p:cTn>
                              </p:par>
                            </p:childTnLst>
                          </p:cTn>
                        </p:par>
                        <p:par>
                          <p:cTn id="80" fill="hold">
                            <p:stCondLst>
                              <p:cond delay="3000"/>
                            </p:stCondLst>
                            <p:childTnLst>
                              <p:par>
                                <p:cTn id="81" presetID="2" presetClass="exit" presetSubtype="4" fill="hold" grpId="3" nodeType="afterEffect">
                                  <p:stCondLst>
                                    <p:cond delay="0"/>
                                  </p:stCondLst>
                                  <p:childTnLst>
                                    <p:anim calcmode="lin" valueType="num">
                                      <p:cBhvr additive="base">
                                        <p:cTn id="82" dur="3000"/>
                                        <p:tgtEl>
                                          <p:spTgt spid="5"/>
                                        </p:tgtEl>
                                        <p:attrNameLst>
                                          <p:attrName>ppt_x</p:attrName>
                                        </p:attrNameLst>
                                      </p:cBhvr>
                                      <p:tavLst>
                                        <p:tav tm="0">
                                          <p:val>
                                            <p:strVal val="ppt_x"/>
                                          </p:val>
                                        </p:tav>
                                        <p:tav tm="100000">
                                          <p:val>
                                            <p:strVal val="ppt_x"/>
                                          </p:val>
                                        </p:tav>
                                      </p:tavLst>
                                    </p:anim>
                                    <p:anim calcmode="lin" valueType="num">
                                      <p:cBhvr additive="base">
                                        <p:cTn id="83" dur="3000"/>
                                        <p:tgtEl>
                                          <p:spTgt spid="5"/>
                                        </p:tgtEl>
                                        <p:attrNameLst>
                                          <p:attrName>ppt_y</p:attrName>
                                        </p:attrNameLst>
                                      </p:cBhvr>
                                      <p:tavLst>
                                        <p:tav tm="0">
                                          <p:val>
                                            <p:strVal val="ppt_y"/>
                                          </p:val>
                                        </p:tav>
                                        <p:tav tm="100000">
                                          <p:val>
                                            <p:strVal val="1+ppt_h/2"/>
                                          </p:val>
                                        </p:tav>
                                      </p:tavLst>
                                    </p:anim>
                                    <p:set>
                                      <p:cBhvr>
                                        <p:cTn id="84" dur="1" fill="hold">
                                          <p:stCondLst>
                                            <p:cond delay="2999"/>
                                          </p:stCondLst>
                                        </p:cTn>
                                        <p:tgtEl>
                                          <p:spTgt spid="5"/>
                                        </p:tgtEl>
                                        <p:attrNameLst>
                                          <p:attrName>style.visibility</p:attrName>
                                        </p:attrNameLst>
                                      </p:cBhvr>
                                      <p:to>
                                        <p:strVal val="hidden"/>
                                      </p:to>
                                    </p:set>
                                  </p:childTnLst>
                                </p:cTn>
                              </p:par>
                              <p:par>
                                <p:cTn id="85" presetID="2" presetClass="exit" presetSubtype="4" fill="hold" grpId="3" nodeType="withEffect">
                                  <p:stCondLst>
                                    <p:cond delay="0"/>
                                  </p:stCondLst>
                                  <p:childTnLst>
                                    <p:anim calcmode="lin" valueType="num">
                                      <p:cBhvr additive="base">
                                        <p:cTn id="86" dur="3000"/>
                                        <p:tgtEl>
                                          <p:spTgt spid="6"/>
                                        </p:tgtEl>
                                        <p:attrNameLst>
                                          <p:attrName>ppt_x</p:attrName>
                                        </p:attrNameLst>
                                      </p:cBhvr>
                                      <p:tavLst>
                                        <p:tav tm="0">
                                          <p:val>
                                            <p:strVal val="ppt_x"/>
                                          </p:val>
                                        </p:tav>
                                        <p:tav tm="100000">
                                          <p:val>
                                            <p:strVal val="ppt_x"/>
                                          </p:val>
                                        </p:tav>
                                      </p:tavLst>
                                    </p:anim>
                                    <p:anim calcmode="lin" valueType="num">
                                      <p:cBhvr additive="base">
                                        <p:cTn id="87" dur="3000"/>
                                        <p:tgtEl>
                                          <p:spTgt spid="6"/>
                                        </p:tgtEl>
                                        <p:attrNameLst>
                                          <p:attrName>ppt_y</p:attrName>
                                        </p:attrNameLst>
                                      </p:cBhvr>
                                      <p:tavLst>
                                        <p:tav tm="0">
                                          <p:val>
                                            <p:strVal val="ppt_y"/>
                                          </p:val>
                                        </p:tav>
                                        <p:tav tm="100000">
                                          <p:val>
                                            <p:strVal val="1+ppt_h/2"/>
                                          </p:val>
                                        </p:tav>
                                      </p:tavLst>
                                    </p:anim>
                                    <p:set>
                                      <p:cBhvr>
                                        <p:cTn id="88" dur="1" fill="hold">
                                          <p:stCondLst>
                                            <p:cond delay="2999"/>
                                          </p:stCondLst>
                                        </p:cTn>
                                        <p:tgtEl>
                                          <p:spTgt spid="6"/>
                                        </p:tgtEl>
                                        <p:attrNameLst>
                                          <p:attrName>style.visibility</p:attrName>
                                        </p:attrNameLst>
                                      </p:cBhvr>
                                      <p:to>
                                        <p:strVal val="hidden"/>
                                      </p:to>
                                    </p:set>
                                  </p:childTnLst>
                                </p:cTn>
                              </p:par>
                              <p:par>
                                <p:cTn id="89" presetID="2" presetClass="exit" presetSubtype="4" fill="hold" grpId="3" nodeType="withEffect">
                                  <p:stCondLst>
                                    <p:cond delay="0"/>
                                  </p:stCondLst>
                                  <p:childTnLst>
                                    <p:anim calcmode="lin" valueType="num">
                                      <p:cBhvr additive="base">
                                        <p:cTn id="90" dur="3000"/>
                                        <p:tgtEl>
                                          <p:spTgt spid="7"/>
                                        </p:tgtEl>
                                        <p:attrNameLst>
                                          <p:attrName>ppt_x</p:attrName>
                                        </p:attrNameLst>
                                      </p:cBhvr>
                                      <p:tavLst>
                                        <p:tav tm="0">
                                          <p:val>
                                            <p:strVal val="ppt_x"/>
                                          </p:val>
                                        </p:tav>
                                        <p:tav tm="100000">
                                          <p:val>
                                            <p:strVal val="ppt_x"/>
                                          </p:val>
                                        </p:tav>
                                      </p:tavLst>
                                    </p:anim>
                                    <p:anim calcmode="lin" valueType="num">
                                      <p:cBhvr additive="base">
                                        <p:cTn id="91" dur="3000"/>
                                        <p:tgtEl>
                                          <p:spTgt spid="7"/>
                                        </p:tgtEl>
                                        <p:attrNameLst>
                                          <p:attrName>ppt_y</p:attrName>
                                        </p:attrNameLst>
                                      </p:cBhvr>
                                      <p:tavLst>
                                        <p:tav tm="0">
                                          <p:val>
                                            <p:strVal val="ppt_y"/>
                                          </p:val>
                                        </p:tav>
                                        <p:tav tm="100000">
                                          <p:val>
                                            <p:strVal val="1+ppt_h/2"/>
                                          </p:val>
                                        </p:tav>
                                      </p:tavLst>
                                    </p:anim>
                                    <p:set>
                                      <p:cBhvr>
                                        <p:cTn id="92" dur="1" fill="hold">
                                          <p:stCondLst>
                                            <p:cond delay="2999"/>
                                          </p:stCondLst>
                                        </p:cTn>
                                        <p:tgtEl>
                                          <p:spTgt spid="7"/>
                                        </p:tgtEl>
                                        <p:attrNameLst>
                                          <p:attrName>style.visibility</p:attrName>
                                        </p:attrNameLst>
                                      </p:cBhvr>
                                      <p:to>
                                        <p:strVal val="hidden"/>
                                      </p:to>
                                    </p:set>
                                  </p:childTnLst>
                                </p:cTn>
                              </p:par>
                              <p:par>
                                <p:cTn id="93" presetID="2" presetClass="exit" presetSubtype="4" fill="hold" grpId="3" nodeType="withEffect">
                                  <p:stCondLst>
                                    <p:cond delay="0"/>
                                  </p:stCondLst>
                                  <p:childTnLst>
                                    <p:anim calcmode="lin" valueType="num">
                                      <p:cBhvr additive="base">
                                        <p:cTn id="94" dur="3000"/>
                                        <p:tgtEl>
                                          <p:spTgt spid="9"/>
                                        </p:tgtEl>
                                        <p:attrNameLst>
                                          <p:attrName>ppt_x</p:attrName>
                                        </p:attrNameLst>
                                      </p:cBhvr>
                                      <p:tavLst>
                                        <p:tav tm="0">
                                          <p:val>
                                            <p:strVal val="ppt_x"/>
                                          </p:val>
                                        </p:tav>
                                        <p:tav tm="100000">
                                          <p:val>
                                            <p:strVal val="ppt_x"/>
                                          </p:val>
                                        </p:tav>
                                      </p:tavLst>
                                    </p:anim>
                                    <p:anim calcmode="lin" valueType="num">
                                      <p:cBhvr additive="base">
                                        <p:cTn id="95" dur="3000"/>
                                        <p:tgtEl>
                                          <p:spTgt spid="9"/>
                                        </p:tgtEl>
                                        <p:attrNameLst>
                                          <p:attrName>ppt_y</p:attrName>
                                        </p:attrNameLst>
                                      </p:cBhvr>
                                      <p:tavLst>
                                        <p:tav tm="0">
                                          <p:val>
                                            <p:strVal val="ppt_y"/>
                                          </p:val>
                                        </p:tav>
                                        <p:tav tm="100000">
                                          <p:val>
                                            <p:strVal val="1+ppt_h/2"/>
                                          </p:val>
                                        </p:tav>
                                      </p:tavLst>
                                    </p:anim>
                                    <p:set>
                                      <p:cBhvr>
                                        <p:cTn id="96" dur="1" fill="hold">
                                          <p:stCondLst>
                                            <p:cond delay="2999"/>
                                          </p:stCondLst>
                                        </p:cTn>
                                        <p:tgtEl>
                                          <p:spTgt spid="9"/>
                                        </p:tgtEl>
                                        <p:attrNameLst>
                                          <p:attrName>style.visibility</p:attrName>
                                        </p:attrNameLst>
                                      </p:cBhvr>
                                      <p:to>
                                        <p:strVal val="hidden"/>
                                      </p:to>
                                    </p:set>
                                  </p:childTnLst>
                                </p:cTn>
                              </p:par>
                              <p:par>
                                <p:cTn id="97" presetID="2" presetClass="exit" presetSubtype="1" fill="hold" grpId="3" nodeType="withEffect">
                                  <p:stCondLst>
                                    <p:cond delay="0"/>
                                  </p:stCondLst>
                                  <p:childTnLst>
                                    <p:anim calcmode="lin" valueType="num">
                                      <p:cBhvr additive="base">
                                        <p:cTn id="98" dur="3000"/>
                                        <p:tgtEl>
                                          <p:spTgt spid="10"/>
                                        </p:tgtEl>
                                        <p:attrNameLst>
                                          <p:attrName>ppt_x</p:attrName>
                                        </p:attrNameLst>
                                      </p:cBhvr>
                                      <p:tavLst>
                                        <p:tav tm="0">
                                          <p:val>
                                            <p:strVal val="ppt_x"/>
                                          </p:val>
                                        </p:tav>
                                        <p:tav tm="100000">
                                          <p:val>
                                            <p:strVal val="ppt_x"/>
                                          </p:val>
                                        </p:tav>
                                      </p:tavLst>
                                    </p:anim>
                                    <p:anim calcmode="lin" valueType="num">
                                      <p:cBhvr additive="base">
                                        <p:cTn id="99" dur="3000"/>
                                        <p:tgtEl>
                                          <p:spTgt spid="10"/>
                                        </p:tgtEl>
                                        <p:attrNameLst>
                                          <p:attrName>ppt_y</p:attrName>
                                        </p:attrNameLst>
                                      </p:cBhvr>
                                      <p:tavLst>
                                        <p:tav tm="0">
                                          <p:val>
                                            <p:strVal val="ppt_y"/>
                                          </p:val>
                                        </p:tav>
                                        <p:tav tm="100000">
                                          <p:val>
                                            <p:strVal val="0-ppt_h/2"/>
                                          </p:val>
                                        </p:tav>
                                      </p:tavLst>
                                    </p:anim>
                                    <p:set>
                                      <p:cBhvr>
                                        <p:cTn id="100" dur="1" fill="hold">
                                          <p:stCondLst>
                                            <p:cond delay="2999"/>
                                          </p:stCondLst>
                                        </p:cTn>
                                        <p:tgtEl>
                                          <p:spTgt spid="10"/>
                                        </p:tgtEl>
                                        <p:attrNameLst>
                                          <p:attrName>style.visibility</p:attrName>
                                        </p:attrNameLst>
                                      </p:cBhvr>
                                      <p:to>
                                        <p:strVal val="hidden"/>
                                      </p:to>
                                    </p:set>
                                  </p:childTnLst>
                                </p:cTn>
                              </p:par>
                              <p:par>
                                <p:cTn id="101" presetID="2" presetClass="exit" presetSubtype="1" fill="hold" grpId="3" nodeType="withEffect">
                                  <p:stCondLst>
                                    <p:cond delay="0"/>
                                  </p:stCondLst>
                                  <p:childTnLst>
                                    <p:anim calcmode="lin" valueType="num">
                                      <p:cBhvr additive="base">
                                        <p:cTn id="102" dur="3000"/>
                                        <p:tgtEl>
                                          <p:spTgt spid="11"/>
                                        </p:tgtEl>
                                        <p:attrNameLst>
                                          <p:attrName>ppt_x</p:attrName>
                                        </p:attrNameLst>
                                      </p:cBhvr>
                                      <p:tavLst>
                                        <p:tav tm="0">
                                          <p:val>
                                            <p:strVal val="ppt_x"/>
                                          </p:val>
                                        </p:tav>
                                        <p:tav tm="100000">
                                          <p:val>
                                            <p:strVal val="ppt_x"/>
                                          </p:val>
                                        </p:tav>
                                      </p:tavLst>
                                    </p:anim>
                                    <p:anim calcmode="lin" valueType="num">
                                      <p:cBhvr additive="base">
                                        <p:cTn id="103" dur="3000"/>
                                        <p:tgtEl>
                                          <p:spTgt spid="11"/>
                                        </p:tgtEl>
                                        <p:attrNameLst>
                                          <p:attrName>ppt_y</p:attrName>
                                        </p:attrNameLst>
                                      </p:cBhvr>
                                      <p:tavLst>
                                        <p:tav tm="0">
                                          <p:val>
                                            <p:strVal val="ppt_y"/>
                                          </p:val>
                                        </p:tav>
                                        <p:tav tm="100000">
                                          <p:val>
                                            <p:strVal val="0-ppt_h/2"/>
                                          </p:val>
                                        </p:tav>
                                      </p:tavLst>
                                    </p:anim>
                                    <p:set>
                                      <p:cBhvr>
                                        <p:cTn id="104" dur="1" fill="hold">
                                          <p:stCondLst>
                                            <p:cond delay="2999"/>
                                          </p:stCondLst>
                                        </p:cTn>
                                        <p:tgtEl>
                                          <p:spTgt spid="11"/>
                                        </p:tgtEl>
                                        <p:attrNameLst>
                                          <p:attrName>style.visibility</p:attrName>
                                        </p:attrNameLst>
                                      </p:cBhvr>
                                      <p:to>
                                        <p:strVal val="hidden"/>
                                      </p:to>
                                    </p:set>
                                  </p:childTnLst>
                                </p:cTn>
                              </p:par>
                              <p:par>
                                <p:cTn id="105" presetID="2" presetClass="exit" presetSubtype="1" fill="hold" grpId="3" nodeType="withEffect">
                                  <p:stCondLst>
                                    <p:cond delay="0"/>
                                  </p:stCondLst>
                                  <p:childTnLst>
                                    <p:anim calcmode="lin" valueType="num">
                                      <p:cBhvr additive="base">
                                        <p:cTn id="106" dur="3000"/>
                                        <p:tgtEl>
                                          <p:spTgt spid="12"/>
                                        </p:tgtEl>
                                        <p:attrNameLst>
                                          <p:attrName>ppt_x</p:attrName>
                                        </p:attrNameLst>
                                      </p:cBhvr>
                                      <p:tavLst>
                                        <p:tav tm="0">
                                          <p:val>
                                            <p:strVal val="ppt_x"/>
                                          </p:val>
                                        </p:tav>
                                        <p:tav tm="100000">
                                          <p:val>
                                            <p:strVal val="ppt_x"/>
                                          </p:val>
                                        </p:tav>
                                      </p:tavLst>
                                    </p:anim>
                                    <p:anim calcmode="lin" valueType="num">
                                      <p:cBhvr additive="base">
                                        <p:cTn id="107" dur="3000"/>
                                        <p:tgtEl>
                                          <p:spTgt spid="12"/>
                                        </p:tgtEl>
                                        <p:attrNameLst>
                                          <p:attrName>ppt_y</p:attrName>
                                        </p:attrNameLst>
                                      </p:cBhvr>
                                      <p:tavLst>
                                        <p:tav tm="0">
                                          <p:val>
                                            <p:strVal val="ppt_y"/>
                                          </p:val>
                                        </p:tav>
                                        <p:tav tm="100000">
                                          <p:val>
                                            <p:strVal val="0-ppt_h/2"/>
                                          </p:val>
                                        </p:tav>
                                      </p:tavLst>
                                    </p:anim>
                                    <p:set>
                                      <p:cBhvr>
                                        <p:cTn id="108" dur="1" fill="hold">
                                          <p:stCondLst>
                                            <p:cond delay="2999"/>
                                          </p:stCondLst>
                                        </p:cTn>
                                        <p:tgtEl>
                                          <p:spTgt spid="12"/>
                                        </p:tgtEl>
                                        <p:attrNameLst>
                                          <p:attrName>style.visibility</p:attrName>
                                        </p:attrNameLst>
                                      </p:cBhvr>
                                      <p:to>
                                        <p:strVal val="hidden"/>
                                      </p:to>
                                    </p:set>
                                  </p:childTnLst>
                                </p:cTn>
                              </p:par>
                              <p:par>
                                <p:cTn id="109" presetID="2" presetClass="exit" presetSubtype="1" fill="hold" grpId="3" nodeType="withEffect">
                                  <p:stCondLst>
                                    <p:cond delay="0"/>
                                  </p:stCondLst>
                                  <p:childTnLst>
                                    <p:anim calcmode="lin" valueType="num">
                                      <p:cBhvr additive="base">
                                        <p:cTn id="110" dur="3000"/>
                                        <p:tgtEl>
                                          <p:spTgt spid="13"/>
                                        </p:tgtEl>
                                        <p:attrNameLst>
                                          <p:attrName>ppt_x</p:attrName>
                                        </p:attrNameLst>
                                      </p:cBhvr>
                                      <p:tavLst>
                                        <p:tav tm="0">
                                          <p:val>
                                            <p:strVal val="ppt_x"/>
                                          </p:val>
                                        </p:tav>
                                        <p:tav tm="100000">
                                          <p:val>
                                            <p:strVal val="ppt_x"/>
                                          </p:val>
                                        </p:tav>
                                      </p:tavLst>
                                    </p:anim>
                                    <p:anim calcmode="lin" valueType="num">
                                      <p:cBhvr additive="base">
                                        <p:cTn id="111" dur="3000"/>
                                        <p:tgtEl>
                                          <p:spTgt spid="13"/>
                                        </p:tgtEl>
                                        <p:attrNameLst>
                                          <p:attrName>ppt_y</p:attrName>
                                        </p:attrNameLst>
                                      </p:cBhvr>
                                      <p:tavLst>
                                        <p:tav tm="0">
                                          <p:val>
                                            <p:strVal val="ppt_y"/>
                                          </p:val>
                                        </p:tav>
                                        <p:tav tm="100000">
                                          <p:val>
                                            <p:strVal val="0-ppt_h/2"/>
                                          </p:val>
                                        </p:tav>
                                      </p:tavLst>
                                    </p:anim>
                                    <p:set>
                                      <p:cBhvr>
                                        <p:cTn id="112" dur="1" fill="hold">
                                          <p:stCondLst>
                                            <p:cond delay="2999"/>
                                          </p:stCondLst>
                                        </p:cTn>
                                        <p:tgtEl>
                                          <p:spTgt spid="13"/>
                                        </p:tgtEl>
                                        <p:attrNameLst>
                                          <p:attrName>style.visibility</p:attrName>
                                        </p:attrNameLst>
                                      </p:cBhvr>
                                      <p:to>
                                        <p:strVal val="hidden"/>
                                      </p:to>
                                    </p:set>
                                  </p:childTnLst>
                                </p:cTn>
                              </p:par>
                              <p:par>
                                <p:cTn id="113" presetID="23" presetClass="entr" presetSubtype="288" fill="hold" nodeType="withEffect">
                                  <p:stCondLst>
                                    <p:cond delay="0"/>
                                  </p:stCondLst>
                                  <p:childTnLst>
                                    <p:set>
                                      <p:cBhvr>
                                        <p:cTn id="114" dur="1" fill="hold">
                                          <p:stCondLst>
                                            <p:cond delay="0"/>
                                          </p:stCondLst>
                                        </p:cTn>
                                        <p:tgtEl>
                                          <p:spTgt spid="4"/>
                                        </p:tgtEl>
                                        <p:attrNameLst>
                                          <p:attrName>style.visibility</p:attrName>
                                        </p:attrNameLst>
                                      </p:cBhvr>
                                      <p:to>
                                        <p:strVal val="visible"/>
                                      </p:to>
                                    </p:set>
                                    <p:anim calcmode="lin" valueType="num">
                                      <p:cBhvr>
                                        <p:cTn id="115" dur="3000" fill="hold"/>
                                        <p:tgtEl>
                                          <p:spTgt spid="4"/>
                                        </p:tgtEl>
                                        <p:attrNameLst>
                                          <p:attrName>ppt_w</p:attrName>
                                        </p:attrNameLst>
                                      </p:cBhvr>
                                      <p:tavLst>
                                        <p:tav tm="0">
                                          <p:val>
                                            <p:strVal val="4/3*#ppt_w"/>
                                          </p:val>
                                        </p:tav>
                                        <p:tav tm="100000">
                                          <p:val>
                                            <p:strVal val="#ppt_w"/>
                                          </p:val>
                                        </p:tav>
                                      </p:tavLst>
                                    </p:anim>
                                    <p:anim calcmode="lin" valueType="num">
                                      <p:cBhvr>
                                        <p:cTn id="116" dur="3000" fill="hold"/>
                                        <p:tgtEl>
                                          <p:spTgt spid="4"/>
                                        </p:tgtEl>
                                        <p:attrNameLst>
                                          <p:attrName>ppt_h</p:attrName>
                                        </p:attrNameLst>
                                      </p:cBhvr>
                                      <p:tavLst>
                                        <p:tav tm="0">
                                          <p:val>
                                            <p:strVal val="4/3*#ppt_h"/>
                                          </p:val>
                                        </p:tav>
                                        <p:tav tm="100000">
                                          <p:val>
                                            <p:strVal val="#ppt_h"/>
                                          </p:val>
                                        </p:tav>
                                      </p:tavLst>
                                    </p:anim>
                                  </p:childTnLst>
                                </p:cTn>
                              </p:par>
                              <p:par>
                                <p:cTn id="117" presetID="16" presetClass="entr" presetSubtype="42" fill="hold" nodeType="withEffect">
                                  <p:stCondLst>
                                    <p:cond delay="0"/>
                                  </p:stCondLst>
                                  <p:childTnLst>
                                    <p:set>
                                      <p:cBhvr>
                                        <p:cTn id="118" dur="1" fill="hold">
                                          <p:stCondLst>
                                            <p:cond delay="0"/>
                                          </p:stCondLst>
                                        </p:cTn>
                                        <p:tgtEl>
                                          <p:spTgt spid="4"/>
                                        </p:tgtEl>
                                        <p:attrNameLst>
                                          <p:attrName>style.visibility</p:attrName>
                                        </p:attrNameLst>
                                      </p:cBhvr>
                                      <p:to>
                                        <p:strVal val="visible"/>
                                      </p:to>
                                    </p:set>
                                    <p:animEffect transition="in" filter="barn(outHorizontal)">
                                      <p:cBhvr>
                                        <p:cTn id="119"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rgbClr val="083213"/>
              </a:gs>
              <a:gs pos="50000">
                <a:schemeClr val="accent6">
                  <a:lumMod val="50000"/>
                  <a:shade val="67500"/>
                  <a:satMod val="115000"/>
                </a:schemeClr>
              </a:gs>
              <a:gs pos="100000">
                <a:schemeClr val="accent6">
                  <a:lumMod val="50000"/>
                  <a:shade val="100000"/>
                  <a:satMod val="115000"/>
                </a:schemeClr>
              </a:gs>
            </a:gsLst>
            <a:lin ang="16200000" scaled="1"/>
            <a:tileRect/>
          </a:gradFill>
        </p:spPr>
        <p:txBody>
          <a:bodyPr/>
          <a:lstStyle/>
          <a:p>
            <a:endParaRPr lang="es-ES" dirty="0"/>
          </a:p>
        </p:txBody>
      </p:sp>
      <p:pic>
        <p:nvPicPr>
          <p:cNvPr id="4" name="3 Imagen" descr="5 (5).jpg"/>
          <p:cNvPicPr>
            <a:picLocks noChangeAspect="1"/>
          </p:cNvPicPr>
          <p:nvPr/>
        </p:nvPicPr>
        <p:blipFill>
          <a:blip r:embed="rId2"/>
          <a:stretch>
            <a:fillRect/>
          </a:stretch>
        </p:blipFill>
        <p:spPr>
          <a:xfrm>
            <a:off x="0" y="0"/>
            <a:ext cx="9212910" cy="6858000"/>
          </a:xfrm>
          <a:prstGeom prst="rect">
            <a:avLst/>
          </a:prstGeom>
        </p:spPr>
      </p:pic>
      <p:sp>
        <p:nvSpPr>
          <p:cNvPr id="5" name="4 Elipse"/>
          <p:cNvSpPr/>
          <p:nvPr/>
        </p:nvSpPr>
        <p:spPr>
          <a:xfrm>
            <a:off x="0" y="1785926"/>
            <a:ext cx="1785918" cy="1714512"/>
          </a:xfrm>
          <a:prstGeom prst="ellipse">
            <a:avLst/>
          </a:prstGeom>
          <a:blipFill>
            <a:blip r:embed="rId3">
              <a:lum contrast="30000"/>
            </a:blip>
            <a:stretch>
              <a:fillRect/>
            </a:stretch>
          </a:blipFill>
          <a:ln>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Elipse"/>
          <p:cNvSpPr/>
          <p:nvPr/>
        </p:nvSpPr>
        <p:spPr>
          <a:xfrm>
            <a:off x="1857356" y="1785926"/>
            <a:ext cx="1785918" cy="1714512"/>
          </a:xfrm>
          <a:prstGeom prst="ellipse">
            <a:avLst/>
          </a:prstGeom>
          <a:blipFill>
            <a:blip r:embed="rId3">
              <a:lum contrast="30000"/>
            </a:blip>
            <a:stretch>
              <a:fillRect/>
            </a:stretch>
          </a:blipFill>
          <a:ln>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Elipse"/>
          <p:cNvSpPr/>
          <p:nvPr/>
        </p:nvSpPr>
        <p:spPr>
          <a:xfrm>
            <a:off x="3643306" y="1785926"/>
            <a:ext cx="1785918" cy="1714512"/>
          </a:xfrm>
          <a:prstGeom prst="ellipse">
            <a:avLst/>
          </a:prstGeom>
          <a:blipFill>
            <a:blip r:embed="rId3">
              <a:lum contrast="30000"/>
            </a:blip>
            <a:stretch>
              <a:fillRect/>
            </a:stretch>
          </a:blipFill>
          <a:ln>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Elipse"/>
          <p:cNvSpPr/>
          <p:nvPr/>
        </p:nvSpPr>
        <p:spPr>
          <a:xfrm>
            <a:off x="5572132" y="1785926"/>
            <a:ext cx="1785918" cy="1714512"/>
          </a:xfrm>
          <a:prstGeom prst="ellipse">
            <a:avLst/>
          </a:prstGeom>
          <a:blipFill>
            <a:blip r:embed="rId3">
              <a:lum contrast="30000"/>
            </a:blip>
            <a:stretch>
              <a:fillRect/>
            </a:stretch>
          </a:blipFill>
          <a:ln>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Elipse"/>
          <p:cNvSpPr/>
          <p:nvPr/>
        </p:nvSpPr>
        <p:spPr>
          <a:xfrm>
            <a:off x="7358082" y="1785926"/>
            <a:ext cx="1785918" cy="1714512"/>
          </a:xfrm>
          <a:prstGeom prst="ellipse">
            <a:avLst/>
          </a:prstGeom>
          <a:blipFill>
            <a:blip r:embed="rId3">
              <a:lum contrast="30000"/>
            </a:blip>
            <a:stretch>
              <a:fillRect/>
            </a:stretch>
          </a:blipFill>
          <a:ln>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Elipse"/>
          <p:cNvSpPr/>
          <p:nvPr/>
        </p:nvSpPr>
        <p:spPr>
          <a:xfrm>
            <a:off x="0" y="3571876"/>
            <a:ext cx="1785918" cy="1714512"/>
          </a:xfrm>
          <a:prstGeom prst="ellipse">
            <a:avLst/>
          </a:prstGeom>
          <a:blipFill>
            <a:blip r:embed="rId3">
              <a:lum contrast="30000"/>
            </a:blip>
            <a:stretch>
              <a:fillRect/>
            </a:stretch>
          </a:blipFill>
          <a:ln>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Elipse"/>
          <p:cNvSpPr/>
          <p:nvPr/>
        </p:nvSpPr>
        <p:spPr>
          <a:xfrm>
            <a:off x="1857356" y="3571876"/>
            <a:ext cx="1785918" cy="1714512"/>
          </a:xfrm>
          <a:prstGeom prst="ellipse">
            <a:avLst/>
          </a:prstGeom>
          <a:blipFill>
            <a:blip r:embed="rId3">
              <a:lum contrast="30000"/>
            </a:blip>
            <a:stretch>
              <a:fillRect/>
            </a:stretch>
          </a:blipFill>
          <a:ln>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Elipse"/>
          <p:cNvSpPr/>
          <p:nvPr/>
        </p:nvSpPr>
        <p:spPr>
          <a:xfrm>
            <a:off x="3643306" y="3571876"/>
            <a:ext cx="1785918" cy="1714512"/>
          </a:xfrm>
          <a:prstGeom prst="ellipse">
            <a:avLst/>
          </a:prstGeom>
          <a:blipFill>
            <a:blip r:embed="rId3">
              <a:lum contrast="30000"/>
            </a:blip>
            <a:stretch>
              <a:fillRect/>
            </a:stretch>
          </a:blipFill>
          <a:ln>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Elipse"/>
          <p:cNvSpPr/>
          <p:nvPr/>
        </p:nvSpPr>
        <p:spPr>
          <a:xfrm>
            <a:off x="5572132" y="3571876"/>
            <a:ext cx="1785918" cy="1714512"/>
          </a:xfrm>
          <a:prstGeom prst="ellipse">
            <a:avLst/>
          </a:prstGeom>
          <a:blipFill>
            <a:blip r:embed="rId3">
              <a:lum contrast="30000"/>
            </a:blip>
            <a:stretch>
              <a:fillRect/>
            </a:stretch>
          </a:blipFill>
          <a:ln>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Elipse"/>
          <p:cNvSpPr/>
          <p:nvPr/>
        </p:nvSpPr>
        <p:spPr>
          <a:xfrm>
            <a:off x="7358082" y="3571876"/>
            <a:ext cx="1785918" cy="1714512"/>
          </a:xfrm>
          <a:prstGeom prst="ellipse">
            <a:avLst/>
          </a:prstGeom>
          <a:blipFill>
            <a:blip r:embed="rId3">
              <a:lum contrast="30000"/>
            </a:blip>
            <a:stretch>
              <a:fillRect/>
            </a:stretch>
          </a:blipFill>
          <a:ln>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a:off x="0" y="0"/>
            <a:ext cx="9429784" cy="6858000"/>
          </a:xfrm>
          <a:prstGeom prst="rect">
            <a:avLst/>
          </a:prstGeom>
          <a:gradFill flip="none" rotWithShape="1">
            <a:gsLst>
              <a:gs pos="0">
                <a:schemeClr val="tx2">
                  <a:lumMod val="50000"/>
                  <a:shade val="30000"/>
                  <a:satMod val="115000"/>
                </a:schemeClr>
              </a:gs>
              <a:gs pos="50000">
                <a:schemeClr val="tx2">
                  <a:lumMod val="50000"/>
                  <a:shade val="67500"/>
                  <a:satMod val="115000"/>
                </a:schemeClr>
              </a:gs>
              <a:gs pos="100000">
                <a:schemeClr val="tx2">
                  <a:lumMod val="50000"/>
                  <a:shade val="100000"/>
                  <a:satMod val="115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5"/>
                                        </p:tgtEl>
                                        <p:attrNameLst>
                                          <p:attrName>style.opacity</p:attrName>
                                        </p:attrNameLst>
                                      </p:cBhvr>
                                      <p:to>
                                        <p:strVal val="0"/>
                                      </p:to>
                                    </p:set>
                                    <p:animEffect filter="image" prLst="opacity: 0">
                                      <p:cBhvr rctx="IE">
                                        <p:cTn id="7" dur="indefinite"/>
                                        <p:tgtEl>
                                          <p:spTgt spid="15"/>
                                        </p:tgtEl>
                                      </p:cBhvr>
                                    </p:animEffect>
                                  </p:childTnLst>
                                </p:cTn>
                              </p:par>
                              <p:par>
                                <p:cTn id="8" presetID="2" presetClass="entr" presetSubtype="4"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2000" fill="hold"/>
                                        <p:tgtEl>
                                          <p:spTgt spid="5"/>
                                        </p:tgtEl>
                                        <p:attrNameLst>
                                          <p:attrName>ppt_x</p:attrName>
                                        </p:attrNameLst>
                                      </p:cBhvr>
                                      <p:tavLst>
                                        <p:tav tm="0">
                                          <p:val>
                                            <p:strVal val="#ppt_x"/>
                                          </p:val>
                                        </p:tav>
                                        <p:tav tm="100000">
                                          <p:val>
                                            <p:strVal val="#ppt_x"/>
                                          </p:val>
                                        </p:tav>
                                      </p:tavLst>
                                    </p:anim>
                                    <p:anim calcmode="lin" valueType="num">
                                      <p:cBhvr additive="base">
                                        <p:cTn id="11" dur="2000" fill="hold"/>
                                        <p:tgtEl>
                                          <p:spTgt spid="5"/>
                                        </p:tgtEl>
                                        <p:attrNameLst>
                                          <p:attrName>ppt_y</p:attrName>
                                        </p:attrNameLst>
                                      </p:cBhvr>
                                      <p:tavLst>
                                        <p:tav tm="0">
                                          <p:val>
                                            <p:strVal val="1+#ppt_h/2"/>
                                          </p:val>
                                        </p:tav>
                                        <p:tav tm="100000">
                                          <p:val>
                                            <p:strVal val="#ppt_y"/>
                                          </p:val>
                                        </p:tav>
                                      </p:tavLst>
                                    </p:anim>
                                  </p:childTnLst>
                                </p:cTn>
                              </p:par>
                              <p:par>
                                <p:cTn id="12" presetID="2" presetClass="entr" presetSubtype="4" fill="hold" grpId="0"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2000" fill="hold"/>
                                        <p:tgtEl>
                                          <p:spTgt spid="6"/>
                                        </p:tgtEl>
                                        <p:attrNameLst>
                                          <p:attrName>ppt_x</p:attrName>
                                        </p:attrNameLst>
                                      </p:cBhvr>
                                      <p:tavLst>
                                        <p:tav tm="0">
                                          <p:val>
                                            <p:strVal val="#ppt_x"/>
                                          </p:val>
                                        </p:tav>
                                        <p:tav tm="100000">
                                          <p:val>
                                            <p:strVal val="#ppt_x"/>
                                          </p:val>
                                        </p:tav>
                                      </p:tavLst>
                                    </p:anim>
                                    <p:anim calcmode="lin" valueType="num">
                                      <p:cBhvr additive="base">
                                        <p:cTn id="15" dur="2000" fill="hold"/>
                                        <p:tgtEl>
                                          <p:spTgt spid="6"/>
                                        </p:tgtEl>
                                        <p:attrNameLst>
                                          <p:attrName>ppt_y</p:attrName>
                                        </p:attrNameLst>
                                      </p:cBhvr>
                                      <p:tavLst>
                                        <p:tav tm="0">
                                          <p:val>
                                            <p:strVal val="1+#ppt_h/2"/>
                                          </p:val>
                                        </p:tav>
                                        <p:tav tm="100000">
                                          <p:val>
                                            <p:strVal val="#ppt_y"/>
                                          </p:val>
                                        </p:tav>
                                      </p:tavLst>
                                    </p:anim>
                                  </p:childTnLst>
                                </p:cTn>
                              </p:par>
                              <p:par>
                                <p:cTn id="16" presetID="2" presetClass="entr" presetSubtype="4"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2000" fill="hold"/>
                                        <p:tgtEl>
                                          <p:spTgt spid="7"/>
                                        </p:tgtEl>
                                        <p:attrNameLst>
                                          <p:attrName>ppt_x</p:attrName>
                                        </p:attrNameLst>
                                      </p:cBhvr>
                                      <p:tavLst>
                                        <p:tav tm="0">
                                          <p:val>
                                            <p:strVal val="#ppt_x"/>
                                          </p:val>
                                        </p:tav>
                                        <p:tav tm="100000">
                                          <p:val>
                                            <p:strVal val="#ppt_x"/>
                                          </p:val>
                                        </p:tav>
                                      </p:tavLst>
                                    </p:anim>
                                    <p:anim calcmode="lin" valueType="num">
                                      <p:cBhvr additive="base">
                                        <p:cTn id="19" dur="2000" fill="hold"/>
                                        <p:tgtEl>
                                          <p:spTgt spid="7"/>
                                        </p:tgtEl>
                                        <p:attrNameLst>
                                          <p:attrName>ppt_y</p:attrName>
                                        </p:attrNameLst>
                                      </p:cBhvr>
                                      <p:tavLst>
                                        <p:tav tm="0">
                                          <p:val>
                                            <p:strVal val="1+#ppt_h/2"/>
                                          </p:val>
                                        </p:tav>
                                        <p:tav tm="100000">
                                          <p:val>
                                            <p:strVal val="#ppt_y"/>
                                          </p:val>
                                        </p:tav>
                                      </p:tavLst>
                                    </p:anim>
                                  </p:childTnLst>
                                </p:cTn>
                              </p:par>
                              <p:par>
                                <p:cTn id="20" presetID="2" presetClass="entr" presetSubtype="4"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2000" fill="hold"/>
                                        <p:tgtEl>
                                          <p:spTgt spid="8"/>
                                        </p:tgtEl>
                                        <p:attrNameLst>
                                          <p:attrName>ppt_x</p:attrName>
                                        </p:attrNameLst>
                                      </p:cBhvr>
                                      <p:tavLst>
                                        <p:tav tm="0">
                                          <p:val>
                                            <p:strVal val="#ppt_x"/>
                                          </p:val>
                                        </p:tav>
                                        <p:tav tm="100000">
                                          <p:val>
                                            <p:strVal val="#ppt_x"/>
                                          </p:val>
                                        </p:tav>
                                      </p:tavLst>
                                    </p:anim>
                                    <p:anim calcmode="lin" valueType="num">
                                      <p:cBhvr additive="base">
                                        <p:cTn id="23" dur="2000" fill="hold"/>
                                        <p:tgtEl>
                                          <p:spTgt spid="8"/>
                                        </p:tgtEl>
                                        <p:attrNameLst>
                                          <p:attrName>ppt_y</p:attrName>
                                        </p:attrNameLst>
                                      </p:cBhvr>
                                      <p:tavLst>
                                        <p:tav tm="0">
                                          <p:val>
                                            <p:strVal val="1+#ppt_h/2"/>
                                          </p:val>
                                        </p:tav>
                                        <p:tav tm="100000">
                                          <p:val>
                                            <p:strVal val="#ppt_y"/>
                                          </p:val>
                                        </p:tav>
                                      </p:tavLst>
                                    </p:anim>
                                  </p:childTnLst>
                                </p:cTn>
                              </p:par>
                              <p:par>
                                <p:cTn id="24" presetID="2" presetClass="entr" presetSubtype="4" fill="hold" grpId="0" nodeType="with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additive="base">
                                        <p:cTn id="26" dur="2000" fill="hold"/>
                                        <p:tgtEl>
                                          <p:spTgt spid="9"/>
                                        </p:tgtEl>
                                        <p:attrNameLst>
                                          <p:attrName>ppt_x</p:attrName>
                                        </p:attrNameLst>
                                      </p:cBhvr>
                                      <p:tavLst>
                                        <p:tav tm="0">
                                          <p:val>
                                            <p:strVal val="#ppt_x"/>
                                          </p:val>
                                        </p:tav>
                                        <p:tav tm="100000">
                                          <p:val>
                                            <p:strVal val="#ppt_x"/>
                                          </p:val>
                                        </p:tav>
                                      </p:tavLst>
                                    </p:anim>
                                    <p:anim calcmode="lin" valueType="num">
                                      <p:cBhvr additive="base">
                                        <p:cTn id="27" dur="2000" fill="hold"/>
                                        <p:tgtEl>
                                          <p:spTgt spid="9"/>
                                        </p:tgtEl>
                                        <p:attrNameLst>
                                          <p:attrName>ppt_y</p:attrName>
                                        </p:attrNameLst>
                                      </p:cBhvr>
                                      <p:tavLst>
                                        <p:tav tm="0">
                                          <p:val>
                                            <p:strVal val="1+#ppt_h/2"/>
                                          </p:val>
                                        </p:tav>
                                        <p:tav tm="100000">
                                          <p:val>
                                            <p:strVal val="#ppt_y"/>
                                          </p:val>
                                        </p:tav>
                                      </p:tavLst>
                                    </p:anim>
                                  </p:childTnLst>
                                </p:cTn>
                              </p:par>
                              <p:par>
                                <p:cTn id="28" presetID="2" presetClass="entr" presetSubtype="1" fill="hold" grpId="0" nodeType="with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additive="base">
                                        <p:cTn id="30" dur="2000" fill="hold"/>
                                        <p:tgtEl>
                                          <p:spTgt spid="10"/>
                                        </p:tgtEl>
                                        <p:attrNameLst>
                                          <p:attrName>ppt_x</p:attrName>
                                        </p:attrNameLst>
                                      </p:cBhvr>
                                      <p:tavLst>
                                        <p:tav tm="0">
                                          <p:val>
                                            <p:strVal val="#ppt_x"/>
                                          </p:val>
                                        </p:tav>
                                        <p:tav tm="100000">
                                          <p:val>
                                            <p:strVal val="#ppt_x"/>
                                          </p:val>
                                        </p:tav>
                                      </p:tavLst>
                                    </p:anim>
                                    <p:anim calcmode="lin" valueType="num">
                                      <p:cBhvr additive="base">
                                        <p:cTn id="31" dur="2000" fill="hold"/>
                                        <p:tgtEl>
                                          <p:spTgt spid="10"/>
                                        </p:tgtEl>
                                        <p:attrNameLst>
                                          <p:attrName>ppt_y</p:attrName>
                                        </p:attrNameLst>
                                      </p:cBhvr>
                                      <p:tavLst>
                                        <p:tav tm="0">
                                          <p:val>
                                            <p:strVal val="0-#ppt_h/2"/>
                                          </p:val>
                                        </p:tav>
                                        <p:tav tm="100000">
                                          <p:val>
                                            <p:strVal val="#ppt_y"/>
                                          </p:val>
                                        </p:tav>
                                      </p:tavLst>
                                    </p:anim>
                                  </p:childTnLst>
                                </p:cTn>
                              </p:par>
                              <p:par>
                                <p:cTn id="32" presetID="2" presetClass="entr" presetSubtype="1" fill="hold" grpId="0" nodeType="withEffect">
                                  <p:stCondLst>
                                    <p:cond delay="0"/>
                                  </p:stCondLst>
                                  <p:childTnLst>
                                    <p:set>
                                      <p:cBhvr>
                                        <p:cTn id="33" dur="1" fill="hold">
                                          <p:stCondLst>
                                            <p:cond delay="0"/>
                                          </p:stCondLst>
                                        </p:cTn>
                                        <p:tgtEl>
                                          <p:spTgt spid="11"/>
                                        </p:tgtEl>
                                        <p:attrNameLst>
                                          <p:attrName>style.visibility</p:attrName>
                                        </p:attrNameLst>
                                      </p:cBhvr>
                                      <p:to>
                                        <p:strVal val="visible"/>
                                      </p:to>
                                    </p:set>
                                    <p:anim calcmode="lin" valueType="num">
                                      <p:cBhvr additive="base">
                                        <p:cTn id="34" dur="2000" fill="hold"/>
                                        <p:tgtEl>
                                          <p:spTgt spid="11"/>
                                        </p:tgtEl>
                                        <p:attrNameLst>
                                          <p:attrName>ppt_x</p:attrName>
                                        </p:attrNameLst>
                                      </p:cBhvr>
                                      <p:tavLst>
                                        <p:tav tm="0">
                                          <p:val>
                                            <p:strVal val="#ppt_x"/>
                                          </p:val>
                                        </p:tav>
                                        <p:tav tm="100000">
                                          <p:val>
                                            <p:strVal val="#ppt_x"/>
                                          </p:val>
                                        </p:tav>
                                      </p:tavLst>
                                    </p:anim>
                                    <p:anim calcmode="lin" valueType="num">
                                      <p:cBhvr additive="base">
                                        <p:cTn id="35" dur="2000" fill="hold"/>
                                        <p:tgtEl>
                                          <p:spTgt spid="11"/>
                                        </p:tgtEl>
                                        <p:attrNameLst>
                                          <p:attrName>ppt_y</p:attrName>
                                        </p:attrNameLst>
                                      </p:cBhvr>
                                      <p:tavLst>
                                        <p:tav tm="0">
                                          <p:val>
                                            <p:strVal val="0-#ppt_h/2"/>
                                          </p:val>
                                        </p:tav>
                                        <p:tav tm="100000">
                                          <p:val>
                                            <p:strVal val="#ppt_y"/>
                                          </p:val>
                                        </p:tav>
                                      </p:tavLst>
                                    </p:anim>
                                  </p:childTnLst>
                                </p:cTn>
                              </p:par>
                              <p:par>
                                <p:cTn id="36" presetID="2" presetClass="entr" presetSubtype="1" fill="hold" grpId="0" nodeType="withEffect">
                                  <p:stCondLst>
                                    <p:cond delay="0"/>
                                  </p:stCondLst>
                                  <p:childTnLst>
                                    <p:set>
                                      <p:cBhvr>
                                        <p:cTn id="37" dur="1" fill="hold">
                                          <p:stCondLst>
                                            <p:cond delay="0"/>
                                          </p:stCondLst>
                                        </p:cTn>
                                        <p:tgtEl>
                                          <p:spTgt spid="12"/>
                                        </p:tgtEl>
                                        <p:attrNameLst>
                                          <p:attrName>style.visibility</p:attrName>
                                        </p:attrNameLst>
                                      </p:cBhvr>
                                      <p:to>
                                        <p:strVal val="visible"/>
                                      </p:to>
                                    </p:set>
                                    <p:anim calcmode="lin" valueType="num">
                                      <p:cBhvr additive="base">
                                        <p:cTn id="38" dur="2000" fill="hold"/>
                                        <p:tgtEl>
                                          <p:spTgt spid="12"/>
                                        </p:tgtEl>
                                        <p:attrNameLst>
                                          <p:attrName>ppt_x</p:attrName>
                                        </p:attrNameLst>
                                      </p:cBhvr>
                                      <p:tavLst>
                                        <p:tav tm="0">
                                          <p:val>
                                            <p:strVal val="#ppt_x"/>
                                          </p:val>
                                        </p:tav>
                                        <p:tav tm="100000">
                                          <p:val>
                                            <p:strVal val="#ppt_x"/>
                                          </p:val>
                                        </p:tav>
                                      </p:tavLst>
                                    </p:anim>
                                    <p:anim calcmode="lin" valueType="num">
                                      <p:cBhvr additive="base">
                                        <p:cTn id="39" dur="2000" fill="hold"/>
                                        <p:tgtEl>
                                          <p:spTgt spid="12"/>
                                        </p:tgtEl>
                                        <p:attrNameLst>
                                          <p:attrName>ppt_y</p:attrName>
                                        </p:attrNameLst>
                                      </p:cBhvr>
                                      <p:tavLst>
                                        <p:tav tm="0">
                                          <p:val>
                                            <p:strVal val="0-#ppt_h/2"/>
                                          </p:val>
                                        </p:tav>
                                        <p:tav tm="100000">
                                          <p:val>
                                            <p:strVal val="#ppt_y"/>
                                          </p:val>
                                        </p:tav>
                                      </p:tavLst>
                                    </p:anim>
                                  </p:childTnLst>
                                </p:cTn>
                              </p:par>
                              <p:par>
                                <p:cTn id="40" presetID="2" presetClass="entr" presetSubtype="1" fill="hold" grpId="0" nodeType="withEffect">
                                  <p:stCondLst>
                                    <p:cond delay="0"/>
                                  </p:stCondLst>
                                  <p:childTnLst>
                                    <p:set>
                                      <p:cBhvr>
                                        <p:cTn id="41" dur="1" fill="hold">
                                          <p:stCondLst>
                                            <p:cond delay="0"/>
                                          </p:stCondLst>
                                        </p:cTn>
                                        <p:tgtEl>
                                          <p:spTgt spid="13"/>
                                        </p:tgtEl>
                                        <p:attrNameLst>
                                          <p:attrName>style.visibility</p:attrName>
                                        </p:attrNameLst>
                                      </p:cBhvr>
                                      <p:to>
                                        <p:strVal val="visible"/>
                                      </p:to>
                                    </p:set>
                                    <p:anim calcmode="lin" valueType="num">
                                      <p:cBhvr additive="base">
                                        <p:cTn id="42" dur="2000" fill="hold"/>
                                        <p:tgtEl>
                                          <p:spTgt spid="13"/>
                                        </p:tgtEl>
                                        <p:attrNameLst>
                                          <p:attrName>ppt_x</p:attrName>
                                        </p:attrNameLst>
                                      </p:cBhvr>
                                      <p:tavLst>
                                        <p:tav tm="0">
                                          <p:val>
                                            <p:strVal val="#ppt_x"/>
                                          </p:val>
                                        </p:tav>
                                        <p:tav tm="100000">
                                          <p:val>
                                            <p:strVal val="#ppt_x"/>
                                          </p:val>
                                        </p:tav>
                                      </p:tavLst>
                                    </p:anim>
                                    <p:anim calcmode="lin" valueType="num">
                                      <p:cBhvr additive="base">
                                        <p:cTn id="43" dur="2000" fill="hold"/>
                                        <p:tgtEl>
                                          <p:spTgt spid="13"/>
                                        </p:tgtEl>
                                        <p:attrNameLst>
                                          <p:attrName>ppt_y</p:attrName>
                                        </p:attrNameLst>
                                      </p:cBhvr>
                                      <p:tavLst>
                                        <p:tav tm="0">
                                          <p:val>
                                            <p:strVal val="0-#ppt_h/2"/>
                                          </p:val>
                                        </p:tav>
                                        <p:tav tm="100000">
                                          <p:val>
                                            <p:strVal val="#ppt_y"/>
                                          </p:val>
                                        </p:tav>
                                      </p:tavLst>
                                    </p:anim>
                                  </p:childTnLst>
                                </p:cTn>
                              </p:par>
                              <p:par>
                                <p:cTn id="44" presetID="2" presetClass="entr" presetSubtype="1" fill="hold" grpId="0" nodeType="withEffect">
                                  <p:stCondLst>
                                    <p:cond delay="0"/>
                                  </p:stCondLst>
                                  <p:childTnLst>
                                    <p:set>
                                      <p:cBhvr>
                                        <p:cTn id="45" dur="1" fill="hold">
                                          <p:stCondLst>
                                            <p:cond delay="0"/>
                                          </p:stCondLst>
                                        </p:cTn>
                                        <p:tgtEl>
                                          <p:spTgt spid="14"/>
                                        </p:tgtEl>
                                        <p:attrNameLst>
                                          <p:attrName>style.visibility</p:attrName>
                                        </p:attrNameLst>
                                      </p:cBhvr>
                                      <p:to>
                                        <p:strVal val="visible"/>
                                      </p:to>
                                    </p:set>
                                    <p:anim calcmode="lin" valueType="num">
                                      <p:cBhvr additive="base">
                                        <p:cTn id="46" dur="2000" fill="hold"/>
                                        <p:tgtEl>
                                          <p:spTgt spid="14"/>
                                        </p:tgtEl>
                                        <p:attrNameLst>
                                          <p:attrName>ppt_x</p:attrName>
                                        </p:attrNameLst>
                                      </p:cBhvr>
                                      <p:tavLst>
                                        <p:tav tm="0">
                                          <p:val>
                                            <p:strVal val="#ppt_x"/>
                                          </p:val>
                                        </p:tav>
                                        <p:tav tm="100000">
                                          <p:val>
                                            <p:strVal val="#ppt_x"/>
                                          </p:val>
                                        </p:tav>
                                      </p:tavLst>
                                    </p:anim>
                                    <p:anim calcmode="lin" valueType="num">
                                      <p:cBhvr additive="base">
                                        <p:cTn id="47" dur="2000" fill="hold"/>
                                        <p:tgtEl>
                                          <p:spTgt spid="14"/>
                                        </p:tgtEl>
                                        <p:attrNameLst>
                                          <p:attrName>ppt_y</p:attrName>
                                        </p:attrNameLst>
                                      </p:cBhvr>
                                      <p:tavLst>
                                        <p:tav tm="0">
                                          <p:val>
                                            <p:strVal val="0-#ppt_h/2"/>
                                          </p:val>
                                        </p:tav>
                                        <p:tav tm="100000">
                                          <p:val>
                                            <p:strVal val="#ppt_y"/>
                                          </p:val>
                                        </p:tav>
                                      </p:tavLst>
                                    </p:anim>
                                  </p:childTnLst>
                                </p:cTn>
                              </p:par>
                              <p:par>
                                <p:cTn id="48" presetID="8" presetClass="emph" presetSubtype="0" fill="hold" grpId="1" nodeType="withEffect">
                                  <p:stCondLst>
                                    <p:cond delay="0"/>
                                  </p:stCondLst>
                                  <p:childTnLst>
                                    <p:animRot by="21600000">
                                      <p:cBhvr>
                                        <p:cTn id="49" dur="2000" fill="hold"/>
                                        <p:tgtEl>
                                          <p:spTgt spid="5"/>
                                        </p:tgtEl>
                                        <p:attrNameLst>
                                          <p:attrName>r</p:attrName>
                                        </p:attrNameLst>
                                      </p:cBhvr>
                                    </p:animRot>
                                  </p:childTnLst>
                                </p:cTn>
                              </p:par>
                              <p:par>
                                <p:cTn id="50" presetID="8" presetClass="emph" presetSubtype="0" fill="hold" grpId="1" nodeType="withEffect">
                                  <p:stCondLst>
                                    <p:cond delay="0"/>
                                  </p:stCondLst>
                                  <p:childTnLst>
                                    <p:animRot by="21600000">
                                      <p:cBhvr>
                                        <p:cTn id="51" dur="2000" fill="hold"/>
                                        <p:tgtEl>
                                          <p:spTgt spid="6"/>
                                        </p:tgtEl>
                                        <p:attrNameLst>
                                          <p:attrName>r</p:attrName>
                                        </p:attrNameLst>
                                      </p:cBhvr>
                                    </p:animRot>
                                  </p:childTnLst>
                                </p:cTn>
                              </p:par>
                              <p:par>
                                <p:cTn id="52" presetID="8" presetClass="emph" presetSubtype="0" fill="hold" grpId="1" nodeType="withEffect">
                                  <p:stCondLst>
                                    <p:cond delay="0"/>
                                  </p:stCondLst>
                                  <p:childTnLst>
                                    <p:animRot by="21600000">
                                      <p:cBhvr>
                                        <p:cTn id="53" dur="2000" fill="hold"/>
                                        <p:tgtEl>
                                          <p:spTgt spid="7"/>
                                        </p:tgtEl>
                                        <p:attrNameLst>
                                          <p:attrName>r</p:attrName>
                                        </p:attrNameLst>
                                      </p:cBhvr>
                                    </p:animRot>
                                  </p:childTnLst>
                                </p:cTn>
                              </p:par>
                              <p:par>
                                <p:cTn id="54" presetID="8" presetClass="emph" presetSubtype="0" fill="hold" grpId="1" nodeType="withEffect">
                                  <p:stCondLst>
                                    <p:cond delay="0"/>
                                  </p:stCondLst>
                                  <p:childTnLst>
                                    <p:animRot by="21600000">
                                      <p:cBhvr>
                                        <p:cTn id="55" dur="2000" fill="hold"/>
                                        <p:tgtEl>
                                          <p:spTgt spid="8"/>
                                        </p:tgtEl>
                                        <p:attrNameLst>
                                          <p:attrName>r</p:attrName>
                                        </p:attrNameLst>
                                      </p:cBhvr>
                                    </p:animRot>
                                  </p:childTnLst>
                                </p:cTn>
                              </p:par>
                              <p:par>
                                <p:cTn id="56" presetID="8" presetClass="emph" presetSubtype="0" fill="hold" grpId="1" nodeType="withEffect">
                                  <p:stCondLst>
                                    <p:cond delay="0"/>
                                  </p:stCondLst>
                                  <p:childTnLst>
                                    <p:animRot by="21600000">
                                      <p:cBhvr>
                                        <p:cTn id="57" dur="2000" fill="hold"/>
                                        <p:tgtEl>
                                          <p:spTgt spid="9"/>
                                        </p:tgtEl>
                                        <p:attrNameLst>
                                          <p:attrName>r</p:attrName>
                                        </p:attrNameLst>
                                      </p:cBhvr>
                                    </p:animRot>
                                  </p:childTnLst>
                                </p:cTn>
                              </p:par>
                              <p:par>
                                <p:cTn id="58" presetID="8" presetClass="emph" presetSubtype="0" fill="hold" grpId="1" nodeType="withEffect">
                                  <p:stCondLst>
                                    <p:cond delay="0"/>
                                  </p:stCondLst>
                                  <p:childTnLst>
                                    <p:animRot by="-21600000">
                                      <p:cBhvr>
                                        <p:cTn id="59" dur="2000" fill="hold"/>
                                        <p:tgtEl>
                                          <p:spTgt spid="10"/>
                                        </p:tgtEl>
                                        <p:attrNameLst>
                                          <p:attrName>r</p:attrName>
                                        </p:attrNameLst>
                                      </p:cBhvr>
                                    </p:animRot>
                                  </p:childTnLst>
                                </p:cTn>
                              </p:par>
                              <p:par>
                                <p:cTn id="60" presetID="8" presetClass="emph" presetSubtype="0" fill="hold" grpId="1" nodeType="withEffect">
                                  <p:stCondLst>
                                    <p:cond delay="0"/>
                                  </p:stCondLst>
                                  <p:childTnLst>
                                    <p:animRot by="-21600000">
                                      <p:cBhvr>
                                        <p:cTn id="61" dur="2000" fill="hold"/>
                                        <p:tgtEl>
                                          <p:spTgt spid="11"/>
                                        </p:tgtEl>
                                        <p:attrNameLst>
                                          <p:attrName>r</p:attrName>
                                        </p:attrNameLst>
                                      </p:cBhvr>
                                    </p:animRot>
                                  </p:childTnLst>
                                </p:cTn>
                              </p:par>
                              <p:par>
                                <p:cTn id="62" presetID="8" presetClass="emph" presetSubtype="0" fill="hold" grpId="1" nodeType="withEffect">
                                  <p:stCondLst>
                                    <p:cond delay="0"/>
                                  </p:stCondLst>
                                  <p:childTnLst>
                                    <p:animRot by="-21600000">
                                      <p:cBhvr>
                                        <p:cTn id="63" dur="2000" fill="hold"/>
                                        <p:tgtEl>
                                          <p:spTgt spid="12"/>
                                        </p:tgtEl>
                                        <p:attrNameLst>
                                          <p:attrName>r</p:attrName>
                                        </p:attrNameLst>
                                      </p:cBhvr>
                                    </p:animRot>
                                  </p:childTnLst>
                                </p:cTn>
                              </p:par>
                              <p:par>
                                <p:cTn id="64" presetID="8" presetClass="emph" presetSubtype="0" fill="hold" grpId="1" nodeType="withEffect">
                                  <p:stCondLst>
                                    <p:cond delay="0"/>
                                  </p:stCondLst>
                                  <p:childTnLst>
                                    <p:animRot by="-21600000">
                                      <p:cBhvr>
                                        <p:cTn id="65" dur="2000" fill="hold"/>
                                        <p:tgtEl>
                                          <p:spTgt spid="13"/>
                                        </p:tgtEl>
                                        <p:attrNameLst>
                                          <p:attrName>r</p:attrName>
                                        </p:attrNameLst>
                                      </p:cBhvr>
                                    </p:animRot>
                                  </p:childTnLst>
                                </p:cTn>
                              </p:par>
                              <p:par>
                                <p:cTn id="66" presetID="8" presetClass="emph" presetSubtype="0" fill="hold" grpId="1" nodeType="withEffect">
                                  <p:stCondLst>
                                    <p:cond delay="0"/>
                                  </p:stCondLst>
                                  <p:childTnLst>
                                    <p:animRot by="-21600000">
                                      <p:cBhvr>
                                        <p:cTn id="67" dur="2000" fill="hold"/>
                                        <p:tgtEl>
                                          <p:spTgt spid="14"/>
                                        </p:tgtEl>
                                        <p:attrNameLst>
                                          <p:attrName>r</p:attrName>
                                        </p:attrNameLst>
                                      </p:cBhvr>
                                    </p:animRot>
                                  </p:childTnLst>
                                </p:cTn>
                              </p:par>
                            </p:childTnLst>
                          </p:cTn>
                        </p:par>
                        <p:par>
                          <p:cTn id="68" fill="hold">
                            <p:stCondLst>
                              <p:cond delay="2000"/>
                            </p:stCondLst>
                            <p:childTnLst>
                              <p:par>
                                <p:cTn id="69" presetID="2" presetClass="exit" presetSubtype="2" fill="hold" grpId="2" nodeType="afterEffect">
                                  <p:stCondLst>
                                    <p:cond delay="0"/>
                                  </p:stCondLst>
                                  <p:childTnLst>
                                    <p:anim calcmode="lin" valueType="num">
                                      <p:cBhvr additive="base">
                                        <p:cTn id="70" dur="2000"/>
                                        <p:tgtEl>
                                          <p:spTgt spid="5"/>
                                        </p:tgtEl>
                                        <p:attrNameLst>
                                          <p:attrName>ppt_x</p:attrName>
                                        </p:attrNameLst>
                                      </p:cBhvr>
                                      <p:tavLst>
                                        <p:tav tm="0">
                                          <p:val>
                                            <p:strVal val="ppt_x"/>
                                          </p:val>
                                        </p:tav>
                                        <p:tav tm="100000">
                                          <p:val>
                                            <p:strVal val="1+ppt_w/2"/>
                                          </p:val>
                                        </p:tav>
                                      </p:tavLst>
                                    </p:anim>
                                    <p:anim calcmode="lin" valueType="num">
                                      <p:cBhvr additive="base">
                                        <p:cTn id="71" dur="2000"/>
                                        <p:tgtEl>
                                          <p:spTgt spid="5"/>
                                        </p:tgtEl>
                                        <p:attrNameLst>
                                          <p:attrName>ppt_y</p:attrName>
                                        </p:attrNameLst>
                                      </p:cBhvr>
                                      <p:tavLst>
                                        <p:tav tm="0">
                                          <p:val>
                                            <p:strVal val="ppt_y"/>
                                          </p:val>
                                        </p:tav>
                                        <p:tav tm="100000">
                                          <p:val>
                                            <p:strVal val="ppt_y"/>
                                          </p:val>
                                        </p:tav>
                                      </p:tavLst>
                                    </p:anim>
                                    <p:set>
                                      <p:cBhvr>
                                        <p:cTn id="72" dur="1" fill="hold">
                                          <p:stCondLst>
                                            <p:cond delay="1999"/>
                                          </p:stCondLst>
                                        </p:cTn>
                                        <p:tgtEl>
                                          <p:spTgt spid="5"/>
                                        </p:tgtEl>
                                        <p:attrNameLst>
                                          <p:attrName>style.visibility</p:attrName>
                                        </p:attrNameLst>
                                      </p:cBhvr>
                                      <p:to>
                                        <p:strVal val="hidden"/>
                                      </p:to>
                                    </p:set>
                                  </p:childTnLst>
                                </p:cTn>
                              </p:par>
                              <p:par>
                                <p:cTn id="73" presetID="2" presetClass="exit" presetSubtype="2" fill="hold" grpId="2" nodeType="withEffect">
                                  <p:stCondLst>
                                    <p:cond delay="0"/>
                                  </p:stCondLst>
                                  <p:childTnLst>
                                    <p:anim calcmode="lin" valueType="num">
                                      <p:cBhvr additive="base">
                                        <p:cTn id="74" dur="2000"/>
                                        <p:tgtEl>
                                          <p:spTgt spid="6"/>
                                        </p:tgtEl>
                                        <p:attrNameLst>
                                          <p:attrName>ppt_x</p:attrName>
                                        </p:attrNameLst>
                                      </p:cBhvr>
                                      <p:tavLst>
                                        <p:tav tm="0">
                                          <p:val>
                                            <p:strVal val="ppt_x"/>
                                          </p:val>
                                        </p:tav>
                                        <p:tav tm="100000">
                                          <p:val>
                                            <p:strVal val="1+ppt_w/2"/>
                                          </p:val>
                                        </p:tav>
                                      </p:tavLst>
                                    </p:anim>
                                    <p:anim calcmode="lin" valueType="num">
                                      <p:cBhvr additive="base">
                                        <p:cTn id="75" dur="2000"/>
                                        <p:tgtEl>
                                          <p:spTgt spid="6"/>
                                        </p:tgtEl>
                                        <p:attrNameLst>
                                          <p:attrName>ppt_y</p:attrName>
                                        </p:attrNameLst>
                                      </p:cBhvr>
                                      <p:tavLst>
                                        <p:tav tm="0">
                                          <p:val>
                                            <p:strVal val="ppt_y"/>
                                          </p:val>
                                        </p:tav>
                                        <p:tav tm="100000">
                                          <p:val>
                                            <p:strVal val="ppt_y"/>
                                          </p:val>
                                        </p:tav>
                                      </p:tavLst>
                                    </p:anim>
                                    <p:set>
                                      <p:cBhvr>
                                        <p:cTn id="76" dur="1" fill="hold">
                                          <p:stCondLst>
                                            <p:cond delay="1999"/>
                                          </p:stCondLst>
                                        </p:cTn>
                                        <p:tgtEl>
                                          <p:spTgt spid="6"/>
                                        </p:tgtEl>
                                        <p:attrNameLst>
                                          <p:attrName>style.visibility</p:attrName>
                                        </p:attrNameLst>
                                      </p:cBhvr>
                                      <p:to>
                                        <p:strVal val="hidden"/>
                                      </p:to>
                                    </p:set>
                                  </p:childTnLst>
                                </p:cTn>
                              </p:par>
                              <p:par>
                                <p:cTn id="77" presetID="2" presetClass="exit" presetSubtype="2" fill="hold" grpId="2" nodeType="withEffect">
                                  <p:stCondLst>
                                    <p:cond delay="0"/>
                                  </p:stCondLst>
                                  <p:childTnLst>
                                    <p:anim calcmode="lin" valueType="num">
                                      <p:cBhvr additive="base">
                                        <p:cTn id="78" dur="2000"/>
                                        <p:tgtEl>
                                          <p:spTgt spid="7"/>
                                        </p:tgtEl>
                                        <p:attrNameLst>
                                          <p:attrName>ppt_x</p:attrName>
                                        </p:attrNameLst>
                                      </p:cBhvr>
                                      <p:tavLst>
                                        <p:tav tm="0">
                                          <p:val>
                                            <p:strVal val="ppt_x"/>
                                          </p:val>
                                        </p:tav>
                                        <p:tav tm="100000">
                                          <p:val>
                                            <p:strVal val="1+ppt_w/2"/>
                                          </p:val>
                                        </p:tav>
                                      </p:tavLst>
                                    </p:anim>
                                    <p:anim calcmode="lin" valueType="num">
                                      <p:cBhvr additive="base">
                                        <p:cTn id="79" dur="2000"/>
                                        <p:tgtEl>
                                          <p:spTgt spid="7"/>
                                        </p:tgtEl>
                                        <p:attrNameLst>
                                          <p:attrName>ppt_y</p:attrName>
                                        </p:attrNameLst>
                                      </p:cBhvr>
                                      <p:tavLst>
                                        <p:tav tm="0">
                                          <p:val>
                                            <p:strVal val="ppt_y"/>
                                          </p:val>
                                        </p:tav>
                                        <p:tav tm="100000">
                                          <p:val>
                                            <p:strVal val="ppt_y"/>
                                          </p:val>
                                        </p:tav>
                                      </p:tavLst>
                                    </p:anim>
                                    <p:set>
                                      <p:cBhvr>
                                        <p:cTn id="80" dur="1" fill="hold">
                                          <p:stCondLst>
                                            <p:cond delay="1999"/>
                                          </p:stCondLst>
                                        </p:cTn>
                                        <p:tgtEl>
                                          <p:spTgt spid="7"/>
                                        </p:tgtEl>
                                        <p:attrNameLst>
                                          <p:attrName>style.visibility</p:attrName>
                                        </p:attrNameLst>
                                      </p:cBhvr>
                                      <p:to>
                                        <p:strVal val="hidden"/>
                                      </p:to>
                                    </p:set>
                                  </p:childTnLst>
                                </p:cTn>
                              </p:par>
                              <p:par>
                                <p:cTn id="81" presetID="2" presetClass="exit" presetSubtype="2" fill="hold" grpId="2" nodeType="withEffect">
                                  <p:stCondLst>
                                    <p:cond delay="0"/>
                                  </p:stCondLst>
                                  <p:childTnLst>
                                    <p:anim calcmode="lin" valueType="num">
                                      <p:cBhvr additive="base">
                                        <p:cTn id="82" dur="2000"/>
                                        <p:tgtEl>
                                          <p:spTgt spid="8"/>
                                        </p:tgtEl>
                                        <p:attrNameLst>
                                          <p:attrName>ppt_x</p:attrName>
                                        </p:attrNameLst>
                                      </p:cBhvr>
                                      <p:tavLst>
                                        <p:tav tm="0">
                                          <p:val>
                                            <p:strVal val="ppt_x"/>
                                          </p:val>
                                        </p:tav>
                                        <p:tav tm="100000">
                                          <p:val>
                                            <p:strVal val="1+ppt_w/2"/>
                                          </p:val>
                                        </p:tav>
                                      </p:tavLst>
                                    </p:anim>
                                    <p:anim calcmode="lin" valueType="num">
                                      <p:cBhvr additive="base">
                                        <p:cTn id="83" dur="2000"/>
                                        <p:tgtEl>
                                          <p:spTgt spid="8"/>
                                        </p:tgtEl>
                                        <p:attrNameLst>
                                          <p:attrName>ppt_y</p:attrName>
                                        </p:attrNameLst>
                                      </p:cBhvr>
                                      <p:tavLst>
                                        <p:tav tm="0">
                                          <p:val>
                                            <p:strVal val="ppt_y"/>
                                          </p:val>
                                        </p:tav>
                                        <p:tav tm="100000">
                                          <p:val>
                                            <p:strVal val="ppt_y"/>
                                          </p:val>
                                        </p:tav>
                                      </p:tavLst>
                                    </p:anim>
                                    <p:set>
                                      <p:cBhvr>
                                        <p:cTn id="84" dur="1" fill="hold">
                                          <p:stCondLst>
                                            <p:cond delay="1999"/>
                                          </p:stCondLst>
                                        </p:cTn>
                                        <p:tgtEl>
                                          <p:spTgt spid="8"/>
                                        </p:tgtEl>
                                        <p:attrNameLst>
                                          <p:attrName>style.visibility</p:attrName>
                                        </p:attrNameLst>
                                      </p:cBhvr>
                                      <p:to>
                                        <p:strVal val="hidden"/>
                                      </p:to>
                                    </p:set>
                                  </p:childTnLst>
                                </p:cTn>
                              </p:par>
                              <p:par>
                                <p:cTn id="85" presetID="2" presetClass="exit" presetSubtype="2" fill="hold" grpId="2" nodeType="withEffect">
                                  <p:stCondLst>
                                    <p:cond delay="0"/>
                                  </p:stCondLst>
                                  <p:childTnLst>
                                    <p:anim calcmode="lin" valueType="num">
                                      <p:cBhvr additive="base">
                                        <p:cTn id="86" dur="2000"/>
                                        <p:tgtEl>
                                          <p:spTgt spid="9"/>
                                        </p:tgtEl>
                                        <p:attrNameLst>
                                          <p:attrName>ppt_x</p:attrName>
                                        </p:attrNameLst>
                                      </p:cBhvr>
                                      <p:tavLst>
                                        <p:tav tm="0">
                                          <p:val>
                                            <p:strVal val="ppt_x"/>
                                          </p:val>
                                        </p:tav>
                                        <p:tav tm="100000">
                                          <p:val>
                                            <p:strVal val="1+ppt_w/2"/>
                                          </p:val>
                                        </p:tav>
                                      </p:tavLst>
                                    </p:anim>
                                    <p:anim calcmode="lin" valueType="num">
                                      <p:cBhvr additive="base">
                                        <p:cTn id="87" dur="2000"/>
                                        <p:tgtEl>
                                          <p:spTgt spid="9"/>
                                        </p:tgtEl>
                                        <p:attrNameLst>
                                          <p:attrName>ppt_y</p:attrName>
                                        </p:attrNameLst>
                                      </p:cBhvr>
                                      <p:tavLst>
                                        <p:tav tm="0">
                                          <p:val>
                                            <p:strVal val="ppt_y"/>
                                          </p:val>
                                        </p:tav>
                                        <p:tav tm="100000">
                                          <p:val>
                                            <p:strVal val="ppt_y"/>
                                          </p:val>
                                        </p:tav>
                                      </p:tavLst>
                                    </p:anim>
                                    <p:set>
                                      <p:cBhvr>
                                        <p:cTn id="88" dur="1" fill="hold">
                                          <p:stCondLst>
                                            <p:cond delay="1999"/>
                                          </p:stCondLst>
                                        </p:cTn>
                                        <p:tgtEl>
                                          <p:spTgt spid="9"/>
                                        </p:tgtEl>
                                        <p:attrNameLst>
                                          <p:attrName>style.visibility</p:attrName>
                                        </p:attrNameLst>
                                      </p:cBhvr>
                                      <p:to>
                                        <p:strVal val="hidden"/>
                                      </p:to>
                                    </p:set>
                                  </p:childTnLst>
                                </p:cTn>
                              </p:par>
                              <p:par>
                                <p:cTn id="89" presetID="8" presetClass="emph" presetSubtype="0" fill="hold" grpId="3" nodeType="withEffect">
                                  <p:stCondLst>
                                    <p:cond delay="0"/>
                                  </p:stCondLst>
                                  <p:childTnLst>
                                    <p:animRot by="21600000">
                                      <p:cBhvr>
                                        <p:cTn id="90" dur="2000" fill="hold"/>
                                        <p:tgtEl>
                                          <p:spTgt spid="5"/>
                                        </p:tgtEl>
                                        <p:attrNameLst>
                                          <p:attrName>r</p:attrName>
                                        </p:attrNameLst>
                                      </p:cBhvr>
                                    </p:animRot>
                                  </p:childTnLst>
                                </p:cTn>
                              </p:par>
                              <p:par>
                                <p:cTn id="91" presetID="8" presetClass="emph" presetSubtype="0" fill="hold" grpId="3" nodeType="withEffect">
                                  <p:stCondLst>
                                    <p:cond delay="0"/>
                                  </p:stCondLst>
                                  <p:childTnLst>
                                    <p:animRot by="21600000">
                                      <p:cBhvr>
                                        <p:cTn id="92" dur="2000" fill="hold"/>
                                        <p:tgtEl>
                                          <p:spTgt spid="6"/>
                                        </p:tgtEl>
                                        <p:attrNameLst>
                                          <p:attrName>r</p:attrName>
                                        </p:attrNameLst>
                                      </p:cBhvr>
                                    </p:animRot>
                                  </p:childTnLst>
                                </p:cTn>
                              </p:par>
                              <p:par>
                                <p:cTn id="93" presetID="8" presetClass="emph" presetSubtype="0" fill="hold" grpId="3" nodeType="withEffect">
                                  <p:stCondLst>
                                    <p:cond delay="0"/>
                                  </p:stCondLst>
                                  <p:childTnLst>
                                    <p:animRot by="21600000">
                                      <p:cBhvr>
                                        <p:cTn id="94" dur="2000" fill="hold"/>
                                        <p:tgtEl>
                                          <p:spTgt spid="7"/>
                                        </p:tgtEl>
                                        <p:attrNameLst>
                                          <p:attrName>r</p:attrName>
                                        </p:attrNameLst>
                                      </p:cBhvr>
                                    </p:animRot>
                                  </p:childTnLst>
                                </p:cTn>
                              </p:par>
                              <p:par>
                                <p:cTn id="95" presetID="8" presetClass="emph" presetSubtype="0" fill="hold" grpId="3" nodeType="withEffect">
                                  <p:stCondLst>
                                    <p:cond delay="0"/>
                                  </p:stCondLst>
                                  <p:childTnLst>
                                    <p:animRot by="21600000">
                                      <p:cBhvr>
                                        <p:cTn id="96" dur="2000" fill="hold"/>
                                        <p:tgtEl>
                                          <p:spTgt spid="8"/>
                                        </p:tgtEl>
                                        <p:attrNameLst>
                                          <p:attrName>r</p:attrName>
                                        </p:attrNameLst>
                                      </p:cBhvr>
                                    </p:animRot>
                                  </p:childTnLst>
                                </p:cTn>
                              </p:par>
                              <p:par>
                                <p:cTn id="97" presetID="8" presetClass="emph" presetSubtype="0" fill="hold" grpId="3" nodeType="withEffect">
                                  <p:stCondLst>
                                    <p:cond delay="0"/>
                                  </p:stCondLst>
                                  <p:childTnLst>
                                    <p:animRot by="21600000">
                                      <p:cBhvr>
                                        <p:cTn id="98" dur="2000" fill="hold"/>
                                        <p:tgtEl>
                                          <p:spTgt spid="9"/>
                                        </p:tgtEl>
                                        <p:attrNameLst>
                                          <p:attrName>r</p:attrName>
                                        </p:attrNameLst>
                                      </p:cBhvr>
                                    </p:animRot>
                                  </p:childTnLst>
                                </p:cTn>
                              </p:par>
                              <p:par>
                                <p:cTn id="99" presetID="2" presetClass="exit" presetSubtype="8" fill="hold" grpId="2" nodeType="withEffect">
                                  <p:stCondLst>
                                    <p:cond delay="0"/>
                                  </p:stCondLst>
                                  <p:childTnLst>
                                    <p:anim calcmode="lin" valueType="num">
                                      <p:cBhvr additive="base">
                                        <p:cTn id="100" dur="2000"/>
                                        <p:tgtEl>
                                          <p:spTgt spid="10"/>
                                        </p:tgtEl>
                                        <p:attrNameLst>
                                          <p:attrName>ppt_x</p:attrName>
                                        </p:attrNameLst>
                                      </p:cBhvr>
                                      <p:tavLst>
                                        <p:tav tm="0">
                                          <p:val>
                                            <p:strVal val="ppt_x"/>
                                          </p:val>
                                        </p:tav>
                                        <p:tav tm="100000">
                                          <p:val>
                                            <p:strVal val="0-ppt_w/2"/>
                                          </p:val>
                                        </p:tav>
                                      </p:tavLst>
                                    </p:anim>
                                    <p:anim calcmode="lin" valueType="num">
                                      <p:cBhvr additive="base">
                                        <p:cTn id="101" dur="2000"/>
                                        <p:tgtEl>
                                          <p:spTgt spid="10"/>
                                        </p:tgtEl>
                                        <p:attrNameLst>
                                          <p:attrName>ppt_y</p:attrName>
                                        </p:attrNameLst>
                                      </p:cBhvr>
                                      <p:tavLst>
                                        <p:tav tm="0">
                                          <p:val>
                                            <p:strVal val="ppt_y"/>
                                          </p:val>
                                        </p:tav>
                                        <p:tav tm="100000">
                                          <p:val>
                                            <p:strVal val="ppt_y"/>
                                          </p:val>
                                        </p:tav>
                                      </p:tavLst>
                                    </p:anim>
                                    <p:set>
                                      <p:cBhvr>
                                        <p:cTn id="102" dur="1" fill="hold">
                                          <p:stCondLst>
                                            <p:cond delay="1999"/>
                                          </p:stCondLst>
                                        </p:cTn>
                                        <p:tgtEl>
                                          <p:spTgt spid="10"/>
                                        </p:tgtEl>
                                        <p:attrNameLst>
                                          <p:attrName>style.visibility</p:attrName>
                                        </p:attrNameLst>
                                      </p:cBhvr>
                                      <p:to>
                                        <p:strVal val="hidden"/>
                                      </p:to>
                                    </p:set>
                                  </p:childTnLst>
                                </p:cTn>
                              </p:par>
                              <p:par>
                                <p:cTn id="103" presetID="2" presetClass="exit" presetSubtype="8" fill="hold" grpId="2" nodeType="withEffect">
                                  <p:stCondLst>
                                    <p:cond delay="0"/>
                                  </p:stCondLst>
                                  <p:childTnLst>
                                    <p:anim calcmode="lin" valueType="num">
                                      <p:cBhvr additive="base">
                                        <p:cTn id="104" dur="2000"/>
                                        <p:tgtEl>
                                          <p:spTgt spid="11"/>
                                        </p:tgtEl>
                                        <p:attrNameLst>
                                          <p:attrName>ppt_x</p:attrName>
                                        </p:attrNameLst>
                                      </p:cBhvr>
                                      <p:tavLst>
                                        <p:tav tm="0">
                                          <p:val>
                                            <p:strVal val="ppt_x"/>
                                          </p:val>
                                        </p:tav>
                                        <p:tav tm="100000">
                                          <p:val>
                                            <p:strVal val="0-ppt_w/2"/>
                                          </p:val>
                                        </p:tav>
                                      </p:tavLst>
                                    </p:anim>
                                    <p:anim calcmode="lin" valueType="num">
                                      <p:cBhvr additive="base">
                                        <p:cTn id="105" dur="2000"/>
                                        <p:tgtEl>
                                          <p:spTgt spid="11"/>
                                        </p:tgtEl>
                                        <p:attrNameLst>
                                          <p:attrName>ppt_y</p:attrName>
                                        </p:attrNameLst>
                                      </p:cBhvr>
                                      <p:tavLst>
                                        <p:tav tm="0">
                                          <p:val>
                                            <p:strVal val="ppt_y"/>
                                          </p:val>
                                        </p:tav>
                                        <p:tav tm="100000">
                                          <p:val>
                                            <p:strVal val="ppt_y"/>
                                          </p:val>
                                        </p:tav>
                                      </p:tavLst>
                                    </p:anim>
                                    <p:set>
                                      <p:cBhvr>
                                        <p:cTn id="106" dur="1" fill="hold">
                                          <p:stCondLst>
                                            <p:cond delay="1999"/>
                                          </p:stCondLst>
                                        </p:cTn>
                                        <p:tgtEl>
                                          <p:spTgt spid="11"/>
                                        </p:tgtEl>
                                        <p:attrNameLst>
                                          <p:attrName>style.visibility</p:attrName>
                                        </p:attrNameLst>
                                      </p:cBhvr>
                                      <p:to>
                                        <p:strVal val="hidden"/>
                                      </p:to>
                                    </p:set>
                                  </p:childTnLst>
                                </p:cTn>
                              </p:par>
                              <p:par>
                                <p:cTn id="107" presetID="2" presetClass="exit" presetSubtype="8" fill="hold" grpId="2" nodeType="withEffect">
                                  <p:stCondLst>
                                    <p:cond delay="0"/>
                                  </p:stCondLst>
                                  <p:childTnLst>
                                    <p:anim calcmode="lin" valueType="num">
                                      <p:cBhvr additive="base">
                                        <p:cTn id="108" dur="2000"/>
                                        <p:tgtEl>
                                          <p:spTgt spid="12"/>
                                        </p:tgtEl>
                                        <p:attrNameLst>
                                          <p:attrName>ppt_x</p:attrName>
                                        </p:attrNameLst>
                                      </p:cBhvr>
                                      <p:tavLst>
                                        <p:tav tm="0">
                                          <p:val>
                                            <p:strVal val="ppt_x"/>
                                          </p:val>
                                        </p:tav>
                                        <p:tav tm="100000">
                                          <p:val>
                                            <p:strVal val="0-ppt_w/2"/>
                                          </p:val>
                                        </p:tav>
                                      </p:tavLst>
                                    </p:anim>
                                    <p:anim calcmode="lin" valueType="num">
                                      <p:cBhvr additive="base">
                                        <p:cTn id="109" dur="2000"/>
                                        <p:tgtEl>
                                          <p:spTgt spid="12"/>
                                        </p:tgtEl>
                                        <p:attrNameLst>
                                          <p:attrName>ppt_y</p:attrName>
                                        </p:attrNameLst>
                                      </p:cBhvr>
                                      <p:tavLst>
                                        <p:tav tm="0">
                                          <p:val>
                                            <p:strVal val="ppt_y"/>
                                          </p:val>
                                        </p:tav>
                                        <p:tav tm="100000">
                                          <p:val>
                                            <p:strVal val="ppt_y"/>
                                          </p:val>
                                        </p:tav>
                                      </p:tavLst>
                                    </p:anim>
                                    <p:set>
                                      <p:cBhvr>
                                        <p:cTn id="110" dur="1" fill="hold">
                                          <p:stCondLst>
                                            <p:cond delay="1999"/>
                                          </p:stCondLst>
                                        </p:cTn>
                                        <p:tgtEl>
                                          <p:spTgt spid="12"/>
                                        </p:tgtEl>
                                        <p:attrNameLst>
                                          <p:attrName>style.visibility</p:attrName>
                                        </p:attrNameLst>
                                      </p:cBhvr>
                                      <p:to>
                                        <p:strVal val="hidden"/>
                                      </p:to>
                                    </p:set>
                                  </p:childTnLst>
                                </p:cTn>
                              </p:par>
                              <p:par>
                                <p:cTn id="111" presetID="2" presetClass="exit" presetSubtype="8" fill="hold" grpId="2" nodeType="withEffect">
                                  <p:stCondLst>
                                    <p:cond delay="0"/>
                                  </p:stCondLst>
                                  <p:childTnLst>
                                    <p:anim calcmode="lin" valueType="num">
                                      <p:cBhvr additive="base">
                                        <p:cTn id="112" dur="2000"/>
                                        <p:tgtEl>
                                          <p:spTgt spid="13"/>
                                        </p:tgtEl>
                                        <p:attrNameLst>
                                          <p:attrName>ppt_x</p:attrName>
                                        </p:attrNameLst>
                                      </p:cBhvr>
                                      <p:tavLst>
                                        <p:tav tm="0">
                                          <p:val>
                                            <p:strVal val="ppt_x"/>
                                          </p:val>
                                        </p:tav>
                                        <p:tav tm="100000">
                                          <p:val>
                                            <p:strVal val="0-ppt_w/2"/>
                                          </p:val>
                                        </p:tav>
                                      </p:tavLst>
                                    </p:anim>
                                    <p:anim calcmode="lin" valueType="num">
                                      <p:cBhvr additive="base">
                                        <p:cTn id="113" dur="2000"/>
                                        <p:tgtEl>
                                          <p:spTgt spid="13"/>
                                        </p:tgtEl>
                                        <p:attrNameLst>
                                          <p:attrName>ppt_y</p:attrName>
                                        </p:attrNameLst>
                                      </p:cBhvr>
                                      <p:tavLst>
                                        <p:tav tm="0">
                                          <p:val>
                                            <p:strVal val="ppt_y"/>
                                          </p:val>
                                        </p:tav>
                                        <p:tav tm="100000">
                                          <p:val>
                                            <p:strVal val="ppt_y"/>
                                          </p:val>
                                        </p:tav>
                                      </p:tavLst>
                                    </p:anim>
                                    <p:set>
                                      <p:cBhvr>
                                        <p:cTn id="114" dur="1" fill="hold">
                                          <p:stCondLst>
                                            <p:cond delay="1999"/>
                                          </p:stCondLst>
                                        </p:cTn>
                                        <p:tgtEl>
                                          <p:spTgt spid="13"/>
                                        </p:tgtEl>
                                        <p:attrNameLst>
                                          <p:attrName>style.visibility</p:attrName>
                                        </p:attrNameLst>
                                      </p:cBhvr>
                                      <p:to>
                                        <p:strVal val="hidden"/>
                                      </p:to>
                                    </p:set>
                                  </p:childTnLst>
                                </p:cTn>
                              </p:par>
                              <p:par>
                                <p:cTn id="115" presetID="2" presetClass="exit" presetSubtype="8" fill="hold" grpId="2" nodeType="withEffect">
                                  <p:stCondLst>
                                    <p:cond delay="0"/>
                                  </p:stCondLst>
                                  <p:childTnLst>
                                    <p:anim calcmode="lin" valueType="num">
                                      <p:cBhvr additive="base">
                                        <p:cTn id="116" dur="2000"/>
                                        <p:tgtEl>
                                          <p:spTgt spid="14"/>
                                        </p:tgtEl>
                                        <p:attrNameLst>
                                          <p:attrName>ppt_x</p:attrName>
                                        </p:attrNameLst>
                                      </p:cBhvr>
                                      <p:tavLst>
                                        <p:tav tm="0">
                                          <p:val>
                                            <p:strVal val="ppt_x"/>
                                          </p:val>
                                        </p:tav>
                                        <p:tav tm="100000">
                                          <p:val>
                                            <p:strVal val="0-ppt_w/2"/>
                                          </p:val>
                                        </p:tav>
                                      </p:tavLst>
                                    </p:anim>
                                    <p:anim calcmode="lin" valueType="num">
                                      <p:cBhvr additive="base">
                                        <p:cTn id="117" dur="2000"/>
                                        <p:tgtEl>
                                          <p:spTgt spid="14"/>
                                        </p:tgtEl>
                                        <p:attrNameLst>
                                          <p:attrName>ppt_y</p:attrName>
                                        </p:attrNameLst>
                                      </p:cBhvr>
                                      <p:tavLst>
                                        <p:tav tm="0">
                                          <p:val>
                                            <p:strVal val="ppt_y"/>
                                          </p:val>
                                        </p:tav>
                                        <p:tav tm="100000">
                                          <p:val>
                                            <p:strVal val="ppt_y"/>
                                          </p:val>
                                        </p:tav>
                                      </p:tavLst>
                                    </p:anim>
                                    <p:set>
                                      <p:cBhvr>
                                        <p:cTn id="118" dur="1" fill="hold">
                                          <p:stCondLst>
                                            <p:cond delay="1999"/>
                                          </p:stCondLst>
                                        </p:cTn>
                                        <p:tgtEl>
                                          <p:spTgt spid="14"/>
                                        </p:tgtEl>
                                        <p:attrNameLst>
                                          <p:attrName>style.visibility</p:attrName>
                                        </p:attrNameLst>
                                      </p:cBhvr>
                                      <p:to>
                                        <p:strVal val="hidden"/>
                                      </p:to>
                                    </p:set>
                                  </p:childTnLst>
                                </p:cTn>
                              </p:par>
                              <p:par>
                                <p:cTn id="119" presetID="8" presetClass="emph" presetSubtype="0" fill="hold" grpId="3" nodeType="withEffect">
                                  <p:stCondLst>
                                    <p:cond delay="0"/>
                                  </p:stCondLst>
                                  <p:childTnLst>
                                    <p:animRot by="-21600000">
                                      <p:cBhvr>
                                        <p:cTn id="120" dur="2000" fill="hold"/>
                                        <p:tgtEl>
                                          <p:spTgt spid="10"/>
                                        </p:tgtEl>
                                        <p:attrNameLst>
                                          <p:attrName>r</p:attrName>
                                        </p:attrNameLst>
                                      </p:cBhvr>
                                    </p:animRot>
                                  </p:childTnLst>
                                </p:cTn>
                              </p:par>
                              <p:par>
                                <p:cTn id="121" presetID="8" presetClass="emph" presetSubtype="0" fill="hold" grpId="3" nodeType="withEffect">
                                  <p:stCondLst>
                                    <p:cond delay="0"/>
                                  </p:stCondLst>
                                  <p:childTnLst>
                                    <p:animRot by="-21600000">
                                      <p:cBhvr>
                                        <p:cTn id="122" dur="2000" fill="hold"/>
                                        <p:tgtEl>
                                          <p:spTgt spid="11"/>
                                        </p:tgtEl>
                                        <p:attrNameLst>
                                          <p:attrName>r</p:attrName>
                                        </p:attrNameLst>
                                      </p:cBhvr>
                                    </p:animRot>
                                  </p:childTnLst>
                                </p:cTn>
                              </p:par>
                              <p:par>
                                <p:cTn id="123" presetID="8" presetClass="emph" presetSubtype="0" fill="hold" grpId="3" nodeType="withEffect">
                                  <p:stCondLst>
                                    <p:cond delay="0"/>
                                  </p:stCondLst>
                                  <p:childTnLst>
                                    <p:animRot by="-21600000">
                                      <p:cBhvr>
                                        <p:cTn id="124" dur="2000" fill="hold"/>
                                        <p:tgtEl>
                                          <p:spTgt spid="12"/>
                                        </p:tgtEl>
                                        <p:attrNameLst>
                                          <p:attrName>r</p:attrName>
                                        </p:attrNameLst>
                                      </p:cBhvr>
                                    </p:animRot>
                                  </p:childTnLst>
                                </p:cTn>
                              </p:par>
                              <p:par>
                                <p:cTn id="125" presetID="8" presetClass="emph" presetSubtype="0" fill="hold" grpId="3" nodeType="withEffect">
                                  <p:stCondLst>
                                    <p:cond delay="0"/>
                                  </p:stCondLst>
                                  <p:childTnLst>
                                    <p:animRot by="-21600000">
                                      <p:cBhvr>
                                        <p:cTn id="126" dur="2000" fill="hold"/>
                                        <p:tgtEl>
                                          <p:spTgt spid="13"/>
                                        </p:tgtEl>
                                        <p:attrNameLst>
                                          <p:attrName>r</p:attrName>
                                        </p:attrNameLst>
                                      </p:cBhvr>
                                    </p:animRot>
                                  </p:childTnLst>
                                </p:cTn>
                              </p:par>
                              <p:par>
                                <p:cTn id="127" presetID="8" presetClass="emph" presetSubtype="0" fill="hold" grpId="3" nodeType="withEffect">
                                  <p:stCondLst>
                                    <p:cond delay="0"/>
                                  </p:stCondLst>
                                  <p:childTnLst>
                                    <p:animRot by="-21600000">
                                      <p:cBhvr>
                                        <p:cTn id="128" dur="2000" fill="hold"/>
                                        <p:tgtEl>
                                          <p:spTgt spid="14"/>
                                        </p:tgtEl>
                                        <p:attrNameLst>
                                          <p:attrName>r</p:attrName>
                                        </p:attrNameLst>
                                      </p:cBhvr>
                                    </p:animRot>
                                  </p:childTnLst>
                                </p:cTn>
                              </p:par>
                              <p:par>
                                <p:cTn id="129" presetID="23" presetClass="entr" presetSubtype="288" fill="hold" nodeType="withEffect">
                                  <p:stCondLst>
                                    <p:cond delay="0"/>
                                  </p:stCondLst>
                                  <p:childTnLst>
                                    <p:set>
                                      <p:cBhvr>
                                        <p:cTn id="130" dur="1" fill="hold">
                                          <p:stCondLst>
                                            <p:cond delay="0"/>
                                          </p:stCondLst>
                                        </p:cTn>
                                        <p:tgtEl>
                                          <p:spTgt spid="4"/>
                                        </p:tgtEl>
                                        <p:attrNameLst>
                                          <p:attrName>style.visibility</p:attrName>
                                        </p:attrNameLst>
                                      </p:cBhvr>
                                      <p:to>
                                        <p:strVal val="visible"/>
                                      </p:to>
                                    </p:set>
                                    <p:anim calcmode="lin" valueType="num">
                                      <p:cBhvr>
                                        <p:cTn id="131" dur="2000" fill="hold"/>
                                        <p:tgtEl>
                                          <p:spTgt spid="4"/>
                                        </p:tgtEl>
                                        <p:attrNameLst>
                                          <p:attrName>ppt_w</p:attrName>
                                        </p:attrNameLst>
                                      </p:cBhvr>
                                      <p:tavLst>
                                        <p:tav tm="0">
                                          <p:val>
                                            <p:strVal val="4/3*#ppt_w"/>
                                          </p:val>
                                        </p:tav>
                                        <p:tav tm="100000">
                                          <p:val>
                                            <p:strVal val="#ppt_w"/>
                                          </p:val>
                                        </p:tav>
                                      </p:tavLst>
                                    </p:anim>
                                    <p:anim calcmode="lin" valueType="num">
                                      <p:cBhvr>
                                        <p:cTn id="132" dur="2000" fill="hold"/>
                                        <p:tgtEl>
                                          <p:spTgt spid="4"/>
                                        </p:tgtEl>
                                        <p:attrNameLst>
                                          <p:attrName>ppt_h</p:attrName>
                                        </p:attrNameLst>
                                      </p:cBhvr>
                                      <p:tavLst>
                                        <p:tav tm="0">
                                          <p:val>
                                            <p:strVal val="4/3*#ppt_h"/>
                                          </p:val>
                                        </p:tav>
                                        <p:tav tm="100000">
                                          <p:val>
                                            <p:strVal val="#ppt_h"/>
                                          </p:val>
                                        </p:tav>
                                      </p:tavLst>
                                    </p:anim>
                                  </p:childTnLst>
                                </p:cTn>
                              </p:par>
                              <p:par>
                                <p:cTn id="133" presetID="16" presetClass="entr" presetSubtype="37" fill="hold" nodeType="withEffect">
                                  <p:stCondLst>
                                    <p:cond delay="0"/>
                                  </p:stCondLst>
                                  <p:childTnLst>
                                    <p:set>
                                      <p:cBhvr>
                                        <p:cTn id="134" dur="1" fill="hold">
                                          <p:stCondLst>
                                            <p:cond delay="0"/>
                                          </p:stCondLst>
                                        </p:cTn>
                                        <p:tgtEl>
                                          <p:spTgt spid="4"/>
                                        </p:tgtEl>
                                        <p:attrNameLst>
                                          <p:attrName>style.visibility</p:attrName>
                                        </p:attrNameLst>
                                      </p:cBhvr>
                                      <p:to>
                                        <p:strVal val="visible"/>
                                      </p:to>
                                    </p:set>
                                    <p:animEffect transition="in" filter="barn(outVertical)">
                                      <p:cBhvr>
                                        <p:cTn id="13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chemeClr val="tx2">
                  <a:lumMod val="50000"/>
                </a:schemeClr>
              </a:gs>
              <a:gs pos="50000">
                <a:schemeClr val="bg2">
                  <a:lumMod val="75000"/>
                  <a:shade val="67500"/>
                  <a:satMod val="115000"/>
                </a:schemeClr>
              </a:gs>
              <a:gs pos="100000">
                <a:schemeClr val="bg2">
                  <a:lumMod val="75000"/>
                  <a:shade val="100000"/>
                  <a:satMod val="115000"/>
                </a:schemeClr>
              </a:gs>
            </a:gsLst>
            <a:path path="circle">
              <a:fillToRect l="50000" t="50000" r="50000" b="50000"/>
            </a:path>
            <a:tileRect/>
          </a:gradFill>
        </p:spPr>
        <p:txBody>
          <a:bodyPr/>
          <a:lstStyle/>
          <a:p>
            <a:endParaRPr lang="es-ES" dirty="0"/>
          </a:p>
        </p:txBody>
      </p:sp>
      <p:pic>
        <p:nvPicPr>
          <p:cNvPr id="4" name="3 Imagen" descr="5 (6).jpg"/>
          <p:cNvPicPr>
            <a:picLocks noChangeAspect="1"/>
          </p:cNvPicPr>
          <p:nvPr/>
        </p:nvPicPr>
        <p:blipFill>
          <a:blip r:embed="rId2"/>
          <a:stretch>
            <a:fillRect/>
          </a:stretch>
        </p:blipFill>
        <p:spPr>
          <a:xfrm>
            <a:off x="0" y="-1"/>
            <a:ext cx="9144000" cy="6858001"/>
          </a:xfrm>
          <a:prstGeom prst="rect">
            <a:avLst/>
          </a:prstGeom>
        </p:spPr>
      </p:pic>
      <p:sp>
        <p:nvSpPr>
          <p:cNvPr id="5" name="4 Triángulo isósceles"/>
          <p:cNvSpPr/>
          <p:nvPr/>
        </p:nvSpPr>
        <p:spPr>
          <a:xfrm rot="8377337">
            <a:off x="3728036" y="2568754"/>
            <a:ext cx="1214446" cy="928694"/>
          </a:xfrm>
          <a:prstGeom prst="triangle">
            <a:avLst/>
          </a:prstGeom>
          <a:gradFill flip="none" rotWithShape="1">
            <a:gsLst>
              <a:gs pos="0">
                <a:schemeClr val="tx2">
                  <a:lumMod val="75000"/>
                  <a:shade val="30000"/>
                  <a:satMod val="115000"/>
                </a:schemeClr>
              </a:gs>
              <a:gs pos="50000">
                <a:schemeClr val="tx2">
                  <a:lumMod val="75000"/>
                  <a:shade val="67500"/>
                  <a:satMod val="115000"/>
                </a:schemeClr>
              </a:gs>
              <a:gs pos="100000">
                <a:schemeClr val="tx2">
                  <a:lumMod val="75000"/>
                  <a:shade val="100000"/>
                  <a:satMod val="115000"/>
                </a:schemeClr>
              </a:gs>
            </a:gsLst>
            <a:lin ang="5400000" scaled="1"/>
            <a:tileRect/>
          </a:gradFill>
          <a:ln>
            <a:noFill/>
          </a:ln>
          <a:effectLst>
            <a:outerShdw dist="508000" dir="7800000" sx="115000" sy="115000" kx="-800400" algn="bl" rotWithShape="0">
              <a:schemeClr val="tx2">
                <a:lumMod val="75000"/>
                <a:alpha val="41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Triángulo isósceles"/>
          <p:cNvSpPr/>
          <p:nvPr/>
        </p:nvSpPr>
        <p:spPr>
          <a:xfrm rot="13243610">
            <a:off x="4443220" y="2625732"/>
            <a:ext cx="1214446" cy="928694"/>
          </a:xfrm>
          <a:prstGeom prst="triangle">
            <a:avLst/>
          </a:prstGeom>
          <a:gradFill flip="none" rotWithShape="1">
            <a:gsLst>
              <a:gs pos="0">
                <a:schemeClr val="tx2">
                  <a:lumMod val="75000"/>
                  <a:shade val="30000"/>
                  <a:satMod val="115000"/>
                </a:schemeClr>
              </a:gs>
              <a:gs pos="50000">
                <a:schemeClr val="tx2">
                  <a:lumMod val="75000"/>
                  <a:shade val="67500"/>
                  <a:satMod val="115000"/>
                </a:schemeClr>
              </a:gs>
              <a:gs pos="100000">
                <a:schemeClr val="tx2">
                  <a:lumMod val="75000"/>
                  <a:shade val="100000"/>
                  <a:satMod val="115000"/>
                </a:schemeClr>
              </a:gs>
            </a:gsLst>
            <a:lin ang="5400000" scaled="1"/>
            <a:tileRect/>
          </a:gradFill>
          <a:ln>
            <a:noFill/>
          </a:ln>
          <a:effectLst>
            <a:outerShdw dist="508000" dir="7800000" sx="115000" sy="115000" kx="-800400" algn="bl" rotWithShape="0">
              <a:schemeClr val="tx2">
                <a:lumMod val="75000"/>
                <a:alpha val="41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Triángulo isósceles"/>
          <p:cNvSpPr/>
          <p:nvPr/>
        </p:nvSpPr>
        <p:spPr>
          <a:xfrm rot="2681328">
            <a:off x="3722895" y="3364618"/>
            <a:ext cx="1214446" cy="928694"/>
          </a:xfrm>
          <a:prstGeom prst="triangle">
            <a:avLst/>
          </a:prstGeom>
          <a:gradFill flip="none" rotWithShape="1">
            <a:gsLst>
              <a:gs pos="0">
                <a:schemeClr val="tx2">
                  <a:lumMod val="75000"/>
                  <a:shade val="30000"/>
                  <a:satMod val="115000"/>
                </a:schemeClr>
              </a:gs>
              <a:gs pos="50000">
                <a:schemeClr val="tx2">
                  <a:lumMod val="75000"/>
                  <a:shade val="67500"/>
                  <a:satMod val="115000"/>
                </a:schemeClr>
              </a:gs>
              <a:gs pos="100000">
                <a:schemeClr val="tx2">
                  <a:lumMod val="75000"/>
                  <a:shade val="100000"/>
                  <a:satMod val="115000"/>
                </a:schemeClr>
              </a:gs>
            </a:gsLst>
            <a:lin ang="5400000" scaled="1"/>
            <a:tileRect/>
          </a:gradFill>
          <a:ln>
            <a:noFill/>
          </a:ln>
          <a:effectLst>
            <a:outerShdw dist="508000" dir="7800000" sx="115000" sy="115000" kx="-800400" algn="bl" rotWithShape="0">
              <a:schemeClr val="tx2">
                <a:lumMod val="75000"/>
                <a:alpha val="41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Triángulo isósceles"/>
          <p:cNvSpPr/>
          <p:nvPr/>
        </p:nvSpPr>
        <p:spPr>
          <a:xfrm rot="19560854">
            <a:off x="4439557" y="3433038"/>
            <a:ext cx="1214446" cy="928694"/>
          </a:xfrm>
          <a:prstGeom prst="triangle">
            <a:avLst/>
          </a:prstGeom>
          <a:gradFill flip="none" rotWithShape="1">
            <a:gsLst>
              <a:gs pos="0">
                <a:schemeClr val="tx2">
                  <a:lumMod val="75000"/>
                  <a:shade val="30000"/>
                  <a:satMod val="115000"/>
                </a:schemeClr>
              </a:gs>
              <a:gs pos="50000">
                <a:schemeClr val="tx2">
                  <a:lumMod val="75000"/>
                  <a:shade val="67500"/>
                  <a:satMod val="115000"/>
                </a:schemeClr>
              </a:gs>
              <a:gs pos="100000">
                <a:schemeClr val="tx2">
                  <a:lumMod val="75000"/>
                  <a:shade val="100000"/>
                  <a:satMod val="115000"/>
                </a:schemeClr>
              </a:gs>
            </a:gsLst>
            <a:lin ang="5400000" scaled="1"/>
            <a:tileRect/>
          </a:gradFill>
          <a:ln>
            <a:noFill/>
          </a:ln>
          <a:effectLst>
            <a:outerShdw dist="508000" dir="7800000" sx="115000" sy="115000" kx="-800400" algn="bl" rotWithShape="0">
              <a:schemeClr val="tx2">
                <a:lumMod val="75000"/>
                <a:alpha val="41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Triángulo isósceles"/>
          <p:cNvSpPr/>
          <p:nvPr/>
        </p:nvSpPr>
        <p:spPr>
          <a:xfrm rot="8377337">
            <a:off x="3442284" y="2211564"/>
            <a:ext cx="1214446" cy="928694"/>
          </a:xfrm>
          <a:prstGeom prst="triangle">
            <a:avLst/>
          </a:prstGeom>
          <a:gradFill flip="none" rotWithShape="1">
            <a:gsLst>
              <a:gs pos="0">
                <a:schemeClr val="tx2">
                  <a:lumMod val="75000"/>
                  <a:shade val="30000"/>
                  <a:satMod val="115000"/>
                </a:schemeClr>
              </a:gs>
              <a:gs pos="50000">
                <a:schemeClr val="tx2">
                  <a:lumMod val="75000"/>
                  <a:shade val="67500"/>
                  <a:satMod val="115000"/>
                </a:schemeClr>
              </a:gs>
              <a:gs pos="100000">
                <a:schemeClr val="tx2">
                  <a:lumMod val="75000"/>
                  <a:shade val="100000"/>
                  <a:satMod val="115000"/>
                </a:schemeClr>
              </a:gs>
            </a:gsLst>
            <a:lin ang="5400000" scaled="1"/>
            <a:tileRect/>
          </a:gradFill>
          <a:ln>
            <a:noFill/>
          </a:ln>
          <a:effectLst>
            <a:outerShdw dist="508000" dir="7800000" sx="115000" sy="115000" kx="-800400" algn="bl" rotWithShape="0">
              <a:schemeClr val="tx2">
                <a:lumMod val="75000"/>
                <a:alpha val="41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Triángulo isósceles"/>
          <p:cNvSpPr/>
          <p:nvPr/>
        </p:nvSpPr>
        <p:spPr>
          <a:xfrm rot="13243610">
            <a:off x="4727910" y="2283973"/>
            <a:ext cx="1214446" cy="928694"/>
          </a:xfrm>
          <a:prstGeom prst="triangle">
            <a:avLst/>
          </a:prstGeom>
          <a:gradFill flip="none" rotWithShape="1">
            <a:gsLst>
              <a:gs pos="0">
                <a:schemeClr val="tx2">
                  <a:lumMod val="75000"/>
                  <a:shade val="30000"/>
                  <a:satMod val="115000"/>
                </a:schemeClr>
              </a:gs>
              <a:gs pos="50000">
                <a:schemeClr val="tx2">
                  <a:lumMod val="75000"/>
                  <a:shade val="67500"/>
                  <a:satMod val="115000"/>
                </a:schemeClr>
              </a:gs>
              <a:gs pos="100000">
                <a:schemeClr val="tx2">
                  <a:lumMod val="75000"/>
                  <a:shade val="100000"/>
                  <a:satMod val="115000"/>
                </a:schemeClr>
              </a:gs>
            </a:gsLst>
            <a:lin ang="5400000" scaled="1"/>
            <a:tileRect/>
          </a:gradFill>
          <a:ln>
            <a:noFill/>
          </a:ln>
          <a:effectLst>
            <a:outerShdw dist="508000" dir="7800000" sx="115000" sy="115000" kx="-800400" algn="bl" rotWithShape="0">
              <a:schemeClr val="tx2">
                <a:lumMod val="75000"/>
                <a:alpha val="41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Triángulo isósceles"/>
          <p:cNvSpPr/>
          <p:nvPr/>
        </p:nvSpPr>
        <p:spPr>
          <a:xfrm rot="19560854">
            <a:off x="4656397" y="3831985"/>
            <a:ext cx="1214446" cy="928694"/>
          </a:xfrm>
          <a:prstGeom prst="triangle">
            <a:avLst/>
          </a:prstGeom>
          <a:gradFill flip="none" rotWithShape="1">
            <a:gsLst>
              <a:gs pos="0">
                <a:schemeClr val="tx2">
                  <a:lumMod val="75000"/>
                  <a:shade val="30000"/>
                  <a:satMod val="115000"/>
                </a:schemeClr>
              </a:gs>
              <a:gs pos="50000">
                <a:schemeClr val="tx2">
                  <a:lumMod val="75000"/>
                  <a:shade val="67500"/>
                  <a:satMod val="115000"/>
                </a:schemeClr>
              </a:gs>
              <a:gs pos="100000">
                <a:schemeClr val="tx2">
                  <a:lumMod val="75000"/>
                  <a:shade val="100000"/>
                  <a:satMod val="115000"/>
                </a:schemeClr>
              </a:gs>
            </a:gsLst>
            <a:lin ang="5400000" scaled="1"/>
            <a:tileRect/>
          </a:gradFill>
          <a:ln>
            <a:noFill/>
          </a:ln>
          <a:effectLst>
            <a:outerShdw dist="508000" dir="7800000" sx="115000" sy="115000" kx="-800400" algn="bl" rotWithShape="0">
              <a:schemeClr val="tx2">
                <a:lumMod val="75000"/>
                <a:alpha val="41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Triángulo isósceles"/>
          <p:cNvSpPr/>
          <p:nvPr/>
        </p:nvSpPr>
        <p:spPr>
          <a:xfrm rot="2681328">
            <a:off x="3437145" y="3650371"/>
            <a:ext cx="1214446" cy="928694"/>
          </a:xfrm>
          <a:prstGeom prst="triangle">
            <a:avLst/>
          </a:prstGeom>
          <a:gradFill flip="none" rotWithShape="1">
            <a:gsLst>
              <a:gs pos="0">
                <a:schemeClr val="tx2">
                  <a:lumMod val="75000"/>
                  <a:shade val="30000"/>
                  <a:satMod val="115000"/>
                </a:schemeClr>
              </a:gs>
              <a:gs pos="50000">
                <a:schemeClr val="tx2">
                  <a:lumMod val="75000"/>
                  <a:shade val="67500"/>
                  <a:satMod val="115000"/>
                </a:schemeClr>
              </a:gs>
              <a:gs pos="100000">
                <a:schemeClr val="tx2">
                  <a:lumMod val="75000"/>
                  <a:shade val="100000"/>
                  <a:satMod val="115000"/>
                </a:schemeClr>
              </a:gs>
            </a:gsLst>
            <a:lin ang="5400000" scaled="1"/>
            <a:tileRect/>
          </a:gradFill>
          <a:ln>
            <a:noFill/>
          </a:ln>
          <a:effectLst>
            <a:outerShdw dist="508000" dir="7800000" sx="115000" sy="115000" kx="-800400" algn="bl" rotWithShape="0">
              <a:schemeClr val="tx2">
                <a:lumMod val="75000"/>
                <a:alpha val="41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Triángulo isósceles"/>
          <p:cNvSpPr/>
          <p:nvPr/>
        </p:nvSpPr>
        <p:spPr>
          <a:xfrm rot="8377337">
            <a:off x="3227969" y="1854375"/>
            <a:ext cx="1214446" cy="928694"/>
          </a:xfrm>
          <a:prstGeom prst="triangle">
            <a:avLst/>
          </a:prstGeom>
          <a:gradFill flip="none" rotWithShape="1">
            <a:gsLst>
              <a:gs pos="0">
                <a:schemeClr val="tx2">
                  <a:lumMod val="75000"/>
                  <a:shade val="30000"/>
                  <a:satMod val="115000"/>
                </a:schemeClr>
              </a:gs>
              <a:gs pos="50000">
                <a:schemeClr val="tx2">
                  <a:lumMod val="75000"/>
                  <a:shade val="67500"/>
                  <a:satMod val="115000"/>
                </a:schemeClr>
              </a:gs>
              <a:gs pos="100000">
                <a:schemeClr val="tx2">
                  <a:lumMod val="75000"/>
                  <a:shade val="100000"/>
                  <a:satMod val="115000"/>
                </a:schemeClr>
              </a:gs>
            </a:gsLst>
            <a:lin ang="5400000" scaled="1"/>
            <a:tileRect/>
          </a:gradFill>
          <a:ln>
            <a:noFill/>
          </a:ln>
          <a:effectLst>
            <a:outerShdw dist="508000" dir="7800000" sx="115000" sy="115000" kx="-800400" algn="bl" rotWithShape="0">
              <a:schemeClr val="tx2">
                <a:lumMod val="75000"/>
                <a:alpha val="41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Triángulo isósceles"/>
          <p:cNvSpPr/>
          <p:nvPr/>
        </p:nvSpPr>
        <p:spPr>
          <a:xfrm rot="13243610">
            <a:off x="5013663" y="1926784"/>
            <a:ext cx="1214446" cy="928694"/>
          </a:xfrm>
          <a:prstGeom prst="triangle">
            <a:avLst/>
          </a:prstGeom>
          <a:gradFill flip="none" rotWithShape="1">
            <a:gsLst>
              <a:gs pos="0">
                <a:schemeClr val="tx2">
                  <a:lumMod val="75000"/>
                  <a:shade val="30000"/>
                  <a:satMod val="115000"/>
                </a:schemeClr>
              </a:gs>
              <a:gs pos="50000">
                <a:schemeClr val="tx2">
                  <a:lumMod val="75000"/>
                  <a:shade val="67500"/>
                  <a:satMod val="115000"/>
                </a:schemeClr>
              </a:gs>
              <a:gs pos="100000">
                <a:schemeClr val="tx2">
                  <a:lumMod val="75000"/>
                  <a:shade val="100000"/>
                  <a:satMod val="115000"/>
                </a:schemeClr>
              </a:gs>
            </a:gsLst>
            <a:lin ang="5400000" scaled="1"/>
            <a:tileRect/>
          </a:gradFill>
          <a:ln>
            <a:noFill/>
          </a:ln>
          <a:effectLst>
            <a:outerShdw dist="508000" dir="7800000" sx="115000" sy="115000" kx="-800400" algn="bl" rotWithShape="0">
              <a:schemeClr val="tx2">
                <a:lumMod val="75000"/>
                <a:alpha val="41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Triángulo isósceles"/>
          <p:cNvSpPr/>
          <p:nvPr/>
        </p:nvSpPr>
        <p:spPr>
          <a:xfrm rot="19560854">
            <a:off x="4942149" y="4260613"/>
            <a:ext cx="1214446" cy="928694"/>
          </a:xfrm>
          <a:prstGeom prst="triangle">
            <a:avLst/>
          </a:prstGeom>
          <a:gradFill flip="none" rotWithShape="1">
            <a:gsLst>
              <a:gs pos="0">
                <a:schemeClr val="tx2">
                  <a:lumMod val="75000"/>
                  <a:shade val="30000"/>
                  <a:satMod val="115000"/>
                </a:schemeClr>
              </a:gs>
              <a:gs pos="50000">
                <a:schemeClr val="tx2">
                  <a:lumMod val="75000"/>
                  <a:shade val="67500"/>
                  <a:satMod val="115000"/>
                </a:schemeClr>
              </a:gs>
              <a:gs pos="100000">
                <a:schemeClr val="tx2">
                  <a:lumMod val="75000"/>
                  <a:shade val="100000"/>
                  <a:satMod val="115000"/>
                </a:schemeClr>
              </a:gs>
            </a:gsLst>
            <a:lin ang="5400000" scaled="1"/>
            <a:tileRect/>
          </a:gradFill>
          <a:ln>
            <a:noFill/>
          </a:ln>
          <a:effectLst>
            <a:outerShdw dist="508000" dir="7800000" sx="115000" sy="115000" kx="-800400" algn="bl" rotWithShape="0">
              <a:schemeClr val="tx2">
                <a:lumMod val="75000"/>
                <a:alpha val="41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Triángulo isósceles"/>
          <p:cNvSpPr/>
          <p:nvPr/>
        </p:nvSpPr>
        <p:spPr>
          <a:xfrm rot="2681328">
            <a:off x="3151391" y="3936122"/>
            <a:ext cx="1214446" cy="928694"/>
          </a:xfrm>
          <a:prstGeom prst="triangle">
            <a:avLst/>
          </a:prstGeom>
          <a:gradFill flip="none" rotWithShape="1">
            <a:gsLst>
              <a:gs pos="0">
                <a:schemeClr val="tx2">
                  <a:lumMod val="75000"/>
                  <a:shade val="30000"/>
                  <a:satMod val="115000"/>
                </a:schemeClr>
              </a:gs>
              <a:gs pos="50000">
                <a:schemeClr val="tx2">
                  <a:lumMod val="75000"/>
                  <a:shade val="67500"/>
                  <a:satMod val="115000"/>
                </a:schemeClr>
              </a:gs>
              <a:gs pos="100000">
                <a:schemeClr val="tx2">
                  <a:lumMod val="75000"/>
                  <a:shade val="100000"/>
                  <a:satMod val="115000"/>
                </a:schemeClr>
              </a:gs>
            </a:gsLst>
            <a:lin ang="5400000" scaled="1"/>
            <a:tileRect/>
          </a:gradFill>
          <a:ln>
            <a:noFill/>
          </a:ln>
          <a:effectLst>
            <a:outerShdw dist="508000" dir="7800000" sx="115000" sy="115000" kx="-800400" algn="bl" rotWithShape="0">
              <a:schemeClr val="tx2">
                <a:lumMod val="75000"/>
                <a:alpha val="41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Triángulo isósceles"/>
          <p:cNvSpPr/>
          <p:nvPr/>
        </p:nvSpPr>
        <p:spPr>
          <a:xfrm rot="8377337">
            <a:off x="3013656" y="1497185"/>
            <a:ext cx="1214446" cy="928694"/>
          </a:xfrm>
          <a:prstGeom prst="triangle">
            <a:avLst/>
          </a:prstGeom>
          <a:gradFill flip="none" rotWithShape="1">
            <a:gsLst>
              <a:gs pos="0">
                <a:schemeClr val="tx2">
                  <a:lumMod val="75000"/>
                  <a:shade val="30000"/>
                  <a:satMod val="115000"/>
                </a:schemeClr>
              </a:gs>
              <a:gs pos="50000">
                <a:schemeClr val="tx2">
                  <a:lumMod val="75000"/>
                  <a:shade val="67500"/>
                  <a:satMod val="115000"/>
                </a:schemeClr>
              </a:gs>
              <a:gs pos="100000">
                <a:schemeClr val="tx2">
                  <a:lumMod val="75000"/>
                  <a:shade val="100000"/>
                  <a:satMod val="115000"/>
                </a:schemeClr>
              </a:gs>
            </a:gsLst>
            <a:lin ang="5400000" scaled="1"/>
            <a:tileRect/>
          </a:gradFill>
          <a:ln>
            <a:noFill/>
          </a:ln>
          <a:effectLst>
            <a:outerShdw dist="508000" dir="7800000" sx="115000" sy="115000" kx="-800400" algn="bl" rotWithShape="0">
              <a:schemeClr val="tx2">
                <a:lumMod val="75000"/>
                <a:alpha val="41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Triángulo isósceles"/>
          <p:cNvSpPr/>
          <p:nvPr/>
        </p:nvSpPr>
        <p:spPr>
          <a:xfrm rot="13243610">
            <a:off x="5299416" y="1569594"/>
            <a:ext cx="1214446" cy="928694"/>
          </a:xfrm>
          <a:prstGeom prst="triangle">
            <a:avLst/>
          </a:prstGeom>
          <a:gradFill flip="none" rotWithShape="1">
            <a:gsLst>
              <a:gs pos="0">
                <a:schemeClr val="tx2">
                  <a:lumMod val="75000"/>
                  <a:shade val="30000"/>
                  <a:satMod val="115000"/>
                </a:schemeClr>
              </a:gs>
              <a:gs pos="50000">
                <a:schemeClr val="tx2">
                  <a:lumMod val="75000"/>
                  <a:shade val="67500"/>
                  <a:satMod val="115000"/>
                </a:schemeClr>
              </a:gs>
              <a:gs pos="100000">
                <a:schemeClr val="tx2">
                  <a:lumMod val="75000"/>
                  <a:shade val="100000"/>
                  <a:satMod val="115000"/>
                </a:schemeClr>
              </a:gs>
            </a:gsLst>
            <a:lin ang="5400000" scaled="1"/>
            <a:tileRect/>
          </a:gradFill>
          <a:ln>
            <a:noFill/>
          </a:ln>
          <a:effectLst>
            <a:outerShdw dist="508000" dir="7800000" sx="115000" sy="115000" kx="-800400" algn="bl" rotWithShape="0">
              <a:schemeClr val="tx2">
                <a:lumMod val="75000"/>
                <a:alpha val="41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Triángulo isósceles"/>
          <p:cNvSpPr/>
          <p:nvPr/>
        </p:nvSpPr>
        <p:spPr>
          <a:xfrm rot="19560854">
            <a:off x="5227902" y="4617803"/>
            <a:ext cx="1214446" cy="928694"/>
          </a:xfrm>
          <a:prstGeom prst="triangle">
            <a:avLst/>
          </a:prstGeom>
          <a:gradFill flip="none" rotWithShape="1">
            <a:gsLst>
              <a:gs pos="0">
                <a:schemeClr val="tx2">
                  <a:lumMod val="75000"/>
                  <a:shade val="30000"/>
                  <a:satMod val="115000"/>
                </a:schemeClr>
              </a:gs>
              <a:gs pos="50000">
                <a:schemeClr val="tx2">
                  <a:lumMod val="75000"/>
                  <a:shade val="67500"/>
                  <a:satMod val="115000"/>
                </a:schemeClr>
              </a:gs>
              <a:gs pos="100000">
                <a:schemeClr val="tx2">
                  <a:lumMod val="75000"/>
                  <a:shade val="100000"/>
                  <a:satMod val="115000"/>
                </a:schemeClr>
              </a:gs>
            </a:gsLst>
            <a:lin ang="5400000" scaled="1"/>
            <a:tileRect/>
          </a:gradFill>
          <a:ln>
            <a:noFill/>
          </a:ln>
          <a:effectLst>
            <a:outerShdw dist="508000" dir="7800000" sx="115000" sy="115000" kx="-800400" algn="bl" rotWithShape="0">
              <a:schemeClr val="tx2">
                <a:lumMod val="75000"/>
                <a:alpha val="41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Triángulo isósceles"/>
          <p:cNvSpPr/>
          <p:nvPr/>
        </p:nvSpPr>
        <p:spPr>
          <a:xfrm rot="2681328">
            <a:off x="2794201" y="4293311"/>
            <a:ext cx="1214446" cy="928694"/>
          </a:xfrm>
          <a:prstGeom prst="triangle">
            <a:avLst/>
          </a:prstGeom>
          <a:gradFill flip="none" rotWithShape="1">
            <a:gsLst>
              <a:gs pos="0">
                <a:schemeClr val="tx2">
                  <a:lumMod val="75000"/>
                  <a:shade val="30000"/>
                  <a:satMod val="115000"/>
                </a:schemeClr>
              </a:gs>
              <a:gs pos="50000">
                <a:schemeClr val="tx2">
                  <a:lumMod val="75000"/>
                  <a:shade val="67500"/>
                  <a:satMod val="115000"/>
                </a:schemeClr>
              </a:gs>
              <a:gs pos="100000">
                <a:schemeClr val="tx2">
                  <a:lumMod val="75000"/>
                  <a:shade val="100000"/>
                  <a:satMod val="115000"/>
                </a:schemeClr>
              </a:gs>
            </a:gsLst>
            <a:lin ang="5400000" scaled="1"/>
            <a:tileRect/>
          </a:gradFill>
          <a:ln>
            <a:noFill/>
          </a:ln>
          <a:effectLst>
            <a:outerShdw dist="508000" dir="7800000" sx="115000" sy="115000" kx="-800400" algn="bl" rotWithShape="0">
              <a:schemeClr val="tx2">
                <a:lumMod val="75000"/>
                <a:alpha val="41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Triángulo isósceles"/>
          <p:cNvSpPr/>
          <p:nvPr/>
        </p:nvSpPr>
        <p:spPr>
          <a:xfrm rot="8377337">
            <a:off x="2727904" y="1139993"/>
            <a:ext cx="1214446" cy="928694"/>
          </a:xfrm>
          <a:prstGeom prst="triangle">
            <a:avLst/>
          </a:prstGeom>
          <a:gradFill flip="none" rotWithShape="1">
            <a:gsLst>
              <a:gs pos="0">
                <a:schemeClr val="tx2">
                  <a:lumMod val="75000"/>
                  <a:shade val="30000"/>
                  <a:satMod val="115000"/>
                </a:schemeClr>
              </a:gs>
              <a:gs pos="50000">
                <a:schemeClr val="tx2">
                  <a:lumMod val="75000"/>
                  <a:shade val="67500"/>
                  <a:satMod val="115000"/>
                </a:schemeClr>
              </a:gs>
              <a:gs pos="100000">
                <a:schemeClr val="tx2">
                  <a:lumMod val="75000"/>
                  <a:shade val="100000"/>
                  <a:satMod val="115000"/>
                </a:schemeClr>
              </a:gs>
            </a:gsLst>
            <a:lin ang="5400000" scaled="1"/>
            <a:tileRect/>
          </a:gradFill>
          <a:ln>
            <a:noFill/>
          </a:ln>
          <a:effectLst>
            <a:outerShdw dist="508000" dir="7800000" sx="115000" sy="115000" kx="-800400" algn="bl" rotWithShape="0">
              <a:schemeClr val="tx2">
                <a:lumMod val="75000"/>
                <a:alpha val="41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Triángulo isósceles"/>
          <p:cNvSpPr/>
          <p:nvPr/>
        </p:nvSpPr>
        <p:spPr>
          <a:xfrm rot="13243610">
            <a:off x="5585169" y="1212404"/>
            <a:ext cx="1214446" cy="928694"/>
          </a:xfrm>
          <a:prstGeom prst="triangle">
            <a:avLst/>
          </a:prstGeom>
          <a:gradFill flip="none" rotWithShape="1">
            <a:gsLst>
              <a:gs pos="0">
                <a:schemeClr val="tx2">
                  <a:lumMod val="75000"/>
                  <a:shade val="30000"/>
                  <a:satMod val="115000"/>
                </a:schemeClr>
              </a:gs>
              <a:gs pos="50000">
                <a:schemeClr val="tx2">
                  <a:lumMod val="75000"/>
                  <a:shade val="67500"/>
                  <a:satMod val="115000"/>
                </a:schemeClr>
              </a:gs>
              <a:gs pos="100000">
                <a:schemeClr val="tx2">
                  <a:lumMod val="75000"/>
                  <a:shade val="100000"/>
                  <a:satMod val="115000"/>
                </a:schemeClr>
              </a:gs>
            </a:gsLst>
            <a:lin ang="5400000" scaled="1"/>
            <a:tileRect/>
          </a:gradFill>
          <a:ln>
            <a:noFill/>
          </a:ln>
          <a:effectLst>
            <a:outerShdw dist="508000" dir="7800000" sx="115000" sy="115000" kx="-800400" algn="bl" rotWithShape="0">
              <a:schemeClr val="tx2">
                <a:lumMod val="75000"/>
                <a:alpha val="41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Triángulo isósceles"/>
          <p:cNvSpPr/>
          <p:nvPr/>
        </p:nvSpPr>
        <p:spPr>
          <a:xfrm rot="19560854">
            <a:off x="5442216" y="4974992"/>
            <a:ext cx="1214446" cy="928694"/>
          </a:xfrm>
          <a:prstGeom prst="triangle">
            <a:avLst/>
          </a:prstGeom>
          <a:gradFill flip="none" rotWithShape="1">
            <a:gsLst>
              <a:gs pos="0">
                <a:schemeClr val="tx2">
                  <a:lumMod val="75000"/>
                  <a:shade val="30000"/>
                  <a:satMod val="115000"/>
                </a:schemeClr>
              </a:gs>
              <a:gs pos="50000">
                <a:schemeClr val="tx2">
                  <a:lumMod val="75000"/>
                  <a:shade val="67500"/>
                  <a:satMod val="115000"/>
                </a:schemeClr>
              </a:gs>
              <a:gs pos="100000">
                <a:schemeClr val="tx2">
                  <a:lumMod val="75000"/>
                  <a:shade val="100000"/>
                  <a:satMod val="115000"/>
                </a:schemeClr>
              </a:gs>
            </a:gsLst>
            <a:lin ang="5400000" scaled="1"/>
            <a:tileRect/>
          </a:gradFill>
          <a:ln>
            <a:noFill/>
          </a:ln>
          <a:effectLst>
            <a:outerShdw dist="508000" dir="7800000" sx="115000" sy="115000" kx="-800400" algn="bl" rotWithShape="0">
              <a:schemeClr val="tx2">
                <a:lumMod val="75000"/>
                <a:alpha val="41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Triángulo isósceles"/>
          <p:cNvSpPr/>
          <p:nvPr/>
        </p:nvSpPr>
        <p:spPr>
          <a:xfrm rot="2681328">
            <a:off x="2437013" y="4650502"/>
            <a:ext cx="1214446" cy="928694"/>
          </a:xfrm>
          <a:prstGeom prst="triangle">
            <a:avLst/>
          </a:prstGeom>
          <a:gradFill flip="none" rotWithShape="1">
            <a:gsLst>
              <a:gs pos="0">
                <a:schemeClr val="tx2">
                  <a:lumMod val="75000"/>
                  <a:shade val="30000"/>
                  <a:satMod val="115000"/>
                </a:schemeClr>
              </a:gs>
              <a:gs pos="50000">
                <a:schemeClr val="tx2">
                  <a:lumMod val="75000"/>
                  <a:shade val="67500"/>
                  <a:satMod val="115000"/>
                </a:schemeClr>
              </a:gs>
              <a:gs pos="100000">
                <a:schemeClr val="tx2">
                  <a:lumMod val="75000"/>
                  <a:shade val="100000"/>
                  <a:satMod val="115000"/>
                </a:schemeClr>
              </a:gs>
            </a:gsLst>
            <a:lin ang="5400000" scaled="1"/>
            <a:tileRect/>
          </a:gradFill>
          <a:ln>
            <a:noFill/>
          </a:ln>
          <a:effectLst>
            <a:outerShdw dist="508000" dir="7800000" sx="115000" sy="115000" kx="-800400" algn="bl" rotWithShape="0">
              <a:schemeClr val="tx2">
                <a:lumMod val="75000"/>
                <a:alpha val="41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Rectángulo"/>
          <p:cNvSpPr/>
          <p:nvPr/>
        </p:nvSpPr>
        <p:spPr>
          <a:xfrm>
            <a:off x="0" y="0"/>
            <a:ext cx="9144000" cy="6858000"/>
          </a:xfrm>
          <a:prstGeom prst="rect">
            <a:avLst/>
          </a:prstGeom>
          <a:gradFill flip="none" rotWithShape="1">
            <a:gsLst>
              <a:gs pos="0">
                <a:schemeClr val="tx2">
                  <a:lumMod val="50000"/>
                  <a:shade val="30000"/>
                  <a:satMod val="115000"/>
                </a:schemeClr>
              </a:gs>
              <a:gs pos="50000">
                <a:schemeClr val="tx2">
                  <a:lumMod val="50000"/>
                  <a:shade val="67500"/>
                  <a:satMod val="115000"/>
                </a:schemeClr>
              </a:gs>
              <a:gs pos="100000">
                <a:schemeClr val="tx2">
                  <a:lumMod val="50000"/>
                  <a:shade val="100000"/>
                  <a:satMod val="115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5"/>
                                        </p:tgtEl>
                                        <p:attrNameLst>
                                          <p:attrName>style.opacity</p:attrName>
                                        </p:attrNameLst>
                                      </p:cBhvr>
                                      <p:to>
                                        <p:strVal val="0"/>
                                      </p:to>
                                    </p:set>
                                    <p:animEffect filter="image" prLst="opacity: 0">
                                      <p:cBhvr rctx="IE">
                                        <p:cTn id="7" dur="indefinite"/>
                                        <p:tgtEl>
                                          <p:spTgt spid="25"/>
                                        </p:tgtEl>
                                      </p:cBhvr>
                                    </p:animEffect>
                                  </p:childTnLst>
                                </p:cTn>
                              </p:par>
                              <p:par>
                                <p:cTn id="8" presetID="2" presetClass="entr" presetSubtype="6"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3000" fill="hold"/>
                                        <p:tgtEl>
                                          <p:spTgt spid="5"/>
                                        </p:tgtEl>
                                        <p:attrNameLst>
                                          <p:attrName>ppt_x</p:attrName>
                                        </p:attrNameLst>
                                      </p:cBhvr>
                                      <p:tavLst>
                                        <p:tav tm="0">
                                          <p:val>
                                            <p:strVal val="1+#ppt_w/2"/>
                                          </p:val>
                                        </p:tav>
                                        <p:tav tm="100000">
                                          <p:val>
                                            <p:strVal val="#ppt_x"/>
                                          </p:val>
                                        </p:tav>
                                      </p:tavLst>
                                    </p:anim>
                                    <p:anim calcmode="lin" valueType="num">
                                      <p:cBhvr additive="base">
                                        <p:cTn id="11" dur="3000" fill="hold"/>
                                        <p:tgtEl>
                                          <p:spTgt spid="5"/>
                                        </p:tgtEl>
                                        <p:attrNameLst>
                                          <p:attrName>ppt_y</p:attrName>
                                        </p:attrNameLst>
                                      </p:cBhvr>
                                      <p:tavLst>
                                        <p:tav tm="0">
                                          <p:val>
                                            <p:strVal val="1+#ppt_h/2"/>
                                          </p:val>
                                        </p:tav>
                                        <p:tav tm="100000">
                                          <p:val>
                                            <p:strVal val="#ppt_y"/>
                                          </p:val>
                                        </p:tav>
                                      </p:tavLst>
                                    </p:anim>
                                  </p:childTnLst>
                                </p:cTn>
                              </p:par>
                              <p:par>
                                <p:cTn id="12" presetID="2" presetClass="entr" presetSubtype="12" fill="hold" grpId="0"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3000" fill="hold"/>
                                        <p:tgtEl>
                                          <p:spTgt spid="6"/>
                                        </p:tgtEl>
                                        <p:attrNameLst>
                                          <p:attrName>ppt_x</p:attrName>
                                        </p:attrNameLst>
                                      </p:cBhvr>
                                      <p:tavLst>
                                        <p:tav tm="0">
                                          <p:val>
                                            <p:strVal val="0-#ppt_w/2"/>
                                          </p:val>
                                        </p:tav>
                                        <p:tav tm="100000">
                                          <p:val>
                                            <p:strVal val="#ppt_x"/>
                                          </p:val>
                                        </p:tav>
                                      </p:tavLst>
                                    </p:anim>
                                    <p:anim calcmode="lin" valueType="num">
                                      <p:cBhvr additive="base">
                                        <p:cTn id="15" dur="3000" fill="hold"/>
                                        <p:tgtEl>
                                          <p:spTgt spid="6"/>
                                        </p:tgtEl>
                                        <p:attrNameLst>
                                          <p:attrName>ppt_y</p:attrName>
                                        </p:attrNameLst>
                                      </p:cBhvr>
                                      <p:tavLst>
                                        <p:tav tm="0">
                                          <p:val>
                                            <p:strVal val="1+#ppt_h/2"/>
                                          </p:val>
                                        </p:tav>
                                        <p:tav tm="100000">
                                          <p:val>
                                            <p:strVal val="#ppt_y"/>
                                          </p:val>
                                        </p:tav>
                                      </p:tavLst>
                                    </p:anim>
                                  </p:childTnLst>
                                </p:cTn>
                              </p:par>
                              <p:par>
                                <p:cTn id="16" presetID="2" presetClass="entr" presetSubtype="3"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3000" fill="hold"/>
                                        <p:tgtEl>
                                          <p:spTgt spid="7"/>
                                        </p:tgtEl>
                                        <p:attrNameLst>
                                          <p:attrName>ppt_x</p:attrName>
                                        </p:attrNameLst>
                                      </p:cBhvr>
                                      <p:tavLst>
                                        <p:tav tm="0">
                                          <p:val>
                                            <p:strVal val="1+#ppt_w/2"/>
                                          </p:val>
                                        </p:tav>
                                        <p:tav tm="100000">
                                          <p:val>
                                            <p:strVal val="#ppt_x"/>
                                          </p:val>
                                        </p:tav>
                                      </p:tavLst>
                                    </p:anim>
                                    <p:anim calcmode="lin" valueType="num">
                                      <p:cBhvr additive="base">
                                        <p:cTn id="19" dur="3000" fill="hold"/>
                                        <p:tgtEl>
                                          <p:spTgt spid="7"/>
                                        </p:tgtEl>
                                        <p:attrNameLst>
                                          <p:attrName>ppt_y</p:attrName>
                                        </p:attrNameLst>
                                      </p:cBhvr>
                                      <p:tavLst>
                                        <p:tav tm="0">
                                          <p:val>
                                            <p:strVal val="0-#ppt_h/2"/>
                                          </p:val>
                                        </p:tav>
                                        <p:tav tm="100000">
                                          <p:val>
                                            <p:strVal val="#ppt_y"/>
                                          </p:val>
                                        </p:tav>
                                      </p:tavLst>
                                    </p:anim>
                                  </p:childTnLst>
                                </p:cTn>
                              </p:par>
                              <p:par>
                                <p:cTn id="20" presetID="2" presetClass="entr" presetSubtype="9"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3000" fill="hold"/>
                                        <p:tgtEl>
                                          <p:spTgt spid="8"/>
                                        </p:tgtEl>
                                        <p:attrNameLst>
                                          <p:attrName>ppt_x</p:attrName>
                                        </p:attrNameLst>
                                      </p:cBhvr>
                                      <p:tavLst>
                                        <p:tav tm="0">
                                          <p:val>
                                            <p:strVal val="0-#ppt_w/2"/>
                                          </p:val>
                                        </p:tav>
                                        <p:tav tm="100000">
                                          <p:val>
                                            <p:strVal val="#ppt_x"/>
                                          </p:val>
                                        </p:tav>
                                      </p:tavLst>
                                    </p:anim>
                                    <p:anim calcmode="lin" valueType="num">
                                      <p:cBhvr additive="base">
                                        <p:cTn id="23" dur="3000" fill="hold"/>
                                        <p:tgtEl>
                                          <p:spTgt spid="8"/>
                                        </p:tgtEl>
                                        <p:attrNameLst>
                                          <p:attrName>ppt_y</p:attrName>
                                        </p:attrNameLst>
                                      </p:cBhvr>
                                      <p:tavLst>
                                        <p:tav tm="0">
                                          <p:val>
                                            <p:strVal val="0-#ppt_h/2"/>
                                          </p:val>
                                        </p:tav>
                                        <p:tav tm="100000">
                                          <p:val>
                                            <p:strVal val="#ppt_y"/>
                                          </p:val>
                                        </p:tav>
                                      </p:tavLst>
                                    </p:anim>
                                  </p:childTnLst>
                                </p:cTn>
                              </p:par>
                              <p:par>
                                <p:cTn id="24" presetID="2" presetClass="entr" presetSubtype="6" fill="hold" grpId="0" nodeType="with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additive="base">
                                        <p:cTn id="26" dur="3000" fill="hold"/>
                                        <p:tgtEl>
                                          <p:spTgt spid="9"/>
                                        </p:tgtEl>
                                        <p:attrNameLst>
                                          <p:attrName>ppt_x</p:attrName>
                                        </p:attrNameLst>
                                      </p:cBhvr>
                                      <p:tavLst>
                                        <p:tav tm="0">
                                          <p:val>
                                            <p:strVal val="1+#ppt_w/2"/>
                                          </p:val>
                                        </p:tav>
                                        <p:tav tm="100000">
                                          <p:val>
                                            <p:strVal val="#ppt_x"/>
                                          </p:val>
                                        </p:tav>
                                      </p:tavLst>
                                    </p:anim>
                                    <p:anim calcmode="lin" valueType="num">
                                      <p:cBhvr additive="base">
                                        <p:cTn id="27" dur="3000" fill="hold"/>
                                        <p:tgtEl>
                                          <p:spTgt spid="9"/>
                                        </p:tgtEl>
                                        <p:attrNameLst>
                                          <p:attrName>ppt_y</p:attrName>
                                        </p:attrNameLst>
                                      </p:cBhvr>
                                      <p:tavLst>
                                        <p:tav tm="0">
                                          <p:val>
                                            <p:strVal val="1+#ppt_h/2"/>
                                          </p:val>
                                        </p:tav>
                                        <p:tav tm="100000">
                                          <p:val>
                                            <p:strVal val="#ppt_y"/>
                                          </p:val>
                                        </p:tav>
                                      </p:tavLst>
                                    </p:anim>
                                  </p:childTnLst>
                                </p:cTn>
                              </p:par>
                              <p:par>
                                <p:cTn id="28" presetID="2" presetClass="entr" presetSubtype="12" fill="hold" grpId="0" nodeType="with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additive="base">
                                        <p:cTn id="30" dur="3000" fill="hold"/>
                                        <p:tgtEl>
                                          <p:spTgt spid="10"/>
                                        </p:tgtEl>
                                        <p:attrNameLst>
                                          <p:attrName>ppt_x</p:attrName>
                                        </p:attrNameLst>
                                      </p:cBhvr>
                                      <p:tavLst>
                                        <p:tav tm="0">
                                          <p:val>
                                            <p:strVal val="0-#ppt_w/2"/>
                                          </p:val>
                                        </p:tav>
                                        <p:tav tm="100000">
                                          <p:val>
                                            <p:strVal val="#ppt_x"/>
                                          </p:val>
                                        </p:tav>
                                      </p:tavLst>
                                    </p:anim>
                                    <p:anim calcmode="lin" valueType="num">
                                      <p:cBhvr additive="base">
                                        <p:cTn id="31" dur="3000" fill="hold"/>
                                        <p:tgtEl>
                                          <p:spTgt spid="10"/>
                                        </p:tgtEl>
                                        <p:attrNameLst>
                                          <p:attrName>ppt_y</p:attrName>
                                        </p:attrNameLst>
                                      </p:cBhvr>
                                      <p:tavLst>
                                        <p:tav tm="0">
                                          <p:val>
                                            <p:strVal val="1+#ppt_h/2"/>
                                          </p:val>
                                        </p:tav>
                                        <p:tav tm="100000">
                                          <p:val>
                                            <p:strVal val="#ppt_y"/>
                                          </p:val>
                                        </p:tav>
                                      </p:tavLst>
                                    </p:anim>
                                  </p:childTnLst>
                                </p:cTn>
                              </p:par>
                              <p:par>
                                <p:cTn id="32" presetID="2" presetClass="entr" presetSubtype="9" fill="hold" grpId="0" nodeType="withEffect">
                                  <p:stCondLst>
                                    <p:cond delay="0"/>
                                  </p:stCondLst>
                                  <p:childTnLst>
                                    <p:set>
                                      <p:cBhvr>
                                        <p:cTn id="33" dur="1" fill="hold">
                                          <p:stCondLst>
                                            <p:cond delay="0"/>
                                          </p:stCondLst>
                                        </p:cTn>
                                        <p:tgtEl>
                                          <p:spTgt spid="11"/>
                                        </p:tgtEl>
                                        <p:attrNameLst>
                                          <p:attrName>style.visibility</p:attrName>
                                        </p:attrNameLst>
                                      </p:cBhvr>
                                      <p:to>
                                        <p:strVal val="visible"/>
                                      </p:to>
                                    </p:set>
                                    <p:anim calcmode="lin" valueType="num">
                                      <p:cBhvr additive="base">
                                        <p:cTn id="34" dur="3000" fill="hold"/>
                                        <p:tgtEl>
                                          <p:spTgt spid="11"/>
                                        </p:tgtEl>
                                        <p:attrNameLst>
                                          <p:attrName>ppt_x</p:attrName>
                                        </p:attrNameLst>
                                      </p:cBhvr>
                                      <p:tavLst>
                                        <p:tav tm="0">
                                          <p:val>
                                            <p:strVal val="0-#ppt_w/2"/>
                                          </p:val>
                                        </p:tav>
                                        <p:tav tm="100000">
                                          <p:val>
                                            <p:strVal val="#ppt_x"/>
                                          </p:val>
                                        </p:tav>
                                      </p:tavLst>
                                    </p:anim>
                                    <p:anim calcmode="lin" valueType="num">
                                      <p:cBhvr additive="base">
                                        <p:cTn id="35" dur="3000" fill="hold"/>
                                        <p:tgtEl>
                                          <p:spTgt spid="11"/>
                                        </p:tgtEl>
                                        <p:attrNameLst>
                                          <p:attrName>ppt_y</p:attrName>
                                        </p:attrNameLst>
                                      </p:cBhvr>
                                      <p:tavLst>
                                        <p:tav tm="0">
                                          <p:val>
                                            <p:strVal val="0-#ppt_h/2"/>
                                          </p:val>
                                        </p:tav>
                                        <p:tav tm="100000">
                                          <p:val>
                                            <p:strVal val="#ppt_y"/>
                                          </p:val>
                                        </p:tav>
                                      </p:tavLst>
                                    </p:anim>
                                  </p:childTnLst>
                                </p:cTn>
                              </p:par>
                              <p:par>
                                <p:cTn id="36" presetID="2" presetClass="entr" presetSubtype="3" fill="hold" grpId="0" nodeType="withEffect">
                                  <p:stCondLst>
                                    <p:cond delay="0"/>
                                  </p:stCondLst>
                                  <p:childTnLst>
                                    <p:set>
                                      <p:cBhvr>
                                        <p:cTn id="37" dur="1" fill="hold">
                                          <p:stCondLst>
                                            <p:cond delay="0"/>
                                          </p:stCondLst>
                                        </p:cTn>
                                        <p:tgtEl>
                                          <p:spTgt spid="12"/>
                                        </p:tgtEl>
                                        <p:attrNameLst>
                                          <p:attrName>style.visibility</p:attrName>
                                        </p:attrNameLst>
                                      </p:cBhvr>
                                      <p:to>
                                        <p:strVal val="visible"/>
                                      </p:to>
                                    </p:set>
                                    <p:anim calcmode="lin" valueType="num">
                                      <p:cBhvr additive="base">
                                        <p:cTn id="38" dur="3000" fill="hold"/>
                                        <p:tgtEl>
                                          <p:spTgt spid="12"/>
                                        </p:tgtEl>
                                        <p:attrNameLst>
                                          <p:attrName>ppt_x</p:attrName>
                                        </p:attrNameLst>
                                      </p:cBhvr>
                                      <p:tavLst>
                                        <p:tav tm="0">
                                          <p:val>
                                            <p:strVal val="1+#ppt_w/2"/>
                                          </p:val>
                                        </p:tav>
                                        <p:tav tm="100000">
                                          <p:val>
                                            <p:strVal val="#ppt_x"/>
                                          </p:val>
                                        </p:tav>
                                      </p:tavLst>
                                    </p:anim>
                                    <p:anim calcmode="lin" valueType="num">
                                      <p:cBhvr additive="base">
                                        <p:cTn id="39" dur="3000" fill="hold"/>
                                        <p:tgtEl>
                                          <p:spTgt spid="12"/>
                                        </p:tgtEl>
                                        <p:attrNameLst>
                                          <p:attrName>ppt_y</p:attrName>
                                        </p:attrNameLst>
                                      </p:cBhvr>
                                      <p:tavLst>
                                        <p:tav tm="0">
                                          <p:val>
                                            <p:strVal val="0-#ppt_h/2"/>
                                          </p:val>
                                        </p:tav>
                                        <p:tav tm="100000">
                                          <p:val>
                                            <p:strVal val="#ppt_y"/>
                                          </p:val>
                                        </p:tav>
                                      </p:tavLst>
                                    </p:anim>
                                  </p:childTnLst>
                                </p:cTn>
                              </p:par>
                              <p:par>
                                <p:cTn id="40" presetID="2" presetClass="entr" presetSubtype="6" fill="hold" grpId="0" nodeType="withEffect">
                                  <p:stCondLst>
                                    <p:cond delay="0"/>
                                  </p:stCondLst>
                                  <p:childTnLst>
                                    <p:set>
                                      <p:cBhvr>
                                        <p:cTn id="41" dur="1" fill="hold">
                                          <p:stCondLst>
                                            <p:cond delay="0"/>
                                          </p:stCondLst>
                                        </p:cTn>
                                        <p:tgtEl>
                                          <p:spTgt spid="13"/>
                                        </p:tgtEl>
                                        <p:attrNameLst>
                                          <p:attrName>style.visibility</p:attrName>
                                        </p:attrNameLst>
                                      </p:cBhvr>
                                      <p:to>
                                        <p:strVal val="visible"/>
                                      </p:to>
                                    </p:set>
                                    <p:anim calcmode="lin" valueType="num">
                                      <p:cBhvr additive="base">
                                        <p:cTn id="42" dur="3000" fill="hold"/>
                                        <p:tgtEl>
                                          <p:spTgt spid="13"/>
                                        </p:tgtEl>
                                        <p:attrNameLst>
                                          <p:attrName>ppt_x</p:attrName>
                                        </p:attrNameLst>
                                      </p:cBhvr>
                                      <p:tavLst>
                                        <p:tav tm="0">
                                          <p:val>
                                            <p:strVal val="1+#ppt_w/2"/>
                                          </p:val>
                                        </p:tav>
                                        <p:tav tm="100000">
                                          <p:val>
                                            <p:strVal val="#ppt_x"/>
                                          </p:val>
                                        </p:tav>
                                      </p:tavLst>
                                    </p:anim>
                                    <p:anim calcmode="lin" valueType="num">
                                      <p:cBhvr additive="base">
                                        <p:cTn id="43" dur="3000" fill="hold"/>
                                        <p:tgtEl>
                                          <p:spTgt spid="13"/>
                                        </p:tgtEl>
                                        <p:attrNameLst>
                                          <p:attrName>ppt_y</p:attrName>
                                        </p:attrNameLst>
                                      </p:cBhvr>
                                      <p:tavLst>
                                        <p:tav tm="0">
                                          <p:val>
                                            <p:strVal val="1+#ppt_h/2"/>
                                          </p:val>
                                        </p:tav>
                                        <p:tav tm="100000">
                                          <p:val>
                                            <p:strVal val="#ppt_y"/>
                                          </p:val>
                                        </p:tav>
                                      </p:tavLst>
                                    </p:anim>
                                  </p:childTnLst>
                                </p:cTn>
                              </p:par>
                              <p:par>
                                <p:cTn id="44" presetID="2" presetClass="entr" presetSubtype="12" fill="hold" grpId="0" nodeType="withEffect">
                                  <p:stCondLst>
                                    <p:cond delay="0"/>
                                  </p:stCondLst>
                                  <p:childTnLst>
                                    <p:set>
                                      <p:cBhvr>
                                        <p:cTn id="45" dur="1" fill="hold">
                                          <p:stCondLst>
                                            <p:cond delay="0"/>
                                          </p:stCondLst>
                                        </p:cTn>
                                        <p:tgtEl>
                                          <p:spTgt spid="14"/>
                                        </p:tgtEl>
                                        <p:attrNameLst>
                                          <p:attrName>style.visibility</p:attrName>
                                        </p:attrNameLst>
                                      </p:cBhvr>
                                      <p:to>
                                        <p:strVal val="visible"/>
                                      </p:to>
                                    </p:set>
                                    <p:anim calcmode="lin" valueType="num">
                                      <p:cBhvr additive="base">
                                        <p:cTn id="46" dur="3000" fill="hold"/>
                                        <p:tgtEl>
                                          <p:spTgt spid="14"/>
                                        </p:tgtEl>
                                        <p:attrNameLst>
                                          <p:attrName>ppt_x</p:attrName>
                                        </p:attrNameLst>
                                      </p:cBhvr>
                                      <p:tavLst>
                                        <p:tav tm="0">
                                          <p:val>
                                            <p:strVal val="0-#ppt_w/2"/>
                                          </p:val>
                                        </p:tav>
                                        <p:tav tm="100000">
                                          <p:val>
                                            <p:strVal val="#ppt_x"/>
                                          </p:val>
                                        </p:tav>
                                      </p:tavLst>
                                    </p:anim>
                                    <p:anim calcmode="lin" valueType="num">
                                      <p:cBhvr additive="base">
                                        <p:cTn id="47" dur="3000" fill="hold"/>
                                        <p:tgtEl>
                                          <p:spTgt spid="14"/>
                                        </p:tgtEl>
                                        <p:attrNameLst>
                                          <p:attrName>ppt_y</p:attrName>
                                        </p:attrNameLst>
                                      </p:cBhvr>
                                      <p:tavLst>
                                        <p:tav tm="0">
                                          <p:val>
                                            <p:strVal val="1+#ppt_h/2"/>
                                          </p:val>
                                        </p:tav>
                                        <p:tav tm="100000">
                                          <p:val>
                                            <p:strVal val="#ppt_y"/>
                                          </p:val>
                                        </p:tav>
                                      </p:tavLst>
                                    </p:anim>
                                  </p:childTnLst>
                                </p:cTn>
                              </p:par>
                              <p:par>
                                <p:cTn id="48" presetID="2" presetClass="entr" presetSubtype="9" fill="hold" grpId="0" nodeType="withEffect">
                                  <p:stCondLst>
                                    <p:cond delay="0"/>
                                  </p:stCondLst>
                                  <p:childTnLst>
                                    <p:set>
                                      <p:cBhvr>
                                        <p:cTn id="49" dur="1" fill="hold">
                                          <p:stCondLst>
                                            <p:cond delay="0"/>
                                          </p:stCondLst>
                                        </p:cTn>
                                        <p:tgtEl>
                                          <p:spTgt spid="15"/>
                                        </p:tgtEl>
                                        <p:attrNameLst>
                                          <p:attrName>style.visibility</p:attrName>
                                        </p:attrNameLst>
                                      </p:cBhvr>
                                      <p:to>
                                        <p:strVal val="visible"/>
                                      </p:to>
                                    </p:set>
                                    <p:anim calcmode="lin" valueType="num">
                                      <p:cBhvr additive="base">
                                        <p:cTn id="50" dur="3000" fill="hold"/>
                                        <p:tgtEl>
                                          <p:spTgt spid="15"/>
                                        </p:tgtEl>
                                        <p:attrNameLst>
                                          <p:attrName>ppt_x</p:attrName>
                                        </p:attrNameLst>
                                      </p:cBhvr>
                                      <p:tavLst>
                                        <p:tav tm="0">
                                          <p:val>
                                            <p:strVal val="0-#ppt_w/2"/>
                                          </p:val>
                                        </p:tav>
                                        <p:tav tm="100000">
                                          <p:val>
                                            <p:strVal val="#ppt_x"/>
                                          </p:val>
                                        </p:tav>
                                      </p:tavLst>
                                    </p:anim>
                                    <p:anim calcmode="lin" valueType="num">
                                      <p:cBhvr additive="base">
                                        <p:cTn id="51" dur="3000" fill="hold"/>
                                        <p:tgtEl>
                                          <p:spTgt spid="15"/>
                                        </p:tgtEl>
                                        <p:attrNameLst>
                                          <p:attrName>ppt_y</p:attrName>
                                        </p:attrNameLst>
                                      </p:cBhvr>
                                      <p:tavLst>
                                        <p:tav tm="0">
                                          <p:val>
                                            <p:strVal val="0-#ppt_h/2"/>
                                          </p:val>
                                        </p:tav>
                                        <p:tav tm="100000">
                                          <p:val>
                                            <p:strVal val="#ppt_y"/>
                                          </p:val>
                                        </p:tav>
                                      </p:tavLst>
                                    </p:anim>
                                  </p:childTnLst>
                                </p:cTn>
                              </p:par>
                              <p:par>
                                <p:cTn id="52" presetID="2" presetClass="entr" presetSubtype="3" fill="hold" grpId="0" nodeType="withEffect">
                                  <p:stCondLst>
                                    <p:cond delay="0"/>
                                  </p:stCondLst>
                                  <p:childTnLst>
                                    <p:set>
                                      <p:cBhvr>
                                        <p:cTn id="53" dur="1" fill="hold">
                                          <p:stCondLst>
                                            <p:cond delay="0"/>
                                          </p:stCondLst>
                                        </p:cTn>
                                        <p:tgtEl>
                                          <p:spTgt spid="16"/>
                                        </p:tgtEl>
                                        <p:attrNameLst>
                                          <p:attrName>style.visibility</p:attrName>
                                        </p:attrNameLst>
                                      </p:cBhvr>
                                      <p:to>
                                        <p:strVal val="visible"/>
                                      </p:to>
                                    </p:set>
                                    <p:anim calcmode="lin" valueType="num">
                                      <p:cBhvr additive="base">
                                        <p:cTn id="54" dur="3000" fill="hold"/>
                                        <p:tgtEl>
                                          <p:spTgt spid="16"/>
                                        </p:tgtEl>
                                        <p:attrNameLst>
                                          <p:attrName>ppt_x</p:attrName>
                                        </p:attrNameLst>
                                      </p:cBhvr>
                                      <p:tavLst>
                                        <p:tav tm="0">
                                          <p:val>
                                            <p:strVal val="1+#ppt_w/2"/>
                                          </p:val>
                                        </p:tav>
                                        <p:tav tm="100000">
                                          <p:val>
                                            <p:strVal val="#ppt_x"/>
                                          </p:val>
                                        </p:tav>
                                      </p:tavLst>
                                    </p:anim>
                                    <p:anim calcmode="lin" valueType="num">
                                      <p:cBhvr additive="base">
                                        <p:cTn id="55" dur="3000" fill="hold"/>
                                        <p:tgtEl>
                                          <p:spTgt spid="16"/>
                                        </p:tgtEl>
                                        <p:attrNameLst>
                                          <p:attrName>ppt_y</p:attrName>
                                        </p:attrNameLst>
                                      </p:cBhvr>
                                      <p:tavLst>
                                        <p:tav tm="0">
                                          <p:val>
                                            <p:strVal val="0-#ppt_h/2"/>
                                          </p:val>
                                        </p:tav>
                                        <p:tav tm="100000">
                                          <p:val>
                                            <p:strVal val="#ppt_y"/>
                                          </p:val>
                                        </p:tav>
                                      </p:tavLst>
                                    </p:anim>
                                  </p:childTnLst>
                                </p:cTn>
                              </p:par>
                              <p:par>
                                <p:cTn id="56" presetID="2" presetClass="entr" presetSubtype="6" fill="hold" grpId="0" nodeType="withEffect">
                                  <p:stCondLst>
                                    <p:cond delay="0"/>
                                  </p:stCondLst>
                                  <p:childTnLst>
                                    <p:set>
                                      <p:cBhvr>
                                        <p:cTn id="57" dur="1" fill="hold">
                                          <p:stCondLst>
                                            <p:cond delay="0"/>
                                          </p:stCondLst>
                                        </p:cTn>
                                        <p:tgtEl>
                                          <p:spTgt spid="17"/>
                                        </p:tgtEl>
                                        <p:attrNameLst>
                                          <p:attrName>style.visibility</p:attrName>
                                        </p:attrNameLst>
                                      </p:cBhvr>
                                      <p:to>
                                        <p:strVal val="visible"/>
                                      </p:to>
                                    </p:set>
                                    <p:anim calcmode="lin" valueType="num">
                                      <p:cBhvr additive="base">
                                        <p:cTn id="58" dur="3000" fill="hold"/>
                                        <p:tgtEl>
                                          <p:spTgt spid="17"/>
                                        </p:tgtEl>
                                        <p:attrNameLst>
                                          <p:attrName>ppt_x</p:attrName>
                                        </p:attrNameLst>
                                      </p:cBhvr>
                                      <p:tavLst>
                                        <p:tav tm="0">
                                          <p:val>
                                            <p:strVal val="1+#ppt_w/2"/>
                                          </p:val>
                                        </p:tav>
                                        <p:tav tm="100000">
                                          <p:val>
                                            <p:strVal val="#ppt_x"/>
                                          </p:val>
                                        </p:tav>
                                      </p:tavLst>
                                    </p:anim>
                                    <p:anim calcmode="lin" valueType="num">
                                      <p:cBhvr additive="base">
                                        <p:cTn id="59" dur="3000" fill="hold"/>
                                        <p:tgtEl>
                                          <p:spTgt spid="17"/>
                                        </p:tgtEl>
                                        <p:attrNameLst>
                                          <p:attrName>ppt_y</p:attrName>
                                        </p:attrNameLst>
                                      </p:cBhvr>
                                      <p:tavLst>
                                        <p:tav tm="0">
                                          <p:val>
                                            <p:strVal val="1+#ppt_h/2"/>
                                          </p:val>
                                        </p:tav>
                                        <p:tav tm="100000">
                                          <p:val>
                                            <p:strVal val="#ppt_y"/>
                                          </p:val>
                                        </p:tav>
                                      </p:tavLst>
                                    </p:anim>
                                  </p:childTnLst>
                                </p:cTn>
                              </p:par>
                              <p:par>
                                <p:cTn id="60" presetID="2" presetClass="entr" presetSubtype="12" fill="hold" grpId="0" nodeType="withEffect">
                                  <p:stCondLst>
                                    <p:cond delay="0"/>
                                  </p:stCondLst>
                                  <p:childTnLst>
                                    <p:set>
                                      <p:cBhvr>
                                        <p:cTn id="61" dur="1" fill="hold">
                                          <p:stCondLst>
                                            <p:cond delay="0"/>
                                          </p:stCondLst>
                                        </p:cTn>
                                        <p:tgtEl>
                                          <p:spTgt spid="18"/>
                                        </p:tgtEl>
                                        <p:attrNameLst>
                                          <p:attrName>style.visibility</p:attrName>
                                        </p:attrNameLst>
                                      </p:cBhvr>
                                      <p:to>
                                        <p:strVal val="visible"/>
                                      </p:to>
                                    </p:set>
                                    <p:anim calcmode="lin" valueType="num">
                                      <p:cBhvr additive="base">
                                        <p:cTn id="62" dur="3000" fill="hold"/>
                                        <p:tgtEl>
                                          <p:spTgt spid="18"/>
                                        </p:tgtEl>
                                        <p:attrNameLst>
                                          <p:attrName>ppt_x</p:attrName>
                                        </p:attrNameLst>
                                      </p:cBhvr>
                                      <p:tavLst>
                                        <p:tav tm="0">
                                          <p:val>
                                            <p:strVal val="0-#ppt_w/2"/>
                                          </p:val>
                                        </p:tav>
                                        <p:tav tm="100000">
                                          <p:val>
                                            <p:strVal val="#ppt_x"/>
                                          </p:val>
                                        </p:tav>
                                      </p:tavLst>
                                    </p:anim>
                                    <p:anim calcmode="lin" valueType="num">
                                      <p:cBhvr additive="base">
                                        <p:cTn id="63" dur="3000" fill="hold"/>
                                        <p:tgtEl>
                                          <p:spTgt spid="18"/>
                                        </p:tgtEl>
                                        <p:attrNameLst>
                                          <p:attrName>ppt_y</p:attrName>
                                        </p:attrNameLst>
                                      </p:cBhvr>
                                      <p:tavLst>
                                        <p:tav tm="0">
                                          <p:val>
                                            <p:strVal val="1+#ppt_h/2"/>
                                          </p:val>
                                        </p:tav>
                                        <p:tav tm="100000">
                                          <p:val>
                                            <p:strVal val="#ppt_y"/>
                                          </p:val>
                                        </p:tav>
                                      </p:tavLst>
                                    </p:anim>
                                  </p:childTnLst>
                                </p:cTn>
                              </p:par>
                              <p:par>
                                <p:cTn id="64" presetID="2" presetClass="entr" presetSubtype="9" fill="hold" grpId="0" nodeType="withEffect">
                                  <p:stCondLst>
                                    <p:cond delay="0"/>
                                  </p:stCondLst>
                                  <p:childTnLst>
                                    <p:set>
                                      <p:cBhvr>
                                        <p:cTn id="65" dur="1" fill="hold">
                                          <p:stCondLst>
                                            <p:cond delay="0"/>
                                          </p:stCondLst>
                                        </p:cTn>
                                        <p:tgtEl>
                                          <p:spTgt spid="19"/>
                                        </p:tgtEl>
                                        <p:attrNameLst>
                                          <p:attrName>style.visibility</p:attrName>
                                        </p:attrNameLst>
                                      </p:cBhvr>
                                      <p:to>
                                        <p:strVal val="visible"/>
                                      </p:to>
                                    </p:set>
                                    <p:anim calcmode="lin" valueType="num">
                                      <p:cBhvr additive="base">
                                        <p:cTn id="66" dur="3000" fill="hold"/>
                                        <p:tgtEl>
                                          <p:spTgt spid="19"/>
                                        </p:tgtEl>
                                        <p:attrNameLst>
                                          <p:attrName>ppt_x</p:attrName>
                                        </p:attrNameLst>
                                      </p:cBhvr>
                                      <p:tavLst>
                                        <p:tav tm="0">
                                          <p:val>
                                            <p:strVal val="0-#ppt_w/2"/>
                                          </p:val>
                                        </p:tav>
                                        <p:tav tm="100000">
                                          <p:val>
                                            <p:strVal val="#ppt_x"/>
                                          </p:val>
                                        </p:tav>
                                      </p:tavLst>
                                    </p:anim>
                                    <p:anim calcmode="lin" valueType="num">
                                      <p:cBhvr additive="base">
                                        <p:cTn id="67" dur="3000" fill="hold"/>
                                        <p:tgtEl>
                                          <p:spTgt spid="19"/>
                                        </p:tgtEl>
                                        <p:attrNameLst>
                                          <p:attrName>ppt_y</p:attrName>
                                        </p:attrNameLst>
                                      </p:cBhvr>
                                      <p:tavLst>
                                        <p:tav tm="0">
                                          <p:val>
                                            <p:strVal val="0-#ppt_h/2"/>
                                          </p:val>
                                        </p:tav>
                                        <p:tav tm="100000">
                                          <p:val>
                                            <p:strVal val="#ppt_y"/>
                                          </p:val>
                                        </p:tav>
                                      </p:tavLst>
                                    </p:anim>
                                  </p:childTnLst>
                                </p:cTn>
                              </p:par>
                              <p:par>
                                <p:cTn id="68" presetID="2" presetClass="entr" presetSubtype="3" fill="hold" grpId="0" nodeType="withEffect">
                                  <p:stCondLst>
                                    <p:cond delay="0"/>
                                  </p:stCondLst>
                                  <p:childTnLst>
                                    <p:set>
                                      <p:cBhvr>
                                        <p:cTn id="69" dur="1" fill="hold">
                                          <p:stCondLst>
                                            <p:cond delay="0"/>
                                          </p:stCondLst>
                                        </p:cTn>
                                        <p:tgtEl>
                                          <p:spTgt spid="20"/>
                                        </p:tgtEl>
                                        <p:attrNameLst>
                                          <p:attrName>style.visibility</p:attrName>
                                        </p:attrNameLst>
                                      </p:cBhvr>
                                      <p:to>
                                        <p:strVal val="visible"/>
                                      </p:to>
                                    </p:set>
                                    <p:anim calcmode="lin" valueType="num">
                                      <p:cBhvr additive="base">
                                        <p:cTn id="70" dur="3000" fill="hold"/>
                                        <p:tgtEl>
                                          <p:spTgt spid="20"/>
                                        </p:tgtEl>
                                        <p:attrNameLst>
                                          <p:attrName>ppt_x</p:attrName>
                                        </p:attrNameLst>
                                      </p:cBhvr>
                                      <p:tavLst>
                                        <p:tav tm="0">
                                          <p:val>
                                            <p:strVal val="1+#ppt_w/2"/>
                                          </p:val>
                                        </p:tav>
                                        <p:tav tm="100000">
                                          <p:val>
                                            <p:strVal val="#ppt_x"/>
                                          </p:val>
                                        </p:tav>
                                      </p:tavLst>
                                    </p:anim>
                                    <p:anim calcmode="lin" valueType="num">
                                      <p:cBhvr additive="base">
                                        <p:cTn id="71" dur="3000" fill="hold"/>
                                        <p:tgtEl>
                                          <p:spTgt spid="20"/>
                                        </p:tgtEl>
                                        <p:attrNameLst>
                                          <p:attrName>ppt_y</p:attrName>
                                        </p:attrNameLst>
                                      </p:cBhvr>
                                      <p:tavLst>
                                        <p:tav tm="0">
                                          <p:val>
                                            <p:strVal val="0-#ppt_h/2"/>
                                          </p:val>
                                        </p:tav>
                                        <p:tav tm="100000">
                                          <p:val>
                                            <p:strVal val="#ppt_y"/>
                                          </p:val>
                                        </p:tav>
                                      </p:tavLst>
                                    </p:anim>
                                  </p:childTnLst>
                                </p:cTn>
                              </p:par>
                              <p:par>
                                <p:cTn id="72" presetID="2" presetClass="entr" presetSubtype="6" fill="hold" grpId="0" nodeType="withEffect">
                                  <p:stCondLst>
                                    <p:cond delay="0"/>
                                  </p:stCondLst>
                                  <p:childTnLst>
                                    <p:set>
                                      <p:cBhvr>
                                        <p:cTn id="73" dur="1" fill="hold">
                                          <p:stCondLst>
                                            <p:cond delay="0"/>
                                          </p:stCondLst>
                                        </p:cTn>
                                        <p:tgtEl>
                                          <p:spTgt spid="21"/>
                                        </p:tgtEl>
                                        <p:attrNameLst>
                                          <p:attrName>style.visibility</p:attrName>
                                        </p:attrNameLst>
                                      </p:cBhvr>
                                      <p:to>
                                        <p:strVal val="visible"/>
                                      </p:to>
                                    </p:set>
                                    <p:anim calcmode="lin" valueType="num">
                                      <p:cBhvr additive="base">
                                        <p:cTn id="74" dur="3000" fill="hold"/>
                                        <p:tgtEl>
                                          <p:spTgt spid="21"/>
                                        </p:tgtEl>
                                        <p:attrNameLst>
                                          <p:attrName>ppt_x</p:attrName>
                                        </p:attrNameLst>
                                      </p:cBhvr>
                                      <p:tavLst>
                                        <p:tav tm="0">
                                          <p:val>
                                            <p:strVal val="1+#ppt_w/2"/>
                                          </p:val>
                                        </p:tav>
                                        <p:tav tm="100000">
                                          <p:val>
                                            <p:strVal val="#ppt_x"/>
                                          </p:val>
                                        </p:tav>
                                      </p:tavLst>
                                    </p:anim>
                                    <p:anim calcmode="lin" valueType="num">
                                      <p:cBhvr additive="base">
                                        <p:cTn id="75" dur="3000" fill="hold"/>
                                        <p:tgtEl>
                                          <p:spTgt spid="21"/>
                                        </p:tgtEl>
                                        <p:attrNameLst>
                                          <p:attrName>ppt_y</p:attrName>
                                        </p:attrNameLst>
                                      </p:cBhvr>
                                      <p:tavLst>
                                        <p:tav tm="0">
                                          <p:val>
                                            <p:strVal val="1+#ppt_h/2"/>
                                          </p:val>
                                        </p:tav>
                                        <p:tav tm="100000">
                                          <p:val>
                                            <p:strVal val="#ppt_y"/>
                                          </p:val>
                                        </p:tav>
                                      </p:tavLst>
                                    </p:anim>
                                  </p:childTnLst>
                                </p:cTn>
                              </p:par>
                              <p:par>
                                <p:cTn id="76" presetID="2" presetClass="entr" presetSubtype="12" fill="hold" grpId="0" nodeType="withEffect">
                                  <p:stCondLst>
                                    <p:cond delay="0"/>
                                  </p:stCondLst>
                                  <p:childTnLst>
                                    <p:set>
                                      <p:cBhvr>
                                        <p:cTn id="77" dur="1" fill="hold">
                                          <p:stCondLst>
                                            <p:cond delay="0"/>
                                          </p:stCondLst>
                                        </p:cTn>
                                        <p:tgtEl>
                                          <p:spTgt spid="22"/>
                                        </p:tgtEl>
                                        <p:attrNameLst>
                                          <p:attrName>style.visibility</p:attrName>
                                        </p:attrNameLst>
                                      </p:cBhvr>
                                      <p:to>
                                        <p:strVal val="visible"/>
                                      </p:to>
                                    </p:set>
                                    <p:anim calcmode="lin" valueType="num">
                                      <p:cBhvr additive="base">
                                        <p:cTn id="78" dur="3000" fill="hold"/>
                                        <p:tgtEl>
                                          <p:spTgt spid="22"/>
                                        </p:tgtEl>
                                        <p:attrNameLst>
                                          <p:attrName>ppt_x</p:attrName>
                                        </p:attrNameLst>
                                      </p:cBhvr>
                                      <p:tavLst>
                                        <p:tav tm="0">
                                          <p:val>
                                            <p:strVal val="0-#ppt_w/2"/>
                                          </p:val>
                                        </p:tav>
                                        <p:tav tm="100000">
                                          <p:val>
                                            <p:strVal val="#ppt_x"/>
                                          </p:val>
                                        </p:tav>
                                      </p:tavLst>
                                    </p:anim>
                                    <p:anim calcmode="lin" valueType="num">
                                      <p:cBhvr additive="base">
                                        <p:cTn id="79" dur="3000" fill="hold"/>
                                        <p:tgtEl>
                                          <p:spTgt spid="22"/>
                                        </p:tgtEl>
                                        <p:attrNameLst>
                                          <p:attrName>ppt_y</p:attrName>
                                        </p:attrNameLst>
                                      </p:cBhvr>
                                      <p:tavLst>
                                        <p:tav tm="0">
                                          <p:val>
                                            <p:strVal val="1+#ppt_h/2"/>
                                          </p:val>
                                        </p:tav>
                                        <p:tav tm="100000">
                                          <p:val>
                                            <p:strVal val="#ppt_y"/>
                                          </p:val>
                                        </p:tav>
                                      </p:tavLst>
                                    </p:anim>
                                  </p:childTnLst>
                                </p:cTn>
                              </p:par>
                              <p:par>
                                <p:cTn id="80" presetID="2" presetClass="entr" presetSubtype="9" fill="hold" grpId="0" nodeType="withEffect">
                                  <p:stCondLst>
                                    <p:cond delay="0"/>
                                  </p:stCondLst>
                                  <p:childTnLst>
                                    <p:set>
                                      <p:cBhvr>
                                        <p:cTn id="81" dur="1" fill="hold">
                                          <p:stCondLst>
                                            <p:cond delay="0"/>
                                          </p:stCondLst>
                                        </p:cTn>
                                        <p:tgtEl>
                                          <p:spTgt spid="23"/>
                                        </p:tgtEl>
                                        <p:attrNameLst>
                                          <p:attrName>style.visibility</p:attrName>
                                        </p:attrNameLst>
                                      </p:cBhvr>
                                      <p:to>
                                        <p:strVal val="visible"/>
                                      </p:to>
                                    </p:set>
                                    <p:anim calcmode="lin" valueType="num">
                                      <p:cBhvr additive="base">
                                        <p:cTn id="82" dur="3000" fill="hold"/>
                                        <p:tgtEl>
                                          <p:spTgt spid="23"/>
                                        </p:tgtEl>
                                        <p:attrNameLst>
                                          <p:attrName>ppt_x</p:attrName>
                                        </p:attrNameLst>
                                      </p:cBhvr>
                                      <p:tavLst>
                                        <p:tav tm="0">
                                          <p:val>
                                            <p:strVal val="0-#ppt_w/2"/>
                                          </p:val>
                                        </p:tav>
                                        <p:tav tm="100000">
                                          <p:val>
                                            <p:strVal val="#ppt_x"/>
                                          </p:val>
                                        </p:tav>
                                      </p:tavLst>
                                    </p:anim>
                                    <p:anim calcmode="lin" valueType="num">
                                      <p:cBhvr additive="base">
                                        <p:cTn id="83" dur="3000" fill="hold"/>
                                        <p:tgtEl>
                                          <p:spTgt spid="23"/>
                                        </p:tgtEl>
                                        <p:attrNameLst>
                                          <p:attrName>ppt_y</p:attrName>
                                        </p:attrNameLst>
                                      </p:cBhvr>
                                      <p:tavLst>
                                        <p:tav tm="0">
                                          <p:val>
                                            <p:strVal val="0-#ppt_h/2"/>
                                          </p:val>
                                        </p:tav>
                                        <p:tav tm="100000">
                                          <p:val>
                                            <p:strVal val="#ppt_y"/>
                                          </p:val>
                                        </p:tav>
                                      </p:tavLst>
                                    </p:anim>
                                  </p:childTnLst>
                                </p:cTn>
                              </p:par>
                              <p:par>
                                <p:cTn id="84" presetID="2" presetClass="entr" presetSubtype="3" fill="hold" grpId="0" nodeType="withEffect">
                                  <p:stCondLst>
                                    <p:cond delay="0"/>
                                  </p:stCondLst>
                                  <p:childTnLst>
                                    <p:set>
                                      <p:cBhvr>
                                        <p:cTn id="85" dur="1" fill="hold">
                                          <p:stCondLst>
                                            <p:cond delay="0"/>
                                          </p:stCondLst>
                                        </p:cTn>
                                        <p:tgtEl>
                                          <p:spTgt spid="24"/>
                                        </p:tgtEl>
                                        <p:attrNameLst>
                                          <p:attrName>style.visibility</p:attrName>
                                        </p:attrNameLst>
                                      </p:cBhvr>
                                      <p:to>
                                        <p:strVal val="visible"/>
                                      </p:to>
                                    </p:set>
                                    <p:anim calcmode="lin" valueType="num">
                                      <p:cBhvr additive="base">
                                        <p:cTn id="86" dur="3000" fill="hold"/>
                                        <p:tgtEl>
                                          <p:spTgt spid="24"/>
                                        </p:tgtEl>
                                        <p:attrNameLst>
                                          <p:attrName>ppt_x</p:attrName>
                                        </p:attrNameLst>
                                      </p:cBhvr>
                                      <p:tavLst>
                                        <p:tav tm="0">
                                          <p:val>
                                            <p:strVal val="1+#ppt_w/2"/>
                                          </p:val>
                                        </p:tav>
                                        <p:tav tm="100000">
                                          <p:val>
                                            <p:strVal val="#ppt_x"/>
                                          </p:val>
                                        </p:tav>
                                      </p:tavLst>
                                    </p:anim>
                                    <p:anim calcmode="lin" valueType="num">
                                      <p:cBhvr additive="base">
                                        <p:cTn id="87" dur="3000" fill="hold"/>
                                        <p:tgtEl>
                                          <p:spTgt spid="24"/>
                                        </p:tgtEl>
                                        <p:attrNameLst>
                                          <p:attrName>ppt_y</p:attrName>
                                        </p:attrNameLst>
                                      </p:cBhvr>
                                      <p:tavLst>
                                        <p:tav tm="0">
                                          <p:val>
                                            <p:strVal val="0-#ppt_h/2"/>
                                          </p:val>
                                        </p:tav>
                                        <p:tav tm="100000">
                                          <p:val>
                                            <p:strVal val="#ppt_y"/>
                                          </p:val>
                                        </p:tav>
                                      </p:tavLst>
                                    </p:anim>
                                  </p:childTnLst>
                                </p:cTn>
                              </p:par>
                              <p:par>
                                <p:cTn id="88" presetID="8" presetClass="emph" presetSubtype="0" fill="hold" grpId="1" nodeType="withEffect">
                                  <p:stCondLst>
                                    <p:cond delay="0"/>
                                  </p:stCondLst>
                                  <p:childTnLst>
                                    <p:animRot by="21600000">
                                      <p:cBhvr>
                                        <p:cTn id="89" dur="3000" fill="hold"/>
                                        <p:tgtEl>
                                          <p:spTgt spid="5"/>
                                        </p:tgtEl>
                                        <p:attrNameLst>
                                          <p:attrName>r</p:attrName>
                                        </p:attrNameLst>
                                      </p:cBhvr>
                                    </p:animRot>
                                  </p:childTnLst>
                                </p:cTn>
                              </p:par>
                              <p:par>
                                <p:cTn id="90" presetID="8" presetClass="emph" presetSubtype="0" fill="hold" grpId="1" nodeType="withEffect">
                                  <p:stCondLst>
                                    <p:cond delay="0"/>
                                  </p:stCondLst>
                                  <p:childTnLst>
                                    <p:animRot by="21600000">
                                      <p:cBhvr>
                                        <p:cTn id="91" dur="3000" fill="hold"/>
                                        <p:tgtEl>
                                          <p:spTgt spid="7"/>
                                        </p:tgtEl>
                                        <p:attrNameLst>
                                          <p:attrName>r</p:attrName>
                                        </p:attrNameLst>
                                      </p:cBhvr>
                                    </p:animRot>
                                  </p:childTnLst>
                                </p:cTn>
                              </p:par>
                              <p:par>
                                <p:cTn id="92" presetID="8" presetClass="emph" presetSubtype="0" fill="hold" grpId="1" nodeType="withEffect">
                                  <p:stCondLst>
                                    <p:cond delay="0"/>
                                  </p:stCondLst>
                                  <p:childTnLst>
                                    <p:animRot by="21600000">
                                      <p:cBhvr>
                                        <p:cTn id="93" dur="3000" fill="hold"/>
                                        <p:tgtEl>
                                          <p:spTgt spid="9"/>
                                        </p:tgtEl>
                                        <p:attrNameLst>
                                          <p:attrName>r</p:attrName>
                                        </p:attrNameLst>
                                      </p:cBhvr>
                                    </p:animRot>
                                  </p:childTnLst>
                                </p:cTn>
                              </p:par>
                              <p:par>
                                <p:cTn id="94" presetID="8" presetClass="emph" presetSubtype="0" fill="hold" grpId="1" nodeType="withEffect">
                                  <p:stCondLst>
                                    <p:cond delay="0"/>
                                  </p:stCondLst>
                                  <p:childTnLst>
                                    <p:animRot by="21600000">
                                      <p:cBhvr>
                                        <p:cTn id="95" dur="3000" fill="hold"/>
                                        <p:tgtEl>
                                          <p:spTgt spid="12"/>
                                        </p:tgtEl>
                                        <p:attrNameLst>
                                          <p:attrName>r</p:attrName>
                                        </p:attrNameLst>
                                      </p:cBhvr>
                                    </p:animRot>
                                  </p:childTnLst>
                                </p:cTn>
                              </p:par>
                              <p:par>
                                <p:cTn id="96" presetID="8" presetClass="emph" presetSubtype="0" fill="hold" grpId="1" nodeType="withEffect">
                                  <p:stCondLst>
                                    <p:cond delay="0"/>
                                  </p:stCondLst>
                                  <p:childTnLst>
                                    <p:animRot by="21600000">
                                      <p:cBhvr>
                                        <p:cTn id="97" dur="3000" fill="hold"/>
                                        <p:tgtEl>
                                          <p:spTgt spid="13"/>
                                        </p:tgtEl>
                                        <p:attrNameLst>
                                          <p:attrName>r</p:attrName>
                                        </p:attrNameLst>
                                      </p:cBhvr>
                                    </p:animRot>
                                  </p:childTnLst>
                                </p:cTn>
                              </p:par>
                              <p:par>
                                <p:cTn id="98" presetID="8" presetClass="emph" presetSubtype="0" fill="hold" grpId="1" nodeType="withEffect">
                                  <p:stCondLst>
                                    <p:cond delay="0"/>
                                  </p:stCondLst>
                                  <p:childTnLst>
                                    <p:animRot by="21600000">
                                      <p:cBhvr>
                                        <p:cTn id="99" dur="3000" fill="hold"/>
                                        <p:tgtEl>
                                          <p:spTgt spid="16"/>
                                        </p:tgtEl>
                                        <p:attrNameLst>
                                          <p:attrName>r</p:attrName>
                                        </p:attrNameLst>
                                      </p:cBhvr>
                                    </p:animRot>
                                  </p:childTnLst>
                                </p:cTn>
                              </p:par>
                              <p:par>
                                <p:cTn id="100" presetID="8" presetClass="emph" presetSubtype="0" fill="hold" grpId="1" nodeType="withEffect">
                                  <p:stCondLst>
                                    <p:cond delay="0"/>
                                  </p:stCondLst>
                                  <p:childTnLst>
                                    <p:animRot by="21600000">
                                      <p:cBhvr>
                                        <p:cTn id="101" dur="3000" fill="hold"/>
                                        <p:tgtEl>
                                          <p:spTgt spid="17"/>
                                        </p:tgtEl>
                                        <p:attrNameLst>
                                          <p:attrName>r</p:attrName>
                                        </p:attrNameLst>
                                      </p:cBhvr>
                                    </p:animRot>
                                  </p:childTnLst>
                                </p:cTn>
                              </p:par>
                              <p:par>
                                <p:cTn id="102" presetID="8" presetClass="emph" presetSubtype="0" fill="hold" grpId="1" nodeType="withEffect">
                                  <p:stCondLst>
                                    <p:cond delay="0"/>
                                  </p:stCondLst>
                                  <p:childTnLst>
                                    <p:animRot by="21600000">
                                      <p:cBhvr>
                                        <p:cTn id="103" dur="3000" fill="hold"/>
                                        <p:tgtEl>
                                          <p:spTgt spid="20"/>
                                        </p:tgtEl>
                                        <p:attrNameLst>
                                          <p:attrName>r</p:attrName>
                                        </p:attrNameLst>
                                      </p:cBhvr>
                                    </p:animRot>
                                  </p:childTnLst>
                                </p:cTn>
                              </p:par>
                              <p:par>
                                <p:cTn id="104" presetID="8" presetClass="emph" presetSubtype="0" fill="hold" grpId="1" nodeType="withEffect">
                                  <p:stCondLst>
                                    <p:cond delay="0"/>
                                  </p:stCondLst>
                                  <p:childTnLst>
                                    <p:animRot by="21600000">
                                      <p:cBhvr>
                                        <p:cTn id="105" dur="3000" fill="hold"/>
                                        <p:tgtEl>
                                          <p:spTgt spid="21"/>
                                        </p:tgtEl>
                                        <p:attrNameLst>
                                          <p:attrName>r</p:attrName>
                                        </p:attrNameLst>
                                      </p:cBhvr>
                                    </p:animRot>
                                  </p:childTnLst>
                                </p:cTn>
                              </p:par>
                              <p:par>
                                <p:cTn id="106" presetID="8" presetClass="emph" presetSubtype="0" fill="hold" grpId="1" nodeType="withEffect">
                                  <p:stCondLst>
                                    <p:cond delay="0"/>
                                  </p:stCondLst>
                                  <p:childTnLst>
                                    <p:animRot by="21600000">
                                      <p:cBhvr>
                                        <p:cTn id="107" dur="3000" fill="hold"/>
                                        <p:tgtEl>
                                          <p:spTgt spid="24"/>
                                        </p:tgtEl>
                                        <p:attrNameLst>
                                          <p:attrName>r</p:attrName>
                                        </p:attrNameLst>
                                      </p:cBhvr>
                                    </p:animRot>
                                  </p:childTnLst>
                                </p:cTn>
                              </p:par>
                              <p:par>
                                <p:cTn id="108" presetID="8" presetClass="emph" presetSubtype="0" fill="hold" grpId="1" nodeType="withEffect">
                                  <p:stCondLst>
                                    <p:cond delay="0"/>
                                  </p:stCondLst>
                                  <p:childTnLst>
                                    <p:animRot by="-21600000">
                                      <p:cBhvr>
                                        <p:cTn id="109" dur="3000" fill="hold"/>
                                        <p:tgtEl>
                                          <p:spTgt spid="6"/>
                                        </p:tgtEl>
                                        <p:attrNameLst>
                                          <p:attrName>r</p:attrName>
                                        </p:attrNameLst>
                                      </p:cBhvr>
                                    </p:animRot>
                                  </p:childTnLst>
                                </p:cTn>
                              </p:par>
                              <p:par>
                                <p:cTn id="110" presetID="8" presetClass="emph" presetSubtype="0" fill="hold" grpId="1" nodeType="withEffect">
                                  <p:stCondLst>
                                    <p:cond delay="0"/>
                                  </p:stCondLst>
                                  <p:childTnLst>
                                    <p:animRot by="-21600000">
                                      <p:cBhvr>
                                        <p:cTn id="111" dur="3000" fill="hold"/>
                                        <p:tgtEl>
                                          <p:spTgt spid="8"/>
                                        </p:tgtEl>
                                        <p:attrNameLst>
                                          <p:attrName>r</p:attrName>
                                        </p:attrNameLst>
                                      </p:cBhvr>
                                    </p:animRot>
                                  </p:childTnLst>
                                </p:cTn>
                              </p:par>
                              <p:par>
                                <p:cTn id="112" presetID="8" presetClass="emph" presetSubtype="0" fill="hold" grpId="1" nodeType="withEffect">
                                  <p:stCondLst>
                                    <p:cond delay="0"/>
                                  </p:stCondLst>
                                  <p:childTnLst>
                                    <p:animRot by="-21600000">
                                      <p:cBhvr>
                                        <p:cTn id="113" dur="3000" fill="hold"/>
                                        <p:tgtEl>
                                          <p:spTgt spid="10"/>
                                        </p:tgtEl>
                                        <p:attrNameLst>
                                          <p:attrName>r</p:attrName>
                                        </p:attrNameLst>
                                      </p:cBhvr>
                                    </p:animRot>
                                  </p:childTnLst>
                                </p:cTn>
                              </p:par>
                              <p:par>
                                <p:cTn id="114" presetID="8" presetClass="emph" presetSubtype="0" fill="hold" grpId="1" nodeType="withEffect">
                                  <p:stCondLst>
                                    <p:cond delay="0"/>
                                  </p:stCondLst>
                                  <p:childTnLst>
                                    <p:animRot by="-21600000">
                                      <p:cBhvr>
                                        <p:cTn id="115" dur="3000" fill="hold"/>
                                        <p:tgtEl>
                                          <p:spTgt spid="11"/>
                                        </p:tgtEl>
                                        <p:attrNameLst>
                                          <p:attrName>r</p:attrName>
                                        </p:attrNameLst>
                                      </p:cBhvr>
                                    </p:animRot>
                                  </p:childTnLst>
                                </p:cTn>
                              </p:par>
                              <p:par>
                                <p:cTn id="116" presetID="8" presetClass="emph" presetSubtype="0" fill="hold" grpId="1" nodeType="withEffect">
                                  <p:stCondLst>
                                    <p:cond delay="0"/>
                                  </p:stCondLst>
                                  <p:childTnLst>
                                    <p:animRot by="-21600000">
                                      <p:cBhvr>
                                        <p:cTn id="117" dur="3000" fill="hold"/>
                                        <p:tgtEl>
                                          <p:spTgt spid="14"/>
                                        </p:tgtEl>
                                        <p:attrNameLst>
                                          <p:attrName>r</p:attrName>
                                        </p:attrNameLst>
                                      </p:cBhvr>
                                    </p:animRot>
                                  </p:childTnLst>
                                </p:cTn>
                              </p:par>
                              <p:par>
                                <p:cTn id="118" presetID="8" presetClass="emph" presetSubtype="0" fill="hold" grpId="1" nodeType="withEffect">
                                  <p:stCondLst>
                                    <p:cond delay="0"/>
                                  </p:stCondLst>
                                  <p:childTnLst>
                                    <p:animRot by="-21600000">
                                      <p:cBhvr>
                                        <p:cTn id="119" dur="3000" fill="hold"/>
                                        <p:tgtEl>
                                          <p:spTgt spid="15"/>
                                        </p:tgtEl>
                                        <p:attrNameLst>
                                          <p:attrName>r</p:attrName>
                                        </p:attrNameLst>
                                      </p:cBhvr>
                                    </p:animRot>
                                  </p:childTnLst>
                                </p:cTn>
                              </p:par>
                              <p:par>
                                <p:cTn id="120" presetID="8" presetClass="emph" presetSubtype="0" fill="hold" grpId="1" nodeType="withEffect">
                                  <p:stCondLst>
                                    <p:cond delay="0"/>
                                  </p:stCondLst>
                                  <p:childTnLst>
                                    <p:animRot by="-21600000">
                                      <p:cBhvr>
                                        <p:cTn id="121" dur="3000" fill="hold"/>
                                        <p:tgtEl>
                                          <p:spTgt spid="18"/>
                                        </p:tgtEl>
                                        <p:attrNameLst>
                                          <p:attrName>r</p:attrName>
                                        </p:attrNameLst>
                                      </p:cBhvr>
                                    </p:animRot>
                                  </p:childTnLst>
                                </p:cTn>
                              </p:par>
                              <p:par>
                                <p:cTn id="122" presetID="8" presetClass="emph" presetSubtype="0" fill="hold" grpId="1" nodeType="withEffect">
                                  <p:stCondLst>
                                    <p:cond delay="0"/>
                                  </p:stCondLst>
                                  <p:childTnLst>
                                    <p:animRot by="-21600000">
                                      <p:cBhvr>
                                        <p:cTn id="123" dur="3000" fill="hold"/>
                                        <p:tgtEl>
                                          <p:spTgt spid="19"/>
                                        </p:tgtEl>
                                        <p:attrNameLst>
                                          <p:attrName>r</p:attrName>
                                        </p:attrNameLst>
                                      </p:cBhvr>
                                    </p:animRot>
                                  </p:childTnLst>
                                </p:cTn>
                              </p:par>
                              <p:par>
                                <p:cTn id="124" presetID="8" presetClass="emph" presetSubtype="0" fill="hold" grpId="1" nodeType="withEffect">
                                  <p:stCondLst>
                                    <p:cond delay="0"/>
                                  </p:stCondLst>
                                  <p:childTnLst>
                                    <p:animRot by="-21600000">
                                      <p:cBhvr>
                                        <p:cTn id="125" dur="3000" fill="hold"/>
                                        <p:tgtEl>
                                          <p:spTgt spid="22"/>
                                        </p:tgtEl>
                                        <p:attrNameLst>
                                          <p:attrName>r</p:attrName>
                                        </p:attrNameLst>
                                      </p:cBhvr>
                                    </p:animRot>
                                  </p:childTnLst>
                                </p:cTn>
                              </p:par>
                              <p:par>
                                <p:cTn id="126" presetID="8" presetClass="emph" presetSubtype="0" fill="hold" grpId="1" nodeType="withEffect">
                                  <p:stCondLst>
                                    <p:cond delay="0"/>
                                  </p:stCondLst>
                                  <p:childTnLst>
                                    <p:animRot by="-21600000">
                                      <p:cBhvr>
                                        <p:cTn id="127" dur="3000" fill="hold"/>
                                        <p:tgtEl>
                                          <p:spTgt spid="23"/>
                                        </p:tgtEl>
                                        <p:attrNameLst>
                                          <p:attrName>r</p:attrName>
                                        </p:attrNameLst>
                                      </p:cBhvr>
                                    </p:animRot>
                                  </p:childTnLst>
                                </p:cTn>
                              </p:par>
                            </p:childTnLst>
                          </p:cTn>
                        </p:par>
                        <p:par>
                          <p:cTn id="128" fill="hold">
                            <p:stCondLst>
                              <p:cond delay="3000"/>
                            </p:stCondLst>
                            <p:childTnLst>
                              <p:par>
                                <p:cTn id="129" presetID="2" presetClass="exit" presetSubtype="6" fill="hold" grpId="2" nodeType="afterEffect">
                                  <p:stCondLst>
                                    <p:cond delay="0"/>
                                  </p:stCondLst>
                                  <p:childTnLst>
                                    <p:anim calcmode="lin" valueType="num">
                                      <p:cBhvr additive="base">
                                        <p:cTn id="130" dur="3000"/>
                                        <p:tgtEl>
                                          <p:spTgt spid="5"/>
                                        </p:tgtEl>
                                        <p:attrNameLst>
                                          <p:attrName>ppt_x</p:attrName>
                                        </p:attrNameLst>
                                      </p:cBhvr>
                                      <p:tavLst>
                                        <p:tav tm="0">
                                          <p:val>
                                            <p:strVal val="ppt_x"/>
                                          </p:val>
                                        </p:tav>
                                        <p:tav tm="100000">
                                          <p:val>
                                            <p:strVal val="1+ppt_w/2"/>
                                          </p:val>
                                        </p:tav>
                                      </p:tavLst>
                                    </p:anim>
                                    <p:anim calcmode="lin" valueType="num">
                                      <p:cBhvr additive="base">
                                        <p:cTn id="131" dur="3000"/>
                                        <p:tgtEl>
                                          <p:spTgt spid="5"/>
                                        </p:tgtEl>
                                        <p:attrNameLst>
                                          <p:attrName>ppt_y</p:attrName>
                                        </p:attrNameLst>
                                      </p:cBhvr>
                                      <p:tavLst>
                                        <p:tav tm="0">
                                          <p:val>
                                            <p:strVal val="ppt_y"/>
                                          </p:val>
                                        </p:tav>
                                        <p:tav tm="100000">
                                          <p:val>
                                            <p:strVal val="1+ppt_h/2"/>
                                          </p:val>
                                        </p:tav>
                                      </p:tavLst>
                                    </p:anim>
                                    <p:set>
                                      <p:cBhvr>
                                        <p:cTn id="132" dur="1" fill="hold">
                                          <p:stCondLst>
                                            <p:cond delay="2999"/>
                                          </p:stCondLst>
                                        </p:cTn>
                                        <p:tgtEl>
                                          <p:spTgt spid="5"/>
                                        </p:tgtEl>
                                        <p:attrNameLst>
                                          <p:attrName>style.visibility</p:attrName>
                                        </p:attrNameLst>
                                      </p:cBhvr>
                                      <p:to>
                                        <p:strVal val="hidden"/>
                                      </p:to>
                                    </p:set>
                                  </p:childTnLst>
                                </p:cTn>
                              </p:par>
                              <p:par>
                                <p:cTn id="133" presetID="2" presetClass="exit" presetSubtype="6" fill="hold" grpId="2" nodeType="withEffect">
                                  <p:stCondLst>
                                    <p:cond delay="0"/>
                                  </p:stCondLst>
                                  <p:childTnLst>
                                    <p:anim calcmode="lin" valueType="num">
                                      <p:cBhvr additive="base">
                                        <p:cTn id="134" dur="3000"/>
                                        <p:tgtEl>
                                          <p:spTgt spid="9"/>
                                        </p:tgtEl>
                                        <p:attrNameLst>
                                          <p:attrName>ppt_x</p:attrName>
                                        </p:attrNameLst>
                                      </p:cBhvr>
                                      <p:tavLst>
                                        <p:tav tm="0">
                                          <p:val>
                                            <p:strVal val="ppt_x"/>
                                          </p:val>
                                        </p:tav>
                                        <p:tav tm="100000">
                                          <p:val>
                                            <p:strVal val="1+ppt_w/2"/>
                                          </p:val>
                                        </p:tav>
                                      </p:tavLst>
                                    </p:anim>
                                    <p:anim calcmode="lin" valueType="num">
                                      <p:cBhvr additive="base">
                                        <p:cTn id="135" dur="3000"/>
                                        <p:tgtEl>
                                          <p:spTgt spid="9"/>
                                        </p:tgtEl>
                                        <p:attrNameLst>
                                          <p:attrName>ppt_y</p:attrName>
                                        </p:attrNameLst>
                                      </p:cBhvr>
                                      <p:tavLst>
                                        <p:tav tm="0">
                                          <p:val>
                                            <p:strVal val="ppt_y"/>
                                          </p:val>
                                        </p:tav>
                                        <p:tav tm="100000">
                                          <p:val>
                                            <p:strVal val="1+ppt_h/2"/>
                                          </p:val>
                                        </p:tav>
                                      </p:tavLst>
                                    </p:anim>
                                    <p:set>
                                      <p:cBhvr>
                                        <p:cTn id="136" dur="1" fill="hold">
                                          <p:stCondLst>
                                            <p:cond delay="2999"/>
                                          </p:stCondLst>
                                        </p:cTn>
                                        <p:tgtEl>
                                          <p:spTgt spid="9"/>
                                        </p:tgtEl>
                                        <p:attrNameLst>
                                          <p:attrName>style.visibility</p:attrName>
                                        </p:attrNameLst>
                                      </p:cBhvr>
                                      <p:to>
                                        <p:strVal val="hidden"/>
                                      </p:to>
                                    </p:set>
                                  </p:childTnLst>
                                </p:cTn>
                              </p:par>
                              <p:par>
                                <p:cTn id="137" presetID="2" presetClass="exit" presetSubtype="6" fill="hold" grpId="2" nodeType="withEffect">
                                  <p:stCondLst>
                                    <p:cond delay="0"/>
                                  </p:stCondLst>
                                  <p:childTnLst>
                                    <p:anim calcmode="lin" valueType="num">
                                      <p:cBhvr additive="base">
                                        <p:cTn id="138" dur="3000"/>
                                        <p:tgtEl>
                                          <p:spTgt spid="13"/>
                                        </p:tgtEl>
                                        <p:attrNameLst>
                                          <p:attrName>ppt_x</p:attrName>
                                        </p:attrNameLst>
                                      </p:cBhvr>
                                      <p:tavLst>
                                        <p:tav tm="0">
                                          <p:val>
                                            <p:strVal val="ppt_x"/>
                                          </p:val>
                                        </p:tav>
                                        <p:tav tm="100000">
                                          <p:val>
                                            <p:strVal val="1+ppt_w/2"/>
                                          </p:val>
                                        </p:tav>
                                      </p:tavLst>
                                    </p:anim>
                                    <p:anim calcmode="lin" valueType="num">
                                      <p:cBhvr additive="base">
                                        <p:cTn id="139" dur="3000"/>
                                        <p:tgtEl>
                                          <p:spTgt spid="13"/>
                                        </p:tgtEl>
                                        <p:attrNameLst>
                                          <p:attrName>ppt_y</p:attrName>
                                        </p:attrNameLst>
                                      </p:cBhvr>
                                      <p:tavLst>
                                        <p:tav tm="0">
                                          <p:val>
                                            <p:strVal val="ppt_y"/>
                                          </p:val>
                                        </p:tav>
                                        <p:tav tm="100000">
                                          <p:val>
                                            <p:strVal val="1+ppt_h/2"/>
                                          </p:val>
                                        </p:tav>
                                      </p:tavLst>
                                    </p:anim>
                                    <p:set>
                                      <p:cBhvr>
                                        <p:cTn id="140" dur="1" fill="hold">
                                          <p:stCondLst>
                                            <p:cond delay="2999"/>
                                          </p:stCondLst>
                                        </p:cTn>
                                        <p:tgtEl>
                                          <p:spTgt spid="13"/>
                                        </p:tgtEl>
                                        <p:attrNameLst>
                                          <p:attrName>style.visibility</p:attrName>
                                        </p:attrNameLst>
                                      </p:cBhvr>
                                      <p:to>
                                        <p:strVal val="hidden"/>
                                      </p:to>
                                    </p:set>
                                  </p:childTnLst>
                                </p:cTn>
                              </p:par>
                              <p:par>
                                <p:cTn id="141" presetID="2" presetClass="exit" presetSubtype="6" fill="hold" grpId="2" nodeType="withEffect">
                                  <p:stCondLst>
                                    <p:cond delay="0"/>
                                  </p:stCondLst>
                                  <p:childTnLst>
                                    <p:anim calcmode="lin" valueType="num">
                                      <p:cBhvr additive="base">
                                        <p:cTn id="142" dur="3000"/>
                                        <p:tgtEl>
                                          <p:spTgt spid="17"/>
                                        </p:tgtEl>
                                        <p:attrNameLst>
                                          <p:attrName>ppt_x</p:attrName>
                                        </p:attrNameLst>
                                      </p:cBhvr>
                                      <p:tavLst>
                                        <p:tav tm="0">
                                          <p:val>
                                            <p:strVal val="ppt_x"/>
                                          </p:val>
                                        </p:tav>
                                        <p:tav tm="100000">
                                          <p:val>
                                            <p:strVal val="1+ppt_w/2"/>
                                          </p:val>
                                        </p:tav>
                                      </p:tavLst>
                                    </p:anim>
                                    <p:anim calcmode="lin" valueType="num">
                                      <p:cBhvr additive="base">
                                        <p:cTn id="143" dur="3000"/>
                                        <p:tgtEl>
                                          <p:spTgt spid="17"/>
                                        </p:tgtEl>
                                        <p:attrNameLst>
                                          <p:attrName>ppt_y</p:attrName>
                                        </p:attrNameLst>
                                      </p:cBhvr>
                                      <p:tavLst>
                                        <p:tav tm="0">
                                          <p:val>
                                            <p:strVal val="ppt_y"/>
                                          </p:val>
                                        </p:tav>
                                        <p:tav tm="100000">
                                          <p:val>
                                            <p:strVal val="1+ppt_h/2"/>
                                          </p:val>
                                        </p:tav>
                                      </p:tavLst>
                                    </p:anim>
                                    <p:set>
                                      <p:cBhvr>
                                        <p:cTn id="144" dur="1" fill="hold">
                                          <p:stCondLst>
                                            <p:cond delay="2999"/>
                                          </p:stCondLst>
                                        </p:cTn>
                                        <p:tgtEl>
                                          <p:spTgt spid="17"/>
                                        </p:tgtEl>
                                        <p:attrNameLst>
                                          <p:attrName>style.visibility</p:attrName>
                                        </p:attrNameLst>
                                      </p:cBhvr>
                                      <p:to>
                                        <p:strVal val="hidden"/>
                                      </p:to>
                                    </p:set>
                                  </p:childTnLst>
                                </p:cTn>
                              </p:par>
                              <p:par>
                                <p:cTn id="145" presetID="2" presetClass="exit" presetSubtype="6" fill="hold" grpId="2" nodeType="withEffect">
                                  <p:stCondLst>
                                    <p:cond delay="0"/>
                                  </p:stCondLst>
                                  <p:childTnLst>
                                    <p:anim calcmode="lin" valueType="num">
                                      <p:cBhvr additive="base">
                                        <p:cTn id="146" dur="3000"/>
                                        <p:tgtEl>
                                          <p:spTgt spid="21"/>
                                        </p:tgtEl>
                                        <p:attrNameLst>
                                          <p:attrName>ppt_x</p:attrName>
                                        </p:attrNameLst>
                                      </p:cBhvr>
                                      <p:tavLst>
                                        <p:tav tm="0">
                                          <p:val>
                                            <p:strVal val="ppt_x"/>
                                          </p:val>
                                        </p:tav>
                                        <p:tav tm="100000">
                                          <p:val>
                                            <p:strVal val="1+ppt_w/2"/>
                                          </p:val>
                                        </p:tav>
                                      </p:tavLst>
                                    </p:anim>
                                    <p:anim calcmode="lin" valueType="num">
                                      <p:cBhvr additive="base">
                                        <p:cTn id="147" dur="3000"/>
                                        <p:tgtEl>
                                          <p:spTgt spid="21"/>
                                        </p:tgtEl>
                                        <p:attrNameLst>
                                          <p:attrName>ppt_y</p:attrName>
                                        </p:attrNameLst>
                                      </p:cBhvr>
                                      <p:tavLst>
                                        <p:tav tm="0">
                                          <p:val>
                                            <p:strVal val="ppt_y"/>
                                          </p:val>
                                        </p:tav>
                                        <p:tav tm="100000">
                                          <p:val>
                                            <p:strVal val="1+ppt_h/2"/>
                                          </p:val>
                                        </p:tav>
                                      </p:tavLst>
                                    </p:anim>
                                    <p:set>
                                      <p:cBhvr>
                                        <p:cTn id="148" dur="1" fill="hold">
                                          <p:stCondLst>
                                            <p:cond delay="2999"/>
                                          </p:stCondLst>
                                        </p:cTn>
                                        <p:tgtEl>
                                          <p:spTgt spid="21"/>
                                        </p:tgtEl>
                                        <p:attrNameLst>
                                          <p:attrName>style.visibility</p:attrName>
                                        </p:attrNameLst>
                                      </p:cBhvr>
                                      <p:to>
                                        <p:strVal val="hidden"/>
                                      </p:to>
                                    </p:set>
                                  </p:childTnLst>
                                </p:cTn>
                              </p:par>
                              <p:par>
                                <p:cTn id="149" presetID="2" presetClass="exit" presetSubtype="12" fill="hold" grpId="2" nodeType="withEffect">
                                  <p:stCondLst>
                                    <p:cond delay="0"/>
                                  </p:stCondLst>
                                  <p:childTnLst>
                                    <p:anim calcmode="lin" valueType="num">
                                      <p:cBhvr additive="base">
                                        <p:cTn id="150" dur="3000"/>
                                        <p:tgtEl>
                                          <p:spTgt spid="6"/>
                                        </p:tgtEl>
                                        <p:attrNameLst>
                                          <p:attrName>ppt_x</p:attrName>
                                        </p:attrNameLst>
                                      </p:cBhvr>
                                      <p:tavLst>
                                        <p:tav tm="0">
                                          <p:val>
                                            <p:strVal val="ppt_x"/>
                                          </p:val>
                                        </p:tav>
                                        <p:tav tm="100000">
                                          <p:val>
                                            <p:strVal val="0-ppt_w/2"/>
                                          </p:val>
                                        </p:tav>
                                      </p:tavLst>
                                    </p:anim>
                                    <p:anim calcmode="lin" valueType="num">
                                      <p:cBhvr additive="base">
                                        <p:cTn id="151" dur="3000"/>
                                        <p:tgtEl>
                                          <p:spTgt spid="6"/>
                                        </p:tgtEl>
                                        <p:attrNameLst>
                                          <p:attrName>ppt_y</p:attrName>
                                        </p:attrNameLst>
                                      </p:cBhvr>
                                      <p:tavLst>
                                        <p:tav tm="0">
                                          <p:val>
                                            <p:strVal val="ppt_y"/>
                                          </p:val>
                                        </p:tav>
                                        <p:tav tm="100000">
                                          <p:val>
                                            <p:strVal val="1+ppt_h/2"/>
                                          </p:val>
                                        </p:tav>
                                      </p:tavLst>
                                    </p:anim>
                                    <p:set>
                                      <p:cBhvr>
                                        <p:cTn id="152" dur="1" fill="hold">
                                          <p:stCondLst>
                                            <p:cond delay="2999"/>
                                          </p:stCondLst>
                                        </p:cTn>
                                        <p:tgtEl>
                                          <p:spTgt spid="6"/>
                                        </p:tgtEl>
                                        <p:attrNameLst>
                                          <p:attrName>style.visibility</p:attrName>
                                        </p:attrNameLst>
                                      </p:cBhvr>
                                      <p:to>
                                        <p:strVal val="hidden"/>
                                      </p:to>
                                    </p:set>
                                  </p:childTnLst>
                                </p:cTn>
                              </p:par>
                              <p:par>
                                <p:cTn id="153" presetID="2" presetClass="exit" presetSubtype="12" fill="hold" grpId="2" nodeType="withEffect">
                                  <p:stCondLst>
                                    <p:cond delay="0"/>
                                  </p:stCondLst>
                                  <p:childTnLst>
                                    <p:anim calcmode="lin" valueType="num">
                                      <p:cBhvr additive="base">
                                        <p:cTn id="154" dur="3000"/>
                                        <p:tgtEl>
                                          <p:spTgt spid="10"/>
                                        </p:tgtEl>
                                        <p:attrNameLst>
                                          <p:attrName>ppt_x</p:attrName>
                                        </p:attrNameLst>
                                      </p:cBhvr>
                                      <p:tavLst>
                                        <p:tav tm="0">
                                          <p:val>
                                            <p:strVal val="ppt_x"/>
                                          </p:val>
                                        </p:tav>
                                        <p:tav tm="100000">
                                          <p:val>
                                            <p:strVal val="0-ppt_w/2"/>
                                          </p:val>
                                        </p:tav>
                                      </p:tavLst>
                                    </p:anim>
                                    <p:anim calcmode="lin" valueType="num">
                                      <p:cBhvr additive="base">
                                        <p:cTn id="155" dur="3000"/>
                                        <p:tgtEl>
                                          <p:spTgt spid="10"/>
                                        </p:tgtEl>
                                        <p:attrNameLst>
                                          <p:attrName>ppt_y</p:attrName>
                                        </p:attrNameLst>
                                      </p:cBhvr>
                                      <p:tavLst>
                                        <p:tav tm="0">
                                          <p:val>
                                            <p:strVal val="ppt_y"/>
                                          </p:val>
                                        </p:tav>
                                        <p:tav tm="100000">
                                          <p:val>
                                            <p:strVal val="1+ppt_h/2"/>
                                          </p:val>
                                        </p:tav>
                                      </p:tavLst>
                                    </p:anim>
                                    <p:set>
                                      <p:cBhvr>
                                        <p:cTn id="156" dur="1" fill="hold">
                                          <p:stCondLst>
                                            <p:cond delay="2999"/>
                                          </p:stCondLst>
                                        </p:cTn>
                                        <p:tgtEl>
                                          <p:spTgt spid="10"/>
                                        </p:tgtEl>
                                        <p:attrNameLst>
                                          <p:attrName>style.visibility</p:attrName>
                                        </p:attrNameLst>
                                      </p:cBhvr>
                                      <p:to>
                                        <p:strVal val="hidden"/>
                                      </p:to>
                                    </p:set>
                                  </p:childTnLst>
                                </p:cTn>
                              </p:par>
                              <p:par>
                                <p:cTn id="157" presetID="2" presetClass="exit" presetSubtype="12" fill="hold" grpId="2" nodeType="withEffect">
                                  <p:stCondLst>
                                    <p:cond delay="0"/>
                                  </p:stCondLst>
                                  <p:childTnLst>
                                    <p:anim calcmode="lin" valueType="num">
                                      <p:cBhvr additive="base">
                                        <p:cTn id="158" dur="3000"/>
                                        <p:tgtEl>
                                          <p:spTgt spid="14"/>
                                        </p:tgtEl>
                                        <p:attrNameLst>
                                          <p:attrName>ppt_x</p:attrName>
                                        </p:attrNameLst>
                                      </p:cBhvr>
                                      <p:tavLst>
                                        <p:tav tm="0">
                                          <p:val>
                                            <p:strVal val="ppt_x"/>
                                          </p:val>
                                        </p:tav>
                                        <p:tav tm="100000">
                                          <p:val>
                                            <p:strVal val="0-ppt_w/2"/>
                                          </p:val>
                                        </p:tav>
                                      </p:tavLst>
                                    </p:anim>
                                    <p:anim calcmode="lin" valueType="num">
                                      <p:cBhvr additive="base">
                                        <p:cTn id="159" dur="3000"/>
                                        <p:tgtEl>
                                          <p:spTgt spid="14"/>
                                        </p:tgtEl>
                                        <p:attrNameLst>
                                          <p:attrName>ppt_y</p:attrName>
                                        </p:attrNameLst>
                                      </p:cBhvr>
                                      <p:tavLst>
                                        <p:tav tm="0">
                                          <p:val>
                                            <p:strVal val="ppt_y"/>
                                          </p:val>
                                        </p:tav>
                                        <p:tav tm="100000">
                                          <p:val>
                                            <p:strVal val="1+ppt_h/2"/>
                                          </p:val>
                                        </p:tav>
                                      </p:tavLst>
                                    </p:anim>
                                    <p:set>
                                      <p:cBhvr>
                                        <p:cTn id="160" dur="1" fill="hold">
                                          <p:stCondLst>
                                            <p:cond delay="2999"/>
                                          </p:stCondLst>
                                        </p:cTn>
                                        <p:tgtEl>
                                          <p:spTgt spid="14"/>
                                        </p:tgtEl>
                                        <p:attrNameLst>
                                          <p:attrName>style.visibility</p:attrName>
                                        </p:attrNameLst>
                                      </p:cBhvr>
                                      <p:to>
                                        <p:strVal val="hidden"/>
                                      </p:to>
                                    </p:set>
                                  </p:childTnLst>
                                </p:cTn>
                              </p:par>
                              <p:par>
                                <p:cTn id="161" presetID="2" presetClass="exit" presetSubtype="12" fill="hold" grpId="2" nodeType="withEffect">
                                  <p:stCondLst>
                                    <p:cond delay="0"/>
                                  </p:stCondLst>
                                  <p:childTnLst>
                                    <p:anim calcmode="lin" valueType="num">
                                      <p:cBhvr additive="base">
                                        <p:cTn id="162" dur="3000"/>
                                        <p:tgtEl>
                                          <p:spTgt spid="18"/>
                                        </p:tgtEl>
                                        <p:attrNameLst>
                                          <p:attrName>ppt_x</p:attrName>
                                        </p:attrNameLst>
                                      </p:cBhvr>
                                      <p:tavLst>
                                        <p:tav tm="0">
                                          <p:val>
                                            <p:strVal val="ppt_x"/>
                                          </p:val>
                                        </p:tav>
                                        <p:tav tm="100000">
                                          <p:val>
                                            <p:strVal val="0-ppt_w/2"/>
                                          </p:val>
                                        </p:tav>
                                      </p:tavLst>
                                    </p:anim>
                                    <p:anim calcmode="lin" valueType="num">
                                      <p:cBhvr additive="base">
                                        <p:cTn id="163" dur="3000"/>
                                        <p:tgtEl>
                                          <p:spTgt spid="18"/>
                                        </p:tgtEl>
                                        <p:attrNameLst>
                                          <p:attrName>ppt_y</p:attrName>
                                        </p:attrNameLst>
                                      </p:cBhvr>
                                      <p:tavLst>
                                        <p:tav tm="0">
                                          <p:val>
                                            <p:strVal val="ppt_y"/>
                                          </p:val>
                                        </p:tav>
                                        <p:tav tm="100000">
                                          <p:val>
                                            <p:strVal val="1+ppt_h/2"/>
                                          </p:val>
                                        </p:tav>
                                      </p:tavLst>
                                    </p:anim>
                                    <p:set>
                                      <p:cBhvr>
                                        <p:cTn id="164" dur="1" fill="hold">
                                          <p:stCondLst>
                                            <p:cond delay="2999"/>
                                          </p:stCondLst>
                                        </p:cTn>
                                        <p:tgtEl>
                                          <p:spTgt spid="18"/>
                                        </p:tgtEl>
                                        <p:attrNameLst>
                                          <p:attrName>style.visibility</p:attrName>
                                        </p:attrNameLst>
                                      </p:cBhvr>
                                      <p:to>
                                        <p:strVal val="hidden"/>
                                      </p:to>
                                    </p:set>
                                  </p:childTnLst>
                                </p:cTn>
                              </p:par>
                              <p:par>
                                <p:cTn id="165" presetID="2" presetClass="exit" presetSubtype="12" fill="hold" grpId="2" nodeType="withEffect">
                                  <p:stCondLst>
                                    <p:cond delay="0"/>
                                  </p:stCondLst>
                                  <p:childTnLst>
                                    <p:anim calcmode="lin" valueType="num">
                                      <p:cBhvr additive="base">
                                        <p:cTn id="166" dur="3000"/>
                                        <p:tgtEl>
                                          <p:spTgt spid="22"/>
                                        </p:tgtEl>
                                        <p:attrNameLst>
                                          <p:attrName>ppt_x</p:attrName>
                                        </p:attrNameLst>
                                      </p:cBhvr>
                                      <p:tavLst>
                                        <p:tav tm="0">
                                          <p:val>
                                            <p:strVal val="ppt_x"/>
                                          </p:val>
                                        </p:tav>
                                        <p:tav tm="100000">
                                          <p:val>
                                            <p:strVal val="0-ppt_w/2"/>
                                          </p:val>
                                        </p:tav>
                                      </p:tavLst>
                                    </p:anim>
                                    <p:anim calcmode="lin" valueType="num">
                                      <p:cBhvr additive="base">
                                        <p:cTn id="167" dur="3000"/>
                                        <p:tgtEl>
                                          <p:spTgt spid="22"/>
                                        </p:tgtEl>
                                        <p:attrNameLst>
                                          <p:attrName>ppt_y</p:attrName>
                                        </p:attrNameLst>
                                      </p:cBhvr>
                                      <p:tavLst>
                                        <p:tav tm="0">
                                          <p:val>
                                            <p:strVal val="ppt_y"/>
                                          </p:val>
                                        </p:tav>
                                        <p:tav tm="100000">
                                          <p:val>
                                            <p:strVal val="1+ppt_h/2"/>
                                          </p:val>
                                        </p:tav>
                                      </p:tavLst>
                                    </p:anim>
                                    <p:set>
                                      <p:cBhvr>
                                        <p:cTn id="168" dur="1" fill="hold">
                                          <p:stCondLst>
                                            <p:cond delay="2999"/>
                                          </p:stCondLst>
                                        </p:cTn>
                                        <p:tgtEl>
                                          <p:spTgt spid="22"/>
                                        </p:tgtEl>
                                        <p:attrNameLst>
                                          <p:attrName>style.visibility</p:attrName>
                                        </p:attrNameLst>
                                      </p:cBhvr>
                                      <p:to>
                                        <p:strVal val="hidden"/>
                                      </p:to>
                                    </p:set>
                                  </p:childTnLst>
                                </p:cTn>
                              </p:par>
                              <p:par>
                                <p:cTn id="169" presetID="2" presetClass="exit" presetSubtype="3" fill="hold" grpId="2" nodeType="withEffect">
                                  <p:stCondLst>
                                    <p:cond delay="0"/>
                                  </p:stCondLst>
                                  <p:childTnLst>
                                    <p:anim calcmode="lin" valueType="num">
                                      <p:cBhvr additive="base">
                                        <p:cTn id="170" dur="3000"/>
                                        <p:tgtEl>
                                          <p:spTgt spid="7"/>
                                        </p:tgtEl>
                                        <p:attrNameLst>
                                          <p:attrName>ppt_x</p:attrName>
                                        </p:attrNameLst>
                                      </p:cBhvr>
                                      <p:tavLst>
                                        <p:tav tm="0">
                                          <p:val>
                                            <p:strVal val="ppt_x"/>
                                          </p:val>
                                        </p:tav>
                                        <p:tav tm="100000">
                                          <p:val>
                                            <p:strVal val="1+ppt_w/2"/>
                                          </p:val>
                                        </p:tav>
                                      </p:tavLst>
                                    </p:anim>
                                    <p:anim calcmode="lin" valueType="num">
                                      <p:cBhvr additive="base">
                                        <p:cTn id="171" dur="3000"/>
                                        <p:tgtEl>
                                          <p:spTgt spid="7"/>
                                        </p:tgtEl>
                                        <p:attrNameLst>
                                          <p:attrName>ppt_y</p:attrName>
                                        </p:attrNameLst>
                                      </p:cBhvr>
                                      <p:tavLst>
                                        <p:tav tm="0">
                                          <p:val>
                                            <p:strVal val="ppt_y"/>
                                          </p:val>
                                        </p:tav>
                                        <p:tav tm="100000">
                                          <p:val>
                                            <p:strVal val="0-ppt_h/2"/>
                                          </p:val>
                                        </p:tav>
                                      </p:tavLst>
                                    </p:anim>
                                    <p:set>
                                      <p:cBhvr>
                                        <p:cTn id="172" dur="1" fill="hold">
                                          <p:stCondLst>
                                            <p:cond delay="2999"/>
                                          </p:stCondLst>
                                        </p:cTn>
                                        <p:tgtEl>
                                          <p:spTgt spid="7"/>
                                        </p:tgtEl>
                                        <p:attrNameLst>
                                          <p:attrName>style.visibility</p:attrName>
                                        </p:attrNameLst>
                                      </p:cBhvr>
                                      <p:to>
                                        <p:strVal val="hidden"/>
                                      </p:to>
                                    </p:set>
                                  </p:childTnLst>
                                </p:cTn>
                              </p:par>
                              <p:par>
                                <p:cTn id="173" presetID="2" presetClass="exit" presetSubtype="3" fill="hold" grpId="2" nodeType="withEffect">
                                  <p:stCondLst>
                                    <p:cond delay="0"/>
                                  </p:stCondLst>
                                  <p:childTnLst>
                                    <p:anim calcmode="lin" valueType="num">
                                      <p:cBhvr additive="base">
                                        <p:cTn id="174" dur="3000"/>
                                        <p:tgtEl>
                                          <p:spTgt spid="12"/>
                                        </p:tgtEl>
                                        <p:attrNameLst>
                                          <p:attrName>ppt_x</p:attrName>
                                        </p:attrNameLst>
                                      </p:cBhvr>
                                      <p:tavLst>
                                        <p:tav tm="0">
                                          <p:val>
                                            <p:strVal val="ppt_x"/>
                                          </p:val>
                                        </p:tav>
                                        <p:tav tm="100000">
                                          <p:val>
                                            <p:strVal val="1+ppt_w/2"/>
                                          </p:val>
                                        </p:tav>
                                      </p:tavLst>
                                    </p:anim>
                                    <p:anim calcmode="lin" valueType="num">
                                      <p:cBhvr additive="base">
                                        <p:cTn id="175" dur="3000"/>
                                        <p:tgtEl>
                                          <p:spTgt spid="12"/>
                                        </p:tgtEl>
                                        <p:attrNameLst>
                                          <p:attrName>ppt_y</p:attrName>
                                        </p:attrNameLst>
                                      </p:cBhvr>
                                      <p:tavLst>
                                        <p:tav tm="0">
                                          <p:val>
                                            <p:strVal val="ppt_y"/>
                                          </p:val>
                                        </p:tav>
                                        <p:tav tm="100000">
                                          <p:val>
                                            <p:strVal val="0-ppt_h/2"/>
                                          </p:val>
                                        </p:tav>
                                      </p:tavLst>
                                    </p:anim>
                                    <p:set>
                                      <p:cBhvr>
                                        <p:cTn id="176" dur="1" fill="hold">
                                          <p:stCondLst>
                                            <p:cond delay="2999"/>
                                          </p:stCondLst>
                                        </p:cTn>
                                        <p:tgtEl>
                                          <p:spTgt spid="12"/>
                                        </p:tgtEl>
                                        <p:attrNameLst>
                                          <p:attrName>style.visibility</p:attrName>
                                        </p:attrNameLst>
                                      </p:cBhvr>
                                      <p:to>
                                        <p:strVal val="hidden"/>
                                      </p:to>
                                    </p:set>
                                  </p:childTnLst>
                                </p:cTn>
                              </p:par>
                              <p:par>
                                <p:cTn id="177" presetID="2" presetClass="exit" presetSubtype="3" fill="hold" grpId="2" nodeType="withEffect">
                                  <p:stCondLst>
                                    <p:cond delay="0"/>
                                  </p:stCondLst>
                                  <p:childTnLst>
                                    <p:anim calcmode="lin" valueType="num">
                                      <p:cBhvr additive="base">
                                        <p:cTn id="178" dur="3000"/>
                                        <p:tgtEl>
                                          <p:spTgt spid="16"/>
                                        </p:tgtEl>
                                        <p:attrNameLst>
                                          <p:attrName>ppt_x</p:attrName>
                                        </p:attrNameLst>
                                      </p:cBhvr>
                                      <p:tavLst>
                                        <p:tav tm="0">
                                          <p:val>
                                            <p:strVal val="ppt_x"/>
                                          </p:val>
                                        </p:tav>
                                        <p:tav tm="100000">
                                          <p:val>
                                            <p:strVal val="1+ppt_w/2"/>
                                          </p:val>
                                        </p:tav>
                                      </p:tavLst>
                                    </p:anim>
                                    <p:anim calcmode="lin" valueType="num">
                                      <p:cBhvr additive="base">
                                        <p:cTn id="179" dur="3000"/>
                                        <p:tgtEl>
                                          <p:spTgt spid="16"/>
                                        </p:tgtEl>
                                        <p:attrNameLst>
                                          <p:attrName>ppt_y</p:attrName>
                                        </p:attrNameLst>
                                      </p:cBhvr>
                                      <p:tavLst>
                                        <p:tav tm="0">
                                          <p:val>
                                            <p:strVal val="ppt_y"/>
                                          </p:val>
                                        </p:tav>
                                        <p:tav tm="100000">
                                          <p:val>
                                            <p:strVal val="0-ppt_h/2"/>
                                          </p:val>
                                        </p:tav>
                                      </p:tavLst>
                                    </p:anim>
                                    <p:set>
                                      <p:cBhvr>
                                        <p:cTn id="180" dur="1" fill="hold">
                                          <p:stCondLst>
                                            <p:cond delay="2999"/>
                                          </p:stCondLst>
                                        </p:cTn>
                                        <p:tgtEl>
                                          <p:spTgt spid="16"/>
                                        </p:tgtEl>
                                        <p:attrNameLst>
                                          <p:attrName>style.visibility</p:attrName>
                                        </p:attrNameLst>
                                      </p:cBhvr>
                                      <p:to>
                                        <p:strVal val="hidden"/>
                                      </p:to>
                                    </p:set>
                                  </p:childTnLst>
                                </p:cTn>
                              </p:par>
                              <p:par>
                                <p:cTn id="181" presetID="2" presetClass="exit" presetSubtype="3" fill="hold" grpId="2" nodeType="withEffect">
                                  <p:stCondLst>
                                    <p:cond delay="0"/>
                                  </p:stCondLst>
                                  <p:childTnLst>
                                    <p:anim calcmode="lin" valueType="num">
                                      <p:cBhvr additive="base">
                                        <p:cTn id="182" dur="3000"/>
                                        <p:tgtEl>
                                          <p:spTgt spid="20"/>
                                        </p:tgtEl>
                                        <p:attrNameLst>
                                          <p:attrName>ppt_x</p:attrName>
                                        </p:attrNameLst>
                                      </p:cBhvr>
                                      <p:tavLst>
                                        <p:tav tm="0">
                                          <p:val>
                                            <p:strVal val="ppt_x"/>
                                          </p:val>
                                        </p:tav>
                                        <p:tav tm="100000">
                                          <p:val>
                                            <p:strVal val="1+ppt_w/2"/>
                                          </p:val>
                                        </p:tav>
                                      </p:tavLst>
                                    </p:anim>
                                    <p:anim calcmode="lin" valueType="num">
                                      <p:cBhvr additive="base">
                                        <p:cTn id="183" dur="3000"/>
                                        <p:tgtEl>
                                          <p:spTgt spid="20"/>
                                        </p:tgtEl>
                                        <p:attrNameLst>
                                          <p:attrName>ppt_y</p:attrName>
                                        </p:attrNameLst>
                                      </p:cBhvr>
                                      <p:tavLst>
                                        <p:tav tm="0">
                                          <p:val>
                                            <p:strVal val="ppt_y"/>
                                          </p:val>
                                        </p:tav>
                                        <p:tav tm="100000">
                                          <p:val>
                                            <p:strVal val="0-ppt_h/2"/>
                                          </p:val>
                                        </p:tav>
                                      </p:tavLst>
                                    </p:anim>
                                    <p:set>
                                      <p:cBhvr>
                                        <p:cTn id="184" dur="1" fill="hold">
                                          <p:stCondLst>
                                            <p:cond delay="2999"/>
                                          </p:stCondLst>
                                        </p:cTn>
                                        <p:tgtEl>
                                          <p:spTgt spid="20"/>
                                        </p:tgtEl>
                                        <p:attrNameLst>
                                          <p:attrName>style.visibility</p:attrName>
                                        </p:attrNameLst>
                                      </p:cBhvr>
                                      <p:to>
                                        <p:strVal val="hidden"/>
                                      </p:to>
                                    </p:set>
                                  </p:childTnLst>
                                </p:cTn>
                              </p:par>
                              <p:par>
                                <p:cTn id="185" presetID="2" presetClass="exit" presetSubtype="3" fill="hold" grpId="2" nodeType="withEffect">
                                  <p:stCondLst>
                                    <p:cond delay="0"/>
                                  </p:stCondLst>
                                  <p:childTnLst>
                                    <p:anim calcmode="lin" valueType="num">
                                      <p:cBhvr additive="base">
                                        <p:cTn id="186" dur="3000"/>
                                        <p:tgtEl>
                                          <p:spTgt spid="24"/>
                                        </p:tgtEl>
                                        <p:attrNameLst>
                                          <p:attrName>ppt_x</p:attrName>
                                        </p:attrNameLst>
                                      </p:cBhvr>
                                      <p:tavLst>
                                        <p:tav tm="0">
                                          <p:val>
                                            <p:strVal val="ppt_x"/>
                                          </p:val>
                                        </p:tav>
                                        <p:tav tm="100000">
                                          <p:val>
                                            <p:strVal val="1+ppt_w/2"/>
                                          </p:val>
                                        </p:tav>
                                      </p:tavLst>
                                    </p:anim>
                                    <p:anim calcmode="lin" valueType="num">
                                      <p:cBhvr additive="base">
                                        <p:cTn id="187" dur="3000"/>
                                        <p:tgtEl>
                                          <p:spTgt spid="24"/>
                                        </p:tgtEl>
                                        <p:attrNameLst>
                                          <p:attrName>ppt_y</p:attrName>
                                        </p:attrNameLst>
                                      </p:cBhvr>
                                      <p:tavLst>
                                        <p:tav tm="0">
                                          <p:val>
                                            <p:strVal val="ppt_y"/>
                                          </p:val>
                                        </p:tav>
                                        <p:tav tm="100000">
                                          <p:val>
                                            <p:strVal val="0-ppt_h/2"/>
                                          </p:val>
                                        </p:tav>
                                      </p:tavLst>
                                    </p:anim>
                                    <p:set>
                                      <p:cBhvr>
                                        <p:cTn id="188" dur="1" fill="hold">
                                          <p:stCondLst>
                                            <p:cond delay="2999"/>
                                          </p:stCondLst>
                                        </p:cTn>
                                        <p:tgtEl>
                                          <p:spTgt spid="24"/>
                                        </p:tgtEl>
                                        <p:attrNameLst>
                                          <p:attrName>style.visibility</p:attrName>
                                        </p:attrNameLst>
                                      </p:cBhvr>
                                      <p:to>
                                        <p:strVal val="hidden"/>
                                      </p:to>
                                    </p:set>
                                  </p:childTnLst>
                                </p:cTn>
                              </p:par>
                              <p:par>
                                <p:cTn id="189" presetID="2" presetClass="exit" presetSubtype="9" fill="hold" grpId="2" nodeType="withEffect">
                                  <p:stCondLst>
                                    <p:cond delay="0"/>
                                  </p:stCondLst>
                                  <p:childTnLst>
                                    <p:anim calcmode="lin" valueType="num">
                                      <p:cBhvr additive="base">
                                        <p:cTn id="190" dur="3000"/>
                                        <p:tgtEl>
                                          <p:spTgt spid="8"/>
                                        </p:tgtEl>
                                        <p:attrNameLst>
                                          <p:attrName>ppt_x</p:attrName>
                                        </p:attrNameLst>
                                      </p:cBhvr>
                                      <p:tavLst>
                                        <p:tav tm="0">
                                          <p:val>
                                            <p:strVal val="ppt_x"/>
                                          </p:val>
                                        </p:tav>
                                        <p:tav tm="100000">
                                          <p:val>
                                            <p:strVal val="0-ppt_w/2"/>
                                          </p:val>
                                        </p:tav>
                                      </p:tavLst>
                                    </p:anim>
                                    <p:anim calcmode="lin" valueType="num">
                                      <p:cBhvr additive="base">
                                        <p:cTn id="191" dur="3000"/>
                                        <p:tgtEl>
                                          <p:spTgt spid="8"/>
                                        </p:tgtEl>
                                        <p:attrNameLst>
                                          <p:attrName>ppt_y</p:attrName>
                                        </p:attrNameLst>
                                      </p:cBhvr>
                                      <p:tavLst>
                                        <p:tav tm="0">
                                          <p:val>
                                            <p:strVal val="ppt_y"/>
                                          </p:val>
                                        </p:tav>
                                        <p:tav tm="100000">
                                          <p:val>
                                            <p:strVal val="0-ppt_h/2"/>
                                          </p:val>
                                        </p:tav>
                                      </p:tavLst>
                                    </p:anim>
                                    <p:set>
                                      <p:cBhvr>
                                        <p:cTn id="192" dur="1" fill="hold">
                                          <p:stCondLst>
                                            <p:cond delay="2999"/>
                                          </p:stCondLst>
                                        </p:cTn>
                                        <p:tgtEl>
                                          <p:spTgt spid="8"/>
                                        </p:tgtEl>
                                        <p:attrNameLst>
                                          <p:attrName>style.visibility</p:attrName>
                                        </p:attrNameLst>
                                      </p:cBhvr>
                                      <p:to>
                                        <p:strVal val="hidden"/>
                                      </p:to>
                                    </p:set>
                                  </p:childTnLst>
                                </p:cTn>
                              </p:par>
                              <p:par>
                                <p:cTn id="193" presetID="2" presetClass="exit" presetSubtype="9" fill="hold" grpId="2" nodeType="withEffect">
                                  <p:stCondLst>
                                    <p:cond delay="0"/>
                                  </p:stCondLst>
                                  <p:childTnLst>
                                    <p:anim calcmode="lin" valueType="num">
                                      <p:cBhvr additive="base">
                                        <p:cTn id="194" dur="3000"/>
                                        <p:tgtEl>
                                          <p:spTgt spid="11"/>
                                        </p:tgtEl>
                                        <p:attrNameLst>
                                          <p:attrName>ppt_x</p:attrName>
                                        </p:attrNameLst>
                                      </p:cBhvr>
                                      <p:tavLst>
                                        <p:tav tm="0">
                                          <p:val>
                                            <p:strVal val="ppt_x"/>
                                          </p:val>
                                        </p:tav>
                                        <p:tav tm="100000">
                                          <p:val>
                                            <p:strVal val="0-ppt_w/2"/>
                                          </p:val>
                                        </p:tav>
                                      </p:tavLst>
                                    </p:anim>
                                    <p:anim calcmode="lin" valueType="num">
                                      <p:cBhvr additive="base">
                                        <p:cTn id="195" dur="3000"/>
                                        <p:tgtEl>
                                          <p:spTgt spid="11"/>
                                        </p:tgtEl>
                                        <p:attrNameLst>
                                          <p:attrName>ppt_y</p:attrName>
                                        </p:attrNameLst>
                                      </p:cBhvr>
                                      <p:tavLst>
                                        <p:tav tm="0">
                                          <p:val>
                                            <p:strVal val="ppt_y"/>
                                          </p:val>
                                        </p:tav>
                                        <p:tav tm="100000">
                                          <p:val>
                                            <p:strVal val="0-ppt_h/2"/>
                                          </p:val>
                                        </p:tav>
                                      </p:tavLst>
                                    </p:anim>
                                    <p:set>
                                      <p:cBhvr>
                                        <p:cTn id="196" dur="1" fill="hold">
                                          <p:stCondLst>
                                            <p:cond delay="2999"/>
                                          </p:stCondLst>
                                        </p:cTn>
                                        <p:tgtEl>
                                          <p:spTgt spid="11"/>
                                        </p:tgtEl>
                                        <p:attrNameLst>
                                          <p:attrName>style.visibility</p:attrName>
                                        </p:attrNameLst>
                                      </p:cBhvr>
                                      <p:to>
                                        <p:strVal val="hidden"/>
                                      </p:to>
                                    </p:set>
                                  </p:childTnLst>
                                </p:cTn>
                              </p:par>
                              <p:par>
                                <p:cTn id="197" presetID="2" presetClass="exit" presetSubtype="9" fill="hold" grpId="2" nodeType="withEffect">
                                  <p:stCondLst>
                                    <p:cond delay="0"/>
                                  </p:stCondLst>
                                  <p:childTnLst>
                                    <p:anim calcmode="lin" valueType="num">
                                      <p:cBhvr additive="base">
                                        <p:cTn id="198" dur="3000"/>
                                        <p:tgtEl>
                                          <p:spTgt spid="15"/>
                                        </p:tgtEl>
                                        <p:attrNameLst>
                                          <p:attrName>ppt_x</p:attrName>
                                        </p:attrNameLst>
                                      </p:cBhvr>
                                      <p:tavLst>
                                        <p:tav tm="0">
                                          <p:val>
                                            <p:strVal val="ppt_x"/>
                                          </p:val>
                                        </p:tav>
                                        <p:tav tm="100000">
                                          <p:val>
                                            <p:strVal val="0-ppt_w/2"/>
                                          </p:val>
                                        </p:tav>
                                      </p:tavLst>
                                    </p:anim>
                                    <p:anim calcmode="lin" valueType="num">
                                      <p:cBhvr additive="base">
                                        <p:cTn id="199" dur="3000"/>
                                        <p:tgtEl>
                                          <p:spTgt spid="15"/>
                                        </p:tgtEl>
                                        <p:attrNameLst>
                                          <p:attrName>ppt_y</p:attrName>
                                        </p:attrNameLst>
                                      </p:cBhvr>
                                      <p:tavLst>
                                        <p:tav tm="0">
                                          <p:val>
                                            <p:strVal val="ppt_y"/>
                                          </p:val>
                                        </p:tav>
                                        <p:tav tm="100000">
                                          <p:val>
                                            <p:strVal val="0-ppt_h/2"/>
                                          </p:val>
                                        </p:tav>
                                      </p:tavLst>
                                    </p:anim>
                                    <p:set>
                                      <p:cBhvr>
                                        <p:cTn id="200" dur="1" fill="hold">
                                          <p:stCondLst>
                                            <p:cond delay="2999"/>
                                          </p:stCondLst>
                                        </p:cTn>
                                        <p:tgtEl>
                                          <p:spTgt spid="15"/>
                                        </p:tgtEl>
                                        <p:attrNameLst>
                                          <p:attrName>style.visibility</p:attrName>
                                        </p:attrNameLst>
                                      </p:cBhvr>
                                      <p:to>
                                        <p:strVal val="hidden"/>
                                      </p:to>
                                    </p:set>
                                  </p:childTnLst>
                                </p:cTn>
                              </p:par>
                              <p:par>
                                <p:cTn id="201" presetID="2" presetClass="exit" presetSubtype="9" fill="hold" grpId="2" nodeType="withEffect">
                                  <p:stCondLst>
                                    <p:cond delay="0"/>
                                  </p:stCondLst>
                                  <p:childTnLst>
                                    <p:anim calcmode="lin" valueType="num">
                                      <p:cBhvr additive="base">
                                        <p:cTn id="202" dur="3000"/>
                                        <p:tgtEl>
                                          <p:spTgt spid="19"/>
                                        </p:tgtEl>
                                        <p:attrNameLst>
                                          <p:attrName>ppt_x</p:attrName>
                                        </p:attrNameLst>
                                      </p:cBhvr>
                                      <p:tavLst>
                                        <p:tav tm="0">
                                          <p:val>
                                            <p:strVal val="ppt_x"/>
                                          </p:val>
                                        </p:tav>
                                        <p:tav tm="100000">
                                          <p:val>
                                            <p:strVal val="0-ppt_w/2"/>
                                          </p:val>
                                        </p:tav>
                                      </p:tavLst>
                                    </p:anim>
                                    <p:anim calcmode="lin" valueType="num">
                                      <p:cBhvr additive="base">
                                        <p:cTn id="203" dur="3000"/>
                                        <p:tgtEl>
                                          <p:spTgt spid="19"/>
                                        </p:tgtEl>
                                        <p:attrNameLst>
                                          <p:attrName>ppt_y</p:attrName>
                                        </p:attrNameLst>
                                      </p:cBhvr>
                                      <p:tavLst>
                                        <p:tav tm="0">
                                          <p:val>
                                            <p:strVal val="ppt_y"/>
                                          </p:val>
                                        </p:tav>
                                        <p:tav tm="100000">
                                          <p:val>
                                            <p:strVal val="0-ppt_h/2"/>
                                          </p:val>
                                        </p:tav>
                                      </p:tavLst>
                                    </p:anim>
                                    <p:set>
                                      <p:cBhvr>
                                        <p:cTn id="204" dur="1" fill="hold">
                                          <p:stCondLst>
                                            <p:cond delay="2999"/>
                                          </p:stCondLst>
                                        </p:cTn>
                                        <p:tgtEl>
                                          <p:spTgt spid="19"/>
                                        </p:tgtEl>
                                        <p:attrNameLst>
                                          <p:attrName>style.visibility</p:attrName>
                                        </p:attrNameLst>
                                      </p:cBhvr>
                                      <p:to>
                                        <p:strVal val="hidden"/>
                                      </p:to>
                                    </p:set>
                                  </p:childTnLst>
                                </p:cTn>
                              </p:par>
                              <p:par>
                                <p:cTn id="205" presetID="2" presetClass="exit" presetSubtype="9" fill="hold" grpId="2" nodeType="withEffect">
                                  <p:stCondLst>
                                    <p:cond delay="0"/>
                                  </p:stCondLst>
                                  <p:childTnLst>
                                    <p:anim calcmode="lin" valueType="num">
                                      <p:cBhvr additive="base">
                                        <p:cTn id="206" dur="3000"/>
                                        <p:tgtEl>
                                          <p:spTgt spid="23"/>
                                        </p:tgtEl>
                                        <p:attrNameLst>
                                          <p:attrName>ppt_x</p:attrName>
                                        </p:attrNameLst>
                                      </p:cBhvr>
                                      <p:tavLst>
                                        <p:tav tm="0">
                                          <p:val>
                                            <p:strVal val="ppt_x"/>
                                          </p:val>
                                        </p:tav>
                                        <p:tav tm="100000">
                                          <p:val>
                                            <p:strVal val="0-ppt_w/2"/>
                                          </p:val>
                                        </p:tav>
                                      </p:tavLst>
                                    </p:anim>
                                    <p:anim calcmode="lin" valueType="num">
                                      <p:cBhvr additive="base">
                                        <p:cTn id="207" dur="3000"/>
                                        <p:tgtEl>
                                          <p:spTgt spid="23"/>
                                        </p:tgtEl>
                                        <p:attrNameLst>
                                          <p:attrName>ppt_y</p:attrName>
                                        </p:attrNameLst>
                                      </p:cBhvr>
                                      <p:tavLst>
                                        <p:tav tm="0">
                                          <p:val>
                                            <p:strVal val="ppt_y"/>
                                          </p:val>
                                        </p:tav>
                                        <p:tav tm="100000">
                                          <p:val>
                                            <p:strVal val="0-ppt_h/2"/>
                                          </p:val>
                                        </p:tav>
                                      </p:tavLst>
                                    </p:anim>
                                    <p:set>
                                      <p:cBhvr>
                                        <p:cTn id="208" dur="1" fill="hold">
                                          <p:stCondLst>
                                            <p:cond delay="2999"/>
                                          </p:stCondLst>
                                        </p:cTn>
                                        <p:tgtEl>
                                          <p:spTgt spid="23"/>
                                        </p:tgtEl>
                                        <p:attrNameLst>
                                          <p:attrName>style.visibility</p:attrName>
                                        </p:attrNameLst>
                                      </p:cBhvr>
                                      <p:to>
                                        <p:strVal val="hidden"/>
                                      </p:to>
                                    </p:set>
                                  </p:childTnLst>
                                </p:cTn>
                              </p:par>
                              <p:par>
                                <p:cTn id="209" presetID="23" presetClass="entr" presetSubtype="288" fill="hold" nodeType="withEffect">
                                  <p:stCondLst>
                                    <p:cond delay="0"/>
                                  </p:stCondLst>
                                  <p:childTnLst>
                                    <p:set>
                                      <p:cBhvr>
                                        <p:cTn id="210" dur="1" fill="hold">
                                          <p:stCondLst>
                                            <p:cond delay="0"/>
                                          </p:stCondLst>
                                        </p:cTn>
                                        <p:tgtEl>
                                          <p:spTgt spid="4"/>
                                        </p:tgtEl>
                                        <p:attrNameLst>
                                          <p:attrName>style.visibility</p:attrName>
                                        </p:attrNameLst>
                                      </p:cBhvr>
                                      <p:to>
                                        <p:strVal val="visible"/>
                                      </p:to>
                                    </p:set>
                                    <p:anim calcmode="lin" valueType="num">
                                      <p:cBhvr>
                                        <p:cTn id="211" dur="3000" fill="hold"/>
                                        <p:tgtEl>
                                          <p:spTgt spid="4"/>
                                        </p:tgtEl>
                                        <p:attrNameLst>
                                          <p:attrName>ppt_w</p:attrName>
                                        </p:attrNameLst>
                                      </p:cBhvr>
                                      <p:tavLst>
                                        <p:tav tm="0">
                                          <p:val>
                                            <p:strVal val="4/3*#ppt_w"/>
                                          </p:val>
                                        </p:tav>
                                        <p:tav tm="100000">
                                          <p:val>
                                            <p:strVal val="#ppt_w"/>
                                          </p:val>
                                        </p:tav>
                                      </p:tavLst>
                                    </p:anim>
                                    <p:anim calcmode="lin" valueType="num">
                                      <p:cBhvr>
                                        <p:cTn id="212" dur="3000" fill="hold"/>
                                        <p:tgtEl>
                                          <p:spTgt spid="4"/>
                                        </p:tgtEl>
                                        <p:attrNameLst>
                                          <p:attrName>ppt_h</p:attrName>
                                        </p:attrNameLst>
                                      </p:cBhvr>
                                      <p:tavLst>
                                        <p:tav tm="0">
                                          <p:val>
                                            <p:strVal val="4/3*#ppt_h"/>
                                          </p:val>
                                        </p:tav>
                                        <p:tav tm="100000">
                                          <p:val>
                                            <p:strVal val="#ppt_h"/>
                                          </p:val>
                                        </p:tav>
                                      </p:tavLst>
                                    </p:anim>
                                  </p:childTnLst>
                                </p:cTn>
                              </p:par>
                              <p:par>
                                <p:cTn id="213" presetID="8" presetClass="entr" presetSubtype="32" fill="hold" nodeType="withEffect">
                                  <p:stCondLst>
                                    <p:cond delay="0"/>
                                  </p:stCondLst>
                                  <p:childTnLst>
                                    <p:set>
                                      <p:cBhvr>
                                        <p:cTn id="214" dur="1" fill="hold">
                                          <p:stCondLst>
                                            <p:cond delay="0"/>
                                          </p:stCondLst>
                                        </p:cTn>
                                        <p:tgtEl>
                                          <p:spTgt spid="4"/>
                                        </p:tgtEl>
                                        <p:attrNameLst>
                                          <p:attrName>style.visibility</p:attrName>
                                        </p:attrNameLst>
                                      </p:cBhvr>
                                      <p:to>
                                        <p:strVal val="visible"/>
                                      </p:to>
                                    </p:set>
                                    <p:animEffect transition="in" filter="diamond(out)">
                                      <p:cBhvr>
                                        <p:cTn id="215"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P spid="15" grpId="1" animBg="1"/>
      <p:bldP spid="15" grpId="2" animBg="1"/>
      <p:bldP spid="16" grpId="0" animBg="1"/>
      <p:bldP spid="16" grpId="1" animBg="1"/>
      <p:bldP spid="16" grpId="2" animBg="1"/>
      <p:bldP spid="17" grpId="0" animBg="1"/>
      <p:bldP spid="17" grpId="1" animBg="1"/>
      <p:bldP spid="17" grpId="2" animBg="1"/>
      <p:bldP spid="18" grpId="0" animBg="1"/>
      <p:bldP spid="18" grpId="1" animBg="1"/>
      <p:bldP spid="18" grpId="2" animBg="1"/>
      <p:bldP spid="19" grpId="0" animBg="1"/>
      <p:bldP spid="19" grpId="1" animBg="1"/>
      <p:bldP spid="19" grpId="2" animBg="1"/>
      <p:bldP spid="20" grpId="0" animBg="1"/>
      <p:bldP spid="20" grpId="1" animBg="1"/>
      <p:bldP spid="20" grpId="2" animBg="1"/>
      <p:bldP spid="21" grpId="0" animBg="1"/>
      <p:bldP spid="21" grpId="1" animBg="1"/>
      <p:bldP spid="21" grpId="2" animBg="1"/>
      <p:bldP spid="22" grpId="0" animBg="1"/>
      <p:bldP spid="22" grpId="1" animBg="1"/>
      <p:bldP spid="22" grpId="2" animBg="1"/>
      <p:bldP spid="23" grpId="0" animBg="1"/>
      <p:bldP spid="23" grpId="1" animBg="1"/>
      <p:bldP spid="23" grpId="2" animBg="1"/>
      <p:bldP spid="24" grpId="0" animBg="1"/>
      <p:bldP spid="24" grpId="1" animBg="1"/>
      <p:bldP spid="24" grpId="2" animBg="1"/>
      <p:bldP spid="25"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chemeClr val="tx2">
                  <a:lumMod val="75000"/>
                </a:schemeClr>
              </a:gs>
              <a:gs pos="50000">
                <a:schemeClr val="tx2">
                  <a:lumMod val="25000"/>
                  <a:shade val="67500"/>
                  <a:satMod val="115000"/>
                </a:schemeClr>
              </a:gs>
              <a:gs pos="100000">
                <a:schemeClr val="tx2">
                  <a:lumMod val="25000"/>
                  <a:shade val="100000"/>
                  <a:satMod val="115000"/>
                </a:schemeClr>
              </a:gs>
            </a:gsLst>
            <a:lin ang="5400000" scaled="1"/>
            <a:tileRect/>
          </a:gradFill>
        </p:spPr>
        <p:txBody>
          <a:bodyPr/>
          <a:lstStyle/>
          <a:p>
            <a:endParaRPr lang="es-ES" dirty="0"/>
          </a:p>
        </p:txBody>
      </p:sp>
      <p:pic>
        <p:nvPicPr>
          <p:cNvPr id="4" name="3 Imagen" descr="5 (7).jpg"/>
          <p:cNvPicPr>
            <a:picLocks noChangeAspect="1"/>
          </p:cNvPicPr>
          <p:nvPr/>
        </p:nvPicPr>
        <p:blipFill>
          <a:blip r:embed="rId2"/>
          <a:stretch>
            <a:fillRect/>
          </a:stretch>
        </p:blipFill>
        <p:spPr>
          <a:xfrm>
            <a:off x="0" y="0"/>
            <a:ext cx="9144000" cy="6837967"/>
          </a:xfrm>
          <a:prstGeom prst="rect">
            <a:avLst/>
          </a:prstGeom>
        </p:spPr>
      </p:pic>
      <p:sp>
        <p:nvSpPr>
          <p:cNvPr id="5" name="4 Rectángulo"/>
          <p:cNvSpPr/>
          <p:nvPr/>
        </p:nvSpPr>
        <p:spPr>
          <a:xfrm>
            <a:off x="0" y="2357430"/>
            <a:ext cx="571472" cy="928694"/>
          </a:xfrm>
          <a:prstGeom prst="rect">
            <a:avLst/>
          </a:prstGeom>
          <a:gradFill flip="none" rotWithShape="1">
            <a:gsLst>
              <a:gs pos="0">
                <a:schemeClr val="tx2">
                  <a:lumMod val="90000"/>
                </a:schemeClr>
              </a:gs>
              <a:gs pos="50000">
                <a:schemeClr val="tx2">
                  <a:lumMod val="50000"/>
                  <a:shade val="67500"/>
                  <a:satMod val="115000"/>
                </a:schemeClr>
              </a:gs>
              <a:gs pos="100000">
                <a:schemeClr val="tx2">
                  <a:lumMod val="50000"/>
                  <a:shade val="100000"/>
                  <a:satMod val="115000"/>
                </a:scheme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571472" y="2357430"/>
            <a:ext cx="571472" cy="928694"/>
          </a:xfrm>
          <a:prstGeom prst="rect">
            <a:avLst/>
          </a:prstGeom>
          <a:gradFill flip="none" rotWithShape="1">
            <a:gsLst>
              <a:gs pos="0">
                <a:schemeClr val="tx2">
                  <a:lumMod val="90000"/>
                </a:schemeClr>
              </a:gs>
              <a:gs pos="50000">
                <a:schemeClr val="tx2">
                  <a:lumMod val="50000"/>
                  <a:shade val="67500"/>
                  <a:satMod val="115000"/>
                </a:schemeClr>
              </a:gs>
              <a:gs pos="100000">
                <a:schemeClr val="tx2">
                  <a:lumMod val="50000"/>
                  <a:shade val="100000"/>
                  <a:satMod val="115000"/>
                </a:scheme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a:off x="1142976" y="2357430"/>
            <a:ext cx="571472" cy="928694"/>
          </a:xfrm>
          <a:prstGeom prst="rect">
            <a:avLst/>
          </a:prstGeom>
          <a:gradFill flip="none" rotWithShape="1">
            <a:gsLst>
              <a:gs pos="0">
                <a:schemeClr val="tx2">
                  <a:lumMod val="90000"/>
                </a:schemeClr>
              </a:gs>
              <a:gs pos="50000">
                <a:schemeClr val="tx2">
                  <a:lumMod val="50000"/>
                  <a:shade val="67500"/>
                  <a:satMod val="115000"/>
                </a:schemeClr>
              </a:gs>
              <a:gs pos="100000">
                <a:schemeClr val="tx2">
                  <a:lumMod val="50000"/>
                  <a:shade val="100000"/>
                  <a:satMod val="115000"/>
                </a:scheme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a:off x="1714512" y="2357430"/>
            <a:ext cx="571472" cy="928694"/>
          </a:xfrm>
          <a:prstGeom prst="rect">
            <a:avLst/>
          </a:prstGeom>
          <a:gradFill flip="none" rotWithShape="1">
            <a:gsLst>
              <a:gs pos="0">
                <a:schemeClr val="tx2">
                  <a:lumMod val="90000"/>
                </a:schemeClr>
              </a:gs>
              <a:gs pos="50000">
                <a:schemeClr val="tx2">
                  <a:lumMod val="50000"/>
                  <a:shade val="67500"/>
                  <a:satMod val="115000"/>
                </a:schemeClr>
              </a:gs>
              <a:gs pos="100000">
                <a:schemeClr val="tx2">
                  <a:lumMod val="50000"/>
                  <a:shade val="100000"/>
                  <a:satMod val="115000"/>
                </a:scheme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a:off x="2285984" y="2357430"/>
            <a:ext cx="571472" cy="928694"/>
          </a:xfrm>
          <a:prstGeom prst="rect">
            <a:avLst/>
          </a:prstGeom>
          <a:gradFill flip="none" rotWithShape="1">
            <a:gsLst>
              <a:gs pos="0">
                <a:schemeClr val="tx2">
                  <a:lumMod val="90000"/>
                </a:schemeClr>
              </a:gs>
              <a:gs pos="50000">
                <a:schemeClr val="tx2">
                  <a:lumMod val="50000"/>
                  <a:shade val="67500"/>
                  <a:satMod val="115000"/>
                </a:schemeClr>
              </a:gs>
              <a:gs pos="100000">
                <a:schemeClr val="tx2">
                  <a:lumMod val="50000"/>
                  <a:shade val="100000"/>
                  <a:satMod val="115000"/>
                </a:scheme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a:off x="2857488" y="2357430"/>
            <a:ext cx="571472" cy="928694"/>
          </a:xfrm>
          <a:prstGeom prst="rect">
            <a:avLst/>
          </a:prstGeom>
          <a:gradFill flip="none" rotWithShape="1">
            <a:gsLst>
              <a:gs pos="0">
                <a:schemeClr val="tx2">
                  <a:lumMod val="90000"/>
                </a:schemeClr>
              </a:gs>
              <a:gs pos="50000">
                <a:schemeClr val="tx2">
                  <a:lumMod val="50000"/>
                  <a:shade val="67500"/>
                  <a:satMod val="115000"/>
                </a:schemeClr>
              </a:gs>
              <a:gs pos="100000">
                <a:schemeClr val="tx2">
                  <a:lumMod val="50000"/>
                  <a:shade val="100000"/>
                  <a:satMod val="115000"/>
                </a:scheme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a:off x="3357586" y="2357430"/>
            <a:ext cx="571472" cy="928694"/>
          </a:xfrm>
          <a:prstGeom prst="rect">
            <a:avLst/>
          </a:prstGeom>
          <a:gradFill flip="none" rotWithShape="1">
            <a:gsLst>
              <a:gs pos="0">
                <a:schemeClr val="tx2">
                  <a:lumMod val="90000"/>
                </a:schemeClr>
              </a:gs>
              <a:gs pos="50000">
                <a:schemeClr val="tx2">
                  <a:lumMod val="50000"/>
                  <a:shade val="67500"/>
                  <a:satMod val="115000"/>
                </a:schemeClr>
              </a:gs>
              <a:gs pos="100000">
                <a:schemeClr val="tx2">
                  <a:lumMod val="50000"/>
                  <a:shade val="100000"/>
                  <a:satMod val="115000"/>
                </a:scheme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a:off x="3929058" y="2357430"/>
            <a:ext cx="571472" cy="928694"/>
          </a:xfrm>
          <a:prstGeom prst="rect">
            <a:avLst/>
          </a:prstGeom>
          <a:gradFill flip="none" rotWithShape="1">
            <a:gsLst>
              <a:gs pos="0">
                <a:schemeClr val="tx2">
                  <a:lumMod val="90000"/>
                </a:schemeClr>
              </a:gs>
              <a:gs pos="50000">
                <a:schemeClr val="tx2">
                  <a:lumMod val="50000"/>
                  <a:shade val="67500"/>
                  <a:satMod val="115000"/>
                </a:schemeClr>
              </a:gs>
              <a:gs pos="100000">
                <a:schemeClr val="tx2">
                  <a:lumMod val="50000"/>
                  <a:shade val="100000"/>
                  <a:satMod val="115000"/>
                </a:scheme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a:off x="4500562" y="2357430"/>
            <a:ext cx="571472" cy="928694"/>
          </a:xfrm>
          <a:prstGeom prst="rect">
            <a:avLst/>
          </a:prstGeom>
          <a:gradFill flip="none" rotWithShape="1">
            <a:gsLst>
              <a:gs pos="0">
                <a:schemeClr val="tx2">
                  <a:lumMod val="90000"/>
                </a:schemeClr>
              </a:gs>
              <a:gs pos="50000">
                <a:schemeClr val="tx2">
                  <a:lumMod val="50000"/>
                  <a:shade val="67500"/>
                  <a:satMod val="115000"/>
                </a:schemeClr>
              </a:gs>
              <a:gs pos="100000">
                <a:schemeClr val="tx2">
                  <a:lumMod val="50000"/>
                  <a:shade val="100000"/>
                  <a:satMod val="115000"/>
                </a:scheme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a:off x="5072098" y="2357430"/>
            <a:ext cx="571472" cy="928694"/>
          </a:xfrm>
          <a:prstGeom prst="rect">
            <a:avLst/>
          </a:prstGeom>
          <a:gradFill flip="none" rotWithShape="1">
            <a:gsLst>
              <a:gs pos="0">
                <a:schemeClr val="tx2">
                  <a:lumMod val="90000"/>
                </a:schemeClr>
              </a:gs>
              <a:gs pos="50000">
                <a:schemeClr val="tx2">
                  <a:lumMod val="50000"/>
                  <a:shade val="67500"/>
                  <a:satMod val="115000"/>
                </a:schemeClr>
              </a:gs>
              <a:gs pos="100000">
                <a:schemeClr val="tx2">
                  <a:lumMod val="50000"/>
                  <a:shade val="100000"/>
                  <a:satMod val="115000"/>
                </a:scheme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a:off x="5643570" y="2357430"/>
            <a:ext cx="571472" cy="928694"/>
          </a:xfrm>
          <a:prstGeom prst="rect">
            <a:avLst/>
          </a:prstGeom>
          <a:gradFill flip="none" rotWithShape="1">
            <a:gsLst>
              <a:gs pos="0">
                <a:schemeClr val="tx2">
                  <a:lumMod val="90000"/>
                </a:schemeClr>
              </a:gs>
              <a:gs pos="50000">
                <a:schemeClr val="tx2">
                  <a:lumMod val="50000"/>
                  <a:shade val="67500"/>
                  <a:satMod val="115000"/>
                </a:schemeClr>
              </a:gs>
              <a:gs pos="100000">
                <a:schemeClr val="tx2">
                  <a:lumMod val="50000"/>
                  <a:shade val="100000"/>
                  <a:satMod val="115000"/>
                </a:scheme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ectángulo"/>
          <p:cNvSpPr/>
          <p:nvPr/>
        </p:nvSpPr>
        <p:spPr>
          <a:xfrm>
            <a:off x="6215074" y="2357430"/>
            <a:ext cx="571472" cy="928694"/>
          </a:xfrm>
          <a:prstGeom prst="rect">
            <a:avLst/>
          </a:prstGeom>
          <a:gradFill flip="none" rotWithShape="1">
            <a:gsLst>
              <a:gs pos="0">
                <a:schemeClr val="tx2">
                  <a:lumMod val="90000"/>
                </a:schemeClr>
              </a:gs>
              <a:gs pos="50000">
                <a:schemeClr val="tx2">
                  <a:lumMod val="50000"/>
                  <a:shade val="67500"/>
                  <a:satMod val="115000"/>
                </a:schemeClr>
              </a:gs>
              <a:gs pos="100000">
                <a:schemeClr val="tx2">
                  <a:lumMod val="50000"/>
                  <a:shade val="100000"/>
                  <a:satMod val="115000"/>
                </a:scheme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a:off x="6786578" y="2357430"/>
            <a:ext cx="571472" cy="928694"/>
          </a:xfrm>
          <a:prstGeom prst="rect">
            <a:avLst/>
          </a:prstGeom>
          <a:gradFill flip="none" rotWithShape="1">
            <a:gsLst>
              <a:gs pos="0">
                <a:schemeClr val="tx2">
                  <a:lumMod val="90000"/>
                </a:schemeClr>
              </a:gs>
              <a:gs pos="50000">
                <a:schemeClr val="tx2">
                  <a:lumMod val="50000"/>
                  <a:shade val="67500"/>
                  <a:satMod val="115000"/>
                </a:schemeClr>
              </a:gs>
              <a:gs pos="100000">
                <a:schemeClr val="tx2">
                  <a:lumMod val="50000"/>
                  <a:shade val="100000"/>
                  <a:satMod val="115000"/>
                </a:scheme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ectángulo"/>
          <p:cNvSpPr/>
          <p:nvPr/>
        </p:nvSpPr>
        <p:spPr>
          <a:xfrm>
            <a:off x="7358050" y="2357430"/>
            <a:ext cx="571472" cy="928694"/>
          </a:xfrm>
          <a:prstGeom prst="rect">
            <a:avLst/>
          </a:prstGeom>
          <a:gradFill flip="none" rotWithShape="1">
            <a:gsLst>
              <a:gs pos="0">
                <a:schemeClr val="tx2">
                  <a:lumMod val="90000"/>
                </a:schemeClr>
              </a:gs>
              <a:gs pos="50000">
                <a:schemeClr val="tx2">
                  <a:lumMod val="50000"/>
                  <a:shade val="67500"/>
                  <a:satMod val="115000"/>
                </a:schemeClr>
              </a:gs>
              <a:gs pos="100000">
                <a:schemeClr val="tx2">
                  <a:lumMod val="50000"/>
                  <a:shade val="100000"/>
                  <a:satMod val="115000"/>
                </a:scheme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ectángulo"/>
          <p:cNvSpPr/>
          <p:nvPr/>
        </p:nvSpPr>
        <p:spPr>
          <a:xfrm>
            <a:off x="7929554" y="2357430"/>
            <a:ext cx="571472" cy="928694"/>
          </a:xfrm>
          <a:prstGeom prst="rect">
            <a:avLst/>
          </a:prstGeom>
          <a:gradFill flip="none" rotWithShape="1">
            <a:gsLst>
              <a:gs pos="0">
                <a:schemeClr val="tx2">
                  <a:lumMod val="90000"/>
                </a:schemeClr>
              </a:gs>
              <a:gs pos="50000">
                <a:schemeClr val="tx2">
                  <a:lumMod val="50000"/>
                  <a:shade val="67500"/>
                  <a:satMod val="115000"/>
                </a:schemeClr>
              </a:gs>
              <a:gs pos="100000">
                <a:schemeClr val="tx2">
                  <a:lumMod val="50000"/>
                  <a:shade val="100000"/>
                  <a:satMod val="115000"/>
                </a:scheme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Rectángulo"/>
          <p:cNvSpPr/>
          <p:nvPr/>
        </p:nvSpPr>
        <p:spPr>
          <a:xfrm>
            <a:off x="8501090" y="2357430"/>
            <a:ext cx="642910" cy="928694"/>
          </a:xfrm>
          <a:prstGeom prst="rect">
            <a:avLst/>
          </a:prstGeom>
          <a:gradFill flip="none" rotWithShape="1">
            <a:gsLst>
              <a:gs pos="0">
                <a:schemeClr val="tx2">
                  <a:lumMod val="90000"/>
                </a:schemeClr>
              </a:gs>
              <a:gs pos="50000">
                <a:schemeClr val="tx2">
                  <a:lumMod val="50000"/>
                  <a:shade val="67500"/>
                  <a:satMod val="115000"/>
                </a:schemeClr>
              </a:gs>
              <a:gs pos="100000">
                <a:schemeClr val="tx2">
                  <a:lumMod val="50000"/>
                  <a:shade val="100000"/>
                  <a:satMod val="115000"/>
                </a:scheme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Rectángulo"/>
          <p:cNvSpPr/>
          <p:nvPr/>
        </p:nvSpPr>
        <p:spPr>
          <a:xfrm>
            <a:off x="0" y="3643314"/>
            <a:ext cx="642910" cy="928694"/>
          </a:xfrm>
          <a:prstGeom prst="rect">
            <a:avLst/>
          </a:prstGeom>
          <a:gradFill flip="none" rotWithShape="1">
            <a:gsLst>
              <a:gs pos="0">
                <a:schemeClr val="tx2">
                  <a:lumMod val="90000"/>
                </a:schemeClr>
              </a:gs>
              <a:gs pos="50000">
                <a:schemeClr val="tx2">
                  <a:lumMod val="50000"/>
                  <a:shade val="67500"/>
                  <a:satMod val="115000"/>
                </a:schemeClr>
              </a:gs>
              <a:gs pos="100000">
                <a:schemeClr val="tx2">
                  <a:lumMod val="50000"/>
                  <a:shade val="100000"/>
                  <a:satMod val="115000"/>
                </a:scheme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Rectángulo"/>
          <p:cNvSpPr/>
          <p:nvPr/>
        </p:nvSpPr>
        <p:spPr>
          <a:xfrm>
            <a:off x="642910" y="3643314"/>
            <a:ext cx="571472" cy="928694"/>
          </a:xfrm>
          <a:prstGeom prst="rect">
            <a:avLst/>
          </a:prstGeom>
          <a:gradFill flip="none" rotWithShape="1">
            <a:gsLst>
              <a:gs pos="0">
                <a:schemeClr val="tx2">
                  <a:lumMod val="90000"/>
                </a:schemeClr>
              </a:gs>
              <a:gs pos="50000">
                <a:schemeClr val="tx2">
                  <a:lumMod val="50000"/>
                  <a:shade val="67500"/>
                  <a:satMod val="115000"/>
                </a:schemeClr>
              </a:gs>
              <a:gs pos="100000">
                <a:schemeClr val="tx2">
                  <a:lumMod val="50000"/>
                  <a:shade val="100000"/>
                  <a:satMod val="115000"/>
                </a:scheme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Rectángulo"/>
          <p:cNvSpPr/>
          <p:nvPr/>
        </p:nvSpPr>
        <p:spPr>
          <a:xfrm>
            <a:off x="1214414" y="3643314"/>
            <a:ext cx="571472" cy="928694"/>
          </a:xfrm>
          <a:prstGeom prst="rect">
            <a:avLst/>
          </a:prstGeom>
          <a:gradFill flip="none" rotWithShape="1">
            <a:gsLst>
              <a:gs pos="0">
                <a:schemeClr val="tx2">
                  <a:lumMod val="90000"/>
                </a:schemeClr>
              </a:gs>
              <a:gs pos="50000">
                <a:schemeClr val="tx2">
                  <a:lumMod val="50000"/>
                  <a:shade val="67500"/>
                  <a:satMod val="115000"/>
                </a:schemeClr>
              </a:gs>
              <a:gs pos="100000">
                <a:schemeClr val="tx2">
                  <a:lumMod val="50000"/>
                  <a:shade val="100000"/>
                  <a:satMod val="115000"/>
                </a:scheme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Rectángulo"/>
          <p:cNvSpPr/>
          <p:nvPr/>
        </p:nvSpPr>
        <p:spPr>
          <a:xfrm>
            <a:off x="1785950" y="3643314"/>
            <a:ext cx="571472" cy="928694"/>
          </a:xfrm>
          <a:prstGeom prst="rect">
            <a:avLst/>
          </a:prstGeom>
          <a:gradFill flip="none" rotWithShape="1">
            <a:gsLst>
              <a:gs pos="0">
                <a:schemeClr val="tx2">
                  <a:lumMod val="90000"/>
                </a:schemeClr>
              </a:gs>
              <a:gs pos="50000">
                <a:schemeClr val="tx2">
                  <a:lumMod val="50000"/>
                  <a:shade val="67500"/>
                  <a:satMod val="115000"/>
                </a:schemeClr>
              </a:gs>
              <a:gs pos="100000">
                <a:schemeClr val="tx2">
                  <a:lumMod val="50000"/>
                  <a:shade val="100000"/>
                  <a:satMod val="115000"/>
                </a:scheme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Rectángulo"/>
          <p:cNvSpPr/>
          <p:nvPr/>
        </p:nvSpPr>
        <p:spPr>
          <a:xfrm>
            <a:off x="2357422" y="3643314"/>
            <a:ext cx="571472" cy="928694"/>
          </a:xfrm>
          <a:prstGeom prst="rect">
            <a:avLst/>
          </a:prstGeom>
          <a:gradFill flip="none" rotWithShape="1">
            <a:gsLst>
              <a:gs pos="0">
                <a:schemeClr val="tx2">
                  <a:lumMod val="90000"/>
                </a:schemeClr>
              </a:gs>
              <a:gs pos="50000">
                <a:schemeClr val="tx2">
                  <a:lumMod val="50000"/>
                  <a:shade val="67500"/>
                  <a:satMod val="115000"/>
                </a:schemeClr>
              </a:gs>
              <a:gs pos="100000">
                <a:schemeClr val="tx2">
                  <a:lumMod val="50000"/>
                  <a:shade val="100000"/>
                  <a:satMod val="115000"/>
                </a:scheme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Rectángulo"/>
          <p:cNvSpPr/>
          <p:nvPr/>
        </p:nvSpPr>
        <p:spPr>
          <a:xfrm>
            <a:off x="2928926" y="3643314"/>
            <a:ext cx="571472" cy="928694"/>
          </a:xfrm>
          <a:prstGeom prst="rect">
            <a:avLst/>
          </a:prstGeom>
          <a:gradFill flip="none" rotWithShape="1">
            <a:gsLst>
              <a:gs pos="0">
                <a:schemeClr val="tx2">
                  <a:lumMod val="90000"/>
                </a:schemeClr>
              </a:gs>
              <a:gs pos="50000">
                <a:schemeClr val="tx2">
                  <a:lumMod val="50000"/>
                  <a:shade val="67500"/>
                  <a:satMod val="115000"/>
                </a:schemeClr>
              </a:gs>
              <a:gs pos="100000">
                <a:schemeClr val="tx2">
                  <a:lumMod val="50000"/>
                  <a:shade val="100000"/>
                  <a:satMod val="115000"/>
                </a:scheme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Rectángulo"/>
          <p:cNvSpPr/>
          <p:nvPr/>
        </p:nvSpPr>
        <p:spPr>
          <a:xfrm>
            <a:off x="3429024" y="3643314"/>
            <a:ext cx="571472" cy="928694"/>
          </a:xfrm>
          <a:prstGeom prst="rect">
            <a:avLst/>
          </a:prstGeom>
          <a:gradFill flip="none" rotWithShape="1">
            <a:gsLst>
              <a:gs pos="0">
                <a:schemeClr val="tx2">
                  <a:lumMod val="90000"/>
                </a:schemeClr>
              </a:gs>
              <a:gs pos="50000">
                <a:schemeClr val="tx2">
                  <a:lumMod val="50000"/>
                  <a:shade val="67500"/>
                  <a:satMod val="115000"/>
                </a:schemeClr>
              </a:gs>
              <a:gs pos="100000">
                <a:schemeClr val="tx2">
                  <a:lumMod val="50000"/>
                  <a:shade val="100000"/>
                  <a:satMod val="115000"/>
                </a:scheme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Rectángulo"/>
          <p:cNvSpPr/>
          <p:nvPr/>
        </p:nvSpPr>
        <p:spPr>
          <a:xfrm>
            <a:off x="4000496" y="3643314"/>
            <a:ext cx="571472" cy="928694"/>
          </a:xfrm>
          <a:prstGeom prst="rect">
            <a:avLst/>
          </a:prstGeom>
          <a:gradFill flip="none" rotWithShape="1">
            <a:gsLst>
              <a:gs pos="0">
                <a:schemeClr val="tx2">
                  <a:lumMod val="90000"/>
                </a:schemeClr>
              </a:gs>
              <a:gs pos="50000">
                <a:schemeClr val="tx2">
                  <a:lumMod val="50000"/>
                  <a:shade val="67500"/>
                  <a:satMod val="115000"/>
                </a:schemeClr>
              </a:gs>
              <a:gs pos="100000">
                <a:schemeClr val="tx2">
                  <a:lumMod val="50000"/>
                  <a:shade val="100000"/>
                  <a:satMod val="115000"/>
                </a:scheme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Rectángulo"/>
          <p:cNvSpPr/>
          <p:nvPr/>
        </p:nvSpPr>
        <p:spPr>
          <a:xfrm>
            <a:off x="4572000" y="3643314"/>
            <a:ext cx="571472" cy="928694"/>
          </a:xfrm>
          <a:prstGeom prst="rect">
            <a:avLst/>
          </a:prstGeom>
          <a:gradFill flip="none" rotWithShape="1">
            <a:gsLst>
              <a:gs pos="0">
                <a:schemeClr val="tx2">
                  <a:lumMod val="90000"/>
                </a:schemeClr>
              </a:gs>
              <a:gs pos="50000">
                <a:schemeClr val="tx2">
                  <a:lumMod val="50000"/>
                  <a:shade val="67500"/>
                  <a:satMod val="115000"/>
                </a:schemeClr>
              </a:gs>
              <a:gs pos="100000">
                <a:schemeClr val="tx2">
                  <a:lumMod val="50000"/>
                  <a:shade val="100000"/>
                  <a:satMod val="115000"/>
                </a:scheme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Rectángulo"/>
          <p:cNvSpPr/>
          <p:nvPr/>
        </p:nvSpPr>
        <p:spPr>
          <a:xfrm>
            <a:off x="5143536" y="3643314"/>
            <a:ext cx="571472" cy="928694"/>
          </a:xfrm>
          <a:prstGeom prst="rect">
            <a:avLst/>
          </a:prstGeom>
          <a:gradFill flip="none" rotWithShape="1">
            <a:gsLst>
              <a:gs pos="0">
                <a:schemeClr val="tx2">
                  <a:lumMod val="90000"/>
                </a:schemeClr>
              </a:gs>
              <a:gs pos="50000">
                <a:schemeClr val="tx2">
                  <a:lumMod val="50000"/>
                  <a:shade val="67500"/>
                  <a:satMod val="115000"/>
                </a:schemeClr>
              </a:gs>
              <a:gs pos="100000">
                <a:schemeClr val="tx2">
                  <a:lumMod val="50000"/>
                  <a:shade val="100000"/>
                  <a:satMod val="115000"/>
                </a:scheme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30 Rectángulo"/>
          <p:cNvSpPr/>
          <p:nvPr/>
        </p:nvSpPr>
        <p:spPr>
          <a:xfrm>
            <a:off x="5715008" y="3643314"/>
            <a:ext cx="571472" cy="928694"/>
          </a:xfrm>
          <a:prstGeom prst="rect">
            <a:avLst/>
          </a:prstGeom>
          <a:gradFill flip="none" rotWithShape="1">
            <a:gsLst>
              <a:gs pos="0">
                <a:schemeClr val="tx2">
                  <a:lumMod val="90000"/>
                </a:schemeClr>
              </a:gs>
              <a:gs pos="50000">
                <a:schemeClr val="tx2">
                  <a:lumMod val="50000"/>
                  <a:shade val="67500"/>
                  <a:satMod val="115000"/>
                </a:schemeClr>
              </a:gs>
              <a:gs pos="100000">
                <a:schemeClr val="tx2">
                  <a:lumMod val="50000"/>
                  <a:shade val="100000"/>
                  <a:satMod val="115000"/>
                </a:scheme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 name="31 Rectángulo"/>
          <p:cNvSpPr/>
          <p:nvPr/>
        </p:nvSpPr>
        <p:spPr>
          <a:xfrm>
            <a:off x="6286512" y="3643314"/>
            <a:ext cx="571472" cy="928694"/>
          </a:xfrm>
          <a:prstGeom prst="rect">
            <a:avLst/>
          </a:prstGeom>
          <a:gradFill flip="none" rotWithShape="1">
            <a:gsLst>
              <a:gs pos="0">
                <a:schemeClr val="tx2">
                  <a:lumMod val="90000"/>
                </a:schemeClr>
              </a:gs>
              <a:gs pos="50000">
                <a:schemeClr val="tx2">
                  <a:lumMod val="50000"/>
                  <a:shade val="67500"/>
                  <a:satMod val="115000"/>
                </a:schemeClr>
              </a:gs>
              <a:gs pos="100000">
                <a:schemeClr val="tx2">
                  <a:lumMod val="50000"/>
                  <a:shade val="100000"/>
                  <a:satMod val="115000"/>
                </a:scheme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3" name="32 Rectángulo"/>
          <p:cNvSpPr/>
          <p:nvPr/>
        </p:nvSpPr>
        <p:spPr>
          <a:xfrm>
            <a:off x="6858016" y="3643314"/>
            <a:ext cx="571472" cy="928694"/>
          </a:xfrm>
          <a:prstGeom prst="rect">
            <a:avLst/>
          </a:prstGeom>
          <a:gradFill flip="none" rotWithShape="1">
            <a:gsLst>
              <a:gs pos="0">
                <a:schemeClr val="tx2">
                  <a:lumMod val="90000"/>
                </a:schemeClr>
              </a:gs>
              <a:gs pos="50000">
                <a:schemeClr val="tx2">
                  <a:lumMod val="50000"/>
                  <a:shade val="67500"/>
                  <a:satMod val="115000"/>
                </a:schemeClr>
              </a:gs>
              <a:gs pos="100000">
                <a:schemeClr val="tx2">
                  <a:lumMod val="50000"/>
                  <a:shade val="100000"/>
                  <a:satMod val="115000"/>
                </a:scheme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4" name="33 Rectángulo"/>
          <p:cNvSpPr/>
          <p:nvPr/>
        </p:nvSpPr>
        <p:spPr>
          <a:xfrm>
            <a:off x="7429488" y="3643314"/>
            <a:ext cx="571472" cy="928694"/>
          </a:xfrm>
          <a:prstGeom prst="rect">
            <a:avLst/>
          </a:prstGeom>
          <a:gradFill flip="none" rotWithShape="1">
            <a:gsLst>
              <a:gs pos="0">
                <a:schemeClr val="tx2">
                  <a:lumMod val="90000"/>
                </a:schemeClr>
              </a:gs>
              <a:gs pos="50000">
                <a:schemeClr val="tx2">
                  <a:lumMod val="50000"/>
                  <a:shade val="67500"/>
                  <a:satMod val="115000"/>
                </a:schemeClr>
              </a:gs>
              <a:gs pos="100000">
                <a:schemeClr val="tx2">
                  <a:lumMod val="50000"/>
                  <a:shade val="100000"/>
                  <a:satMod val="115000"/>
                </a:scheme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5" name="34 Rectángulo"/>
          <p:cNvSpPr/>
          <p:nvPr/>
        </p:nvSpPr>
        <p:spPr>
          <a:xfrm>
            <a:off x="8000992" y="3643314"/>
            <a:ext cx="571472" cy="928694"/>
          </a:xfrm>
          <a:prstGeom prst="rect">
            <a:avLst/>
          </a:prstGeom>
          <a:gradFill flip="none" rotWithShape="1">
            <a:gsLst>
              <a:gs pos="0">
                <a:schemeClr val="tx2">
                  <a:lumMod val="90000"/>
                </a:schemeClr>
              </a:gs>
              <a:gs pos="50000">
                <a:schemeClr val="tx2">
                  <a:lumMod val="50000"/>
                  <a:shade val="67500"/>
                  <a:satMod val="115000"/>
                </a:schemeClr>
              </a:gs>
              <a:gs pos="100000">
                <a:schemeClr val="tx2">
                  <a:lumMod val="50000"/>
                  <a:shade val="100000"/>
                  <a:satMod val="115000"/>
                </a:scheme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6" name="35 Rectángulo"/>
          <p:cNvSpPr/>
          <p:nvPr/>
        </p:nvSpPr>
        <p:spPr>
          <a:xfrm>
            <a:off x="8572528" y="3643314"/>
            <a:ext cx="571472" cy="928694"/>
          </a:xfrm>
          <a:prstGeom prst="rect">
            <a:avLst/>
          </a:prstGeom>
          <a:gradFill flip="none" rotWithShape="1">
            <a:gsLst>
              <a:gs pos="0">
                <a:schemeClr val="tx2">
                  <a:lumMod val="90000"/>
                </a:schemeClr>
              </a:gs>
              <a:gs pos="50000">
                <a:schemeClr val="tx2">
                  <a:lumMod val="50000"/>
                  <a:shade val="67500"/>
                  <a:satMod val="115000"/>
                </a:schemeClr>
              </a:gs>
              <a:gs pos="100000">
                <a:schemeClr val="tx2">
                  <a:lumMod val="50000"/>
                  <a:shade val="100000"/>
                  <a:satMod val="115000"/>
                </a:scheme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7" name="36 Rectángulo"/>
          <p:cNvSpPr/>
          <p:nvPr/>
        </p:nvSpPr>
        <p:spPr>
          <a:xfrm>
            <a:off x="0" y="0"/>
            <a:ext cx="9144000" cy="6858000"/>
          </a:xfrm>
          <a:prstGeom prst="rect">
            <a:avLst/>
          </a:prstGeom>
          <a:gradFill flip="none" rotWithShape="1">
            <a:gsLst>
              <a:gs pos="0">
                <a:schemeClr val="tx2">
                  <a:lumMod val="50000"/>
                  <a:shade val="30000"/>
                  <a:satMod val="115000"/>
                </a:schemeClr>
              </a:gs>
              <a:gs pos="50000">
                <a:schemeClr val="tx2">
                  <a:lumMod val="50000"/>
                  <a:shade val="67500"/>
                  <a:satMod val="115000"/>
                </a:schemeClr>
              </a:gs>
              <a:gs pos="100000">
                <a:schemeClr val="tx2">
                  <a:lumMod val="50000"/>
                  <a:shade val="100000"/>
                  <a:satMod val="115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37"/>
                                        </p:tgtEl>
                                        <p:attrNameLst>
                                          <p:attrName>style.opacity</p:attrName>
                                        </p:attrNameLst>
                                      </p:cBhvr>
                                      <p:to>
                                        <p:strVal val="0"/>
                                      </p:to>
                                    </p:set>
                                    <p:animEffect filter="image" prLst="opacity: 0">
                                      <p:cBhvr rctx="IE">
                                        <p:cTn id="7" dur="indefinite"/>
                                        <p:tgtEl>
                                          <p:spTgt spid="37"/>
                                        </p:tgtEl>
                                      </p:cBhvr>
                                    </p:animEffect>
                                  </p:childTnLst>
                                </p:cTn>
                              </p:par>
                              <p:par>
                                <p:cTn id="8" presetID="13" presetClass="entr" presetSubtype="16"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plus(in)">
                                      <p:cBhvr>
                                        <p:cTn id="10" dur="3000"/>
                                        <p:tgtEl>
                                          <p:spTgt spid="5"/>
                                        </p:tgtEl>
                                      </p:cBhvr>
                                    </p:animEffect>
                                  </p:childTnLst>
                                </p:cTn>
                              </p:par>
                              <p:par>
                                <p:cTn id="11" presetID="13" presetClass="entr" presetSubtype="16" fill="hold" grpId="0" nodeType="with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plus(in)">
                                      <p:cBhvr>
                                        <p:cTn id="13" dur="3000"/>
                                        <p:tgtEl>
                                          <p:spTgt spid="6"/>
                                        </p:tgtEl>
                                      </p:cBhvr>
                                    </p:animEffect>
                                  </p:childTnLst>
                                </p:cTn>
                              </p:par>
                              <p:par>
                                <p:cTn id="14" presetID="13" presetClass="entr" presetSubtype="16" fill="hold" grpId="0" nodeType="withEffect">
                                  <p:stCondLst>
                                    <p:cond delay="0"/>
                                  </p:stCondLst>
                                  <p:childTnLst>
                                    <p:set>
                                      <p:cBhvr>
                                        <p:cTn id="15" dur="1" fill="hold">
                                          <p:stCondLst>
                                            <p:cond delay="0"/>
                                          </p:stCondLst>
                                        </p:cTn>
                                        <p:tgtEl>
                                          <p:spTgt spid="7"/>
                                        </p:tgtEl>
                                        <p:attrNameLst>
                                          <p:attrName>style.visibility</p:attrName>
                                        </p:attrNameLst>
                                      </p:cBhvr>
                                      <p:to>
                                        <p:strVal val="visible"/>
                                      </p:to>
                                    </p:set>
                                    <p:animEffect transition="in" filter="plus(in)">
                                      <p:cBhvr>
                                        <p:cTn id="16" dur="3000"/>
                                        <p:tgtEl>
                                          <p:spTgt spid="7"/>
                                        </p:tgtEl>
                                      </p:cBhvr>
                                    </p:animEffect>
                                  </p:childTnLst>
                                </p:cTn>
                              </p:par>
                              <p:par>
                                <p:cTn id="17" presetID="13" presetClass="entr" presetSubtype="16" fill="hold" grpId="0" nodeType="withEffect">
                                  <p:stCondLst>
                                    <p:cond delay="0"/>
                                  </p:stCondLst>
                                  <p:childTnLst>
                                    <p:set>
                                      <p:cBhvr>
                                        <p:cTn id="18" dur="1" fill="hold">
                                          <p:stCondLst>
                                            <p:cond delay="0"/>
                                          </p:stCondLst>
                                        </p:cTn>
                                        <p:tgtEl>
                                          <p:spTgt spid="8"/>
                                        </p:tgtEl>
                                        <p:attrNameLst>
                                          <p:attrName>style.visibility</p:attrName>
                                        </p:attrNameLst>
                                      </p:cBhvr>
                                      <p:to>
                                        <p:strVal val="visible"/>
                                      </p:to>
                                    </p:set>
                                    <p:animEffect transition="in" filter="plus(in)">
                                      <p:cBhvr>
                                        <p:cTn id="19" dur="3000"/>
                                        <p:tgtEl>
                                          <p:spTgt spid="8"/>
                                        </p:tgtEl>
                                      </p:cBhvr>
                                    </p:animEffect>
                                  </p:childTnLst>
                                </p:cTn>
                              </p:par>
                              <p:par>
                                <p:cTn id="20" presetID="13" presetClass="entr" presetSubtype="16" fill="hold" grpId="0" nodeType="withEffect">
                                  <p:stCondLst>
                                    <p:cond delay="0"/>
                                  </p:stCondLst>
                                  <p:childTnLst>
                                    <p:set>
                                      <p:cBhvr>
                                        <p:cTn id="21" dur="1" fill="hold">
                                          <p:stCondLst>
                                            <p:cond delay="0"/>
                                          </p:stCondLst>
                                        </p:cTn>
                                        <p:tgtEl>
                                          <p:spTgt spid="9"/>
                                        </p:tgtEl>
                                        <p:attrNameLst>
                                          <p:attrName>style.visibility</p:attrName>
                                        </p:attrNameLst>
                                      </p:cBhvr>
                                      <p:to>
                                        <p:strVal val="visible"/>
                                      </p:to>
                                    </p:set>
                                    <p:animEffect transition="in" filter="plus(in)">
                                      <p:cBhvr>
                                        <p:cTn id="22" dur="3000"/>
                                        <p:tgtEl>
                                          <p:spTgt spid="9"/>
                                        </p:tgtEl>
                                      </p:cBhvr>
                                    </p:animEffect>
                                  </p:childTnLst>
                                </p:cTn>
                              </p:par>
                              <p:par>
                                <p:cTn id="23" presetID="13" presetClass="entr" presetSubtype="16" fill="hold" grpId="0" nodeType="withEffect">
                                  <p:stCondLst>
                                    <p:cond delay="0"/>
                                  </p:stCondLst>
                                  <p:childTnLst>
                                    <p:set>
                                      <p:cBhvr>
                                        <p:cTn id="24" dur="1" fill="hold">
                                          <p:stCondLst>
                                            <p:cond delay="0"/>
                                          </p:stCondLst>
                                        </p:cTn>
                                        <p:tgtEl>
                                          <p:spTgt spid="10"/>
                                        </p:tgtEl>
                                        <p:attrNameLst>
                                          <p:attrName>style.visibility</p:attrName>
                                        </p:attrNameLst>
                                      </p:cBhvr>
                                      <p:to>
                                        <p:strVal val="visible"/>
                                      </p:to>
                                    </p:set>
                                    <p:animEffect transition="in" filter="plus(in)">
                                      <p:cBhvr>
                                        <p:cTn id="25" dur="3000"/>
                                        <p:tgtEl>
                                          <p:spTgt spid="10"/>
                                        </p:tgtEl>
                                      </p:cBhvr>
                                    </p:animEffect>
                                  </p:childTnLst>
                                </p:cTn>
                              </p:par>
                              <p:par>
                                <p:cTn id="26" presetID="13" presetClass="entr" presetSubtype="16" fill="hold" grpId="0" nodeType="withEffect">
                                  <p:stCondLst>
                                    <p:cond delay="0"/>
                                  </p:stCondLst>
                                  <p:childTnLst>
                                    <p:set>
                                      <p:cBhvr>
                                        <p:cTn id="27" dur="1" fill="hold">
                                          <p:stCondLst>
                                            <p:cond delay="0"/>
                                          </p:stCondLst>
                                        </p:cTn>
                                        <p:tgtEl>
                                          <p:spTgt spid="11"/>
                                        </p:tgtEl>
                                        <p:attrNameLst>
                                          <p:attrName>style.visibility</p:attrName>
                                        </p:attrNameLst>
                                      </p:cBhvr>
                                      <p:to>
                                        <p:strVal val="visible"/>
                                      </p:to>
                                    </p:set>
                                    <p:animEffect transition="in" filter="plus(in)">
                                      <p:cBhvr>
                                        <p:cTn id="28" dur="3000"/>
                                        <p:tgtEl>
                                          <p:spTgt spid="11"/>
                                        </p:tgtEl>
                                      </p:cBhvr>
                                    </p:animEffect>
                                  </p:childTnLst>
                                </p:cTn>
                              </p:par>
                              <p:par>
                                <p:cTn id="29" presetID="13" presetClass="entr" presetSubtype="16" fill="hold" grpId="0" nodeType="withEffect">
                                  <p:stCondLst>
                                    <p:cond delay="0"/>
                                  </p:stCondLst>
                                  <p:childTnLst>
                                    <p:set>
                                      <p:cBhvr>
                                        <p:cTn id="30" dur="1" fill="hold">
                                          <p:stCondLst>
                                            <p:cond delay="0"/>
                                          </p:stCondLst>
                                        </p:cTn>
                                        <p:tgtEl>
                                          <p:spTgt spid="12"/>
                                        </p:tgtEl>
                                        <p:attrNameLst>
                                          <p:attrName>style.visibility</p:attrName>
                                        </p:attrNameLst>
                                      </p:cBhvr>
                                      <p:to>
                                        <p:strVal val="visible"/>
                                      </p:to>
                                    </p:set>
                                    <p:animEffect transition="in" filter="plus(in)">
                                      <p:cBhvr>
                                        <p:cTn id="31" dur="3000"/>
                                        <p:tgtEl>
                                          <p:spTgt spid="12"/>
                                        </p:tgtEl>
                                      </p:cBhvr>
                                    </p:animEffect>
                                  </p:childTnLst>
                                </p:cTn>
                              </p:par>
                              <p:par>
                                <p:cTn id="32" presetID="13" presetClass="entr" presetSubtype="16" fill="hold" grpId="0" nodeType="withEffect">
                                  <p:stCondLst>
                                    <p:cond delay="0"/>
                                  </p:stCondLst>
                                  <p:childTnLst>
                                    <p:set>
                                      <p:cBhvr>
                                        <p:cTn id="33" dur="1" fill="hold">
                                          <p:stCondLst>
                                            <p:cond delay="0"/>
                                          </p:stCondLst>
                                        </p:cTn>
                                        <p:tgtEl>
                                          <p:spTgt spid="13"/>
                                        </p:tgtEl>
                                        <p:attrNameLst>
                                          <p:attrName>style.visibility</p:attrName>
                                        </p:attrNameLst>
                                      </p:cBhvr>
                                      <p:to>
                                        <p:strVal val="visible"/>
                                      </p:to>
                                    </p:set>
                                    <p:animEffect transition="in" filter="plus(in)">
                                      <p:cBhvr>
                                        <p:cTn id="34" dur="3000"/>
                                        <p:tgtEl>
                                          <p:spTgt spid="13"/>
                                        </p:tgtEl>
                                      </p:cBhvr>
                                    </p:animEffect>
                                  </p:childTnLst>
                                </p:cTn>
                              </p:par>
                              <p:par>
                                <p:cTn id="35" presetID="13" presetClass="entr" presetSubtype="16" fill="hold" grpId="0" nodeType="withEffect">
                                  <p:stCondLst>
                                    <p:cond delay="0"/>
                                  </p:stCondLst>
                                  <p:childTnLst>
                                    <p:set>
                                      <p:cBhvr>
                                        <p:cTn id="36" dur="1" fill="hold">
                                          <p:stCondLst>
                                            <p:cond delay="0"/>
                                          </p:stCondLst>
                                        </p:cTn>
                                        <p:tgtEl>
                                          <p:spTgt spid="14"/>
                                        </p:tgtEl>
                                        <p:attrNameLst>
                                          <p:attrName>style.visibility</p:attrName>
                                        </p:attrNameLst>
                                      </p:cBhvr>
                                      <p:to>
                                        <p:strVal val="visible"/>
                                      </p:to>
                                    </p:set>
                                    <p:animEffect transition="in" filter="plus(in)">
                                      <p:cBhvr>
                                        <p:cTn id="37" dur="3000"/>
                                        <p:tgtEl>
                                          <p:spTgt spid="14"/>
                                        </p:tgtEl>
                                      </p:cBhvr>
                                    </p:animEffect>
                                  </p:childTnLst>
                                </p:cTn>
                              </p:par>
                              <p:par>
                                <p:cTn id="38" presetID="13" presetClass="entr" presetSubtype="16" fill="hold" grpId="0" nodeType="withEffect">
                                  <p:stCondLst>
                                    <p:cond delay="0"/>
                                  </p:stCondLst>
                                  <p:childTnLst>
                                    <p:set>
                                      <p:cBhvr>
                                        <p:cTn id="39" dur="1" fill="hold">
                                          <p:stCondLst>
                                            <p:cond delay="0"/>
                                          </p:stCondLst>
                                        </p:cTn>
                                        <p:tgtEl>
                                          <p:spTgt spid="15"/>
                                        </p:tgtEl>
                                        <p:attrNameLst>
                                          <p:attrName>style.visibility</p:attrName>
                                        </p:attrNameLst>
                                      </p:cBhvr>
                                      <p:to>
                                        <p:strVal val="visible"/>
                                      </p:to>
                                    </p:set>
                                    <p:animEffect transition="in" filter="plus(in)">
                                      <p:cBhvr>
                                        <p:cTn id="40" dur="3000"/>
                                        <p:tgtEl>
                                          <p:spTgt spid="15"/>
                                        </p:tgtEl>
                                      </p:cBhvr>
                                    </p:animEffect>
                                  </p:childTnLst>
                                </p:cTn>
                              </p:par>
                              <p:par>
                                <p:cTn id="41" presetID="13" presetClass="entr" presetSubtype="16" fill="hold" grpId="0" nodeType="withEffect">
                                  <p:stCondLst>
                                    <p:cond delay="0"/>
                                  </p:stCondLst>
                                  <p:childTnLst>
                                    <p:set>
                                      <p:cBhvr>
                                        <p:cTn id="42" dur="1" fill="hold">
                                          <p:stCondLst>
                                            <p:cond delay="0"/>
                                          </p:stCondLst>
                                        </p:cTn>
                                        <p:tgtEl>
                                          <p:spTgt spid="16"/>
                                        </p:tgtEl>
                                        <p:attrNameLst>
                                          <p:attrName>style.visibility</p:attrName>
                                        </p:attrNameLst>
                                      </p:cBhvr>
                                      <p:to>
                                        <p:strVal val="visible"/>
                                      </p:to>
                                    </p:set>
                                    <p:animEffect transition="in" filter="plus(in)">
                                      <p:cBhvr>
                                        <p:cTn id="43" dur="3000"/>
                                        <p:tgtEl>
                                          <p:spTgt spid="16"/>
                                        </p:tgtEl>
                                      </p:cBhvr>
                                    </p:animEffect>
                                  </p:childTnLst>
                                </p:cTn>
                              </p:par>
                              <p:par>
                                <p:cTn id="44" presetID="13" presetClass="entr" presetSubtype="16" fill="hold" grpId="0" nodeType="withEffect">
                                  <p:stCondLst>
                                    <p:cond delay="0"/>
                                  </p:stCondLst>
                                  <p:childTnLst>
                                    <p:set>
                                      <p:cBhvr>
                                        <p:cTn id="45" dur="1" fill="hold">
                                          <p:stCondLst>
                                            <p:cond delay="0"/>
                                          </p:stCondLst>
                                        </p:cTn>
                                        <p:tgtEl>
                                          <p:spTgt spid="17"/>
                                        </p:tgtEl>
                                        <p:attrNameLst>
                                          <p:attrName>style.visibility</p:attrName>
                                        </p:attrNameLst>
                                      </p:cBhvr>
                                      <p:to>
                                        <p:strVal val="visible"/>
                                      </p:to>
                                    </p:set>
                                    <p:animEffect transition="in" filter="plus(in)">
                                      <p:cBhvr>
                                        <p:cTn id="46" dur="3000"/>
                                        <p:tgtEl>
                                          <p:spTgt spid="17"/>
                                        </p:tgtEl>
                                      </p:cBhvr>
                                    </p:animEffect>
                                  </p:childTnLst>
                                </p:cTn>
                              </p:par>
                              <p:par>
                                <p:cTn id="47" presetID="13" presetClass="entr" presetSubtype="16" fill="hold" grpId="0" nodeType="withEffect">
                                  <p:stCondLst>
                                    <p:cond delay="0"/>
                                  </p:stCondLst>
                                  <p:childTnLst>
                                    <p:set>
                                      <p:cBhvr>
                                        <p:cTn id="48" dur="1" fill="hold">
                                          <p:stCondLst>
                                            <p:cond delay="0"/>
                                          </p:stCondLst>
                                        </p:cTn>
                                        <p:tgtEl>
                                          <p:spTgt spid="18"/>
                                        </p:tgtEl>
                                        <p:attrNameLst>
                                          <p:attrName>style.visibility</p:attrName>
                                        </p:attrNameLst>
                                      </p:cBhvr>
                                      <p:to>
                                        <p:strVal val="visible"/>
                                      </p:to>
                                    </p:set>
                                    <p:animEffect transition="in" filter="plus(in)">
                                      <p:cBhvr>
                                        <p:cTn id="49" dur="3000"/>
                                        <p:tgtEl>
                                          <p:spTgt spid="18"/>
                                        </p:tgtEl>
                                      </p:cBhvr>
                                    </p:animEffect>
                                  </p:childTnLst>
                                </p:cTn>
                              </p:par>
                              <p:par>
                                <p:cTn id="50" presetID="13" presetClass="entr" presetSubtype="16" fill="hold" grpId="0" nodeType="withEffect">
                                  <p:stCondLst>
                                    <p:cond delay="0"/>
                                  </p:stCondLst>
                                  <p:childTnLst>
                                    <p:set>
                                      <p:cBhvr>
                                        <p:cTn id="51" dur="1" fill="hold">
                                          <p:stCondLst>
                                            <p:cond delay="0"/>
                                          </p:stCondLst>
                                        </p:cTn>
                                        <p:tgtEl>
                                          <p:spTgt spid="19"/>
                                        </p:tgtEl>
                                        <p:attrNameLst>
                                          <p:attrName>style.visibility</p:attrName>
                                        </p:attrNameLst>
                                      </p:cBhvr>
                                      <p:to>
                                        <p:strVal val="visible"/>
                                      </p:to>
                                    </p:set>
                                    <p:animEffect transition="in" filter="plus(in)">
                                      <p:cBhvr>
                                        <p:cTn id="52" dur="3000"/>
                                        <p:tgtEl>
                                          <p:spTgt spid="19"/>
                                        </p:tgtEl>
                                      </p:cBhvr>
                                    </p:animEffect>
                                  </p:childTnLst>
                                </p:cTn>
                              </p:par>
                              <p:par>
                                <p:cTn id="53" presetID="13" presetClass="entr" presetSubtype="16" fill="hold" grpId="0" nodeType="withEffect">
                                  <p:stCondLst>
                                    <p:cond delay="0"/>
                                  </p:stCondLst>
                                  <p:childTnLst>
                                    <p:set>
                                      <p:cBhvr>
                                        <p:cTn id="54" dur="1" fill="hold">
                                          <p:stCondLst>
                                            <p:cond delay="0"/>
                                          </p:stCondLst>
                                        </p:cTn>
                                        <p:tgtEl>
                                          <p:spTgt spid="20"/>
                                        </p:tgtEl>
                                        <p:attrNameLst>
                                          <p:attrName>style.visibility</p:attrName>
                                        </p:attrNameLst>
                                      </p:cBhvr>
                                      <p:to>
                                        <p:strVal val="visible"/>
                                      </p:to>
                                    </p:set>
                                    <p:animEffect transition="in" filter="plus(in)">
                                      <p:cBhvr>
                                        <p:cTn id="55" dur="3000"/>
                                        <p:tgtEl>
                                          <p:spTgt spid="20"/>
                                        </p:tgtEl>
                                      </p:cBhvr>
                                    </p:animEffect>
                                  </p:childTnLst>
                                </p:cTn>
                              </p:par>
                              <p:par>
                                <p:cTn id="56" presetID="13" presetClass="entr" presetSubtype="16" fill="hold" grpId="0" nodeType="withEffect">
                                  <p:stCondLst>
                                    <p:cond delay="0"/>
                                  </p:stCondLst>
                                  <p:childTnLst>
                                    <p:set>
                                      <p:cBhvr>
                                        <p:cTn id="57" dur="1" fill="hold">
                                          <p:stCondLst>
                                            <p:cond delay="0"/>
                                          </p:stCondLst>
                                        </p:cTn>
                                        <p:tgtEl>
                                          <p:spTgt spid="21"/>
                                        </p:tgtEl>
                                        <p:attrNameLst>
                                          <p:attrName>style.visibility</p:attrName>
                                        </p:attrNameLst>
                                      </p:cBhvr>
                                      <p:to>
                                        <p:strVal val="visible"/>
                                      </p:to>
                                    </p:set>
                                    <p:animEffect transition="in" filter="plus(in)">
                                      <p:cBhvr>
                                        <p:cTn id="58" dur="3000"/>
                                        <p:tgtEl>
                                          <p:spTgt spid="21"/>
                                        </p:tgtEl>
                                      </p:cBhvr>
                                    </p:animEffect>
                                  </p:childTnLst>
                                </p:cTn>
                              </p:par>
                              <p:par>
                                <p:cTn id="59" presetID="13" presetClass="entr" presetSubtype="16" fill="hold" grpId="0" nodeType="withEffect">
                                  <p:stCondLst>
                                    <p:cond delay="0"/>
                                  </p:stCondLst>
                                  <p:childTnLst>
                                    <p:set>
                                      <p:cBhvr>
                                        <p:cTn id="60" dur="1" fill="hold">
                                          <p:stCondLst>
                                            <p:cond delay="0"/>
                                          </p:stCondLst>
                                        </p:cTn>
                                        <p:tgtEl>
                                          <p:spTgt spid="22"/>
                                        </p:tgtEl>
                                        <p:attrNameLst>
                                          <p:attrName>style.visibility</p:attrName>
                                        </p:attrNameLst>
                                      </p:cBhvr>
                                      <p:to>
                                        <p:strVal val="visible"/>
                                      </p:to>
                                    </p:set>
                                    <p:animEffect transition="in" filter="plus(in)">
                                      <p:cBhvr>
                                        <p:cTn id="61" dur="3000"/>
                                        <p:tgtEl>
                                          <p:spTgt spid="22"/>
                                        </p:tgtEl>
                                      </p:cBhvr>
                                    </p:animEffect>
                                  </p:childTnLst>
                                </p:cTn>
                              </p:par>
                              <p:par>
                                <p:cTn id="62" presetID="13" presetClass="entr" presetSubtype="16" fill="hold" grpId="0" nodeType="withEffect">
                                  <p:stCondLst>
                                    <p:cond delay="0"/>
                                  </p:stCondLst>
                                  <p:childTnLst>
                                    <p:set>
                                      <p:cBhvr>
                                        <p:cTn id="63" dur="1" fill="hold">
                                          <p:stCondLst>
                                            <p:cond delay="0"/>
                                          </p:stCondLst>
                                        </p:cTn>
                                        <p:tgtEl>
                                          <p:spTgt spid="23"/>
                                        </p:tgtEl>
                                        <p:attrNameLst>
                                          <p:attrName>style.visibility</p:attrName>
                                        </p:attrNameLst>
                                      </p:cBhvr>
                                      <p:to>
                                        <p:strVal val="visible"/>
                                      </p:to>
                                    </p:set>
                                    <p:animEffect transition="in" filter="plus(in)">
                                      <p:cBhvr>
                                        <p:cTn id="64" dur="3000"/>
                                        <p:tgtEl>
                                          <p:spTgt spid="23"/>
                                        </p:tgtEl>
                                      </p:cBhvr>
                                    </p:animEffect>
                                  </p:childTnLst>
                                </p:cTn>
                              </p:par>
                              <p:par>
                                <p:cTn id="65" presetID="13" presetClass="entr" presetSubtype="16" fill="hold" grpId="0" nodeType="withEffect">
                                  <p:stCondLst>
                                    <p:cond delay="0"/>
                                  </p:stCondLst>
                                  <p:childTnLst>
                                    <p:set>
                                      <p:cBhvr>
                                        <p:cTn id="66" dur="1" fill="hold">
                                          <p:stCondLst>
                                            <p:cond delay="0"/>
                                          </p:stCondLst>
                                        </p:cTn>
                                        <p:tgtEl>
                                          <p:spTgt spid="24"/>
                                        </p:tgtEl>
                                        <p:attrNameLst>
                                          <p:attrName>style.visibility</p:attrName>
                                        </p:attrNameLst>
                                      </p:cBhvr>
                                      <p:to>
                                        <p:strVal val="visible"/>
                                      </p:to>
                                    </p:set>
                                    <p:animEffect transition="in" filter="plus(in)">
                                      <p:cBhvr>
                                        <p:cTn id="67" dur="3000"/>
                                        <p:tgtEl>
                                          <p:spTgt spid="24"/>
                                        </p:tgtEl>
                                      </p:cBhvr>
                                    </p:animEffect>
                                  </p:childTnLst>
                                </p:cTn>
                              </p:par>
                              <p:par>
                                <p:cTn id="68" presetID="13" presetClass="entr" presetSubtype="16" fill="hold" grpId="0" nodeType="withEffect">
                                  <p:stCondLst>
                                    <p:cond delay="0"/>
                                  </p:stCondLst>
                                  <p:childTnLst>
                                    <p:set>
                                      <p:cBhvr>
                                        <p:cTn id="69" dur="1" fill="hold">
                                          <p:stCondLst>
                                            <p:cond delay="0"/>
                                          </p:stCondLst>
                                        </p:cTn>
                                        <p:tgtEl>
                                          <p:spTgt spid="25"/>
                                        </p:tgtEl>
                                        <p:attrNameLst>
                                          <p:attrName>style.visibility</p:attrName>
                                        </p:attrNameLst>
                                      </p:cBhvr>
                                      <p:to>
                                        <p:strVal val="visible"/>
                                      </p:to>
                                    </p:set>
                                    <p:animEffect transition="in" filter="plus(in)">
                                      <p:cBhvr>
                                        <p:cTn id="70" dur="3000"/>
                                        <p:tgtEl>
                                          <p:spTgt spid="25"/>
                                        </p:tgtEl>
                                      </p:cBhvr>
                                    </p:animEffect>
                                  </p:childTnLst>
                                </p:cTn>
                              </p:par>
                              <p:par>
                                <p:cTn id="71" presetID="13" presetClass="entr" presetSubtype="16" fill="hold" grpId="0" nodeType="withEffect">
                                  <p:stCondLst>
                                    <p:cond delay="0"/>
                                  </p:stCondLst>
                                  <p:childTnLst>
                                    <p:set>
                                      <p:cBhvr>
                                        <p:cTn id="72" dur="1" fill="hold">
                                          <p:stCondLst>
                                            <p:cond delay="0"/>
                                          </p:stCondLst>
                                        </p:cTn>
                                        <p:tgtEl>
                                          <p:spTgt spid="26"/>
                                        </p:tgtEl>
                                        <p:attrNameLst>
                                          <p:attrName>style.visibility</p:attrName>
                                        </p:attrNameLst>
                                      </p:cBhvr>
                                      <p:to>
                                        <p:strVal val="visible"/>
                                      </p:to>
                                    </p:set>
                                    <p:animEffect transition="in" filter="plus(in)">
                                      <p:cBhvr>
                                        <p:cTn id="73" dur="3000"/>
                                        <p:tgtEl>
                                          <p:spTgt spid="26"/>
                                        </p:tgtEl>
                                      </p:cBhvr>
                                    </p:animEffect>
                                  </p:childTnLst>
                                </p:cTn>
                              </p:par>
                              <p:par>
                                <p:cTn id="74" presetID="13" presetClass="entr" presetSubtype="16" fill="hold" grpId="0" nodeType="withEffect">
                                  <p:stCondLst>
                                    <p:cond delay="0"/>
                                  </p:stCondLst>
                                  <p:childTnLst>
                                    <p:set>
                                      <p:cBhvr>
                                        <p:cTn id="75" dur="1" fill="hold">
                                          <p:stCondLst>
                                            <p:cond delay="0"/>
                                          </p:stCondLst>
                                        </p:cTn>
                                        <p:tgtEl>
                                          <p:spTgt spid="27"/>
                                        </p:tgtEl>
                                        <p:attrNameLst>
                                          <p:attrName>style.visibility</p:attrName>
                                        </p:attrNameLst>
                                      </p:cBhvr>
                                      <p:to>
                                        <p:strVal val="visible"/>
                                      </p:to>
                                    </p:set>
                                    <p:animEffect transition="in" filter="plus(in)">
                                      <p:cBhvr>
                                        <p:cTn id="76" dur="3000"/>
                                        <p:tgtEl>
                                          <p:spTgt spid="27"/>
                                        </p:tgtEl>
                                      </p:cBhvr>
                                    </p:animEffect>
                                  </p:childTnLst>
                                </p:cTn>
                              </p:par>
                              <p:par>
                                <p:cTn id="77" presetID="13" presetClass="entr" presetSubtype="16" fill="hold" grpId="0" nodeType="withEffect">
                                  <p:stCondLst>
                                    <p:cond delay="0"/>
                                  </p:stCondLst>
                                  <p:childTnLst>
                                    <p:set>
                                      <p:cBhvr>
                                        <p:cTn id="78" dur="1" fill="hold">
                                          <p:stCondLst>
                                            <p:cond delay="0"/>
                                          </p:stCondLst>
                                        </p:cTn>
                                        <p:tgtEl>
                                          <p:spTgt spid="28"/>
                                        </p:tgtEl>
                                        <p:attrNameLst>
                                          <p:attrName>style.visibility</p:attrName>
                                        </p:attrNameLst>
                                      </p:cBhvr>
                                      <p:to>
                                        <p:strVal val="visible"/>
                                      </p:to>
                                    </p:set>
                                    <p:animEffect transition="in" filter="plus(in)">
                                      <p:cBhvr>
                                        <p:cTn id="79" dur="3000"/>
                                        <p:tgtEl>
                                          <p:spTgt spid="28"/>
                                        </p:tgtEl>
                                      </p:cBhvr>
                                    </p:animEffect>
                                  </p:childTnLst>
                                </p:cTn>
                              </p:par>
                              <p:par>
                                <p:cTn id="80" presetID="13" presetClass="entr" presetSubtype="16" fill="hold" grpId="0" nodeType="withEffect">
                                  <p:stCondLst>
                                    <p:cond delay="0"/>
                                  </p:stCondLst>
                                  <p:childTnLst>
                                    <p:set>
                                      <p:cBhvr>
                                        <p:cTn id="81" dur="1" fill="hold">
                                          <p:stCondLst>
                                            <p:cond delay="0"/>
                                          </p:stCondLst>
                                        </p:cTn>
                                        <p:tgtEl>
                                          <p:spTgt spid="29"/>
                                        </p:tgtEl>
                                        <p:attrNameLst>
                                          <p:attrName>style.visibility</p:attrName>
                                        </p:attrNameLst>
                                      </p:cBhvr>
                                      <p:to>
                                        <p:strVal val="visible"/>
                                      </p:to>
                                    </p:set>
                                    <p:animEffect transition="in" filter="plus(in)">
                                      <p:cBhvr>
                                        <p:cTn id="82" dur="3000"/>
                                        <p:tgtEl>
                                          <p:spTgt spid="29"/>
                                        </p:tgtEl>
                                      </p:cBhvr>
                                    </p:animEffect>
                                  </p:childTnLst>
                                </p:cTn>
                              </p:par>
                              <p:par>
                                <p:cTn id="83" presetID="13" presetClass="entr" presetSubtype="16" fill="hold" grpId="0" nodeType="withEffect">
                                  <p:stCondLst>
                                    <p:cond delay="0"/>
                                  </p:stCondLst>
                                  <p:childTnLst>
                                    <p:set>
                                      <p:cBhvr>
                                        <p:cTn id="84" dur="1" fill="hold">
                                          <p:stCondLst>
                                            <p:cond delay="0"/>
                                          </p:stCondLst>
                                        </p:cTn>
                                        <p:tgtEl>
                                          <p:spTgt spid="30"/>
                                        </p:tgtEl>
                                        <p:attrNameLst>
                                          <p:attrName>style.visibility</p:attrName>
                                        </p:attrNameLst>
                                      </p:cBhvr>
                                      <p:to>
                                        <p:strVal val="visible"/>
                                      </p:to>
                                    </p:set>
                                    <p:animEffect transition="in" filter="plus(in)">
                                      <p:cBhvr>
                                        <p:cTn id="85" dur="3000"/>
                                        <p:tgtEl>
                                          <p:spTgt spid="30"/>
                                        </p:tgtEl>
                                      </p:cBhvr>
                                    </p:animEffect>
                                  </p:childTnLst>
                                </p:cTn>
                              </p:par>
                              <p:par>
                                <p:cTn id="86" presetID="13" presetClass="entr" presetSubtype="16" fill="hold" grpId="0" nodeType="withEffect">
                                  <p:stCondLst>
                                    <p:cond delay="0"/>
                                  </p:stCondLst>
                                  <p:childTnLst>
                                    <p:set>
                                      <p:cBhvr>
                                        <p:cTn id="87" dur="1" fill="hold">
                                          <p:stCondLst>
                                            <p:cond delay="0"/>
                                          </p:stCondLst>
                                        </p:cTn>
                                        <p:tgtEl>
                                          <p:spTgt spid="31"/>
                                        </p:tgtEl>
                                        <p:attrNameLst>
                                          <p:attrName>style.visibility</p:attrName>
                                        </p:attrNameLst>
                                      </p:cBhvr>
                                      <p:to>
                                        <p:strVal val="visible"/>
                                      </p:to>
                                    </p:set>
                                    <p:animEffect transition="in" filter="plus(in)">
                                      <p:cBhvr>
                                        <p:cTn id="88" dur="3000"/>
                                        <p:tgtEl>
                                          <p:spTgt spid="31"/>
                                        </p:tgtEl>
                                      </p:cBhvr>
                                    </p:animEffect>
                                  </p:childTnLst>
                                </p:cTn>
                              </p:par>
                              <p:par>
                                <p:cTn id="89" presetID="13" presetClass="entr" presetSubtype="16" fill="hold" grpId="0" nodeType="withEffect">
                                  <p:stCondLst>
                                    <p:cond delay="0"/>
                                  </p:stCondLst>
                                  <p:childTnLst>
                                    <p:set>
                                      <p:cBhvr>
                                        <p:cTn id="90" dur="1" fill="hold">
                                          <p:stCondLst>
                                            <p:cond delay="0"/>
                                          </p:stCondLst>
                                        </p:cTn>
                                        <p:tgtEl>
                                          <p:spTgt spid="32"/>
                                        </p:tgtEl>
                                        <p:attrNameLst>
                                          <p:attrName>style.visibility</p:attrName>
                                        </p:attrNameLst>
                                      </p:cBhvr>
                                      <p:to>
                                        <p:strVal val="visible"/>
                                      </p:to>
                                    </p:set>
                                    <p:animEffect transition="in" filter="plus(in)">
                                      <p:cBhvr>
                                        <p:cTn id="91" dur="3000"/>
                                        <p:tgtEl>
                                          <p:spTgt spid="32"/>
                                        </p:tgtEl>
                                      </p:cBhvr>
                                    </p:animEffect>
                                  </p:childTnLst>
                                </p:cTn>
                              </p:par>
                              <p:par>
                                <p:cTn id="92" presetID="13" presetClass="entr" presetSubtype="16" fill="hold" grpId="0" nodeType="withEffect">
                                  <p:stCondLst>
                                    <p:cond delay="0"/>
                                  </p:stCondLst>
                                  <p:childTnLst>
                                    <p:set>
                                      <p:cBhvr>
                                        <p:cTn id="93" dur="1" fill="hold">
                                          <p:stCondLst>
                                            <p:cond delay="0"/>
                                          </p:stCondLst>
                                        </p:cTn>
                                        <p:tgtEl>
                                          <p:spTgt spid="33"/>
                                        </p:tgtEl>
                                        <p:attrNameLst>
                                          <p:attrName>style.visibility</p:attrName>
                                        </p:attrNameLst>
                                      </p:cBhvr>
                                      <p:to>
                                        <p:strVal val="visible"/>
                                      </p:to>
                                    </p:set>
                                    <p:animEffect transition="in" filter="plus(in)">
                                      <p:cBhvr>
                                        <p:cTn id="94" dur="3000"/>
                                        <p:tgtEl>
                                          <p:spTgt spid="33"/>
                                        </p:tgtEl>
                                      </p:cBhvr>
                                    </p:animEffect>
                                  </p:childTnLst>
                                </p:cTn>
                              </p:par>
                              <p:par>
                                <p:cTn id="95" presetID="13" presetClass="entr" presetSubtype="16" fill="hold" grpId="0" nodeType="withEffect">
                                  <p:stCondLst>
                                    <p:cond delay="0"/>
                                  </p:stCondLst>
                                  <p:childTnLst>
                                    <p:set>
                                      <p:cBhvr>
                                        <p:cTn id="96" dur="1" fill="hold">
                                          <p:stCondLst>
                                            <p:cond delay="0"/>
                                          </p:stCondLst>
                                        </p:cTn>
                                        <p:tgtEl>
                                          <p:spTgt spid="34"/>
                                        </p:tgtEl>
                                        <p:attrNameLst>
                                          <p:attrName>style.visibility</p:attrName>
                                        </p:attrNameLst>
                                      </p:cBhvr>
                                      <p:to>
                                        <p:strVal val="visible"/>
                                      </p:to>
                                    </p:set>
                                    <p:animEffect transition="in" filter="plus(in)">
                                      <p:cBhvr>
                                        <p:cTn id="97" dur="3000"/>
                                        <p:tgtEl>
                                          <p:spTgt spid="34"/>
                                        </p:tgtEl>
                                      </p:cBhvr>
                                    </p:animEffect>
                                  </p:childTnLst>
                                </p:cTn>
                              </p:par>
                              <p:par>
                                <p:cTn id="98" presetID="13" presetClass="entr" presetSubtype="16" fill="hold" grpId="0" nodeType="withEffect">
                                  <p:stCondLst>
                                    <p:cond delay="0"/>
                                  </p:stCondLst>
                                  <p:childTnLst>
                                    <p:set>
                                      <p:cBhvr>
                                        <p:cTn id="99" dur="1" fill="hold">
                                          <p:stCondLst>
                                            <p:cond delay="0"/>
                                          </p:stCondLst>
                                        </p:cTn>
                                        <p:tgtEl>
                                          <p:spTgt spid="35"/>
                                        </p:tgtEl>
                                        <p:attrNameLst>
                                          <p:attrName>style.visibility</p:attrName>
                                        </p:attrNameLst>
                                      </p:cBhvr>
                                      <p:to>
                                        <p:strVal val="visible"/>
                                      </p:to>
                                    </p:set>
                                    <p:animEffect transition="in" filter="plus(in)">
                                      <p:cBhvr>
                                        <p:cTn id="100" dur="3000"/>
                                        <p:tgtEl>
                                          <p:spTgt spid="35"/>
                                        </p:tgtEl>
                                      </p:cBhvr>
                                    </p:animEffect>
                                  </p:childTnLst>
                                </p:cTn>
                              </p:par>
                              <p:par>
                                <p:cTn id="101" presetID="13" presetClass="entr" presetSubtype="16" fill="hold" grpId="0" nodeType="withEffect">
                                  <p:stCondLst>
                                    <p:cond delay="0"/>
                                  </p:stCondLst>
                                  <p:childTnLst>
                                    <p:set>
                                      <p:cBhvr>
                                        <p:cTn id="102" dur="1" fill="hold">
                                          <p:stCondLst>
                                            <p:cond delay="0"/>
                                          </p:stCondLst>
                                        </p:cTn>
                                        <p:tgtEl>
                                          <p:spTgt spid="36"/>
                                        </p:tgtEl>
                                        <p:attrNameLst>
                                          <p:attrName>style.visibility</p:attrName>
                                        </p:attrNameLst>
                                      </p:cBhvr>
                                      <p:to>
                                        <p:strVal val="visible"/>
                                      </p:to>
                                    </p:set>
                                    <p:animEffect transition="in" filter="plus(in)">
                                      <p:cBhvr>
                                        <p:cTn id="103" dur="3000"/>
                                        <p:tgtEl>
                                          <p:spTgt spid="36"/>
                                        </p:tgtEl>
                                      </p:cBhvr>
                                    </p:animEffect>
                                  </p:childTnLst>
                                </p:cTn>
                              </p:par>
                              <p:par>
                                <p:cTn id="104" presetID="2" presetClass="entr" presetSubtype="8" fill="hold" grpId="1" nodeType="withEffect">
                                  <p:stCondLst>
                                    <p:cond delay="0"/>
                                  </p:stCondLst>
                                  <p:childTnLst>
                                    <p:set>
                                      <p:cBhvr>
                                        <p:cTn id="105" dur="1" fill="hold">
                                          <p:stCondLst>
                                            <p:cond delay="0"/>
                                          </p:stCondLst>
                                        </p:cTn>
                                        <p:tgtEl>
                                          <p:spTgt spid="5"/>
                                        </p:tgtEl>
                                        <p:attrNameLst>
                                          <p:attrName>style.visibility</p:attrName>
                                        </p:attrNameLst>
                                      </p:cBhvr>
                                      <p:to>
                                        <p:strVal val="visible"/>
                                      </p:to>
                                    </p:set>
                                    <p:anim calcmode="lin" valueType="num">
                                      <p:cBhvr additive="base">
                                        <p:cTn id="106" dur="3000" fill="hold"/>
                                        <p:tgtEl>
                                          <p:spTgt spid="5"/>
                                        </p:tgtEl>
                                        <p:attrNameLst>
                                          <p:attrName>ppt_x</p:attrName>
                                        </p:attrNameLst>
                                      </p:cBhvr>
                                      <p:tavLst>
                                        <p:tav tm="0">
                                          <p:val>
                                            <p:strVal val="0-#ppt_w/2"/>
                                          </p:val>
                                        </p:tav>
                                        <p:tav tm="100000">
                                          <p:val>
                                            <p:strVal val="#ppt_x"/>
                                          </p:val>
                                        </p:tav>
                                      </p:tavLst>
                                    </p:anim>
                                    <p:anim calcmode="lin" valueType="num">
                                      <p:cBhvr additive="base">
                                        <p:cTn id="107" dur="3000" fill="hold"/>
                                        <p:tgtEl>
                                          <p:spTgt spid="5"/>
                                        </p:tgtEl>
                                        <p:attrNameLst>
                                          <p:attrName>ppt_y</p:attrName>
                                        </p:attrNameLst>
                                      </p:cBhvr>
                                      <p:tavLst>
                                        <p:tav tm="0">
                                          <p:val>
                                            <p:strVal val="#ppt_y"/>
                                          </p:val>
                                        </p:tav>
                                        <p:tav tm="100000">
                                          <p:val>
                                            <p:strVal val="#ppt_y"/>
                                          </p:val>
                                        </p:tav>
                                      </p:tavLst>
                                    </p:anim>
                                  </p:childTnLst>
                                </p:cTn>
                              </p:par>
                              <p:par>
                                <p:cTn id="108" presetID="2" presetClass="entr" presetSubtype="8" fill="hold" grpId="1" nodeType="withEffect">
                                  <p:stCondLst>
                                    <p:cond delay="0"/>
                                  </p:stCondLst>
                                  <p:childTnLst>
                                    <p:set>
                                      <p:cBhvr>
                                        <p:cTn id="109" dur="1" fill="hold">
                                          <p:stCondLst>
                                            <p:cond delay="0"/>
                                          </p:stCondLst>
                                        </p:cTn>
                                        <p:tgtEl>
                                          <p:spTgt spid="6"/>
                                        </p:tgtEl>
                                        <p:attrNameLst>
                                          <p:attrName>style.visibility</p:attrName>
                                        </p:attrNameLst>
                                      </p:cBhvr>
                                      <p:to>
                                        <p:strVal val="visible"/>
                                      </p:to>
                                    </p:set>
                                    <p:anim calcmode="lin" valueType="num">
                                      <p:cBhvr additive="base">
                                        <p:cTn id="110" dur="3000" fill="hold"/>
                                        <p:tgtEl>
                                          <p:spTgt spid="6"/>
                                        </p:tgtEl>
                                        <p:attrNameLst>
                                          <p:attrName>ppt_x</p:attrName>
                                        </p:attrNameLst>
                                      </p:cBhvr>
                                      <p:tavLst>
                                        <p:tav tm="0">
                                          <p:val>
                                            <p:strVal val="0-#ppt_w/2"/>
                                          </p:val>
                                        </p:tav>
                                        <p:tav tm="100000">
                                          <p:val>
                                            <p:strVal val="#ppt_x"/>
                                          </p:val>
                                        </p:tav>
                                      </p:tavLst>
                                    </p:anim>
                                    <p:anim calcmode="lin" valueType="num">
                                      <p:cBhvr additive="base">
                                        <p:cTn id="111" dur="3000" fill="hold"/>
                                        <p:tgtEl>
                                          <p:spTgt spid="6"/>
                                        </p:tgtEl>
                                        <p:attrNameLst>
                                          <p:attrName>ppt_y</p:attrName>
                                        </p:attrNameLst>
                                      </p:cBhvr>
                                      <p:tavLst>
                                        <p:tav tm="0">
                                          <p:val>
                                            <p:strVal val="#ppt_y"/>
                                          </p:val>
                                        </p:tav>
                                        <p:tav tm="100000">
                                          <p:val>
                                            <p:strVal val="#ppt_y"/>
                                          </p:val>
                                        </p:tav>
                                      </p:tavLst>
                                    </p:anim>
                                  </p:childTnLst>
                                </p:cTn>
                              </p:par>
                              <p:par>
                                <p:cTn id="112" presetID="2" presetClass="entr" presetSubtype="8" fill="hold" grpId="1" nodeType="withEffect">
                                  <p:stCondLst>
                                    <p:cond delay="0"/>
                                  </p:stCondLst>
                                  <p:childTnLst>
                                    <p:set>
                                      <p:cBhvr>
                                        <p:cTn id="113" dur="1" fill="hold">
                                          <p:stCondLst>
                                            <p:cond delay="0"/>
                                          </p:stCondLst>
                                        </p:cTn>
                                        <p:tgtEl>
                                          <p:spTgt spid="7"/>
                                        </p:tgtEl>
                                        <p:attrNameLst>
                                          <p:attrName>style.visibility</p:attrName>
                                        </p:attrNameLst>
                                      </p:cBhvr>
                                      <p:to>
                                        <p:strVal val="visible"/>
                                      </p:to>
                                    </p:set>
                                    <p:anim calcmode="lin" valueType="num">
                                      <p:cBhvr additive="base">
                                        <p:cTn id="114" dur="3000" fill="hold"/>
                                        <p:tgtEl>
                                          <p:spTgt spid="7"/>
                                        </p:tgtEl>
                                        <p:attrNameLst>
                                          <p:attrName>ppt_x</p:attrName>
                                        </p:attrNameLst>
                                      </p:cBhvr>
                                      <p:tavLst>
                                        <p:tav tm="0">
                                          <p:val>
                                            <p:strVal val="0-#ppt_w/2"/>
                                          </p:val>
                                        </p:tav>
                                        <p:tav tm="100000">
                                          <p:val>
                                            <p:strVal val="#ppt_x"/>
                                          </p:val>
                                        </p:tav>
                                      </p:tavLst>
                                    </p:anim>
                                    <p:anim calcmode="lin" valueType="num">
                                      <p:cBhvr additive="base">
                                        <p:cTn id="115" dur="3000" fill="hold"/>
                                        <p:tgtEl>
                                          <p:spTgt spid="7"/>
                                        </p:tgtEl>
                                        <p:attrNameLst>
                                          <p:attrName>ppt_y</p:attrName>
                                        </p:attrNameLst>
                                      </p:cBhvr>
                                      <p:tavLst>
                                        <p:tav tm="0">
                                          <p:val>
                                            <p:strVal val="#ppt_y"/>
                                          </p:val>
                                        </p:tav>
                                        <p:tav tm="100000">
                                          <p:val>
                                            <p:strVal val="#ppt_y"/>
                                          </p:val>
                                        </p:tav>
                                      </p:tavLst>
                                    </p:anim>
                                  </p:childTnLst>
                                </p:cTn>
                              </p:par>
                              <p:par>
                                <p:cTn id="116" presetID="2" presetClass="entr" presetSubtype="8" fill="hold" grpId="1" nodeType="withEffect">
                                  <p:stCondLst>
                                    <p:cond delay="0"/>
                                  </p:stCondLst>
                                  <p:childTnLst>
                                    <p:set>
                                      <p:cBhvr>
                                        <p:cTn id="117" dur="1" fill="hold">
                                          <p:stCondLst>
                                            <p:cond delay="0"/>
                                          </p:stCondLst>
                                        </p:cTn>
                                        <p:tgtEl>
                                          <p:spTgt spid="8"/>
                                        </p:tgtEl>
                                        <p:attrNameLst>
                                          <p:attrName>style.visibility</p:attrName>
                                        </p:attrNameLst>
                                      </p:cBhvr>
                                      <p:to>
                                        <p:strVal val="visible"/>
                                      </p:to>
                                    </p:set>
                                    <p:anim calcmode="lin" valueType="num">
                                      <p:cBhvr additive="base">
                                        <p:cTn id="118" dur="3000" fill="hold"/>
                                        <p:tgtEl>
                                          <p:spTgt spid="8"/>
                                        </p:tgtEl>
                                        <p:attrNameLst>
                                          <p:attrName>ppt_x</p:attrName>
                                        </p:attrNameLst>
                                      </p:cBhvr>
                                      <p:tavLst>
                                        <p:tav tm="0">
                                          <p:val>
                                            <p:strVal val="0-#ppt_w/2"/>
                                          </p:val>
                                        </p:tav>
                                        <p:tav tm="100000">
                                          <p:val>
                                            <p:strVal val="#ppt_x"/>
                                          </p:val>
                                        </p:tav>
                                      </p:tavLst>
                                    </p:anim>
                                    <p:anim calcmode="lin" valueType="num">
                                      <p:cBhvr additive="base">
                                        <p:cTn id="119" dur="3000" fill="hold"/>
                                        <p:tgtEl>
                                          <p:spTgt spid="8"/>
                                        </p:tgtEl>
                                        <p:attrNameLst>
                                          <p:attrName>ppt_y</p:attrName>
                                        </p:attrNameLst>
                                      </p:cBhvr>
                                      <p:tavLst>
                                        <p:tav tm="0">
                                          <p:val>
                                            <p:strVal val="#ppt_y"/>
                                          </p:val>
                                        </p:tav>
                                        <p:tav tm="100000">
                                          <p:val>
                                            <p:strVal val="#ppt_y"/>
                                          </p:val>
                                        </p:tav>
                                      </p:tavLst>
                                    </p:anim>
                                  </p:childTnLst>
                                </p:cTn>
                              </p:par>
                              <p:par>
                                <p:cTn id="120" presetID="2" presetClass="entr" presetSubtype="8" fill="hold" grpId="1" nodeType="withEffect">
                                  <p:stCondLst>
                                    <p:cond delay="0"/>
                                  </p:stCondLst>
                                  <p:childTnLst>
                                    <p:set>
                                      <p:cBhvr>
                                        <p:cTn id="121" dur="1" fill="hold">
                                          <p:stCondLst>
                                            <p:cond delay="0"/>
                                          </p:stCondLst>
                                        </p:cTn>
                                        <p:tgtEl>
                                          <p:spTgt spid="9"/>
                                        </p:tgtEl>
                                        <p:attrNameLst>
                                          <p:attrName>style.visibility</p:attrName>
                                        </p:attrNameLst>
                                      </p:cBhvr>
                                      <p:to>
                                        <p:strVal val="visible"/>
                                      </p:to>
                                    </p:set>
                                    <p:anim calcmode="lin" valueType="num">
                                      <p:cBhvr additive="base">
                                        <p:cTn id="122" dur="3000" fill="hold"/>
                                        <p:tgtEl>
                                          <p:spTgt spid="9"/>
                                        </p:tgtEl>
                                        <p:attrNameLst>
                                          <p:attrName>ppt_x</p:attrName>
                                        </p:attrNameLst>
                                      </p:cBhvr>
                                      <p:tavLst>
                                        <p:tav tm="0">
                                          <p:val>
                                            <p:strVal val="0-#ppt_w/2"/>
                                          </p:val>
                                        </p:tav>
                                        <p:tav tm="100000">
                                          <p:val>
                                            <p:strVal val="#ppt_x"/>
                                          </p:val>
                                        </p:tav>
                                      </p:tavLst>
                                    </p:anim>
                                    <p:anim calcmode="lin" valueType="num">
                                      <p:cBhvr additive="base">
                                        <p:cTn id="123" dur="3000" fill="hold"/>
                                        <p:tgtEl>
                                          <p:spTgt spid="9"/>
                                        </p:tgtEl>
                                        <p:attrNameLst>
                                          <p:attrName>ppt_y</p:attrName>
                                        </p:attrNameLst>
                                      </p:cBhvr>
                                      <p:tavLst>
                                        <p:tav tm="0">
                                          <p:val>
                                            <p:strVal val="#ppt_y"/>
                                          </p:val>
                                        </p:tav>
                                        <p:tav tm="100000">
                                          <p:val>
                                            <p:strVal val="#ppt_y"/>
                                          </p:val>
                                        </p:tav>
                                      </p:tavLst>
                                    </p:anim>
                                  </p:childTnLst>
                                </p:cTn>
                              </p:par>
                              <p:par>
                                <p:cTn id="124" presetID="2" presetClass="entr" presetSubtype="8" fill="hold" grpId="1" nodeType="withEffect">
                                  <p:stCondLst>
                                    <p:cond delay="0"/>
                                  </p:stCondLst>
                                  <p:childTnLst>
                                    <p:set>
                                      <p:cBhvr>
                                        <p:cTn id="125" dur="1" fill="hold">
                                          <p:stCondLst>
                                            <p:cond delay="0"/>
                                          </p:stCondLst>
                                        </p:cTn>
                                        <p:tgtEl>
                                          <p:spTgt spid="10"/>
                                        </p:tgtEl>
                                        <p:attrNameLst>
                                          <p:attrName>style.visibility</p:attrName>
                                        </p:attrNameLst>
                                      </p:cBhvr>
                                      <p:to>
                                        <p:strVal val="visible"/>
                                      </p:to>
                                    </p:set>
                                    <p:anim calcmode="lin" valueType="num">
                                      <p:cBhvr additive="base">
                                        <p:cTn id="126" dur="3000" fill="hold"/>
                                        <p:tgtEl>
                                          <p:spTgt spid="10"/>
                                        </p:tgtEl>
                                        <p:attrNameLst>
                                          <p:attrName>ppt_x</p:attrName>
                                        </p:attrNameLst>
                                      </p:cBhvr>
                                      <p:tavLst>
                                        <p:tav tm="0">
                                          <p:val>
                                            <p:strVal val="0-#ppt_w/2"/>
                                          </p:val>
                                        </p:tav>
                                        <p:tav tm="100000">
                                          <p:val>
                                            <p:strVal val="#ppt_x"/>
                                          </p:val>
                                        </p:tav>
                                      </p:tavLst>
                                    </p:anim>
                                    <p:anim calcmode="lin" valueType="num">
                                      <p:cBhvr additive="base">
                                        <p:cTn id="127" dur="3000" fill="hold"/>
                                        <p:tgtEl>
                                          <p:spTgt spid="10"/>
                                        </p:tgtEl>
                                        <p:attrNameLst>
                                          <p:attrName>ppt_y</p:attrName>
                                        </p:attrNameLst>
                                      </p:cBhvr>
                                      <p:tavLst>
                                        <p:tav tm="0">
                                          <p:val>
                                            <p:strVal val="#ppt_y"/>
                                          </p:val>
                                        </p:tav>
                                        <p:tav tm="100000">
                                          <p:val>
                                            <p:strVal val="#ppt_y"/>
                                          </p:val>
                                        </p:tav>
                                      </p:tavLst>
                                    </p:anim>
                                  </p:childTnLst>
                                </p:cTn>
                              </p:par>
                              <p:par>
                                <p:cTn id="128" presetID="2" presetClass="entr" presetSubtype="8" fill="hold" grpId="1" nodeType="withEffect">
                                  <p:stCondLst>
                                    <p:cond delay="0"/>
                                  </p:stCondLst>
                                  <p:childTnLst>
                                    <p:set>
                                      <p:cBhvr>
                                        <p:cTn id="129" dur="1" fill="hold">
                                          <p:stCondLst>
                                            <p:cond delay="0"/>
                                          </p:stCondLst>
                                        </p:cTn>
                                        <p:tgtEl>
                                          <p:spTgt spid="11"/>
                                        </p:tgtEl>
                                        <p:attrNameLst>
                                          <p:attrName>style.visibility</p:attrName>
                                        </p:attrNameLst>
                                      </p:cBhvr>
                                      <p:to>
                                        <p:strVal val="visible"/>
                                      </p:to>
                                    </p:set>
                                    <p:anim calcmode="lin" valueType="num">
                                      <p:cBhvr additive="base">
                                        <p:cTn id="130" dur="3000" fill="hold"/>
                                        <p:tgtEl>
                                          <p:spTgt spid="11"/>
                                        </p:tgtEl>
                                        <p:attrNameLst>
                                          <p:attrName>ppt_x</p:attrName>
                                        </p:attrNameLst>
                                      </p:cBhvr>
                                      <p:tavLst>
                                        <p:tav tm="0">
                                          <p:val>
                                            <p:strVal val="0-#ppt_w/2"/>
                                          </p:val>
                                        </p:tav>
                                        <p:tav tm="100000">
                                          <p:val>
                                            <p:strVal val="#ppt_x"/>
                                          </p:val>
                                        </p:tav>
                                      </p:tavLst>
                                    </p:anim>
                                    <p:anim calcmode="lin" valueType="num">
                                      <p:cBhvr additive="base">
                                        <p:cTn id="131" dur="3000" fill="hold"/>
                                        <p:tgtEl>
                                          <p:spTgt spid="11"/>
                                        </p:tgtEl>
                                        <p:attrNameLst>
                                          <p:attrName>ppt_y</p:attrName>
                                        </p:attrNameLst>
                                      </p:cBhvr>
                                      <p:tavLst>
                                        <p:tav tm="0">
                                          <p:val>
                                            <p:strVal val="#ppt_y"/>
                                          </p:val>
                                        </p:tav>
                                        <p:tav tm="100000">
                                          <p:val>
                                            <p:strVal val="#ppt_y"/>
                                          </p:val>
                                        </p:tav>
                                      </p:tavLst>
                                    </p:anim>
                                  </p:childTnLst>
                                </p:cTn>
                              </p:par>
                              <p:par>
                                <p:cTn id="132" presetID="2" presetClass="entr" presetSubtype="8" fill="hold" grpId="1" nodeType="withEffect">
                                  <p:stCondLst>
                                    <p:cond delay="0"/>
                                  </p:stCondLst>
                                  <p:childTnLst>
                                    <p:set>
                                      <p:cBhvr>
                                        <p:cTn id="133" dur="1" fill="hold">
                                          <p:stCondLst>
                                            <p:cond delay="0"/>
                                          </p:stCondLst>
                                        </p:cTn>
                                        <p:tgtEl>
                                          <p:spTgt spid="12"/>
                                        </p:tgtEl>
                                        <p:attrNameLst>
                                          <p:attrName>style.visibility</p:attrName>
                                        </p:attrNameLst>
                                      </p:cBhvr>
                                      <p:to>
                                        <p:strVal val="visible"/>
                                      </p:to>
                                    </p:set>
                                    <p:anim calcmode="lin" valueType="num">
                                      <p:cBhvr additive="base">
                                        <p:cTn id="134" dur="3000" fill="hold"/>
                                        <p:tgtEl>
                                          <p:spTgt spid="12"/>
                                        </p:tgtEl>
                                        <p:attrNameLst>
                                          <p:attrName>ppt_x</p:attrName>
                                        </p:attrNameLst>
                                      </p:cBhvr>
                                      <p:tavLst>
                                        <p:tav tm="0">
                                          <p:val>
                                            <p:strVal val="0-#ppt_w/2"/>
                                          </p:val>
                                        </p:tav>
                                        <p:tav tm="100000">
                                          <p:val>
                                            <p:strVal val="#ppt_x"/>
                                          </p:val>
                                        </p:tav>
                                      </p:tavLst>
                                    </p:anim>
                                    <p:anim calcmode="lin" valueType="num">
                                      <p:cBhvr additive="base">
                                        <p:cTn id="135" dur="3000" fill="hold"/>
                                        <p:tgtEl>
                                          <p:spTgt spid="12"/>
                                        </p:tgtEl>
                                        <p:attrNameLst>
                                          <p:attrName>ppt_y</p:attrName>
                                        </p:attrNameLst>
                                      </p:cBhvr>
                                      <p:tavLst>
                                        <p:tav tm="0">
                                          <p:val>
                                            <p:strVal val="#ppt_y"/>
                                          </p:val>
                                        </p:tav>
                                        <p:tav tm="100000">
                                          <p:val>
                                            <p:strVal val="#ppt_y"/>
                                          </p:val>
                                        </p:tav>
                                      </p:tavLst>
                                    </p:anim>
                                  </p:childTnLst>
                                </p:cTn>
                              </p:par>
                              <p:par>
                                <p:cTn id="136" presetID="2" presetClass="entr" presetSubtype="8" fill="hold" grpId="1" nodeType="withEffect">
                                  <p:stCondLst>
                                    <p:cond delay="0"/>
                                  </p:stCondLst>
                                  <p:childTnLst>
                                    <p:set>
                                      <p:cBhvr>
                                        <p:cTn id="137" dur="1" fill="hold">
                                          <p:stCondLst>
                                            <p:cond delay="0"/>
                                          </p:stCondLst>
                                        </p:cTn>
                                        <p:tgtEl>
                                          <p:spTgt spid="13"/>
                                        </p:tgtEl>
                                        <p:attrNameLst>
                                          <p:attrName>style.visibility</p:attrName>
                                        </p:attrNameLst>
                                      </p:cBhvr>
                                      <p:to>
                                        <p:strVal val="visible"/>
                                      </p:to>
                                    </p:set>
                                    <p:anim calcmode="lin" valueType="num">
                                      <p:cBhvr additive="base">
                                        <p:cTn id="138" dur="3000" fill="hold"/>
                                        <p:tgtEl>
                                          <p:spTgt spid="13"/>
                                        </p:tgtEl>
                                        <p:attrNameLst>
                                          <p:attrName>ppt_x</p:attrName>
                                        </p:attrNameLst>
                                      </p:cBhvr>
                                      <p:tavLst>
                                        <p:tav tm="0">
                                          <p:val>
                                            <p:strVal val="0-#ppt_w/2"/>
                                          </p:val>
                                        </p:tav>
                                        <p:tav tm="100000">
                                          <p:val>
                                            <p:strVal val="#ppt_x"/>
                                          </p:val>
                                        </p:tav>
                                      </p:tavLst>
                                    </p:anim>
                                    <p:anim calcmode="lin" valueType="num">
                                      <p:cBhvr additive="base">
                                        <p:cTn id="139" dur="3000" fill="hold"/>
                                        <p:tgtEl>
                                          <p:spTgt spid="13"/>
                                        </p:tgtEl>
                                        <p:attrNameLst>
                                          <p:attrName>ppt_y</p:attrName>
                                        </p:attrNameLst>
                                      </p:cBhvr>
                                      <p:tavLst>
                                        <p:tav tm="0">
                                          <p:val>
                                            <p:strVal val="#ppt_y"/>
                                          </p:val>
                                        </p:tav>
                                        <p:tav tm="100000">
                                          <p:val>
                                            <p:strVal val="#ppt_y"/>
                                          </p:val>
                                        </p:tav>
                                      </p:tavLst>
                                    </p:anim>
                                  </p:childTnLst>
                                </p:cTn>
                              </p:par>
                              <p:par>
                                <p:cTn id="140" presetID="2" presetClass="entr" presetSubtype="8" fill="hold" grpId="1" nodeType="withEffect">
                                  <p:stCondLst>
                                    <p:cond delay="0"/>
                                  </p:stCondLst>
                                  <p:childTnLst>
                                    <p:set>
                                      <p:cBhvr>
                                        <p:cTn id="141" dur="1" fill="hold">
                                          <p:stCondLst>
                                            <p:cond delay="0"/>
                                          </p:stCondLst>
                                        </p:cTn>
                                        <p:tgtEl>
                                          <p:spTgt spid="14"/>
                                        </p:tgtEl>
                                        <p:attrNameLst>
                                          <p:attrName>style.visibility</p:attrName>
                                        </p:attrNameLst>
                                      </p:cBhvr>
                                      <p:to>
                                        <p:strVal val="visible"/>
                                      </p:to>
                                    </p:set>
                                    <p:anim calcmode="lin" valueType="num">
                                      <p:cBhvr additive="base">
                                        <p:cTn id="142" dur="3000" fill="hold"/>
                                        <p:tgtEl>
                                          <p:spTgt spid="14"/>
                                        </p:tgtEl>
                                        <p:attrNameLst>
                                          <p:attrName>ppt_x</p:attrName>
                                        </p:attrNameLst>
                                      </p:cBhvr>
                                      <p:tavLst>
                                        <p:tav tm="0">
                                          <p:val>
                                            <p:strVal val="0-#ppt_w/2"/>
                                          </p:val>
                                        </p:tav>
                                        <p:tav tm="100000">
                                          <p:val>
                                            <p:strVal val="#ppt_x"/>
                                          </p:val>
                                        </p:tav>
                                      </p:tavLst>
                                    </p:anim>
                                    <p:anim calcmode="lin" valueType="num">
                                      <p:cBhvr additive="base">
                                        <p:cTn id="143" dur="3000" fill="hold"/>
                                        <p:tgtEl>
                                          <p:spTgt spid="14"/>
                                        </p:tgtEl>
                                        <p:attrNameLst>
                                          <p:attrName>ppt_y</p:attrName>
                                        </p:attrNameLst>
                                      </p:cBhvr>
                                      <p:tavLst>
                                        <p:tav tm="0">
                                          <p:val>
                                            <p:strVal val="#ppt_y"/>
                                          </p:val>
                                        </p:tav>
                                        <p:tav tm="100000">
                                          <p:val>
                                            <p:strVal val="#ppt_y"/>
                                          </p:val>
                                        </p:tav>
                                      </p:tavLst>
                                    </p:anim>
                                  </p:childTnLst>
                                </p:cTn>
                              </p:par>
                              <p:par>
                                <p:cTn id="144" presetID="2" presetClass="entr" presetSubtype="8" fill="hold" grpId="1" nodeType="withEffect">
                                  <p:stCondLst>
                                    <p:cond delay="0"/>
                                  </p:stCondLst>
                                  <p:childTnLst>
                                    <p:set>
                                      <p:cBhvr>
                                        <p:cTn id="145" dur="1" fill="hold">
                                          <p:stCondLst>
                                            <p:cond delay="0"/>
                                          </p:stCondLst>
                                        </p:cTn>
                                        <p:tgtEl>
                                          <p:spTgt spid="15"/>
                                        </p:tgtEl>
                                        <p:attrNameLst>
                                          <p:attrName>style.visibility</p:attrName>
                                        </p:attrNameLst>
                                      </p:cBhvr>
                                      <p:to>
                                        <p:strVal val="visible"/>
                                      </p:to>
                                    </p:set>
                                    <p:anim calcmode="lin" valueType="num">
                                      <p:cBhvr additive="base">
                                        <p:cTn id="146" dur="3000" fill="hold"/>
                                        <p:tgtEl>
                                          <p:spTgt spid="15"/>
                                        </p:tgtEl>
                                        <p:attrNameLst>
                                          <p:attrName>ppt_x</p:attrName>
                                        </p:attrNameLst>
                                      </p:cBhvr>
                                      <p:tavLst>
                                        <p:tav tm="0">
                                          <p:val>
                                            <p:strVal val="0-#ppt_w/2"/>
                                          </p:val>
                                        </p:tav>
                                        <p:tav tm="100000">
                                          <p:val>
                                            <p:strVal val="#ppt_x"/>
                                          </p:val>
                                        </p:tav>
                                      </p:tavLst>
                                    </p:anim>
                                    <p:anim calcmode="lin" valueType="num">
                                      <p:cBhvr additive="base">
                                        <p:cTn id="147" dur="3000" fill="hold"/>
                                        <p:tgtEl>
                                          <p:spTgt spid="15"/>
                                        </p:tgtEl>
                                        <p:attrNameLst>
                                          <p:attrName>ppt_y</p:attrName>
                                        </p:attrNameLst>
                                      </p:cBhvr>
                                      <p:tavLst>
                                        <p:tav tm="0">
                                          <p:val>
                                            <p:strVal val="#ppt_y"/>
                                          </p:val>
                                        </p:tav>
                                        <p:tav tm="100000">
                                          <p:val>
                                            <p:strVal val="#ppt_y"/>
                                          </p:val>
                                        </p:tav>
                                      </p:tavLst>
                                    </p:anim>
                                  </p:childTnLst>
                                </p:cTn>
                              </p:par>
                              <p:par>
                                <p:cTn id="148" presetID="2" presetClass="entr" presetSubtype="8" fill="hold" grpId="1" nodeType="withEffect">
                                  <p:stCondLst>
                                    <p:cond delay="0"/>
                                  </p:stCondLst>
                                  <p:childTnLst>
                                    <p:set>
                                      <p:cBhvr>
                                        <p:cTn id="149" dur="1" fill="hold">
                                          <p:stCondLst>
                                            <p:cond delay="0"/>
                                          </p:stCondLst>
                                        </p:cTn>
                                        <p:tgtEl>
                                          <p:spTgt spid="16"/>
                                        </p:tgtEl>
                                        <p:attrNameLst>
                                          <p:attrName>style.visibility</p:attrName>
                                        </p:attrNameLst>
                                      </p:cBhvr>
                                      <p:to>
                                        <p:strVal val="visible"/>
                                      </p:to>
                                    </p:set>
                                    <p:anim calcmode="lin" valueType="num">
                                      <p:cBhvr additive="base">
                                        <p:cTn id="150" dur="3000" fill="hold"/>
                                        <p:tgtEl>
                                          <p:spTgt spid="16"/>
                                        </p:tgtEl>
                                        <p:attrNameLst>
                                          <p:attrName>ppt_x</p:attrName>
                                        </p:attrNameLst>
                                      </p:cBhvr>
                                      <p:tavLst>
                                        <p:tav tm="0">
                                          <p:val>
                                            <p:strVal val="0-#ppt_w/2"/>
                                          </p:val>
                                        </p:tav>
                                        <p:tav tm="100000">
                                          <p:val>
                                            <p:strVal val="#ppt_x"/>
                                          </p:val>
                                        </p:tav>
                                      </p:tavLst>
                                    </p:anim>
                                    <p:anim calcmode="lin" valueType="num">
                                      <p:cBhvr additive="base">
                                        <p:cTn id="151" dur="3000" fill="hold"/>
                                        <p:tgtEl>
                                          <p:spTgt spid="16"/>
                                        </p:tgtEl>
                                        <p:attrNameLst>
                                          <p:attrName>ppt_y</p:attrName>
                                        </p:attrNameLst>
                                      </p:cBhvr>
                                      <p:tavLst>
                                        <p:tav tm="0">
                                          <p:val>
                                            <p:strVal val="#ppt_y"/>
                                          </p:val>
                                        </p:tav>
                                        <p:tav tm="100000">
                                          <p:val>
                                            <p:strVal val="#ppt_y"/>
                                          </p:val>
                                        </p:tav>
                                      </p:tavLst>
                                    </p:anim>
                                  </p:childTnLst>
                                </p:cTn>
                              </p:par>
                              <p:par>
                                <p:cTn id="152" presetID="2" presetClass="entr" presetSubtype="8" fill="hold" grpId="1" nodeType="withEffect">
                                  <p:stCondLst>
                                    <p:cond delay="0"/>
                                  </p:stCondLst>
                                  <p:childTnLst>
                                    <p:set>
                                      <p:cBhvr>
                                        <p:cTn id="153" dur="1" fill="hold">
                                          <p:stCondLst>
                                            <p:cond delay="0"/>
                                          </p:stCondLst>
                                        </p:cTn>
                                        <p:tgtEl>
                                          <p:spTgt spid="17"/>
                                        </p:tgtEl>
                                        <p:attrNameLst>
                                          <p:attrName>style.visibility</p:attrName>
                                        </p:attrNameLst>
                                      </p:cBhvr>
                                      <p:to>
                                        <p:strVal val="visible"/>
                                      </p:to>
                                    </p:set>
                                    <p:anim calcmode="lin" valueType="num">
                                      <p:cBhvr additive="base">
                                        <p:cTn id="154" dur="3000" fill="hold"/>
                                        <p:tgtEl>
                                          <p:spTgt spid="17"/>
                                        </p:tgtEl>
                                        <p:attrNameLst>
                                          <p:attrName>ppt_x</p:attrName>
                                        </p:attrNameLst>
                                      </p:cBhvr>
                                      <p:tavLst>
                                        <p:tav tm="0">
                                          <p:val>
                                            <p:strVal val="0-#ppt_w/2"/>
                                          </p:val>
                                        </p:tav>
                                        <p:tav tm="100000">
                                          <p:val>
                                            <p:strVal val="#ppt_x"/>
                                          </p:val>
                                        </p:tav>
                                      </p:tavLst>
                                    </p:anim>
                                    <p:anim calcmode="lin" valueType="num">
                                      <p:cBhvr additive="base">
                                        <p:cTn id="155" dur="3000" fill="hold"/>
                                        <p:tgtEl>
                                          <p:spTgt spid="17"/>
                                        </p:tgtEl>
                                        <p:attrNameLst>
                                          <p:attrName>ppt_y</p:attrName>
                                        </p:attrNameLst>
                                      </p:cBhvr>
                                      <p:tavLst>
                                        <p:tav tm="0">
                                          <p:val>
                                            <p:strVal val="#ppt_y"/>
                                          </p:val>
                                        </p:tav>
                                        <p:tav tm="100000">
                                          <p:val>
                                            <p:strVal val="#ppt_y"/>
                                          </p:val>
                                        </p:tav>
                                      </p:tavLst>
                                    </p:anim>
                                  </p:childTnLst>
                                </p:cTn>
                              </p:par>
                              <p:par>
                                <p:cTn id="156" presetID="2" presetClass="entr" presetSubtype="8" fill="hold" grpId="1" nodeType="withEffect">
                                  <p:stCondLst>
                                    <p:cond delay="0"/>
                                  </p:stCondLst>
                                  <p:childTnLst>
                                    <p:set>
                                      <p:cBhvr>
                                        <p:cTn id="157" dur="1" fill="hold">
                                          <p:stCondLst>
                                            <p:cond delay="0"/>
                                          </p:stCondLst>
                                        </p:cTn>
                                        <p:tgtEl>
                                          <p:spTgt spid="18"/>
                                        </p:tgtEl>
                                        <p:attrNameLst>
                                          <p:attrName>style.visibility</p:attrName>
                                        </p:attrNameLst>
                                      </p:cBhvr>
                                      <p:to>
                                        <p:strVal val="visible"/>
                                      </p:to>
                                    </p:set>
                                    <p:anim calcmode="lin" valueType="num">
                                      <p:cBhvr additive="base">
                                        <p:cTn id="158" dur="3000" fill="hold"/>
                                        <p:tgtEl>
                                          <p:spTgt spid="18"/>
                                        </p:tgtEl>
                                        <p:attrNameLst>
                                          <p:attrName>ppt_x</p:attrName>
                                        </p:attrNameLst>
                                      </p:cBhvr>
                                      <p:tavLst>
                                        <p:tav tm="0">
                                          <p:val>
                                            <p:strVal val="0-#ppt_w/2"/>
                                          </p:val>
                                        </p:tav>
                                        <p:tav tm="100000">
                                          <p:val>
                                            <p:strVal val="#ppt_x"/>
                                          </p:val>
                                        </p:tav>
                                      </p:tavLst>
                                    </p:anim>
                                    <p:anim calcmode="lin" valueType="num">
                                      <p:cBhvr additive="base">
                                        <p:cTn id="159" dur="3000" fill="hold"/>
                                        <p:tgtEl>
                                          <p:spTgt spid="18"/>
                                        </p:tgtEl>
                                        <p:attrNameLst>
                                          <p:attrName>ppt_y</p:attrName>
                                        </p:attrNameLst>
                                      </p:cBhvr>
                                      <p:tavLst>
                                        <p:tav tm="0">
                                          <p:val>
                                            <p:strVal val="#ppt_y"/>
                                          </p:val>
                                        </p:tav>
                                        <p:tav tm="100000">
                                          <p:val>
                                            <p:strVal val="#ppt_y"/>
                                          </p:val>
                                        </p:tav>
                                      </p:tavLst>
                                    </p:anim>
                                  </p:childTnLst>
                                </p:cTn>
                              </p:par>
                              <p:par>
                                <p:cTn id="160" presetID="2" presetClass="entr" presetSubtype="8" fill="hold" grpId="1" nodeType="withEffect">
                                  <p:stCondLst>
                                    <p:cond delay="0"/>
                                  </p:stCondLst>
                                  <p:childTnLst>
                                    <p:set>
                                      <p:cBhvr>
                                        <p:cTn id="161" dur="1" fill="hold">
                                          <p:stCondLst>
                                            <p:cond delay="0"/>
                                          </p:stCondLst>
                                        </p:cTn>
                                        <p:tgtEl>
                                          <p:spTgt spid="19"/>
                                        </p:tgtEl>
                                        <p:attrNameLst>
                                          <p:attrName>style.visibility</p:attrName>
                                        </p:attrNameLst>
                                      </p:cBhvr>
                                      <p:to>
                                        <p:strVal val="visible"/>
                                      </p:to>
                                    </p:set>
                                    <p:anim calcmode="lin" valueType="num">
                                      <p:cBhvr additive="base">
                                        <p:cTn id="162" dur="3000" fill="hold"/>
                                        <p:tgtEl>
                                          <p:spTgt spid="19"/>
                                        </p:tgtEl>
                                        <p:attrNameLst>
                                          <p:attrName>ppt_x</p:attrName>
                                        </p:attrNameLst>
                                      </p:cBhvr>
                                      <p:tavLst>
                                        <p:tav tm="0">
                                          <p:val>
                                            <p:strVal val="0-#ppt_w/2"/>
                                          </p:val>
                                        </p:tav>
                                        <p:tav tm="100000">
                                          <p:val>
                                            <p:strVal val="#ppt_x"/>
                                          </p:val>
                                        </p:tav>
                                      </p:tavLst>
                                    </p:anim>
                                    <p:anim calcmode="lin" valueType="num">
                                      <p:cBhvr additive="base">
                                        <p:cTn id="163" dur="3000" fill="hold"/>
                                        <p:tgtEl>
                                          <p:spTgt spid="19"/>
                                        </p:tgtEl>
                                        <p:attrNameLst>
                                          <p:attrName>ppt_y</p:attrName>
                                        </p:attrNameLst>
                                      </p:cBhvr>
                                      <p:tavLst>
                                        <p:tav tm="0">
                                          <p:val>
                                            <p:strVal val="#ppt_y"/>
                                          </p:val>
                                        </p:tav>
                                        <p:tav tm="100000">
                                          <p:val>
                                            <p:strVal val="#ppt_y"/>
                                          </p:val>
                                        </p:tav>
                                      </p:tavLst>
                                    </p:anim>
                                  </p:childTnLst>
                                </p:cTn>
                              </p:par>
                              <p:par>
                                <p:cTn id="164" presetID="2" presetClass="entr" presetSubtype="8" fill="hold" grpId="1" nodeType="withEffect">
                                  <p:stCondLst>
                                    <p:cond delay="0"/>
                                  </p:stCondLst>
                                  <p:childTnLst>
                                    <p:set>
                                      <p:cBhvr>
                                        <p:cTn id="165" dur="1" fill="hold">
                                          <p:stCondLst>
                                            <p:cond delay="0"/>
                                          </p:stCondLst>
                                        </p:cTn>
                                        <p:tgtEl>
                                          <p:spTgt spid="20"/>
                                        </p:tgtEl>
                                        <p:attrNameLst>
                                          <p:attrName>style.visibility</p:attrName>
                                        </p:attrNameLst>
                                      </p:cBhvr>
                                      <p:to>
                                        <p:strVal val="visible"/>
                                      </p:to>
                                    </p:set>
                                    <p:anim calcmode="lin" valueType="num">
                                      <p:cBhvr additive="base">
                                        <p:cTn id="166" dur="3000" fill="hold"/>
                                        <p:tgtEl>
                                          <p:spTgt spid="20"/>
                                        </p:tgtEl>
                                        <p:attrNameLst>
                                          <p:attrName>ppt_x</p:attrName>
                                        </p:attrNameLst>
                                      </p:cBhvr>
                                      <p:tavLst>
                                        <p:tav tm="0">
                                          <p:val>
                                            <p:strVal val="0-#ppt_w/2"/>
                                          </p:val>
                                        </p:tav>
                                        <p:tav tm="100000">
                                          <p:val>
                                            <p:strVal val="#ppt_x"/>
                                          </p:val>
                                        </p:tav>
                                      </p:tavLst>
                                    </p:anim>
                                    <p:anim calcmode="lin" valueType="num">
                                      <p:cBhvr additive="base">
                                        <p:cTn id="167" dur="3000" fill="hold"/>
                                        <p:tgtEl>
                                          <p:spTgt spid="20"/>
                                        </p:tgtEl>
                                        <p:attrNameLst>
                                          <p:attrName>ppt_y</p:attrName>
                                        </p:attrNameLst>
                                      </p:cBhvr>
                                      <p:tavLst>
                                        <p:tav tm="0">
                                          <p:val>
                                            <p:strVal val="#ppt_y"/>
                                          </p:val>
                                        </p:tav>
                                        <p:tav tm="100000">
                                          <p:val>
                                            <p:strVal val="#ppt_y"/>
                                          </p:val>
                                        </p:tav>
                                      </p:tavLst>
                                    </p:anim>
                                  </p:childTnLst>
                                </p:cTn>
                              </p:par>
                              <p:par>
                                <p:cTn id="168" presetID="2" presetClass="entr" presetSubtype="2" fill="hold" grpId="1" nodeType="withEffect">
                                  <p:stCondLst>
                                    <p:cond delay="0"/>
                                  </p:stCondLst>
                                  <p:childTnLst>
                                    <p:set>
                                      <p:cBhvr>
                                        <p:cTn id="169" dur="1" fill="hold">
                                          <p:stCondLst>
                                            <p:cond delay="0"/>
                                          </p:stCondLst>
                                        </p:cTn>
                                        <p:tgtEl>
                                          <p:spTgt spid="21"/>
                                        </p:tgtEl>
                                        <p:attrNameLst>
                                          <p:attrName>style.visibility</p:attrName>
                                        </p:attrNameLst>
                                      </p:cBhvr>
                                      <p:to>
                                        <p:strVal val="visible"/>
                                      </p:to>
                                    </p:set>
                                    <p:anim calcmode="lin" valueType="num">
                                      <p:cBhvr additive="base">
                                        <p:cTn id="170" dur="3000" fill="hold"/>
                                        <p:tgtEl>
                                          <p:spTgt spid="21"/>
                                        </p:tgtEl>
                                        <p:attrNameLst>
                                          <p:attrName>ppt_x</p:attrName>
                                        </p:attrNameLst>
                                      </p:cBhvr>
                                      <p:tavLst>
                                        <p:tav tm="0">
                                          <p:val>
                                            <p:strVal val="1+#ppt_w/2"/>
                                          </p:val>
                                        </p:tav>
                                        <p:tav tm="100000">
                                          <p:val>
                                            <p:strVal val="#ppt_x"/>
                                          </p:val>
                                        </p:tav>
                                      </p:tavLst>
                                    </p:anim>
                                    <p:anim calcmode="lin" valueType="num">
                                      <p:cBhvr additive="base">
                                        <p:cTn id="171" dur="3000" fill="hold"/>
                                        <p:tgtEl>
                                          <p:spTgt spid="21"/>
                                        </p:tgtEl>
                                        <p:attrNameLst>
                                          <p:attrName>ppt_y</p:attrName>
                                        </p:attrNameLst>
                                      </p:cBhvr>
                                      <p:tavLst>
                                        <p:tav tm="0">
                                          <p:val>
                                            <p:strVal val="#ppt_y"/>
                                          </p:val>
                                        </p:tav>
                                        <p:tav tm="100000">
                                          <p:val>
                                            <p:strVal val="#ppt_y"/>
                                          </p:val>
                                        </p:tav>
                                      </p:tavLst>
                                    </p:anim>
                                  </p:childTnLst>
                                </p:cTn>
                              </p:par>
                              <p:par>
                                <p:cTn id="172" presetID="2" presetClass="entr" presetSubtype="2" fill="hold" grpId="1" nodeType="withEffect">
                                  <p:stCondLst>
                                    <p:cond delay="0"/>
                                  </p:stCondLst>
                                  <p:childTnLst>
                                    <p:set>
                                      <p:cBhvr>
                                        <p:cTn id="173" dur="1" fill="hold">
                                          <p:stCondLst>
                                            <p:cond delay="0"/>
                                          </p:stCondLst>
                                        </p:cTn>
                                        <p:tgtEl>
                                          <p:spTgt spid="22"/>
                                        </p:tgtEl>
                                        <p:attrNameLst>
                                          <p:attrName>style.visibility</p:attrName>
                                        </p:attrNameLst>
                                      </p:cBhvr>
                                      <p:to>
                                        <p:strVal val="visible"/>
                                      </p:to>
                                    </p:set>
                                    <p:anim calcmode="lin" valueType="num">
                                      <p:cBhvr additive="base">
                                        <p:cTn id="174" dur="3000" fill="hold"/>
                                        <p:tgtEl>
                                          <p:spTgt spid="22"/>
                                        </p:tgtEl>
                                        <p:attrNameLst>
                                          <p:attrName>ppt_x</p:attrName>
                                        </p:attrNameLst>
                                      </p:cBhvr>
                                      <p:tavLst>
                                        <p:tav tm="0">
                                          <p:val>
                                            <p:strVal val="1+#ppt_w/2"/>
                                          </p:val>
                                        </p:tav>
                                        <p:tav tm="100000">
                                          <p:val>
                                            <p:strVal val="#ppt_x"/>
                                          </p:val>
                                        </p:tav>
                                      </p:tavLst>
                                    </p:anim>
                                    <p:anim calcmode="lin" valueType="num">
                                      <p:cBhvr additive="base">
                                        <p:cTn id="175" dur="3000" fill="hold"/>
                                        <p:tgtEl>
                                          <p:spTgt spid="22"/>
                                        </p:tgtEl>
                                        <p:attrNameLst>
                                          <p:attrName>ppt_y</p:attrName>
                                        </p:attrNameLst>
                                      </p:cBhvr>
                                      <p:tavLst>
                                        <p:tav tm="0">
                                          <p:val>
                                            <p:strVal val="#ppt_y"/>
                                          </p:val>
                                        </p:tav>
                                        <p:tav tm="100000">
                                          <p:val>
                                            <p:strVal val="#ppt_y"/>
                                          </p:val>
                                        </p:tav>
                                      </p:tavLst>
                                    </p:anim>
                                  </p:childTnLst>
                                </p:cTn>
                              </p:par>
                              <p:par>
                                <p:cTn id="176" presetID="2" presetClass="entr" presetSubtype="2" fill="hold" grpId="1" nodeType="withEffect">
                                  <p:stCondLst>
                                    <p:cond delay="0"/>
                                  </p:stCondLst>
                                  <p:childTnLst>
                                    <p:set>
                                      <p:cBhvr>
                                        <p:cTn id="177" dur="1" fill="hold">
                                          <p:stCondLst>
                                            <p:cond delay="0"/>
                                          </p:stCondLst>
                                        </p:cTn>
                                        <p:tgtEl>
                                          <p:spTgt spid="23"/>
                                        </p:tgtEl>
                                        <p:attrNameLst>
                                          <p:attrName>style.visibility</p:attrName>
                                        </p:attrNameLst>
                                      </p:cBhvr>
                                      <p:to>
                                        <p:strVal val="visible"/>
                                      </p:to>
                                    </p:set>
                                    <p:anim calcmode="lin" valueType="num">
                                      <p:cBhvr additive="base">
                                        <p:cTn id="178" dur="3000" fill="hold"/>
                                        <p:tgtEl>
                                          <p:spTgt spid="23"/>
                                        </p:tgtEl>
                                        <p:attrNameLst>
                                          <p:attrName>ppt_x</p:attrName>
                                        </p:attrNameLst>
                                      </p:cBhvr>
                                      <p:tavLst>
                                        <p:tav tm="0">
                                          <p:val>
                                            <p:strVal val="1+#ppt_w/2"/>
                                          </p:val>
                                        </p:tav>
                                        <p:tav tm="100000">
                                          <p:val>
                                            <p:strVal val="#ppt_x"/>
                                          </p:val>
                                        </p:tav>
                                      </p:tavLst>
                                    </p:anim>
                                    <p:anim calcmode="lin" valueType="num">
                                      <p:cBhvr additive="base">
                                        <p:cTn id="179" dur="3000" fill="hold"/>
                                        <p:tgtEl>
                                          <p:spTgt spid="23"/>
                                        </p:tgtEl>
                                        <p:attrNameLst>
                                          <p:attrName>ppt_y</p:attrName>
                                        </p:attrNameLst>
                                      </p:cBhvr>
                                      <p:tavLst>
                                        <p:tav tm="0">
                                          <p:val>
                                            <p:strVal val="#ppt_y"/>
                                          </p:val>
                                        </p:tav>
                                        <p:tav tm="100000">
                                          <p:val>
                                            <p:strVal val="#ppt_y"/>
                                          </p:val>
                                        </p:tav>
                                      </p:tavLst>
                                    </p:anim>
                                  </p:childTnLst>
                                </p:cTn>
                              </p:par>
                              <p:par>
                                <p:cTn id="180" presetID="2" presetClass="entr" presetSubtype="2" fill="hold" grpId="1" nodeType="withEffect">
                                  <p:stCondLst>
                                    <p:cond delay="0"/>
                                  </p:stCondLst>
                                  <p:childTnLst>
                                    <p:set>
                                      <p:cBhvr>
                                        <p:cTn id="181" dur="1" fill="hold">
                                          <p:stCondLst>
                                            <p:cond delay="0"/>
                                          </p:stCondLst>
                                        </p:cTn>
                                        <p:tgtEl>
                                          <p:spTgt spid="24"/>
                                        </p:tgtEl>
                                        <p:attrNameLst>
                                          <p:attrName>style.visibility</p:attrName>
                                        </p:attrNameLst>
                                      </p:cBhvr>
                                      <p:to>
                                        <p:strVal val="visible"/>
                                      </p:to>
                                    </p:set>
                                    <p:anim calcmode="lin" valueType="num">
                                      <p:cBhvr additive="base">
                                        <p:cTn id="182" dur="3000" fill="hold"/>
                                        <p:tgtEl>
                                          <p:spTgt spid="24"/>
                                        </p:tgtEl>
                                        <p:attrNameLst>
                                          <p:attrName>ppt_x</p:attrName>
                                        </p:attrNameLst>
                                      </p:cBhvr>
                                      <p:tavLst>
                                        <p:tav tm="0">
                                          <p:val>
                                            <p:strVal val="1+#ppt_w/2"/>
                                          </p:val>
                                        </p:tav>
                                        <p:tav tm="100000">
                                          <p:val>
                                            <p:strVal val="#ppt_x"/>
                                          </p:val>
                                        </p:tav>
                                      </p:tavLst>
                                    </p:anim>
                                    <p:anim calcmode="lin" valueType="num">
                                      <p:cBhvr additive="base">
                                        <p:cTn id="183" dur="3000" fill="hold"/>
                                        <p:tgtEl>
                                          <p:spTgt spid="24"/>
                                        </p:tgtEl>
                                        <p:attrNameLst>
                                          <p:attrName>ppt_y</p:attrName>
                                        </p:attrNameLst>
                                      </p:cBhvr>
                                      <p:tavLst>
                                        <p:tav tm="0">
                                          <p:val>
                                            <p:strVal val="#ppt_y"/>
                                          </p:val>
                                        </p:tav>
                                        <p:tav tm="100000">
                                          <p:val>
                                            <p:strVal val="#ppt_y"/>
                                          </p:val>
                                        </p:tav>
                                      </p:tavLst>
                                    </p:anim>
                                  </p:childTnLst>
                                </p:cTn>
                              </p:par>
                              <p:par>
                                <p:cTn id="184" presetID="2" presetClass="entr" presetSubtype="2" fill="hold" grpId="1" nodeType="withEffect">
                                  <p:stCondLst>
                                    <p:cond delay="0"/>
                                  </p:stCondLst>
                                  <p:childTnLst>
                                    <p:set>
                                      <p:cBhvr>
                                        <p:cTn id="185" dur="1" fill="hold">
                                          <p:stCondLst>
                                            <p:cond delay="0"/>
                                          </p:stCondLst>
                                        </p:cTn>
                                        <p:tgtEl>
                                          <p:spTgt spid="25"/>
                                        </p:tgtEl>
                                        <p:attrNameLst>
                                          <p:attrName>style.visibility</p:attrName>
                                        </p:attrNameLst>
                                      </p:cBhvr>
                                      <p:to>
                                        <p:strVal val="visible"/>
                                      </p:to>
                                    </p:set>
                                    <p:anim calcmode="lin" valueType="num">
                                      <p:cBhvr additive="base">
                                        <p:cTn id="186" dur="3000" fill="hold"/>
                                        <p:tgtEl>
                                          <p:spTgt spid="25"/>
                                        </p:tgtEl>
                                        <p:attrNameLst>
                                          <p:attrName>ppt_x</p:attrName>
                                        </p:attrNameLst>
                                      </p:cBhvr>
                                      <p:tavLst>
                                        <p:tav tm="0">
                                          <p:val>
                                            <p:strVal val="1+#ppt_w/2"/>
                                          </p:val>
                                        </p:tav>
                                        <p:tav tm="100000">
                                          <p:val>
                                            <p:strVal val="#ppt_x"/>
                                          </p:val>
                                        </p:tav>
                                      </p:tavLst>
                                    </p:anim>
                                    <p:anim calcmode="lin" valueType="num">
                                      <p:cBhvr additive="base">
                                        <p:cTn id="187" dur="3000" fill="hold"/>
                                        <p:tgtEl>
                                          <p:spTgt spid="25"/>
                                        </p:tgtEl>
                                        <p:attrNameLst>
                                          <p:attrName>ppt_y</p:attrName>
                                        </p:attrNameLst>
                                      </p:cBhvr>
                                      <p:tavLst>
                                        <p:tav tm="0">
                                          <p:val>
                                            <p:strVal val="#ppt_y"/>
                                          </p:val>
                                        </p:tav>
                                        <p:tav tm="100000">
                                          <p:val>
                                            <p:strVal val="#ppt_y"/>
                                          </p:val>
                                        </p:tav>
                                      </p:tavLst>
                                    </p:anim>
                                  </p:childTnLst>
                                </p:cTn>
                              </p:par>
                              <p:par>
                                <p:cTn id="188" presetID="2" presetClass="entr" presetSubtype="2" fill="hold" grpId="1" nodeType="withEffect">
                                  <p:stCondLst>
                                    <p:cond delay="0"/>
                                  </p:stCondLst>
                                  <p:childTnLst>
                                    <p:set>
                                      <p:cBhvr>
                                        <p:cTn id="189" dur="1" fill="hold">
                                          <p:stCondLst>
                                            <p:cond delay="0"/>
                                          </p:stCondLst>
                                        </p:cTn>
                                        <p:tgtEl>
                                          <p:spTgt spid="26"/>
                                        </p:tgtEl>
                                        <p:attrNameLst>
                                          <p:attrName>style.visibility</p:attrName>
                                        </p:attrNameLst>
                                      </p:cBhvr>
                                      <p:to>
                                        <p:strVal val="visible"/>
                                      </p:to>
                                    </p:set>
                                    <p:anim calcmode="lin" valueType="num">
                                      <p:cBhvr additive="base">
                                        <p:cTn id="190" dur="3000" fill="hold"/>
                                        <p:tgtEl>
                                          <p:spTgt spid="26"/>
                                        </p:tgtEl>
                                        <p:attrNameLst>
                                          <p:attrName>ppt_x</p:attrName>
                                        </p:attrNameLst>
                                      </p:cBhvr>
                                      <p:tavLst>
                                        <p:tav tm="0">
                                          <p:val>
                                            <p:strVal val="1+#ppt_w/2"/>
                                          </p:val>
                                        </p:tav>
                                        <p:tav tm="100000">
                                          <p:val>
                                            <p:strVal val="#ppt_x"/>
                                          </p:val>
                                        </p:tav>
                                      </p:tavLst>
                                    </p:anim>
                                    <p:anim calcmode="lin" valueType="num">
                                      <p:cBhvr additive="base">
                                        <p:cTn id="191" dur="3000" fill="hold"/>
                                        <p:tgtEl>
                                          <p:spTgt spid="26"/>
                                        </p:tgtEl>
                                        <p:attrNameLst>
                                          <p:attrName>ppt_y</p:attrName>
                                        </p:attrNameLst>
                                      </p:cBhvr>
                                      <p:tavLst>
                                        <p:tav tm="0">
                                          <p:val>
                                            <p:strVal val="#ppt_y"/>
                                          </p:val>
                                        </p:tav>
                                        <p:tav tm="100000">
                                          <p:val>
                                            <p:strVal val="#ppt_y"/>
                                          </p:val>
                                        </p:tav>
                                      </p:tavLst>
                                    </p:anim>
                                  </p:childTnLst>
                                </p:cTn>
                              </p:par>
                              <p:par>
                                <p:cTn id="192" presetID="2" presetClass="entr" presetSubtype="2" fill="hold" grpId="1" nodeType="withEffect">
                                  <p:stCondLst>
                                    <p:cond delay="0"/>
                                  </p:stCondLst>
                                  <p:childTnLst>
                                    <p:set>
                                      <p:cBhvr>
                                        <p:cTn id="193" dur="1" fill="hold">
                                          <p:stCondLst>
                                            <p:cond delay="0"/>
                                          </p:stCondLst>
                                        </p:cTn>
                                        <p:tgtEl>
                                          <p:spTgt spid="27"/>
                                        </p:tgtEl>
                                        <p:attrNameLst>
                                          <p:attrName>style.visibility</p:attrName>
                                        </p:attrNameLst>
                                      </p:cBhvr>
                                      <p:to>
                                        <p:strVal val="visible"/>
                                      </p:to>
                                    </p:set>
                                    <p:anim calcmode="lin" valueType="num">
                                      <p:cBhvr additive="base">
                                        <p:cTn id="194" dur="3000" fill="hold"/>
                                        <p:tgtEl>
                                          <p:spTgt spid="27"/>
                                        </p:tgtEl>
                                        <p:attrNameLst>
                                          <p:attrName>ppt_x</p:attrName>
                                        </p:attrNameLst>
                                      </p:cBhvr>
                                      <p:tavLst>
                                        <p:tav tm="0">
                                          <p:val>
                                            <p:strVal val="1+#ppt_w/2"/>
                                          </p:val>
                                        </p:tav>
                                        <p:tav tm="100000">
                                          <p:val>
                                            <p:strVal val="#ppt_x"/>
                                          </p:val>
                                        </p:tav>
                                      </p:tavLst>
                                    </p:anim>
                                    <p:anim calcmode="lin" valueType="num">
                                      <p:cBhvr additive="base">
                                        <p:cTn id="195" dur="3000" fill="hold"/>
                                        <p:tgtEl>
                                          <p:spTgt spid="27"/>
                                        </p:tgtEl>
                                        <p:attrNameLst>
                                          <p:attrName>ppt_y</p:attrName>
                                        </p:attrNameLst>
                                      </p:cBhvr>
                                      <p:tavLst>
                                        <p:tav tm="0">
                                          <p:val>
                                            <p:strVal val="#ppt_y"/>
                                          </p:val>
                                        </p:tav>
                                        <p:tav tm="100000">
                                          <p:val>
                                            <p:strVal val="#ppt_y"/>
                                          </p:val>
                                        </p:tav>
                                      </p:tavLst>
                                    </p:anim>
                                  </p:childTnLst>
                                </p:cTn>
                              </p:par>
                              <p:par>
                                <p:cTn id="196" presetID="2" presetClass="entr" presetSubtype="2" fill="hold" grpId="1" nodeType="withEffect">
                                  <p:stCondLst>
                                    <p:cond delay="0"/>
                                  </p:stCondLst>
                                  <p:childTnLst>
                                    <p:set>
                                      <p:cBhvr>
                                        <p:cTn id="197" dur="1" fill="hold">
                                          <p:stCondLst>
                                            <p:cond delay="0"/>
                                          </p:stCondLst>
                                        </p:cTn>
                                        <p:tgtEl>
                                          <p:spTgt spid="28"/>
                                        </p:tgtEl>
                                        <p:attrNameLst>
                                          <p:attrName>style.visibility</p:attrName>
                                        </p:attrNameLst>
                                      </p:cBhvr>
                                      <p:to>
                                        <p:strVal val="visible"/>
                                      </p:to>
                                    </p:set>
                                    <p:anim calcmode="lin" valueType="num">
                                      <p:cBhvr additive="base">
                                        <p:cTn id="198" dur="3000" fill="hold"/>
                                        <p:tgtEl>
                                          <p:spTgt spid="28"/>
                                        </p:tgtEl>
                                        <p:attrNameLst>
                                          <p:attrName>ppt_x</p:attrName>
                                        </p:attrNameLst>
                                      </p:cBhvr>
                                      <p:tavLst>
                                        <p:tav tm="0">
                                          <p:val>
                                            <p:strVal val="1+#ppt_w/2"/>
                                          </p:val>
                                        </p:tav>
                                        <p:tav tm="100000">
                                          <p:val>
                                            <p:strVal val="#ppt_x"/>
                                          </p:val>
                                        </p:tav>
                                      </p:tavLst>
                                    </p:anim>
                                    <p:anim calcmode="lin" valueType="num">
                                      <p:cBhvr additive="base">
                                        <p:cTn id="199" dur="3000" fill="hold"/>
                                        <p:tgtEl>
                                          <p:spTgt spid="28"/>
                                        </p:tgtEl>
                                        <p:attrNameLst>
                                          <p:attrName>ppt_y</p:attrName>
                                        </p:attrNameLst>
                                      </p:cBhvr>
                                      <p:tavLst>
                                        <p:tav tm="0">
                                          <p:val>
                                            <p:strVal val="#ppt_y"/>
                                          </p:val>
                                        </p:tav>
                                        <p:tav tm="100000">
                                          <p:val>
                                            <p:strVal val="#ppt_y"/>
                                          </p:val>
                                        </p:tav>
                                      </p:tavLst>
                                    </p:anim>
                                  </p:childTnLst>
                                </p:cTn>
                              </p:par>
                              <p:par>
                                <p:cTn id="200" presetID="2" presetClass="entr" presetSubtype="2" fill="hold" grpId="1" nodeType="withEffect">
                                  <p:stCondLst>
                                    <p:cond delay="0"/>
                                  </p:stCondLst>
                                  <p:childTnLst>
                                    <p:set>
                                      <p:cBhvr>
                                        <p:cTn id="201" dur="1" fill="hold">
                                          <p:stCondLst>
                                            <p:cond delay="0"/>
                                          </p:stCondLst>
                                        </p:cTn>
                                        <p:tgtEl>
                                          <p:spTgt spid="29"/>
                                        </p:tgtEl>
                                        <p:attrNameLst>
                                          <p:attrName>style.visibility</p:attrName>
                                        </p:attrNameLst>
                                      </p:cBhvr>
                                      <p:to>
                                        <p:strVal val="visible"/>
                                      </p:to>
                                    </p:set>
                                    <p:anim calcmode="lin" valueType="num">
                                      <p:cBhvr additive="base">
                                        <p:cTn id="202" dur="3000" fill="hold"/>
                                        <p:tgtEl>
                                          <p:spTgt spid="29"/>
                                        </p:tgtEl>
                                        <p:attrNameLst>
                                          <p:attrName>ppt_x</p:attrName>
                                        </p:attrNameLst>
                                      </p:cBhvr>
                                      <p:tavLst>
                                        <p:tav tm="0">
                                          <p:val>
                                            <p:strVal val="1+#ppt_w/2"/>
                                          </p:val>
                                        </p:tav>
                                        <p:tav tm="100000">
                                          <p:val>
                                            <p:strVal val="#ppt_x"/>
                                          </p:val>
                                        </p:tav>
                                      </p:tavLst>
                                    </p:anim>
                                    <p:anim calcmode="lin" valueType="num">
                                      <p:cBhvr additive="base">
                                        <p:cTn id="203" dur="3000" fill="hold"/>
                                        <p:tgtEl>
                                          <p:spTgt spid="29"/>
                                        </p:tgtEl>
                                        <p:attrNameLst>
                                          <p:attrName>ppt_y</p:attrName>
                                        </p:attrNameLst>
                                      </p:cBhvr>
                                      <p:tavLst>
                                        <p:tav tm="0">
                                          <p:val>
                                            <p:strVal val="#ppt_y"/>
                                          </p:val>
                                        </p:tav>
                                        <p:tav tm="100000">
                                          <p:val>
                                            <p:strVal val="#ppt_y"/>
                                          </p:val>
                                        </p:tav>
                                      </p:tavLst>
                                    </p:anim>
                                  </p:childTnLst>
                                </p:cTn>
                              </p:par>
                              <p:par>
                                <p:cTn id="204" presetID="2" presetClass="entr" presetSubtype="2" fill="hold" grpId="1" nodeType="withEffect">
                                  <p:stCondLst>
                                    <p:cond delay="0"/>
                                  </p:stCondLst>
                                  <p:childTnLst>
                                    <p:set>
                                      <p:cBhvr>
                                        <p:cTn id="205" dur="1" fill="hold">
                                          <p:stCondLst>
                                            <p:cond delay="0"/>
                                          </p:stCondLst>
                                        </p:cTn>
                                        <p:tgtEl>
                                          <p:spTgt spid="30"/>
                                        </p:tgtEl>
                                        <p:attrNameLst>
                                          <p:attrName>style.visibility</p:attrName>
                                        </p:attrNameLst>
                                      </p:cBhvr>
                                      <p:to>
                                        <p:strVal val="visible"/>
                                      </p:to>
                                    </p:set>
                                    <p:anim calcmode="lin" valueType="num">
                                      <p:cBhvr additive="base">
                                        <p:cTn id="206" dur="3000" fill="hold"/>
                                        <p:tgtEl>
                                          <p:spTgt spid="30"/>
                                        </p:tgtEl>
                                        <p:attrNameLst>
                                          <p:attrName>ppt_x</p:attrName>
                                        </p:attrNameLst>
                                      </p:cBhvr>
                                      <p:tavLst>
                                        <p:tav tm="0">
                                          <p:val>
                                            <p:strVal val="1+#ppt_w/2"/>
                                          </p:val>
                                        </p:tav>
                                        <p:tav tm="100000">
                                          <p:val>
                                            <p:strVal val="#ppt_x"/>
                                          </p:val>
                                        </p:tav>
                                      </p:tavLst>
                                    </p:anim>
                                    <p:anim calcmode="lin" valueType="num">
                                      <p:cBhvr additive="base">
                                        <p:cTn id="207" dur="3000" fill="hold"/>
                                        <p:tgtEl>
                                          <p:spTgt spid="30"/>
                                        </p:tgtEl>
                                        <p:attrNameLst>
                                          <p:attrName>ppt_y</p:attrName>
                                        </p:attrNameLst>
                                      </p:cBhvr>
                                      <p:tavLst>
                                        <p:tav tm="0">
                                          <p:val>
                                            <p:strVal val="#ppt_y"/>
                                          </p:val>
                                        </p:tav>
                                        <p:tav tm="100000">
                                          <p:val>
                                            <p:strVal val="#ppt_y"/>
                                          </p:val>
                                        </p:tav>
                                      </p:tavLst>
                                    </p:anim>
                                  </p:childTnLst>
                                </p:cTn>
                              </p:par>
                              <p:par>
                                <p:cTn id="208" presetID="2" presetClass="entr" presetSubtype="2" fill="hold" grpId="1" nodeType="withEffect">
                                  <p:stCondLst>
                                    <p:cond delay="0"/>
                                  </p:stCondLst>
                                  <p:childTnLst>
                                    <p:set>
                                      <p:cBhvr>
                                        <p:cTn id="209" dur="1" fill="hold">
                                          <p:stCondLst>
                                            <p:cond delay="0"/>
                                          </p:stCondLst>
                                        </p:cTn>
                                        <p:tgtEl>
                                          <p:spTgt spid="31"/>
                                        </p:tgtEl>
                                        <p:attrNameLst>
                                          <p:attrName>style.visibility</p:attrName>
                                        </p:attrNameLst>
                                      </p:cBhvr>
                                      <p:to>
                                        <p:strVal val="visible"/>
                                      </p:to>
                                    </p:set>
                                    <p:anim calcmode="lin" valueType="num">
                                      <p:cBhvr additive="base">
                                        <p:cTn id="210" dur="3000" fill="hold"/>
                                        <p:tgtEl>
                                          <p:spTgt spid="31"/>
                                        </p:tgtEl>
                                        <p:attrNameLst>
                                          <p:attrName>ppt_x</p:attrName>
                                        </p:attrNameLst>
                                      </p:cBhvr>
                                      <p:tavLst>
                                        <p:tav tm="0">
                                          <p:val>
                                            <p:strVal val="1+#ppt_w/2"/>
                                          </p:val>
                                        </p:tav>
                                        <p:tav tm="100000">
                                          <p:val>
                                            <p:strVal val="#ppt_x"/>
                                          </p:val>
                                        </p:tav>
                                      </p:tavLst>
                                    </p:anim>
                                    <p:anim calcmode="lin" valueType="num">
                                      <p:cBhvr additive="base">
                                        <p:cTn id="211" dur="3000" fill="hold"/>
                                        <p:tgtEl>
                                          <p:spTgt spid="31"/>
                                        </p:tgtEl>
                                        <p:attrNameLst>
                                          <p:attrName>ppt_y</p:attrName>
                                        </p:attrNameLst>
                                      </p:cBhvr>
                                      <p:tavLst>
                                        <p:tav tm="0">
                                          <p:val>
                                            <p:strVal val="#ppt_y"/>
                                          </p:val>
                                        </p:tav>
                                        <p:tav tm="100000">
                                          <p:val>
                                            <p:strVal val="#ppt_y"/>
                                          </p:val>
                                        </p:tav>
                                      </p:tavLst>
                                    </p:anim>
                                  </p:childTnLst>
                                </p:cTn>
                              </p:par>
                              <p:par>
                                <p:cTn id="212" presetID="2" presetClass="entr" presetSubtype="2" fill="hold" grpId="1" nodeType="withEffect">
                                  <p:stCondLst>
                                    <p:cond delay="0"/>
                                  </p:stCondLst>
                                  <p:childTnLst>
                                    <p:set>
                                      <p:cBhvr>
                                        <p:cTn id="213" dur="1" fill="hold">
                                          <p:stCondLst>
                                            <p:cond delay="0"/>
                                          </p:stCondLst>
                                        </p:cTn>
                                        <p:tgtEl>
                                          <p:spTgt spid="32"/>
                                        </p:tgtEl>
                                        <p:attrNameLst>
                                          <p:attrName>style.visibility</p:attrName>
                                        </p:attrNameLst>
                                      </p:cBhvr>
                                      <p:to>
                                        <p:strVal val="visible"/>
                                      </p:to>
                                    </p:set>
                                    <p:anim calcmode="lin" valueType="num">
                                      <p:cBhvr additive="base">
                                        <p:cTn id="214" dur="3000" fill="hold"/>
                                        <p:tgtEl>
                                          <p:spTgt spid="32"/>
                                        </p:tgtEl>
                                        <p:attrNameLst>
                                          <p:attrName>ppt_x</p:attrName>
                                        </p:attrNameLst>
                                      </p:cBhvr>
                                      <p:tavLst>
                                        <p:tav tm="0">
                                          <p:val>
                                            <p:strVal val="1+#ppt_w/2"/>
                                          </p:val>
                                        </p:tav>
                                        <p:tav tm="100000">
                                          <p:val>
                                            <p:strVal val="#ppt_x"/>
                                          </p:val>
                                        </p:tav>
                                      </p:tavLst>
                                    </p:anim>
                                    <p:anim calcmode="lin" valueType="num">
                                      <p:cBhvr additive="base">
                                        <p:cTn id="215" dur="3000" fill="hold"/>
                                        <p:tgtEl>
                                          <p:spTgt spid="32"/>
                                        </p:tgtEl>
                                        <p:attrNameLst>
                                          <p:attrName>ppt_y</p:attrName>
                                        </p:attrNameLst>
                                      </p:cBhvr>
                                      <p:tavLst>
                                        <p:tav tm="0">
                                          <p:val>
                                            <p:strVal val="#ppt_y"/>
                                          </p:val>
                                        </p:tav>
                                        <p:tav tm="100000">
                                          <p:val>
                                            <p:strVal val="#ppt_y"/>
                                          </p:val>
                                        </p:tav>
                                      </p:tavLst>
                                    </p:anim>
                                  </p:childTnLst>
                                </p:cTn>
                              </p:par>
                              <p:par>
                                <p:cTn id="216" presetID="2" presetClass="entr" presetSubtype="2" fill="hold" grpId="1" nodeType="withEffect">
                                  <p:stCondLst>
                                    <p:cond delay="0"/>
                                  </p:stCondLst>
                                  <p:childTnLst>
                                    <p:set>
                                      <p:cBhvr>
                                        <p:cTn id="217" dur="1" fill="hold">
                                          <p:stCondLst>
                                            <p:cond delay="0"/>
                                          </p:stCondLst>
                                        </p:cTn>
                                        <p:tgtEl>
                                          <p:spTgt spid="33"/>
                                        </p:tgtEl>
                                        <p:attrNameLst>
                                          <p:attrName>style.visibility</p:attrName>
                                        </p:attrNameLst>
                                      </p:cBhvr>
                                      <p:to>
                                        <p:strVal val="visible"/>
                                      </p:to>
                                    </p:set>
                                    <p:anim calcmode="lin" valueType="num">
                                      <p:cBhvr additive="base">
                                        <p:cTn id="218" dur="3000" fill="hold"/>
                                        <p:tgtEl>
                                          <p:spTgt spid="33"/>
                                        </p:tgtEl>
                                        <p:attrNameLst>
                                          <p:attrName>ppt_x</p:attrName>
                                        </p:attrNameLst>
                                      </p:cBhvr>
                                      <p:tavLst>
                                        <p:tav tm="0">
                                          <p:val>
                                            <p:strVal val="1+#ppt_w/2"/>
                                          </p:val>
                                        </p:tav>
                                        <p:tav tm="100000">
                                          <p:val>
                                            <p:strVal val="#ppt_x"/>
                                          </p:val>
                                        </p:tav>
                                      </p:tavLst>
                                    </p:anim>
                                    <p:anim calcmode="lin" valueType="num">
                                      <p:cBhvr additive="base">
                                        <p:cTn id="219" dur="3000" fill="hold"/>
                                        <p:tgtEl>
                                          <p:spTgt spid="33"/>
                                        </p:tgtEl>
                                        <p:attrNameLst>
                                          <p:attrName>ppt_y</p:attrName>
                                        </p:attrNameLst>
                                      </p:cBhvr>
                                      <p:tavLst>
                                        <p:tav tm="0">
                                          <p:val>
                                            <p:strVal val="#ppt_y"/>
                                          </p:val>
                                        </p:tav>
                                        <p:tav tm="100000">
                                          <p:val>
                                            <p:strVal val="#ppt_y"/>
                                          </p:val>
                                        </p:tav>
                                      </p:tavLst>
                                    </p:anim>
                                  </p:childTnLst>
                                </p:cTn>
                              </p:par>
                              <p:par>
                                <p:cTn id="220" presetID="2" presetClass="entr" presetSubtype="2" fill="hold" grpId="1" nodeType="withEffect">
                                  <p:stCondLst>
                                    <p:cond delay="0"/>
                                  </p:stCondLst>
                                  <p:childTnLst>
                                    <p:set>
                                      <p:cBhvr>
                                        <p:cTn id="221" dur="1" fill="hold">
                                          <p:stCondLst>
                                            <p:cond delay="0"/>
                                          </p:stCondLst>
                                        </p:cTn>
                                        <p:tgtEl>
                                          <p:spTgt spid="34"/>
                                        </p:tgtEl>
                                        <p:attrNameLst>
                                          <p:attrName>style.visibility</p:attrName>
                                        </p:attrNameLst>
                                      </p:cBhvr>
                                      <p:to>
                                        <p:strVal val="visible"/>
                                      </p:to>
                                    </p:set>
                                    <p:anim calcmode="lin" valueType="num">
                                      <p:cBhvr additive="base">
                                        <p:cTn id="222" dur="3000" fill="hold"/>
                                        <p:tgtEl>
                                          <p:spTgt spid="34"/>
                                        </p:tgtEl>
                                        <p:attrNameLst>
                                          <p:attrName>ppt_x</p:attrName>
                                        </p:attrNameLst>
                                      </p:cBhvr>
                                      <p:tavLst>
                                        <p:tav tm="0">
                                          <p:val>
                                            <p:strVal val="1+#ppt_w/2"/>
                                          </p:val>
                                        </p:tav>
                                        <p:tav tm="100000">
                                          <p:val>
                                            <p:strVal val="#ppt_x"/>
                                          </p:val>
                                        </p:tav>
                                      </p:tavLst>
                                    </p:anim>
                                    <p:anim calcmode="lin" valueType="num">
                                      <p:cBhvr additive="base">
                                        <p:cTn id="223" dur="3000" fill="hold"/>
                                        <p:tgtEl>
                                          <p:spTgt spid="34"/>
                                        </p:tgtEl>
                                        <p:attrNameLst>
                                          <p:attrName>ppt_y</p:attrName>
                                        </p:attrNameLst>
                                      </p:cBhvr>
                                      <p:tavLst>
                                        <p:tav tm="0">
                                          <p:val>
                                            <p:strVal val="#ppt_y"/>
                                          </p:val>
                                        </p:tav>
                                        <p:tav tm="100000">
                                          <p:val>
                                            <p:strVal val="#ppt_y"/>
                                          </p:val>
                                        </p:tav>
                                      </p:tavLst>
                                    </p:anim>
                                  </p:childTnLst>
                                </p:cTn>
                              </p:par>
                              <p:par>
                                <p:cTn id="224" presetID="2" presetClass="entr" presetSubtype="2" fill="hold" grpId="1" nodeType="withEffect">
                                  <p:stCondLst>
                                    <p:cond delay="0"/>
                                  </p:stCondLst>
                                  <p:childTnLst>
                                    <p:set>
                                      <p:cBhvr>
                                        <p:cTn id="225" dur="1" fill="hold">
                                          <p:stCondLst>
                                            <p:cond delay="0"/>
                                          </p:stCondLst>
                                        </p:cTn>
                                        <p:tgtEl>
                                          <p:spTgt spid="35"/>
                                        </p:tgtEl>
                                        <p:attrNameLst>
                                          <p:attrName>style.visibility</p:attrName>
                                        </p:attrNameLst>
                                      </p:cBhvr>
                                      <p:to>
                                        <p:strVal val="visible"/>
                                      </p:to>
                                    </p:set>
                                    <p:anim calcmode="lin" valueType="num">
                                      <p:cBhvr additive="base">
                                        <p:cTn id="226" dur="3000" fill="hold"/>
                                        <p:tgtEl>
                                          <p:spTgt spid="35"/>
                                        </p:tgtEl>
                                        <p:attrNameLst>
                                          <p:attrName>ppt_x</p:attrName>
                                        </p:attrNameLst>
                                      </p:cBhvr>
                                      <p:tavLst>
                                        <p:tav tm="0">
                                          <p:val>
                                            <p:strVal val="1+#ppt_w/2"/>
                                          </p:val>
                                        </p:tav>
                                        <p:tav tm="100000">
                                          <p:val>
                                            <p:strVal val="#ppt_x"/>
                                          </p:val>
                                        </p:tav>
                                      </p:tavLst>
                                    </p:anim>
                                    <p:anim calcmode="lin" valueType="num">
                                      <p:cBhvr additive="base">
                                        <p:cTn id="227" dur="3000" fill="hold"/>
                                        <p:tgtEl>
                                          <p:spTgt spid="35"/>
                                        </p:tgtEl>
                                        <p:attrNameLst>
                                          <p:attrName>ppt_y</p:attrName>
                                        </p:attrNameLst>
                                      </p:cBhvr>
                                      <p:tavLst>
                                        <p:tav tm="0">
                                          <p:val>
                                            <p:strVal val="#ppt_y"/>
                                          </p:val>
                                        </p:tav>
                                        <p:tav tm="100000">
                                          <p:val>
                                            <p:strVal val="#ppt_y"/>
                                          </p:val>
                                        </p:tav>
                                      </p:tavLst>
                                    </p:anim>
                                  </p:childTnLst>
                                </p:cTn>
                              </p:par>
                              <p:par>
                                <p:cTn id="228" presetID="2" presetClass="entr" presetSubtype="2" fill="hold" grpId="1" nodeType="withEffect">
                                  <p:stCondLst>
                                    <p:cond delay="0"/>
                                  </p:stCondLst>
                                  <p:childTnLst>
                                    <p:set>
                                      <p:cBhvr>
                                        <p:cTn id="229" dur="1" fill="hold">
                                          <p:stCondLst>
                                            <p:cond delay="0"/>
                                          </p:stCondLst>
                                        </p:cTn>
                                        <p:tgtEl>
                                          <p:spTgt spid="36"/>
                                        </p:tgtEl>
                                        <p:attrNameLst>
                                          <p:attrName>style.visibility</p:attrName>
                                        </p:attrNameLst>
                                      </p:cBhvr>
                                      <p:to>
                                        <p:strVal val="visible"/>
                                      </p:to>
                                    </p:set>
                                    <p:anim calcmode="lin" valueType="num">
                                      <p:cBhvr additive="base">
                                        <p:cTn id="230" dur="3000" fill="hold"/>
                                        <p:tgtEl>
                                          <p:spTgt spid="36"/>
                                        </p:tgtEl>
                                        <p:attrNameLst>
                                          <p:attrName>ppt_x</p:attrName>
                                        </p:attrNameLst>
                                      </p:cBhvr>
                                      <p:tavLst>
                                        <p:tav tm="0">
                                          <p:val>
                                            <p:strVal val="1+#ppt_w/2"/>
                                          </p:val>
                                        </p:tav>
                                        <p:tav tm="100000">
                                          <p:val>
                                            <p:strVal val="#ppt_x"/>
                                          </p:val>
                                        </p:tav>
                                      </p:tavLst>
                                    </p:anim>
                                    <p:anim calcmode="lin" valueType="num">
                                      <p:cBhvr additive="base">
                                        <p:cTn id="231" dur="3000" fill="hold"/>
                                        <p:tgtEl>
                                          <p:spTgt spid="36"/>
                                        </p:tgtEl>
                                        <p:attrNameLst>
                                          <p:attrName>ppt_y</p:attrName>
                                        </p:attrNameLst>
                                      </p:cBhvr>
                                      <p:tavLst>
                                        <p:tav tm="0">
                                          <p:val>
                                            <p:strVal val="#ppt_y"/>
                                          </p:val>
                                        </p:tav>
                                        <p:tav tm="100000">
                                          <p:val>
                                            <p:strVal val="#ppt_y"/>
                                          </p:val>
                                        </p:tav>
                                      </p:tavLst>
                                    </p:anim>
                                  </p:childTnLst>
                                </p:cTn>
                              </p:par>
                              <p:par>
                                <p:cTn id="232" presetID="8" presetClass="emph" presetSubtype="0" fill="hold" grpId="2" nodeType="withEffect">
                                  <p:stCondLst>
                                    <p:cond delay="0"/>
                                  </p:stCondLst>
                                  <p:childTnLst>
                                    <p:animRot by="21600000">
                                      <p:cBhvr>
                                        <p:cTn id="233" dur="3000" fill="hold"/>
                                        <p:tgtEl>
                                          <p:spTgt spid="5"/>
                                        </p:tgtEl>
                                        <p:attrNameLst>
                                          <p:attrName>r</p:attrName>
                                        </p:attrNameLst>
                                      </p:cBhvr>
                                    </p:animRot>
                                  </p:childTnLst>
                                </p:cTn>
                              </p:par>
                              <p:par>
                                <p:cTn id="234" presetID="8" presetClass="emph" presetSubtype="0" fill="hold" grpId="2" nodeType="withEffect">
                                  <p:stCondLst>
                                    <p:cond delay="0"/>
                                  </p:stCondLst>
                                  <p:childTnLst>
                                    <p:animRot by="21600000">
                                      <p:cBhvr>
                                        <p:cTn id="235" dur="3000" fill="hold"/>
                                        <p:tgtEl>
                                          <p:spTgt spid="6"/>
                                        </p:tgtEl>
                                        <p:attrNameLst>
                                          <p:attrName>r</p:attrName>
                                        </p:attrNameLst>
                                      </p:cBhvr>
                                    </p:animRot>
                                  </p:childTnLst>
                                </p:cTn>
                              </p:par>
                              <p:par>
                                <p:cTn id="236" presetID="8" presetClass="emph" presetSubtype="0" fill="hold" grpId="2" nodeType="withEffect">
                                  <p:stCondLst>
                                    <p:cond delay="0"/>
                                  </p:stCondLst>
                                  <p:childTnLst>
                                    <p:animRot by="21600000">
                                      <p:cBhvr>
                                        <p:cTn id="237" dur="3000" fill="hold"/>
                                        <p:tgtEl>
                                          <p:spTgt spid="7"/>
                                        </p:tgtEl>
                                        <p:attrNameLst>
                                          <p:attrName>r</p:attrName>
                                        </p:attrNameLst>
                                      </p:cBhvr>
                                    </p:animRot>
                                  </p:childTnLst>
                                </p:cTn>
                              </p:par>
                              <p:par>
                                <p:cTn id="238" presetID="8" presetClass="emph" presetSubtype="0" fill="hold" grpId="2" nodeType="withEffect">
                                  <p:stCondLst>
                                    <p:cond delay="0"/>
                                  </p:stCondLst>
                                  <p:childTnLst>
                                    <p:animRot by="21600000">
                                      <p:cBhvr>
                                        <p:cTn id="239" dur="3000" fill="hold"/>
                                        <p:tgtEl>
                                          <p:spTgt spid="8"/>
                                        </p:tgtEl>
                                        <p:attrNameLst>
                                          <p:attrName>r</p:attrName>
                                        </p:attrNameLst>
                                      </p:cBhvr>
                                    </p:animRot>
                                  </p:childTnLst>
                                </p:cTn>
                              </p:par>
                              <p:par>
                                <p:cTn id="240" presetID="8" presetClass="emph" presetSubtype="0" fill="hold" grpId="2" nodeType="withEffect">
                                  <p:stCondLst>
                                    <p:cond delay="0"/>
                                  </p:stCondLst>
                                  <p:childTnLst>
                                    <p:animRot by="21600000">
                                      <p:cBhvr>
                                        <p:cTn id="241" dur="3000" fill="hold"/>
                                        <p:tgtEl>
                                          <p:spTgt spid="9"/>
                                        </p:tgtEl>
                                        <p:attrNameLst>
                                          <p:attrName>r</p:attrName>
                                        </p:attrNameLst>
                                      </p:cBhvr>
                                    </p:animRot>
                                  </p:childTnLst>
                                </p:cTn>
                              </p:par>
                              <p:par>
                                <p:cTn id="242" presetID="8" presetClass="emph" presetSubtype="0" fill="hold" grpId="2" nodeType="withEffect">
                                  <p:stCondLst>
                                    <p:cond delay="0"/>
                                  </p:stCondLst>
                                  <p:childTnLst>
                                    <p:animRot by="21600000">
                                      <p:cBhvr>
                                        <p:cTn id="243" dur="3000" fill="hold"/>
                                        <p:tgtEl>
                                          <p:spTgt spid="10"/>
                                        </p:tgtEl>
                                        <p:attrNameLst>
                                          <p:attrName>r</p:attrName>
                                        </p:attrNameLst>
                                      </p:cBhvr>
                                    </p:animRot>
                                  </p:childTnLst>
                                </p:cTn>
                              </p:par>
                              <p:par>
                                <p:cTn id="244" presetID="8" presetClass="emph" presetSubtype="0" fill="hold" grpId="2" nodeType="withEffect">
                                  <p:stCondLst>
                                    <p:cond delay="0"/>
                                  </p:stCondLst>
                                  <p:childTnLst>
                                    <p:animRot by="21600000">
                                      <p:cBhvr>
                                        <p:cTn id="245" dur="3000" fill="hold"/>
                                        <p:tgtEl>
                                          <p:spTgt spid="11"/>
                                        </p:tgtEl>
                                        <p:attrNameLst>
                                          <p:attrName>r</p:attrName>
                                        </p:attrNameLst>
                                      </p:cBhvr>
                                    </p:animRot>
                                  </p:childTnLst>
                                </p:cTn>
                              </p:par>
                              <p:par>
                                <p:cTn id="246" presetID="8" presetClass="emph" presetSubtype="0" fill="hold" grpId="2" nodeType="withEffect">
                                  <p:stCondLst>
                                    <p:cond delay="0"/>
                                  </p:stCondLst>
                                  <p:childTnLst>
                                    <p:animRot by="21600000">
                                      <p:cBhvr>
                                        <p:cTn id="247" dur="3000" fill="hold"/>
                                        <p:tgtEl>
                                          <p:spTgt spid="12"/>
                                        </p:tgtEl>
                                        <p:attrNameLst>
                                          <p:attrName>r</p:attrName>
                                        </p:attrNameLst>
                                      </p:cBhvr>
                                    </p:animRot>
                                  </p:childTnLst>
                                </p:cTn>
                              </p:par>
                              <p:par>
                                <p:cTn id="248" presetID="8" presetClass="emph" presetSubtype="0" fill="hold" grpId="2" nodeType="withEffect">
                                  <p:stCondLst>
                                    <p:cond delay="0"/>
                                  </p:stCondLst>
                                  <p:childTnLst>
                                    <p:animRot by="21600000">
                                      <p:cBhvr>
                                        <p:cTn id="249" dur="3000" fill="hold"/>
                                        <p:tgtEl>
                                          <p:spTgt spid="13"/>
                                        </p:tgtEl>
                                        <p:attrNameLst>
                                          <p:attrName>r</p:attrName>
                                        </p:attrNameLst>
                                      </p:cBhvr>
                                    </p:animRot>
                                  </p:childTnLst>
                                </p:cTn>
                              </p:par>
                              <p:par>
                                <p:cTn id="250" presetID="8" presetClass="emph" presetSubtype="0" fill="hold" grpId="2" nodeType="withEffect">
                                  <p:stCondLst>
                                    <p:cond delay="0"/>
                                  </p:stCondLst>
                                  <p:childTnLst>
                                    <p:animRot by="21600000">
                                      <p:cBhvr>
                                        <p:cTn id="251" dur="3000" fill="hold"/>
                                        <p:tgtEl>
                                          <p:spTgt spid="14"/>
                                        </p:tgtEl>
                                        <p:attrNameLst>
                                          <p:attrName>r</p:attrName>
                                        </p:attrNameLst>
                                      </p:cBhvr>
                                    </p:animRot>
                                  </p:childTnLst>
                                </p:cTn>
                              </p:par>
                              <p:par>
                                <p:cTn id="252" presetID="8" presetClass="emph" presetSubtype="0" fill="hold" grpId="2" nodeType="withEffect">
                                  <p:stCondLst>
                                    <p:cond delay="0"/>
                                  </p:stCondLst>
                                  <p:childTnLst>
                                    <p:animRot by="21600000">
                                      <p:cBhvr>
                                        <p:cTn id="253" dur="3000" fill="hold"/>
                                        <p:tgtEl>
                                          <p:spTgt spid="15"/>
                                        </p:tgtEl>
                                        <p:attrNameLst>
                                          <p:attrName>r</p:attrName>
                                        </p:attrNameLst>
                                      </p:cBhvr>
                                    </p:animRot>
                                  </p:childTnLst>
                                </p:cTn>
                              </p:par>
                              <p:par>
                                <p:cTn id="254" presetID="8" presetClass="emph" presetSubtype="0" fill="hold" grpId="2" nodeType="withEffect">
                                  <p:stCondLst>
                                    <p:cond delay="0"/>
                                  </p:stCondLst>
                                  <p:childTnLst>
                                    <p:animRot by="21600000">
                                      <p:cBhvr>
                                        <p:cTn id="255" dur="3000" fill="hold"/>
                                        <p:tgtEl>
                                          <p:spTgt spid="16"/>
                                        </p:tgtEl>
                                        <p:attrNameLst>
                                          <p:attrName>r</p:attrName>
                                        </p:attrNameLst>
                                      </p:cBhvr>
                                    </p:animRot>
                                  </p:childTnLst>
                                </p:cTn>
                              </p:par>
                              <p:par>
                                <p:cTn id="256" presetID="8" presetClass="emph" presetSubtype="0" fill="hold" grpId="2" nodeType="withEffect">
                                  <p:stCondLst>
                                    <p:cond delay="0"/>
                                  </p:stCondLst>
                                  <p:childTnLst>
                                    <p:animRot by="21600000">
                                      <p:cBhvr>
                                        <p:cTn id="257" dur="3000" fill="hold"/>
                                        <p:tgtEl>
                                          <p:spTgt spid="17"/>
                                        </p:tgtEl>
                                        <p:attrNameLst>
                                          <p:attrName>r</p:attrName>
                                        </p:attrNameLst>
                                      </p:cBhvr>
                                    </p:animRot>
                                  </p:childTnLst>
                                </p:cTn>
                              </p:par>
                              <p:par>
                                <p:cTn id="258" presetID="8" presetClass="emph" presetSubtype="0" fill="hold" grpId="2" nodeType="withEffect">
                                  <p:stCondLst>
                                    <p:cond delay="0"/>
                                  </p:stCondLst>
                                  <p:childTnLst>
                                    <p:animRot by="21600000">
                                      <p:cBhvr>
                                        <p:cTn id="259" dur="3000" fill="hold"/>
                                        <p:tgtEl>
                                          <p:spTgt spid="18"/>
                                        </p:tgtEl>
                                        <p:attrNameLst>
                                          <p:attrName>r</p:attrName>
                                        </p:attrNameLst>
                                      </p:cBhvr>
                                    </p:animRot>
                                  </p:childTnLst>
                                </p:cTn>
                              </p:par>
                              <p:par>
                                <p:cTn id="260" presetID="8" presetClass="emph" presetSubtype="0" fill="hold" grpId="2" nodeType="withEffect">
                                  <p:stCondLst>
                                    <p:cond delay="0"/>
                                  </p:stCondLst>
                                  <p:childTnLst>
                                    <p:animRot by="21600000">
                                      <p:cBhvr>
                                        <p:cTn id="261" dur="3000" fill="hold"/>
                                        <p:tgtEl>
                                          <p:spTgt spid="19"/>
                                        </p:tgtEl>
                                        <p:attrNameLst>
                                          <p:attrName>r</p:attrName>
                                        </p:attrNameLst>
                                      </p:cBhvr>
                                    </p:animRot>
                                  </p:childTnLst>
                                </p:cTn>
                              </p:par>
                              <p:par>
                                <p:cTn id="262" presetID="8" presetClass="emph" presetSubtype="0" fill="hold" grpId="2" nodeType="withEffect">
                                  <p:stCondLst>
                                    <p:cond delay="0"/>
                                  </p:stCondLst>
                                  <p:childTnLst>
                                    <p:animRot by="21600000">
                                      <p:cBhvr>
                                        <p:cTn id="263" dur="3000" fill="hold"/>
                                        <p:tgtEl>
                                          <p:spTgt spid="20"/>
                                        </p:tgtEl>
                                        <p:attrNameLst>
                                          <p:attrName>r</p:attrName>
                                        </p:attrNameLst>
                                      </p:cBhvr>
                                    </p:animRot>
                                  </p:childTnLst>
                                </p:cTn>
                              </p:par>
                              <p:par>
                                <p:cTn id="264" presetID="8" presetClass="emph" presetSubtype="0" fill="hold" grpId="2" nodeType="withEffect">
                                  <p:stCondLst>
                                    <p:cond delay="0"/>
                                  </p:stCondLst>
                                  <p:childTnLst>
                                    <p:animRot by="-21600000">
                                      <p:cBhvr>
                                        <p:cTn id="265" dur="3000" fill="hold"/>
                                        <p:tgtEl>
                                          <p:spTgt spid="21"/>
                                        </p:tgtEl>
                                        <p:attrNameLst>
                                          <p:attrName>r</p:attrName>
                                        </p:attrNameLst>
                                      </p:cBhvr>
                                    </p:animRot>
                                  </p:childTnLst>
                                </p:cTn>
                              </p:par>
                              <p:par>
                                <p:cTn id="266" presetID="8" presetClass="emph" presetSubtype="0" fill="hold" grpId="2" nodeType="withEffect">
                                  <p:stCondLst>
                                    <p:cond delay="0"/>
                                  </p:stCondLst>
                                  <p:childTnLst>
                                    <p:animRot by="-21600000">
                                      <p:cBhvr>
                                        <p:cTn id="267" dur="3000" fill="hold"/>
                                        <p:tgtEl>
                                          <p:spTgt spid="22"/>
                                        </p:tgtEl>
                                        <p:attrNameLst>
                                          <p:attrName>r</p:attrName>
                                        </p:attrNameLst>
                                      </p:cBhvr>
                                    </p:animRot>
                                  </p:childTnLst>
                                </p:cTn>
                              </p:par>
                              <p:par>
                                <p:cTn id="268" presetID="8" presetClass="emph" presetSubtype="0" fill="hold" grpId="2" nodeType="withEffect">
                                  <p:stCondLst>
                                    <p:cond delay="0"/>
                                  </p:stCondLst>
                                  <p:childTnLst>
                                    <p:animRot by="-21600000">
                                      <p:cBhvr>
                                        <p:cTn id="269" dur="3000" fill="hold"/>
                                        <p:tgtEl>
                                          <p:spTgt spid="23"/>
                                        </p:tgtEl>
                                        <p:attrNameLst>
                                          <p:attrName>r</p:attrName>
                                        </p:attrNameLst>
                                      </p:cBhvr>
                                    </p:animRot>
                                  </p:childTnLst>
                                </p:cTn>
                              </p:par>
                              <p:par>
                                <p:cTn id="270" presetID="8" presetClass="emph" presetSubtype="0" fill="hold" grpId="2" nodeType="withEffect">
                                  <p:stCondLst>
                                    <p:cond delay="0"/>
                                  </p:stCondLst>
                                  <p:childTnLst>
                                    <p:animRot by="-21600000">
                                      <p:cBhvr>
                                        <p:cTn id="271" dur="3000" fill="hold"/>
                                        <p:tgtEl>
                                          <p:spTgt spid="24"/>
                                        </p:tgtEl>
                                        <p:attrNameLst>
                                          <p:attrName>r</p:attrName>
                                        </p:attrNameLst>
                                      </p:cBhvr>
                                    </p:animRot>
                                  </p:childTnLst>
                                </p:cTn>
                              </p:par>
                              <p:par>
                                <p:cTn id="272" presetID="8" presetClass="emph" presetSubtype="0" fill="hold" grpId="2" nodeType="withEffect">
                                  <p:stCondLst>
                                    <p:cond delay="0"/>
                                  </p:stCondLst>
                                  <p:childTnLst>
                                    <p:animRot by="-21600000">
                                      <p:cBhvr>
                                        <p:cTn id="273" dur="3000" fill="hold"/>
                                        <p:tgtEl>
                                          <p:spTgt spid="25"/>
                                        </p:tgtEl>
                                        <p:attrNameLst>
                                          <p:attrName>r</p:attrName>
                                        </p:attrNameLst>
                                      </p:cBhvr>
                                    </p:animRot>
                                  </p:childTnLst>
                                </p:cTn>
                              </p:par>
                              <p:par>
                                <p:cTn id="274" presetID="8" presetClass="emph" presetSubtype="0" fill="hold" grpId="2" nodeType="withEffect">
                                  <p:stCondLst>
                                    <p:cond delay="0"/>
                                  </p:stCondLst>
                                  <p:childTnLst>
                                    <p:animRot by="-21600000">
                                      <p:cBhvr>
                                        <p:cTn id="275" dur="3000" fill="hold"/>
                                        <p:tgtEl>
                                          <p:spTgt spid="26"/>
                                        </p:tgtEl>
                                        <p:attrNameLst>
                                          <p:attrName>r</p:attrName>
                                        </p:attrNameLst>
                                      </p:cBhvr>
                                    </p:animRot>
                                  </p:childTnLst>
                                </p:cTn>
                              </p:par>
                              <p:par>
                                <p:cTn id="276" presetID="8" presetClass="emph" presetSubtype="0" fill="hold" grpId="2" nodeType="withEffect">
                                  <p:stCondLst>
                                    <p:cond delay="0"/>
                                  </p:stCondLst>
                                  <p:childTnLst>
                                    <p:animRot by="-21600000">
                                      <p:cBhvr>
                                        <p:cTn id="277" dur="3000" fill="hold"/>
                                        <p:tgtEl>
                                          <p:spTgt spid="27"/>
                                        </p:tgtEl>
                                        <p:attrNameLst>
                                          <p:attrName>r</p:attrName>
                                        </p:attrNameLst>
                                      </p:cBhvr>
                                    </p:animRot>
                                  </p:childTnLst>
                                </p:cTn>
                              </p:par>
                              <p:par>
                                <p:cTn id="278" presetID="8" presetClass="emph" presetSubtype="0" fill="hold" grpId="2" nodeType="withEffect">
                                  <p:stCondLst>
                                    <p:cond delay="0"/>
                                  </p:stCondLst>
                                  <p:childTnLst>
                                    <p:animRot by="-21600000">
                                      <p:cBhvr>
                                        <p:cTn id="279" dur="3000" fill="hold"/>
                                        <p:tgtEl>
                                          <p:spTgt spid="28"/>
                                        </p:tgtEl>
                                        <p:attrNameLst>
                                          <p:attrName>r</p:attrName>
                                        </p:attrNameLst>
                                      </p:cBhvr>
                                    </p:animRot>
                                  </p:childTnLst>
                                </p:cTn>
                              </p:par>
                              <p:par>
                                <p:cTn id="280" presetID="8" presetClass="emph" presetSubtype="0" fill="hold" grpId="2" nodeType="withEffect">
                                  <p:stCondLst>
                                    <p:cond delay="0"/>
                                  </p:stCondLst>
                                  <p:childTnLst>
                                    <p:animRot by="-21600000">
                                      <p:cBhvr>
                                        <p:cTn id="281" dur="3000" fill="hold"/>
                                        <p:tgtEl>
                                          <p:spTgt spid="29"/>
                                        </p:tgtEl>
                                        <p:attrNameLst>
                                          <p:attrName>r</p:attrName>
                                        </p:attrNameLst>
                                      </p:cBhvr>
                                    </p:animRot>
                                  </p:childTnLst>
                                </p:cTn>
                              </p:par>
                              <p:par>
                                <p:cTn id="282" presetID="8" presetClass="emph" presetSubtype="0" fill="hold" grpId="2" nodeType="withEffect">
                                  <p:stCondLst>
                                    <p:cond delay="0"/>
                                  </p:stCondLst>
                                  <p:childTnLst>
                                    <p:animRot by="-21600000">
                                      <p:cBhvr>
                                        <p:cTn id="283" dur="3000" fill="hold"/>
                                        <p:tgtEl>
                                          <p:spTgt spid="30"/>
                                        </p:tgtEl>
                                        <p:attrNameLst>
                                          <p:attrName>r</p:attrName>
                                        </p:attrNameLst>
                                      </p:cBhvr>
                                    </p:animRot>
                                  </p:childTnLst>
                                </p:cTn>
                              </p:par>
                              <p:par>
                                <p:cTn id="284" presetID="8" presetClass="emph" presetSubtype="0" fill="hold" grpId="2" nodeType="withEffect">
                                  <p:stCondLst>
                                    <p:cond delay="0"/>
                                  </p:stCondLst>
                                  <p:childTnLst>
                                    <p:animRot by="-21600000">
                                      <p:cBhvr>
                                        <p:cTn id="285" dur="3000" fill="hold"/>
                                        <p:tgtEl>
                                          <p:spTgt spid="31"/>
                                        </p:tgtEl>
                                        <p:attrNameLst>
                                          <p:attrName>r</p:attrName>
                                        </p:attrNameLst>
                                      </p:cBhvr>
                                    </p:animRot>
                                  </p:childTnLst>
                                </p:cTn>
                              </p:par>
                              <p:par>
                                <p:cTn id="286" presetID="8" presetClass="emph" presetSubtype="0" fill="hold" grpId="2" nodeType="withEffect">
                                  <p:stCondLst>
                                    <p:cond delay="0"/>
                                  </p:stCondLst>
                                  <p:childTnLst>
                                    <p:animRot by="-21600000">
                                      <p:cBhvr>
                                        <p:cTn id="287" dur="3000" fill="hold"/>
                                        <p:tgtEl>
                                          <p:spTgt spid="32"/>
                                        </p:tgtEl>
                                        <p:attrNameLst>
                                          <p:attrName>r</p:attrName>
                                        </p:attrNameLst>
                                      </p:cBhvr>
                                    </p:animRot>
                                  </p:childTnLst>
                                </p:cTn>
                              </p:par>
                              <p:par>
                                <p:cTn id="288" presetID="8" presetClass="emph" presetSubtype="0" fill="hold" grpId="2" nodeType="withEffect">
                                  <p:stCondLst>
                                    <p:cond delay="0"/>
                                  </p:stCondLst>
                                  <p:childTnLst>
                                    <p:animRot by="-21600000">
                                      <p:cBhvr>
                                        <p:cTn id="289" dur="3000" fill="hold"/>
                                        <p:tgtEl>
                                          <p:spTgt spid="33"/>
                                        </p:tgtEl>
                                        <p:attrNameLst>
                                          <p:attrName>r</p:attrName>
                                        </p:attrNameLst>
                                      </p:cBhvr>
                                    </p:animRot>
                                  </p:childTnLst>
                                </p:cTn>
                              </p:par>
                              <p:par>
                                <p:cTn id="290" presetID="8" presetClass="emph" presetSubtype="0" fill="hold" grpId="2" nodeType="withEffect">
                                  <p:stCondLst>
                                    <p:cond delay="0"/>
                                  </p:stCondLst>
                                  <p:childTnLst>
                                    <p:animRot by="-21600000">
                                      <p:cBhvr>
                                        <p:cTn id="291" dur="3000" fill="hold"/>
                                        <p:tgtEl>
                                          <p:spTgt spid="34"/>
                                        </p:tgtEl>
                                        <p:attrNameLst>
                                          <p:attrName>r</p:attrName>
                                        </p:attrNameLst>
                                      </p:cBhvr>
                                    </p:animRot>
                                  </p:childTnLst>
                                </p:cTn>
                              </p:par>
                              <p:par>
                                <p:cTn id="292" presetID="8" presetClass="emph" presetSubtype="0" fill="hold" grpId="2" nodeType="withEffect">
                                  <p:stCondLst>
                                    <p:cond delay="0"/>
                                  </p:stCondLst>
                                  <p:childTnLst>
                                    <p:animRot by="-21600000">
                                      <p:cBhvr>
                                        <p:cTn id="293" dur="3000" fill="hold"/>
                                        <p:tgtEl>
                                          <p:spTgt spid="35"/>
                                        </p:tgtEl>
                                        <p:attrNameLst>
                                          <p:attrName>r</p:attrName>
                                        </p:attrNameLst>
                                      </p:cBhvr>
                                    </p:animRot>
                                  </p:childTnLst>
                                </p:cTn>
                              </p:par>
                              <p:par>
                                <p:cTn id="294" presetID="8" presetClass="emph" presetSubtype="0" fill="hold" grpId="2" nodeType="withEffect">
                                  <p:stCondLst>
                                    <p:cond delay="0"/>
                                  </p:stCondLst>
                                  <p:childTnLst>
                                    <p:animRot by="-21600000">
                                      <p:cBhvr>
                                        <p:cTn id="295" dur="3000" fill="hold"/>
                                        <p:tgtEl>
                                          <p:spTgt spid="36"/>
                                        </p:tgtEl>
                                        <p:attrNameLst>
                                          <p:attrName>r</p:attrName>
                                        </p:attrNameLst>
                                      </p:cBhvr>
                                    </p:animRot>
                                  </p:childTnLst>
                                </p:cTn>
                              </p:par>
                            </p:childTnLst>
                          </p:cTn>
                        </p:par>
                        <p:par>
                          <p:cTn id="296" fill="hold">
                            <p:stCondLst>
                              <p:cond delay="3000"/>
                            </p:stCondLst>
                            <p:childTnLst>
                              <p:par>
                                <p:cTn id="297" presetID="2" presetClass="exit" presetSubtype="4" fill="hold" grpId="3" nodeType="afterEffect">
                                  <p:stCondLst>
                                    <p:cond delay="0"/>
                                  </p:stCondLst>
                                  <p:childTnLst>
                                    <p:anim calcmode="lin" valueType="num">
                                      <p:cBhvr additive="base">
                                        <p:cTn id="298" dur="3000"/>
                                        <p:tgtEl>
                                          <p:spTgt spid="5"/>
                                        </p:tgtEl>
                                        <p:attrNameLst>
                                          <p:attrName>ppt_x</p:attrName>
                                        </p:attrNameLst>
                                      </p:cBhvr>
                                      <p:tavLst>
                                        <p:tav tm="0">
                                          <p:val>
                                            <p:strVal val="ppt_x"/>
                                          </p:val>
                                        </p:tav>
                                        <p:tav tm="100000">
                                          <p:val>
                                            <p:strVal val="ppt_x"/>
                                          </p:val>
                                        </p:tav>
                                      </p:tavLst>
                                    </p:anim>
                                    <p:anim calcmode="lin" valueType="num">
                                      <p:cBhvr additive="base">
                                        <p:cTn id="299" dur="3000"/>
                                        <p:tgtEl>
                                          <p:spTgt spid="5"/>
                                        </p:tgtEl>
                                        <p:attrNameLst>
                                          <p:attrName>ppt_y</p:attrName>
                                        </p:attrNameLst>
                                      </p:cBhvr>
                                      <p:tavLst>
                                        <p:tav tm="0">
                                          <p:val>
                                            <p:strVal val="ppt_y"/>
                                          </p:val>
                                        </p:tav>
                                        <p:tav tm="100000">
                                          <p:val>
                                            <p:strVal val="1+ppt_h/2"/>
                                          </p:val>
                                        </p:tav>
                                      </p:tavLst>
                                    </p:anim>
                                    <p:set>
                                      <p:cBhvr>
                                        <p:cTn id="300" dur="1" fill="hold">
                                          <p:stCondLst>
                                            <p:cond delay="2999"/>
                                          </p:stCondLst>
                                        </p:cTn>
                                        <p:tgtEl>
                                          <p:spTgt spid="5"/>
                                        </p:tgtEl>
                                        <p:attrNameLst>
                                          <p:attrName>style.visibility</p:attrName>
                                        </p:attrNameLst>
                                      </p:cBhvr>
                                      <p:to>
                                        <p:strVal val="hidden"/>
                                      </p:to>
                                    </p:set>
                                  </p:childTnLst>
                                </p:cTn>
                              </p:par>
                              <p:par>
                                <p:cTn id="301" presetID="2" presetClass="exit" presetSubtype="4" fill="hold" grpId="3" nodeType="withEffect">
                                  <p:stCondLst>
                                    <p:cond delay="0"/>
                                  </p:stCondLst>
                                  <p:childTnLst>
                                    <p:anim calcmode="lin" valueType="num">
                                      <p:cBhvr additive="base">
                                        <p:cTn id="302" dur="3000"/>
                                        <p:tgtEl>
                                          <p:spTgt spid="6"/>
                                        </p:tgtEl>
                                        <p:attrNameLst>
                                          <p:attrName>ppt_x</p:attrName>
                                        </p:attrNameLst>
                                      </p:cBhvr>
                                      <p:tavLst>
                                        <p:tav tm="0">
                                          <p:val>
                                            <p:strVal val="ppt_x"/>
                                          </p:val>
                                        </p:tav>
                                        <p:tav tm="100000">
                                          <p:val>
                                            <p:strVal val="ppt_x"/>
                                          </p:val>
                                        </p:tav>
                                      </p:tavLst>
                                    </p:anim>
                                    <p:anim calcmode="lin" valueType="num">
                                      <p:cBhvr additive="base">
                                        <p:cTn id="303" dur="3000"/>
                                        <p:tgtEl>
                                          <p:spTgt spid="6"/>
                                        </p:tgtEl>
                                        <p:attrNameLst>
                                          <p:attrName>ppt_y</p:attrName>
                                        </p:attrNameLst>
                                      </p:cBhvr>
                                      <p:tavLst>
                                        <p:tav tm="0">
                                          <p:val>
                                            <p:strVal val="ppt_y"/>
                                          </p:val>
                                        </p:tav>
                                        <p:tav tm="100000">
                                          <p:val>
                                            <p:strVal val="1+ppt_h/2"/>
                                          </p:val>
                                        </p:tav>
                                      </p:tavLst>
                                    </p:anim>
                                    <p:set>
                                      <p:cBhvr>
                                        <p:cTn id="304" dur="1" fill="hold">
                                          <p:stCondLst>
                                            <p:cond delay="2999"/>
                                          </p:stCondLst>
                                        </p:cTn>
                                        <p:tgtEl>
                                          <p:spTgt spid="6"/>
                                        </p:tgtEl>
                                        <p:attrNameLst>
                                          <p:attrName>style.visibility</p:attrName>
                                        </p:attrNameLst>
                                      </p:cBhvr>
                                      <p:to>
                                        <p:strVal val="hidden"/>
                                      </p:to>
                                    </p:set>
                                  </p:childTnLst>
                                </p:cTn>
                              </p:par>
                              <p:par>
                                <p:cTn id="305" presetID="2" presetClass="exit" presetSubtype="4" fill="hold" grpId="3" nodeType="withEffect">
                                  <p:stCondLst>
                                    <p:cond delay="0"/>
                                  </p:stCondLst>
                                  <p:childTnLst>
                                    <p:anim calcmode="lin" valueType="num">
                                      <p:cBhvr additive="base">
                                        <p:cTn id="306" dur="3000"/>
                                        <p:tgtEl>
                                          <p:spTgt spid="7"/>
                                        </p:tgtEl>
                                        <p:attrNameLst>
                                          <p:attrName>ppt_x</p:attrName>
                                        </p:attrNameLst>
                                      </p:cBhvr>
                                      <p:tavLst>
                                        <p:tav tm="0">
                                          <p:val>
                                            <p:strVal val="ppt_x"/>
                                          </p:val>
                                        </p:tav>
                                        <p:tav tm="100000">
                                          <p:val>
                                            <p:strVal val="ppt_x"/>
                                          </p:val>
                                        </p:tav>
                                      </p:tavLst>
                                    </p:anim>
                                    <p:anim calcmode="lin" valueType="num">
                                      <p:cBhvr additive="base">
                                        <p:cTn id="307" dur="3000"/>
                                        <p:tgtEl>
                                          <p:spTgt spid="7"/>
                                        </p:tgtEl>
                                        <p:attrNameLst>
                                          <p:attrName>ppt_y</p:attrName>
                                        </p:attrNameLst>
                                      </p:cBhvr>
                                      <p:tavLst>
                                        <p:tav tm="0">
                                          <p:val>
                                            <p:strVal val="ppt_y"/>
                                          </p:val>
                                        </p:tav>
                                        <p:tav tm="100000">
                                          <p:val>
                                            <p:strVal val="1+ppt_h/2"/>
                                          </p:val>
                                        </p:tav>
                                      </p:tavLst>
                                    </p:anim>
                                    <p:set>
                                      <p:cBhvr>
                                        <p:cTn id="308" dur="1" fill="hold">
                                          <p:stCondLst>
                                            <p:cond delay="2999"/>
                                          </p:stCondLst>
                                        </p:cTn>
                                        <p:tgtEl>
                                          <p:spTgt spid="7"/>
                                        </p:tgtEl>
                                        <p:attrNameLst>
                                          <p:attrName>style.visibility</p:attrName>
                                        </p:attrNameLst>
                                      </p:cBhvr>
                                      <p:to>
                                        <p:strVal val="hidden"/>
                                      </p:to>
                                    </p:set>
                                  </p:childTnLst>
                                </p:cTn>
                              </p:par>
                              <p:par>
                                <p:cTn id="309" presetID="2" presetClass="exit" presetSubtype="4" fill="hold" grpId="3" nodeType="withEffect">
                                  <p:stCondLst>
                                    <p:cond delay="0"/>
                                  </p:stCondLst>
                                  <p:childTnLst>
                                    <p:anim calcmode="lin" valueType="num">
                                      <p:cBhvr additive="base">
                                        <p:cTn id="310" dur="3000"/>
                                        <p:tgtEl>
                                          <p:spTgt spid="8"/>
                                        </p:tgtEl>
                                        <p:attrNameLst>
                                          <p:attrName>ppt_x</p:attrName>
                                        </p:attrNameLst>
                                      </p:cBhvr>
                                      <p:tavLst>
                                        <p:tav tm="0">
                                          <p:val>
                                            <p:strVal val="ppt_x"/>
                                          </p:val>
                                        </p:tav>
                                        <p:tav tm="100000">
                                          <p:val>
                                            <p:strVal val="ppt_x"/>
                                          </p:val>
                                        </p:tav>
                                      </p:tavLst>
                                    </p:anim>
                                    <p:anim calcmode="lin" valueType="num">
                                      <p:cBhvr additive="base">
                                        <p:cTn id="311" dur="3000"/>
                                        <p:tgtEl>
                                          <p:spTgt spid="8"/>
                                        </p:tgtEl>
                                        <p:attrNameLst>
                                          <p:attrName>ppt_y</p:attrName>
                                        </p:attrNameLst>
                                      </p:cBhvr>
                                      <p:tavLst>
                                        <p:tav tm="0">
                                          <p:val>
                                            <p:strVal val="ppt_y"/>
                                          </p:val>
                                        </p:tav>
                                        <p:tav tm="100000">
                                          <p:val>
                                            <p:strVal val="1+ppt_h/2"/>
                                          </p:val>
                                        </p:tav>
                                      </p:tavLst>
                                    </p:anim>
                                    <p:set>
                                      <p:cBhvr>
                                        <p:cTn id="312" dur="1" fill="hold">
                                          <p:stCondLst>
                                            <p:cond delay="2999"/>
                                          </p:stCondLst>
                                        </p:cTn>
                                        <p:tgtEl>
                                          <p:spTgt spid="8"/>
                                        </p:tgtEl>
                                        <p:attrNameLst>
                                          <p:attrName>style.visibility</p:attrName>
                                        </p:attrNameLst>
                                      </p:cBhvr>
                                      <p:to>
                                        <p:strVal val="hidden"/>
                                      </p:to>
                                    </p:set>
                                  </p:childTnLst>
                                </p:cTn>
                              </p:par>
                              <p:par>
                                <p:cTn id="313" presetID="2" presetClass="exit" presetSubtype="4" fill="hold" grpId="3" nodeType="withEffect">
                                  <p:stCondLst>
                                    <p:cond delay="0"/>
                                  </p:stCondLst>
                                  <p:childTnLst>
                                    <p:anim calcmode="lin" valueType="num">
                                      <p:cBhvr additive="base">
                                        <p:cTn id="314" dur="3000"/>
                                        <p:tgtEl>
                                          <p:spTgt spid="9"/>
                                        </p:tgtEl>
                                        <p:attrNameLst>
                                          <p:attrName>ppt_x</p:attrName>
                                        </p:attrNameLst>
                                      </p:cBhvr>
                                      <p:tavLst>
                                        <p:tav tm="0">
                                          <p:val>
                                            <p:strVal val="ppt_x"/>
                                          </p:val>
                                        </p:tav>
                                        <p:tav tm="100000">
                                          <p:val>
                                            <p:strVal val="ppt_x"/>
                                          </p:val>
                                        </p:tav>
                                      </p:tavLst>
                                    </p:anim>
                                    <p:anim calcmode="lin" valueType="num">
                                      <p:cBhvr additive="base">
                                        <p:cTn id="315" dur="3000"/>
                                        <p:tgtEl>
                                          <p:spTgt spid="9"/>
                                        </p:tgtEl>
                                        <p:attrNameLst>
                                          <p:attrName>ppt_y</p:attrName>
                                        </p:attrNameLst>
                                      </p:cBhvr>
                                      <p:tavLst>
                                        <p:tav tm="0">
                                          <p:val>
                                            <p:strVal val="ppt_y"/>
                                          </p:val>
                                        </p:tav>
                                        <p:tav tm="100000">
                                          <p:val>
                                            <p:strVal val="1+ppt_h/2"/>
                                          </p:val>
                                        </p:tav>
                                      </p:tavLst>
                                    </p:anim>
                                    <p:set>
                                      <p:cBhvr>
                                        <p:cTn id="316" dur="1" fill="hold">
                                          <p:stCondLst>
                                            <p:cond delay="2999"/>
                                          </p:stCondLst>
                                        </p:cTn>
                                        <p:tgtEl>
                                          <p:spTgt spid="9"/>
                                        </p:tgtEl>
                                        <p:attrNameLst>
                                          <p:attrName>style.visibility</p:attrName>
                                        </p:attrNameLst>
                                      </p:cBhvr>
                                      <p:to>
                                        <p:strVal val="hidden"/>
                                      </p:to>
                                    </p:set>
                                  </p:childTnLst>
                                </p:cTn>
                              </p:par>
                              <p:par>
                                <p:cTn id="317" presetID="2" presetClass="exit" presetSubtype="4" fill="hold" grpId="3" nodeType="withEffect">
                                  <p:stCondLst>
                                    <p:cond delay="0"/>
                                  </p:stCondLst>
                                  <p:childTnLst>
                                    <p:anim calcmode="lin" valueType="num">
                                      <p:cBhvr additive="base">
                                        <p:cTn id="318" dur="3000"/>
                                        <p:tgtEl>
                                          <p:spTgt spid="10"/>
                                        </p:tgtEl>
                                        <p:attrNameLst>
                                          <p:attrName>ppt_x</p:attrName>
                                        </p:attrNameLst>
                                      </p:cBhvr>
                                      <p:tavLst>
                                        <p:tav tm="0">
                                          <p:val>
                                            <p:strVal val="ppt_x"/>
                                          </p:val>
                                        </p:tav>
                                        <p:tav tm="100000">
                                          <p:val>
                                            <p:strVal val="ppt_x"/>
                                          </p:val>
                                        </p:tav>
                                      </p:tavLst>
                                    </p:anim>
                                    <p:anim calcmode="lin" valueType="num">
                                      <p:cBhvr additive="base">
                                        <p:cTn id="319" dur="3000"/>
                                        <p:tgtEl>
                                          <p:spTgt spid="10"/>
                                        </p:tgtEl>
                                        <p:attrNameLst>
                                          <p:attrName>ppt_y</p:attrName>
                                        </p:attrNameLst>
                                      </p:cBhvr>
                                      <p:tavLst>
                                        <p:tav tm="0">
                                          <p:val>
                                            <p:strVal val="ppt_y"/>
                                          </p:val>
                                        </p:tav>
                                        <p:tav tm="100000">
                                          <p:val>
                                            <p:strVal val="1+ppt_h/2"/>
                                          </p:val>
                                        </p:tav>
                                      </p:tavLst>
                                    </p:anim>
                                    <p:set>
                                      <p:cBhvr>
                                        <p:cTn id="320" dur="1" fill="hold">
                                          <p:stCondLst>
                                            <p:cond delay="2999"/>
                                          </p:stCondLst>
                                        </p:cTn>
                                        <p:tgtEl>
                                          <p:spTgt spid="10"/>
                                        </p:tgtEl>
                                        <p:attrNameLst>
                                          <p:attrName>style.visibility</p:attrName>
                                        </p:attrNameLst>
                                      </p:cBhvr>
                                      <p:to>
                                        <p:strVal val="hidden"/>
                                      </p:to>
                                    </p:set>
                                  </p:childTnLst>
                                </p:cTn>
                              </p:par>
                              <p:par>
                                <p:cTn id="321" presetID="2" presetClass="exit" presetSubtype="4" fill="hold" grpId="3" nodeType="withEffect">
                                  <p:stCondLst>
                                    <p:cond delay="0"/>
                                  </p:stCondLst>
                                  <p:childTnLst>
                                    <p:anim calcmode="lin" valueType="num">
                                      <p:cBhvr additive="base">
                                        <p:cTn id="322" dur="3000"/>
                                        <p:tgtEl>
                                          <p:spTgt spid="11"/>
                                        </p:tgtEl>
                                        <p:attrNameLst>
                                          <p:attrName>ppt_x</p:attrName>
                                        </p:attrNameLst>
                                      </p:cBhvr>
                                      <p:tavLst>
                                        <p:tav tm="0">
                                          <p:val>
                                            <p:strVal val="ppt_x"/>
                                          </p:val>
                                        </p:tav>
                                        <p:tav tm="100000">
                                          <p:val>
                                            <p:strVal val="ppt_x"/>
                                          </p:val>
                                        </p:tav>
                                      </p:tavLst>
                                    </p:anim>
                                    <p:anim calcmode="lin" valueType="num">
                                      <p:cBhvr additive="base">
                                        <p:cTn id="323" dur="3000"/>
                                        <p:tgtEl>
                                          <p:spTgt spid="11"/>
                                        </p:tgtEl>
                                        <p:attrNameLst>
                                          <p:attrName>ppt_y</p:attrName>
                                        </p:attrNameLst>
                                      </p:cBhvr>
                                      <p:tavLst>
                                        <p:tav tm="0">
                                          <p:val>
                                            <p:strVal val="ppt_y"/>
                                          </p:val>
                                        </p:tav>
                                        <p:tav tm="100000">
                                          <p:val>
                                            <p:strVal val="1+ppt_h/2"/>
                                          </p:val>
                                        </p:tav>
                                      </p:tavLst>
                                    </p:anim>
                                    <p:set>
                                      <p:cBhvr>
                                        <p:cTn id="324" dur="1" fill="hold">
                                          <p:stCondLst>
                                            <p:cond delay="2999"/>
                                          </p:stCondLst>
                                        </p:cTn>
                                        <p:tgtEl>
                                          <p:spTgt spid="11"/>
                                        </p:tgtEl>
                                        <p:attrNameLst>
                                          <p:attrName>style.visibility</p:attrName>
                                        </p:attrNameLst>
                                      </p:cBhvr>
                                      <p:to>
                                        <p:strVal val="hidden"/>
                                      </p:to>
                                    </p:set>
                                  </p:childTnLst>
                                </p:cTn>
                              </p:par>
                              <p:par>
                                <p:cTn id="325" presetID="2" presetClass="exit" presetSubtype="4" fill="hold" grpId="3" nodeType="withEffect">
                                  <p:stCondLst>
                                    <p:cond delay="0"/>
                                  </p:stCondLst>
                                  <p:childTnLst>
                                    <p:anim calcmode="lin" valueType="num">
                                      <p:cBhvr additive="base">
                                        <p:cTn id="326" dur="3000"/>
                                        <p:tgtEl>
                                          <p:spTgt spid="12"/>
                                        </p:tgtEl>
                                        <p:attrNameLst>
                                          <p:attrName>ppt_x</p:attrName>
                                        </p:attrNameLst>
                                      </p:cBhvr>
                                      <p:tavLst>
                                        <p:tav tm="0">
                                          <p:val>
                                            <p:strVal val="ppt_x"/>
                                          </p:val>
                                        </p:tav>
                                        <p:tav tm="100000">
                                          <p:val>
                                            <p:strVal val="ppt_x"/>
                                          </p:val>
                                        </p:tav>
                                      </p:tavLst>
                                    </p:anim>
                                    <p:anim calcmode="lin" valueType="num">
                                      <p:cBhvr additive="base">
                                        <p:cTn id="327" dur="3000"/>
                                        <p:tgtEl>
                                          <p:spTgt spid="12"/>
                                        </p:tgtEl>
                                        <p:attrNameLst>
                                          <p:attrName>ppt_y</p:attrName>
                                        </p:attrNameLst>
                                      </p:cBhvr>
                                      <p:tavLst>
                                        <p:tav tm="0">
                                          <p:val>
                                            <p:strVal val="ppt_y"/>
                                          </p:val>
                                        </p:tav>
                                        <p:tav tm="100000">
                                          <p:val>
                                            <p:strVal val="1+ppt_h/2"/>
                                          </p:val>
                                        </p:tav>
                                      </p:tavLst>
                                    </p:anim>
                                    <p:set>
                                      <p:cBhvr>
                                        <p:cTn id="328" dur="1" fill="hold">
                                          <p:stCondLst>
                                            <p:cond delay="2999"/>
                                          </p:stCondLst>
                                        </p:cTn>
                                        <p:tgtEl>
                                          <p:spTgt spid="12"/>
                                        </p:tgtEl>
                                        <p:attrNameLst>
                                          <p:attrName>style.visibility</p:attrName>
                                        </p:attrNameLst>
                                      </p:cBhvr>
                                      <p:to>
                                        <p:strVal val="hidden"/>
                                      </p:to>
                                    </p:set>
                                  </p:childTnLst>
                                </p:cTn>
                              </p:par>
                              <p:par>
                                <p:cTn id="329" presetID="2" presetClass="exit" presetSubtype="4" fill="hold" grpId="3" nodeType="withEffect">
                                  <p:stCondLst>
                                    <p:cond delay="0"/>
                                  </p:stCondLst>
                                  <p:childTnLst>
                                    <p:anim calcmode="lin" valueType="num">
                                      <p:cBhvr additive="base">
                                        <p:cTn id="330" dur="3000"/>
                                        <p:tgtEl>
                                          <p:spTgt spid="13"/>
                                        </p:tgtEl>
                                        <p:attrNameLst>
                                          <p:attrName>ppt_x</p:attrName>
                                        </p:attrNameLst>
                                      </p:cBhvr>
                                      <p:tavLst>
                                        <p:tav tm="0">
                                          <p:val>
                                            <p:strVal val="ppt_x"/>
                                          </p:val>
                                        </p:tav>
                                        <p:tav tm="100000">
                                          <p:val>
                                            <p:strVal val="ppt_x"/>
                                          </p:val>
                                        </p:tav>
                                      </p:tavLst>
                                    </p:anim>
                                    <p:anim calcmode="lin" valueType="num">
                                      <p:cBhvr additive="base">
                                        <p:cTn id="331" dur="3000"/>
                                        <p:tgtEl>
                                          <p:spTgt spid="13"/>
                                        </p:tgtEl>
                                        <p:attrNameLst>
                                          <p:attrName>ppt_y</p:attrName>
                                        </p:attrNameLst>
                                      </p:cBhvr>
                                      <p:tavLst>
                                        <p:tav tm="0">
                                          <p:val>
                                            <p:strVal val="ppt_y"/>
                                          </p:val>
                                        </p:tav>
                                        <p:tav tm="100000">
                                          <p:val>
                                            <p:strVal val="1+ppt_h/2"/>
                                          </p:val>
                                        </p:tav>
                                      </p:tavLst>
                                    </p:anim>
                                    <p:set>
                                      <p:cBhvr>
                                        <p:cTn id="332" dur="1" fill="hold">
                                          <p:stCondLst>
                                            <p:cond delay="2999"/>
                                          </p:stCondLst>
                                        </p:cTn>
                                        <p:tgtEl>
                                          <p:spTgt spid="13"/>
                                        </p:tgtEl>
                                        <p:attrNameLst>
                                          <p:attrName>style.visibility</p:attrName>
                                        </p:attrNameLst>
                                      </p:cBhvr>
                                      <p:to>
                                        <p:strVal val="hidden"/>
                                      </p:to>
                                    </p:set>
                                  </p:childTnLst>
                                </p:cTn>
                              </p:par>
                              <p:par>
                                <p:cTn id="333" presetID="2" presetClass="exit" presetSubtype="4" fill="hold" grpId="3" nodeType="withEffect">
                                  <p:stCondLst>
                                    <p:cond delay="0"/>
                                  </p:stCondLst>
                                  <p:childTnLst>
                                    <p:anim calcmode="lin" valueType="num">
                                      <p:cBhvr additive="base">
                                        <p:cTn id="334" dur="3000"/>
                                        <p:tgtEl>
                                          <p:spTgt spid="14"/>
                                        </p:tgtEl>
                                        <p:attrNameLst>
                                          <p:attrName>ppt_x</p:attrName>
                                        </p:attrNameLst>
                                      </p:cBhvr>
                                      <p:tavLst>
                                        <p:tav tm="0">
                                          <p:val>
                                            <p:strVal val="ppt_x"/>
                                          </p:val>
                                        </p:tav>
                                        <p:tav tm="100000">
                                          <p:val>
                                            <p:strVal val="ppt_x"/>
                                          </p:val>
                                        </p:tav>
                                      </p:tavLst>
                                    </p:anim>
                                    <p:anim calcmode="lin" valueType="num">
                                      <p:cBhvr additive="base">
                                        <p:cTn id="335" dur="3000"/>
                                        <p:tgtEl>
                                          <p:spTgt spid="14"/>
                                        </p:tgtEl>
                                        <p:attrNameLst>
                                          <p:attrName>ppt_y</p:attrName>
                                        </p:attrNameLst>
                                      </p:cBhvr>
                                      <p:tavLst>
                                        <p:tav tm="0">
                                          <p:val>
                                            <p:strVal val="ppt_y"/>
                                          </p:val>
                                        </p:tav>
                                        <p:tav tm="100000">
                                          <p:val>
                                            <p:strVal val="1+ppt_h/2"/>
                                          </p:val>
                                        </p:tav>
                                      </p:tavLst>
                                    </p:anim>
                                    <p:set>
                                      <p:cBhvr>
                                        <p:cTn id="336" dur="1" fill="hold">
                                          <p:stCondLst>
                                            <p:cond delay="2999"/>
                                          </p:stCondLst>
                                        </p:cTn>
                                        <p:tgtEl>
                                          <p:spTgt spid="14"/>
                                        </p:tgtEl>
                                        <p:attrNameLst>
                                          <p:attrName>style.visibility</p:attrName>
                                        </p:attrNameLst>
                                      </p:cBhvr>
                                      <p:to>
                                        <p:strVal val="hidden"/>
                                      </p:to>
                                    </p:set>
                                  </p:childTnLst>
                                </p:cTn>
                              </p:par>
                              <p:par>
                                <p:cTn id="337" presetID="2" presetClass="exit" presetSubtype="4" fill="hold" grpId="3" nodeType="withEffect">
                                  <p:stCondLst>
                                    <p:cond delay="0"/>
                                  </p:stCondLst>
                                  <p:childTnLst>
                                    <p:anim calcmode="lin" valueType="num">
                                      <p:cBhvr additive="base">
                                        <p:cTn id="338" dur="3000"/>
                                        <p:tgtEl>
                                          <p:spTgt spid="15"/>
                                        </p:tgtEl>
                                        <p:attrNameLst>
                                          <p:attrName>ppt_x</p:attrName>
                                        </p:attrNameLst>
                                      </p:cBhvr>
                                      <p:tavLst>
                                        <p:tav tm="0">
                                          <p:val>
                                            <p:strVal val="ppt_x"/>
                                          </p:val>
                                        </p:tav>
                                        <p:tav tm="100000">
                                          <p:val>
                                            <p:strVal val="ppt_x"/>
                                          </p:val>
                                        </p:tav>
                                      </p:tavLst>
                                    </p:anim>
                                    <p:anim calcmode="lin" valueType="num">
                                      <p:cBhvr additive="base">
                                        <p:cTn id="339" dur="3000"/>
                                        <p:tgtEl>
                                          <p:spTgt spid="15"/>
                                        </p:tgtEl>
                                        <p:attrNameLst>
                                          <p:attrName>ppt_y</p:attrName>
                                        </p:attrNameLst>
                                      </p:cBhvr>
                                      <p:tavLst>
                                        <p:tav tm="0">
                                          <p:val>
                                            <p:strVal val="ppt_y"/>
                                          </p:val>
                                        </p:tav>
                                        <p:tav tm="100000">
                                          <p:val>
                                            <p:strVal val="1+ppt_h/2"/>
                                          </p:val>
                                        </p:tav>
                                      </p:tavLst>
                                    </p:anim>
                                    <p:set>
                                      <p:cBhvr>
                                        <p:cTn id="340" dur="1" fill="hold">
                                          <p:stCondLst>
                                            <p:cond delay="2999"/>
                                          </p:stCondLst>
                                        </p:cTn>
                                        <p:tgtEl>
                                          <p:spTgt spid="15"/>
                                        </p:tgtEl>
                                        <p:attrNameLst>
                                          <p:attrName>style.visibility</p:attrName>
                                        </p:attrNameLst>
                                      </p:cBhvr>
                                      <p:to>
                                        <p:strVal val="hidden"/>
                                      </p:to>
                                    </p:set>
                                  </p:childTnLst>
                                </p:cTn>
                              </p:par>
                              <p:par>
                                <p:cTn id="341" presetID="2" presetClass="exit" presetSubtype="4" fill="hold" grpId="3" nodeType="withEffect">
                                  <p:stCondLst>
                                    <p:cond delay="0"/>
                                  </p:stCondLst>
                                  <p:childTnLst>
                                    <p:anim calcmode="lin" valueType="num">
                                      <p:cBhvr additive="base">
                                        <p:cTn id="342" dur="3000"/>
                                        <p:tgtEl>
                                          <p:spTgt spid="16"/>
                                        </p:tgtEl>
                                        <p:attrNameLst>
                                          <p:attrName>ppt_x</p:attrName>
                                        </p:attrNameLst>
                                      </p:cBhvr>
                                      <p:tavLst>
                                        <p:tav tm="0">
                                          <p:val>
                                            <p:strVal val="ppt_x"/>
                                          </p:val>
                                        </p:tav>
                                        <p:tav tm="100000">
                                          <p:val>
                                            <p:strVal val="ppt_x"/>
                                          </p:val>
                                        </p:tav>
                                      </p:tavLst>
                                    </p:anim>
                                    <p:anim calcmode="lin" valueType="num">
                                      <p:cBhvr additive="base">
                                        <p:cTn id="343" dur="3000"/>
                                        <p:tgtEl>
                                          <p:spTgt spid="16"/>
                                        </p:tgtEl>
                                        <p:attrNameLst>
                                          <p:attrName>ppt_y</p:attrName>
                                        </p:attrNameLst>
                                      </p:cBhvr>
                                      <p:tavLst>
                                        <p:tav tm="0">
                                          <p:val>
                                            <p:strVal val="ppt_y"/>
                                          </p:val>
                                        </p:tav>
                                        <p:tav tm="100000">
                                          <p:val>
                                            <p:strVal val="1+ppt_h/2"/>
                                          </p:val>
                                        </p:tav>
                                      </p:tavLst>
                                    </p:anim>
                                    <p:set>
                                      <p:cBhvr>
                                        <p:cTn id="344" dur="1" fill="hold">
                                          <p:stCondLst>
                                            <p:cond delay="2999"/>
                                          </p:stCondLst>
                                        </p:cTn>
                                        <p:tgtEl>
                                          <p:spTgt spid="16"/>
                                        </p:tgtEl>
                                        <p:attrNameLst>
                                          <p:attrName>style.visibility</p:attrName>
                                        </p:attrNameLst>
                                      </p:cBhvr>
                                      <p:to>
                                        <p:strVal val="hidden"/>
                                      </p:to>
                                    </p:set>
                                  </p:childTnLst>
                                </p:cTn>
                              </p:par>
                              <p:par>
                                <p:cTn id="345" presetID="2" presetClass="exit" presetSubtype="4" fill="hold" grpId="3" nodeType="withEffect">
                                  <p:stCondLst>
                                    <p:cond delay="0"/>
                                  </p:stCondLst>
                                  <p:childTnLst>
                                    <p:anim calcmode="lin" valueType="num">
                                      <p:cBhvr additive="base">
                                        <p:cTn id="346" dur="3000"/>
                                        <p:tgtEl>
                                          <p:spTgt spid="17"/>
                                        </p:tgtEl>
                                        <p:attrNameLst>
                                          <p:attrName>ppt_x</p:attrName>
                                        </p:attrNameLst>
                                      </p:cBhvr>
                                      <p:tavLst>
                                        <p:tav tm="0">
                                          <p:val>
                                            <p:strVal val="ppt_x"/>
                                          </p:val>
                                        </p:tav>
                                        <p:tav tm="100000">
                                          <p:val>
                                            <p:strVal val="ppt_x"/>
                                          </p:val>
                                        </p:tav>
                                      </p:tavLst>
                                    </p:anim>
                                    <p:anim calcmode="lin" valueType="num">
                                      <p:cBhvr additive="base">
                                        <p:cTn id="347" dur="3000"/>
                                        <p:tgtEl>
                                          <p:spTgt spid="17"/>
                                        </p:tgtEl>
                                        <p:attrNameLst>
                                          <p:attrName>ppt_y</p:attrName>
                                        </p:attrNameLst>
                                      </p:cBhvr>
                                      <p:tavLst>
                                        <p:tav tm="0">
                                          <p:val>
                                            <p:strVal val="ppt_y"/>
                                          </p:val>
                                        </p:tav>
                                        <p:tav tm="100000">
                                          <p:val>
                                            <p:strVal val="1+ppt_h/2"/>
                                          </p:val>
                                        </p:tav>
                                      </p:tavLst>
                                    </p:anim>
                                    <p:set>
                                      <p:cBhvr>
                                        <p:cTn id="348" dur="1" fill="hold">
                                          <p:stCondLst>
                                            <p:cond delay="2999"/>
                                          </p:stCondLst>
                                        </p:cTn>
                                        <p:tgtEl>
                                          <p:spTgt spid="17"/>
                                        </p:tgtEl>
                                        <p:attrNameLst>
                                          <p:attrName>style.visibility</p:attrName>
                                        </p:attrNameLst>
                                      </p:cBhvr>
                                      <p:to>
                                        <p:strVal val="hidden"/>
                                      </p:to>
                                    </p:set>
                                  </p:childTnLst>
                                </p:cTn>
                              </p:par>
                              <p:par>
                                <p:cTn id="349" presetID="2" presetClass="exit" presetSubtype="4" fill="hold" grpId="3" nodeType="withEffect">
                                  <p:stCondLst>
                                    <p:cond delay="0"/>
                                  </p:stCondLst>
                                  <p:childTnLst>
                                    <p:anim calcmode="lin" valueType="num">
                                      <p:cBhvr additive="base">
                                        <p:cTn id="350" dur="3000"/>
                                        <p:tgtEl>
                                          <p:spTgt spid="18"/>
                                        </p:tgtEl>
                                        <p:attrNameLst>
                                          <p:attrName>ppt_x</p:attrName>
                                        </p:attrNameLst>
                                      </p:cBhvr>
                                      <p:tavLst>
                                        <p:tav tm="0">
                                          <p:val>
                                            <p:strVal val="ppt_x"/>
                                          </p:val>
                                        </p:tav>
                                        <p:tav tm="100000">
                                          <p:val>
                                            <p:strVal val="ppt_x"/>
                                          </p:val>
                                        </p:tav>
                                      </p:tavLst>
                                    </p:anim>
                                    <p:anim calcmode="lin" valueType="num">
                                      <p:cBhvr additive="base">
                                        <p:cTn id="351" dur="3000"/>
                                        <p:tgtEl>
                                          <p:spTgt spid="18"/>
                                        </p:tgtEl>
                                        <p:attrNameLst>
                                          <p:attrName>ppt_y</p:attrName>
                                        </p:attrNameLst>
                                      </p:cBhvr>
                                      <p:tavLst>
                                        <p:tav tm="0">
                                          <p:val>
                                            <p:strVal val="ppt_y"/>
                                          </p:val>
                                        </p:tav>
                                        <p:tav tm="100000">
                                          <p:val>
                                            <p:strVal val="1+ppt_h/2"/>
                                          </p:val>
                                        </p:tav>
                                      </p:tavLst>
                                    </p:anim>
                                    <p:set>
                                      <p:cBhvr>
                                        <p:cTn id="352" dur="1" fill="hold">
                                          <p:stCondLst>
                                            <p:cond delay="2999"/>
                                          </p:stCondLst>
                                        </p:cTn>
                                        <p:tgtEl>
                                          <p:spTgt spid="18"/>
                                        </p:tgtEl>
                                        <p:attrNameLst>
                                          <p:attrName>style.visibility</p:attrName>
                                        </p:attrNameLst>
                                      </p:cBhvr>
                                      <p:to>
                                        <p:strVal val="hidden"/>
                                      </p:to>
                                    </p:set>
                                  </p:childTnLst>
                                </p:cTn>
                              </p:par>
                              <p:par>
                                <p:cTn id="353" presetID="2" presetClass="exit" presetSubtype="4" fill="hold" grpId="3" nodeType="withEffect">
                                  <p:stCondLst>
                                    <p:cond delay="0"/>
                                  </p:stCondLst>
                                  <p:childTnLst>
                                    <p:anim calcmode="lin" valueType="num">
                                      <p:cBhvr additive="base">
                                        <p:cTn id="354" dur="3000"/>
                                        <p:tgtEl>
                                          <p:spTgt spid="19"/>
                                        </p:tgtEl>
                                        <p:attrNameLst>
                                          <p:attrName>ppt_x</p:attrName>
                                        </p:attrNameLst>
                                      </p:cBhvr>
                                      <p:tavLst>
                                        <p:tav tm="0">
                                          <p:val>
                                            <p:strVal val="ppt_x"/>
                                          </p:val>
                                        </p:tav>
                                        <p:tav tm="100000">
                                          <p:val>
                                            <p:strVal val="ppt_x"/>
                                          </p:val>
                                        </p:tav>
                                      </p:tavLst>
                                    </p:anim>
                                    <p:anim calcmode="lin" valueType="num">
                                      <p:cBhvr additive="base">
                                        <p:cTn id="355" dur="3000"/>
                                        <p:tgtEl>
                                          <p:spTgt spid="19"/>
                                        </p:tgtEl>
                                        <p:attrNameLst>
                                          <p:attrName>ppt_y</p:attrName>
                                        </p:attrNameLst>
                                      </p:cBhvr>
                                      <p:tavLst>
                                        <p:tav tm="0">
                                          <p:val>
                                            <p:strVal val="ppt_y"/>
                                          </p:val>
                                        </p:tav>
                                        <p:tav tm="100000">
                                          <p:val>
                                            <p:strVal val="1+ppt_h/2"/>
                                          </p:val>
                                        </p:tav>
                                      </p:tavLst>
                                    </p:anim>
                                    <p:set>
                                      <p:cBhvr>
                                        <p:cTn id="356" dur="1" fill="hold">
                                          <p:stCondLst>
                                            <p:cond delay="2999"/>
                                          </p:stCondLst>
                                        </p:cTn>
                                        <p:tgtEl>
                                          <p:spTgt spid="19"/>
                                        </p:tgtEl>
                                        <p:attrNameLst>
                                          <p:attrName>style.visibility</p:attrName>
                                        </p:attrNameLst>
                                      </p:cBhvr>
                                      <p:to>
                                        <p:strVal val="hidden"/>
                                      </p:to>
                                    </p:set>
                                  </p:childTnLst>
                                </p:cTn>
                              </p:par>
                              <p:par>
                                <p:cTn id="357" presetID="2" presetClass="exit" presetSubtype="4" fill="hold" grpId="3" nodeType="withEffect">
                                  <p:stCondLst>
                                    <p:cond delay="0"/>
                                  </p:stCondLst>
                                  <p:childTnLst>
                                    <p:anim calcmode="lin" valueType="num">
                                      <p:cBhvr additive="base">
                                        <p:cTn id="358" dur="3000"/>
                                        <p:tgtEl>
                                          <p:spTgt spid="20"/>
                                        </p:tgtEl>
                                        <p:attrNameLst>
                                          <p:attrName>ppt_x</p:attrName>
                                        </p:attrNameLst>
                                      </p:cBhvr>
                                      <p:tavLst>
                                        <p:tav tm="0">
                                          <p:val>
                                            <p:strVal val="ppt_x"/>
                                          </p:val>
                                        </p:tav>
                                        <p:tav tm="100000">
                                          <p:val>
                                            <p:strVal val="ppt_x"/>
                                          </p:val>
                                        </p:tav>
                                      </p:tavLst>
                                    </p:anim>
                                    <p:anim calcmode="lin" valueType="num">
                                      <p:cBhvr additive="base">
                                        <p:cTn id="359" dur="3000"/>
                                        <p:tgtEl>
                                          <p:spTgt spid="20"/>
                                        </p:tgtEl>
                                        <p:attrNameLst>
                                          <p:attrName>ppt_y</p:attrName>
                                        </p:attrNameLst>
                                      </p:cBhvr>
                                      <p:tavLst>
                                        <p:tav tm="0">
                                          <p:val>
                                            <p:strVal val="ppt_y"/>
                                          </p:val>
                                        </p:tav>
                                        <p:tav tm="100000">
                                          <p:val>
                                            <p:strVal val="1+ppt_h/2"/>
                                          </p:val>
                                        </p:tav>
                                      </p:tavLst>
                                    </p:anim>
                                    <p:set>
                                      <p:cBhvr>
                                        <p:cTn id="360" dur="1" fill="hold">
                                          <p:stCondLst>
                                            <p:cond delay="2999"/>
                                          </p:stCondLst>
                                        </p:cTn>
                                        <p:tgtEl>
                                          <p:spTgt spid="20"/>
                                        </p:tgtEl>
                                        <p:attrNameLst>
                                          <p:attrName>style.visibility</p:attrName>
                                        </p:attrNameLst>
                                      </p:cBhvr>
                                      <p:to>
                                        <p:strVal val="hidden"/>
                                      </p:to>
                                    </p:set>
                                  </p:childTnLst>
                                </p:cTn>
                              </p:par>
                              <p:par>
                                <p:cTn id="361" presetID="2" presetClass="exit" presetSubtype="1" fill="hold" grpId="3" nodeType="withEffect">
                                  <p:stCondLst>
                                    <p:cond delay="0"/>
                                  </p:stCondLst>
                                  <p:childTnLst>
                                    <p:anim calcmode="lin" valueType="num">
                                      <p:cBhvr additive="base">
                                        <p:cTn id="362" dur="3000"/>
                                        <p:tgtEl>
                                          <p:spTgt spid="21"/>
                                        </p:tgtEl>
                                        <p:attrNameLst>
                                          <p:attrName>ppt_x</p:attrName>
                                        </p:attrNameLst>
                                      </p:cBhvr>
                                      <p:tavLst>
                                        <p:tav tm="0">
                                          <p:val>
                                            <p:strVal val="ppt_x"/>
                                          </p:val>
                                        </p:tav>
                                        <p:tav tm="100000">
                                          <p:val>
                                            <p:strVal val="ppt_x"/>
                                          </p:val>
                                        </p:tav>
                                      </p:tavLst>
                                    </p:anim>
                                    <p:anim calcmode="lin" valueType="num">
                                      <p:cBhvr additive="base">
                                        <p:cTn id="363" dur="3000"/>
                                        <p:tgtEl>
                                          <p:spTgt spid="21"/>
                                        </p:tgtEl>
                                        <p:attrNameLst>
                                          <p:attrName>ppt_y</p:attrName>
                                        </p:attrNameLst>
                                      </p:cBhvr>
                                      <p:tavLst>
                                        <p:tav tm="0">
                                          <p:val>
                                            <p:strVal val="ppt_y"/>
                                          </p:val>
                                        </p:tav>
                                        <p:tav tm="100000">
                                          <p:val>
                                            <p:strVal val="0-ppt_h/2"/>
                                          </p:val>
                                        </p:tav>
                                      </p:tavLst>
                                    </p:anim>
                                    <p:set>
                                      <p:cBhvr>
                                        <p:cTn id="364" dur="1" fill="hold">
                                          <p:stCondLst>
                                            <p:cond delay="2999"/>
                                          </p:stCondLst>
                                        </p:cTn>
                                        <p:tgtEl>
                                          <p:spTgt spid="21"/>
                                        </p:tgtEl>
                                        <p:attrNameLst>
                                          <p:attrName>style.visibility</p:attrName>
                                        </p:attrNameLst>
                                      </p:cBhvr>
                                      <p:to>
                                        <p:strVal val="hidden"/>
                                      </p:to>
                                    </p:set>
                                  </p:childTnLst>
                                </p:cTn>
                              </p:par>
                              <p:par>
                                <p:cTn id="365" presetID="2" presetClass="exit" presetSubtype="1" fill="hold" grpId="3" nodeType="withEffect">
                                  <p:stCondLst>
                                    <p:cond delay="0"/>
                                  </p:stCondLst>
                                  <p:childTnLst>
                                    <p:anim calcmode="lin" valueType="num">
                                      <p:cBhvr additive="base">
                                        <p:cTn id="366" dur="3000"/>
                                        <p:tgtEl>
                                          <p:spTgt spid="22"/>
                                        </p:tgtEl>
                                        <p:attrNameLst>
                                          <p:attrName>ppt_x</p:attrName>
                                        </p:attrNameLst>
                                      </p:cBhvr>
                                      <p:tavLst>
                                        <p:tav tm="0">
                                          <p:val>
                                            <p:strVal val="ppt_x"/>
                                          </p:val>
                                        </p:tav>
                                        <p:tav tm="100000">
                                          <p:val>
                                            <p:strVal val="ppt_x"/>
                                          </p:val>
                                        </p:tav>
                                      </p:tavLst>
                                    </p:anim>
                                    <p:anim calcmode="lin" valueType="num">
                                      <p:cBhvr additive="base">
                                        <p:cTn id="367" dur="3000"/>
                                        <p:tgtEl>
                                          <p:spTgt spid="22"/>
                                        </p:tgtEl>
                                        <p:attrNameLst>
                                          <p:attrName>ppt_y</p:attrName>
                                        </p:attrNameLst>
                                      </p:cBhvr>
                                      <p:tavLst>
                                        <p:tav tm="0">
                                          <p:val>
                                            <p:strVal val="ppt_y"/>
                                          </p:val>
                                        </p:tav>
                                        <p:tav tm="100000">
                                          <p:val>
                                            <p:strVal val="0-ppt_h/2"/>
                                          </p:val>
                                        </p:tav>
                                      </p:tavLst>
                                    </p:anim>
                                    <p:set>
                                      <p:cBhvr>
                                        <p:cTn id="368" dur="1" fill="hold">
                                          <p:stCondLst>
                                            <p:cond delay="2999"/>
                                          </p:stCondLst>
                                        </p:cTn>
                                        <p:tgtEl>
                                          <p:spTgt spid="22"/>
                                        </p:tgtEl>
                                        <p:attrNameLst>
                                          <p:attrName>style.visibility</p:attrName>
                                        </p:attrNameLst>
                                      </p:cBhvr>
                                      <p:to>
                                        <p:strVal val="hidden"/>
                                      </p:to>
                                    </p:set>
                                  </p:childTnLst>
                                </p:cTn>
                              </p:par>
                              <p:par>
                                <p:cTn id="369" presetID="2" presetClass="exit" presetSubtype="1" fill="hold" grpId="3" nodeType="withEffect">
                                  <p:stCondLst>
                                    <p:cond delay="0"/>
                                  </p:stCondLst>
                                  <p:childTnLst>
                                    <p:anim calcmode="lin" valueType="num">
                                      <p:cBhvr additive="base">
                                        <p:cTn id="370" dur="3000"/>
                                        <p:tgtEl>
                                          <p:spTgt spid="23"/>
                                        </p:tgtEl>
                                        <p:attrNameLst>
                                          <p:attrName>ppt_x</p:attrName>
                                        </p:attrNameLst>
                                      </p:cBhvr>
                                      <p:tavLst>
                                        <p:tav tm="0">
                                          <p:val>
                                            <p:strVal val="ppt_x"/>
                                          </p:val>
                                        </p:tav>
                                        <p:tav tm="100000">
                                          <p:val>
                                            <p:strVal val="ppt_x"/>
                                          </p:val>
                                        </p:tav>
                                      </p:tavLst>
                                    </p:anim>
                                    <p:anim calcmode="lin" valueType="num">
                                      <p:cBhvr additive="base">
                                        <p:cTn id="371" dur="3000"/>
                                        <p:tgtEl>
                                          <p:spTgt spid="23"/>
                                        </p:tgtEl>
                                        <p:attrNameLst>
                                          <p:attrName>ppt_y</p:attrName>
                                        </p:attrNameLst>
                                      </p:cBhvr>
                                      <p:tavLst>
                                        <p:tav tm="0">
                                          <p:val>
                                            <p:strVal val="ppt_y"/>
                                          </p:val>
                                        </p:tav>
                                        <p:tav tm="100000">
                                          <p:val>
                                            <p:strVal val="0-ppt_h/2"/>
                                          </p:val>
                                        </p:tav>
                                      </p:tavLst>
                                    </p:anim>
                                    <p:set>
                                      <p:cBhvr>
                                        <p:cTn id="372" dur="1" fill="hold">
                                          <p:stCondLst>
                                            <p:cond delay="2999"/>
                                          </p:stCondLst>
                                        </p:cTn>
                                        <p:tgtEl>
                                          <p:spTgt spid="23"/>
                                        </p:tgtEl>
                                        <p:attrNameLst>
                                          <p:attrName>style.visibility</p:attrName>
                                        </p:attrNameLst>
                                      </p:cBhvr>
                                      <p:to>
                                        <p:strVal val="hidden"/>
                                      </p:to>
                                    </p:set>
                                  </p:childTnLst>
                                </p:cTn>
                              </p:par>
                              <p:par>
                                <p:cTn id="373" presetID="2" presetClass="exit" presetSubtype="1" fill="hold" grpId="3" nodeType="withEffect">
                                  <p:stCondLst>
                                    <p:cond delay="0"/>
                                  </p:stCondLst>
                                  <p:childTnLst>
                                    <p:anim calcmode="lin" valueType="num">
                                      <p:cBhvr additive="base">
                                        <p:cTn id="374" dur="3000"/>
                                        <p:tgtEl>
                                          <p:spTgt spid="24"/>
                                        </p:tgtEl>
                                        <p:attrNameLst>
                                          <p:attrName>ppt_x</p:attrName>
                                        </p:attrNameLst>
                                      </p:cBhvr>
                                      <p:tavLst>
                                        <p:tav tm="0">
                                          <p:val>
                                            <p:strVal val="ppt_x"/>
                                          </p:val>
                                        </p:tav>
                                        <p:tav tm="100000">
                                          <p:val>
                                            <p:strVal val="ppt_x"/>
                                          </p:val>
                                        </p:tav>
                                      </p:tavLst>
                                    </p:anim>
                                    <p:anim calcmode="lin" valueType="num">
                                      <p:cBhvr additive="base">
                                        <p:cTn id="375" dur="3000"/>
                                        <p:tgtEl>
                                          <p:spTgt spid="24"/>
                                        </p:tgtEl>
                                        <p:attrNameLst>
                                          <p:attrName>ppt_y</p:attrName>
                                        </p:attrNameLst>
                                      </p:cBhvr>
                                      <p:tavLst>
                                        <p:tav tm="0">
                                          <p:val>
                                            <p:strVal val="ppt_y"/>
                                          </p:val>
                                        </p:tav>
                                        <p:tav tm="100000">
                                          <p:val>
                                            <p:strVal val="0-ppt_h/2"/>
                                          </p:val>
                                        </p:tav>
                                      </p:tavLst>
                                    </p:anim>
                                    <p:set>
                                      <p:cBhvr>
                                        <p:cTn id="376" dur="1" fill="hold">
                                          <p:stCondLst>
                                            <p:cond delay="2999"/>
                                          </p:stCondLst>
                                        </p:cTn>
                                        <p:tgtEl>
                                          <p:spTgt spid="24"/>
                                        </p:tgtEl>
                                        <p:attrNameLst>
                                          <p:attrName>style.visibility</p:attrName>
                                        </p:attrNameLst>
                                      </p:cBhvr>
                                      <p:to>
                                        <p:strVal val="hidden"/>
                                      </p:to>
                                    </p:set>
                                  </p:childTnLst>
                                </p:cTn>
                              </p:par>
                              <p:par>
                                <p:cTn id="377" presetID="2" presetClass="exit" presetSubtype="1" fill="hold" grpId="3" nodeType="withEffect">
                                  <p:stCondLst>
                                    <p:cond delay="0"/>
                                  </p:stCondLst>
                                  <p:childTnLst>
                                    <p:anim calcmode="lin" valueType="num">
                                      <p:cBhvr additive="base">
                                        <p:cTn id="378" dur="3000"/>
                                        <p:tgtEl>
                                          <p:spTgt spid="25"/>
                                        </p:tgtEl>
                                        <p:attrNameLst>
                                          <p:attrName>ppt_x</p:attrName>
                                        </p:attrNameLst>
                                      </p:cBhvr>
                                      <p:tavLst>
                                        <p:tav tm="0">
                                          <p:val>
                                            <p:strVal val="ppt_x"/>
                                          </p:val>
                                        </p:tav>
                                        <p:tav tm="100000">
                                          <p:val>
                                            <p:strVal val="ppt_x"/>
                                          </p:val>
                                        </p:tav>
                                      </p:tavLst>
                                    </p:anim>
                                    <p:anim calcmode="lin" valueType="num">
                                      <p:cBhvr additive="base">
                                        <p:cTn id="379" dur="3000"/>
                                        <p:tgtEl>
                                          <p:spTgt spid="25"/>
                                        </p:tgtEl>
                                        <p:attrNameLst>
                                          <p:attrName>ppt_y</p:attrName>
                                        </p:attrNameLst>
                                      </p:cBhvr>
                                      <p:tavLst>
                                        <p:tav tm="0">
                                          <p:val>
                                            <p:strVal val="ppt_y"/>
                                          </p:val>
                                        </p:tav>
                                        <p:tav tm="100000">
                                          <p:val>
                                            <p:strVal val="0-ppt_h/2"/>
                                          </p:val>
                                        </p:tav>
                                      </p:tavLst>
                                    </p:anim>
                                    <p:set>
                                      <p:cBhvr>
                                        <p:cTn id="380" dur="1" fill="hold">
                                          <p:stCondLst>
                                            <p:cond delay="2999"/>
                                          </p:stCondLst>
                                        </p:cTn>
                                        <p:tgtEl>
                                          <p:spTgt spid="25"/>
                                        </p:tgtEl>
                                        <p:attrNameLst>
                                          <p:attrName>style.visibility</p:attrName>
                                        </p:attrNameLst>
                                      </p:cBhvr>
                                      <p:to>
                                        <p:strVal val="hidden"/>
                                      </p:to>
                                    </p:set>
                                  </p:childTnLst>
                                </p:cTn>
                              </p:par>
                              <p:par>
                                <p:cTn id="381" presetID="2" presetClass="exit" presetSubtype="1" fill="hold" grpId="3" nodeType="withEffect">
                                  <p:stCondLst>
                                    <p:cond delay="0"/>
                                  </p:stCondLst>
                                  <p:childTnLst>
                                    <p:anim calcmode="lin" valueType="num">
                                      <p:cBhvr additive="base">
                                        <p:cTn id="382" dur="3000"/>
                                        <p:tgtEl>
                                          <p:spTgt spid="26"/>
                                        </p:tgtEl>
                                        <p:attrNameLst>
                                          <p:attrName>ppt_x</p:attrName>
                                        </p:attrNameLst>
                                      </p:cBhvr>
                                      <p:tavLst>
                                        <p:tav tm="0">
                                          <p:val>
                                            <p:strVal val="ppt_x"/>
                                          </p:val>
                                        </p:tav>
                                        <p:tav tm="100000">
                                          <p:val>
                                            <p:strVal val="ppt_x"/>
                                          </p:val>
                                        </p:tav>
                                      </p:tavLst>
                                    </p:anim>
                                    <p:anim calcmode="lin" valueType="num">
                                      <p:cBhvr additive="base">
                                        <p:cTn id="383" dur="3000"/>
                                        <p:tgtEl>
                                          <p:spTgt spid="26"/>
                                        </p:tgtEl>
                                        <p:attrNameLst>
                                          <p:attrName>ppt_y</p:attrName>
                                        </p:attrNameLst>
                                      </p:cBhvr>
                                      <p:tavLst>
                                        <p:tav tm="0">
                                          <p:val>
                                            <p:strVal val="ppt_y"/>
                                          </p:val>
                                        </p:tav>
                                        <p:tav tm="100000">
                                          <p:val>
                                            <p:strVal val="0-ppt_h/2"/>
                                          </p:val>
                                        </p:tav>
                                      </p:tavLst>
                                    </p:anim>
                                    <p:set>
                                      <p:cBhvr>
                                        <p:cTn id="384" dur="1" fill="hold">
                                          <p:stCondLst>
                                            <p:cond delay="2999"/>
                                          </p:stCondLst>
                                        </p:cTn>
                                        <p:tgtEl>
                                          <p:spTgt spid="26"/>
                                        </p:tgtEl>
                                        <p:attrNameLst>
                                          <p:attrName>style.visibility</p:attrName>
                                        </p:attrNameLst>
                                      </p:cBhvr>
                                      <p:to>
                                        <p:strVal val="hidden"/>
                                      </p:to>
                                    </p:set>
                                  </p:childTnLst>
                                </p:cTn>
                              </p:par>
                              <p:par>
                                <p:cTn id="385" presetID="2" presetClass="exit" presetSubtype="1" fill="hold" grpId="3" nodeType="withEffect">
                                  <p:stCondLst>
                                    <p:cond delay="0"/>
                                  </p:stCondLst>
                                  <p:childTnLst>
                                    <p:anim calcmode="lin" valueType="num">
                                      <p:cBhvr additive="base">
                                        <p:cTn id="386" dur="3000"/>
                                        <p:tgtEl>
                                          <p:spTgt spid="27"/>
                                        </p:tgtEl>
                                        <p:attrNameLst>
                                          <p:attrName>ppt_x</p:attrName>
                                        </p:attrNameLst>
                                      </p:cBhvr>
                                      <p:tavLst>
                                        <p:tav tm="0">
                                          <p:val>
                                            <p:strVal val="ppt_x"/>
                                          </p:val>
                                        </p:tav>
                                        <p:tav tm="100000">
                                          <p:val>
                                            <p:strVal val="ppt_x"/>
                                          </p:val>
                                        </p:tav>
                                      </p:tavLst>
                                    </p:anim>
                                    <p:anim calcmode="lin" valueType="num">
                                      <p:cBhvr additive="base">
                                        <p:cTn id="387" dur="3000"/>
                                        <p:tgtEl>
                                          <p:spTgt spid="27"/>
                                        </p:tgtEl>
                                        <p:attrNameLst>
                                          <p:attrName>ppt_y</p:attrName>
                                        </p:attrNameLst>
                                      </p:cBhvr>
                                      <p:tavLst>
                                        <p:tav tm="0">
                                          <p:val>
                                            <p:strVal val="ppt_y"/>
                                          </p:val>
                                        </p:tav>
                                        <p:tav tm="100000">
                                          <p:val>
                                            <p:strVal val="0-ppt_h/2"/>
                                          </p:val>
                                        </p:tav>
                                      </p:tavLst>
                                    </p:anim>
                                    <p:set>
                                      <p:cBhvr>
                                        <p:cTn id="388" dur="1" fill="hold">
                                          <p:stCondLst>
                                            <p:cond delay="2999"/>
                                          </p:stCondLst>
                                        </p:cTn>
                                        <p:tgtEl>
                                          <p:spTgt spid="27"/>
                                        </p:tgtEl>
                                        <p:attrNameLst>
                                          <p:attrName>style.visibility</p:attrName>
                                        </p:attrNameLst>
                                      </p:cBhvr>
                                      <p:to>
                                        <p:strVal val="hidden"/>
                                      </p:to>
                                    </p:set>
                                  </p:childTnLst>
                                </p:cTn>
                              </p:par>
                              <p:par>
                                <p:cTn id="389" presetID="2" presetClass="exit" presetSubtype="1" fill="hold" grpId="3" nodeType="withEffect">
                                  <p:stCondLst>
                                    <p:cond delay="0"/>
                                  </p:stCondLst>
                                  <p:childTnLst>
                                    <p:anim calcmode="lin" valueType="num">
                                      <p:cBhvr additive="base">
                                        <p:cTn id="390" dur="3000"/>
                                        <p:tgtEl>
                                          <p:spTgt spid="28"/>
                                        </p:tgtEl>
                                        <p:attrNameLst>
                                          <p:attrName>ppt_x</p:attrName>
                                        </p:attrNameLst>
                                      </p:cBhvr>
                                      <p:tavLst>
                                        <p:tav tm="0">
                                          <p:val>
                                            <p:strVal val="ppt_x"/>
                                          </p:val>
                                        </p:tav>
                                        <p:tav tm="100000">
                                          <p:val>
                                            <p:strVal val="ppt_x"/>
                                          </p:val>
                                        </p:tav>
                                      </p:tavLst>
                                    </p:anim>
                                    <p:anim calcmode="lin" valueType="num">
                                      <p:cBhvr additive="base">
                                        <p:cTn id="391" dur="3000"/>
                                        <p:tgtEl>
                                          <p:spTgt spid="28"/>
                                        </p:tgtEl>
                                        <p:attrNameLst>
                                          <p:attrName>ppt_y</p:attrName>
                                        </p:attrNameLst>
                                      </p:cBhvr>
                                      <p:tavLst>
                                        <p:tav tm="0">
                                          <p:val>
                                            <p:strVal val="ppt_y"/>
                                          </p:val>
                                        </p:tav>
                                        <p:tav tm="100000">
                                          <p:val>
                                            <p:strVal val="0-ppt_h/2"/>
                                          </p:val>
                                        </p:tav>
                                      </p:tavLst>
                                    </p:anim>
                                    <p:set>
                                      <p:cBhvr>
                                        <p:cTn id="392" dur="1" fill="hold">
                                          <p:stCondLst>
                                            <p:cond delay="2999"/>
                                          </p:stCondLst>
                                        </p:cTn>
                                        <p:tgtEl>
                                          <p:spTgt spid="28"/>
                                        </p:tgtEl>
                                        <p:attrNameLst>
                                          <p:attrName>style.visibility</p:attrName>
                                        </p:attrNameLst>
                                      </p:cBhvr>
                                      <p:to>
                                        <p:strVal val="hidden"/>
                                      </p:to>
                                    </p:set>
                                  </p:childTnLst>
                                </p:cTn>
                              </p:par>
                              <p:par>
                                <p:cTn id="393" presetID="2" presetClass="exit" presetSubtype="1" fill="hold" grpId="3" nodeType="withEffect">
                                  <p:stCondLst>
                                    <p:cond delay="0"/>
                                  </p:stCondLst>
                                  <p:childTnLst>
                                    <p:anim calcmode="lin" valueType="num">
                                      <p:cBhvr additive="base">
                                        <p:cTn id="394" dur="3000"/>
                                        <p:tgtEl>
                                          <p:spTgt spid="29"/>
                                        </p:tgtEl>
                                        <p:attrNameLst>
                                          <p:attrName>ppt_x</p:attrName>
                                        </p:attrNameLst>
                                      </p:cBhvr>
                                      <p:tavLst>
                                        <p:tav tm="0">
                                          <p:val>
                                            <p:strVal val="ppt_x"/>
                                          </p:val>
                                        </p:tav>
                                        <p:tav tm="100000">
                                          <p:val>
                                            <p:strVal val="ppt_x"/>
                                          </p:val>
                                        </p:tav>
                                      </p:tavLst>
                                    </p:anim>
                                    <p:anim calcmode="lin" valueType="num">
                                      <p:cBhvr additive="base">
                                        <p:cTn id="395" dur="3000"/>
                                        <p:tgtEl>
                                          <p:spTgt spid="29"/>
                                        </p:tgtEl>
                                        <p:attrNameLst>
                                          <p:attrName>ppt_y</p:attrName>
                                        </p:attrNameLst>
                                      </p:cBhvr>
                                      <p:tavLst>
                                        <p:tav tm="0">
                                          <p:val>
                                            <p:strVal val="ppt_y"/>
                                          </p:val>
                                        </p:tav>
                                        <p:tav tm="100000">
                                          <p:val>
                                            <p:strVal val="0-ppt_h/2"/>
                                          </p:val>
                                        </p:tav>
                                      </p:tavLst>
                                    </p:anim>
                                    <p:set>
                                      <p:cBhvr>
                                        <p:cTn id="396" dur="1" fill="hold">
                                          <p:stCondLst>
                                            <p:cond delay="2999"/>
                                          </p:stCondLst>
                                        </p:cTn>
                                        <p:tgtEl>
                                          <p:spTgt spid="29"/>
                                        </p:tgtEl>
                                        <p:attrNameLst>
                                          <p:attrName>style.visibility</p:attrName>
                                        </p:attrNameLst>
                                      </p:cBhvr>
                                      <p:to>
                                        <p:strVal val="hidden"/>
                                      </p:to>
                                    </p:set>
                                  </p:childTnLst>
                                </p:cTn>
                              </p:par>
                              <p:par>
                                <p:cTn id="397" presetID="2" presetClass="exit" presetSubtype="1" fill="hold" grpId="3" nodeType="withEffect">
                                  <p:stCondLst>
                                    <p:cond delay="0"/>
                                  </p:stCondLst>
                                  <p:childTnLst>
                                    <p:anim calcmode="lin" valueType="num">
                                      <p:cBhvr additive="base">
                                        <p:cTn id="398" dur="3000"/>
                                        <p:tgtEl>
                                          <p:spTgt spid="30"/>
                                        </p:tgtEl>
                                        <p:attrNameLst>
                                          <p:attrName>ppt_x</p:attrName>
                                        </p:attrNameLst>
                                      </p:cBhvr>
                                      <p:tavLst>
                                        <p:tav tm="0">
                                          <p:val>
                                            <p:strVal val="ppt_x"/>
                                          </p:val>
                                        </p:tav>
                                        <p:tav tm="100000">
                                          <p:val>
                                            <p:strVal val="ppt_x"/>
                                          </p:val>
                                        </p:tav>
                                      </p:tavLst>
                                    </p:anim>
                                    <p:anim calcmode="lin" valueType="num">
                                      <p:cBhvr additive="base">
                                        <p:cTn id="399" dur="3000"/>
                                        <p:tgtEl>
                                          <p:spTgt spid="30"/>
                                        </p:tgtEl>
                                        <p:attrNameLst>
                                          <p:attrName>ppt_y</p:attrName>
                                        </p:attrNameLst>
                                      </p:cBhvr>
                                      <p:tavLst>
                                        <p:tav tm="0">
                                          <p:val>
                                            <p:strVal val="ppt_y"/>
                                          </p:val>
                                        </p:tav>
                                        <p:tav tm="100000">
                                          <p:val>
                                            <p:strVal val="0-ppt_h/2"/>
                                          </p:val>
                                        </p:tav>
                                      </p:tavLst>
                                    </p:anim>
                                    <p:set>
                                      <p:cBhvr>
                                        <p:cTn id="400" dur="1" fill="hold">
                                          <p:stCondLst>
                                            <p:cond delay="2999"/>
                                          </p:stCondLst>
                                        </p:cTn>
                                        <p:tgtEl>
                                          <p:spTgt spid="30"/>
                                        </p:tgtEl>
                                        <p:attrNameLst>
                                          <p:attrName>style.visibility</p:attrName>
                                        </p:attrNameLst>
                                      </p:cBhvr>
                                      <p:to>
                                        <p:strVal val="hidden"/>
                                      </p:to>
                                    </p:set>
                                  </p:childTnLst>
                                </p:cTn>
                              </p:par>
                              <p:par>
                                <p:cTn id="401" presetID="2" presetClass="exit" presetSubtype="1" fill="hold" grpId="3" nodeType="withEffect">
                                  <p:stCondLst>
                                    <p:cond delay="0"/>
                                  </p:stCondLst>
                                  <p:childTnLst>
                                    <p:anim calcmode="lin" valueType="num">
                                      <p:cBhvr additive="base">
                                        <p:cTn id="402" dur="3000"/>
                                        <p:tgtEl>
                                          <p:spTgt spid="31"/>
                                        </p:tgtEl>
                                        <p:attrNameLst>
                                          <p:attrName>ppt_x</p:attrName>
                                        </p:attrNameLst>
                                      </p:cBhvr>
                                      <p:tavLst>
                                        <p:tav tm="0">
                                          <p:val>
                                            <p:strVal val="ppt_x"/>
                                          </p:val>
                                        </p:tav>
                                        <p:tav tm="100000">
                                          <p:val>
                                            <p:strVal val="ppt_x"/>
                                          </p:val>
                                        </p:tav>
                                      </p:tavLst>
                                    </p:anim>
                                    <p:anim calcmode="lin" valueType="num">
                                      <p:cBhvr additive="base">
                                        <p:cTn id="403" dur="3000"/>
                                        <p:tgtEl>
                                          <p:spTgt spid="31"/>
                                        </p:tgtEl>
                                        <p:attrNameLst>
                                          <p:attrName>ppt_y</p:attrName>
                                        </p:attrNameLst>
                                      </p:cBhvr>
                                      <p:tavLst>
                                        <p:tav tm="0">
                                          <p:val>
                                            <p:strVal val="ppt_y"/>
                                          </p:val>
                                        </p:tav>
                                        <p:tav tm="100000">
                                          <p:val>
                                            <p:strVal val="0-ppt_h/2"/>
                                          </p:val>
                                        </p:tav>
                                      </p:tavLst>
                                    </p:anim>
                                    <p:set>
                                      <p:cBhvr>
                                        <p:cTn id="404" dur="1" fill="hold">
                                          <p:stCondLst>
                                            <p:cond delay="2999"/>
                                          </p:stCondLst>
                                        </p:cTn>
                                        <p:tgtEl>
                                          <p:spTgt spid="31"/>
                                        </p:tgtEl>
                                        <p:attrNameLst>
                                          <p:attrName>style.visibility</p:attrName>
                                        </p:attrNameLst>
                                      </p:cBhvr>
                                      <p:to>
                                        <p:strVal val="hidden"/>
                                      </p:to>
                                    </p:set>
                                  </p:childTnLst>
                                </p:cTn>
                              </p:par>
                              <p:par>
                                <p:cTn id="405" presetID="2" presetClass="exit" presetSubtype="1" fill="hold" grpId="3" nodeType="withEffect">
                                  <p:stCondLst>
                                    <p:cond delay="0"/>
                                  </p:stCondLst>
                                  <p:childTnLst>
                                    <p:anim calcmode="lin" valueType="num">
                                      <p:cBhvr additive="base">
                                        <p:cTn id="406" dur="3000"/>
                                        <p:tgtEl>
                                          <p:spTgt spid="32"/>
                                        </p:tgtEl>
                                        <p:attrNameLst>
                                          <p:attrName>ppt_x</p:attrName>
                                        </p:attrNameLst>
                                      </p:cBhvr>
                                      <p:tavLst>
                                        <p:tav tm="0">
                                          <p:val>
                                            <p:strVal val="ppt_x"/>
                                          </p:val>
                                        </p:tav>
                                        <p:tav tm="100000">
                                          <p:val>
                                            <p:strVal val="ppt_x"/>
                                          </p:val>
                                        </p:tav>
                                      </p:tavLst>
                                    </p:anim>
                                    <p:anim calcmode="lin" valueType="num">
                                      <p:cBhvr additive="base">
                                        <p:cTn id="407" dur="3000"/>
                                        <p:tgtEl>
                                          <p:spTgt spid="32"/>
                                        </p:tgtEl>
                                        <p:attrNameLst>
                                          <p:attrName>ppt_y</p:attrName>
                                        </p:attrNameLst>
                                      </p:cBhvr>
                                      <p:tavLst>
                                        <p:tav tm="0">
                                          <p:val>
                                            <p:strVal val="ppt_y"/>
                                          </p:val>
                                        </p:tav>
                                        <p:tav tm="100000">
                                          <p:val>
                                            <p:strVal val="0-ppt_h/2"/>
                                          </p:val>
                                        </p:tav>
                                      </p:tavLst>
                                    </p:anim>
                                    <p:set>
                                      <p:cBhvr>
                                        <p:cTn id="408" dur="1" fill="hold">
                                          <p:stCondLst>
                                            <p:cond delay="2999"/>
                                          </p:stCondLst>
                                        </p:cTn>
                                        <p:tgtEl>
                                          <p:spTgt spid="32"/>
                                        </p:tgtEl>
                                        <p:attrNameLst>
                                          <p:attrName>style.visibility</p:attrName>
                                        </p:attrNameLst>
                                      </p:cBhvr>
                                      <p:to>
                                        <p:strVal val="hidden"/>
                                      </p:to>
                                    </p:set>
                                  </p:childTnLst>
                                </p:cTn>
                              </p:par>
                              <p:par>
                                <p:cTn id="409" presetID="2" presetClass="exit" presetSubtype="1" fill="hold" grpId="3" nodeType="withEffect">
                                  <p:stCondLst>
                                    <p:cond delay="0"/>
                                  </p:stCondLst>
                                  <p:childTnLst>
                                    <p:anim calcmode="lin" valueType="num">
                                      <p:cBhvr additive="base">
                                        <p:cTn id="410" dur="3000"/>
                                        <p:tgtEl>
                                          <p:spTgt spid="33"/>
                                        </p:tgtEl>
                                        <p:attrNameLst>
                                          <p:attrName>ppt_x</p:attrName>
                                        </p:attrNameLst>
                                      </p:cBhvr>
                                      <p:tavLst>
                                        <p:tav tm="0">
                                          <p:val>
                                            <p:strVal val="ppt_x"/>
                                          </p:val>
                                        </p:tav>
                                        <p:tav tm="100000">
                                          <p:val>
                                            <p:strVal val="ppt_x"/>
                                          </p:val>
                                        </p:tav>
                                      </p:tavLst>
                                    </p:anim>
                                    <p:anim calcmode="lin" valueType="num">
                                      <p:cBhvr additive="base">
                                        <p:cTn id="411" dur="3000"/>
                                        <p:tgtEl>
                                          <p:spTgt spid="33"/>
                                        </p:tgtEl>
                                        <p:attrNameLst>
                                          <p:attrName>ppt_y</p:attrName>
                                        </p:attrNameLst>
                                      </p:cBhvr>
                                      <p:tavLst>
                                        <p:tav tm="0">
                                          <p:val>
                                            <p:strVal val="ppt_y"/>
                                          </p:val>
                                        </p:tav>
                                        <p:tav tm="100000">
                                          <p:val>
                                            <p:strVal val="0-ppt_h/2"/>
                                          </p:val>
                                        </p:tav>
                                      </p:tavLst>
                                    </p:anim>
                                    <p:set>
                                      <p:cBhvr>
                                        <p:cTn id="412" dur="1" fill="hold">
                                          <p:stCondLst>
                                            <p:cond delay="2999"/>
                                          </p:stCondLst>
                                        </p:cTn>
                                        <p:tgtEl>
                                          <p:spTgt spid="33"/>
                                        </p:tgtEl>
                                        <p:attrNameLst>
                                          <p:attrName>style.visibility</p:attrName>
                                        </p:attrNameLst>
                                      </p:cBhvr>
                                      <p:to>
                                        <p:strVal val="hidden"/>
                                      </p:to>
                                    </p:set>
                                  </p:childTnLst>
                                </p:cTn>
                              </p:par>
                              <p:par>
                                <p:cTn id="413" presetID="2" presetClass="exit" presetSubtype="1" fill="hold" grpId="3" nodeType="withEffect">
                                  <p:stCondLst>
                                    <p:cond delay="0"/>
                                  </p:stCondLst>
                                  <p:childTnLst>
                                    <p:anim calcmode="lin" valueType="num">
                                      <p:cBhvr additive="base">
                                        <p:cTn id="414" dur="3000"/>
                                        <p:tgtEl>
                                          <p:spTgt spid="34"/>
                                        </p:tgtEl>
                                        <p:attrNameLst>
                                          <p:attrName>ppt_x</p:attrName>
                                        </p:attrNameLst>
                                      </p:cBhvr>
                                      <p:tavLst>
                                        <p:tav tm="0">
                                          <p:val>
                                            <p:strVal val="ppt_x"/>
                                          </p:val>
                                        </p:tav>
                                        <p:tav tm="100000">
                                          <p:val>
                                            <p:strVal val="ppt_x"/>
                                          </p:val>
                                        </p:tav>
                                      </p:tavLst>
                                    </p:anim>
                                    <p:anim calcmode="lin" valueType="num">
                                      <p:cBhvr additive="base">
                                        <p:cTn id="415" dur="3000"/>
                                        <p:tgtEl>
                                          <p:spTgt spid="34"/>
                                        </p:tgtEl>
                                        <p:attrNameLst>
                                          <p:attrName>ppt_y</p:attrName>
                                        </p:attrNameLst>
                                      </p:cBhvr>
                                      <p:tavLst>
                                        <p:tav tm="0">
                                          <p:val>
                                            <p:strVal val="ppt_y"/>
                                          </p:val>
                                        </p:tav>
                                        <p:tav tm="100000">
                                          <p:val>
                                            <p:strVal val="0-ppt_h/2"/>
                                          </p:val>
                                        </p:tav>
                                      </p:tavLst>
                                    </p:anim>
                                    <p:set>
                                      <p:cBhvr>
                                        <p:cTn id="416" dur="1" fill="hold">
                                          <p:stCondLst>
                                            <p:cond delay="2999"/>
                                          </p:stCondLst>
                                        </p:cTn>
                                        <p:tgtEl>
                                          <p:spTgt spid="34"/>
                                        </p:tgtEl>
                                        <p:attrNameLst>
                                          <p:attrName>style.visibility</p:attrName>
                                        </p:attrNameLst>
                                      </p:cBhvr>
                                      <p:to>
                                        <p:strVal val="hidden"/>
                                      </p:to>
                                    </p:set>
                                  </p:childTnLst>
                                </p:cTn>
                              </p:par>
                              <p:par>
                                <p:cTn id="417" presetID="2" presetClass="exit" presetSubtype="1" fill="hold" grpId="3" nodeType="withEffect">
                                  <p:stCondLst>
                                    <p:cond delay="0"/>
                                  </p:stCondLst>
                                  <p:childTnLst>
                                    <p:anim calcmode="lin" valueType="num">
                                      <p:cBhvr additive="base">
                                        <p:cTn id="418" dur="3000"/>
                                        <p:tgtEl>
                                          <p:spTgt spid="35"/>
                                        </p:tgtEl>
                                        <p:attrNameLst>
                                          <p:attrName>ppt_x</p:attrName>
                                        </p:attrNameLst>
                                      </p:cBhvr>
                                      <p:tavLst>
                                        <p:tav tm="0">
                                          <p:val>
                                            <p:strVal val="ppt_x"/>
                                          </p:val>
                                        </p:tav>
                                        <p:tav tm="100000">
                                          <p:val>
                                            <p:strVal val="ppt_x"/>
                                          </p:val>
                                        </p:tav>
                                      </p:tavLst>
                                    </p:anim>
                                    <p:anim calcmode="lin" valueType="num">
                                      <p:cBhvr additive="base">
                                        <p:cTn id="419" dur="3000"/>
                                        <p:tgtEl>
                                          <p:spTgt spid="35"/>
                                        </p:tgtEl>
                                        <p:attrNameLst>
                                          <p:attrName>ppt_y</p:attrName>
                                        </p:attrNameLst>
                                      </p:cBhvr>
                                      <p:tavLst>
                                        <p:tav tm="0">
                                          <p:val>
                                            <p:strVal val="ppt_y"/>
                                          </p:val>
                                        </p:tav>
                                        <p:tav tm="100000">
                                          <p:val>
                                            <p:strVal val="0-ppt_h/2"/>
                                          </p:val>
                                        </p:tav>
                                      </p:tavLst>
                                    </p:anim>
                                    <p:set>
                                      <p:cBhvr>
                                        <p:cTn id="420" dur="1" fill="hold">
                                          <p:stCondLst>
                                            <p:cond delay="2999"/>
                                          </p:stCondLst>
                                        </p:cTn>
                                        <p:tgtEl>
                                          <p:spTgt spid="35"/>
                                        </p:tgtEl>
                                        <p:attrNameLst>
                                          <p:attrName>style.visibility</p:attrName>
                                        </p:attrNameLst>
                                      </p:cBhvr>
                                      <p:to>
                                        <p:strVal val="hidden"/>
                                      </p:to>
                                    </p:set>
                                  </p:childTnLst>
                                </p:cTn>
                              </p:par>
                              <p:par>
                                <p:cTn id="421" presetID="2" presetClass="exit" presetSubtype="1" fill="hold" grpId="3" nodeType="withEffect">
                                  <p:stCondLst>
                                    <p:cond delay="0"/>
                                  </p:stCondLst>
                                  <p:childTnLst>
                                    <p:anim calcmode="lin" valueType="num">
                                      <p:cBhvr additive="base">
                                        <p:cTn id="422" dur="3000"/>
                                        <p:tgtEl>
                                          <p:spTgt spid="36"/>
                                        </p:tgtEl>
                                        <p:attrNameLst>
                                          <p:attrName>ppt_x</p:attrName>
                                        </p:attrNameLst>
                                      </p:cBhvr>
                                      <p:tavLst>
                                        <p:tav tm="0">
                                          <p:val>
                                            <p:strVal val="ppt_x"/>
                                          </p:val>
                                        </p:tav>
                                        <p:tav tm="100000">
                                          <p:val>
                                            <p:strVal val="ppt_x"/>
                                          </p:val>
                                        </p:tav>
                                      </p:tavLst>
                                    </p:anim>
                                    <p:anim calcmode="lin" valueType="num">
                                      <p:cBhvr additive="base">
                                        <p:cTn id="423" dur="3000"/>
                                        <p:tgtEl>
                                          <p:spTgt spid="36"/>
                                        </p:tgtEl>
                                        <p:attrNameLst>
                                          <p:attrName>ppt_y</p:attrName>
                                        </p:attrNameLst>
                                      </p:cBhvr>
                                      <p:tavLst>
                                        <p:tav tm="0">
                                          <p:val>
                                            <p:strVal val="ppt_y"/>
                                          </p:val>
                                        </p:tav>
                                        <p:tav tm="100000">
                                          <p:val>
                                            <p:strVal val="0-ppt_h/2"/>
                                          </p:val>
                                        </p:tav>
                                      </p:tavLst>
                                    </p:anim>
                                    <p:set>
                                      <p:cBhvr>
                                        <p:cTn id="424" dur="1" fill="hold">
                                          <p:stCondLst>
                                            <p:cond delay="2999"/>
                                          </p:stCondLst>
                                        </p:cTn>
                                        <p:tgtEl>
                                          <p:spTgt spid="36"/>
                                        </p:tgtEl>
                                        <p:attrNameLst>
                                          <p:attrName>style.visibility</p:attrName>
                                        </p:attrNameLst>
                                      </p:cBhvr>
                                      <p:to>
                                        <p:strVal val="hidden"/>
                                      </p:to>
                                    </p:set>
                                  </p:childTnLst>
                                </p:cTn>
                              </p:par>
                              <p:par>
                                <p:cTn id="425" presetID="8" presetClass="emph" presetSubtype="0" fill="hold" grpId="4" nodeType="withEffect">
                                  <p:stCondLst>
                                    <p:cond delay="0"/>
                                  </p:stCondLst>
                                  <p:childTnLst>
                                    <p:animRot by="21600000">
                                      <p:cBhvr>
                                        <p:cTn id="426" dur="3000" fill="hold"/>
                                        <p:tgtEl>
                                          <p:spTgt spid="5"/>
                                        </p:tgtEl>
                                        <p:attrNameLst>
                                          <p:attrName>r</p:attrName>
                                        </p:attrNameLst>
                                      </p:cBhvr>
                                    </p:animRot>
                                  </p:childTnLst>
                                </p:cTn>
                              </p:par>
                              <p:par>
                                <p:cTn id="427" presetID="8" presetClass="emph" presetSubtype="0" fill="hold" grpId="4" nodeType="withEffect">
                                  <p:stCondLst>
                                    <p:cond delay="0"/>
                                  </p:stCondLst>
                                  <p:childTnLst>
                                    <p:animRot by="21600000">
                                      <p:cBhvr>
                                        <p:cTn id="428" dur="3000" fill="hold"/>
                                        <p:tgtEl>
                                          <p:spTgt spid="6"/>
                                        </p:tgtEl>
                                        <p:attrNameLst>
                                          <p:attrName>r</p:attrName>
                                        </p:attrNameLst>
                                      </p:cBhvr>
                                    </p:animRot>
                                  </p:childTnLst>
                                </p:cTn>
                              </p:par>
                              <p:par>
                                <p:cTn id="429" presetID="8" presetClass="emph" presetSubtype="0" fill="hold" grpId="4" nodeType="withEffect">
                                  <p:stCondLst>
                                    <p:cond delay="0"/>
                                  </p:stCondLst>
                                  <p:childTnLst>
                                    <p:animRot by="21600000">
                                      <p:cBhvr>
                                        <p:cTn id="430" dur="3000" fill="hold"/>
                                        <p:tgtEl>
                                          <p:spTgt spid="7"/>
                                        </p:tgtEl>
                                        <p:attrNameLst>
                                          <p:attrName>r</p:attrName>
                                        </p:attrNameLst>
                                      </p:cBhvr>
                                    </p:animRot>
                                  </p:childTnLst>
                                </p:cTn>
                              </p:par>
                              <p:par>
                                <p:cTn id="431" presetID="8" presetClass="emph" presetSubtype="0" fill="hold" grpId="4" nodeType="withEffect">
                                  <p:stCondLst>
                                    <p:cond delay="0"/>
                                  </p:stCondLst>
                                  <p:childTnLst>
                                    <p:animRot by="21600000">
                                      <p:cBhvr>
                                        <p:cTn id="432" dur="3000" fill="hold"/>
                                        <p:tgtEl>
                                          <p:spTgt spid="8"/>
                                        </p:tgtEl>
                                        <p:attrNameLst>
                                          <p:attrName>r</p:attrName>
                                        </p:attrNameLst>
                                      </p:cBhvr>
                                    </p:animRot>
                                  </p:childTnLst>
                                </p:cTn>
                              </p:par>
                              <p:par>
                                <p:cTn id="433" presetID="8" presetClass="emph" presetSubtype="0" fill="hold" grpId="4" nodeType="withEffect">
                                  <p:stCondLst>
                                    <p:cond delay="0"/>
                                  </p:stCondLst>
                                  <p:childTnLst>
                                    <p:animRot by="21600000">
                                      <p:cBhvr>
                                        <p:cTn id="434" dur="3000" fill="hold"/>
                                        <p:tgtEl>
                                          <p:spTgt spid="9"/>
                                        </p:tgtEl>
                                        <p:attrNameLst>
                                          <p:attrName>r</p:attrName>
                                        </p:attrNameLst>
                                      </p:cBhvr>
                                    </p:animRot>
                                  </p:childTnLst>
                                </p:cTn>
                              </p:par>
                              <p:par>
                                <p:cTn id="435" presetID="8" presetClass="emph" presetSubtype="0" fill="hold" grpId="4" nodeType="withEffect">
                                  <p:stCondLst>
                                    <p:cond delay="0"/>
                                  </p:stCondLst>
                                  <p:childTnLst>
                                    <p:animRot by="21600000">
                                      <p:cBhvr>
                                        <p:cTn id="436" dur="3000" fill="hold"/>
                                        <p:tgtEl>
                                          <p:spTgt spid="10"/>
                                        </p:tgtEl>
                                        <p:attrNameLst>
                                          <p:attrName>r</p:attrName>
                                        </p:attrNameLst>
                                      </p:cBhvr>
                                    </p:animRot>
                                  </p:childTnLst>
                                </p:cTn>
                              </p:par>
                              <p:par>
                                <p:cTn id="437" presetID="8" presetClass="emph" presetSubtype="0" fill="hold" grpId="4" nodeType="withEffect">
                                  <p:stCondLst>
                                    <p:cond delay="0"/>
                                  </p:stCondLst>
                                  <p:childTnLst>
                                    <p:animRot by="21600000">
                                      <p:cBhvr>
                                        <p:cTn id="438" dur="3000" fill="hold"/>
                                        <p:tgtEl>
                                          <p:spTgt spid="11"/>
                                        </p:tgtEl>
                                        <p:attrNameLst>
                                          <p:attrName>r</p:attrName>
                                        </p:attrNameLst>
                                      </p:cBhvr>
                                    </p:animRot>
                                  </p:childTnLst>
                                </p:cTn>
                              </p:par>
                              <p:par>
                                <p:cTn id="439" presetID="8" presetClass="emph" presetSubtype="0" fill="hold" grpId="4" nodeType="withEffect">
                                  <p:stCondLst>
                                    <p:cond delay="0"/>
                                  </p:stCondLst>
                                  <p:childTnLst>
                                    <p:animRot by="21600000">
                                      <p:cBhvr>
                                        <p:cTn id="440" dur="3000" fill="hold"/>
                                        <p:tgtEl>
                                          <p:spTgt spid="12"/>
                                        </p:tgtEl>
                                        <p:attrNameLst>
                                          <p:attrName>r</p:attrName>
                                        </p:attrNameLst>
                                      </p:cBhvr>
                                    </p:animRot>
                                  </p:childTnLst>
                                </p:cTn>
                              </p:par>
                              <p:par>
                                <p:cTn id="441" presetID="8" presetClass="emph" presetSubtype="0" fill="hold" grpId="4" nodeType="withEffect">
                                  <p:stCondLst>
                                    <p:cond delay="0"/>
                                  </p:stCondLst>
                                  <p:childTnLst>
                                    <p:animRot by="21600000">
                                      <p:cBhvr>
                                        <p:cTn id="442" dur="3000" fill="hold"/>
                                        <p:tgtEl>
                                          <p:spTgt spid="13"/>
                                        </p:tgtEl>
                                        <p:attrNameLst>
                                          <p:attrName>r</p:attrName>
                                        </p:attrNameLst>
                                      </p:cBhvr>
                                    </p:animRot>
                                  </p:childTnLst>
                                </p:cTn>
                              </p:par>
                              <p:par>
                                <p:cTn id="443" presetID="8" presetClass="emph" presetSubtype="0" fill="hold" grpId="4" nodeType="withEffect">
                                  <p:stCondLst>
                                    <p:cond delay="0"/>
                                  </p:stCondLst>
                                  <p:childTnLst>
                                    <p:animRot by="21600000">
                                      <p:cBhvr>
                                        <p:cTn id="444" dur="3000" fill="hold"/>
                                        <p:tgtEl>
                                          <p:spTgt spid="14"/>
                                        </p:tgtEl>
                                        <p:attrNameLst>
                                          <p:attrName>r</p:attrName>
                                        </p:attrNameLst>
                                      </p:cBhvr>
                                    </p:animRot>
                                  </p:childTnLst>
                                </p:cTn>
                              </p:par>
                              <p:par>
                                <p:cTn id="445" presetID="8" presetClass="emph" presetSubtype="0" fill="hold" grpId="4" nodeType="withEffect">
                                  <p:stCondLst>
                                    <p:cond delay="0"/>
                                  </p:stCondLst>
                                  <p:childTnLst>
                                    <p:animRot by="21600000">
                                      <p:cBhvr>
                                        <p:cTn id="446" dur="3000" fill="hold"/>
                                        <p:tgtEl>
                                          <p:spTgt spid="15"/>
                                        </p:tgtEl>
                                        <p:attrNameLst>
                                          <p:attrName>r</p:attrName>
                                        </p:attrNameLst>
                                      </p:cBhvr>
                                    </p:animRot>
                                  </p:childTnLst>
                                </p:cTn>
                              </p:par>
                              <p:par>
                                <p:cTn id="447" presetID="8" presetClass="emph" presetSubtype="0" fill="hold" grpId="4" nodeType="withEffect">
                                  <p:stCondLst>
                                    <p:cond delay="0"/>
                                  </p:stCondLst>
                                  <p:childTnLst>
                                    <p:animRot by="21600000">
                                      <p:cBhvr>
                                        <p:cTn id="448" dur="3000" fill="hold"/>
                                        <p:tgtEl>
                                          <p:spTgt spid="16"/>
                                        </p:tgtEl>
                                        <p:attrNameLst>
                                          <p:attrName>r</p:attrName>
                                        </p:attrNameLst>
                                      </p:cBhvr>
                                    </p:animRot>
                                  </p:childTnLst>
                                </p:cTn>
                              </p:par>
                              <p:par>
                                <p:cTn id="449" presetID="8" presetClass="emph" presetSubtype="0" fill="hold" grpId="4" nodeType="withEffect">
                                  <p:stCondLst>
                                    <p:cond delay="0"/>
                                  </p:stCondLst>
                                  <p:childTnLst>
                                    <p:animRot by="21600000">
                                      <p:cBhvr>
                                        <p:cTn id="450" dur="3000" fill="hold"/>
                                        <p:tgtEl>
                                          <p:spTgt spid="17"/>
                                        </p:tgtEl>
                                        <p:attrNameLst>
                                          <p:attrName>r</p:attrName>
                                        </p:attrNameLst>
                                      </p:cBhvr>
                                    </p:animRot>
                                  </p:childTnLst>
                                </p:cTn>
                              </p:par>
                              <p:par>
                                <p:cTn id="451" presetID="8" presetClass="emph" presetSubtype="0" fill="hold" grpId="4" nodeType="withEffect">
                                  <p:stCondLst>
                                    <p:cond delay="0"/>
                                  </p:stCondLst>
                                  <p:childTnLst>
                                    <p:animRot by="21600000">
                                      <p:cBhvr>
                                        <p:cTn id="452" dur="3000" fill="hold"/>
                                        <p:tgtEl>
                                          <p:spTgt spid="18"/>
                                        </p:tgtEl>
                                        <p:attrNameLst>
                                          <p:attrName>r</p:attrName>
                                        </p:attrNameLst>
                                      </p:cBhvr>
                                    </p:animRot>
                                  </p:childTnLst>
                                </p:cTn>
                              </p:par>
                              <p:par>
                                <p:cTn id="453" presetID="8" presetClass="emph" presetSubtype="0" fill="hold" grpId="4" nodeType="withEffect">
                                  <p:stCondLst>
                                    <p:cond delay="0"/>
                                  </p:stCondLst>
                                  <p:childTnLst>
                                    <p:animRot by="21600000">
                                      <p:cBhvr>
                                        <p:cTn id="454" dur="3000" fill="hold"/>
                                        <p:tgtEl>
                                          <p:spTgt spid="19"/>
                                        </p:tgtEl>
                                        <p:attrNameLst>
                                          <p:attrName>r</p:attrName>
                                        </p:attrNameLst>
                                      </p:cBhvr>
                                    </p:animRot>
                                  </p:childTnLst>
                                </p:cTn>
                              </p:par>
                              <p:par>
                                <p:cTn id="455" presetID="8" presetClass="emph" presetSubtype="0" fill="hold" grpId="4" nodeType="withEffect">
                                  <p:stCondLst>
                                    <p:cond delay="0"/>
                                  </p:stCondLst>
                                  <p:childTnLst>
                                    <p:animRot by="21600000">
                                      <p:cBhvr>
                                        <p:cTn id="456" dur="3000" fill="hold"/>
                                        <p:tgtEl>
                                          <p:spTgt spid="20"/>
                                        </p:tgtEl>
                                        <p:attrNameLst>
                                          <p:attrName>r</p:attrName>
                                        </p:attrNameLst>
                                      </p:cBhvr>
                                    </p:animRot>
                                  </p:childTnLst>
                                </p:cTn>
                              </p:par>
                              <p:par>
                                <p:cTn id="457" presetID="8" presetClass="emph" presetSubtype="0" fill="hold" grpId="4" nodeType="withEffect">
                                  <p:stCondLst>
                                    <p:cond delay="0"/>
                                  </p:stCondLst>
                                  <p:childTnLst>
                                    <p:animRot by="21600000">
                                      <p:cBhvr>
                                        <p:cTn id="458" dur="3000" fill="hold"/>
                                        <p:tgtEl>
                                          <p:spTgt spid="21"/>
                                        </p:tgtEl>
                                        <p:attrNameLst>
                                          <p:attrName>r</p:attrName>
                                        </p:attrNameLst>
                                      </p:cBhvr>
                                    </p:animRot>
                                  </p:childTnLst>
                                </p:cTn>
                              </p:par>
                              <p:par>
                                <p:cTn id="459" presetID="8" presetClass="emph" presetSubtype="0" fill="hold" grpId="4" nodeType="withEffect">
                                  <p:stCondLst>
                                    <p:cond delay="0"/>
                                  </p:stCondLst>
                                  <p:childTnLst>
                                    <p:animRot by="21600000">
                                      <p:cBhvr>
                                        <p:cTn id="460" dur="3000" fill="hold"/>
                                        <p:tgtEl>
                                          <p:spTgt spid="22"/>
                                        </p:tgtEl>
                                        <p:attrNameLst>
                                          <p:attrName>r</p:attrName>
                                        </p:attrNameLst>
                                      </p:cBhvr>
                                    </p:animRot>
                                  </p:childTnLst>
                                </p:cTn>
                              </p:par>
                              <p:par>
                                <p:cTn id="461" presetID="8" presetClass="emph" presetSubtype="0" fill="hold" grpId="4" nodeType="withEffect">
                                  <p:stCondLst>
                                    <p:cond delay="0"/>
                                  </p:stCondLst>
                                  <p:childTnLst>
                                    <p:animRot by="21600000">
                                      <p:cBhvr>
                                        <p:cTn id="462" dur="3000" fill="hold"/>
                                        <p:tgtEl>
                                          <p:spTgt spid="23"/>
                                        </p:tgtEl>
                                        <p:attrNameLst>
                                          <p:attrName>r</p:attrName>
                                        </p:attrNameLst>
                                      </p:cBhvr>
                                    </p:animRot>
                                  </p:childTnLst>
                                </p:cTn>
                              </p:par>
                              <p:par>
                                <p:cTn id="463" presetID="8" presetClass="emph" presetSubtype="0" fill="hold" grpId="4" nodeType="withEffect">
                                  <p:stCondLst>
                                    <p:cond delay="0"/>
                                  </p:stCondLst>
                                  <p:childTnLst>
                                    <p:animRot by="21600000">
                                      <p:cBhvr>
                                        <p:cTn id="464" dur="3000" fill="hold"/>
                                        <p:tgtEl>
                                          <p:spTgt spid="24"/>
                                        </p:tgtEl>
                                        <p:attrNameLst>
                                          <p:attrName>r</p:attrName>
                                        </p:attrNameLst>
                                      </p:cBhvr>
                                    </p:animRot>
                                  </p:childTnLst>
                                </p:cTn>
                              </p:par>
                              <p:par>
                                <p:cTn id="465" presetID="8" presetClass="emph" presetSubtype="0" fill="hold" grpId="4" nodeType="withEffect">
                                  <p:stCondLst>
                                    <p:cond delay="0"/>
                                  </p:stCondLst>
                                  <p:childTnLst>
                                    <p:animRot by="21600000">
                                      <p:cBhvr>
                                        <p:cTn id="466" dur="3000" fill="hold"/>
                                        <p:tgtEl>
                                          <p:spTgt spid="25"/>
                                        </p:tgtEl>
                                        <p:attrNameLst>
                                          <p:attrName>r</p:attrName>
                                        </p:attrNameLst>
                                      </p:cBhvr>
                                    </p:animRot>
                                  </p:childTnLst>
                                </p:cTn>
                              </p:par>
                              <p:par>
                                <p:cTn id="467" presetID="8" presetClass="emph" presetSubtype="0" fill="hold" grpId="4" nodeType="withEffect">
                                  <p:stCondLst>
                                    <p:cond delay="0"/>
                                  </p:stCondLst>
                                  <p:childTnLst>
                                    <p:animRot by="21600000">
                                      <p:cBhvr>
                                        <p:cTn id="468" dur="3000" fill="hold"/>
                                        <p:tgtEl>
                                          <p:spTgt spid="26"/>
                                        </p:tgtEl>
                                        <p:attrNameLst>
                                          <p:attrName>r</p:attrName>
                                        </p:attrNameLst>
                                      </p:cBhvr>
                                    </p:animRot>
                                  </p:childTnLst>
                                </p:cTn>
                              </p:par>
                              <p:par>
                                <p:cTn id="469" presetID="8" presetClass="emph" presetSubtype="0" fill="hold" grpId="4" nodeType="withEffect">
                                  <p:stCondLst>
                                    <p:cond delay="0"/>
                                  </p:stCondLst>
                                  <p:childTnLst>
                                    <p:animRot by="21600000">
                                      <p:cBhvr>
                                        <p:cTn id="470" dur="3000" fill="hold"/>
                                        <p:tgtEl>
                                          <p:spTgt spid="27"/>
                                        </p:tgtEl>
                                        <p:attrNameLst>
                                          <p:attrName>r</p:attrName>
                                        </p:attrNameLst>
                                      </p:cBhvr>
                                    </p:animRot>
                                  </p:childTnLst>
                                </p:cTn>
                              </p:par>
                              <p:par>
                                <p:cTn id="471" presetID="8" presetClass="emph" presetSubtype="0" fill="hold" grpId="4" nodeType="withEffect">
                                  <p:stCondLst>
                                    <p:cond delay="0"/>
                                  </p:stCondLst>
                                  <p:childTnLst>
                                    <p:animRot by="21600000">
                                      <p:cBhvr>
                                        <p:cTn id="472" dur="3000" fill="hold"/>
                                        <p:tgtEl>
                                          <p:spTgt spid="28"/>
                                        </p:tgtEl>
                                        <p:attrNameLst>
                                          <p:attrName>r</p:attrName>
                                        </p:attrNameLst>
                                      </p:cBhvr>
                                    </p:animRot>
                                  </p:childTnLst>
                                </p:cTn>
                              </p:par>
                              <p:par>
                                <p:cTn id="473" presetID="8" presetClass="emph" presetSubtype="0" fill="hold" grpId="4" nodeType="withEffect">
                                  <p:stCondLst>
                                    <p:cond delay="0"/>
                                  </p:stCondLst>
                                  <p:childTnLst>
                                    <p:animRot by="21600000">
                                      <p:cBhvr>
                                        <p:cTn id="474" dur="3000" fill="hold"/>
                                        <p:tgtEl>
                                          <p:spTgt spid="29"/>
                                        </p:tgtEl>
                                        <p:attrNameLst>
                                          <p:attrName>r</p:attrName>
                                        </p:attrNameLst>
                                      </p:cBhvr>
                                    </p:animRot>
                                  </p:childTnLst>
                                </p:cTn>
                              </p:par>
                              <p:par>
                                <p:cTn id="475" presetID="8" presetClass="emph" presetSubtype="0" fill="hold" grpId="4" nodeType="withEffect">
                                  <p:stCondLst>
                                    <p:cond delay="0"/>
                                  </p:stCondLst>
                                  <p:childTnLst>
                                    <p:animRot by="21600000">
                                      <p:cBhvr>
                                        <p:cTn id="476" dur="3000" fill="hold"/>
                                        <p:tgtEl>
                                          <p:spTgt spid="30"/>
                                        </p:tgtEl>
                                        <p:attrNameLst>
                                          <p:attrName>r</p:attrName>
                                        </p:attrNameLst>
                                      </p:cBhvr>
                                    </p:animRot>
                                  </p:childTnLst>
                                </p:cTn>
                              </p:par>
                              <p:par>
                                <p:cTn id="477" presetID="8" presetClass="emph" presetSubtype="0" fill="hold" grpId="4" nodeType="withEffect">
                                  <p:stCondLst>
                                    <p:cond delay="0"/>
                                  </p:stCondLst>
                                  <p:childTnLst>
                                    <p:animRot by="21600000">
                                      <p:cBhvr>
                                        <p:cTn id="478" dur="3000" fill="hold"/>
                                        <p:tgtEl>
                                          <p:spTgt spid="31"/>
                                        </p:tgtEl>
                                        <p:attrNameLst>
                                          <p:attrName>r</p:attrName>
                                        </p:attrNameLst>
                                      </p:cBhvr>
                                    </p:animRot>
                                  </p:childTnLst>
                                </p:cTn>
                              </p:par>
                              <p:par>
                                <p:cTn id="479" presetID="8" presetClass="emph" presetSubtype="0" fill="hold" grpId="4" nodeType="withEffect">
                                  <p:stCondLst>
                                    <p:cond delay="0"/>
                                  </p:stCondLst>
                                  <p:childTnLst>
                                    <p:animRot by="21600000">
                                      <p:cBhvr>
                                        <p:cTn id="480" dur="3000" fill="hold"/>
                                        <p:tgtEl>
                                          <p:spTgt spid="32"/>
                                        </p:tgtEl>
                                        <p:attrNameLst>
                                          <p:attrName>r</p:attrName>
                                        </p:attrNameLst>
                                      </p:cBhvr>
                                    </p:animRot>
                                  </p:childTnLst>
                                </p:cTn>
                              </p:par>
                              <p:par>
                                <p:cTn id="481" presetID="8" presetClass="emph" presetSubtype="0" fill="hold" grpId="4" nodeType="withEffect">
                                  <p:stCondLst>
                                    <p:cond delay="0"/>
                                  </p:stCondLst>
                                  <p:childTnLst>
                                    <p:animRot by="21600000">
                                      <p:cBhvr>
                                        <p:cTn id="482" dur="3000" fill="hold"/>
                                        <p:tgtEl>
                                          <p:spTgt spid="33"/>
                                        </p:tgtEl>
                                        <p:attrNameLst>
                                          <p:attrName>r</p:attrName>
                                        </p:attrNameLst>
                                      </p:cBhvr>
                                    </p:animRot>
                                  </p:childTnLst>
                                </p:cTn>
                              </p:par>
                              <p:par>
                                <p:cTn id="483" presetID="8" presetClass="emph" presetSubtype="0" fill="hold" grpId="4" nodeType="withEffect">
                                  <p:stCondLst>
                                    <p:cond delay="0"/>
                                  </p:stCondLst>
                                  <p:childTnLst>
                                    <p:animRot by="21600000">
                                      <p:cBhvr>
                                        <p:cTn id="484" dur="3000" fill="hold"/>
                                        <p:tgtEl>
                                          <p:spTgt spid="34"/>
                                        </p:tgtEl>
                                        <p:attrNameLst>
                                          <p:attrName>r</p:attrName>
                                        </p:attrNameLst>
                                      </p:cBhvr>
                                    </p:animRot>
                                  </p:childTnLst>
                                </p:cTn>
                              </p:par>
                              <p:par>
                                <p:cTn id="485" presetID="8" presetClass="emph" presetSubtype="0" fill="hold" grpId="4" nodeType="withEffect">
                                  <p:stCondLst>
                                    <p:cond delay="0"/>
                                  </p:stCondLst>
                                  <p:childTnLst>
                                    <p:animRot by="21600000">
                                      <p:cBhvr>
                                        <p:cTn id="486" dur="3000" fill="hold"/>
                                        <p:tgtEl>
                                          <p:spTgt spid="35"/>
                                        </p:tgtEl>
                                        <p:attrNameLst>
                                          <p:attrName>r</p:attrName>
                                        </p:attrNameLst>
                                      </p:cBhvr>
                                    </p:animRot>
                                  </p:childTnLst>
                                </p:cTn>
                              </p:par>
                              <p:par>
                                <p:cTn id="487" presetID="8" presetClass="emph" presetSubtype="0" fill="hold" grpId="4" nodeType="withEffect">
                                  <p:stCondLst>
                                    <p:cond delay="0"/>
                                  </p:stCondLst>
                                  <p:childTnLst>
                                    <p:animRot by="21600000">
                                      <p:cBhvr>
                                        <p:cTn id="488" dur="3000" fill="hold"/>
                                        <p:tgtEl>
                                          <p:spTgt spid="36"/>
                                        </p:tgtEl>
                                        <p:attrNameLst>
                                          <p:attrName>r</p:attrName>
                                        </p:attrNameLst>
                                      </p:cBhvr>
                                    </p:animRot>
                                  </p:childTnLst>
                                </p:cTn>
                              </p:par>
                              <p:par>
                                <p:cTn id="489" presetID="23" presetClass="entr" presetSubtype="288" fill="hold" nodeType="withEffect">
                                  <p:stCondLst>
                                    <p:cond delay="0"/>
                                  </p:stCondLst>
                                  <p:childTnLst>
                                    <p:set>
                                      <p:cBhvr>
                                        <p:cTn id="490" dur="1" fill="hold">
                                          <p:stCondLst>
                                            <p:cond delay="0"/>
                                          </p:stCondLst>
                                        </p:cTn>
                                        <p:tgtEl>
                                          <p:spTgt spid="4"/>
                                        </p:tgtEl>
                                        <p:attrNameLst>
                                          <p:attrName>style.visibility</p:attrName>
                                        </p:attrNameLst>
                                      </p:cBhvr>
                                      <p:to>
                                        <p:strVal val="visible"/>
                                      </p:to>
                                    </p:set>
                                    <p:anim calcmode="lin" valueType="num">
                                      <p:cBhvr>
                                        <p:cTn id="491" dur="3000" fill="hold"/>
                                        <p:tgtEl>
                                          <p:spTgt spid="4"/>
                                        </p:tgtEl>
                                        <p:attrNameLst>
                                          <p:attrName>ppt_w</p:attrName>
                                        </p:attrNameLst>
                                      </p:cBhvr>
                                      <p:tavLst>
                                        <p:tav tm="0">
                                          <p:val>
                                            <p:strVal val="4/3*#ppt_w"/>
                                          </p:val>
                                        </p:tav>
                                        <p:tav tm="100000">
                                          <p:val>
                                            <p:strVal val="#ppt_w"/>
                                          </p:val>
                                        </p:tav>
                                      </p:tavLst>
                                    </p:anim>
                                    <p:anim calcmode="lin" valueType="num">
                                      <p:cBhvr>
                                        <p:cTn id="492" dur="3000" fill="hold"/>
                                        <p:tgtEl>
                                          <p:spTgt spid="4"/>
                                        </p:tgtEl>
                                        <p:attrNameLst>
                                          <p:attrName>ppt_h</p:attrName>
                                        </p:attrNameLst>
                                      </p:cBhvr>
                                      <p:tavLst>
                                        <p:tav tm="0">
                                          <p:val>
                                            <p:strVal val="4/3*#ppt_h"/>
                                          </p:val>
                                        </p:tav>
                                        <p:tav tm="100000">
                                          <p:val>
                                            <p:strVal val="#ppt_h"/>
                                          </p:val>
                                        </p:tav>
                                      </p:tavLst>
                                    </p:anim>
                                  </p:childTnLst>
                                </p:cTn>
                              </p:par>
                              <p:par>
                                <p:cTn id="493" presetID="16" presetClass="entr" presetSubtype="42" fill="hold" nodeType="withEffect">
                                  <p:stCondLst>
                                    <p:cond delay="0"/>
                                  </p:stCondLst>
                                  <p:childTnLst>
                                    <p:set>
                                      <p:cBhvr>
                                        <p:cTn id="494" dur="1" fill="hold">
                                          <p:stCondLst>
                                            <p:cond delay="0"/>
                                          </p:stCondLst>
                                        </p:cTn>
                                        <p:tgtEl>
                                          <p:spTgt spid="4"/>
                                        </p:tgtEl>
                                        <p:attrNameLst>
                                          <p:attrName>style.visibility</p:attrName>
                                        </p:attrNameLst>
                                      </p:cBhvr>
                                      <p:to>
                                        <p:strVal val="visible"/>
                                      </p:to>
                                    </p:set>
                                    <p:animEffect transition="in" filter="barn(outHorizontal)">
                                      <p:cBhvr>
                                        <p:cTn id="495"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5" grpId="4" animBg="1"/>
      <p:bldP spid="6" grpId="0" animBg="1"/>
      <p:bldP spid="6" grpId="1" animBg="1"/>
      <p:bldP spid="6" grpId="2" animBg="1"/>
      <p:bldP spid="6" grpId="3" animBg="1"/>
      <p:bldP spid="6" grpId="4" animBg="1"/>
      <p:bldP spid="7" grpId="0" animBg="1"/>
      <p:bldP spid="7" grpId="1" animBg="1"/>
      <p:bldP spid="7" grpId="2" animBg="1"/>
      <p:bldP spid="7" grpId="3" animBg="1"/>
      <p:bldP spid="7" grpId="4" animBg="1"/>
      <p:bldP spid="8" grpId="0" animBg="1"/>
      <p:bldP spid="8" grpId="1" animBg="1"/>
      <p:bldP spid="8" grpId="2" animBg="1"/>
      <p:bldP spid="8" grpId="3" animBg="1"/>
      <p:bldP spid="8" grpId="4" animBg="1"/>
      <p:bldP spid="9" grpId="0" animBg="1"/>
      <p:bldP spid="9" grpId="1" animBg="1"/>
      <p:bldP spid="9" grpId="2" animBg="1"/>
      <p:bldP spid="9" grpId="3" animBg="1"/>
      <p:bldP spid="9" grpId="4" animBg="1"/>
      <p:bldP spid="10" grpId="0" animBg="1"/>
      <p:bldP spid="10" grpId="1" animBg="1"/>
      <p:bldP spid="10" grpId="2" animBg="1"/>
      <p:bldP spid="10" grpId="3" animBg="1"/>
      <p:bldP spid="10" grpId="4" animBg="1"/>
      <p:bldP spid="11" grpId="0" animBg="1"/>
      <p:bldP spid="11" grpId="1" animBg="1"/>
      <p:bldP spid="11" grpId="2" animBg="1"/>
      <p:bldP spid="11" grpId="3" animBg="1"/>
      <p:bldP spid="11" grpId="4" animBg="1"/>
      <p:bldP spid="12" grpId="0" animBg="1"/>
      <p:bldP spid="12" grpId="1" animBg="1"/>
      <p:bldP spid="12" grpId="2" animBg="1"/>
      <p:bldP spid="12" grpId="3" animBg="1"/>
      <p:bldP spid="12" grpId="4" animBg="1"/>
      <p:bldP spid="13" grpId="0" animBg="1"/>
      <p:bldP spid="13" grpId="1" animBg="1"/>
      <p:bldP spid="13" grpId="2" animBg="1"/>
      <p:bldP spid="13" grpId="3" animBg="1"/>
      <p:bldP spid="13" grpId="4" animBg="1"/>
      <p:bldP spid="14" grpId="0" animBg="1"/>
      <p:bldP spid="14" grpId="1" animBg="1"/>
      <p:bldP spid="14" grpId="2" animBg="1"/>
      <p:bldP spid="14" grpId="3" animBg="1"/>
      <p:bldP spid="14" grpId="4" animBg="1"/>
      <p:bldP spid="15" grpId="0" animBg="1"/>
      <p:bldP spid="15" grpId="1" animBg="1"/>
      <p:bldP spid="15" grpId="2" animBg="1"/>
      <p:bldP spid="15" grpId="3" animBg="1"/>
      <p:bldP spid="15" grpId="4" animBg="1"/>
      <p:bldP spid="16" grpId="0" animBg="1"/>
      <p:bldP spid="16" grpId="1" animBg="1"/>
      <p:bldP spid="16" grpId="2" animBg="1"/>
      <p:bldP spid="16" grpId="3" animBg="1"/>
      <p:bldP spid="16" grpId="4" animBg="1"/>
      <p:bldP spid="17" grpId="0" animBg="1"/>
      <p:bldP spid="17" grpId="1" animBg="1"/>
      <p:bldP spid="17" grpId="2" animBg="1"/>
      <p:bldP spid="17" grpId="3" animBg="1"/>
      <p:bldP spid="17" grpId="4" animBg="1"/>
      <p:bldP spid="18" grpId="0" animBg="1"/>
      <p:bldP spid="18" grpId="1" animBg="1"/>
      <p:bldP spid="18" grpId="2" animBg="1"/>
      <p:bldP spid="18" grpId="3" animBg="1"/>
      <p:bldP spid="18" grpId="4" animBg="1"/>
      <p:bldP spid="19" grpId="0" animBg="1"/>
      <p:bldP spid="19" grpId="1" animBg="1"/>
      <p:bldP spid="19" grpId="2" animBg="1"/>
      <p:bldP spid="19" grpId="3" animBg="1"/>
      <p:bldP spid="19" grpId="4" animBg="1"/>
      <p:bldP spid="20" grpId="0" animBg="1"/>
      <p:bldP spid="20" grpId="1" animBg="1"/>
      <p:bldP spid="20" grpId="2" animBg="1"/>
      <p:bldP spid="20" grpId="3" animBg="1"/>
      <p:bldP spid="20" grpId="4" animBg="1"/>
      <p:bldP spid="21" grpId="0" animBg="1"/>
      <p:bldP spid="21" grpId="1" animBg="1"/>
      <p:bldP spid="21" grpId="2" animBg="1"/>
      <p:bldP spid="21" grpId="3" animBg="1"/>
      <p:bldP spid="21" grpId="4" animBg="1"/>
      <p:bldP spid="22" grpId="0" animBg="1"/>
      <p:bldP spid="22" grpId="1" animBg="1"/>
      <p:bldP spid="22" grpId="2" animBg="1"/>
      <p:bldP spid="22" grpId="3" animBg="1"/>
      <p:bldP spid="22" grpId="4" animBg="1"/>
      <p:bldP spid="23" grpId="0" animBg="1"/>
      <p:bldP spid="23" grpId="1" animBg="1"/>
      <p:bldP spid="23" grpId="2" animBg="1"/>
      <p:bldP spid="23" grpId="3" animBg="1"/>
      <p:bldP spid="23" grpId="4" animBg="1"/>
      <p:bldP spid="24" grpId="0" animBg="1"/>
      <p:bldP spid="24" grpId="1" animBg="1"/>
      <p:bldP spid="24" grpId="2" animBg="1"/>
      <p:bldP spid="24" grpId="3" animBg="1"/>
      <p:bldP spid="24" grpId="4" animBg="1"/>
      <p:bldP spid="25" grpId="0" animBg="1"/>
      <p:bldP spid="25" grpId="1" animBg="1"/>
      <p:bldP spid="25" grpId="2" animBg="1"/>
      <p:bldP spid="25" grpId="3" animBg="1"/>
      <p:bldP spid="25" grpId="4" animBg="1"/>
      <p:bldP spid="26" grpId="0" animBg="1"/>
      <p:bldP spid="26" grpId="1" animBg="1"/>
      <p:bldP spid="26" grpId="2" animBg="1"/>
      <p:bldP spid="26" grpId="3" animBg="1"/>
      <p:bldP spid="26" grpId="4" animBg="1"/>
      <p:bldP spid="27" grpId="0" animBg="1"/>
      <p:bldP spid="27" grpId="1" animBg="1"/>
      <p:bldP spid="27" grpId="2" animBg="1"/>
      <p:bldP spid="27" grpId="3" animBg="1"/>
      <p:bldP spid="27" grpId="4" animBg="1"/>
      <p:bldP spid="28" grpId="0" animBg="1"/>
      <p:bldP spid="28" grpId="1" animBg="1"/>
      <p:bldP spid="28" grpId="2" animBg="1"/>
      <p:bldP spid="28" grpId="3" animBg="1"/>
      <p:bldP spid="28" grpId="4" animBg="1"/>
      <p:bldP spid="29" grpId="0" animBg="1"/>
      <p:bldP spid="29" grpId="1" animBg="1"/>
      <p:bldP spid="29" grpId="2" animBg="1"/>
      <p:bldP spid="29" grpId="3" animBg="1"/>
      <p:bldP spid="29" grpId="4" animBg="1"/>
      <p:bldP spid="30" grpId="0" animBg="1"/>
      <p:bldP spid="30" grpId="1" animBg="1"/>
      <p:bldP spid="30" grpId="2" animBg="1"/>
      <p:bldP spid="30" grpId="3" animBg="1"/>
      <p:bldP spid="30" grpId="4" animBg="1"/>
      <p:bldP spid="31" grpId="0" animBg="1"/>
      <p:bldP spid="31" grpId="1" animBg="1"/>
      <p:bldP spid="31" grpId="2" animBg="1"/>
      <p:bldP spid="31" grpId="3" animBg="1"/>
      <p:bldP spid="31" grpId="4" animBg="1"/>
      <p:bldP spid="32" grpId="0" animBg="1"/>
      <p:bldP spid="32" grpId="1" animBg="1"/>
      <p:bldP spid="32" grpId="2" animBg="1"/>
      <p:bldP spid="32" grpId="3" animBg="1"/>
      <p:bldP spid="32" grpId="4" animBg="1"/>
      <p:bldP spid="33" grpId="0" animBg="1"/>
      <p:bldP spid="33" grpId="1" animBg="1"/>
      <p:bldP spid="33" grpId="2" animBg="1"/>
      <p:bldP spid="33" grpId="3" animBg="1"/>
      <p:bldP spid="33" grpId="4" animBg="1"/>
      <p:bldP spid="34" grpId="0" animBg="1"/>
      <p:bldP spid="34" grpId="1" animBg="1"/>
      <p:bldP spid="34" grpId="2" animBg="1"/>
      <p:bldP spid="34" grpId="3" animBg="1"/>
      <p:bldP spid="34" grpId="4" animBg="1"/>
      <p:bldP spid="35" grpId="0" animBg="1"/>
      <p:bldP spid="35" grpId="1" animBg="1"/>
      <p:bldP spid="35" grpId="2" animBg="1"/>
      <p:bldP spid="35" grpId="3" animBg="1"/>
      <p:bldP spid="35" grpId="4" animBg="1"/>
      <p:bldP spid="36" grpId="0" animBg="1"/>
      <p:bldP spid="36" grpId="1" animBg="1"/>
      <p:bldP spid="36" grpId="2" animBg="1"/>
      <p:bldP spid="36" grpId="3" animBg="1"/>
      <p:bldP spid="36" grpId="4" animBg="1"/>
      <p:bldP spid="37"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chemeClr val="bg2">
                  <a:lumMod val="60000"/>
                  <a:lumOff val="40000"/>
                </a:schemeClr>
              </a:gs>
              <a:gs pos="50000">
                <a:schemeClr val="accent5">
                  <a:lumMod val="50000"/>
                  <a:shade val="67500"/>
                  <a:satMod val="115000"/>
                </a:schemeClr>
              </a:gs>
              <a:gs pos="100000">
                <a:schemeClr val="accent5">
                  <a:lumMod val="50000"/>
                  <a:shade val="100000"/>
                  <a:satMod val="115000"/>
                </a:schemeClr>
              </a:gs>
            </a:gsLst>
            <a:path path="circle">
              <a:fillToRect l="50000" t="50000" r="50000" b="50000"/>
            </a:path>
            <a:tileRect/>
          </a:gradFill>
        </p:spPr>
        <p:txBody>
          <a:bodyPr/>
          <a:lstStyle/>
          <a:p>
            <a:endParaRPr lang="es-ES" dirty="0"/>
          </a:p>
        </p:txBody>
      </p:sp>
      <p:pic>
        <p:nvPicPr>
          <p:cNvPr id="4" name="3 Imagen" descr="5 (9).jpg"/>
          <p:cNvPicPr>
            <a:picLocks noChangeAspect="1"/>
          </p:cNvPicPr>
          <p:nvPr/>
        </p:nvPicPr>
        <p:blipFill>
          <a:blip r:embed="rId3"/>
          <a:stretch>
            <a:fillRect/>
          </a:stretch>
        </p:blipFill>
        <p:spPr>
          <a:xfrm>
            <a:off x="0" y="0"/>
            <a:ext cx="9144000" cy="6858000"/>
          </a:xfrm>
          <a:prstGeom prst="rect">
            <a:avLst/>
          </a:prstGeom>
        </p:spPr>
      </p:pic>
      <p:sp>
        <p:nvSpPr>
          <p:cNvPr id="6" name="5 Rectángulo"/>
          <p:cNvSpPr/>
          <p:nvPr/>
        </p:nvSpPr>
        <p:spPr>
          <a:xfrm>
            <a:off x="0" y="0"/>
            <a:ext cx="571472" cy="928694"/>
          </a:xfrm>
          <a:prstGeom prst="rect">
            <a:avLst/>
          </a:prstGeom>
          <a:gradFill flip="none" rotWithShape="1">
            <a:gsLst>
              <a:gs pos="0">
                <a:schemeClr val="accent5">
                  <a:lumMod val="40000"/>
                  <a:lumOff val="60000"/>
                </a:schemeClr>
              </a:gs>
              <a:gs pos="50000">
                <a:schemeClr val="accent5">
                  <a:lumMod val="50000"/>
                  <a:shade val="67500"/>
                  <a:satMod val="115000"/>
                </a:schemeClr>
              </a:gs>
              <a:gs pos="100000">
                <a:schemeClr val="accent5">
                  <a:lumMod val="50000"/>
                  <a:shade val="100000"/>
                  <a:satMod val="115000"/>
                </a:schemeClr>
              </a:gs>
            </a:gsLst>
            <a:lin ang="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a:off x="8572528" y="5929306"/>
            <a:ext cx="571472" cy="928694"/>
          </a:xfrm>
          <a:prstGeom prst="rect">
            <a:avLst/>
          </a:prstGeom>
          <a:gradFill flip="none" rotWithShape="1">
            <a:gsLst>
              <a:gs pos="0">
                <a:schemeClr val="accent5">
                  <a:lumMod val="40000"/>
                  <a:lumOff val="60000"/>
                </a:schemeClr>
              </a:gs>
              <a:gs pos="50000">
                <a:schemeClr val="accent5">
                  <a:lumMod val="50000"/>
                  <a:shade val="67500"/>
                  <a:satMod val="115000"/>
                </a:schemeClr>
              </a:gs>
              <a:gs pos="100000">
                <a:schemeClr val="accent5">
                  <a:lumMod val="50000"/>
                  <a:shade val="100000"/>
                  <a:satMod val="115000"/>
                </a:schemeClr>
              </a:gs>
            </a:gsLst>
            <a:lin ang="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a:off x="0" y="5929306"/>
            <a:ext cx="571472" cy="928694"/>
          </a:xfrm>
          <a:prstGeom prst="rect">
            <a:avLst/>
          </a:prstGeom>
          <a:gradFill flip="none" rotWithShape="1">
            <a:gsLst>
              <a:gs pos="0">
                <a:schemeClr val="accent5">
                  <a:lumMod val="40000"/>
                  <a:lumOff val="60000"/>
                </a:schemeClr>
              </a:gs>
              <a:gs pos="50000">
                <a:schemeClr val="accent5">
                  <a:lumMod val="50000"/>
                  <a:shade val="67500"/>
                  <a:satMod val="115000"/>
                </a:schemeClr>
              </a:gs>
              <a:gs pos="100000">
                <a:schemeClr val="accent5">
                  <a:lumMod val="50000"/>
                  <a:shade val="100000"/>
                  <a:satMod val="115000"/>
                </a:schemeClr>
              </a:gs>
            </a:gsLst>
            <a:lin ang="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a:off x="8572528" y="0"/>
            <a:ext cx="571472" cy="928694"/>
          </a:xfrm>
          <a:prstGeom prst="rect">
            <a:avLst/>
          </a:prstGeom>
          <a:gradFill flip="none" rotWithShape="1">
            <a:gsLst>
              <a:gs pos="0">
                <a:schemeClr val="accent5">
                  <a:lumMod val="40000"/>
                  <a:lumOff val="60000"/>
                </a:schemeClr>
              </a:gs>
              <a:gs pos="50000">
                <a:schemeClr val="accent5">
                  <a:lumMod val="50000"/>
                  <a:shade val="67500"/>
                  <a:satMod val="115000"/>
                </a:schemeClr>
              </a:gs>
              <a:gs pos="100000">
                <a:schemeClr val="accent5">
                  <a:lumMod val="50000"/>
                  <a:shade val="100000"/>
                  <a:satMod val="115000"/>
                </a:schemeClr>
              </a:gs>
            </a:gsLst>
            <a:lin ang="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a:off x="571472" y="500042"/>
            <a:ext cx="571472" cy="928694"/>
          </a:xfrm>
          <a:prstGeom prst="rect">
            <a:avLst/>
          </a:prstGeom>
          <a:gradFill flip="none" rotWithShape="1">
            <a:gsLst>
              <a:gs pos="0">
                <a:schemeClr val="accent5">
                  <a:lumMod val="40000"/>
                  <a:lumOff val="60000"/>
                </a:schemeClr>
              </a:gs>
              <a:gs pos="50000">
                <a:schemeClr val="accent5">
                  <a:lumMod val="50000"/>
                  <a:shade val="67500"/>
                  <a:satMod val="115000"/>
                </a:schemeClr>
              </a:gs>
              <a:gs pos="100000">
                <a:schemeClr val="accent5">
                  <a:lumMod val="50000"/>
                  <a:shade val="100000"/>
                  <a:satMod val="115000"/>
                </a:schemeClr>
              </a:gs>
            </a:gsLst>
            <a:lin ang="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a:off x="7929586" y="428604"/>
            <a:ext cx="571472" cy="928694"/>
          </a:xfrm>
          <a:prstGeom prst="rect">
            <a:avLst/>
          </a:prstGeom>
          <a:gradFill flip="none" rotWithShape="1">
            <a:gsLst>
              <a:gs pos="0">
                <a:schemeClr val="accent5">
                  <a:lumMod val="40000"/>
                  <a:lumOff val="60000"/>
                </a:schemeClr>
              </a:gs>
              <a:gs pos="50000">
                <a:schemeClr val="accent5">
                  <a:lumMod val="50000"/>
                  <a:shade val="67500"/>
                  <a:satMod val="115000"/>
                </a:schemeClr>
              </a:gs>
              <a:gs pos="100000">
                <a:schemeClr val="accent5">
                  <a:lumMod val="50000"/>
                  <a:shade val="100000"/>
                  <a:satMod val="115000"/>
                </a:schemeClr>
              </a:gs>
            </a:gsLst>
            <a:lin ang="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a:off x="8001024" y="5500702"/>
            <a:ext cx="571472" cy="928694"/>
          </a:xfrm>
          <a:prstGeom prst="rect">
            <a:avLst/>
          </a:prstGeom>
          <a:gradFill flip="none" rotWithShape="1">
            <a:gsLst>
              <a:gs pos="0">
                <a:schemeClr val="accent5">
                  <a:lumMod val="40000"/>
                  <a:lumOff val="60000"/>
                </a:schemeClr>
              </a:gs>
              <a:gs pos="50000">
                <a:schemeClr val="accent5">
                  <a:lumMod val="50000"/>
                  <a:shade val="67500"/>
                  <a:satMod val="115000"/>
                </a:schemeClr>
              </a:gs>
              <a:gs pos="100000">
                <a:schemeClr val="accent5">
                  <a:lumMod val="50000"/>
                  <a:shade val="100000"/>
                  <a:satMod val="115000"/>
                </a:schemeClr>
              </a:gs>
            </a:gsLst>
            <a:lin ang="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a:off x="571472" y="5429264"/>
            <a:ext cx="571472" cy="928694"/>
          </a:xfrm>
          <a:prstGeom prst="rect">
            <a:avLst/>
          </a:prstGeom>
          <a:gradFill flip="none" rotWithShape="1">
            <a:gsLst>
              <a:gs pos="0">
                <a:schemeClr val="accent5">
                  <a:lumMod val="40000"/>
                  <a:lumOff val="60000"/>
                </a:schemeClr>
              </a:gs>
              <a:gs pos="50000">
                <a:schemeClr val="accent5">
                  <a:lumMod val="50000"/>
                  <a:shade val="67500"/>
                  <a:satMod val="115000"/>
                </a:schemeClr>
              </a:gs>
              <a:gs pos="100000">
                <a:schemeClr val="accent5">
                  <a:lumMod val="50000"/>
                  <a:shade val="100000"/>
                  <a:satMod val="115000"/>
                </a:schemeClr>
              </a:gs>
            </a:gsLst>
            <a:lin ang="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a:off x="1143008" y="1071570"/>
            <a:ext cx="571472" cy="928694"/>
          </a:xfrm>
          <a:prstGeom prst="rect">
            <a:avLst/>
          </a:prstGeom>
          <a:gradFill flip="none" rotWithShape="1">
            <a:gsLst>
              <a:gs pos="0">
                <a:schemeClr val="accent5">
                  <a:lumMod val="40000"/>
                  <a:lumOff val="60000"/>
                </a:schemeClr>
              </a:gs>
              <a:gs pos="50000">
                <a:schemeClr val="accent5">
                  <a:lumMod val="50000"/>
                  <a:shade val="67500"/>
                  <a:satMod val="115000"/>
                </a:schemeClr>
              </a:gs>
              <a:gs pos="100000">
                <a:schemeClr val="accent5">
                  <a:lumMod val="50000"/>
                  <a:shade val="100000"/>
                  <a:satMod val="115000"/>
                </a:schemeClr>
              </a:gs>
            </a:gsLst>
            <a:lin ang="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a:off x="1714480" y="1571612"/>
            <a:ext cx="571472" cy="928694"/>
          </a:xfrm>
          <a:prstGeom prst="rect">
            <a:avLst/>
          </a:prstGeom>
          <a:gradFill flip="none" rotWithShape="1">
            <a:gsLst>
              <a:gs pos="0">
                <a:schemeClr val="accent5">
                  <a:lumMod val="40000"/>
                  <a:lumOff val="60000"/>
                </a:schemeClr>
              </a:gs>
              <a:gs pos="50000">
                <a:schemeClr val="accent5">
                  <a:lumMod val="50000"/>
                  <a:shade val="67500"/>
                  <a:satMod val="115000"/>
                </a:schemeClr>
              </a:gs>
              <a:gs pos="100000">
                <a:schemeClr val="accent5">
                  <a:lumMod val="50000"/>
                  <a:shade val="100000"/>
                  <a:satMod val="115000"/>
                </a:schemeClr>
              </a:gs>
            </a:gsLst>
            <a:lin ang="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ectángulo"/>
          <p:cNvSpPr/>
          <p:nvPr/>
        </p:nvSpPr>
        <p:spPr>
          <a:xfrm>
            <a:off x="2214578" y="1928826"/>
            <a:ext cx="571472" cy="928694"/>
          </a:xfrm>
          <a:prstGeom prst="rect">
            <a:avLst/>
          </a:prstGeom>
          <a:gradFill flip="none" rotWithShape="1">
            <a:gsLst>
              <a:gs pos="0">
                <a:schemeClr val="accent5">
                  <a:lumMod val="40000"/>
                  <a:lumOff val="60000"/>
                </a:schemeClr>
              </a:gs>
              <a:gs pos="50000">
                <a:schemeClr val="accent5">
                  <a:lumMod val="50000"/>
                  <a:shade val="67500"/>
                  <a:satMod val="115000"/>
                </a:schemeClr>
              </a:gs>
              <a:gs pos="100000">
                <a:schemeClr val="accent5">
                  <a:lumMod val="50000"/>
                  <a:shade val="100000"/>
                  <a:satMod val="115000"/>
                </a:schemeClr>
              </a:gs>
            </a:gsLst>
            <a:lin ang="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a:off x="2786050" y="2428868"/>
            <a:ext cx="571472" cy="928694"/>
          </a:xfrm>
          <a:prstGeom prst="rect">
            <a:avLst/>
          </a:prstGeom>
          <a:gradFill flip="none" rotWithShape="1">
            <a:gsLst>
              <a:gs pos="0">
                <a:schemeClr val="accent5">
                  <a:lumMod val="40000"/>
                  <a:lumOff val="60000"/>
                </a:schemeClr>
              </a:gs>
              <a:gs pos="50000">
                <a:schemeClr val="accent5">
                  <a:lumMod val="50000"/>
                  <a:shade val="67500"/>
                  <a:satMod val="115000"/>
                </a:schemeClr>
              </a:gs>
              <a:gs pos="100000">
                <a:schemeClr val="accent5">
                  <a:lumMod val="50000"/>
                  <a:shade val="100000"/>
                  <a:satMod val="115000"/>
                </a:schemeClr>
              </a:gs>
            </a:gsLst>
            <a:lin ang="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ectángulo"/>
          <p:cNvSpPr/>
          <p:nvPr/>
        </p:nvSpPr>
        <p:spPr>
          <a:xfrm>
            <a:off x="7358082" y="857232"/>
            <a:ext cx="571472" cy="928694"/>
          </a:xfrm>
          <a:prstGeom prst="rect">
            <a:avLst/>
          </a:prstGeom>
          <a:gradFill flip="none" rotWithShape="1">
            <a:gsLst>
              <a:gs pos="0">
                <a:schemeClr val="accent5">
                  <a:lumMod val="40000"/>
                  <a:lumOff val="60000"/>
                </a:schemeClr>
              </a:gs>
              <a:gs pos="50000">
                <a:schemeClr val="accent5">
                  <a:lumMod val="50000"/>
                  <a:shade val="67500"/>
                  <a:satMod val="115000"/>
                </a:schemeClr>
              </a:gs>
              <a:gs pos="100000">
                <a:schemeClr val="accent5">
                  <a:lumMod val="50000"/>
                  <a:shade val="100000"/>
                  <a:satMod val="115000"/>
                </a:schemeClr>
              </a:gs>
            </a:gsLst>
            <a:lin ang="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ectángulo"/>
          <p:cNvSpPr/>
          <p:nvPr/>
        </p:nvSpPr>
        <p:spPr>
          <a:xfrm>
            <a:off x="6786578" y="1428736"/>
            <a:ext cx="571472" cy="928694"/>
          </a:xfrm>
          <a:prstGeom prst="rect">
            <a:avLst/>
          </a:prstGeom>
          <a:gradFill flip="none" rotWithShape="1">
            <a:gsLst>
              <a:gs pos="0">
                <a:schemeClr val="accent5">
                  <a:lumMod val="40000"/>
                  <a:lumOff val="60000"/>
                </a:schemeClr>
              </a:gs>
              <a:gs pos="50000">
                <a:schemeClr val="accent5">
                  <a:lumMod val="50000"/>
                  <a:shade val="67500"/>
                  <a:satMod val="115000"/>
                </a:schemeClr>
              </a:gs>
              <a:gs pos="100000">
                <a:schemeClr val="accent5">
                  <a:lumMod val="50000"/>
                  <a:shade val="100000"/>
                  <a:satMod val="115000"/>
                </a:schemeClr>
              </a:gs>
            </a:gsLst>
            <a:lin ang="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Rectángulo"/>
          <p:cNvSpPr/>
          <p:nvPr/>
        </p:nvSpPr>
        <p:spPr>
          <a:xfrm>
            <a:off x="6215074" y="1857364"/>
            <a:ext cx="571472" cy="928694"/>
          </a:xfrm>
          <a:prstGeom prst="rect">
            <a:avLst/>
          </a:prstGeom>
          <a:gradFill flip="none" rotWithShape="1">
            <a:gsLst>
              <a:gs pos="0">
                <a:schemeClr val="accent5">
                  <a:lumMod val="40000"/>
                  <a:lumOff val="60000"/>
                </a:schemeClr>
              </a:gs>
              <a:gs pos="50000">
                <a:schemeClr val="accent5">
                  <a:lumMod val="50000"/>
                  <a:shade val="67500"/>
                  <a:satMod val="115000"/>
                </a:schemeClr>
              </a:gs>
              <a:gs pos="100000">
                <a:schemeClr val="accent5">
                  <a:lumMod val="50000"/>
                  <a:shade val="100000"/>
                  <a:satMod val="115000"/>
                </a:schemeClr>
              </a:gs>
            </a:gsLst>
            <a:lin ang="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Rectángulo"/>
          <p:cNvSpPr/>
          <p:nvPr/>
        </p:nvSpPr>
        <p:spPr>
          <a:xfrm>
            <a:off x="5643570" y="2285992"/>
            <a:ext cx="571472" cy="928694"/>
          </a:xfrm>
          <a:prstGeom prst="rect">
            <a:avLst/>
          </a:prstGeom>
          <a:gradFill flip="none" rotWithShape="1">
            <a:gsLst>
              <a:gs pos="0">
                <a:schemeClr val="accent5">
                  <a:lumMod val="40000"/>
                  <a:lumOff val="60000"/>
                </a:schemeClr>
              </a:gs>
              <a:gs pos="50000">
                <a:schemeClr val="accent5">
                  <a:lumMod val="50000"/>
                  <a:shade val="67500"/>
                  <a:satMod val="115000"/>
                </a:schemeClr>
              </a:gs>
              <a:gs pos="100000">
                <a:schemeClr val="accent5">
                  <a:lumMod val="50000"/>
                  <a:shade val="100000"/>
                  <a:satMod val="115000"/>
                </a:schemeClr>
              </a:gs>
            </a:gsLst>
            <a:lin ang="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Rectángulo"/>
          <p:cNvSpPr/>
          <p:nvPr/>
        </p:nvSpPr>
        <p:spPr>
          <a:xfrm>
            <a:off x="1143008" y="5000612"/>
            <a:ext cx="571472" cy="928694"/>
          </a:xfrm>
          <a:prstGeom prst="rect">
            <a:avLst/>
          </a:prstGeom>
          <a:gradFill flip="none" rotWithShape="1">
            <a:gsLst>
              <a:gs pos="0">
                <a:schemeClr val="accent5">
                  <a:lumMod val="40000"/>
                  <a:lumOff val="60000"/>
                </a:schemeClr>
              </a:gs>
              <a:gs pos="50000">
                <a:schemeClr val="accent5">
                  <a:lumMod val="50000"/>
                  <a:shade val="67500"/>
                  <a:satMod val="115000"/>
                </a:schemeClr>
              </a:gs>
              <a:gs pos="100000">
                <a:schemeClr val="accent5">
                  <a:lumMod val="50000"/>
                  <a:shade val="100000"/>
                  <a:satMod val="115000"/>
                </a:schemeClr>
              </a:gs>
            </a:gsLst>
            <a:lin ang="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Rectángulo"/>
          <p:cNvSpPr/>
          <p:nvPr/>
        </p:nvSpPr>
        <p:spPr>
          <a:xfrm>
            <a:off x="1714480" y="4500570"/>
            <a:ext cx="571472" cy="928694"/>
          </a:xfrm>
          <a:prstGeom prst="rect">
            <a:avLst/>
          </a:prstGeom>
          <a:gradFill flip="none" rotWithShape="1">
            <a:gsLst>
              <a:gs pos="0">
                <a:schemeClr val="accent5">
                  <a:lumMod val="40000"/>
                  <a:lumOff val="60000"/>
                </a:schemeClr>
              </a:gs>
              <a:gs pos="50000">
                <a:schemeClr val="accent5">
                  <a:lumMod val="50000"/>
                  <a:shade val="67500"/>
                  <a:satMod val="115000"/>
                </a:schemeClr>
              </a:gs>
              <a:gs pos="100000">
                <a:schemeClr val="accent5">
                  <a:lumMod val="50000"/>
                  <a:shade val="100000"/>
                  <a:satMod val="115000"/>
                </a:schemeClr>
              </a:gs>
            </a:gsLst>
            <a:lin ang="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Rectángulo"/>
          <p:cNvSpPr/>
          <p:nvPr/>
        </p:nvSpPr>
        <p:spPr>
          <a:xfrm>
            <a:off x="2286016" y="4071918"/>
            <a:ext cx="571472" cy="928694"/>
          </a:xfrm>
          <a:prstGeom prst="rect">
            <a:avLst/>
          </a:prstGeom>
          <a:gradFill flip="none" rotWithShape="1">
            <a:gsLst>
              <a:gs pos="0">
                <a:schemeClr val="accent5">
                  <a:lumMod val="40000"/>
                  <a:lumOff val="60000"/>
                </a:schemeClr>
              </a:gs>
              <a:gs pos="50000">
                <a:schemeClr val="accent5">
                  <a:lumMod val="50000"/>
                  <a:shade val="67500"/>
                  <a:satMod val="115000"/>
                </a:schemeClr>
              </a:gs>
              <a:gs pos="100000">
                <a:schemeClr val="accent5">
                  <a:lumMod val="50000"/>
                  <a:shade val="100000"/>
                  <a:satMod val="115000"/>
                </a:schemeClr>
              </a:gs>
            </a:gsLst>
            <a:lin ang="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Rectángulo"/>
          <p:cNvSpPr/>
          <p:nvPr/>
        </p:nvSpPr>
        <p:spPr>
          <a:xfrm>
            <a:off x="2857488" y="3571876"/>
            <a:ext cx="571472" cy="928694"/>
          </a:xfrm>
          <a:prstGeom prst="rect">
            <a:avLst/>
          </a:prstGeom>
          <a:gradFill flip="none" rotWithShape="1">
            <a:gsLst>
              <a:gs pos="0">
                <a:schemeClr val="accent5">
                  <a:lumMod val="40000"/>
                  <a:lumOff val="60000"/>
                </a:schemeClr>
              </a:gs>
              <a:gs pos="50000">
                <a:schemeClr val="accent5">
                  <a:lumMod val="50000"/>
                  <a:shade val="67500"/>
                  <a:satMod val="115000"/>
                </a:schemeClr>
              </a:gs>
              <a:gs pos="100000">
                <a:schemeClr val="accent5">
                  <a:lumMod val="50000"/>
                  <a:shade val="100000"/>
                  <a:satMod val="115000"/>
                </a:schemeClr>
              </a:gs>
            </a:gsLst>
            <a:lin ang="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Rectángulo"/>
          <p:cNvSpPr/>
          <p:nvPr/>
        </p:nvSpPr>
        <p:spPr>
          <a:xfrm>
            <a:off x="7429520" y="5000612"/>
            <a:ext cx="571472" cy="928694"/>
          </a:xfrm>
          <a:prstGeom prst="rect">
            <a:avLst/>
          </a:prstGeom>
          <a:gradFill flip="none" rotWithShape="1">
            <a:gsLst>
              <a:gs pos="0">
                <a:schemeClr val="accent5">
                  <a:lumMod val="40000"/>
                  <a:lumOff val="60000"/>
                </a:schemeClr>
              </a:gs>
              <a:gs pos="50000">
                <a:schemeClr val="accent5">
                  <a:lumMod val="50000"/>
                  <a:shade val="67500"/>
                  <a:satMod val="115000"/>
                </a:schemeClr>
              </a:gs>
              <a:gs pos="100000">
                <a:schemeClr val="accent5">
                  <a:lumMod val="50000"/>
                  <a:shade val="100000"/>
                  <a:satMod val="115000"/>
                </a:schemeClr>
              </a:gs>
            </a:gsLst>
            <a:lin ang="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Rectángulo"/>
          <p:cNvSpPr/>
          <p:nvPr/>
        </p:nvSpPr>
        <p:spPr>
          <a:xfrm>
            <a:off x="6858016" y="4572008"/>
            <a:ext cx="571472" cy="928694"/>
          </a:xfrm>
          <a:prstGeom prst="rect">
            <a:avLst/>
          </a:prstGeom>
          <a:gradFill flip="none" rotWithShape="1">
            <a:gsLst>
              <a:gs pos="0">
                <a:schemeClr val="accent5">
                  <a:lumMod val="40000"/>
                  <a:lumOff val="60000"/>
                </a:schemeClr>
              </a:gs>
              <a:gs pos="50000">
                <a:schemeClr val="accent5">
                  <a:lumMod val="50000"/>
                  <a:shade val="67500"/>
                  <a:satMod val="115000"/>
                </a:schemeClr>
              </a:gs>
              <a:gs pos="100000">
                <a:schemeClr val="accent5">
                  <a:lumMod val="50000"/>
                  <a:shade val="100000"/>
                  <a:satMod val="115000"/>
                </a:schemeClr>
              </a:gs>
            </a:gsLst>
            <a:lin ang="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Rectángulo"/>
          <p:cNvSpPr/>
          <p:nvPr/>
        </p:nvSpPr>
        <p:spPr>
          <a:xfrm>
            <a:off x="6215074" y="4143380"/>
            <a:ext cx="571472" cy="928694"/>
          </a:xfrm>
          <a:prstGeom prst="rect">
            <a:avLst/>
          </a:prstGeom>
          <a:gradFill flip="none" rotWithShape="1">
            <a:gsLst>
              <a:gs pos="0">
                <a:schemeClr val="accent5">
                  <a:lumMod val="40000"/>
                  <a:lumOff val="60000"/>
                </a:schemeClr>
              </a:gs>
              <a:gs pos="50000">
                <a:schemeClr val="accent5">
                  <a:lumMod val="50000"/>
                  <a:shade val="67500"/>
                  <a:satMod val="115000"/>
                </a:schemeClr>
              </a:gs>
              <a:gs pos="100000">
                <a:schemeClr val="accent5">
                  <a:lumMod val="50000"/>
                  <a:shade val="100000"/>
                  <a:satMod val="115000"/>
                </a:schemeClr>
              </a:gs>
            </a:gsLst>
            <a:lin ang="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Rectángulo"/>
          <p:cNvSpPr/>
          <p:nvPr/>
        </p:nvSpPr>
        <p:spPr>
          <a:xfrm>
            <a:off x="5643570" y="3714776"/>
            <a:ext cx="571472" cy="928694"/>
          </a:xfrm>
          <a:prstGeom prst="rect">
            <a:avLst/>
          </a:prstGeom>
          <a:gradFill flip="none" rotWithShape="1">
            <a:gsLst>
              <a:gs pos="0">
                <a:schemeClr val="accent5">
                  <a:lumMod val="40000"/>
                  <a:lumOff val="60000"/>
                </a:schemeClr>
              </a:gs>
              <a:gs pos="50000">
                <a:schemeClr val="accent5">
                  <a:lumMod val="50000"/>
                  <a:shade val="67500"/>
                  <a:satMod val="115000"/>
                </a:schemeClr>
              </a:gs>
              <a:gs pos="100000">
                <a:schemeClr val="accent5">
                  <a:lumMod val="50000"/>
                  <a:shade val="100000"/>
                  <a:satMod val="115000"/>
                </a:schemeClr>
              </a:gs>
            </a:gsLst>
            <a:lin ang="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Rombo"/>
          <p:cNvSpPr/>
          <p:nvPr/>
        </p:nvSpPr>
        <p:spPr>
          <a:xfrm>
            <a:off x="3357554" y="2071678"/>
            <a:ext cx="2357454" cy="2786082"/>
          </a:xfrm>
          <a:prstGeom prst="diamond">
            <a:avLst/>
          </a:prstGeom>
          <a:blipFill dpi="0" rotWithShape="1">
            <a:blip r:embed="rId4">
              <a:duotone>
                <a:prstClr val="black"/>
                <a:schemeClr val="accent5">
                  <a:tint val="45000"/>
                  <a:satMod val="400000"/>
                </a:schemeClr>
              </a:duotone>
              <a:lum contrast="40000"/>
            </a:blip>
            <a:srcRect/>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30 Rectángulo"/>
          <p:cNvSpPr/>
          <p:nvPr/>
        </p:nvSpPr>
        <p:spPr>
          <a:xfrm>
            <a:off x="0" y="0"/>
            <a:ext cx="9144000" cy="6858000"/>
          </a:xfrm>
          <a:prstGeom prst="rect">
            <a:avLst/>
          </a:prstGeom>
          <a:gradFill flip="none" rotWithShape="1">
            <a:gsLst>
              <a:gs pos="0">
                <a:schemeClr val="tx2">
                  <a:lumMod val="50000"/>
                  <a:shade val="30000"/>
                  <a:satMod val="115000"/>
                </a:schemeClr>
              </a:gs>
              <a:gs pos="50000">
                <a:schemeClr val="tx2">
                  <a:lumMod val="50000"/>
                  <a:shade val="67500"/>
                  <a:satMod val="115000"/>
                </a:schemeClr>
              </a:gs>
              <a:gs pos="100000">
                <a:schemeClr val="tx2">
                  <a:lumMod val="50000"/>
                  <a:shade val="100000"/>
                  <a:satMod val="115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31"/>
                                        </p:tgtEl>
                                        <p:attrNameLst>
                                          <p:attrName>style.opacity</p:attrName>
                                        </p:attrNameLst>
                                      </p:cBhvr>
                                      <p:to>
                                        <p:strVal val="0"/>
                                      </p:to>
                                    </p:set>
                                    <p:animEffect filter="image" prLst="opacity: 0">
                                      <p:cBhvr rctx="IE">
                                        <p:cTn id="7" dur="indefinite"/>
                                        <p:tgtEl>
                                          <p:spTgt spid="31"/>
                                        </p:tgtEl>
                                      </p:cBhvr>
                                    </p:animEffect>
                                  </p:childTnLst>
                                </p:cTn>
                              </p:par>
                              <p:par>
                                <p:cTn id="8" presetID="2" presetClass="entr" presetSubtype="6"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additive="base">
                                        <p:cTn id="10" dur="3000" fill="hold"/>
                                        <p:tgtEl>
                                          <p:spTgt spid="6"/>
                                        </p:tgtEl>
                                        <p:attrNameLst>
                                          <p:attrName>ppt_x</p:attrName>
                                        </p:attrNameLst>
                                      </p:cBhvr>
                                      <p:tavLst>
                                        <p:tav tm="0">
                                          <p:val>
                                            <p:strVal val="1+#ppt_w/2"/>
                                          </p:val>
                                        </p:tav>
                                        <p:tav tm="100000">
                                          <p:val>
                                            <p:strVal val="#ppt_x"/>
                                          </p:val>
                                        </p:tav>
                                      </p:tavLst>
                                    </p:anim>
                                    <p:anim calcmode="lin" valueType="num">
                                      <p:cBhvr additive="base">
                                        <p:cTn id="11" dur="3000" fill="hold"/>
                                        <p:tgtEl>
                                          <p:spTgt spid="6"/>
                                        </p:tgtEl>
                                        <p:attrNameLst>
                                          <p:attrName>ppt_y</p:attrName>
                                        </p:attrNameLst>
                                      </p:cBhvr>
                                      <p:tavLst>
                                        <p:tav tm="0">
                                          <p:val>
                                            <p:strVal val="1+#ppt_h/2"/>
                                          </p:val>
                                        </p:tav>
                                        <p:tav tm="100000">
                                          <p:val>
                                            <p:strVal val="#ppt_y"/>
                                          </p:val>
                                        </p:tav>
                                      </p:tavLst>
                                    </p:anim>
                                  </p:childTnLst>
                                </p:cTn>
                              </p:par>
                              <p:par>
                                <p:cTn id="12" presetID="2" presetClass="entr" presetSubtype="6" fill="hold" grpId="0" nodeType="withEffect">
                                  <p:stCondLst>
                                    <p:cond delay="0"/>
                                  </p:stCondLst>
                                  <p:childTnLst>
                                    <p:set>
                                      <p:cBhvr>
                                        <p:cTn id="13" dur="1" fill="hold">
                                          <p:stCondLst>
                                            <p:cond delay="0"/>
                                          </p:stCondLst>
                                        </p:cTn>
                                        <p:tgtEl>
                                          <p:spTgt spid="10"/>
                                        </p:tgtEl>
                                        <p:attrNameLst>
                                          <p:attrName>style.visibility</p:attrName>
                                        </p:attrNameLst>
                                      </p:cBhvr>
                                      <p:to>
                                        <p:strVal val="visible"/>
                                      </p:to>
                                    </p:set>
                                    <p:anim calcmode="lin" valueType="num">
                                      <p:cBhvr additive="base">
                                        <p:cTn id="14" dur="3000" fill="hold"/>
                                        <p:tgtEl>
                                          <p:spTgt spid="10"/>
                                        </p:tgtEl>
                                        <p:attrNameLst>
                                          <p:attrName>ppt_x</p:attrName>
                                        </p:attrNameLst>
                                      </p:cBhvr>
                                      <p:tavLst>
                                        <p:tav tm="0">
                                          <p:val>
                                            <p:strVal val="1+#ppt_w/2"/>
                                          </p:val>
                                        </p:tav>
                                        <p:tav tm="100000">
                                          <p:val>
                                            <p:strVal val="#ppt_x"/>
                                          </p:val>
                                        </p:tav>
                                      </p:tavLst>
                                    </p:anim>
                                    <p:anim calcmode="lin" valueType="num">
                                      <p:cBhvr additive="base">
                                        <p:cTn id="15" dur="3000" fill="hold"/>
                                        <p:tgtEl>
                                          <p:spTgt spid="10"/>
                                        </p:tgtEl>
                                        <p:attrNameLst>
                                          <p:attrName>ppt_y</p:attrName>
                                        </p:attrNameLst>
                                      </p:cBhvr>
                                      <p:tavLst>
                                        <p:tav tm="0">
                                          <p:val>
                                            <p:strVal val="1+#ppt_h/2"/>
                                          </p:val>
                                        </p:tav>
                                        <p:tav tm="100000">
                                          <p:val>
                                            <p:strVal val="#ppt_y"/>
                                          </p:val>
                                        </p:tav>
                                      </p:tavLst>
                                    </p:anim>
                                  </p:childTnLst>
                                </p:cTn>
                              </p:par>
                              <p:par>
                                <p:cTn id="16" presetID="2" presetClass="entr" presetSubtype="6" fill="hold" grpId="0" nodeType="withEffect">
                                  <p:stCondLst>
                                    <p:cond delay="0"/>
                                  </p:stCondLst>
                                  <p:childTnLst>
                                    <p:set>
                                      <p:cBhvr>
                                        <p:cTn id="17" dur="1" fill="hold">
                                          <p:stCondLst>
                                            <p:cond delay="0"/>
                                          </p:stCondLst>
                                        </p:cTn>
                                        <p:tgtEl>
                                          <p:spTgt spid="14"/>
                                        </p:tgtEl>
                                        <p:attrNameLst>
                                          <p:attrName>style.visibility</p:attrName>
                                        </p:attrNameLst>
                                      </p:cBhvr>
                                      <p:to>
                                        <p:strVal val="visible"/>
                                      </p:to>
                                    </p:set>
                                    <p:anim calcmode="lin" valueType="num">
                                      <p:cBhvr additive="base">
                                        <p:cTn id="18" dur="3000" fill="hold"/>
                                        <p:tgtEl>
                                          <p:spTgt spid="14"/>
                                        </p:tgtEl>
                                        <p:attrNameLst>
                                          <p:attrName>ppt_x</p:attrName>
                                        </p:attrNameLst>
                                      </p:cBhvr>
                                      <p:tavLst>
                                        <p:tav tm="0">
                                          <p:val>
                                            <p:strVal val="1+#ppt_w/2"/>
                                          </p:val>
                                        </p:tav>
                                        <p:tav tm="100000">
                                          <p:val>
                                            <p:strVal val="#ppt_x"/>
                                          </p:val>
                                        </p:tav>
                                      </p:tavLst>
                                    </p:anim>
                                    <p:anim calcmode="lin" valueType="num">
                                      <p:cBhvr additive="base">
                                        <p:cTn id="19" dur="3000" fill="hold"/>
                                        <p:tgtEl>
                                          <p:spTgt spid="14"/>
                                        </p:tgtEl>
                                        <p:attrNameLst>
                                          <p:attrName>ppt_y</p:attrName>
                                        </p:attrNameLst>
                                      </p:cBhvr>
                                      <p:tavLst>
                                        <p:tav tm="0">
                                          <p:val>
                                            <p:strVal val="1+#ppt_h/2"/>
                                          </p:val>
                                        </p:tav>
                                        <p:tav tm="100000">
                                          <p:val>
                                            <p:strVal val="#ppt_y"/>
                                          </p:val>
                                        </p:tav>
                                      </p:tavLst>
                                    </p:anim>
                                  </p:childTnLst>
                                </p:cTn>
                              </p:par>
                              <p:par>
                                <p:cTn id="20" presetID="2" presetClass="entr" presetSubtype="6" fill="hold" grpId="0" nodeType="withEffect">
                                  <p:stCondLst>
                                    <p:cond delay="0"/>
                                  </p:stCondLst>
                                  <p:childTnLst>
                                    <p:set>
                                      <p:cBhvr>
                                        <p:cTn id="21" dur="1" fill="hold">
                                          <p:stCondLst>
                                            <p:cond delay="0"/>
                                          </p:stCondLst>
                                        </p:cTn>
                                        <p:tgtEl>
                                          <p:spTgt spid="15"/>
                                        </p:tgtEl>
                                        <p:attrNameLst>
                                          <p:attrName>style.visibility</p:attrName>
                                        </p:attrNameLst>
                                      </p:cBhvr>
                                      <p:to>
                                        <p:strVal val="visible"/>
                                      </p:to>
                                    </p:set>
                                    <p:anim calcmode="lin" valueType="num">
                                      <p:cBhvr additive="base">
                                        <p:cTn id="22" dur="3000" fill="hold"/>
                                        <p:tgtEl>
                                          <p:spTgt spid="15"/>
                                        </p:tgtEl>
                                        <p:attrNameLst>
                                          <p:attrName>ppt_x</p:attrName>
                                        </p:attrNameLst>
                                      </p:cBhvr>
                                      <p:tavLst>
                                        <p:tav tm="0">
                                          <p:val>
                                            <p:strVal val="1+#ppt_w/2"/>
                                          </p:val>
                                        </p:tav>
                                        <p:tav tm="100000">
                                          <p:val>
                                            <p:strVal val="#ppt_x"/>
                                          </p:val>
                                        </p:tav>
                                      </p:tavLst>
                                    </p:anim>
                                    <p:anim calcmode="lin" valueType="num">
                                      <p:cBhvr additive="base">
                                        <p:cTn id="23" dur="3000" fill="hold"/>
                                        <p:tgtEl>
                                          <p:spTgt spid="15"/>
                                        </p:tgtEl>
                                        <p:attrNameLst>
                                          <p:attrName>ppt_y</p:attrName>
                                        </p:attrNameLst>
                                      </p:cBhvr>
                                      <p:tavLst>
                                        <p:tav tm="0">
                                          <p:val>
                                            <p:strVal val="1+#ppt_h/2"/>
                                          </p:val>
                                        </p:tav>
                                        <p:tav tm="100000">
                                          <p:val>
                                            <p:strVal val="#ppt_y"/>
                                          </p:val>
                                        </p:tav>
                                      </p:tavLst>
                                    </p:anim>
                                  </p:childTnLst>
                                </p:cTn>
                              </p:par>
                              <p:par>
                                <p:cTn id="24" presetID="2" presetClass="entr" presetSubtype="6" fill="hold" grpId="0" nodeType="withEffect">
                                  <p:stCondLst>
                                    <p:cond delay="0"/>
                                  </p:stCondLst>
                                  <p:childTnLst>
                                    <p:set>
                                      <p:cBhvr>
                                        <p:cTn id="25" dur="1" fill="hold">
                                          <p:stCondLst>
                                            <p:cond delay="0"/>
                                          </p:stCondLst>
                                        </p:cTn>
                                        <p:tgtEl>
                                          <p:spTgt spid="16"/>
                                        </p:tgtEl>
                                        <p:attrNameLst>
                                          <p:attrName>style.visibility</p:attrName>
                                        </p:attrNameLst>
                                      </p:cBhvr>
                                      <p:to>
                                        <p:strVal val="visible"/>
                                      </p:to>
                                    </p:set>
                                    <p:anim calcmode="lin" valueType="num">
                                      <p:cBhvr additive="base">
                                        <p:cTn id="26" dur="3000" fill="hold"/>
                                        <p:tgtEl>
                                          <p:spTgt spid="16"/>
                                        </p:tgtEl>
                                        <p:attrNameLst>
                                          <p:attrName>ppt_x</p:attrName>
                                        </p:attrNameLst>
                                      </p:cBhvr>
                                      <p:tavLst>
                                        <p:tav tm="0">
                                          <p:val>
                                            <p:strVal val="1+#ppt_w/2"/>
                                          </p:val>
                                        </p:tav>
                                        <p:tav tm="100000">
                                          <p:val>
                                            <p:strVal val="#ppt_x"/>
                                          </p:val>
                                        </p:tav>
                                      </p:tavLst>
                                    </p:anim>
                                    <p:anim calcmode="lin" valueType="num">
                                      <p:cBhvr additive="base">
                                        <p:cTn id="27" dur="3000" fill="hold"/>
                                        <p:tgtEl>
                                          <p:spTgt spid="16"/>
                                        </p:tgtEl>
                                        <p:attrNameLst>
                                          <p:attrName>ppt_y</p:attrName>
                                        </p:attrNameLst>
                                      </p:cBhvr>
                                      <p:tavLst>
                                        <p:tav tm="0">
                                          <p:val>
                                            <p:strVal val="1+#ppt_h/2"/>
                                          </p:val>
                                        </p:tav>
                                        <p:tav tm="100000">
                                          <p:val>
                                            <p:strVal val="#ppt_y"/>
                                          </p:val>
                                        </p:tav>
                                      </p:tavLst>
                                    </p:anim>
                                  </p:childTnLst>
                                </p:cTn>
                              </p:par>
                              <p:par>
                                <p:cTn id="28" presetID="2" presetClass="entr" presetSubtype="6" fill="hold" grpId="0" nodeType="withEffect">
                                  <p:stCondLst>
                                    <p:cond delay="0"/>
                                  </p:stCondLst>
                                  <p:childTnLst>
                                    <p:set>
                                      <p:cBhvr>
                                        <p:cTn id="29" dur="1" fill="hold">
                                          <p:stCondLst>
                                            <p:cond delay="0"/>
                                          </p:stCondLst>
                                        </p:cTn>
                                        <p:tgtEl>
                                          <p:spTgt spid="17"/>
                                        </p:tgtEl>
                                        <p:attrNameLst>
                                          <p:attrName>style.visibility</p:attrName>
                                        </p:attrNameLst>
                                      </p:cBhvr>
                                      <p:to>
                                        <p:strVal val="visible"/>
                                      </p:to>
                                    </p:set>
                                    <p:anim calcmode="lin" valueType="num">
                                      <p:cBhvr additive="base">
                                        <p:cTn id="30" dur="3000" fill="hold"/>
                                        <p:tgtEl>
                                          <p:spTgt spid="17"/>
                                        </p:tgtEl>
                                        <p:attrNameLst>
                                          <p:attrName>ppt_x</p:attrName>
                                        </p:attrNameLst>
                                      </p:cBhvr>
                                      <p:tavLst>
                                        <p:tav tm="0">
                                          <p:val>
                                            <p:strVal val="1+#ppt_w/2"/>
                                          </p:val>
                                        </p:tav>
                                        <p:tav tm="100000">
                                          <p:val>
                                            <p:strVal val="#ppt_x"/>
                                          </p:val>
                                        </p:tav>
                                      </p:tavLst>
                                    </p:anim>
                                    <p:anim calcmode="lin" valueType="num">
                                      <p:cBhvr additive="base">
                                        <p:cTn id="31" dur="3000" fill="hold"/>
                                        <p:tgtEl>
                                          <p:spTgt spid="17"/>
                                        </p:tgtEl>
                                        <p:attrNameLst>
                                          <p:attrName>ppt_y</p:attrName>
                                        </p:attrNameLst>
                                      </p:cBhvr>
                                      <p:tavLst>
                                        <p:tav tm="0">
                                          <p:val>
                                            <p:strVal val="1+#ppt_h/2"/>
                                          </p:val>
                                        </p:tav>
                                        <p:tav tm="100000">
                                          <p:val>
                                            <p:strVal val="#ppt_y"/>
                                          </p:val>
                                        </p:tav>
                                      </p:tavLst>
                                    </p:anim>
                                  </p:childTnLst>
                                </p:cTn>
                              </p:par>
                              <p:par>
                                <p:cTn id="32" presetID="2" presetClass="entr" presetSubtype="12" fill="hold" grpId="0" nodeType="withEffect">
                                  <p:stCondLst>
                                    <p:cond delay="0"/>
                                  </p:stCondLst>
                                  <p:childTnLst>
                                    <p:set>
                                      <p:cBhvr>
                                        <p:cTn id="33" dur="1" fill="hold">
                                          <p:stCondLst>
                                            <p:cond delay="0"/>
                                          </p:stCondLst>
                                        </p:cTn>
                                        <p:tgtEl>
                                          <p:spTgt spid="9"/>
                                        </p:tgtEl>
                                        <p:attrNameLst>
                                          <p:attrName>style.visibility</p:attrName>
                                        </p:attrNameLst>
                                      </p:cBhvr>
                                      <p:to>
                                        <p:strVal val="visible"/>
                                      </p:to>
                                    </p:set>
                                    <p:anim calcmode="lin" valueType="num">
                                      <p:cBhvr additive="base">
                                        <p:cTn id="34" dur="3000" fill="hold"/>
                                        <p:tgtEl>
                                          <p:spTgt spid="9"/>
                                        </p:tgtEl>
                                        <p:attrNameLst>
                                          <p:attrName>ppt_x</p:attrName>
                                        </p:attrNameLst>
                                      </p:cBhvr>
                                      <p:tavLst>
                                        <p:tav tm="0">
                                          <p:val>
                                            <p:strVal val="0-#ppt_w/2"/>
                                          </p:val>
                                        </p:tav>
                                        <p:tav tm="100000">
                                          <p:val>
                                            <p:strVal val="#ppt_x"/>
                                          </p:val>
                                        </p:tav>
                                      </p:tavLst>
                                    </p:anim>
                                    <p:anim calcmode="lin" valueType="num">
                                      <p:cBhvr additive="base">
                                        <p:cTn id="35" dur="3000" fill="hold"/>
                                        <p:tgtEl>
                                          <p:spTgt spid="9"/>
                                        </p:tgtEl>
                                        <p:attrNameLst>
                                          <p:attrName>ppt_y</p:attrName>
                                        </p:attrNameLst>
                                      </p:cBhvr>
                                      <p:tavLst>
                                        <p:tav tm="0">
                                          <p:val>
                                            <p:strVal val="1+#ppt_h/2"/>
                                          </p:val>
                                        </p:tav>
                                        <p:tav tm="100000">
                                          <p:val>
                                            <p:strVal val="#ppt_y"/>
                                          </p:val>
                                        </p:tav>
                                      </p:tavLst>
                                    </p:anim>
                                  </p:childTnLst>
                                </p:cTn>
                              </p:par>
                              <p:par>
                                <p:cTn id="36" presetID="2" presetClass="entr" presetSubtype="12" fill="hold" grpId="0" nodeType="withEffect">
                                  <p:stCondLst>
                                    <p:cond delay="0"/>
                                  </p:stCondLst>
                                  <p:childTnLst>
                                    <p:set>
                                      <p:cBhvr>
                                        <p:cTn id="37" dur="1" fill="hold">
                                          <p:stCondLst>
                                            <p:cond delay="0"/>
                                          </p:stCondLst>
                                        </p:cTn>
                                        <p:tgtEl>
                                          <p:spTgt spid="11"/>
                                        </p:tgtEl>
                                        <p:attrNameLst>
                                          <p:attrName>style.visibility</p:attrName>
                                        </p:attrNameLst>
                                      </p:cBhvr>
                                      <p:to>
                                        <p:strVal val="visible"/>
                                      </p:to>
                                    </p:set>
                                    <p:anim calcmode="lin" valueType="num">
                                      <p:cBhvr additive="base">
                                        <p:cTn id="38" dur="3000" fill="hold"/>
                                        <p:tgtEl>
                                          <p:spTgt spid="11"/>
                                        </p:tgtEl>
                                        <p:attrNameLst>
                                          <p:attrName>ppt_x</p:attrName>
                                        </p:attrNameLst>
                                      </p:cBhvr>
                                      <p:tavLst>
                                        <p:tav tm="0">
                                          <p:val>
                                            <p:strVal val="0-#ppt_w/2"/>
                                          </p:val>
                                        </p:tav>
                                        <p:tav tm="100000">
                                          <p:val>
                                            <p:strVal val="#ppt_x"/>
                                          </p:val>
                                        </p:tav>
                                      </p:tavLst>
                                    </p:anim>
                                    <p:anim calcmode="lin" valueType="num">
                                      <p:cBhvr additive="base">
                                        <p:cTn id="39" dur="3000" fill="hold"/>
                                        <p:tgtEl>
                                          <p:spTgt spid="11"/>
                                        </p:tgtEl>
                                        <p:attrNameLst>
                                          <p:attrName>ppt_y</p:attrName>
                                        </p:attrNameLst>
                                      </p:cBhvr>
                                      <p:tavLst>
                                        <p:tav tm="0">
                                          <p:val>
                                            <p:strVal val="1+#ppt_h/2"/>
                                          </p:val>
                                        </p:tav>
                                        <p:tav tm="100000">
                                          <p:val>
                                            <p:strVal val="#ppt_y"/>
                                          </p:val>
                                        </p:tav>
                                      </p:tavLst>
                                    </p:anim>
                                  </p:childTnLst>
                                </p:cTn>
                              </p:par>
                              <p:par>
                                <p:cTn id="40" presetID="2" presetClass="entr" presetSubtype="12" fill="hold" grpId="0" nodeType="withEffect">
                                  <p:stCondLst>
                                    <p:cond delay="0"/>
                                  </p:stCondLst>
                                  <p:childTnLst>
                                    <p:set>
                                      <p:cBhvr>
                                        <p:cTn id="41" dur="1" fill="hold">
                                          <p:stCondLst>
                                            <p:cond delay="0"/>
                                          </p:stCondLst>
                                        </p:cTn>
                                        <p:tgtEl>
                                          <p:spTgt spid="18"/>
                                        </p:tgtEl>
                                        <p:attrNameLst>
                                          <p:attrName>style.visibility</p:attrName>
                                        </p:attrNameLst>
                                      </p:cBhvr>
                                      <p:to>
                                        <p:strVal val="visible"/>
                                      </p:to>
                                    </p:set>
                                    <p:anim calcmode="lin" valueType="num">
                                      <p:cBhvr additive="base">
                                        <p:cTn id="42" dur="3000" fill="hold"/>
                                        <p:tgtEl>
                                          <p:spTgt spid="18"/>
                                        </p:tgtEl>
                                        <p:attrNameLst>
                                          <p:attrName>ppt_x</p:attrName>
                                        </p:attrNameLst>
                                      </p:cBhvr>
                                      <p:tavLst>
                                        <p:tav tm="0">
                                          <p:val>
                                            <p:strVal val="0-#ppt_w/2"/>
                                          </p:val>
                                        </p:tav>
                                        <p:tav tm="100000">
                                          <p:val>
                                            <p:strVal val="#ppt_x"/>
                                          </p:val>
                                        </p:tav>
                                      </p:tavLst>
                                    </p:anim>
                                    <p:anim calcmode="lin" valueType="num">
                                      <p:cBhvr additive="base">
                                        <p:cTn id="43" dur="3000" fill="hold"/>
                                        <p:tgtEl>
                                          <p:spTgt spid="18"/>
                                        </p:tgtEl>
                                        <p:attrNameLst>
                                          <p:attrName>ppt_y</p:attrName>
                                        </p:attrNameLst>
                                      </p:cBhvr>
                                      <p:tavLst>
                                        <p:tav tm="0">
                                          <p:val>
                                            <p:strVal val="1+#ppt_h/2"/>
                                          </p:val>
                                        </p:tav>
                                        <p:tav tm="100000">
                                          <p:val>
                                            <p:strVal val="#ppt_y"/>
                                          </p:val>
                                        </p:tav>
                                      </p:tavLst>
                                    </p:anim>
                                  </p:childTnLst>
                                </p:cTn>
                              </p:par>
                              <p:par>
                                <p:cTn id="44" presetID="2" presetClass="entr" presetSubtype="12" fill="hold" grpId="0" nodeType="withEffect">
                                  <p:stCondLst>
                                    <p:cond delay="0"/>
                                  </p:stCondLst>
                                  <p:childTnLst>
                                    <p:set>
                                      <p:cBhvr>
                                        <p:cTn id="45" dur="1" fill="hold">
                                          <p:stCondLst>
                                            <p:cond delay="0"/>
                                          </p:stCondLst>
                                        </p:cTn>
                                        <p:tgtEl>
                                          <p:spTgt spid="19"/>
                                        </p:tgtEl>
                                        <p:attrNameLst>
                                          <p:attrName>style.visibility</p:attrName>
                                        </p:attrNameLst>
                                      </p:cBhvr>
                                      <p:to>
                                        <p:strVal val="visible"/>
                                      </p:to>
                                    </p:set>
                                    <p:anim calcmode="lin" valueType="num">
                                      <p:cBhvr additive="base">
                                        <p:cTn id="46" dur="3000" fill="hold"/>
                                        <p:tgtEl>
                                          <p:spTgt spid="19"/>
                                        </p:tgtEl>
                                        <p:attrNameLst>
                                          <p:attrName>ppt_x</p:attrName>
                                        </p:attrNameLst>
                                      </p:cBhvr>
                                      <p:tavLst>
                                        <p:tav tm="0">
                                          <p:val>
                                            <p:strVal val="0-#ppt_w/2"/>
                                          </p:val>
                                        </p:tav>
                                        <p:tav tm="100000">
                                          <p:val>
                                            <p:strVal val="#ppt_x"/>
                                          </p:val>
                                        </p:tav>
                                      </p:tavLst>
                                    </p:anim>
                                    <p:anim calcmode="lin" valueType="num">
                                      <p:cBhvr additive="base">
                                        <p:cTn id="47" dur="3000" fill="hold"/>
                                        <p:tgtEl>
                                          <p:spTgt spid="19"/>
                                        </p:tgtEl>
                                        <p:attrNameLst>
                                          <p:attrName>ppt_y</p:attrName>
                                        </p:attrNameLst>
                                      </p:cBhvr>
                                      <p:tavLst>
                                        <p:tav tm="0">
                                          <p:val>
                                            <p:strVal val="1+#ppt_h/2"/>
                                          </p:val>
                                        </p:tav>
                                        <p:tav tm="100000">
                                          <p:val>
                                            <p:strVal val="#ppt_y"/>
                                          </p:val>
                                        </p:tav>
                                      </p:tavLst>
                                    </p:anim>
                                  </p:childTnLst>
                                </p:cTn>
                              </p:par>
                              <p:par>
                                <p:cTn id="48" presetID="2" presetClass="entr" presetSubtype="12" fill="hold" grpId="0" nodeType="withEffect">
                                  <p:stCondLst>
                                    <p:cond delay="0"/>
                                  </p:stCondLst>
                                  <p:childTnLst>
                                    <p:set>
                                      <p:cBhvr>
                                        <p:cTn id="49" dur="1" fill="hold">
                                          <p:stCondLst>
                                            <p:cond delay="0"/>
                                          </p:stCondLst>
                                        </p:cTn>
                                        <p:tgtEl>
                                          <p:spTgt spid="20"/>
                                        </p:tgtEl>
                                        <p:attrNameLst>
                                          <p:attrName>style.visibility</p:attrName>
                                        </p:attrNameLst>
                                      </p:cBhvr>
                                      <p:to>
                                        <p:strVal val="visible"/>
                                      </p:to>
                                    </p:set>
                                    <p:anim calcmode="lin" valueType="num">
                                      <p:cBhvr additive="base">
                                        <p:cTn id="50" dur="3000" fill="hold"/>
                                        <p:tgtEl>
                                          <p:spTgt spid="20"/>
                                        </p:tgtEl>
                                        <p:attrNameLst>
                                          <p:attrName>ppt_x</p:attrName>
                                        </p:attrNameLst>
                                      </p:cBhvr>
                                      <p:tavLst>
                                        <p:tav tm="0">
                                          <p:val>
                                            <p:strVal val="0-#ppt_w/2"/>
                                          </p:val>
                                        </p:tav>
                                        <p:tav tm="100000">
                                          <p:val>
                                            <p:strVal val="#ppt_x"/>
                                          </p:val>
                                        </p:tav>
                                      </p:tavLst>
                                    </p:anim>
                                    <p:anim calcmode="lin" valueType="num">
                                      <p:cBhvr additive="base">
                                        <p:cTn id="51" dur="3000" fill="hold"/>
                                        <p:tgtEl>
                                          <p:spTgt spid="20"/>
                                        </p:tgtEl>
                                        <p:attrNameLst>
                                          <p:attrName>ppt_y</p:attrName>
                                        </p:attrNameLst>
                                      </p:cBhvr>
                                      <p:tavLst>
                                        <p:tav tm="0">
                                          <p:val>
                                            <p:strVal val="1+#ppt_h/2"/>
                                          </p:val>
                                        </p:tav>
                                        <p:tav tm="100000">
                                          <p:val>
                                            <p:strVal val="#ppt_y"/>
                                          </p:val>
                                        </p:tav>
                                      </p:tavLst>
                                    </p:anim>
                                  </p:childTnLst>
                                </p:cTn>
                              </p:par>
                              <p:par>
                                <p:cTn id="52" presetID="2" presetClass="entr" presetSubtype="12" fill="hold" grpId="0" nodeType="withEffect">
                                  <p:stCondLst>
                                    <p:cond delay="0"/>
                                  </p:stCondLst>
                                  <p:childTnLst>
                                    <p:set>
                                      <p:cBhvr>
                                        <p:cTn id="53" dur="1" fill="hold">
                                          <p:stCondLst>
                                            <p:cond delay="0"/>
                                          </p:stCondLst>
                                        </p:cTn>
                                        <p:tgtEl>
                                          <p:spTgt spid="21"/>
                                        </p:tgtEl>
                                        <p:attrNameLst>
                                          <p:attrName>style.visibility</p:attrName>
                                        </p:attrNameLst>
                                      </p:cBhvr>
                                      <p:to>
                                        <p:strVal val="visible"/>
                                      </p:to>
                                    </p:set>
                                    <p:anim calcmode="lin" valueType="num">
                                      <p:cBhvr additive="base">
                                        <p:cTn id="54" dur="3000" fill="hold"/>
                                        <p:tgtEl>
                                          <p:spTgt spid="21"/>
                                        </p:tgtEl>
                                        <p:attrNameLst>
                                          <p:attrName>ppt_x</p:attrName>
                                        </p:attrNameLst>
                                      </p:cBhvr>
                                      <p:tavLst>
                                        <p:tav tm="0">
                                          <p:val>
                                            <p:strVal val="0-#ppt_w/2"/>
                                          </p:val>
                                        </p:tav>
                                        <p:tav tm="100000">
                                          <p:val>
                                            <p:strVal val="#ppt_x"/>
                                          </p:val>
                                        </p:tav>
                                      </p:tavLst>
                                    </p:anim>
                                    <p:anim calcmode="lin" valueType="num">
                                      <p:cBhvr additive="base">
                                        <p:cTn id="55" dur="3000" fill="hold"/>
                                        <p:tgtEl>
                                          <p:spTgt spid="21"/>
                                        </p:tgtEl>
                                        <p:attrNameLst>
                                          <p:attrName>ppt_y</p:attrName>
                                        </p:attrNameLst>
                                      </p:cBhvr>
                                      <p:tavLst>
                                        <p:tav tm="0">
                                          <p:val>
                                            <p:strVal val="1+#ppt_h/2"/>
                                          </p:val>
                                        </p:tav>
                                        <p:tav tm="100000">
                                          <p:val>
                                            <p:strVal val="#ppt_y"/>
                                          </p:val>
                                        </p:tav>
                                      </p:tavLst>
                                    </p:anim>
                                  </p:childTnLst>
                                </p:cTn>
                              </p:par>
                              <p:par>
                                <p:cTn id="56" presetID="2" presetClass="entr" presetSubtype="9" fill="hold" grpId="0" nodeType="withEffect">
                                  <p:stCondLst>
                                    <p:cond delay="0"/>
                                  </p:stCondLst>
                                  <p:childTnLst>
                                    <p:set>
                                      <p:cBhvr>
                                        <p:cTn id="57" dur="1" fill="hold">
                                          <p:stCondLst>
                                            <p:cond delay="0"/>
                                          </p:stCondLst>
                                        </p:cTn>
                                        <p:tgtEl>
                                          <p:spTgt spid="7"/>
                                        </p:tgtEl>
                                        <p:attrNameLst>
                                          <p:attrName>style.visibility</p:attrName>
                                        </p:attrNameLst>
                                      </p:cBhvr>
                                      <p:to>
                                        <p:strVal val="visible"/>
                                      </p:to>
                                    </p:set>
                                    <p:anim calcmode="lin" valueType="num">
                                      <p:cBhvr additive="base">
                                        <p:cTn id="58" dur="3000" fill="hold"/>
                                        <p:tgtEl>
                                          <p:spTgt spid="7"/>
                                        </p:tgtEl>
                                        <p:attrNameLst>
                                          <p:attrName>ppt_x</p:attrName>
                                        </p:attrNameLst>
                                      </p:cBhvr>
                                      <p:tavLst>
                                        <p:tav tm="0">
                                          <p:val>
                                            <p:strVal val="0-#ppt_w/2"/>
                                          </p:val>
                                        </p:tav>
                                        <p:tav tm="100000">
                                          <p:val>
                                            <p:strVal val="#ppt_x"/>
                                          </p:val>
                                        </p:tav>
                                      </p:tavLst>
                                    </p:anim>
                                    <p:anim calcmode="lin" valueType="num">
                                      <p:cBhvr additive="base">
                                        <p:cTn id="59" dur="3000" fill="hold"/>
                                        <p:tgtEl>
                                          <p:spTgt spid="7"/>
                                        </p:tgtEl>
                                        <p:attrNameLst>
                                          <p:attrName>ppt_y</p:attrName>
                                        </p:attrNameLst>
                                      </p:cBhvr>
                                      <p:tavLst>
                                        <p:tav tm="0">
                                          <p:val>
                                            <p:strVal val="0-#ppt_h/2"/>
                                          </p:val>
                                        </p:tav>
                                        <p:tav tm="100000">
                                          <p:val>
                                            <p:strVal val="#ppt_y"/>
                                          </p:val>
                                        </p:tav>
                                      </p:tavLst>
                                    </p:anim>
                                  </p:childTnLst>
                                </p:cTn>
                              </p:par>
                              <p:par>
                                <p:cTn id="60" presetID="2" presetClass="entr" presetSubtype="9" fill="hold" grpId="0" nodeType="withEffect">
                                  <p:stCondLst>
                                    <p:cond delay="0"/>
                                  </p:stCondLst>
                                  <p:childTnLst>
                                    <p:set>
                                      <p:cBhvr>
                                        <p:cTn id="61" dur="1" fill="hold">
                                          <p:stCondLst>
                                            <p:cond delay="0"/>
                                          </p:stCondLst>
                                        </p:cTn>
                                        <p:tgtEl>
                                          <p:spTgt spid="12"/>
                                        </p:tgtEl>
                                        <p:attrNameLst>
                                          <p:attrName>style.visibility</p:attrName>
                                        </p:attrNameLst>
                                      </p:cBhvr>
                                      <p:to>
                                        <p:strVal val="visible"/>
                                      </p:to>
                                    </p:set>
                                    <p:anim calcmode="lin" valueType="num">
                                      <p:cBhvr additive="base">
                                        <p:cTn id="62" dur="3000" fill="hold"/>
                                        <p:tgtEl>
                                          <p:spTgt spid="12"/>
                                        </p:tgtEl>
                                        <p:attrNameLst>
                                          <p:attrName>ppt_x</p:attrName>
                                        </p:attrNameLst>
                                      </p:cBhvr>
                                      <p:tavLst>
                                        <p:tav tm="0">
                                          <p:val>
                                            <p:strVal val="0-#ppt_w/2"/>
                                          </p:val>
                                        </p:tav>
                                        <p:tav tm="100000">
                                          <p:val>
                                            <p:strVal val="#ppt_x"/>
                                          </p:val>
                                        </p:tav>
                                      </p:tavLst>
                                    </p:anim>
                                    <p:anim calcmode="lin" valueType="num">
                                      <p:cBhvr additive="base">
                                        <p:cTn id="63" dur="3000" fill="hold"/>
                                        <p:tgtEl>
                                          <p:spTgt spid="12"/>
                                        </p:tgtEl>
                                        <p:attrNameLst>
                                          <p:attrName>ppt_y</p:attrName>
                                        </p:attrNameLst>
                                      </p:cBhvr>
                                      <p:tavLst>
                                        <p:tav tm="0">
                                          <p:val>
                                            <p:strVal val="0-#ppt_h/2"/>
                                          </p:val>
                                        </p:tav>
                                        <p:tav tm="100000">
                                          <p:val>
                                            <p:strVal val="#ppt_y"/>
                                          </p:val>
                                        </p:tav>
                                      </p:tavLst>
                                    </p:anim>
                                  </p:childTnLst>
                                </p:cTn>
                              </p:par>
                              <p:par>
                                <p:cTn id="64" presetID="2" presetClass="entr" presetSubtype="9" fill="hold" grpId="0" nodeType="withEffect">
                                  <p:stCondLst>
                                    <p:cond delay="0"/>
                                  </p:stCondLst>
                                  <p:childTnLst>
                                    <p:set>
                                      <p:cBhvr>
                                        <p:cTn id="65" dur="1" fill="hold">
                                          <p:stCondLst>
                                            <p:cond delay="0"/>
                                          </p:stCondLst>
                                        </p:cTn>
                                        <p:tgtEl>
                                          <p:spTgt spid="26"/>
                                        </p:tgtEl>
                                        <p:attrNameLst>
                                          <p:attrName>style.visibility</p:attrName>
                                        </p:attrNameLst>
                                      </p:cBhvr>
                                      <p:to>
                                        <p:strVal val="visible"/>
                                      </p:to>
                                    </p:set>
                                    <p:anim calcmode="lin" valueType="num">
                                      <p:cBhvr additive="base">
                                        <p:cTn id="66" dur="3000" fill="hold"/>
                                        <p:tgtEl>
                                          <p:spTgt spid="26"/>
                                        </p:tgtEl>
                                        <p:attrNameLst>
                                          <p:attrName>ppt_x</p:attrName>
                                        </p:attrNameLst>
                                      </p:cBhvr>
                                      <p:tavLst>
                                        <p:tav tm="0">
                                          <p:val>
                                            <p:strVal val="0-#ppt_w/2"/>
                                          </p:val>
                                        </p:tav>
                                        <p:tav tm="100000">
                                          <p:val>
                                            <p:strVal val="#ppt_x"/>
                                          </p:val>
                                        </p:tav>
                                      </p:tavLst>
                                    </p:anim>
                                    <p:anim calcmode="lin" valueType="num">
                                      <p:cBhvr additive="base">
                                        <p:cTn id="67" dur="3000" fill="hold"/>
                                        <p:tgtEl>
                                          <p:spTgt spid="26"/>
                                        </p:tgtEl>
                                        <p:attrNameLst>
                                          <p:attrName>ppt_y</p:attrName>
                                        </p:attrNameLst>
                                      </p:cBhvr>
                                      <p:tavLst>
                                        <p:tav tm="0">
                                          <p:val>
                                            <p:strVal val="0-#ppt_h/2"/>
                                          </p:val>
                                        </p:tav>
                                        <p:tav tm="100000">
                                          <p:val>
                                            <p:strVal val="#ppt_y"/>
                                          </p:val>
                                        </p:tav>
                                      </p:tavLst>
                                    </p:anim>
                                  </p:childTnLst>
                                </p:cTn>
                              </p:par>
                              <p:par>
                                <p:cTn id="68" presetID="2" presetClass="entr" presetSubtype="9" fill="hold" grpId="0" nodeType="withEffect">
                                  <p:stCondLst>
                                    <p:cond delay="0"/>
                                  </p:stCondLst>
                                  <p:childTnLst>
                                    <p:set>
                                      <p:cBhvr>
                                        <p:cTn id="69" dur="1" fill="hold">
                                          <p:stCondLst>
                                            <p:cond delay="0"/>
                                          </p:stCondLst>
                                        </p:cTn>
                                        <p:tgtEl>
                                          <p:spTgt spid="27"/>
                                        </p:tgtEl>
                                        <p:attrNameLst>
                                          <p:attrName>style.visibility</p:attrName>
                                        </p:attrNameLst>
                                      </p:cBhvr>
                                      <p:to>
                                        <p:strVal val="visible"/>
                                      </p:to>
                                    </p:set>
                                    <p:anim calcmode="lin" valueType="num">
                                      <p:cBhvr additive="base">
                                        <p:cTn id="70" dur="3000" fill="hold"/>
                                        <p:tgtEl>
                                          <p:spTgt spid="27"/>
                                        </p:tgtEl>
                                        <p:attrNameLst>
                                          <p:attrName>ppt_x</p:attrName>
                                        </p:attrNameLst>
                                      </p:cBhvr>
                                      <p:tavLst>
                                        <p:tav tm="0">
                                          <p:val>
                                            <p:strVal val="0-#ppt_w/2"/>
                                          </p:val>
                                        </p:tav>
                                        <p:tav tm="100000">
                                          <p:val>
                                            <p:strVal val="#ppt_x"/>
                                          </p:val>
                                        </p:tav>
                                      </p:tavLst>
                                    </p:anim>
                                    <p:anim calcmode="lin" valueType="num">
                                      <p:cBhvr additive="base">
                                        <p:cTn id="71" dur="3000" fill="hold"/>
                                        <p:tgtEl>
                                          <p:spTgt spid="27"/>
                                        </p:tgtEl>
                                        <p:attrNameLst>
                                          <p:attrName>ppt_y</p:attrName>
                                        </p:attrNameLst>
                                      </p:cBhvr>
                                      <p:tavLst>
                                        <p:tav tm="0">
                                          <p:val>
                                            <p:strVal val="0-#ppt_h/2"/>
                                          </p:val>
                                        </p:tav>
                                        <p:tav tm="100000">
                                          <p:val>
                                            <p:strVal val="#ppt_y"/>
                                          </p:val>
                                        </p:tav>
                                      </p:tavLst>
                                    </p:anim>
                                  </p:childTnLst>
                                </p:cTn>
                              </p:par>
                              <p:par>
                                <p:cTn id="72" presetID="2" presetClass="entr" presetSubtype="9" fill="hold" grpId="0" nodeType="withEffect">
                                  <p:stCondLst>
                                    <p:cond delay="0"/>
                                  </p:stCondLst>
                                  <p:childTnLst>
                                    <p:set>
                                      <p:cBhvr>
                                        <p:cTn id="73" dur="1" fill="hold">
                                          <p:stCondLst>
                                            <p:cond delay="0"/>
                                          </p:stCondLst>
                                        </p:cTn>
                                        <p:tgtEl>
                                          <p:spTgt spid="28"/>
                                        </p:tgtEl>
                                        <p:attrNameLst>
                                          <p:attrName>style.visibility</p:attrName>
                                        </p:attrNameLst>
                                      </p:cBhvr>
                                      <p:to>
                                        <p:strVal val="visible"/>
                                      </p:to>
                                    </p:set>
                                    <p:anim calcmode="lin" valueType="num">
                                      <p:cBhvr additive="base">
                                        <p:cTn id="74" dur="3000" fill="hold"/>
                                        <p:tgtEl>
                                          <p:spTgt spid="28"/>
                                        </p:tgtEl>
                                        <p:attrNameLst>
                                          <p:attrName>ppt_x</p:attrName>
                                        </p:attrNameLst>
                                      </p:cBhvr>
                                      <p:tavLst>
                                        <p:tav tm="0">
                                          <p:val>
                                            <p:strVal val="0-#ppt_w/2"/>
                                          </p:val>
                                        </p:tav>
                                        <p:tav tm="100000">
                                          <p:val>
                                            <p:strVal val="#ppt_x"/>
                                          </p:val>
                                        </p:tav>
                                      </p:tavLst>
                                    </p:anim>
                                    <p:anim calcmode="lin" valueType="num">
                                      <p:cBhvr additive="base">
                                        <p:cTn id="75" dur="3000" fill="hold"/>
                                        <p:tgtEl>
                                          <p:spTgt spid="28"/>
                                        </p:tgtEl>
                                        <p:attrNameLst>
                                          <p:attrName>ppt_y</p:attrName>
                                        </p:attrNameLst>
                                      </p:cBhvr>
                                      <p:tavLst>
                                        <p:tav tm="0">
                                          <p:val>
                                            <p:strVal val="0-#ppt_h/2"/>
                                          </p:val>
                                        </p:tav>
                                        <p:tav tm="100000">
                                          <p:val>
                                            <p:strVal val="#ppt_y"/>
                                          </p:val>
                                        </p:tav>
                                      </p:tavLst>
                                    </p:anim>
                                  </p:childTnLst>
                                </p:cTn>
                              </p:par>
                              <p:par>
                                <p:cTn id="76" presetID="2" presetClass="entr" presetSubtype="9" fill="hold" grpId="0" nodeType="withEffect">
                                  <p:stCondLst>
                                    <p:cond delay="0"/>
                                  </p:stCondLst>
                                  <p:childTnLst>
                                    <p:set>
                                      <p:cBhvr>
                                        <p:cTn id="77" dur="1" fill="hold">
                                          <p:stCondLst>
                                            <p:cond delay="0"/>
                                          </p:stCondLst>
                                        </p:cTn>
                                        <p:tgtEl>
                                          <p:spTgt spid="29"/>
                                        </p:tgtEl>
                                        <p:attrNameLst>
                                          <p:attrName>style.visibility</p:attrName>
                                        </p:attrNameLst>
                                      </p:cBhvr>
                                      <p:to>
                                        <p:strVal val="visible"/>
                                      </p:to>
                                    </p:set>
                                    <p:anim calcmode="lin" valueType="num">
                                      <p:cBhvr additive="base">
                                        <p:cTn id="78" dur="3000" fill="hold"/>
                                        <p:tgtEl>
                                          <p:spTgt spid="29"/>
                                        </p:tgtEl>
                                        <p:attrNameLst>
                                          <p:attrName>ppt_x</p:attrName>
                                        </p:attrNameLst>
                                      </p:cBhvr>
                                      <p:tavLst>
                                        <p:tav tm="0">
                                          <p:val>
                                            <p:strVal val="0-#ppt_w/2"/>
                                          </p:val>
                                        </p:tav>
                                        <p:tav tm="100000">
                                          <p:val>
                                            <p:strVal val="#ppt_x"/>
                                          </p:val>
                                        </p:tav>
                                      </p:tavLst>
                                    </p:anim>
                                    <p:anim calcmode="lin" valueType="num">
                                      <p:cBhvr additive="base">
                                        <p:cTn id="79" dur="3000" fill="hold"/>
                                        <p:tgtEl>
                                          <p:spTgt spid="29"/>
                                        </p:tgtEl>
                                        <p:attrNameLst>
                                          <p:attrName>ppt_y</p:attrName>
                                        </p:attrNameLst>
                                      </p:cBhvr>
                                      <p:tavLst>
                                        <p:tav tm="0">
                                          <p:val>
                                            <p:strVal val="0-#ppt_h/2"/>
                                          </p:val>
                                        </p:tav>
                                        <p:tav tm="100000">
                                          <p:val>
                                            <p:strVal val="#ppt_y"/>
                                          </p:val>
                                        </p:tav>
                                      </p:tavLst>
                                    </p:anim>
                                  </p:childTnLst>
                                </p:cTn>
                              </p:par>
                              <p:par>
                                <p:cTn id="80" presetID="2" presetClass="entr" presetSubtype="3" fill="hold" grpId="0" nodeType="withEffect">
                                  <p:stCondLst>
                                    <p:cond delay="0"/>
                                  </p:stCondLst>
                                  <p:childTnLst>
                                    <p:set>
                                      <p:cBhvr>
                                        <p:cTn id="81" dur="1" fill="hold">
                                          <p:stCondLst>
                                            <p:cond delay="0"/>
                                          </p:stCondLst>
                                        </p:cTn>
                                        <p:tgtEl>
                                          <p:spTgt spid="8"/>
                                        </p:tgtEl>
                                        <p:attrNameLst>
                                          <p:attrName>style.visibility</p:attrName>
                                        </p:attrNameLst>
                                      </p:cBhvr>
                                      <p:to>
                                        <p:strVal val="visible"/>
                                      </p:to>
                                    </p:set>
                                    <p:anim calcmode="lin" valueType="num">
                                      <p:cBhvr additive="base">
                                        <p:cTn id="82" dur="3000" fill="hold"/>
                                        <p:tgtEl>
                                          <p:spTgt spid="8"/>
                                        </p:tgtEl>
                                        <p:attrNameLst>
                                          <p:attrName>ppt_x</p:attrName>
                                        </p:attrNameLst>
                                      </p:cBhvr>
                                      <p:tavLst>
                                        <p:tav tm="0">
                                          <p:val>
                                            <p:strVal val="1+#ppt_w/2"/>
                                          </p:val>
                                        </p:tav>
                                        <p:tav tm="100000">
                                          <p:val>
                                            <p:strVal val="#ppt_x"/>
                                          </p:val>
                                        </p:tav>
                                      </p:tavLst>
                                    </p:anim>
                                    <p:anim calcmode="lin" valueType="num">
                                      <p:cBhvr additive="base">
                                        <p:cTn id="83" dur="3000" fill="hold"/>
                                        <p:tgtEl>
                                          <p:spTgt spid="8"/>
                                        </p:tgtEl>
                                        <p:attrNameLst>
                                          <p:attrName>ppt_y</p:attrName>
                                        </p:attrNameLst>
                                      </p:cBhvr>
                                      <p:tavLst>
                                        <p:tav tm="0">
                                          <p:val>
                                            <p:strVal val="0-#ppt_h/2"/>
                                          </p:val>
                                        </p:tav>
                                        <p:tav tm="100000">
                                          <p:val>
                                            <p:strVal val="#ppt_y"/>
                                          </p:val>
                                        </p:tav>
                                      </p:tavLst>
                                    </p:anim>
                                  </p:childTnLst>
                                </p:cTn>
                              </p:par>
                              <p:par>
                                <p:cTn id="84" presetID="2" presetClass="entr" presetSubtype="3" fill="hold" grpId="0" nodeType="withEffect">
                                  <p:stCondLst>
                                    <p:cond delay="0"/>
                                  </p:stCondLst>
                                  <p:childTnLst>
                                    <p:set>
                                      <p:cBhvr>
                                        <p:cTn id="85" dur="1" fill="hold">
                                          <p:stCondLst>
                                            <p:cond delay="0"/>
                                          </p:stCondLst>
                                        </p:cTn>
                                        <p:tgtEl>
                                          <p:spTgt spid="13"/>
                                        </p:tgtEl>
                                        <p:attrNameLst>
                                          <p:attrName>style.visibility</p:attrName>
                                        </p:attrNameLst>
                                      </p:cBhvr>
                                      <p:to>
                                        <p:strVal val="visible"/>
                                      </p:to>
                                    </p:set>
                                    <p:anim calcmode="lin" valueType="num">
                                      <p:cBhvr additive="base">
                                        <p:cTn id="86" dur="3000" fill="hold"/>
                                        <p:tgtEl>
                                          <p:spTgt spid="13"/>
                                        </p:tgtEl>
                                        <p:attrNameLst>
                                          <p:attrName>ppt_x</p:attrName>
                                        </p:attrNameLst>
                                      </p:cBhvr>
                                      <p:tavLst>
                                        <p:tav tm="0">
                                          <p:val>
                                            <p:strVal val="1+#ppt_w/2"/>
                                          </p:val>
                                        </p:tav>
                                        <p:tav tm="100000">
                                          <p:val>
                                            <p:strVal val="#ppt_x"/>
                                          </p:val>
                                        </p:tav>
                                      </p:tavLst>
                                    </p:anim>
                                    <p:anim calcmode="lin" valueType="num">
                                      <p:cBhvr additive="base">
                                        <p:cTn id="87" dur="3000" fill="hold"/>
                                        <p:tgtEl>
                                          <p:spTgt spid="13"/>
                                        </p:tgtEl>
                                        <p:attrNameLst>
                                          <p:attrName>ppt_y</p:attrName>
                                        </p:attrNameLst>
                                      </p:cBhvr>
                                      <p:tavLst>
                                        <p:tav tm="0">
                                          <p:val>
                                            <p:strVal val="0-#ppt_h/2"/>
                                          </p:val>
                                        </p:tav>
                                        <p:tav tm="100000">
                                          <p:val>
                                            <p:strVal val="#ppt_y"/>
                                          </p:val>
                                        </p:tav>
                                      </p:tavLst>
                                    </p:anim>
                                  </p:childTnLst>
                                </p:cTn>
                              </p:par>
                              <p:par>
                                <p:cTn id="88" presetID="2" presetClass="entr" presetSubtype="3" fill="hold" grpId="0" nodeType="withEffect">
                                  <p:stCondLst>
                                    <p:cond delay="0"/>
                                  </p:stCondLst>
                                  <p:childTnLst>
                                    <p:set>
                                      <p:cBhvr>
                                        <p:cTn id="89" dur="1" fill="hold">
                                          <p:stCondLst>
                                            <p:cond delay="0"/>
                                          </p:stCondLst>
                                        </p:cTn>
                                        <p:tgtEl>
                                          <p:spTgt spid="22"/>
                                        </p:tgtEl>
                                        <p:attrNameLst>
                                          <p:attrName>style.visibility</p:attrName>
                                        </p:attrNameLst>
                                      </p:cBhvr>
                                      <p:to>
                                        <p:strVal val="visible"/>
                                      </p:to>
                                    </p:set>
                                    <p:anim calcmode="lin" valueType="num">
                                      <p:cBhvr additive="base">
                                        <p:cTn id="90" dur="3000" fill="hold"/>
                                        <p:tgtEl>
                                          <p:spTgt spid="22"/>
                                        </p:tgtEl>
                                        <p:attrNameLst>
                                          <p:attrName>ppt_x</p:attrName>
                                        </p:attrNameLst>
                                      </p:cBhvr>
                                      <p:tavLst>
                                        <p:tav tm="0">
                                          <p:val>
                                            <p:strVal val="1+#ppt_w/2"/>
                                          </p:val>
                                        </p:tav>
                                        <p:tav tm="100000">
                                          <p:val>
                                            <p:strVal val="#ppt_x"/>
                                          </p:val>
                                        </p:tav>
                                      </p:tavLst>
                                    </p:anim>
                                    <p:anim calcmode="lin" valueType="num">
                                      <p:cBhvr additive="base">
                                        <p:cTn id="91" dur="3000" fill="hold"/>
                                        <p:tgtEl>
                                          <p:spTgt spid="22"/>
                                        </p:tgtEl>
                                        <p:attrNameLst>
                                          <p:attrName>ppt_y</p:attrName>
                                        </p:attrNameLst>
                                      </p:cBhvr>
                                      <p:tavLst>
                                        <p:tav tm="0">
                                          <p:val>
                                            <p:strVal val="0-#ppt_h/2"/>
                                          </p:val>
                                        </p:tav>
                                        <p:tav tm="100000">
                                          <p:val>
                                            <p:strVal val="#ppt_y"/>
                                          </p:val>
                                        </p:tav>
                                      </p:tavLst>
                                    </p:anim>
                                  </p:childTnLst>
                                </p:cTn>
                              </p:par>
                              <p:par>
                                <p:cTn id="92" presetID="2" presetClass="entr" presetSubtype="3" fill="hold" grpId="0" nodeType="withEffect">
                                  <p:stCondLst>
                                    <p:cond delay="0"/>
                                  </p:stCondLst>
                                  <p:childTnLst>
                                    <p:set>
                                      <p:cBhvr>
                                        <p:cTn id="93" dur="1" fill="hold">
                                          <p:stCondLst>
                                            <p:cond delay="0"/>
                                          </p:stCondLst>
                                        </p:cTn>
                                        <p:tgtEl>
                                          <p:spTgt spid="23"/>
                                        </p:tgtEl>
                                        <p:attrNameLst>
                                          <p:attrName>style.visibility</p:attrName>
                                        </p:attrNameLst>
                                      </p:cBhvr>
                                      <p:to>
                                        <p:strVal val="visible"/>
                                      </p:to>
                                    </p:set>
                                    <p:anim calcmode="lin" valueType="num">
                                      <p:cBhvr additive="base">
                                        <p:cTn id="94" dur="3000" fill="hold"/>
                                        <p:tgtEl>
                                          <p:spTgt spid="23"/>
                                        </p:tgtEl>
                                        <p:attrNameLst>
                                          <p:attrName>ppt_x</p:attrName>
                                        </p:attrNameLst>
                                      </p:cBhvr>
                                      <p:tavLst>
                                        <p:tav tm="0">
                                          <p:val>
                                            <p:strVal val="1+#ppt_w/2"/>
                                          </p:val>
                                        </p:tav>
                                        <p:tav tm="100000">
                                          <p:val>
                                            <p:strVal val="#ppt_x"/>
                                          </p:val>
                                        </p:tav>
                                      </p:tavLst>
                                    </p:anim>
                                    <p:anim calcmode="lin" valueType="num">
                                      <p:cBhvr additive="base">
                                        <p:cTn id="95" dur="3000" fill="hold"/>
                                        <p:tgtEl>
                                          <p:spTgt spid="23"/>
                                        </p:tgtEl>
                                        <p:attrNameLst>
                                          <p:attrName>ppt_y</p:attrName>
                                        </p:attrNameLst>
                                      </p:cBhvr>
                                      <p:tavLst>
                                        <p:tav tm="0">
                                          <p:val>
                                            <p:strVal val="0-#ppt_h/2"/>
                                          </p:val>
                                        </p:tav>
                                        <p:tav tm="100000">
                                          <p:val>
                                            <p:strVal val="#ppt_y"/>
                                          </p:val>
                                        </p:tav>
                                      </p:tavLst>
                                    </p:anim>
                                  </p:childTnLst>
                                </p:cTn>
                              </p:par>
                              <p:par>
                                <p:cTn id="96" presetID="2" presetClass="entr" presetSubtype="3" fill="hold" grpId="0" nodeType="withEffect">
                                  <p:stCondLst>
                                    <p:cond delay="0"/>
                                  </p:stCondLst>
                                  <p:childTnLst>
                                    <p:set>
                                      <p:cBhvr>
                                        <p:cTn id="97" dur="1" fill="hold">
                                          <p:stCondLst>
                                            <p:cond delay="0"/>
                                          </p:stCondLst>
                                        </p:cTn>
                                        <p:tgtEl>
                                          <p:spTgt spid="24"/>
                                        </p:tgtEl>
                                        <p:attrNameLst>
                                          <p:attrName>style.visibility</p:attrName>
                                        </p:attrNameLst>
                                      </p:cBhvr>
                                      <p:to>
                                        <p:strVal val="visible"/>
                                      </p:to>
                                    </p:set>
                                    <p:anim calcmode="lin" valueType="num">
                                      <p:cBhvr additive="base">
                                        <p:cTn id="98" dur="3000" fill="hold"/>
                                        <p:tgtEl>
                                          <p:spTgt spid="24"/>
                                        </p:tgtEl>
                                        <p:attrNameLst>
                                          <p:attrName>ppt_x</p:attrName>
                                        </p:attrNameLst>
                                      </p:cBhvr>
                                      <p:tavLst>
                                        <p:tav tm="0">
                                          <p:val>
                                            <p:strVal val="1+#ppt_w/2"/>
                                          </p:val>
                                        </p:tav>
                                        <p:tav tm="100000">
                                          <p:val>
                                            <p:strVal val="#ppt_x"/>
                                          </p:val>
                                        </p:tav>
                                      </p:tavLst>
                                    </p:anim>
                                    <p:anim calcmode="lin" valueType="num">
                                      <p:cBhvr additive="base">
                                        <p:cTn id="99" dur="3000" fill="hold"/>
                                        <p:tgtEl>
                                          <p:spTgt spid="24"/>
                                        </p:tgtEl>
                                        <p:attrNameLst>
                                          <p:attrName>ppt_y</p:attrName>
                                        </p:attrNameLst>
                                      </p:cBhvr>
                                      <p:tavLst>
                                        <p:tav tm="0">
                                          <p:val>
                                            <p:strVal val="0-#ppt_h/2"/>
                                          </p:val>
                                        </p:tav>
                                        <p:tav tm="100000">
                                          <p:val>
                                            <p:strVal val="#ppt_y"/>
                                          </p:val>
                                        </p:tav>
                                      </p:tavLst>
                                    </p:anim>
                                  </p:childTnLst>
                                </p:cTn>
                              </p:par>
                              <p:par>
                                <p:cTn id="100" presetID="2" presetClass="entr" presetSubtype="3" fill="hold" grpId="0" nodeType="withEffect">
                                  <p:stCondLst>
                                    <p:cond delay="0"/>
                                  </p:stCondLst>
                                  <p:childTnLst>
                                    <p:set>
                                      <p:cBhvr>
                                        <p:cTn id="101" dur="1" fill="hold">
                                          <p:stCondLst>
                                            <p:cond delay="0"/>
                                          </p:stCondLst>
                                        </p:cTn>
                                        <p:tgtEl>
                                          <p:spTgt spid="25"/>
                                        </p:tgtEl>
                                        <p:attrNameLst>
                                          <p:attrName>style.visibility</p:attrName>
                                        </p:attrNameLst>
                                      </p:cBhvr>
                                      <p:to>
                                        <p:strVal val="visible"/>
                                      </p:to>
                                    </p:set>
                                    <p:anim calcmode="lin" valueType="num">
                                      <p:cBhvr additive="base">
                                        <p:cTn id="102" dur="3000" fill="hold"/>
                                        <p:tgtEl>
                                          <p:spTgt spid="25"/>
                                        </p:tgtEl>
                                        <p:attrNameLst>
                                          <p:attrName>ppt_x</p:attrName>
                                        </p:attrNameLst>
                                      </p:cBhvr>
                                      <p:tavLst>
                                        <p:tav tm="0">
                                          <p:val>
                                            <p:strVal val="1+#ppt_w/2"/>
                                          </p:val>
                                        </p:tav>
                                        <p:tav tm="100000">
                                          <p:val>
                                            <p:strVal val="#ppt_x"/>
                                          </p:val>
                                        </p:tav>
                                      </p:tavLst>
                                    </p:anim>
                                    <p:anim calcmode="lin" valueType="num">
                                      <p:cBhvr additive="base">
                                        <p:cTn id="103" dur="3000" fill="hold"/>
                                        <p:tgtEl>
                                          <p:spTgt spid="25"/>
                                        </p:tgtEl>
                                        <p:attrNameLst>
                                          <p:attrName>ppt_y</p:attrName>
                                        </p:attrNameLst>
                                      </p:cBhvr>
                                      <p:tavLst>
                                        <p:tav tm="0">
                                          <p:val>
                                            <p:strVal val="0-#ppt_h/2"/>
                                          </p:val>
                                        </p:tav>
                                        <p:tav tm="100000">
                                          <p:val>
                                            <p:strVal val="#ppt_y"/>
                                          </p:val>
                                        </p:tav>
                                      </p:tavLst>
                                    </p:anim>
                                  </p:childTnLst>
                                </p:cTn>
                              </p:par>
                              <p:par>
                                <p:cTn id="104" presetID="23" presetClass="entr" presetSubtype="528" fill="hold" grpId="0" nodeType="withEffect">
                                  <p:stCondLst>
                                    <p:cond delay="0"/>
                                  </p:stCondLst>
                                  <p:childTnLst>
                                    <p:set>
                                      <p:cBhvr>
                                        <p:cTn id="105" dur="1" fill="hold">
                                          <p:stCondLst>
                                            <p:cond delay="0"/>
                                          </p:stCondLst>
                                        </p:cTn>
                                        <p:tgtEl>
                                          <p:spTgt spid="30"/>
                                        </p:tgtEl>
                                        <p:attrNameLst>
                                          <p:attrName>style.visibility</p:attrName>
                                        </p:attrNameLst>
                                      </p:cBhvr>
                                      <p:to>
                                        <p:strVal val="visible"/>
                                      </p:to>
                                    </p:set>
                                    <p:anim calcmode="lin" valueType="num">
                                      <p:cBhvr>
                                        <p:cTn id="106" dur="3000" fill="hold"/>
                                        <p:tgtEl>
                                          <p:spTgt spid="30"/>
                                        </p:tgtEl>
                                        <p:attrNameLst>
                                          <p:attrName>ppt_w</p:attrName>
                                        </p:attrNameLst>
                                      </p:cBhvr>
                                      <p:tavLst>
                                        <p:tav tm="0">
                                          <p:val>
                                            <p:fltVal val="0"/>
                                          </p:val>
                                        </p:tav>
                                        <p:tav tm="100000">
                                          <p:val>
                                            <p:strVal val="#ppt_w"/>
                                          </p:val>
                                        </p:tav>
                                      </p:tavLst>
                                    </p:anim>
                                    <p:anim calcmode="lin" valueType="num">
                                      <p:cBhvr>
                                        <p:cTn id="107" dur="3000" fill="hold"/>
                                        <p:tgtEl>
                                          <p:spTgt spid="30"/>
                                        </p:tgtEl>
                                        <p:attrNameLst>
                                          <p:attrName>ppt_h</p:attrName>
                                        </p:attrNameLst>
                                      </p:cBhvr>
                                      <p:tavLst>
                                        <p:tav tm="0">
                                          <p:val>
                                            <p:fltVal val="0"/>
                                          </p:val>
                                        </p:tav>
                                        <p:tav tm="100000">
                                          <p:val>
                                            <p:strVal val="#ppt_h"/>
                                          </p:val>
                                        </p:tav>
                                      </p:tavLst>
                                    </p:anim>
                                    <p:anim calcmode="lin" valueType="num">
                                      <p:cBhvr>
                                        <p:cTn id="108" dur="3000" fill="hold"/>
                                        <p:tgtEl>
                                          <p:spTgt spid="30"/>
                                        </p:tgtEl>
                                        <p:attrNameLst>
                                          <p:attrName>ppt_x</p:attrName>
                                        </p:attrNameLst>
                                      </p:cBhvr>
                                      <p:tavLst>
                                        <p:tav tm="0">
                                          <p:val>
                                            <p:fltVal val="0.5"/>
                                          </p:val>
                                        </p:tav>
                                        <p:tav tm="100000">
                                          <p:val>
                                            <p:strVal val="#ppt_x"/>
                                          </p:val>
                                        </p:tav>
                                      </p:tavLst>
                                    </p:anim>
                                    <p:anim calcmode="lin" valueType="num">
                                      <p:cBhvr>
                                        <p:cTn id="109" dur="3000" fill="hold"/>
                                        <p:tgtEl>
                                          <p:spTgt spid="30"/>
                                        </p:tgtEl>
                                        <p:attrNameLst>
                                          <p:attrName>ppt_y</p:attrName>
                                        </p:attrNameLst>
                                      </p:cBhvr>
                                      <p:tavLst>
                                        <p:tav tm="0">
                                          <p:val>
                                            <p:fltVal val="0.5"/>
                                          </p:val>
                                        </p:tav>
                                        <p:tav tm="100000">
                                          <p:val>
                                            <p:strVal val="#ppt_y"/>
                                          </p:val>
                                        </p:tav>
                                      </p:tavLst>
                                    </p:anim>
                                  </p:childTnLst>
                                </p:cTn>
                              </p:par>
                              <p:par>
                                <p:cTn id="110" presetID="8" presetClass="entr" presetSubtype="16" fill="hold" grpId="1" nodeType="withEffect">
                                  <p:stCondLst>
                                    <p:cond delay="0"/>
                                  </p:stCondLst>
                                  <p:childTnLst>
                                    <p:set>
                                      <p:cBhvr>
                                        <p:cTn id="111" dur="1" fill="hold">
                                          <p:stCondLst>
                                            <p:cond delay="0"/>
                                          </p:stCondLst>
                                        </p:cTn>
                                        <p:tgtEl>
                                          <p:spTgt spid="6"/>
                                        </p:tgtEl>
                                        <p:attrNameLst>
                                          <p:attrName>style.visibility</p:attrName>
                                        </p:attrNameLst>
                                      </p:cBhvr>
                                      <p:to>
                                        <p:strVal val="visible"/>
                                      </p:to>
                                    </p:set>
                                    <p:animEffect transition="in" filter="diamond(in)">
                                      <p:cBhvr>
                                        <p:cTn id="112" dur="3000"/>
                                        <p:tgtEl>
                                          <p:spTgt spid="6"/>
                                        </p:tgtEl>
                                      </p:cBhvr>
                                    </p:animEffect>
                                  </p:childTnLst>
                                </p:cTn>
                              </p:par>
                              <p:par>
                                <p:cTn id="113" presetID="8" presetClass="entr" presetSubtype="16" fill="hold" grpId="1" nodeType="withEffect">
                                  <p:stCondLst>
                                    <p:cond delay="0"/>
                                  </p:stCondLst>
                                  <p:childTnLst>
                                    <p:set>
                                      <p:cBhvr>
                                        <p:cTn id="114" dur="1" fill="hold">
                                          <p:stCondLst>
                                            <p:cond delay="0"/>
                                          </p:stCondLst>
                                        </p:cTn>
                                        <p:tgtEl>
                                          <p:spTgt spid="8"/>
                                        </p:tgtEl>
                                        <p:attrNameLst>
                                          <p:attrName>style.visibility</p:attrName>
                                        </p:attrNameLst>
                                      </p:cBhvr>
                                      <p:to>
                                        <p:strVal val="visible"/>
                                      </p:to>
                                    </p:set>
                                    <p:animEffect transition="in" filter="diamond(in)">
                                      <p:cBhvr>
                                        <p:cTn id="115" dur="3000"/>
                                        <p:tgtEl>
                                          <p:spTgt spid="8"/>
                                        </p:tgtEl>
                                      </p:cBhvr>
                                    </p:animEffect>
                                  </p:childTnLst>
                                </p:cTn>
                              </p:par>
                              <p:par>
                                <p:cTn id="116" presetID="8" presetClass="entr" presetSubtype="16" fill="hold" grpId="1" nodeType="withEffect">
                                  <p:stCondLst>
                                    <p:cond delay="0"/>
                                  </p:stCondLst>
                                  <p:childTnLst>
                                    <p:set>
                                      <p:cBhvr>
                                        <p:cTn id="117" dur="1" fill="hold">
                                          <p:stCondLst>
                                            <p:cond delay="0"/>
                                          </p:stCondLst>
                                        </p:cTn>
                                        <p:tgtEl>
                                          <p:spTgt spid="10"/>
                                        </p:tgtEl>
                                        <p:attrNameLst>
                                          <p:attrName>style.visibility</p:attrName>
                                        </p:attrNameLst>
                                      </p:cBhvr>
                                      <p:to>
                                        <p:strVal val="visible"/>
                                      </p:to>
                                    </p:set>
                                    <p:animEffect transition="in" filter="diamond(in)">
                                      <p:cBhvr>
                                        <p:cTn id="118" dur="3000"/>
                                        <p:tgtEl>
                                          <p:spTgt spid="10"/>
                                        </p:tgtEl>
                                      </p:cBhvr>
                                    </p:animEffect>
                                  </p:childTnLst>
                                </p:cTn>
                              </p:par>
                              <p:par>
                                <p:cTn id="119" presetID="8" presetClass="entr" presetSubtype="16" fill="hold" grpId="1" nodeType="withEffect">
                                  <p:stCondLst>
                                    <p:cond delay="0"/>
                                  </p:stCondLst>
                                  <p:childTnLst>
                                    <p:set>
                                      <p:cBhvr>
                                        <p:cTn id="120" dur="1" fill="hold">
                                          <p:stCondLst>
                                            <p:cond delay="0"/>
                                          </p:stCondLst>
                                        </p:cTn>
                                        <p:tgtEl>
                                          <p:spTgt spid="13"/>
                                        </p:tgtEl>
                                        <p:attrNameLst>
                                          <p:attrName>style.visibility</p:attrName>
                                        </p:attrNameLst>
                                      </p:cBhvr>
                                      <p:to>
                                        <p:strVal val="visible"/>
                                      </p:to>
                                    </p:set>
                                    <p:animEffect transition="in" filter="diamond(in)">
                                      <p:cBhvr>
                                        <p:cTn id="121" dur="3000"/>
                                        <p:tgtEl>
                                          <p:spTgt spid="13"/>
                                        </p:tgtEl>
                                      </p:cBhvr>
                                    </p:animEffect>
                                  </p:childTnLst>
                                </p:cTn>
                              </p:par>
                              <p:par>
                                <p:cTn id="122" presetID="8" presetClass="entr" presetSubtype="16" fill="hold" grpId="1" nodeType="withEffect">
                                  <p:stCondLst>
                                    <p:cond delay="0"/>
                                  </p:stCondLst>
                                  <p:childTnLst>
                                    <p:set>
                                      <p:cBhvr>
                                        <p:cTn id="123" dur="1" fill="hold">
                                          <p:stCondLst>
                                            <p:cond delay="0"/>
                                          </p:stCondLst>
                                        </p:cTn>
                                        <p:tgtEl>
                                          <p:spTgt spid="14"/>
                                        </p:tgtEl>
                                        <p:attrNameLst>
                                          <p:attrName>style.visibility</p:attrName>
                                        </p:attrNameLst>
                                      </p:cBhvr>
                                      <p:to>
                                        <p:strVal val="visible"/>
                                      </p:to>
                                    </p:set>
                                    <p:animEffect transition="in" filter="diamond(in)">
                                      <p:cBhvr>
                                        <p:cTn id="124" dur="3000"/>
                                        <p:tgtEl>
                                          <p:spTgt spid="14"/>
                                        </p:tgtEl>
                                      </p:cBhvr>
                                    </p:animEffect>
                                  </p:childTnLst>
                                </p:cTn>
                              </p:par>
                              <p:par>
                                <p:cTn id="125" presetID="8" presetClass="entr" presetSubtype="16" fill="hold" grpId="1" nodeType="withEffect">
                                  <p:stCondLst>
                                    <p:cond delay="0"/>
                                  </p:stCondLst>
                                  <p:childTnLst>
                                    <p:set>
                                      <p:cBhvr>
                                        <p:cTn id="126" dur="1" fill="hold">
                                          <p:stCondLst>
                                            <p:cond delay="0"/>
                                          </p:stCondLst>
                                        </p:cTn>
                                        <p:tgtEl>
                                          <p:spTgt spid="15"/>
                                        </p:tgtEl>
                                        <p:attrNameLst>
                                          <p:attrName>style.visibility</p:attrName>
                                        </p:attrNameLst>
                                      </p:cBhvr>
                                      <p:to>
                                        <p:strVal val="visible"/>
                                      </p:to>
                                    </p:set>
                                    <p:animEffect transition="in" filter="diamond(in)">
                                      <p:cBhvr>
                                        <p:cTn id="127" dur="3000"/>
                                        <p:tgtEl>
                                          <p:spTgt spid="15"/>
                                        </p:tgtEl>
                                      </p:cBhvr>
                                    </p:animEffect>
                                  </p:childTnLst>
                                </p:cTn>
                              </p:par>
                              <p:par>
                                <p:cTn id="128" presetID="8" presetClass="entr" presetSubtype="16" fill="hold" grpId="1" nodeType="withEffect">
                                  <p:stCondLst>
                                    <p:cond delay="0"/>
                                  </p:stCondLst>
                                  <p:childTnLst>
                                    <p:set>
                                      <p:cBhvr>
                                        <p:cTn id="129" dur="1" fill="hold">
                                          <p:stCondLst>
                                            <p:cond delay="0"/>
                                          </p:stCondLst>
                                        </p:cTn>
                                        <p:tgtEl>
                                          <p:spTgt spid="16"/>
                                        </p:tgtEl>
                                        <p:attrNameLst>
                                          <p:attrName>style.visibility</p:attrName>
                                        </p:attrNameLst>
                                      </p:cBhvr>
                                      <p:to>
                                        <p:strVal val="visible"/>
                                      </p:to>
                                    </p:set>
                                    <p:animEffect transition="in" filter="diamond(in)">
                                      <p:cBhvr>
                                        <p:cTn id="130" dur="3000"/>
                                        <p:tgtEl>
                                          <p:spTgt spid="16"/>
                                        </p:tgtEl>
                                      </p:cBhvr>
                                    </p:animEffect>
                                  </p:childTnLst>
                                </p:cTn>
                              </p:par>
                              <p:par>
                                <p:cTn id="131" presetID="8" presetClass="entr" presetSubtype="16" fill="hold" grpId="1" nodeType="withEffect">
                                  <p:stCondLst>
                                    <p:cond delay="0"/>
                                  </p:stCondLst>
                                  <p:childTnLst>
                                    <p:set>
                                      <p:cBhvr>
                                        <p:cTn id="132" dur="1" fill="hold">
                                          <p:stCondLst>
                                            <p:cond delay="0"/>
                                          </p:stCondLst>
                                        </p:cTn>
                                        <p:tgtEl>
                                          <p:spTgt spid="17"/>
                                        </p:tgtEl>
                                        <p:attrNameLst>
                                          <p:attrName>style.visibility</p:attrName>
                                        </p:attrNameLst>
                                      </p:cBhvr>
                                      <p:to>
                                        <p:strVal val="visible"/>
                                      </p:to>
                                    </p:set>
                                    <p:animEffect transition="in" filter="diamond(in)">
                                      <p:cBhvr>
                                        <p:cTn id="133" dur="3000"/>
                                        <p:tgtEl>
                                          <p:spTgt spid="17"/>
                                        </p:tgtEl>
                                      </p:cBhvr>
                                    </p:animEffect>
                                  </p:childTnLst>
                                </p:cTn>
                              </p:par>
                              <p:par>
                                <p:cTn id="134" presetID="8" presetClass="entr" presetSubtype="16" fill="hold" grpId="1" nodeType="withEffect">
                                  <p:stCondLst>
                                    <p:cond delay="0"/>
                                  </p:stCondLst>
                                  <p:childTnLst>
                                    <p:set>
                                      <p:cBhvr>
                                        <p:cTn id="135" dur="1" fill="hold">
                                          <p:stCondLst>
                                            <p:cond delay="0"/>
                                          </p:stCondLst>
                                        </p:cTn>
                                        <p:tgtEl>
                                          <p:spTgt spid="22"/>
                                        </p:tgtEl>
                                        <p:attrNameLst>
                                          <p:attrName>style.visibility</p:attrName>
                                        </p:attrNameLst>
                                      </p:cBhvr>
                                      <p:to>
                                        <p:strVal val="visible"/>
                                      </p:to>
                                    </p:set>
                                    <p:animEffect transition="in" filter="diamond(in)">
                                      <p:cBhvr>
                                        <p:cTn id="136" dur="3000"/>
                                        <p:tgtEl>
                                          <p:spTgt spid="22"/>
                                        </p:tgtEl>
                                      </p:cBhvr>
                                    </p:animEffect>
                                  </p:childTnLst>
                                </p:cTn>
                              </p:par>
                              <p:par>
                                <p:cTn id="137" presetID="8" presetClass="entr" presetSubtype="16" fill="hold" grpId="1" nodeType="withEffect">
                                  <p:stCondLst>
                                    <p:cond delay="0"/>
                                  </p:stCondLst>
                                  <p:childTnLst>
                                    <p:set>
                                      <p:cBhvr>
                                        <p:cTn id="138" dur="1" fill="hold">
                                          <p:stCondLst>
                                            <p:cond delay="0"/>
                                          </p:stCondLst>
                                        </p:cTn>
                                        <p:tgtEl>
                                          <p:spTgt spid="23"/>
                                        </p:tgtEl>
                                        <p:attrNameLst>
                                          <p:attrName>style.visibility</p:attrName>
                                        </p:attrNameLst>
                                      </p:cBhvr>
                                      <p:to>
                                        <p:strVal val="visible"/>
                                      </p:to>
                                    </p:set>
                                    <p:animEffect transition="in" filter="diamond(in)">
                                      <p:cBhvr>
                                        <p:cTn id="139" dur="3000"/>
                                        <p:tgtEl>
                                          <p:spTgt spid="23"/>
                                        </p:tgtEl>
                                      </p:cBhvr>
                                    </p:animEffect>
                                  </p:childTnLst>
                                </p:cTn>
                              </p:par>
                              <p:par>
                                <p:cTn id="140" presetID="8" presetClass="entr" presetSubtype="16" fill="hold" grpId="1" nodeType="withEffect">
                                  <p:stCondLst>
                                    <p:cond delay="0"/>
                                  </p:stCondLst>
                                  <p:childTnLst>
                                    <p:set>
                                      <p:cBhvr>
                                        <p:cTn id="141" dur="1" fill="hold">
                                          <p:stCondLst>
                                            <p:cond delay="0"/>
                                          </p:stCondLst>
                                        </p:cTn>
                                        <p:tgtEl>
                                          <p:spTgt spid="24"/>
                                        </p:tgtEl>
                                        <p:attrNameLst>
                                          <p:attrName>style.visibility</p:attrName>
                                        </p:attrNameLst>
                                      </p:cBhvr>
                                      <p:to>
                                        <p:strVal val="visible"/>
                                      </p:to>
                                    </p:set>
                                    <p:animEffect transition="in" filter="diamond(in)">
                                      <p:cBhvr>
                                        <p:cTn id="142" dur="3000"/>
                                        <p:tgtEl>
                                          <p:spTgt spid="24"/>
                                        </p:tgtEl>
                                      </p:cBhvr>
                                    </p:animEffect>
                                  </p:childTnLst>
                                </p:cTn>
                              </p:par>
                              <p:par>
                                <p:cTn id="143" presetID="8" presetClass="entr" presetSubtype="16" fill="hold" grpId="1" nodeType="withEffect">
                                  <p:stCondLst>
                                    <p:cond delay="0"/>
                                  </p:stCondLst>
                                  <p:childTnLst>
                                    <p:set>
                                      <p:cBhvr>
                                        <p:cTn id="144" dur="1" fill="hold">
                                          <p:stCondLst>
                                            <p:cond delay="0"/>
                                          </p:stCondLst>
                                        </p:cTn>
                                        <p:tgtEl>
                                          <p:spTgt spid="25"/>
                                        </p:tgtEl>
                                        <p:attrNameLst>
                                          <p:attrName>style.visibility</p:attrName>
                                        </p:attrNameLst>
                                      </p:cBhvr>
                                      <p:to>
                                        <p:strVal val="visible"/>
                                      </p:to>
                                    </p:set>
                                    <p:animEffect transition="in" filter="diamond(in)">
                                      <p:cBhvr>
                                        <p:cTn id="145" dur="3000"/>
                                        <p:tgtEl>
                                          <p:spTgt spid="25"/>
                                        </p:tgtEl>
                                      </p:cBhvr>
                                    </p:animEffect>
                                  </p:childTnLst>
                                </p:cTn>
                              </p:par>
                              <p:par>
                                <p:cTn id="146" presetID="8" presetClass="entr" presetSubtype="16" fill="hold" grpId="1" nodeType="withEffect">
                                  <p:stCondLst>
                                    <p:cond delay="0"/>
                                  </p:stCondLst>
                                  <p:childTnLst>
                                    <p:set>
                                      <p:cBhvr>
                                        <p:cTn id="147" dur="1" fill="hold">
                                          <p:stCondLst>
                                            <p:cond delay="0"/>
                                          </p:stCondLst>
                                        </p:cTn>
                                        <p:tgtEl>
                                          <p:spTgt spid="7"/>
                                        </p:tgtEl>
                                        <p:attrNameLst>
                                          <p:attrName>style.visibility</p:attrName>
                                        </p:attrNameLst>
                                      </p:cBhvr>
                                      <p:to>
                                        <p:strVal val="visible"/>
                                      </p:to>
                                    </p:set>
                                    <p:animEffect transition="in" filter="diamond(in)">
                                      <p:cBhvr>
                                        <p:cTn id="148" dur="3000"/>
                                        <p:tgtEl>
                                          <p:spTgt spid="7"/>
                                        </p:tgtEl>
                                      </p:cBhvr>
                                    </p:animEffect>
                                  </p:childTnLst>
                                </p:cTn>
                              </p:par>
                              <p:par>
                                <p:cTn id="149" presetID="8" presetClass="entr" presetSubtype="16" fill="hold" grpId="1" nodeType="withEffect">
                                  <p:stCondLst>
                                    <p:cond delay="0"/>
                                  </p:stCondLst>
                                  <p:childTnLst>
                                    <p:set>
                                      <p:cBhvr>
                                        <p:cTn id="150" dur="1" fill="hold">
                                          <p:stCondLst>
                                            <p:cond delay="0"/>
                                          </p:stCondLst>
                                        </p:cTn>
                                        <p:tgtEl>
                                          <p:spTgt spid="9"/>
                                        </p:tgtEl>
                                        <p:attrNameLst>
                                          <p:attrName>style.visibility</p:attrName>
                                        </p:attrNameLst>
                                      </p:cBhvr>
                                      <p:to>
                                        <p:strVal val="visible"/>
                                      </p:to>
                                    </p:set>
                                    <p:animEffect transition="in" filter="diamond(in)">
                                      <p:cBhvr>
                                        <p:cTn id="151" dur="3000"/>
                                        <p:tgtEl>
                                          <p:spTgt spid="9"/>
                                        </p:tgtEl>
                                      </p:cBhvr>
                                    </p:animEffect>
                                  </p:childTnLst>
                                </p:cTn>
                              </p:par>
                              <p:par>
                                <p:cTn id="152" presetID="8" presetClass="entr" presetSubtype="16" fill="hold" grpId="1" nodeType="withEffect">
                                  <p:stCondLst>
                                    <p:cond delay="0"/>
                                  </p:stCondLst>
                                  <p:childTnLst>
                                    <p:set>
                                      <p:cBhvr>
                                        <p:cTn id="153" dur="1" fill="hold">
                                          <p:stCondLst>
                                            <p:cond delay="0"/>
                                          </p:stCondLst>
                                        </p:cTn>
                                        <p:tgtEl>
                                          <p:spTgt spid="11"/>
                                        </p:tgtEl>
                                        <p:attrNameLst>
                                          <p:attrName>style.visibility</p:attrName>
                                        </p:attrNameLst>
                                      </p:cBhvr>
                                      <p:to>
                                        <p:strVal val="visible"/>
                                      </p:to>
                                    </p:set>
                                    <p:animEffect transition="in" filter="diamond(in)">
                                      <p:cBhvr>
                                        <p:cTn id="154" dur="3000"/>
                                        <p:tgtEl>
                                          <p:spTgt spid="11"/>
                                        </p:tgtEl>
                                      </p:cBhvr>
                                    </p:animEffect>
                                  </p:childTnLst>
                                </p:cTn>
                              </p:par>
                              <p:par>
                                <p:cTn id="155" presetID="8" presetClass="entr" presetSubtype="16" fill="hold" grpId="1" nodeType="withEffect">
                                  <p:stCondLst>
                                    <p:cond delay="0"/>
                                  </p:stCondLst>
                                  <p:childTnLst>
                                    <p:set>
                                      <p:cBhvr>
                                        <p:cTn id="156" dur="1" fill="hold">
                                          <p:stCondLst>
                                            <p:cond delay="0"/>
                                          </p:stCondLst>
                                        </p:cTn>
                                        <p:tgtEl>
                                          <p:spTgt spid="12"/>
                                        </p:tgtEl>
                                        <p:attrNameLst>
                                          <p:attrName>style.visibility</p:attrName>
                                        </p:attrNameLst>
                                      </p:cBhvr>
                                      <p:to>
                                        <p:strVal val="visible"/>
                                      </p:to>
                                    </p:set>
                                    <p:animEffect transition="in" filter="diamond(in)">
                                      <p:cBhvr>
                                        <p:cTn id="157" dur="3000"/>
                                        <p:tgtEl>
                                          <p:spTgt spid="12"/>
                                        </p:tgtEl>
                                      </p:cBhvr>
                                    </p:animEffect>
                                  </p:childTnLst>
                                </p:cTn>
                              </p:par>
                              <p:par>
                                <p:cTn id="158" presetID="8" presetClass="entr" presetSubtype="16" fill="hold" grpId="1" nodeType="withEffect">
                                  <p:stCondLst>
                                    <p:cond delay="0"/>
                                  </p:stCondLst>
                                  <p:childTnLst>
                                    <p:set>
                                      <p:cBhvr>
                                        <p:cTn id="159" dur="1" fill="hold">
                                          <p:stCondLst>
                                            <p:cond delay="0"/>
                                          </p:stCondLst>
                                        </p:cTn>
                                        <p:tgtEl>
                                          <p:spTgt spid="18"/>
                                        </p:tgtEl>
                                        <p:attrNameLst>
                                          <p:attrName>style.visibility</p:attrName>
                                        </p:attrNameLst>
                                      </p:cBhvr>
                                      <p:to>
                                        <p:strVal val="visible"/>
                                      </p:to>
                                    </p:set>
                                    <p:animEffect transition="in" filter="diamond(in)">
                                      <p:cBhvr>
                                        <p:cTn id="160" dur="3000"/>
                                        <p:tgtEl>
                                          <p:spTgt spid="18"/>
                                        </p:tgtEl>
                                      </p:cBhvr>
                                    </p:animEffect>
                                  </p:childTnLst>
                                </p:cTn>
                              </p:par>
                              <p:par>
                                <p:cTn id="161" presetID="8" presetClass="entr" presetSubtype="16" fill="hold" grpId="1" nodeType="withEffect">
                                  <p:stCondLst>
                                    <p:cond delay="0"/>
                                  </p:stCondLst>
                                  <p:childTnLst>
                                    <p:set>
                                      <p:cBhvr>
                                        <p:cTn id="162" dur="1" fill="hold">
                                          <p:stCondLst>
                                            <p:cond delay="0"/>
                                          </p:stCondLst>
                                        </p:cTn>
                                        <p:tgtEl>
                                          <p:spTgt spid="19"/>
                                        </p:tgtEl>
                                        <p:attrNameLst>
                                          <p:attrName>style.visibility</p:attrName>
                                        </p:attrNameLst>
                                      </p:cBhvr>
                                      <p:to>
                                        <p:strVal val="visible"/>
                                      </p:to>
                                    </p:set>
                                    <p:animEffect transition="in" filter="diamond(in)">
                                      <p:cBhvr>
                                        <p:cTn id="163" dur="3000"/>
                                        <p:tgtEl>
                                          <p:spTgt spid="19"/>
                                        </p:tgtEl>
                                      </p:cBhvr>
                                    </p:animEffect>
                                  </p:childTnLst>
                                </p:cTn>
                              </p:par>
                              <p:par>
                                <p:cTn id="164" presetID="8" presetClass="entr" presetSubtype="16" fill="hold" grpId="1" nodeType="withEffect">
                                  <p:stCondLst>
                                    <p:cond delay="0"/>
                                  </p:stCondLst>
                                  <p:childTnLst>
                                    <p:set>
                                      <p:cBhvr>
                                        <p:cTn id="165" dur="1" fill="hold">
                                          <p:stCondLst>
                                            <p:cond delay="0"/>
                                          </p:stCondLst>
                                        </p:cTn>
                                        <p:tgtEl>
                                          <p:spTgt spid="20"/>
                                        </p:tgtEl>
                                        <p:attrNameLst>
                                          <p:attrName>style.visibility</p:attrName>
                                        </p:attrNameLst>
                                      </p:cBhvr>
                                      <p:to>
                                        <p:strVal val="visible"/>
                                      </p:to>
                                    </p:set>
                                    <p:animEffect transition="in" filter="diamond(in)">
                                      <p:cBhvr>
                                        <p:cTn id="166" dur="3000"/>
                                        <p:tgtEl>
                                          <p:spTgt spid="20"/>
                                        </p:tgtEl>
                                      </p:cBhvr>
                                    </p:animEffect>
                                  </p:childTnLst>
                                </p:cTn>
                              </p:par>
                              <p:par>
                                <p:cTn id="167" presetID="8" presetClass="entr" presetSubtype="16" fill="hold" grpId="1" nodeType="withEffect">
                                  <p:stCondLst>
                                    <p:cond delay="0"/>
                                  </p:stCondLst>
                                  <p:childTnLst>
                                    <p:set>
                                      <p:cBhvr>
                                        <p:cTn id="168" dur="1" fill="hold">
                                          <p:stCondLst>
                                            <p:cond delay="0"/>
                                          </p:stCondLst>
                                        </p:cTn>
                                        <p:tgtEl>
                                          <p:spTgt spid="21"/>
                                        </p:tgtEl>
                                        <p:attrNameLst>
                                          <p:attrName>style.visibility</p:attrName>
                                        </p:attrNameLst>
                                      </p:cBhvr>
                                      <p:to>
                                        <p:strVal val="visible"/>
                                      </p:to>
                                    </p:set>
                                    <p:animEffect transition="in" filter="diamond(in)">
                                      <p:cBhvr>
                                        <p:cTn id="169" dur="3000"/>
                                        <p:tgtEl>
                                          <p:spTgt spid="21"/>
                                        </p:tgtEl>
                                      </p:cBhvr>
                                    </p:animEffect>
                                  </p:childTnLst>
                                </p:cTn>
                              </p:par>
                              <p:par>
                                <p:cTn id="170" presetID="8" presetClass="entr" presetSubtype="16" fill="hold" grpId="1" nodeType="withEffect">
                                  <p:stCondLst>
                                    <p:cond delay="0"/>
                                  </p:stCondLst>
                                  <p:childTnLst>
                                    <p:set>
                                      <p:cBhvr>
                                        <p:cTn id="171" dur="1" fill="hold">
                                          <p:stCondLst>
                                            <p:cond delay="0"/>
                                          </p:stCondLst>
                                        </p:cTn>
                                        <p:tgtEl>
                                          <p:spTgt spid="26"/>
                                        </p:tgtEl>
                                        <p:attrNameLst>
                                          <p:attrName>style.visibility</p:attrName>
                                        </p:attrNameLst>
                                      </p:cBhvr>
                                      <p:to>
                                        <p:strVal val="visible"/>
                                      </p:to>
                                    </p:set>
                                    <p:animEffect transition="in" filter="diamond(in)">
                                      <p:cBhvr>
                                        <p:cTn id="172" dur="3000"/>
                                        <p:tgtEl>
                                          <p:spTgt spid="26"/>
                                        </p:tgtEl>
                                      </p:cBhvr>
                                    </p:animEffect>
                                  </p:childTnLst>
                                </p:cTn>
                              </p:par>
                              <p:par>
                                <p:cTn id="173" presetID="8" presetClass="entr" presetSubtype="16" fill="hold" grpId="1" nodeType="withEffect">
                                  <p:stCondLst>
                                    <p:cond delay="0"/>
                                  </p:stCondLst>
                                  <p:childTnLst>
                                    <p:set>
                                      <p:cBhvr>
                                        <p:cTn id="174" dur="1" fill="hold">
                                          <p:stCondLst>
                                            <p:cond delay="0"/>
                                          </p:stCondLst>
                                        </p:cTn>
                                        <p:tgtEl>
                                          <p:spTgt spid="27"/>
                                        </p:tgtEl>
                                        <p:attrNameLst>
                                          <p:attrName>style.visibility</p:attrName>
                                        </p:attrNameLst>
                                      </p:cBhvr>
                                      <p:to>
                                        <p:strVal val="visible"/>
                                      </p:to>
                                    </p:set>
                                    <p:animEffect transition="in" filter="diamond(in)">
                                      <p:cBhvr>
                                        <p:cTn id="175" dur="3000"/>
                                        <p:tgtEl>
                                          <p:spTgt spid="27"/>
                                        </p:tgtEl>
                                      </p:cBhvr>
                                    </p:animEffect>
                                  </p:childTnLst>
                                </p:cTn>
                              </p:par>
                              <p:par>
                                <p:cTn id="176" presetID="8" presetClass="entr" presetSubtype="16" fill="hold" grpId="1" nodeType="withEffect">
                                  <p:stCondLst>
                                    <p:cond delay="0"/>
                                  </p:stCondLst>
                                  <p:childTnLst>
                                    <p:set>
                                      <p:cBhvr>
                                        <p:cTn id="177" dur="1" fill="hold">
                                          <p:stCondLst>
                                            <p:cond delay="0"/>
                                          </p:stCondLst>
                                        </p:cTn>
                                        <p:tgtEl>
                                          <p:spTgt spid="28"/>
                                        </p:tgtEl>
                                        <p:attrNameLst>
                                          <p:attrName>style.visibility</p:attrName>
                                        </p:attrNameLst>
                                      </p:cBhvr>
                                      <p:to>
                                        <p:strVal val="visible"/>
                                      </p:to>
                                    </p:set>
                                    <p:animEffect transition="in" filter="diamond(in)">
                                      <p:cBhvr>
                                        <p:cTn id="178" dur="3000"/>
                                        <p:tgtEl>
                                          <p:spTgt spid="28"/>
                                        </p:tgtEl>
                                      </p:cBhvr>
                                    </p:animEffect>
                                  </p:childTnLst>
                                </p:cTn>
                              </p:par>
                              <p:par>
                                <p:cTn id="179" presetID="8" presetClass="entr" presetSubtype="16" fill="hold" grpId="1" nodeType="withEffect">
                                  <p:stCondLst>
                                    <p:cond delay="0"/>
                                  </p:stCondLst>
                                  <p:childTnLst>
                                    <p:set>
                                      <p:cBhvr>
                                        <p:cTn id="180" dur="1" fill="hold">
                                          <p:stCondLst>
                                            <p:cond delay="0"/>
                                          </p:stCondLst>
                                        </p:cTn>
                                        <p:tgtEl>
                                          <p:spTgt spid="29"/>
                                        </p:tgtEl>
                                        <p:attrNameLst>
                                          <p:attrName>style.visibility</p:attrName>
                                        </p:attrNameLst>
                                      </p:cBhvr>
                                      <p:to>
                                        <p:strVal val="visible"/>
                                      </p:to>
                                    </p:set>
                                    <p:animEffect transition="in" filter="diamond(in)">
                                      <p:cBhvr>
                                        <p:cTn id="181" dur="3000"/>
                                        <p:tgtEl>
                                          <p:spTgt spid="29"/>
                                        </p:tgtEl>
                                      </p:cBhvr>
                                    </p:animEffect>
                                  </p:childTnLst>
                                </p:cTn>
                              </p:par>
                              <p:par>
                                <p:cTn id="182" presetID="8" presetClass="entr" presetSubtype="16" fill="hold" grpId="1" nodeType="withEffect">
                                  <p:stCondLst>
                                    <p:cond delay="0"/>
                                  </p:stCondLst>
                                  <p:childTnLst>
                                    <p:set>
                                      <p:cBhvr>
                                        <p:cTn id="183" dur="1" fill="hold">
                                          <p:stCondLst>
                                            <p:cond delay="0"/>
                                          </p:stCondLst>
                                        </p:cTn>
                                        <p:tgtEl>
                                          <p:spTgt spid="30"/>
                                        </p:tgtEl>
                                        <p:attrNameLst>
                                          <p:attrName>style.visibility</p:attrName>
                                        </p:attrNameLst>
                                      </p:cBhvr>
                                      <p:to>
                                        <p:strVal val="visible"/>
                                      </p:to>
                                    </p:set>
                                    <p:animEffect transition="in" filter="diamond(in)">
                                      <p:cBhvr>
                                        <p:cTn id="184" dur="3000"/>
                                        <p:tgtEl>
                                          <p:spTgt spid="30"/>
                                        </p:tgtEl>
                                      </p:cBhvr>
                                    </p:animEffect>
                                  </p:childTnLst>
                                </p:cTn>
                              </p:par>
                              <p:par>
                                <p:cTn id="185" presetID="8" presetClass="emph" presetSubtype="0" fill="hold" grpId="2" nodeType="withEffect">
                                  <p:stCondLst>
                                    <p:cond delay="0"/>
                                  </p:stCondLst>
                                  <p:childTnLst>
                                    <p:animRot by="21600000">
                                      <p:cBhvr>
                                        <p:cTn id="186" dur="3000" fill="hold"/>
                                        <p:tgtEl>
                                          <p:spTgt spid="6"/>
                                        </p:tgtEl>
                                        <p:attrNameLst>
                                          <p:attrName>r</p:attrName>
                                        </p:attrNameLst>
                                      </p:cBhvr>
                                    </p:animRot>
                                  </p:childTnLst>
                                </p:cTn>
                              </p:par>
                              <p:par>
                                <p:cTn id="187" presetID="8" presetClass="emph" presetSubtype="0" fill="hold" grpId="2" nodeType="withEffect">
                                  <p:stCondLst>
                                    <p:cond delay="0"/>
                                  </p:stCondLst>
                                  <p:childTnLst>
                                    <p:animRot by="21600000">
                                      <p:cBhvr>
                                        <p:cTn id="188" dur="3000" fill="hold"/>
                                        <p:tgtEl>
                                          <p:spTgt spid="8"/>
                                        </p:tgtEl>
                                        <p:attrNameLst>
                                          <p:attrName>r</p:attrName>
                                        </p:attrNameLst>
                                      </p:cBhvr>
                                    </p:animRot>
                                  </p:childTnLst>
                                </p:cTn>
                              </p:par>
                              <p:par>
                                <p:cTn id="189" presetID="8" presetClass="emph" presetSubtype="0" fill="hold" grpId="2" nodeType="withEffect">
                                  <p:stCondLst>
                                    <p:cond delay="0"/>
                                  </p:stCondLst>
                                  <p:childTnLst>
                                    <p:animRot by="21600000">
                                      <p:cBhvr>
                                        <p:cTn id="190" dur="3000" fill="hold"/>
                                        <p:tgtEl>
                                          <p:spTgt spid="10"/>
                                        </p:tgtEl>
                                        <p:attrNameLst>
                                          <p:attrName>r</p:attrName>
                                        </p:attrNameLst>
                                      </p:cBhvr>
                                    </p:animRot>
                                  </p:childTnLst>
                                </p:cTn>
                              </p:par>
                              <p:par>
                                <p:cTn id="191" presetID="8" presetClass="emph" presetSubtype="0" fill="hold" grpId="2" nodeType="withEffect">
                                  <p:stCondLst>
                                    <p:cond delay="0"/>
                                  </p:stCondLst>
                                  <p:childTnLst>
                                    <p:animRot by="21600000">
                                      <p:cBhvr>
                                        <p:cTn id="192" dur="3000" fill="hold"/>
                                        <p:tgtEl>
                                          <p:spTgt spid="13"/>
                                        </p:tgtEl>
                                        <p:attrNameLst>
                                          <p:attrName>r</p:attrName>
                                        </p:attrNameLst>
                                      </p:cBhvr>
                                    </p:animRot>
                                  </p:childTnLst>
                                </p:cTn>
                              </p:par>
                              <p:par>
                                <p:cTn id="193" presetID="8" presetClass="emph" presetSubtype="0" fill="hold" grpId="2" nodeType="withEffect">
                                  <p:stCondLst>
                                    <p:cond delay="0"/>
                                  </p:stCondLst>
                                  <p:childTnLst>
                                    <p:animRot by="21600000">
                                      <p:cBhvr>
                                        <p:cTn id="194" dur="3000" fill="hold"/>
                                        <p:tgtEl>
                                          <p:spTgt spid="14"/>
                                        </p:tgtEl>
                                        <p:attrNameLst>
                                          <p:attrName>r</p:attrName>
                                        </p:attrNameLst>
                                      </p:cBhvr>
                                    </p:animRot>
                                  </p:childTnLst>
                                </p:cTn>
                              </p:par>
                              <p:par>
                                <p:cTn id="195" presetID="8" presetClass="emph" presetSubtype="0" fill="hold" grpId="2" nodeType="withEffect">
                                  <p:stCondLst>
                                    <p:cond delay="0"/>
                                  </p:stCondLst>
                                  <p:childTnLst>
                                    <p:animRot by="21600000">
                                      <p:cBhvr>
                                        <p:cTn id="196" dur="3000" fill="hold"/>
                                        <p:tgtEl>
                                          <p:spTgt spid="15"/>
                                        </p:tgtEl>
                                        <p:attrNameLst>
                                          <p:attrName>r</p:attrName>
                                        </p:attrNameLst>
                                      </p:cBhvr>
                                    </p:animRot>
                                  </p:childTnLst>
                                </p:cTn>
                              </p:par>
                              <p:par>
                                <p:cTn id="197" presetID="8" presetClass="emph" presetSubtype="0" fill="hold" grpId="2" nodeType="withEffect">
                                  <p:stCondLst>
                                    <p:cond delay="0"/>
                                  </p:stCondLst>
                                  <p:childTnLst>
                                    <p:animRot by="21600000">
                                      <p:cBhvr>
                                        <p:cTn id="198" dur="3000" fill="hold"/>
                                        <p:tgtEl>
                                          <p:spTgt spid="16"/>
                                        </p:tgtEl>
                                        <p:attrNameLst>
                                          <p:attrName>r</p:attrName>
                                        </p:attrNameLst>
                                      </p:cBhvr>
                                    </p:animRot>
                                  </p:childTnLst>
                                </p:cTn>
                              </p:par>
                              <p:par>
                                <p:cTn id="199" presetID="8" presetClass="emph" presetSubtype="0" fill="hold" grpId="2" nodeType="withEffect">
                                  <p:stCondLst>
                                    <p:cond delay="0"/>
                                  </p:stCondLst>
                                  <p:childTnLst>
                                    <p:animRot by="21600000">
                                      <p:cBhvr>
                                        <p:cTn id="200" dur="3000" fill="hold"/>
                                        <p:tgtEl>
                                          <p:spTgt spid="17"/>
                                        </p:tgtEl>
                                        <p:attrNameLst>
                                          <p:attrName>r</p:attrName>
                                        </p:attrNameLst>
                                      </p:cBhvr>
                                    </p:animRot>
                                  </p:childTnLst>
                                </p:cTn>
                              </p:par>
                              <p:par>
                                <p:cTn id="201" presetID="8" presetClass="emph" presetSubtype="0" fill="hold" grpId="2" nodeType="withEffect">
                                  <p:stCondLst>
                                    <p:cond delay="0"/>
                                  </p:stCondLst>
                                  <p:childTnLst>
                                    <p:animRot by="21600000">
                                      <p:cBhvr>
                                        <p:cTn id="202" dur="3000" fill="hold"/>
                                        <p:tgtEl>
                                          <p:spTgt spid="22"/>
                                        </p:tgtEl>
                                        <p:attrNameLst>
                                          <p:attrName>r</p:attrName>
                                        </p:attrNameLst>
                                      </p:cBhvr>
                                    </p:animRot>
                                  </p:childTnLst>
                                </p:cTn>
                              </p:par>
                              <p:par>
                                <p:cTn id="203" presetID="8" presetClass="emph" presetSubtype="0" fill="hold" grpId="2" nodeType="withEffect">
                                  <p:stCondLst>
                                    <p:cond delay="0"/>
                                  </p:stCondLst>
                                  <p:childTnLst>
                                    <p:animRot by="21600000">
                                      <p:cBhvr>
                                        <p:cTn id="204" dur="3000" fill="hold"/>
                                        <p:tgtEl>
                                          <p:spTgt spid="23"/>
                                        </p:tgtEl>
                                        <p:attrNameLst>
                                          <p:attrName>r</p:attrName>
                                        </p:attrNameLst>
                                      </p:cBhvr>
                                    </p:animRot>
                                  </p:childTnLst>
                                </p:cTn>
                              </p:par>
                              <p:par>
                                <p:cTn id="205" presetID="8" presetClass="emph" presetSubtype="0" fill="hold" grpId="2" nodeType="withEffect">
                                  <p:stCondLst>
                                    <p:cond delay="0"/>
                                  </p:stCondLst>
                                  <p:childTnLst>
                                    <p:animRot by="21600000">
                                      <p:cBhvr>
                                        <p:cTn id="206" dur="3000" fill="hold"/>
                                        <p:tgtEl>
                                          <p:spTgt spid="24"/>
                                        </p:tgtEl>
                                        <p:attrNameLst>
                                          <p:attrName>r</p:attrName>
                                        </p:attrNameLst>
                                      </p:cBhvr>
                                    </p:animRot>
                                  </p:childTnLst>
                                </p:cTn>
                              </p:par>
                              <p:par>
                                <p:cTn id="207" presetID="8" presetClass="emph" presetSubtype="0" fill="hold" grpId="2" nodeType="withEffect">
                                  <p:stCondLst>
                                    <p:cond delay="0"/>
                                  </p:stCondLst>
                                  <p:childTnLst>
                                    <p:animRot by="21600000">
                                      <p:cBhvr>
                                        <p:cTn id="208" dur="3000" fill="hold"/>
                                        <p:tgtEl>
                                          <p:spTgt spid="25"/>
                                        </p:tgtEl>
                                        <p:attrNameLst>
                                          <p:attrName>r</p:attrName>
                                        </p:attrNameLst>
                                      </p:cBhvr>
                                    </p:animRot>
                                  </p:childTnLst>
                                </p:cTn>
                              </p:par>
                              <p:par>
                                <p:cTn id="209" presetID="8" presetClass="emph" presetSubtype="0" fill="hold" grpId="2" nodeType="withEffect">
                                  <p:stCondLst>
                                    <p:cond delay="0"/>
                                  </p:stCondLst>
                                  <p:childTnLst>
                                    <p:animRot by="-21600000">
                                      <p:cBhvr>
                                        <p:cTn id="210" dur="3000" fill="hold"/>
                                        <p:tgtEl>
                                          <p:spTgt spid="7"/>
                                        </p:tgtEl>
                                        <p:attrNameLst>
                                          <p:attrName>r</p:attrName>
                                        </p:attrNameLst>
                                      </p:cBhvr>
                                    </p:animRot>
                                  </p:childTnLst>
                                </p:cTn>
                              </p:par>
                              <p:par>
                                <p:cTn id="211" presetID="8" presetClass="emph" presetSubtype="0" fill="hold" grpId="2" nodeType="withEffect">
                                  <p:stCondLst>
                                    <p:cond delay="0"/>
                                  </p:stCondLst>
                                  <p:childTnLst>
                                    <p:animRot by="-21600000">
                                      <p:cBhvr>
                                        <p:cTn id="212" dur="3000" fill="hold"/>
                                        <p:tgtEl>
                                          <p:spTgt spid="9"/>
                                        </p:tgtEl>
                                        <p:attrNameLst>
                                          <p:attrName>r</p:attrName>
                                        </p:attrNameLst>
                                      </p:cBhvr>
                                    </p:animRot>
                                  </p:childTnLst>
                                </p:cTn>
                              </p:par>
                              <p:par>
                                <p:cTn id="213" presetID="8" presetClass="emph" presetSubtype="0" fill="hold" grpId="2" nodeType="withEffect">
                                  <p:stCondLst>
                                    <p:cond delay="0"/>
                                  </p:stCondLst>
                                  <p:childTnLst>
                                    <p:animRot by="-21600000">
                                      <p:cBhvr>
                                        <p:cTn id="214" dur="3000" fill="hold"/>
                                        <p:tgtEl>
                                          <p:spTgt spid="11"/>
                                        </p:tgtEl>
                                        <p:attrNameLst>
                                          <p:attrName>r</p:attrName>
                                        </p:attrNameLst>
                                      </p:cBhvr>
                                    </p:animRot>
                                  </p:childTnLst>
                                </p:cTn>
                              </p:par>
                              <p:par>
                                <p:cTn id="215" presetID="8" presetClass="emph" presetSubtype="0" fill="hold" grpId="2" nodeType="withEffect">
                                  <p:stCondLst>
                                    <p:cond delay="0"/>
                                  </p:stCondLst>
                                  <p:childTnLst>
                                    <p:animRot by="-21600000">
                                      <p:cBhvr>
                                        <p:cTn id="216" dur="3000" fill="hold"/>
                                        <p:tgtEl>
                                          <p:spTgt spid="12"/>
                                        </p:tgtEl>
                                        <p:attrNameLst>
                                          <p:attrName>r</p:attrName>
                                        </p:attrNameLst>
                                      </p:cBhvr>
                                    </p:animRot>
                                  </p:childTnLst>
                                </p:cTn>
                              </p:par>
                              <p:par>
                                <p:cTn id="217" presetID="8" presetClass="emph" presetSubtype="0" fill="hold" grpId="2" nodeType="withEffect">
                                  <p:stCondLst>
                                    <p:cond delay="0"/>
                                  </p:stCondLst>
                                  <p:childTnLst>
                                    <p:animRot by="-21600000">
                                      <p:cBhvr>
                                        <p:cTn id="218" dur="3000" fill="hold"/>
                                        <p:tgtEl>
                                          <p:spTgt spid="18"/>
                                        </p:tgtEl>
                                        <p:attrNameLst>
                                          <p:attrName>r</p:attrName>
                                        </p:attrNameLst>
                                      </p:cBhvr>
                                    </p:animRot>
                                  </p:childTnLst>
                                </p:cTn>
                              </p:par>
                              <p:par>
                                <p:cTn id="219" presetID="8" presetClass="emph" presetSubtype="0" fill="hold" grpId="2" nodeType="withEffect">
                                  <p:stCondLst>
                                    <p:cond delay="0"/>
                                  </p:stCondLst>
                                  <p:childTnLst>
                                    <p:animRot by="-21600000">
                                      <p:cBhvr>
                                        <p:cTn id="220" dur="3000" fill="hold"/>
                                        <p:tgtEl>
                                          <p:spTgt spid="19"/>
                                        </p:tgtEl>
                                        <p:attrNameLst>
                                          <p:attrName>r</p:attrName>
                                        </p:attrNameLst>
                                      </p:cBhvr>
                                    </p:animRot>
                                  </p:childTnLst>
                                </p:cTn>
                              </p:par>
                              <p:par>
                                <p:cTn id="221" presetID="8" presetClass="emph" presetSubtype="0" fill="hold" grpId="2" nodeType="withEffect">
                                  <p:stCondLst>
                                    <p:cond delay="0"/>
                                  </p:stCondLst>
                                  <p:childTnLst>
                                    <p:animRot by="-21600000">
                                      <p:cBhvr>
                                        <p:cTn id="222" dur="3000" fill="hold"/>
                                        <p:tgtEl>
                                          <p:spTgt spid="20"/>
                                        </p:tgtEl>
                                        <p:attrNameLst>
                                          <p:attrName>r</p:attrName>
                                        </p:attrNameLst>
                                      </p:cBhvr>
                                    </p:animRot>
                                  </p:childTnLst>
                                </p:cTn>
                              </p:par>
                              <p:par>
                                <p:cTn id="223" presetID="8" presetClass="emph" presetSubtype="0" fill="hold" grpId="2" nodeType="withEffect">
                                  <p:stCondLst>
                                    <p:cond delay="0"/>
                                  </p:stCondLst>
                                  <p:childTnLst>
                                    <p:animRot by="-21600000">
                                      <p:cBhvr>
                                        <p:cTn id="224" dur="3000" fill="hold"/>
                                        <p:tgtEl>
                                          <p:spTgt spid="21"/>
                                        </p:tgtEl>
                                        <p:attrNameLst>
                                          <p:attrName>r</p:attrName>
                                        </p:attrNameLst>
                                      </p:cBhvr>
                                    </p:animRot>
                                  </p:childTnLst>
                                </p:cTn>
                              </p:par>
                              <p:par>
                                <p:cTn id="225" presetID="8" presetClass="emph" presetSubtype="0" fill="hold" grpId="2" nodeType="withEffect">
                                  <p:stCondLst>
                                    <p:cond delay="0"/>
                                  </p:stCondLst>
                                  <p:childTnLst>
                                    <p:animRot by="-21600000">
                                      <p:cBhvr>
                                        <p:cTn id="226" dur="3000" fill="hold"/>
                                        <p:tgtEl>
                                          <p:spTgt spid="26"/>
                                        </p:tgtEl>
                                        <p:attrNameLst>
                                          <p:attrName>r</p:attrName>
                                        </p:attrNameLst>
                                      </p:cBhvr>
                                    </p:animRot>
                                  </p:childTnLst>
                                </p:cTn>
                              </p:par>
                              <p:par>
                                <p:cTn id="227" presetID="8" presetClass="emph" presetSubtype="0" fill="hold" grpId="2" nodeType="withEffect">
                                  <p:stCondLst>
                                    <p:cond delay="0"/>
                                  </p:stCondLst>
                                  <p:childTnLst>
                                    <p:animRot by="-21600000">
                                      <p:cBhvr>
                                        <p:cTn id="228" dur="3000" fill="hold"/>
                                        <p:tgtEl>
                                          <p:spTgt spid="27"/>
                                        </p:tgtEl>
                                        <p:attrNameLst>
                                          <p:attrName>r</p:attrName>
                                        </p:attrNameLst>
                                      </p:cBhvr>
                                    </p:animRot>
                                  </p:childTnLst>
                                </p:cTn>
                              </p:par>
                              <p:par>
                                <p:cTn id="229" presetID="8" presetClass="emph" presetSubtype="0" fill="hold" grpId="2" nodeType="withEffect">
                                  <p:stCondLst>
                                    <p:cond delay="0"/>
                                  </p:stCondLst>
                                  <p:childTnLst>
                                    <p:animRot by="-21600000">
                                      <p:cBhvr>
                                        <p:cTn id="230" dur="3000" fill="hold"/>
                                        <p:tgtEl>
                                          <p:spTgt spid="28"/>
                                        </p:tgtEl>
                                        <p:attrNameLst>
                                          <p:attrName>r</p:attrName>
                                        </p:attrNameLst>
                                      </p:cBhvr>
                                    </p:animRot>
                                  </p:childTnLst>
                                </p:cTn>
                              </p:par>
                              <p:par>
                                <p:cTn id="231" presetID="8" presetClass="emph" presetSubtype="0" fill="hold" grpId="2" nodeType="withEffect">
                                  <p:stCondLst>
                                    <p:cond delay="0"/>
                                  </p:stCondLst>
                                  <p:childTnLst>
                                    <p:animRot by="-21600000">
                                      <p:cBhvr>
                                        <p:cTn id="232" dur="3000" fill="hold"/>
                                        <p:tgtEl>
                                          <p:spTgt spid="29"/>
                                        </p:tgtEl>
                                        <p:attrNameLst>
                                          <p:attrName>r</p:attrName>
                                        </p:attrNameLst>
                                      </p:cBhvr>
                                    </p:animRot>
                                  </p:childTnLst>
                                </p:cTn>
                              </p:par>
                              <p:par>
                                <p:cTn id="233" presetID="35" presetClass="entr" presetSubtype="0" fill="hold" grpId="2" nodeType="withEffect">
                                  <p:stCondLst>
                                    <p:cond delay="0"/>
                                  </p:stCondLst>
                                  <p:childTnLst>
                                    <p:set>
                                      <p:cBhvr>
                                        <p:cTn id="234" dur="1" fill="hold">
                                          <p:stCondLst>
                                            <p:cond delay="0"/>
                                          </p:stCondLst>
                                        </p:cTn>
                                        <p:tgtEl>
                                          <p:spTgt spid="30"/>
                                        </p:tgtEl>
                                        <p:attrNameLst>
                                          <p:attrName>style.visibility</p:attrName>
                                        </p:attrNameLst>
                                      </p:cBhvr>
                                      <p:to>
                                        <p:strVal val="visible"/>
                                      </p:to>
                                    </p:set>
                                    <p:animEffect transition="in" filter="fade">
                                      <p:cBhvr>
                                        <p:cTn id="235" dur="3000"/>
                                        <p:tgtEl>
                                          <p:spTgt spid="30"/>
                                        </p:tgtEl>
                                      </p:cBhvr>
                                    </p:animEffect>
                                    <p:anim calcmode="lin" valueType="num">
                                      <p:cBhvr>
                                        <p:cTn id="236" dur="3000" fill="hold"/>
                                        <p:tgtEl>
                                          <p:spTgt spid="30"/>
                                        </p:tgtEl>
                                        <p:attrNameLst>
                                          <p:attrName>style.rotation</p:attrName>
                                        </p:attrNameLst>
                                      </p:cBhvr>
                                      <p:tavLst>
                                        <p:tav tm="0">
                                          <p:val>
                                            <p:fltVal val="720"/>
                                          </p:val>
                                        </p:tav>
                                        <p:tav tm="100000">
                                          <p:val>
                                            <p:fltVal val="0"/>
                                          </p:val>
                                        </p:tav>
                                      </p:tavLst>
                                    </p:anim>
                                    <p:anim calcmode="lin" valueType="num">
                                      <p:cBhvr>
                                        <p:cTn id="237" dur="3000" fill="hold"/>
                                        <p:tgtEl>
                                          <p:spTgt spid="30"/>
                                        </p:tgtEl>
                                        <p:attrNameLst>
                                          <p:attrName>ppt_h</p:attrName>
                                        </p:attrNameLst>
                                      </p:cBhvr>
                                      <p:tavLst>
                                        <p:tav tm="0">
                                          <p:val>
                                            <p:fltVal val="0"/>
                                          </p:val>
                                        </p:tav>
                                        <p:tav tm="100000">
                                          <p:val>
                                            <p:strVal val="#ppt_h"/>
                                          </p:val>
                                        </p:tav>
                                      </p:tavLst>
                                    </p:anim>
                                    <p:anim calcmode="lin" valueType="num">
                                      <p:cBhvr>
                                        <p:cTn id="238" dur="3000" fill="hold"/>
                                        <p:tgtEl>
                                          <p:spTgt spid="30"/>
                                        </p:tgtEl>
                                        <p:attrNameLst>
                                          <p:attrName>ppt_w</p:attrName>
                                        </p:attrNameLst>
                                      </p:cBhvr>
                                      <p:tavLst>
                                        <p:tav tm="0">
                                          <p:val>
                                            <p:fltVal val="0"/>
                                          </p:val>
                                        </p:tav>
                                        <p:tav tm="100000">
                                          <p:val>
                                            <p:strVal val="#ppt_w"/>
                                          </p:val>
                                        </p:tav>
                                      </p:tavLst>
                                    </p:anim>
                                  </p:childTnLst>
                                </p:cTn>
                              </p:par>
                            </p:childTnLst>
                          </p:cTn>
                        </p:par>
                        <p:par>
                          <p:cTn id="239" fill="hold">
                            <p:stCondLst>
                              <p:cond delay="3000"/>
                            </p:stCondLst>
                            <p:childTnLst>
                              <p:par>
                                <p:cTn id="240" presetID="2" presetClass="exit" presetSubtype="6" fill="hold" grpId="3" nodeType="afterEffect">
                                  <p:stCondLst>
                                    <p:cond delay="0"/>
                                  </p:stCondLst>
                                  <p:childTnLst>
                                    <p:anim calcmode="lin" valueType="num">
                                      <p:cBhvr additive="base">
                                        <p:cTn id="241" dur="3000"/>
                                        <p:tgtEl>
                                          <p:spTgt spid="6"/>
                                        </p:tgtEl>
                                        <p:attrNameLst>
                                          <p:attrName>ppt_x</p:attrName>
                                        </p:attrNameLst>
                                      </p:cBhvr>
                                      <p:tavLst>
                                        <p:tav tm="0">
                                          <p:val>
                                            <p:strVal val="ppt_x"/>
                                          </p:val>
                                        </p:tav>
                                        <p:tav tm="100000">
                                          <p:val>
                                            <p:strVal val="1+ppt_w/2"/>
                                          </p:val>
                                        </p:tav>
                                      </p:tavLst>
                                    </p:anim>
                                    <p:anim calcmode="lin" valueType="num">
                                      <p:cBhvr additive="base">
                                        <p:cTn id="242" dur="3000"/>
                                        <p:tgtEl>
                                          <p:spTgt spid="6"/>
                                        </p:tgtEl>
                                        <p:attrNameLst>
                                          <p:attrName>ppt_y</p:attrName>
                                        </p:attrNameLst>
                                      </p:cBhvr>
                                      <p:tavLst>
                                        <p:tav tm="0">
                                          <p:val>
                                            <p:strVal val="ppt_y"/>
                                          </p:val>
                                        </p:tav>
                                        <p:tav tm="100000">
                                          <p:val>
                                            <p:strVal val="1+ppt_h/2"/>
                                          </p:val>
                                        </p:tav>
                                      </p:tavLst>
                                    </p:anim>
                                    <p:set>
                                      <p:cBhvr>
                                        <p:cTn id="243" dur="1" fill="hold">
                                          <p:stCondLst>
                                            <p:cond delay="2999"/>
                                          </p:stCondLst>
                                        </p:cTn>
                                        <p:tgtEl>
                                          <p:spTgt spid="6"/>
                                        </p:tgtEl>
                                        <p:attrNameLst>
                                          <p:attrName>style.visibility</p:attrName>
                                        </p:attrNameLst>
                                      </p:cBhvr>
                                      <p:to>
                                        <p:strVal val="hidden"/>
                                      </p:to>
                                    </p:set>
                                  </p:childTnLst>
                                </p:cTn>
                              </p:par>
                              <p:par>
                                <p:cTn id="244" presetID="2" presetClass="exit" presetSubtype="6" fill="hold" grpId="3" nodeType="withEffect">
                                  <p:stCondLst>
                                    <p:cond delay="0"/>
                                  </p:stCondLst>
                                  <p:childTnLst>
                                    <p:anim calcmode="lin" valueType="num">
                                      <p:cBhvr additive="base">
                                        <p:cTn id="245" dur="3000"/>
                                        <p:tgtEl>
                                          <p:spTgt spid="10"/>
                                        </p:tgtEl>
                                        <p:attrNameLst>
                                          <p:attrName>ppt_x</p:attrName>
                                        </p:attrNameLst>
                                      </p:cBhvr>
                                      <p:tavLst>
                                        <p:tav tm="0">
                                          <p:val>
                                            <p:strVal val="ppt_x"/>
                                          </p:val>
                                        </p:tav>
                                        <p:tav tm="100000">
                                          <p:val>
                                            <p:strVal val="1+ppt_w/2"/>
                                          </p:val>
                                        </p:tav>
                                      </p:tavLst>
                                    </p:anim>
                                    <p:anim calcmode="lin" valueType="num">
                                      <p:cBhvr additive="base">
                                        <p:cTn id="246" dur="3000"/>
                                        <p:tgtEl>
                                          <p:spTgt spid="10"/>
                                        </p:tgtEl>
                                        <p:attrNameLst>
                                          <p:attrName>ppt_y</p:attrName>
                                        </p:attrNameLst>
                                      </p:cBhvr>
                                      <p:tavLst>
                                        <p:tav tm="0">
                                          <p:val>
                                            <p:strVal val="ppt_y"/>
                                          </p:val>
                                        </p:tav>
                                        <p:tav tm="100000">
                                          <p:val>
                                            <p:strVal val="1+ppt_h/2"/>
                                          </p:val>
                                        </p:tav>
                                      </p:tavLst>
                                    </p:anim>
                                    <p:set>
                                      <p:cBhvr>
                                        <p:cTn id="247" dur="1" fill="hold">
                                          <p:stCondLst>
                                            <p:cond delay="2999"/>
                                          </p:stCondLst>
                                        </p:cTn>
                                        <p:tgtEl>
                                          <p:spTgt spid="10"/>
                                        </p:tgtEl>
                                        <p:attrNameLst>
                                          <p:attrName>style.visibility</p:attrName>
                                        </p:attrNameLst>
                                      </p:cBhvr>
                                      <p:to>
                                        <p:strVal val="hidden"/>
                                      </p:to>
                                    </p:set>
                                  </p:childTnLst>
                                </p:cTn>
                              </p:par>
                              <p:par>
                                <p:cTn id="248" presetID="2" presetClass="exit" presetSubtype="6" fill="hold" grpId="3" nodeType="withEffect">
                                  <p:stCondLst>
                                    <p:cond delay="0"/>
                                  </p:stCondLst>
                                  <p:childTnLst>
                                    <p:anim calcmode="lin" valueType="num">
                                      <p:cBhvr additive="base">
                                        <p:cTn id="249" dur="3000"/>
                                        <p:tgtEl>
                                          <p:spTgt spid="14"/>
                                        </p:tgtEl>
                                        <p:attrNameLst>
                                          <p:attrName>ppt_x</p:attrName>
                                        </p:attrNameLst>
                                      </p:cBhvr>
                                      <p:tavLst>
                                        <p:tav tm="0">
                                          <p:val>
                                            <p:strVal val="ppt_x"/>
                                          </p:val>
                                        </p:tav>
                                        <p:tav tm="100000">
                                          <p:val>
                                            <p:strVal val="1+ppt_w/2"/>
                                          </p:val>
                                        </p:tav>
                                      </p:tavLst>
                                    </p:anim>
                                    <p:anim calcmode="lin" valueType="num">
                                      <p:cBhvr additive="base">
                                        <p:cTn id="250" dur="3000"/>
                                        <p:tgtEl>
                                          <p:spTgt spid="14"/>
                                        </p:tgtEl>
                                        <p:attrNameLst>
                                          <p:attrName>ppt_y</p:attrName>
                                        </p:attrNameLst>
                                      </p:cBhvr>
                                      <p:tavLst>
                                        <p:tav tm="0">
                                          <p:val>
                                            <p:strVal val="ppt_y"/>
                                          </p:val>
                                        </p:tav>
                                        <p:tav tm="100000">
                                          <p:val>
                                            <p:strVal val="1+ppt_h/2"/>
                                          </p:val>
                                        </p:tav>
                                      </p:tavLst>
                                    </p:anim>
                                    <p:set>
                                      <p:cBhvr>
                                        <p:cTn id="251" dur="1" fill="hold">
                                          <p:stCondLst>
                                            <p:cond delay="2999"/>
                                          </p:stCondLst>
                                        </p:cTn>
                                        <p:tgtEl>
                                          <p:spTgt spid="14"/>
                                        </p:tgtEl>
                                        <p:attrNameLst>
                                          <p:attrName>style.visibility</p:attrName>
                                        </p:attrNameLst>
                                      </p:cBhvr>
                                      <p:to>
                                        <p:strVal val="hidden"/>
                                      </p:to>
                                    </p:set>
                                  </p:childTnLst>
                                </p:cTn>
                              </p:par>
                              <p:par>
                                <p:cTn id="252" presetID="2" presetClass="exit" presetSubtype="6" fill="hold" grpId="3" nodeType="withEffect">
                                  <p:stCondLst>
                                    <p:cond delay="0"/>
                                  </p:stCondLst>
                                  <p:childTnLst>
                                    <p:anim calcmode="lin" valueType="num">
                                      <p:cBhvr additive="base">
                                        <p:cTn id="253" dur="3000"/>
                                        <p:tgtEl>
                                          <p:spTgt spid="15"/>
                                        </p:tgtEl>
                                        <p:attrNameLst>
                                          <p:attrName>ppt_x</p:attrName>
                                        </p:attrNameLst>
                                      </p:cBhvr>
                                      <p:tavLst>
                                        <p:tav tm="0">
                                          <p:val>
                                            <p:strVal val="ppt_x"/>
                                          </p:val>
                                        </p:tav>
                                        <p:tav tm="100000">
                                          <p:val>
                                            <p:strVal val="1+ppt_w/2"/>
                                          </p:val>
                                        </p:tav>
                                      </p:tavLst>
                                    </p:anim>
                                    <p:anim calcmode="lin" valueType="num">
                                      <p:cBhvr additive="base">
                                        <p:cTn id="254" dur="3000"/>
                                        <p:tgtEl>
                                          <p:spTgt spid="15"/>
                                        </p:tgtEl>
                                        <p:attrNameLst>
                                          <p:attrName>ppt_y</p:attrName>
                                        </p:attrNameLst>
                                      </p:cBhvr>
                                      <p:tavLst>
                                        <p:tav tm="0">
                                          <p:val>
                                            <p:strVal val="ppt_y"/>
                                          </p:val>
                                        </p:tav>
                                        <p:tav tm="100000">
                                          <p:val>
                                            <p:strVal val="1+ppt_h/2"/>
                                          </p:val>
                                        </p:tav>
                                      </p:tavLst>
                                    </p:anim>
                                    <p:set>
                                      <p:cBhvr>
                                        <p:cTn id="255" dur="1" fill="hold">
                                          <p:stCondLst>
                                            <p:cond delay="2999"/>
                                          </p:stCondLst>
                                        </p:cTn>
                                        <p:tgtEl>
                                          <p:spTgt spid="15"/>
                                        </p:tgtEl>
                                        <p:attrNameLst>
                                          <p:attrName>style.visibility</p:attrName>
                                        </p:attrNameLst>
                                      </p:cBhvr>
                                      <p:to>
                                        <p:strVal val="hidden"/>
                                      </p:to>
                                    </p:set>
                                  </p:childTnLst>
                                </p:cTn>
                              </p:par>
                              <p:par>
                                <p:cTn id="256" presetID="2" presetClass="exit" presetSubtype="6" fill="hold" grpId="3" nodeType="withEffect">
                                  <p:stCondLst>
                                    <p:cond delay="0"/>
                                  </p:stCondLst>
                                  <p:childTnLst>
                                    <p:anim calcmode="lin" valueType="num">
                                      <p:cBhvr additive="base">
                                        <p:cTn id="257" dur="3000"/>
                                        <p:tgtEl>
                                          <p:spTgt spid="16"/>
                                        </p:tgtEl>
                                        <p:attrNameLst>
                                          <p:attrName>ppt_x</p:attrName>
                                        </p:attrNameLst>
                                      </p:cBhvr>
                                      <p:tavLst>
                                        <p:tav tm="0">
                                          <p:val>
                                            <p:strVal val="ppt_x"/>
                                          </p:val>
                                        </p:tav>
                                        <p:tav tm="100000">
                                          <p:val>
                                            <p:strVal val="1+ppt_w/2"/>
                                          </p:val>
                                        </p:tav>
                                      </p:tavLst>
                                    </p:anim>
                                    <p:anim calcmode="lin" valueType="num">
                                      <p:cBhvr additive="base">
                                        <p:cTn id="258" dur="3000"/>
                                        <p:tgtEl>
                                          <p:spTgt spid="16"/>
                                        </p:tgtEl>
                                        <p:attrNameLst>
                                          <p:attrName>ppt_y</p:attrName>
                                        </p:attrNameLst>
                                      </p:cBhvr>
                                      <p:tavLst>
                                        <p:tav tm="0">
                                          <p:val>
                                            <p:strVal val="ppt_y"/>
                                          </p:val>
                                        </p:tav>
                                        <p:tav tm="100000">
                                          <p:val>
                                            <p:strVal val="1+ppt_h/2"/>
                                          </p:val>
                                        </p:tav>
                                      </p:tavLst>
                                    </p:anim>
                                    <p:set>
                                      <p:cBhvr>
                                        <p:cTn id="259" dur="1" fill="hold">
                                          <p:stCondLst>
                                            <p:cond delay="2999"/>
                                          </p:stCondLst>
                                        </p:cTn>
                                        <p:tgtEl>
                                          <p:spTgt spid="16"/>
                                        </p:tgtEl>
                                        <p:attrNameLst>
                                          <p:attrName>style.visibility</p:attrName>
                                        </p:attrNameLst>
                                      </p:cBhvr>
                                      <p:to>
                                        <p:strVal val="hidden"/>
                                      </p:to>
                                    </p:set>
                                  </p:childTnLst>
                                </p:cTn>
                              </p:par>
                              <p:par>
                                <p:cTn id="260" presetID="2" presetClass="exit" presetSubtype="6" fill="hold" grpId="3" nodeType="withEffect">
                                  <p:stCondLst>
                                    <p:cond delay="0"/>
                                  </p:stCondLst>
                                  <p:childTnLst>
                                    <p:anim calcmode="lin" valueType="num">
                                      <p:cBhvr additive="base">
                                        <p:cTn id="261" dur="3000"/>
                                        <p:tgtEl>
                                          <p:spTgt spid="17"/>
                                        </p:tgtEl>
                                        <p:attrNameLst>
                                          <p:attrName>ppt_x</p:attrName>
                                        </p:attrNameLst>
                                      </p:cBhvr>
                                      <p:tavLst>
                                        <p:tav tm="0">
                                          <p:val>
                                            <p:strVal val="ppt_x"/>
                                          </p:val>
                                        </p:tav>
                                        <p:tav tm="100000">
                                          <p:val>
                                            <p:strVal val="1+ppt_w/2"/>
                                          </p:val>
                                        </p:tav>
                                      </p:tavLst>
                                    </p:anim>
                                    <p:anim calcmode="lin" valueType="num">
                                      <p:cBhvr additive="base">
                                        <p:cTn id="262" dur="3000"/>
                                        <p:tgtEl>
                                          <p:spTgt spid="17"/>
                                        </p:tgtEl>
                                        <p:attrNameLst>
                                          <p:attrName>ppt_y</p:attrName>
                                        </p:attrNameLst>
                                      </p:cBhvr>
                                      <p:tavLst>
                                        <p:tav tm="0">
                                          <p:val>
                                            <p:strVal val="ppt_y"/>
                                          </p:val>
                                        </p:tav>
                                        <p:tav tm="100000">
                                          <p:val>
                                            <p:strVal val="1+ppt_h/2"/>
                                          </p:val>
                                        </p:tav>
                                      </p:tavLst>
                                    </p:anim>
                                    <p:set>
                                      <p:cBhvr>
                                        <p:cTn id="263" dur="1" fill="hold">
                                          <p:stCondLst>
                                            <p:cond delay="2999"/>
                                          </p:stCondLst>
                                        </p:cTn>
                                        <p:tgtEl>
                                          <p:spTgt spid="17"/>
                                        </p:tgtEl>
                                        <p:attrNameLst>
                                          <p:attrName>style.visibility</p:attrName>
                                        </p:attrNameLst>
                                      </p:cBhvr>
                                      <p:to>
                                        <p:strVal val="hidden"/>
                                      </p:to>
                                    </p:set>
                                  </p:childTnLst>
                                </p:cTn>
                              </p:par>
                              <p:par>
                                <p:cTn id="264" presetID="2" presetClass="exit" presetSubtype="9" fill="hold" grpId="3" nodeType="withEffect">
                                  <p:stCondLst>
                                    <p:cond delay="0"/>
                                  </p:stCondLst>
                                  <p:childTnLst>
                                    <p:anim calcmode="lin" valueType="num">
                                      <p:cBhvr additive="base">
                                        <p:cTn id="265" dur="3000"/>
                                        <p:tgtEl>
                                          <p:spTgt spid="7"/>
                                        </p:tgtEl>
                                        <p:attrNameLst>
                                          <p:attrName>ppt_x</p:attrName>
                                        </p:attrNameLst>
                                      </p:cBhvr>
                                      <p:tavLst>
                                        <p:tav tm="0">
                                          <p:val>
                                            <p:strVal val="ppt_x"/>
                                          </p:val>
                                        </p:tav>
                                        <p:tav tm="100000">
                                          <p:val>
                                            <p:strVal val="0-ppt_w/2"/>
                                          </p:val>
                                        </p:tav>
                                      </p:tavLst>
                                    </p:anim>
                                    <p:anim calcmode="lin" valueType="num">
                                      <p:cBhvr additive="base">
                                        <p:cTn id="266" dur="3000"/>
                                        <p:tgtEl>
                                          <p:spTgt spid="7"/>
                                        </p:tgtEl>
                                        <p:attrNameLst>
                                          <p:attrName>ppt_y</p:attrName>
                                        </p:attrNameLst>
                                      </p:cBhvr>
                                      <p:tavLst>
                                        <p:tav tm="0">
                                          <p:val>
                                            <p:strVal val="ppt_y"/>
                                          </p:val>
                                        </p:tav>
                                        <p:tav tm="100000">
                                          <p:val>
                                            <p:strVal val="0-ppt_h/2"/>
                                          </p:val>
                                        </p:tav>
                                      </p:tavLst>
                                    </p:anim>
                                    <p:set>
                                      <p:cBhvr>
                                        <p:cTn id="267" dur="1" fill="hold">
                                          <p:stCondLst>
                                            <p:cond delay="2999"/>
                                          </p:stCondLst>
                                        </p:cTn>
                                        <p:tgtEl>
                                          <p:spTgt spid="7"/>
                                        </p:tgtEl>
                                        <p:attrNameLst>
                                          <p:attrName>style.visibility</p:attrName>
                                        </p:attrNameLst>
                                      </p:cBhvr>
                                      <p:to>
                                        <p:strVal val="hidden"/>
                                      </p:to>
                                    </p:set>
                                  </p:childTnLst>
                                </p:cTn>
                              </p:par>
                              <p:par>
                                <p:cTn id="268" presetID="2" presetClass="exit" presetSubtype="9" fill="hold" grpId="3" nodeType="withEffect">
                                  <p:stCondLst>
                                    <p:cond delay="0"/>
                                  </p:stCondLst>
                                  <p:childTnLst>
                                    <p:anim calcmode="lin" valueType="num">
                                      <p:cBhvr additive="base">
                                        <p:cTn id="269" dur="3000"/>
                                        <p:tgtEl>
                                          <p:spTgt spid="12"/>
                                        </p:tgtEl>
                                        <p:attrNameLst>
                                          <p:attrName>ppt_x</p:attrName>
                                        </p:attrNameLst>
                                      </p:cBhvr>
                                      <p:tavLst>
                                        <p:tav tm="0">
                                          <p:val>
                                            <p:strVal val="ppt_x"/>
                                          </p:val>
                                        </p:tav>
                                        <p:tav tm="100000">
                                          <p:val>
                                            <p:strVal val="0-ppt_w/2"/>
                                          </p:val>
                                        </p:tav>
                                      </p:tavLst>
                                    </p:anim>
                                    <p:anim calcmode="lin" valueType="num">
                                      <p:cBhvr additive="base">
                                        <p:cTn id="270" dur="3000"/>
                                        <p:tgtEl>
                                          <p:spTgt spid="12"/>
                                        </p:tgtEl>
                                        <p:attrNameLst>
                                          <p:attrName>ppt_y</p:attrName>
                                        </p:attrNameLst>
                                      </p:cBhvr>
                                      <p:tavLst>
                                        <p:tav tm="0">
                                          <p:val>
                                            <p:strVal val="ppt_y"/>
                                          </p:val>
                                        </p:tav>
                                        <p:tav tm="100000">
                                          <p:val>
                                            <p:strVal val="0-ppt_h/2"/>
                                          </p:val>
                                        </p:tav>
                                      </p:tavLst>
                                    </p:anim>
                                    <p:set>
                                      <p:cBhvr>
                                        <p:cTn id="271" dur="1" fill="hold">
                                          <p:stCondLst>
                                            <p:cond delay="2999"/>
                                          </p:stCondLst>
                                        </p:cTn>
                                        <p:tgtEl>
                                          <p:spTgt spid="12"/>
                                        </p:tgtEl>
                                        <p:attrNameLst>
                                          <p:attrName>style.visibility</p:attrName>
                                        </p:attrNameLst>
                                      </p:cBhvr>
                                      <p:to>
                                        <p:strVal val="hidden"/>
                                      </p:to>
                                    </p:set>
                                  </p:childTnLst>
                                </p:cTn>
                              </p:par>
                              <p:par>
                                <p:cTn id="272" presetID="2" presetClass="exit" presetSubtype="9" fill="hold" grpId="3" nodeType="withEffect">
                                  <p:stCondLst>
                                    <p:cond delay="0"/>
                                  </p:stCondLst>
                                  <p:childTnLst>
                                    <p:anim calcmode="lin" valueType="num">
                                      <p:cBhvr additive="base">
                                        <p:cTn id="273" dur="3000"/>
                                        <p:tgtEl>
                                          <p:spTgt spid="26"/>
                                        </p:tgtEl>
                                        <p:attrNameLst>
                                          <p:attrName>ppt_x</p:attrName>
                                        </p:attrNameLst>
                                      </p:cBhvr>
                                      <p:tavLst>
                                        <p:tav tm="0">
                                          <p:val>
                                            <p:strVal val="ppt_x"/>
                                          </p:val>
                                        </p:tav>
                                        <p:tav tm="100000">
                                          <p:val>
                                            <p:strVal val="0-ppt_w/2"/>
                                          </p:val>
                                        </p:tav>
                                      </p:tavLst>
                                    </p:anim>
                                    <p:anim calcmode="lin" valueType="num">
                                      <p:cBhvr additive="base">
                                        <p:cTn id="274" dur="3000"/>
                                        <p:tgtEl>
                                          <p:spTgt spid="26"/>
                                        </p:tgtEl>
                                        <p:attrNameLst>
                                          <p:attrName>ppt_y</p:attrName>
                                        </p:attrNameLst>
                                      </p:cBhvr>
                                      <p:tavLst>
                                        <p:tav tm="0">
                                          <p:val>
                                            <p:strVal val="ppt_y"/>
                                          </p:val>
                                        </p:tav>
                                        <p:tav tm="100000">
                                          <p:val>
                                            <p:strVal val="0-ppt_h/2"/>
                                          </p:val>
                                        </p:tav>
                                      </p:tavLst>
                                    </p:anim>
                                    <p:set>
                                      <p:cBhvr>
                                        <p:cTn id="275" dur="1" fill="hold">
                                          <p:stCondLst>
                                            <p:cond delay="2999"/>
                                          </p:stCondLst>
                                        </p:cTn>
                                        <p:tgtEl>
                                          <p:spTgt spid="26"/>
                                        </p:tgtEl>
                                        <p:attrNameLst>
                                          <p:attrName>style.visibility</p:attrName>
                                        </p:attrNameLst>
                                      </p:cBhvr>
                                      <p:to>
                                        <p:strVal val="hidden"/>
                                      </p:to>
                                    </p:set>
                                  </p:childTnLst>
                                </p:cTn>
                              </p:par>
                              <p:par>
                                <p:cTn id="276" presetID="2" presetClass="exit" presetSubtype="9" fill="hold" grpId="3" nodeType="withEffect">
                                  <p:stCondLst>
                                    <p:cond delay="0"/>
                                  </p:stCondLst>
                                  <p:childTnLst>
                                    <p:anim calcmode="lin" valueType="num">
                                      <p:cBhvr additive="base">
                                        <p:cTn id="277" dur="3000"/>
                                        <p:tgtEl>
                                          <p:spTgt spid="27"/>
                                        </p:tgtEl>
                                        <p:attrNameLst>
                                          <p:attrName>ppt_x</p:attrName>
                                        </p:attrNameLst>
                                      </p:cBhvr>
                                      <p:tavLst>
                                        <p:tav tm="0">
                                          <p:val>
                                            <p:strVal val="ppt_x"/>
                                          </p:val>
                                        </p:tav>
                                        <p:tav tm="100000">
                                          <p:val>
                                            <p:strVal val="0-ppt_w/2"/>
                                          </p:val>
                                        </p:tav>
                                      </p:tavLst>
                                    </p:anim>
                                    <p:anim calcmode="lin" valueType="num">
                                      <p:cBhvr additive="base">
                                        <p:cTn id="278" dur="3000"/>
                                        <p:tgtEl>
                                          <p:spTgt spid="27"/>
                                        </p:tgtEl>
                                        <p:attrNameLst>
                                          <p:attrName>ppt_y</p:attrName>
                                        </p:attrNameLst>
                                      </p:cBhvr>
                                      <p:tavLst>
                                        <p:tav tm="0">
                                          <p:val>
                                            <p:strVal val="ppt_y"/>
                                          </p:val>
                                        </p:tav>
                                        <p:tav tm="100000">
                                          <p:val>
                                            <p:strVal val="0-ppt_h/2"/>
                                          </p:val>
                                        </p:tav>
                                      </p:tavLst>
                                    </p:anim>
                                    <p:set>
                                      <p:cBhvr>
                                        <p:cTn id="279" dur="1" fill="hold">
                                          <p:stCondLst>
                                            <p:cond delay="2999"/>
                                          </p:stCondLst>
                                        </p:cTn>
                                        <p:tgtEl>
                                          <p:spTgt spid="27"/>
                                        </p:tgtEl>
                                        <p:attrNameLst>
                                          <p:attrName>style.visibility</p:attrName>
                                        </p:attrNameLst>
                                      </p:cBhvr>
                                      <p:to>
                                        <p:strVal val="hidden"/>
                                      </p:to>
                                    </p:set>
                                  </p:childTnLst>
                                </p:cTn>
                              </p:par>
                              <p:par>
                                <p:cTn id="280" presetID="2" presetClass="exit" presetSubtype="9" fill="hold" grpId="3" nodeType="withEffect">
                                  <p:stCondLst>
                                    <p:cond delay="0"/>
                                  </p:stCondLst>
                                  <p:childTnLst>
                                    <p:anim calcmode="lin" valueType="num">
                                      <p:cBhvr additive="base">
                                        <p:cTn id="281" dur="3000"/>
                                        <p:tgtEl>
                                          <p:spTgt spid="28"/>
                                        </p:tgtEl>
                                        <p:attrNameLst>
                                          <p:attrName>ppt_x</p:attrName>
                                        </p:attrNameLst>
                                      </p:cBhvr>
                                      <p:tavLst>
                                        <p:tav tm="0">
                                          <p:val>
                                            <p:strVal val="ppt_x"/>
                                          </p:val>
                                        </p:tav>
                                        <p:tav tm="100000">
                                          <p:val>
                                            <p:strVal val="0-ppt_w/2"/>
                                          </p:val>
                                        </p:tav>
                                      </p:tavLst>
                                    </p:anim>
                                    <p:anim calcmode="lin" valueType="num">
                                      <p:cBhvr additive="base">
                                        <p:cTn id="282" dur="3000"/>
                                        <p:tgtEl>
                                          <p:spTgt spid="28"/>
                                        </p:tgtEl>
                                        <p:attrNameLst>
                                          <p:attrName>ppt_y</p:attrName>
                                        </p:attrNameLst>
                                      </p:cBhvr>
                                      <p:tavLst>
                                        <p:tav tm="0">
                                          <p:val>
                                            <p:strVal val="ppt_y"/>
                                          </p:val>
                                        </p:tav>
                                        <p:tav tm="100000">
                                          <p:val>
                                            <p:strVal val="0-ppt_h/2"/>
                                          </p:val>
                                        </p:tav>
                                      </p:tavLst>
                                    </p:anim>
                                    <p:set>
                                      <p:cBhvr>
                                        <p:cTn id="283" dur="1" fill="hold">
                                          <p:stCondLst>
                                            <p:cond delay="2999"/>
                                          </p:stCondLst>
                                        </p:cTn>
                                        <p:tgtEl>
                                          <p:spTgt spid="28"/>
                                        </p:tgtEl>
                                        <p:attrNameLst>
                                          <p:attrName>style.visibility</p:attrName>
                                        </p:attrNameLst>
                                      </p:cBhvr>
                                      <p:to>
                                        <p:strVal val="hidden"/>
                                      </p:to>
                                    </p:set>
                                  </p:childTnLst>
                                </p:cTn>
                              </p:par>
                              <p:par>
                                <p:cTn id="284" presetID="2" presetClass="exit" presetSubtype="9" fill="hold" grpId="3" nodeType="withEffect">
                                  <p:stCondLst>
                                    <p:cond delay="0"/>
                                  </p:stCondLst>
                                  <p:childTnLst>
                                    <p:anim calcmode="lin" valueType="num">
                                      <p:cBhvr additive="base">
                                        <p:cTn id="285" dur="3000"/>
                                        <p:tgtEl>
                                          <p:spTgt spid="29"/>
                                        </p:tgtEl>
                                        <p:attrNameLst>
                                          <p:attrName>ppt_x</p:attrName>
                                        </p:attrNameLst>
                                      </p:cBhvr>
                                      <p:tavLst>
                                        <p:tav tm="0">
                                          <p:val>
                                            <p:strVal val="ppt_x"/>
                                          </p:val>
                                        </p:tav>
                                        <p:tav tm="100000">
                                          <p:val>
                                            <p:strVal val="0-ppt_w/2"/>
                                          </p:val>
                                        </p:tav>
                                      </p:tavLst>
                                    </p:anim>
                                    <p:anim calcmode="lin" valueType="num">
                                      <p:cBhvr additive="base">
                                        <p:cTn id="286" dur="3000"/>
                                        <p:tgtEl>
                                          <p:spTgt spid="29"/>
                                        </p:tgtEl>
                                        <p:attrNameLst>
                                          <p:attrName>ppt_y</p:attrName>
                                        </p:attrNameLst>
                                      </p:cBhvr>
                                      <p:tavLst>
                                        <p:tav tm="0">
                                          <p:val>
                                            <p:strVal val="ppt_y"/>
                                          </p:val>
                                        </p:tav>
                                        <p:tav tm="100000">
                                          <p:val>
                                            <p:strVal val="0-ppt_h/2"/>
                                          </p:val>
                                        </p:tav>
                                      </p:tavLst>
                                    </p:anim>
                                    <p:set>
                                      <p:cBhvr>
                                        <p:cTn id="287" dur="1" fill="hold">
                                          <p:stCondLst>
                                            <p:cond delay="2999"/>
                                          </p:stCondLst>
                                        </p:cTn>
                                        <p:tgtEl>
                                          <p:spTgt spid="29"/>
                                        </p:tgtEl>
                                        <p:attrNameLst>
                                          <p:attrName>style.visibility</p:attrName>
                                        </p:attrNameLst>
                                      </p:cBhvr>
                                      <p:to>
                                        <p:strVal val="hidden"/>
                                      </p:to>
                                    </p:set>
                                  </p:childTnLst>
                                </p:cTn>
                              </p:par>
                              <p:par>
                                <p:cTn id="288" presetID="2" presetClass="exit" presetSubtype="12" fill="hold" grpId="3" nodeType="withEffect">
                                  <p:stCondLst>
                                    <p:cond delay="0"/>
                                  </p:stCondLst>
                                  <p:childTnLst>
                                    <p:anim calcmode="lin" valueType="num">
                                      <p:cBhvr additive="base">
                                        <p:cTn id="289" dur="3000"/>
                                        <p:tgtEl>
                                          <p:spTgt spid="9"/>
                                        </p:tgtEl>
                                        <p:attrNameLst>
                                          <p:attrName>ppt_x</p:attrName>
                                        </p:attrNameLst>
                                      </p:cBhvr>
                                      <p:tavLst>
                                        <p:tav tm="0">
                                          <p:val>
                                            <p:strVal val="ppt_x"/>
                                          </p:val>
                                        </p:tav>
                                        <p:tav tm="100000">
                                          <p:val>
                                            <p:strVal val="0-ppt_w/2"/>
                                          </p:val>
                                        </p:tav>
                                      </p:tavLst>
                                    </p:anim>
                                    <p:anim calcmode="lin" valueType="num">
                                      <p:cBhvr additive="base">
                                        <p:cTn id="290" dur="3000"/>
                                        <p:tgtEl>
                                          <p:spTgt spid="9"/>
                                        </p:tgtEl>
                                        <p:attrNameLst>
                                          <p:attrName>ppt_y</p:attrName>
                                        </p:attrNameLst>
                                      </p:cBhvr>
                                      <p:tavLst>
                                        <p:tav tm="0">
                                          <p:val>
                                            <p:strVal val="ppt_y"/>
                                          </p:val>
                                        </p:tav>
                                        <p:tav tm="100000">
                                          <p:val>
                                            <p:strVal val="1+ppt_h/2"/>
                                          </p:val>
                                        </p:tav>
                                      </p:tavLst>
                                    </p:anim>
                                    <p:set>
                                      <p:cBhvr>
                                        <p:cTn id="291" dur="1" fill="hold">
                                          <p:stCondLst>
                                            <p:cond delay="2999"/>
                                          </p:stCondLst>
                                        </p:cTn>
                                        <p:tgtEl>
                                          <p:spTgt spid="9"/>
                                        </p:tgtEl>
                                        <p:attrNameLst>
                                          <p:attrName>style.visibility</p:attrName>
                                        </p:attrNameLst>
                                      </p:cBhvr>
                                      <p:to>
                                        <p:strVal val="hidden"/>
                                      </p:to>
                                    </p:set>
                                  </p:childTnLst>
                                </p:cTn>
                              </p:par>
                              <p:par>
                                <p:cTn id="292" presetID="2" presetClass="exit" presetSubtype="12" fill="hold" grpId="3" nodeType="withEffect">
                                  <p:stCondLst>
                                    <p:cond delay="0"/>
                                  </p:stCondLst>
                                  <p:childTnLst>
                                    <p:anim calcmode="lin" valueType="num">
                                      <p:cBhvr additive="base">
                                        <p:cTn id="293" dur="3000"/>
                                        <p:tgtEl>
                                          <p:spTgt spid="11"/>
                                        </p:tgtEl>
                                        <p:attrNameLst>
                                          <p:attrName>ppt_x</p:attrName>
                                        </p:attrNameLst>
                                      </p:cBhvr>
                                      <p:tavLst>
                                        <p:tav tm="0">
                                          <p:val>
                                            <p:strVal val="ppt_x"/>
                                          </p:val>
                                        </p:tav>
                                        <p:tav tm="100000">
                                          <p:val>
                                            <p:strVal val="0-ppt_w/2"/>
                                          </p:val>
                                        </p:tav>
                                      </p:tavLst>
                                    </p:anim>
                                    <p:anim calcmode="lin" valueType="num">
                                      <p:cBhvr additive="base">
                                        <p:cTn id="294" dur="3000"/>
                                        <p:tgtEl>
                                          <p:spTgt spid="11"/>
                                        </p:tgtEl>
                                        <p:attrNameLst>
                                          <p:attrName>ppt_y</p:attrName>
                                        </p:attrNameLst>
                                      </p:cBhvr>
                                      <p:tavLst>
                                        <p:tav tm="0">
                                          <p:val>
                                            <p:strVal val="ppt_y"/>
                                          </p:val>
                                        </p:tav>
                                        <p:tav tm="100000">
                                          <p:val>
                                            <p:strVal val="1+ppt_h/2"/>
                                          </p:val>
                                        </p:tav>
                                      </p:tavLst>
                                    </p:anim>
                                    <p:set>
                                      <p:cBhvr>
                                        <p:cTn id="295" dur="1" fill="hold">
                                          <p:stCondLst>
                                            <p:cond delay="2999"/>
                                          </p:stCondLst>
                                        </p:cTn>
                                        <p:tgtEl>
                                          <p:spTgt spid="11"/>
                                        </p:tgtEl>
                                        <p:attrNameLst>
                                          <p:attrName>style.visibility</p:attrName>
                                        </p:attrNameLst>
                                      </p:cBhvr>
                                      <p:to>
                                        <p:strVal val="hidden"/>
                                      </p:to>
                                    </p:set>
                                  </p:childTnLst>
                                </p:cTn>
                              </p:par>
                              <p:par>
                                <p:cTn id="296" presetID="2" presetClass="exit" presetSubtype="12" fill="hold" grpId="3" nodeType="withEffect">
                                  <p:stCondLst>
                                    <p:cond delay="0"/>
                                  </p:stCondLst>
                                  <p:childTnLst>
                                    <p:anim calcmode="lin" valueType="num">
                                      <p:cBhvr additive="base">
                                        <p:cTn id="297" dur="3000"/>
                                        <p:tgtEl>
                                          <p:spTgt spid="18"/>
                                        </p:tgtEl>
                                        <p:attrNameLst>
                                          <p:attrName>ppt_x</p:attrName>
                                        </p:attrNameLst>
                                      </p:cBhvr>
                                      <p:tavLst>
                                        <p:tav tm="0">
                                          <p:val>
                                            <p:strVal val="ppt_x"/>
                                          </p:val>
                                        </p:tav>
                                        <p:tav tm="100000">
                                          <p:val>
                                            <p:strVal val="0-ppt_w/2"/>
                                          </p:val>
                                        </p:tav>
                                      </p:tavLst>
                                    </p:anim>
                                    <p:anim calcmode="lin" valueType="num">
                                      <p:cBhvr additive="base">
                                        <p:cTn id="298" dur="3000"/>
                                        <p:tgtEl>
                                          <p:spTgt spid="18"/>
                                        </p:tgtEl>
                                        <p:attrNameLst>
                                          <p:attrName>ppt_y</p:attrName>
                                        </p:attrNameLst>
                                      </p:cBhvr>
                                      <p:tavLst>
                                        <p:tav tm="0">
                                          <p:val>
                                            <p:strVal val="ppt_y"/>
                                          </p:val>
                                        </p:tav>
                                        <p:tav tm="100000">
                                          <p:val>
                                            <p:strVal val="1+ppt_h/2"/>
                                          </p:val>
                                        </p:tav>
                                      </p:tavLst>
                                    </p:anim>
                                    <p:set>
                                      <p:cBhvr>
                                        <p:cTn id="299" dur="1" fill="hold">
                                          <p:stCondLst>
                                            <p:cond delay="2999"/>
                                          </p:stCondLst>
                                        </p:cTn>
                                        <p:tgtEl>
                                          <p:spTgt spid="18"/>
                                        </p:tgtEl>
                                        <p:attrNameLst>
                                          <p:attrName>style.visibility</p:attrName>
                                        </p:attrNameLst>
                                      </p:cBhvr>
                                      <p:to>
                                        <p:strVal val="hidden"/>
                                      </p:to>
                                    </p:set>
                                  </p:childTnLst>
                                </p:cTn>
                              </p:par>
                              <p:par>
                                <p:cTn id="300" presetID="2" presetClass="exit" presetSubtype="12" fill="hold" grpId="3" nodeType="withEffect">
                                  <p:stCondLst>
                                    <p:cond delay="0"/>
                                  </p:stCondLst>
                                  <p:childTnLst>
                                    <p:anim calcmode="lin" valueType="num">
                                      <p:cBhvr additive="base">
                                        <p:cTn id="301" dur="3000"/>
                                        <p:tgtEl>
                                          <p:spTgt spid="19"/>
                                        </p:tgtEl>
                                        <p:attrNameLst>
                                          <p:attrName>ppt_x</p:attrName>
                                        </p:attrNameLst>
                                      </p:cBhvr>
                                      <p:tavLst>
                                        <p:tav tm="0">
                                          <p:val>
                                            <p:strVal val="ppt_x"/>
                                          </p:val>
                                        </p:tav>
                                        <p:tav tm="100000">
                                          <p:val>
                                            <p:strVal val="0-ppt_w/2"/>
                                          </p:val>
                                        </p:tav>
                                      </p:tavLst>
                                    </p:anim>
                                    <p:anim calcmode="lin" valueType="num">
                                      <p:cBhvr additive="base">
                                        <p:cTn id="302" dur="3000"/>
                                        <p:tgtEl>
                                          <p:spTgt spid="19"/>
                                        </p:tgtEl>
                                        <p:attrNameLst>
                                          <p:attrName>ppt_y</p:attrName>
                                        </p:attrNameLst>
                                      </p:cBhvr>
                                      <p:tavLst>
                                        <p:tav tm="0">
                                          <p:val>
                                            <p:strVal val="ppt_y"/>
                                          </p:val>
                                        </p:tav>
                                        <p:tav tm="100000">
                                          <p:val>
                                            <p:strVal val="1+ppt_h/2"/>
                                          </p:val>
                                        </p:tav>
                                      </p:tavLst>
                                    </p:anim>
                                    <p:set>
                                      <p:cBhvr>
                                        <p:cTn id="303" dur="1" fill="hold">
                                          <p:stCondLst>
                                            <p:cond delay="2999"/>
                                          </p:stCondLst>
                                        </p:cTn>
                                        <p:tgtEl>
                                          <p:spTgt spid="19"/>
                                        </p:tgtEl>
                                        <p:attrNameLst>
                                          <p:attrName>style.visibility</p:attrName>
                                        </p:attrNameLst>
                                      </p:cBhvr>
                                      <p:to>
                                        <p:strVal val="hidden"/>
                                      </p:to>
                                    </p:set>
                                  </p:childTnLst>
                                </p:cTn>
                              </p:par>
                              <p:par>
                                <p:cTn id="304" presetID="2" presetClass="exit" presetSubtype="12" fill="hold" grpId="3" nodeType="withEffect">
                                  <p:stCondLst>
                                    <p:cond delay="0"/>
                                  </p:stCondLst>
                                  <p:childTnLst>
                                    <p:anim calcmode="lin" valueType="num">
                                      <p:cBhvr additive="base">
                                        <p:cTn id="305" dur="3000"/>
                                        <p:tgtEl>
                                          <p:spTgt spid="20"/>
                                        </p:tgtEl>
                                        <p:attrNameLst>
                                          <p:attrName>ppt_x</p:attrName>
                                        </p:attrNameLst>
                                      </p:cBhvr>
                                      <p:tavLst>
                                        <p:tav tm="0">
                                          <p:val>
                                            <p:strVal val="ppt_x"/>
                                          </p:val>
                                        </p:tav>
                                        <p:tav tm="100000">
                                          <p:val>
                                            <p:strVal val="0-ppt_w/2"/>
                                          </p:val>
                                        </p:tav>
                                      </p:tavLst>
                                    </p:anim>
                                    <p:anim calcmode="lin" valueType="num">
                                      <p:cBhvr additive="base">
                                        <p:cTn id="306" dur="3000"/>
                                        <p:tgtEl>
                                          <p:spTgt spid="20"/>
                                        </p:tgtEl>
                                        <p:attrNameLst>
                                          <p:attrName>ppt_y</p:attrName>
                                        </p:attrNameLst>
                                      </p:cBhvr>
                                      <p:tavLst>
                                        <p:tav tm="0">
                                          <p:val>
                                            <p:strVal val="ppt_y"/>
                                          </p:val>
                                        </p:tav>
                                        <p:tav tm="100000">
                                          <p:val>
                                            <p:strVal val="1+ppt_h/2"/>
                                          </p:val>
                                        </p:tav>
                                      </p:tavLst>
                                    </p:anim>
                                    <p:set>
                                      <p:cBhvr>
                                        <p:cTn id="307" dur="1" fill="hold">
                                          <p:stCondLst>
                                            <p:cond delay="2999"/>
                                          </p:stCondLst>
                                        </p:cTn>
                                        <p:tgtEl>
                                          <p:spTgt spid="20"/>
                                        </p:tgtEl>
                                        <p:attrNameLst>
                                          <p:attrName>style.visibility</p:attrName>
                                        </p:attrNameLst>
                                      </p:cBhvr>
                                      <p:to>
                                        <p:strVal val="hidden"/>
                                      </p:to>
                                    </p:set>
                                  </p:childTnLst>
                                </p:cTn>
                              </p:par>
                              <p:par>
                                <p:cTn id="308" presetID="2" presetClass="exit" presetSubtype="12" fill="hold" grpId="3" nodeType="withEffect">
                                  <p:stCondLst>
                                    <p:cond delay="0"/>
                                  </p:stCondLst>
                                  <p:childTnLst>
                                    <p:anim calcmode="lin" valueType="num">
                                      <p:cBhvr additive="base">
                                        <p:cTn id="309" dur="3000"/>
                                        <p:tgtEl>
                                          <p:spTgt spid="21"/>
                                        </p:tgtEl>
                                        <p:attrNameLst>
                                          <p:attrName>ppt_x</p:attrName>
                                        </p:attrNameLst>
                                      </p:cBhvr>
                                      <p:tavLst>
                                        <p:tav tm="0">
                                          <p:val>
                                            <p:strVal val="ppt_x"/>
                                          </p:val>
                                        </p:tav>
                                        <p:tav tm="100000">
                                          <p:val>
                                            <p:strVal val="0-ppt_w/2"/>
                                          </p:val>
                                        </p:tav>
                                      </p:tavLst>
                                    </p:anim>
                                    <p:anim calcmode="lin" valueType="num">
                                      <p:cBhvr additive="base">
                                        <p:cTn id="310" dur="3000"/>
                                        <p:tgtEl>
                                          <p:spTgt spid="21"/>
                                        </p:tgtEl>
                                        <p:attrNameLst>
                                          <p:attrName>ppt_y</p:attrName>
                                        </p:attrNameLst>
                                      </p:cBhvr>
                                      <p:tavLst>
                                        <p:tav tm="0">
                                          <p:val>
                                            <p:strVal val="ppt_y"/>
                                          </p:val>
                                        </p:tav>
                                        <p:tav tm="100000">
                                          <p:val>
                                            <p:strVal val="1+ppt_h/2"/>
                                          </p:val>
                                        </p:tav>
                                      </p:tavLst>
                                    </p:anim>
                                    <p:set>
                                      <p:cBhvr>
                                        <p:cTn id="311" dur="1" fill="hold">
                                          <p:stCondLst>
                                            <p:cond delay="2999"/>
                                          </p:stCondLst>
                                        </p:cTn>
                                        <p:tgtEl>
                                          <p:spTgt spid="21"/>
                                        </p:tgtEl>
                                        <p:attrNameLst>
                                          <p:attrName>style.visibility</p:attrName>
                                        </p:attrNameLst>
                                      </p:cBhvr>
                                      <p:to>
                                        <p:strVal val="hidden"/>
                                      </p:to>
                                    </p:set>
                                  </p:childTnLst>
                                </p:cTn>
                              </p:par>
                              <p:par>
                                <p:cTn id="312" presetID="2" presetClass="exit" presetSubtype="3" fill="hold" grpId="3" nodeType="withEffect">
                                  <p:stCondLst>
                                    <p:cond delay="0"/>
                                  </p:stCondLst>
                                  <p:childTnLst>
                                    <p:anim calcmode="lin" valueType="num">
                                      <p:cBhvr additive="base">
                                        <p:cTn id="313" dur="3000"/>
                                        <p:tgtEl>
                                          <p:spTgt spid="8"/>
                                        </p:tgtEl>
                                        <p:attrNameLst>
                                          <p:attrName>ppt_x</p:attrName>
                                        </p:attrNameLst>
                                      </p:cBhvr>
                                      <p:tavLst>
                                        <p:tav tm="0">
                                          <p:val>
                                            <p:strVal val="ppt_x"/>
                                          </p:val>
                                        </p:tav>
                                        <p:tav tm="100000">
                                          <p:val>
                                            <p:strVal val="1+ppt_w/2"/>
                                          </p:val>
                                        </p:tav>
                                      </p:tavLst>
                                    </p:anim>
                                    <p:anim calcmode="lin" valueType="num">
                                      <p:cBhvr additive="base">
                                        <p:cTn id="314" dur="3000"/>
                                        <p:tgtEl>
                                          <p:spTgt spid="8"/>
                                        </p:tgtEl>
                                        <p:attrNameLst>
                                          <p:attrName>ppt_y</p:attrName>
                                        </p:attrNameLst>
                                      </p:cBhvr>
                                      <p:tavLst>
                                        <p:tav tm="0">
                                          <p:val>
                                            <p:strVal val="ppt_y"/>
                                          </p:val>
                                        </p:tav>
                                        <p:tav tm="100000">
                                          <p:val>
                                            <p:strVal val="0-ppt_h/2"/>
                                          </p:val>
                                        </p:tav>
                                      </p:tavLst>
                                    </p:anim>
                                    <p:set>
                                      <p:cBhvr>
                                        <p:cTn id="315" dur="1" fill="hold">
                                          <p:stCondLst>
                                            <p:cond delay="2999"/>
                                          </p:stCondLst>
                                        </p:cTn>
                                        <p:tgtEl>
                                          <p:spTgt spid="8"/>
                                        </p:tgtEl>
                                        <p:attrNameLst>
                                          <p:attrName>style.visibility</p:attrName>
                                        </p:attrNameLst>
                                      </p:cBhvr>
                                      <p:to>
                                        <p:strVal val="hidden"/>
                                      </p:to>
                                    </p:set>
                                  </p:childTnLst>
                                </p:cTn>
                              </p:par>
                              <p:par>
                                <p:cTn id="316" presetID="2" presetClass="exit" presetSubtype="3" fill="hold" grpId="3" nodeType="withEffect">
                                  <p:stCondLst>
                                    <p:cond delay="0"/>
                                  </p:stCondLst>
                                  <p:childTnLst>
                                    <p:anim calcmode="lin" valueType="num">
                                      <p:cBhvr additive="base">
                                        <p:cTn id="317" dur="3000"/>
                                        <p:tgtEl>
                                          <p:spTgt spid="13"/>
                                        </p:tgtEl>
                                        <p:attrNameLst>
                                          <p:attrName>ppt_x</p:attrName>
                                        </p:attrNameLst>
                                      </p:cBhvr>
                                      <p:tavLst>
                                        <p:tav tm="0">
                                          <p:val>
                                            <p:strVal val="ppt_x"/>
                                          </p:val>
                                        </p:tav>
                                        <p:tav tm="100000">
                                          <p:val>
                                            <p:strVal val="1+ppt_w/2"/>
                                          </p:val>
                                        </p:tav>
                                      </p:tavLst>
                                    </p:anim>
                                    <p:anim calcmode="lin" valueType="num">
                                      <p:cBhvr additive="base">
                                        <p:cTn id="318" dur="3000"/>
                                        <p:tgtEl>
                                          <p:spTgt spid="13"/>
                                        </p:tgtEl>
                                        <p:attrNameLst>
                                          <p:attrName>ppt_y</p:attrName>
                                        </p:attrNameLst>
                                      </p:cBhvr>
                                      <p:tavLst>
                                        <p:tav tm="0">
                                          <p:val>
                                            <p:strVal val="ppt_y"/>
                                          </p:val>
                                        </p:tav>
                                        <p:tav tm="100000">
                                          <p:val>
                                            <p:strVal val="0-ppt_h/2"/>
                                          </p:val>
                                        </p:tav>
                                      </p:tavLst>
                                    </p:anim>
                                    <p:set>
                                      <p:cBhvr>
                                        <p:cTn id="319" dur="1" fill="hold">
                                          <p:stCondLst>
                                            <p:cond delay="2999"/>
                                          </p:stCondLst>
                                        </p:cTn>
                                        <p:tgtEl>
                                          <p:spTgt spid="13"/>
                                        </p:tgtEl>
                                        <p:attrNameLst>
                                          <p:attrName>style.visibility</p:attrName>
                                        </p:attrNameLst>
                                      </p:cBhvr>
                                      <p:to>
                                        <p:strVal val="hidden"/>
                                      </p:to>
                                    </p:set>
                                  </p:childTnLst>
                                </p:cTn>
                              </p:par>
                              <p:par>
                                <p:cTn id="320" presetID="2" presetClass="exit" presetSubtype="3" fill="hold" grpId="3" nodeType="withEffect">
                                  <p:stCondLst>
                                    <p:cond delay="0"/>
                                  </p:stCondLst>
                                  <p:childTnLst>
                                    <p:anim calcmode="lin" valueType="num">
                                      <p:cBhvr additive="base">
                                        <p:cTn id="321" dur="3000"/>
                                        <p:tgtEl>
                                          <p:spTgt spid="22"/>
                                        </p:tgtEl>
                                        <p:attrNameLst>
                                          <p:attrName>ppt_x</p:attrName>
                                        </p:attrNameLst>
                                      </p:cBhvr>
                                      <p:tavLst>
                                        <p:tav tm="0">
                                          <p:val>
                                            <p:strVal val="ppt_x"/>
                                          </p:val>
                                        </p:tav>
                                        <p:tav tm="100000">
                                          <p:val>
                                            <p:strVal val="1+ppt_w/2"/>
                                          </p:val>
                                        </p:tav>
                                      </p:tavLst>
                                    </p:anim>
                                    <p:anim calcmode="lin" valueType="num">
                                      <p:cBhvr additive="base">
                                        <p:cTn id="322" dur="3000"/>
                                        <p:tgtEl>
                                          <p:spTgt spid="22"/>
                                        </p:tgtEl>
                                        <p:attrNameLst>
                                          <p:attrName>ppt_y</p:attrName>
                                        </p:attrNameLst>
                                      </p:cBhvr>
                                      <p:tavLst>
                                        <p:tav tm="0">
                                          <p:val>
                                            <p:strVal val="ppt_y"/>
                                          </p:val>
                                        </p:tav>
                                        <p:tav tm="100000">
                                          <p:val>
                                            <p:strVal val="0-ppt_h/2"/>
                                          </p:val>
                                        </p:tav>
                                      </p:tavLst>
                                    </p:anim>
                                    <p:set>
                                      <p:cBhvr>
                                        <p:cTn id="323" dur="1" fill="hold">
                                          <p:stCondLst>
                                            <p:cond delay="2999"/>
                                          </p:stCondLst>
                                        </p:cTn>
                                        <p:tgtEl>
                                          <p:spTgt spid="22"/>
                                        </p:tgtEl>
                                        <p:attrNameLst>
                                          <p:attrName>style.visibility</p:attrName>
                                        </p:attrNameLst>
                                      </p:cBhvr>
                                      <p:to>
                                        <p:strVal val="hidden"/>
                                      </p:to>
                                    </p:set>
                                  </p:childTnLst>
                                </p:cTn>
                              </p:par>
                              <p:par>
                                <p:cTn id="324" presetID="2" presetClass="exit" presetSubtype="3" fill="hold" grpId="3" nodeType="withEffect">
                                  <p:stCondLst>
                                    <p:cond delay="0"/>
                                  </p:stCondLst>
                                  <p:childTnLst>
                                    <p:anim calcmode="lin" valueType="num">
                                      <p:cBhvr additive="base">
                                        <p:cTn id="325" dur="3000"/>
                                        <p:tgtEl>
                                          <p:spTgt spid="23"/>
                                        </p:tgtEl>
                                        <p:attrNameLst>
                                          <p:attrName>ppt_x</p:attrName>
                                        </p:attrNameLst>
                                      </p:cBhvr>
                                      <p:tavLst>
                                        <p:tav tm="0">
                                          <p:val>
                                            <p:strVal val="ppt_x"/>
                                          </p:val>
                                        </p:tav>
                                        <p:tav tm="100000">
                                          <p:val>
                                            <p:strVal val="1+ppt_w/2"/>
                                          </p:val>
                                        </p:tav>
                                      </p:tavLst>
                                    </p:anim>
                                    <p:anim calcmode="lin" valueType="num">
                                      <p:cBhvr additive="base">
                                        <p:cTn id="326" dur="3000"/>
                                        <p:tgtEl>
                                          <p:spTgt spid="23"/>
                                        </p:tgtEl>
                                        <p:attrNameLst>
                                          <p:attrName>ppt_y</p:attrName>
                                        </p:attrNameLst>
                                      </p:cBhvr>
                                      <p:tavLst>
                                        <p:tav tm="0">
                                          <p:val>
                                            <p:strVal val="ppt_y"/>
                                          </p:val>
                                        </p:tav>
                                        <p:tav tm="100000">
                                          <p:val>
                                            <p:strVal val="0-ppt_h/2"/>
                                          </p:val>
                                        </p:tav>
                                      </p:tavLst>
                                    </p:anim>
                                    <p:set>
                                      <p:cBhvr>
                                        <p:cTn id="327" dur="1" fill="hold">
                                          <p:stCondLst>
                                            <p:cond delay="2999"/>
                                          </p:stCondLst>
                                        </p:cTn>
                                        <p:tgtEl>
                                          <p:spTgt spid="23"/>
                                        </p:tgtEl>
                                        <p:attrNameLst>
                                          <p:attrName>style.visibility</p:attrName>
                                        </p:attrNameLst>
                                      </p:cBhvr>
                                      <p:to>
                                        <p:strVal val="hidden"/>
                                      </p:to>
                                    </p:set>
                                  </p:childTnLst>
                                </p:cTn>
                              </p:par>
                              <p:par>
                                <p:cTn id="328" presetID="2" presetClass="exit" presetSubtype="3" fill="hold" grpId="3" nodeType="withEffect">
                                  <p:stCondLst>
                                    <p:cond delay="0"/>
                                  </p:stCondLst>
                                  <p:childTnLst>
                                    <p:anim calcmode="lin" valueType="num">
                                      <p:cBhvr additive="base">
                                        <p:cTn id="329" dur="3000"/>
                                        <p:tgtEl>
                                          <p:spTgt spid="24"/>
                                        </p:tgtEl>
                                        <p:attrNameLst>
                                          <p:attrName>ppt_x</p:attrName>
                                        </p:attrNameLst>
                                      </p:cBhvr>
                                      <p:tavLst>
                                        <p:tav tm="0">
                                          <p:val>
                                            <p:strVal val="ppt_x"/>
                                          </p:val>
                                        </p:tav>
                                        <p:tav tm="100000">
                                          <p:val>
                                            <p:strVal val="1+ppt_w/2"/>
                                          </p:val>
                                        </p:tav>
                                      </p:tavLst>
                                    </p:anim>
                                    <p:anim calcmode="lin" valueType="num">
                                      <p:cBhvr additive="base">
                                        <p:cTn id="330" dur="3000"/>
                                        <p:tgtEl>
                                          <p:spTgt spid="24"/>
                                        </p:tgtEl>
                                        <p:attrNameLst>
                                          <p:attrName>ppt_y</p:attrName>
                                        </p:attrNameLst>
                                      </p:cBhvr>
                                      <p:tavLst>
                                        <p:tav tm="0">
                                          <p:val>
                                            <p:strVal val="ppt_y"/>
                                          </p:val>
                                        </p:tav>
                                        <p:tav tm="100000">
                                          <p:val>
                                            <p:strVal val="0-ppt_h/2"/>
                                          </p:val>
                                        </p:tav>
                                      </p:tavLst>
                                    </p:anim>
                                    <p:set>
                                      <p:cBhvr>
                                        <p:cTn id="331" dur="1" fill="hold">
                                          <p:stCondLst>
                                            <p:cond delay="2999"/>
                                          </p:stCondLst>
                                        </p:cTn>
                                        <p:tgtEl>
                                          <p:spTgt spid="24"/>
                                        </p:tgtEl>
                                        <p:attrNameLst>
                                          <p:attrName>style.visibility</p:attrName>
                                        </p:attrNameLst>
                                      </p:cBhvr>
                                      <p:to>
                                        <p:strVal val="hidden"/>
                                      </p:to>
                                    </p:set>
                                  </p:childTnLst>
                                </p:cTn>
                              </p:par>
                              <p:par>
                                <p:cTn id="332" presetID="2" presetClass="exit" presetSubtype="3" fill="hold" grpId="3" nodeType="withEffect">
                                  <p:stCondLst>
                                    <p:cond delay="0"/>
                                  </p:stCondLst>
                                  <p:childTnLst>
                                    <p:anim calcmode="lin" valueType="num">
                                      <p:cBhvr additive="base">
                                        <p:cTn id="333" dur="3000"/>
                                        <p:tgtEl>
                                          <p:spTgt spid="25"/>
                                        </p:tgtEl>
                                        <p:attrNameLst>
                                          <p:attrName>ppt_x</p:attrName>
                                        </p:attrNameLst>
                                      </p:cBhvr>
                                      <p:tavLst>
                                        <p:tav tm="0">
                                          <p:val>
                                            <p:strVal val="ppt_x"/>
                                          </p:val>
                                        </p:tav>
                                        <p:tav tm="100000">
                                          <p:val>
                                            <p:strVal val="1+ppt_w/2"/>
                                          </p:val>
                                        </p:tav>
                                      </p:tavLst>
                                    </p:anim>
                                    <p:anim calcmode="lin" valueType="num">
                                      <p:cBhvr additive="base">
                                        <p:cTn id="334" dur="3000"/>
                                        <p:tgtEl>
                                          <p:spTgt spid="25"/>
                                        </p:tgtEl>
                                        <p:attrNameLst>
                                          <p:attrName>ppt_y</p:attrName>
                                        </p:attrNameLst>
                                      </p:cBhvr>
                                      <p:tavLst>
                                        <p:tav tm="0">
                                          <p:val>
                                            <p:strVal val="ppt_y"/>
                                          </p:val>
                                        </p:tav>
                                        <p:tav tm="100000">
                                          <p:val>
                                            <p:strVal val="0-ppt_h/2"/>
                                          </p:val>
                                        </p:tav>
                                      </p:tavLst>
                                    </p:anim>
                                    <p:set>
                                      <p:cBhvr>
                                        <p:cTn id="335" dur="1" fill="hold">
                                          <p:stCondLst>
                                            <p:cond delay="2999"/>
                                          </p:stCondLst>
                                        </p:cTn>
                                        <p:tgtEl>
                                          <p:spTgt spid="25"/>
                                        </p:tgtEl>
                                        <p:attrNameLst>
                                          <p:attrName>style.visibility</p:attrName>
                                        </p:attrNameLst>
                                      </p:cBhvr>
                                      <p:to>
                                        <p:strVal val="hidden"/>
                                      </p:to>
                                    </p:set>
                                  </p:childTnLst>
                                </p:cTn>
                              </p:par>
                              <p:par>
                                <p:cTn id="336" presetID="16" presetClass="exit" presetSubtype="42" fill="hold" grpId="4" nodeType="withEffect">
                                  <p:stCondLst>
                                    <p:cond delay="0"/>
                                  </p:stCondLst>
                                  <p:childTnLst>
                                    <p:animEffect transition="out" filter="barn(outHorizontal)">
                                      <p:cBhvr>
                                        <p:cTn id="337" dur="3000"/>
                                        <p:tgtEl>
                                          <p:spTgt spid="6"/>
                                        </p:tgtEl>
                                      </p:cBhvr>
                                    </p:animEffect>
                                    <p:set>
                                      <p:cBhvr>
                                        <p:cTn id="338" dur="1" fill="hold">
                                          <p:stCondLst>
                                            <p:cond delay="2999"/>
                                          </p:stCondLst>
                                        </p:cTn>
                                        <p:tgtEl>
                                          <p:spTgt spid="6"/>
                                        </p:tgtEl>
                                        <p:attrNameLst>
                                          <p:attrName>style.visibility</p:attrName>
                                        </p:attrNameLst>
                                      </p:cBhvr>
                                      <p:to>
                                        <p:strVal val="hidden"/>
                                      </p:to>
                                    </p:set>
                                  </p:childTnLst>
                                </p:cTn>
                              </p:par>
                              <p:par>
                                <p:cTn id="339" presetID="16" presetClass="exit" presetSubtype="42" fill="hold" grpId="4" nodeType="withEffect">
                                  <p:stCondLst>
                                    <p:cond delay="0"/>
                                  </p:stCondLst>
                                  <p:childTnLst>
                                    <p:animEffect transition="out" filter="barn(outHorizontal)">
                                      <p:cBhvr>
                                        <p:cTn id="340" dur="3000"/>
                                        <p:tgtEl>
                                          <p:spTgt spid="8"/>
                                        </p:tgtEl>
                                      </p:cBhvr>
                                    </p:animEffect>
                                    <p:set>
                                      <p:cBhvr>
                                        <p:cTn id="341" dur="1" fill="hold">
                                          <p:stCondLst>
                                            <p:cond delay="2999"/>
                                          </p:stCondLst>
                                        </p:cTn>
                                        <p:tgtEl>
                                          <p:spTgt spid="8"/>
                                        </p:tgtEl>
                                        <p:attrNameLst>
                                          <p:attrName>style.visibility</p:attrName>
                                        </p:attrNameLst>
                                      </p:cBhvr>
                                      <p:to>
                                        <p:strVal val="hidden"/>
                                      </p:to>
                                    </p:set>
                                  </p:childTnLst>
                                </p:cTn>
                              </p:par>
                              <p:par>
                                <p:cTn id="342" presetID="16" presetClass="exit" presetSubtype="42" fill="hold" grpId="4" nodeType="withEffect">
                                  <p:stCondLst>
                                    <p:cond delay="0"/>
                                  </p:stCondLst>
                                  <p:childTnLst>
                                    <p:animEffect transition="out" filter="barn(outHorizontal)">
                                      <p:cBhvr>
                                        <p:cTn id="343" dur="3000"/>
                                        <p:tgtEl>
                                          <p:spTgt spid="10"/>
                                        </p:tgtEl>
                                      </p:cBhvr>
                                    </p:animEffect>
                                    <p:set>
                                      <p:cBhvr>
                                        <p:cTn id="344" dur="1" fill="hold">
                                          <p:stCondLst>
                                            <p:cond delay="2999"/>
                                          </p:stCondLst>
                                        </p:cTn>
                                        <p:tgtEl>
                                          <p:spTgt spid="10"/>
                                        </p:tgtEl>
                                        <p:attrNameLst>
                                          <p:attrName>style.visibility</p:attrName>
                                        </p:attrNameLst>
                                      </p:cBhvr>
                                      <p:to>
                                        <p:strVal val="hidden"/>
                                      </p:to>
                                    </p:set>
                                  </p:childTnLst>
                                </p:cTn>
                              </p:par>
                              <p:par>
                                <p:cTn id="345" presetID="16" presetClass="exit" presetSubtype="42" fill="hold" grpId="4" nodeType="withEffect">
                                  <p:stCondLst>
                                    <p:cond delay="0"/>
                                  </p:stCondLst>
                                  <p:childTnLst>
                                    <p:animEffect transition="out" filter="barn(outHorizontal)">
                                      <p:cBhvr>
                                        <p:cTn id="346" dur="3000"/>
                                        <p:tgtEl>
                                          <p:spTgt spid="13"/>
                                        </p:tgtEl>
                                      </p:cBhvr>
                                    </p:animEffect>
                                    <p:set>
                                      <p:cBhvr>
                                        <p:cTn id="347" dur="1" fill="hold">
                                          <p:stCondLst>
                                            <p:cond delay="2999"/>
                                          </p:stCondLst>
                                        </p:cTn>
                                        <p:tgtEl>
                                          <p:spTgt spid="13"/>
                                        </p:tgtEl>
                                        <p:attrNameLst>
                                          <p:attrName>style.visibility</p:attrName>
                                        </p:attrNameLst>
                                      </p:cBhvr>
                                      <p:to>
                                        <p:strVal val="hidden"/>
                                      </p:to>
                                    </p:set>
                                  </p:childTnLst>
                                </p:cTn>
                              </p:par>
                              <p:par>
                                <p:cTn id="348" presetID="16" presetClass="exit" presetSubtype="42" fill="hold" grpId="4" nodeType="withEffect">
                                  <p:stCondLst>
                                    <p:cond delay="0"/>
                                  </p:stCondLst>
                                  <p:childTnLst>
                                    <p:animEffect transition="out" filter="barn(outHorizontal)">
                                      <p:cBhvr>
                                        <p:cTn id="349" dur="3000"/>
                                        <p:tgtEl>
                                          <p:spTgt spid="14"/>
                                        </p:tgtEl>
                                      </p:cBhvr>
                                    </p:animEffect>
                                    <p:set>
                                      <p:cBhvr>
                                        <p:cTn id="350" dur="1" fill="hold">
                                          <p:stCondLst>
                                            <p:cond delay="2999"/>
                                          </p:stCondLst>
                                        </p:cTn>
                                        <p:tgtEl>
                                          <p:spTgt spid="14"/>
                                        </p:tgtEl>
                                        <p:attrNameLst>
                                          <p:attrName>style.visibility</p:attrName>
                                        </p:attrNameLst>
                                      </p:cBhvr>
                                      <p:to>
                                        <p:strVal val="hidden"/>
                                      </p:to>
                                    </p:set>
                                  </p:childTnLst>
                                </p:cTn>
                              </p:par>
                              <p:par>
                                <p:cTn id="351" presetID="16" presetClass="exit" presetSubtype="42" fill="hold" grpId="4" nodeType="withEffect">
                                  <p:stCondLst>
                                    <p:cond delay="0"/>
                                  </p:stCondLst>
                                  <p:childTnLst>
                                    <p:animEffect transition="out" filter="barn(outHorizontal)">
                                      <p:cBhvr>
                                        <p:cTn id="352" dur="3000"/>
                                        <p:tgtEl>
                                          <p:spTgt spid="15"/>
                                        </p:tgtEl>
                                      </p:cBhvr>
                                    </p:animEffect>
                                    <p:set>
                                      <p:cBhvr>
                                        <p:cTn id="353" dur="1" fill="hold">
                                          <p:stCondLst>
                                            <p:cond delay="2999"/>
                                          </p:stCondLst>
                                        </p:cTn>
                                        <p:tgtEl>
                                          <p:spTgt spid="15"/>
                                        </p:tgtEl>
                                        <p:attrNameLst>
                                          <p:attrName>style.visibility</p:attrName>
                                        </p:attrNameLst>
                                      </p:cBhvr>
                                      <p:to>
                                        <p:strVal val="hidden"/>
                                      </p:to>
                                    </p:set>
                                  </p:childTnLst>
                                </p:cTn>
                              </p:par>
                              <p:par>
                                <p:cTn id="354" presetID="16" presetClass="exit" presetSubtype="42" fill="hold" grpId="4" nodeType="withEffect">
                                  <p:stCondLst>
                                    <p:cond delay="0"/>
                                  </p:stCondLst>
                                  <p:childTnLst>
                                    <p:animEffect transition="out" filter="barn(outHorizontal)">
                                      <p:cBhvr>
                                        <p:cTn id="355" dur="3000"/>
                                        <p:tgtEl>
                                          <p:spTgt spid="16"/>
                                        </p:tgtEl>
                                      </p:cBhvr>
                                    </p:animEffect>
                                    <p:set>
                                      <p:cBhvr>
                                        <p:cTn id="356" dur="1" fill="hold">
                                          <p:stCondLst>
                                            <p:cond delay="2999"/>
                                          </p:stCondLst>
                                        </p:cTn>
                                        <p:tgtEl>
                                          <p:spTgt spid="16"/>
                                        </p:tgtEl>
                                        <p:attrNameLst>
                                          <p:attrName>style.visibility</p:attrName>
                                        </p:attrNameLst>
                                      </p:cBhvr>
                                      <p:to>
                                        <p:strVal val="hidden"/>
                                      </p:to>
                                    </p:set>
                                  </p:childTnLst>
                                </p:cTn>
                              </p:par>
                              <p:par>
                                <p:cTn id="357" presetID="16" presetClass="exit" presetSubtype="42" fill="hold" grpId="4" nodeType="withEffect">
                                  <p:stCondLst>
                                    <p:cond delay="0"/>
                                  </p:stCondLst>
                                  <p:childTnLst>
                                    <p:animEffect transition="out" filter="barn(outHorizontal)">
                                      <p:cBhvr>
                                        <p:cTn id="358" dur="3000"/>
                                        <p:tgtEl>
                                          <p:spTgt spid="17"/>
                                        </p:tgtEl>
                                      </p:cBhvr>
                                    </p:animEffect>
                                    <p:set>
                                      <p:cBhvr>
                                        <p:cTn id="359" dur="1" fill="hold">
                                          <p:stCondLst>
                                            <p:cond delay="2999"/>
                                          </p:stCondLst>
                                        </p:cTn>
                                        <p:tgtEl>
                                          <p:spTgt spid="17"/>
                                        </p:tgtEl>
                                        <p:attrNameLst>
                                          <p:attrName>style.visibility</p:attrName>
                                        </p:attrNameLst>
                                      </p:cBhvr>
                                      <p:to>
                                        <p:strVal val="hidden"/>
                                      </p:to>
                                    </p:set>
                                  </p:childTnLst>
                                </p:cTn>
                              </p:par>
                              <p:par>
                                <p:cTn id="360" presetID="16" presetClass="exit" presetSubtype="42" fill="hold" grpId="4" nodeType="withEffect">
                                  <p:stCondLst>
                                    <p:cond delay="0"/>
                                  </p:stCondLst>
                                  <p:childTnLst>
                                    <p:animEffect transition="out" filter="barn(outHorizontal)">
                                      <p:cBhvr>
                                        <p:cTn id="361" dur="3000"/>
                                        <p:tgtEl>
                                          <p:spTgt spid="22"/>
                                        </p:tgtEl>
                                      </p:cBhvr>
                                    </p:animEffect>
                                    <p:set>
                                      <p:cBhvr>
                                        <p:cTn id="362" dur="1" fill="hold">
                                          <p:stCondLst>
                                            <p:cond delay="2999"/>
                                          </p:stCondLst>
                                        </p:cTn>
                                        <p:tgtEl>
                                          <p:spTgt spid="22"/>
                                        </p:tgtEl>
                                        <p:attrNameLst>
                                          <p:attrName>style.visibility</p:attrName>
                                        </p:attrNameLst>
                                      </p:cBhvr>
                                      <p:to>
                                        <p:strVal val="hidden"/>
                                      </p:to>
                                    </p:set>
                                  </p:childTnLst>
                                </p:cTn>
                              </p:par>
                              <p:par>
                                <p:cTn id="363" presetID="16" presetClass="exit" presetSubtype="42" fill="hold" grpId="4" nodeType="withEffect">
                                  <p:stCondLst>
                                    <p:cond delay="0"/>
                                  </p:stCondLst>
                                  <p:childTnLst>
                                    <p:animEffect transition="out" filter="barn(outHorizontal)">
                                      <p:cBhvr>
                                        <p:cTn id="364" dur="3000"/>
                                        <p:tgtEl>
                                          <p:spTgt spid="23"/>
                                        </p:tgtEl>
                                      </p:cBhvr>
                                    </p:animEffect>
                                    <p:set>
                                      <p:cBhvr>
                                        <p:cTn id="365" dur="1" fill="hold">
                                          <p:stCondLst>
                                            <p:cond delay="2999"/>
                                          </p:stCondLst>
                                        </p:cTn>
                                        <p:tgtEl>
                                          <p:spTgt spid="23"/>
                                        </p:tgtEl>
                                        <p:attrNameLst>
                                          <p:attrName>style.visibility</p:attrName>
                                        </p:attrNameLst>
                                      </p:cBhvr>
                                      <p:to>
                                        <p:strVal val="hidden"/>
                                      </p:to>
                                    </p:set>
                                  </p:childTnLst>
                                </p:cTn>
                              </p:par>
                              <p:par>
                                <p:cTn id="366" presetID="16" presetClass="exit" presetSubtype="42" fill="hold" grpId="4" nodeType="withEffect">
                                  <p:stCondLst>
                                    <p:cond delay="0"/>
                                  </p:stCondLst>
                                  <p:childTnLst>
                                    <p:animEffect transition="out" filter="barn(outHorizontal)">
                                      <p:cBhvr>
                                        <p:cTn id="367" dur="3000"/>
                                        <p:tgtEl>
                                          <p:spTgt spid="24"/>
                                        </p:tgtEl>
                                      </p:cBhvr>
                                    </p:animEffect>
                                    <p:set>
                                      <p:cBhvr>
                                        <p:cTn id="368" dur="1" fill="hold">
                                          <p:stCondLst>
                                            <p:cond delay="2999"/>
                                          </p:stCondLst>
                                        </p:cTn>
                                        <p:tgtEl>
                                          <p:spTgt spid="24"/>
                                        </p:tgtEl>
                                        <p:attrNameLst>
                                          <p:attrName>style.visibility</p:attrName>
                                        </p:attrNameLst>
                                      </p:cBhvr>
                                      <p:to>
                                        <p:strVal val="hidden"/>
                                      </p:to>
                                    </p:set>
                                  </p:childTnLst>
                                </p:cTn>
                              </p:par>
                              <p:par>
                                <p:cTn id="369" presetID="16" presetClass="exit" presetSubtype="42" fill="hold" grpId="4" nodeType="withEffect">
                                  <p:stCondLst>
                                    <p:cond delay="0"/>
                                  </p:stCondLst>
                                  <p:childTnLst>
                                    <p:animEffect transition="out" filter="barn(outHorizontal)">
                                      <p:cBhvr>
                                        <p:cTn id="370" dur="3000"/>
                                        <p:tgtEl>
                                          <p:spTgt spid="25"/>
                                        </p:tgtEl>
                                      </p:cBhvr>
                                    </p:animEffect>
                                    <p:set>
                                      <p:cBhvr>
                                        <p:cTn id="371" dur="1" fill="hold">
                                          <p:stCondLst>
                                            <p:cond delay="2999"/>
                                          </p:stCondLst>
                                        </p:cTn>
                                        <p:tgtEl>
                                          <p:spTgt spid="25"/>
                                        </p:tgtEl>
                                        <p:attrNameLst>
                                          <p:attrName>style.visibility</p:attrName>
                                        </p:attrNameLst>
                                      </p:cBhvr>
                                      <p:to>
                                        <p:strVal val="hidden"/>
                                      </p:to>
                                    </p:set>
                                  </p:childTnLst>
                                </p:cTn>
                              </p:par>
                              <p:par>
                                <p:cTn id="372" presetID="16" presetClass="exit" presetSubtype="42" fill="hold" grpId="4" nodeType="withEffect">
                                  <p:stCondLst>
                                    <p:cond delay="0"/>
                                  </p:stCondLst>
                                  <p:childTnLst>
                                    <p:animEffect transition="out" filter="barn(outHorizontal)">
                                      <p:cBhvr>
                                        <p:cTn id="373" dur="3000"/>
                                        <p:tgtEl>
                                          <p:spTgt spid="7"/>
                                        </p:tgtEl>
                                      </p:cBhvr>
                                    </p:animEffect>
                                    <p:set>
                                      <p:cBhvr>
                                        <p:cTn id="374" dur="1" fill="hold">
                                          <p:stCondLst>
                                            <p:cond delay="2999"/>
                                          </p:stCondLst>
                                        </p:cTn>
                                        <p:tgtEl>
                                          <p:spTgt spid="7"/>
                                        </p:tgtEl>
                                        <p:attrNameLst>
                                          <p:attrName>style.visibility</p:attrName>
                                        </p:attrNameLst>
                                      </p:cBhvr>
                                      <p:to>
                                        <p:strVal val="hidden"/>
                                      </p:to>
                                    </p:set>
                                  </p:childTnLst>
                                </p:cTn>
                              </p:par>
                              <p:par>
                                <p:cTn id="375" presetID="16" presetClass="exit" presetSubtype="42" fill="hold" grpId="4" nodeType="withEffect">
                                  <p:stCondLst>
                                    <p:cond delay="0"/>
                                  </p:stCondLst>
                                  <p:childTnLst>
                                    <p:animEffect transition="out" filter="barn(outHorizontal)">
                                      <p:cBhvr>
                                        <p:cTn id="376" dur="3000"/>
                                        <p:tgtEl>
                                          <p:spTgt spid="9"/>
                                        </p:tgtEl>
                                      </p:cBhvr>
                                    </p:animEffect>
                                    <p:set>
                                      <p:cBhvr>
                                        <p:cTn id="377" dur="1" fill="hold">
                                          <p:stCondLst>
                                            <p:cond delay="2999"/>
                                          </p:stCondLst>
                                        </p:cTn>
                                        <p:tgtEl>
                                          <p:spTgt spid="9"/>
                                        </p:tgtEl>
                                        <p:attrNameLst>
                                          <p:attrName>style.visibility</p:attrName>
                                        </p:attrNameLst>
                                      </p:cBhvr>
                                      <p:to>
                                        <p:strVal val="hidden"/>
                                      </p:to>
                                    </p:set>
                                  </p:childTnLst>
                                </p:cTn>
                              </p:par>
                              <p:par>
                                <p:cTn id="378" presetID="16" presetClass="exit" presetSubtype="42" fill="hold" grpId="4" nodeType="withEffect">
                                  <p:stCondLst>
                                    <p:cond delay="0"/>
                                  </p:stCondLst>
                                  <p:childTnLst>
                                    <p:animEffect transition="out" filter="barn(outHorizontal)">
                                      <p:cBhvr>
                                        <p:cTn id="379" dur="3000"/>
                                        <p:tgtEl>
                                          <p:spTgt spid="11"/>
                                        </p:tgtEl>
                                      </p:cBhvr>
                                    </p:animEffect>
                                    <p:set>
                                      <p:cBhvr>
                                        <p:cTn id="380" dur="1" fill="hold">
                                          <p:stCondLst>
                                            <p:cond delay="2999"/>
                                          </p:stCondLst>
                                        </p:cTn>
                                        <p:tgtEl>
                                          <p:spTgt spid="11"/>
                                        </p:tgtEl>
                                        <p:attrNameLst>
                                          <p:attrName>style.visibility</p:attrName>
                                        </p:attrNameLst>
                                      </p:cBhvr>
                                      <p:to>
                                        <p:strVal val="hidden"/>
                                      </p:to>
                                    </p:set>
                                  </p:childTnLst>
                                </p:cTn>
                              </p:par>
                              <p:par>
                                <p:cTn id="381" presetID="16" presetClass="exit" presetSubtype="42" fill="hold" grpId="4" nodeType="withEffect">
                                  <p:stCondLst>
                                    <p:cond delay="0"/>
                                  </p:stCondLst>
                                  <p:childTnLst>
                                    <p:animEffect transition="out" filter="barn(outHorizontal)">
                                      <p:cBhvr>
                                        <p:cTn id="382" dur="3000"/>
                                        <p:tgtEl>
                                          <p:spTgt spid="12"/>
                                        </p:tgtEl>
                                      </p:cBhvr>
                                    </p:animEffect>
                                    <p:set>
                                      <p:cBhvr>
                                        <p:cTn id="383" dur="1" fill="hold">
                                          <p:stCondLst>
                                            <p:cond delay="2999"/>
                                          </p:stCondLst>
                                        </p:cTn>
                                        <p:tgtEl>
                                          <p:spTgt spid="12"/>
                                        </p:tgtEl>
                                        <p:attrNameLst>
                                          <p:attrName>style.visibility</p:attrName>
                                        </p:attrNameLst>
                                      </p:cBhvr>
                                      <p:to>
                                        <p:strVal val="hidden"/>
                                      </p:to>
                                    </p:set>
                                  </p:childTnLst>
                                </p:cTn>
                              </p:par>
                              <p:par>
                                <p:cTn id="384" presetID="16" presetClass="exit" presetSubtype="42" fill="hold" grpId="4" nodeType="withEffect">
                                  <p:stCondLst>
                                    <p:cond delay="0"/>
                                  </p:stCondLst>
                                  <p:childTnLst>
                                    <p:animEffect transition="out" filter="barn(outHorizontal)">
                                      <p:cBhvr>
                                        <p:cTn id="385" dur="3000"/>
                                        <p:tgtEl>
                                          <p:spTgt spid="18"/>
                                        </p:tgtEl>
                                      </p:cBhvr>
                                    </p:animEffect>
                                    <p:set>
                                      <p:cBhvr>
                                        <p:cTn id="386" dur="1" fill="hold">
                                          <p:stCondLst>
                                            <p:cond delay="2999"/>
                                          </p:stCondLst>
                                        </p:cTn>
                                        <p:tgtEl>
                                          <p:spTgt spid="18"/>
                                        </p:tgtEl>
                                        <p:attrNameLst>
                                          <p:attrName>style.visibility</p:attrName>
                                        </p:attrNameLst>
                                      </p:cBhvr>
                                      <p:to>
                                        <p:strVal val="hidden"/>
                                      </p:to>
                                    </p:set>
                                  </p:childTnLst>
                                </p:cTn>
                              </p:par>
                              <p:par>
                                <p:cTn id="387" presetID="16" presetClass="exit" presetSubtype="42" fill="hold" grpId="4" nodeType="withEffect">
                                  <p:stCondLst>
                                    <p:cond delay="0"/>
                                  </p:stCondLst>
                                  <p:childTnLst>
                                    <p:animEffect transition="out" filter="barn(outHorizontal)">
                                      <p:cBhvr>
                                        <p:cTn id="388" dur="3000"/>
                                        <p:tgtEl>
                                          <p:spTgt spid="19"/>
                                        </p:tgtEl>
                                      </p:cBhvr>
                                    </p:animEffect>
                                    <p:set>
                                      <p:cBhvr>
                                        <p:cTn id="389" dur="1" fill="hold">
                                          <p:stCondLst>
                                            <p:cond delay="2999"/>
                                          </p:stCondLst>
                                        </p:cTn>
                                        <p:tgtEl>
                                          <p:spTgt spid="19"/>
                                        </p:tgtEl>
                                        <p:attrNameLst>
                                          <p:attrName>style.visibility</p:attrName>
                                        </p:attrNameLst>
                                      </p:cBhvr>
                                      <p:to>
                                        <p:strVal val="hidden"/>
                                      </p:to>
                                    </p:set>
                                  </p:childTnLst>
                                </p:cTn>
                              </p:par>
                              <p:par>
                                <p:cTn id="390" presetID="16" presetClass="exit" presetSubtype="42" fill="hold" grpId="4" nodeType="withEffect">
                                  <p:stCondLst>
                                    <p:cond delay="0"/>
                                  </p:stCondLst>
                                  <p:childTnLst>
                                    <p:animEffect transition="out" filter="barn(outHorizontal)">
                                      <p:cBhvr>
                                        <p:cTn id="391" dur="3000"/>
                                        <p:tgtEl>
                                          <p:spTgt spid="20"/>
                                        </p:tgtEl>
                                      </p:cBhvr>
                                    </p:animEffect>
                                    <p:set>
                                      <p:cBhvr>
                                        <p:cTn id="392" dur="1" fill="hold">
                                          <p:stCondLst>
                                            <p:cond delay="2999"/>
                                          </p:stCondLst>
                                        </p:cTn>
                                        <p:tgtEl>
                                          <p:spTgt spid="20"/>
                                        </p:tgtEl>
                                        <p:attrNameLst>
                                          <p:attrName>style.visibility</p:attrName>
                                        </p:attrNameLst>
                                      </p:cBhvr>
                                      <p:to>
                                        <p:strVal val="hidden"/>
                                      </p:to>
                                    </p:set>
                                  </p:childTnLst>
                                </p:cTn>
                              </p:par>
                              <p:par>
                                <p:cTn id="393" presetID="16" presetClass="exit" presetSubtype="42" fill="hold" grpId="4" nodeType="withEffect">
                                  <p:stCondLst>
                                    <p:cond delay="0"/>
                                  </p:stCondLst>
                                  <p:childTnLst>
                                    <p:animEffect transition="out" filter="barn(outHorizontal)">
                                      <p:cBhvr>
                                        <p:cTn id="394" dur="3000"/>
                                        <p:tgtEl>
                                          <p:spTgt spid="21"/>
                                        </p:tgtEl>
                                      </p:cBhvr>
                                    </p:animEffect>
                                    <p:set>
                                      <p:cBhvr>
                                        <p:cTn id="395" dur="1" fill="hold">
                                          <p:stCondLst>
                                            <p:cond delay="2999"/>
                                          </p:stCondLst>
                                        </p:cTn>
                                        <p:tgtEl>
                                          <p:spTgt spid="21"/>
                                        </p:tgtEl>
                                        <p:attrNameLst>
                                          <p:attrName>style.visibility</p:attrName>
                                        </p:attrNameLst>
                                      </p:cBhvr>
                                      <p:to>
                                        <p:strVal val="hidden"/>
                                      </p:to>
                                    </p:set>
                                  </p:childTnLst>
                                </p:cTn>
                              </p:par>
                              <p:par>
                                <p:cTn id="396" presetID="16" presetClass="exit" presetSubtype="42" fill="hold" grpId="4" nodeType="withEffect">
                                  <p:stCondLst>
                                    <p:cond delay="0"/>
                                  </p:stCondLst>
                                  <p:childTnLst>
                                    <p:animEffect transition="out" filter="barn(outHorizontal)">
                                      <p:cBhvr>
                                        <p:cTn id="397" dur="3000"/>
                                        <p:tgtEl>
                                          <p:spTgt spid="26"/>
                                        </p:tgtEl>
                                      </p:cBhvr>
                                    </p:animEffect>
                                    <p:set>
                                      <p:cBhvr>
                                        <p:cTn id="398" dur="1" fill="hold">
                                          <p:stCondLst>
                                            <p:cond delay="2999"/>
                                          </p:stCondLst>
                                        </p:cTn>
                                        <p:tgtEl>
                                          <p:spTgt spid="26"/>
                                        </p:tgtEl>
                                        <p:attrNameLst>
                                          <p:attrName>style.visibility</p:attrName>
                                        </p:attrNameLst>
                                      </p:cBhvr>
                                      <p:to>
                                        <p:strVal val="hidden"/>
                                      </p:to>
                                    </p:set>
                                  </p:childTnLst>
                                </p:cTn>
                              </p:par>
                              <p:par>
                                <p:cTn id="399" presetID="16" presetClass="exit" presetSubtype="42" fill="hold" grpId="4" nodeType="withEffect">
                                  <p:stCondLst>
                                    <p:cond delay="0"/>
                                  </p:stCondLst>
                                  <p:childTnLst>
                                    <p:animEffect transition="out" filter="barn(outHorizontal)">
                                      <p:cBhvr>
                                        <p:cTn id="400" dur="3000"/>
                                        <p:tgtEl>
                                          <p:spTgt spid="27"/>
                                        </p:tgtEl>
                                      </p:cBhvr>
                                    </p:animEffect>
                                    <p:set>
                                      <p:cBhvr>
                                        <p:cTn id="401" dur="1" fill="hold">
                                          <p:stCondLst>
                                            <p:cond delay="2999"/>
                                          </p:stCondLst>
                                        </p:cTn>
                                        <p:tgtEl>
                                          <p:spTgt spid="27"/>
                                        </p:tgtEl>
                                        <p:attrNameLst>
                                          <p:attrName>style.visibility</p:attrName>
                                        </p:attrNameLst>
                                      </p:cBhvr>
                                      <p:to>
                                        <p:strVal val="hidden"/>
                                      </p:to>
                                    </p:set>
                                  </p:childTnLst>
                                </p:cTn>
                              </p:par>
                              <p:par>
                                <p:cTn id="402" presetID="16" presetClass="exit" presetSubtype="42" fill="hold" grpId="4" nodeType="withEffect">
                                  <p:stCondLst>
                                    <p:cond delay="0"/>
                                  </p:stCondLst>
                                  <p:childTnLst>
                                    <p:animEffect transition="out" filter="barn(outHorizontal)">
                                      <p:cBhvr>
                                        <p:cTn id="403" dur="3000"/>
                                        <p:tgtEl>
                                          <p:spTgt spid="28"/>
                                        </p:tgtEl>
                                      </p:cBhvr>
                                    </p:animEffect>
                                    <p:set>
                                      <p:cBhvr>
                                        <p:cTn id="404" dur="1" fill="hold">
                                          <p:stCondLst>
                                            <p:cond delay="2999"/>
                                          </p:stCondLst>
                                        </p:cTn>
                                        <p:tgtEl>
                                          <p:spTgt spid="28"/>
                                        </p:tgtEl>
                                        <p:attrNameLst>
                                          <p:attrName>style.visibility</p:attrName>
                                        </p:attrNameLst>
                                      </p:cBhvr>
                                      <p:to>
                                        <p:strVal val="hidden"/>
                                      </p:to>
                                    </p:set>
                                  </p:childTnLst>
                                </p:cTn>
                              </p:par>
                              <p:par>
                                <p:cTn id="405" presetID="16" presetClass="exit" presetSubtype="42" fill="hold" grpId="4" nodeType="withEffect">
                                  <p:stCondLst>
                                    <p:cond delay="0"/>
                                  </p:stCondLst>
                                  <p:childTnLst>
                                    <p:animEffect transition="out" filter="barn(outHorizontal)">
                                      <p:cBhvr>
                                        <p:cTn id="406" dur="3000"/>
                                        <p:tgtEl>
                                          <p:spTgt spid="29"/>
                                        </p:tgtEl>
                                      </p:cBhvr>
                                    </p:animEffect>
                                    <p:set>
                                      <p:cBhvr>
                                        <p:cTn id="407" dur="1" fill="hold">
                                          <p:stCondLst>
                                            <p:cond delay="2999"/>
                                          </p:stCondLst>
                                        </p:cTn>
                                        <p:tgtEl>
                                          <p:spTgt spid="29"/>
                                        </p:tgtEl>
                                        <p:attrNameLst>
                                          <p:attrName>style.visibility</p:attrName>
                                        </p:attrNameLst>
                                      </p:cBhvr>
                                      <p:to>
                                        <p:strVal val="hidden"/>
                                      </p:to>
                                    </p:set>
                                  </p:childTnLst>
                                </p:cTn>
                              </p:par>
                              <p:par>
                                <p:cTn id="408" presetID="23" presetClass="exit" presetSubtype="544" fill="hold" grpId="3" nodeType="withEffect">
                                  <p:stCondLst>
                                    <p:cond delay="0"/>
                                  </p:stCondLst>
                                  <p:childTnLst>
                                    <p:anim calcmode="lin" valueType="num">
                                      <p:cBhvr>
                                        <p:cTn id="409" dur="3000"/>
                                        <p:tgtEl>
                                          <p:spTgt spid="30"/>
                                        </p:tgtEl>
                                        <p:attrNameLst>
                                          <p:attrName>ppt_w</p:attrName>
                                        </p:attrNameLst>
                                      </p:cBhvr>
                                      <p:tavLst>
                                        <p:tav tm="0">
                                          <p:val>
                                            <p:strVal val="ppt_w"/>
                                          </p:val>
                                        </p:tav>
                                        <p:tav tm="100000">
                                          <p:val>
                                            <p:fltVal val="0"/>
                                          </p:val>
                                        </p:tav>
                                      </p:tavLst>
                                    </p:anim>
                                    <p:anim calcmode="lin" valueType="num">
                                      <p:cBhvr>
                                        <p:cTn id="410" dur="3000"/>
                                        <p:tgtEl>
                                          <p:spTgt spid="30"/>
                                        </p:tgtEl>
                                        <p:attrNameLst>
                                          <p:attrName>ppt_h</p:attrName>
                                        </p:attrNameLst>
                                      </p:cBhvr>
                                      <p:tavLst>
                                        <p:tav tm="0">
                                          <p:val>
                                            <p:strVal val="ppt_h"/>
                                          </p:val>
                                        </p:tav>
                                        <p:tav tm="100000">
                                          <p:val>
                                            <p:fltVal val="0"/>
                                          </p:val>
                                        </p:tav>
                                      </p:tavLst>
                                    </p:anim>
                                    <p:anim calcmode="lin" valueType="num">
                                      <p:cBhvr>
                                        <p:cTn id="411" dur="3000"/>
                                        <p:tgtEl>
                                          <p:spTgt spid="30"/>
                                        </p:tgtEl>
                                        <p:attrNameLst>
                                          <p:attrName>ppt_x</p:attrName>
                                        </p:attrNameLst>
                                      </p:cBhvr>
                                      <p:tavLst>
                                        <p:tav tm="0">
                                          <p:val>
                                            <p:strVal val="ppt_x"/>
                                          </p:val>
                                        </p:tav>
                                        <p:tav tm="100000">
                                          <p:val>
                                            <p:fltVal val="0.5"/>
                                          </p:val>
                                        </p:tav>
                                      </p:tavLst>
                                    </p:anim>
                                    <p:anim calcmode="lin" valueType="num">
                                      <p:cBhvr>
                                        <p:cTn id="412" dur="3000"/>
                                        <p:tgtEl>
                                          <p:spTgt spid="30"/>
                                        </p:tgtEl>
                                        <p:attrNameLst>
                                          <p:attrName>ppt_y</p:attrName>
                                        </p:attrNameLst>
                                      </p:cBhvr>
                                      <p:tavLst>
                                        <p:tav tm="0">
                                          <p:val>
                                            <p:strVal val="ppt_y"/>
                                          </p:val>
                                        </p:tav>
                                        <p:tav tm="100000">
                                          <p:val>
                                            <p:fltVal val="0.5"/>
                                          </p:val>
                                        </p:tav>
                                      </p:tavLst>
                                    </p:anim>
                                    <p:set>
                                      <p:cBhvr>
                                        <p:cTn id="413" dur="1" fill="hold">
                                          <p:stCondLst>
                                            <p:cond delay="2999"/>
                                          </p:stCondLst>
                                        </p:cTn>
                                        <p:tgtEl>
                                          <p:spTgt spid="30"/>
                                        </p:tgtEl>
                                        <p:attrNameLst>
                                          <p:attrName>style.visibility</p:attrName>
                                        </p:attrNameLst>
                                      </p:cBhvr>
                                      <p:to>
                                        <p:strVal val="hidden"/>
                                      </p:to>
                                    </p:set>
                                  </p:childTnLst>
                                </p:cTn>
                              </p:par>
                              <p:par>
                                <p:cTn id="414" presetID="8" presetClass="emph" presetSubtype="0" fill="hold" grpId="4" nodeType="withEffect">
                                  <p:stCondLst>
                                    <p:cond delay="0"/>
                                  </p:stCondLst>
                                  <p:childTnLst>
                                    <p:animRot by="21600000">
                                      <p:cBhvr>
                                        <p:cTn id="415" dur="3000" fill="hold"/>
                                        <p:tgtEl>
                                          <p:spTgt spid="30"/>
                                        </p:tgtEl>
                                        <p:attrNameLst>
                                          <p:attrName>r</p:attrName>
                                        </p:attrNameLst>
                                      </p:cBhvr>
                                    </p:animRot>
                                  </p:childTnLst>
                                </p:cTn>
                              </p:par>
                              <p:par>
                                <p:cTn id="416" presetID="23" presetClass="entr" presetSubtype="288" fill="hold" nodeType="withEffect">
                                  <p:stCondLst>
                                    <p:cond delay="0"/>
                                  </p:stCondLst>
                                  <p:childTnLst>
                                    <p:set>
                                      <p:cBhvr>
                                        <p:cTn id="417" dur="1" fill="hold">
                                          <p:stCondLst>
                                            <p:cond delay="0"/>
                                          </p:stCondLst>
                                        </p:cTn>
                                        <p:tgtEl>
                                          <p:spTgt spid="4"/>
                                        </p:tgtEl>
                                        <p:attrNameLst>
                                          <p:attrName>style.visibility</p:attrName>
                                        </p:attrNameLst>
                                      </p:cBhvr>
                                      <p:to>
                                        <p:strVal val="visible"/>
                                      </p:to>
                                    </p:set>
                                    <p:anim calcmode="lin" valueType="num">
                                      <p:cBhvr>
                                        <p:cTn id="418" dur="3000" fill="hold"/>
                                        <p:tgtEl>
                                          <p:spTgt spid="4"/>
                                        </p:tgtEl>
                                        <p:attrNameLst>
                                          <p:attrName>ppt_w</p:attrName>
                                        </p:attrNameLst>
                                      </p:cBhvr>
                                      <p:tavLst>
                                        <p:tav tm="0">
                                          <p:val>
                                            <p:strVal val="4/3*#ppt_w"/>
                                          </p:val>
                                        </p:tav>
                                        <p:tav tm="100000">
                                          <p:val>
                                            <p:strVal val="#ppt_w"/>
                                          </p:val>
                                        </p:tav>
                                      </p:tavLst>
                                    </p:anim>
                                    <p:anim calcmode="lin" valueType="num">
                                      <p:cBhvr>
                                        <p:cTn id="419" dur="3000" fill="hold"/>
                                        <p:tgtEl>
                                          <p:spTgt spid="4"/>
                                        </p:tgtEl>
                                        <p:attrNameLst>
                                          <p:attrName>ppt_h</p:attrName>
                                        </p:attrNameLst>
                                      </p:cBhvr>
                                      <p:tavLst>
                                        <p:tav tm="0">
                                          <p:val>
                                            <p:strVal val="4/3*#ppt_h"/>
                                          </p:val>
                                        </p:tav>
                                        <p:tav tm="100000">
                                          <p:val>
                                            <p:strVal val="#ppt_h"/>
                                          </p:val>
                                        </p:tav>
                                      </p:tavLst>
                                    </p:anim>
                                  </p:childTnLst>
                                </p:cTn>
                              </p:par>
                              <p:par>
                                <p:cTn id="420" presetID="8" presetClass="entr" presetSubtype="16" fill="hold" nodeType="withEffect">
                                  <p:stCondLst>
                                    <p:cond delay="0"/>
                                  </p:stCondLst>
                                  <p:childTnLst>
                                    <p:set>
                                      <p:cBhvr>
                                        <p:cTn id="421" dur="1" fill="hold">
                                          <p:stCondLst>
                                            <p:cond delay="0"/>
                                          </p:stCondLst>
                                        </p:cTn>
                                        <p:tgtEl>
                                          <p:spTgt spid="4"/>
                                        </p:tgtEl>
                                        <p:attrNameLst>
                                          <p:attrName>style.visibility</p:attrName>
                                        </p:attrNameLst>
                                      </p:cBhvr>
                                      <p:to>
                                        <p:strVal val="visible"/>
                                      </p:to>
                                    </p:set>
                                    <p:animEffect transition="in" filter="diamond(in)">
                                      <p:cBhvr>
                                        <p:cTn id="422"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6" grpId="2" animBg="1"/>
      <p:bldP spid="6" grpId="3" animBg="1"/>
      <p:bldP spid="6" grpId="4" animBg="1"/>
      <p:bldP spid="7" grpId="0" animBg="1"/>
      <p:bldP spid="7" grpId="1" animBg="1"/>
      <p:bldP spid="7" grpId="2" animBg="1"/>
      <p:bldP spid="7" grpId="3" animBg="1"/>
      <p:bldP spid="7" grpId="4" animBg="1"/>
      <p:bldP spid="8" grpId="0" animBg="1"/>
      <p:bldP spid="8" grpId="1" animBg="1"/>
      <p:bldP spid="8" grpId="2" animBg="1"/>
      <p:bldP spid="8" grpId="3" animBg="1"/>
      <p:bldP spid="8" grpId="4" animBg="1"/>
      <p:bldP spid="9" grpId="0" animBg="1"/>
      <p:bldP spid="9" grpId="1" animBg="1"/>
      <p:bldP spid="9" grpId="2" animBg="1"/>
      <p:bldP spid="9" grpId="3" animBg="1"/>
      <p:bldP spid="9" grpId="4" animBg="1"/>
      <p:bldP spid="10" grpId="0" animBg="1"/>
      <p:bldP spid="10" grpId="1" animBg="1"/>
      <p:bldP spid="10" grpId="2" animBg="1"/>
      <p:bldP spid="10" grpId="3" animBg="1"/>
      <p:bldP spid="10" grpId="4" animBg="1"/>
      <p:bldP spid="11" grpId="0" animBg="1"/>
      <p:bldP spid="11" grpId="1" animBg="1"/>
      <p:bldP spid="11" grpId="2" animBg="1"/>
      <p:bldP spid="11" grpId="3" animBg="1"/>
      <p:bldP spid="11" grpId="4" animBg="1"/>
      <p:bldP spid="12" grpId="0" animBg="1"/>
      <p:bldP spid="12" grpId="1" animBg="1"/>
      <p:bldP spid="12" grpId="2" animBg="1"/>
      <p:bldP spid="12" grpId="3" animBg="1"/>
      <p:bldP spid="12" grpId="4" animBg="1"/>
      <p:bldP spid="13" grpId="0" animBg="1"/>
      <p:bldP spid="13" grpId="1" animBg="1"/>
      <p:bldP spid="13" grpId="2" animBg="1"/>
      <p:bldP spid="13" grpId="3" animBg="1"/>
      <p:bldP spid="13" grpId="4" animBg="1"/>
      <p:bldP spid="14" grpId="0" animBg="1"/>
      <p:bldP spid="14" grpId="1" animBg="1"/>
      <p:bldP spid="14" grpId="2" animBg="1"/>
      <p:bldP spid="14" grpId="3" animBg="1"/>
      <p:bldP spid="14" grpId="4" animBg="1"/>
      <p:bldP spid="15" grpId="0" animBg="1"/>
      <p:bldP spid="15" grpId="1" animBg="1"/>
      <p:bldP spid="15" grpId="2" animBg="1"/>
      <p:bldP spid="15" grpId="3" animBg="1"/>
      <p:bldP spid="15" grpId="4" animBg="1"/>
      <p:bldP spid="16" grpId="0" animBg="1"/>
      <p:bldP spid="16" grpId="1" animBg="1"/>
      <p:bldP spid="16" grpId="2" animBg="1"/>
      <p:bldP spid="16" grpId="3" animBg="1"/>
      <p:bldP spid="16" grpId="4" animBg="1"/>
      <p:bldP spid="17" grpId="0" animBg="1"/>
      <p:bldP spid="17" grpId="1" animBg="1"/>
      <p:bldP spid="17" grpId="2" animBg="1"/>
      <p:bldP spid="17" grpId="3" animBg="1"/>
      <p:bldP spid="17" grpId="4" animBg="1"/>
      <p:bldP spid="18" grpId="0" animBg="1"/>
      <p:bldP spid="18" grpId="1" animBg="1"/>
      <p:bldP spid="18" grpId="2" animBg="1"/>
      <p:bldP spid="18" grpId="3" animBg="1"/>
      <p:bldP spid="18" grpId="4" animBg="1"/>
      <p:bldP spid="19" grpId="0" animBg="1"/>
      <p:bldP spid="19" grpId="1" animBg="1"/>
      <p:bldP spid="19" grpId="2" animBg="1"/>
      <p:bldP spid="19" grpId="3" animBg="1"/>
      <p:bldP spid="19" grpId="4" animBg="1"/>
      <p:bldP spid="20" grpId="0" animBg="1"/>
      <p:bldP spid="20" grpId="1" animBg="1"/>
      <p:bldP spid="20" grpId="2" animBg="1"/>
      <p:bldP spid="20" grpId="3" animBg="1"/>
      <p:bldP spid="20" grpId="4" animBg="1"/>
      <p:bldP spid="21" grpId="0" animBg="1"/>
      <p:bldP spid="21" grpId="1" animBg="1"/>
      <p:bldP spid="21" grpId="2" animBg="1"/>
      <p:bldP spid="21" grpId="3" animBg="1"/>
      <p:bldP spid="21" grpId="4" animBg="1"/>
      <p:bldP spid="22" grpId="0" animBg="1"/>
      <p:bldP spid="22" grpId="1" animBg="1"/>
      <p:bldP spid="22" grpId="2" animBg="1"/>
      <p:bldP spid="22" grpId="3" animBg="1"/>
      <p:bldP spid="22" grpId="4" animBg="1"/>
      <p:bldP spid="23" grpId="0" animBg="1"/>
      <p:bldP spid="23" grpId="1" animBg="1"/>
      <p:bldP spid="23" grpId="2" animBg="1"/>
      <p:bldP spid="23" grpId="3" animBg="1"/>
      <p:bldP spid="23" grpId="4" animBg="1"/>
      <p:bldP spid="24" grpId="0" animBg="1"/>
      <p:bldP spid="24" grpId="1" animBg="1"/>
      <p:bldP spid="24" grpId="2" animBg="1"/>
      <p:bldP spid="24" grpId="3" animBg="1"/>
      <p:bldP spid="24" grpId="4" animBg="1"/>
      <p:bldP spid="25" grpId="0" animBg="1"/>
      <p:bldP spid="25" grpId="1" animBg="1"/>
      <p:bldP spid="25" grpId="2" animBg="1"/>
      <p:bldP spid="25" grpId="3" animBg="1"/>
      <p:bldP spid="25" grpId="4" animBg="1"/>
      <p:bldP spid="26" grpId="0" animBg="1"/>
      <p:bldP spid="26" grpId="1" animBg="1"/>
      <p:bldP spid="26" grpId="2" animBg="1"/>
      <p:bldP spid="26" grpId="3" animBg="1"/>
      <p:bldP spid="26" grpId="4" animBg="1"/>
      <p:bldP spid="27" grpId="0" animBg="1"/>
      <p:bldP spid="27" grpId="1" animBg="1"/>
      <p:bldP spid="27" grpId="2" animBg="1"/>
      <p:bldP spid="27" grpId="3" animBg="1"/>
      <p:bldP spid="27" grpId="4" animBg="1"/>
      <p:bldP spid="28" grpId="0" animBg="1"/>
      <p:bldP spid="28" grpId="1" animBg="1"/>
      <p:bldP spid="28" grpId="2" animBg="1"/>
      <p:bldP spid="28" grpId="3" animBg="1"/>
      <p:bldP spid="28" grpId="4" animBg="1"/>
      <p:bldP spid="29" grpId="0" animBg="1"/>
      <p:bldP spid="29" grpId="1" animBg="1"/>
      <p:bldP spid="29" grpId="2" animBg="1"/>
      <p:bldP spid="29" grpId="3" animBg="1"/>
      <p:bldP spid="29" grpId="4" animBg="1"/>
      <p:bldP spid="30" grpId="0" animBg="1"/>
      <p:bldP spid="30" grpId="1" animBg="1"/>
      <p:bldP spid="30" grpId="2" animBg="1"/>
      <p:bldP spid="30" grpId="3" animBg="1"/>
      <p:bldP spid="30" grpId="4" animBg="1"/>
      <p:bldP spid="31"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chemeClr val="tx2">
                  <a:lumMod val="10000"/>
                </a:schemeClr>
              </a:gs>
              <a:gs pos="50000">
                <a:schemeClr val="accent5">
                  <a:lumMod val="75000"/>
                  <a:shade val="67500"/>
                  <a:satMod val="115000"/>
                </a:schemeClr>
              </a:gs>
              <a:gs pos="100000">
                <a:schemeClr val="accent5">
                  <a:lumMod val="75000"/>
                  <a:shade val="100000"/>
                  <a:satMod val="115000"/>
                </a:schemeClr>
              </a:gs>
            </a:gsLst>
            <a:lin ang="16200000" scaled="1"/>
            <a:tileRect/>
          </a:gradFill>
        </p:spPr>
        <p:txBody>
          <a:bodyPr/>
          <a:lstStyle/>
          <a:p>
            <a:endParaRPr lang="es-ES" dirty="0"/>
          </a:p>
        </p:txBody>
      </p:sp>
      <p:pic>
        <p:nvPicPr>
          <p:cNvPr id="4" name="3 Imagen" descr="5 (10).jpg"/>
          <p:cNvPicPr>
            <a:picLocks noChangeAspect="1"/>
          </p:cNvPicPr>
          <p:nvPr/>
        </p:nvPicPr>
        <p:blipFill>
          <a:blip r:embed="rId2"/>
          <a:stretch>
            <a:fillRect/>
          </a:stretch>
        </p:blipFill>
        <p:spPr>
          <a:xfrm>
            <a:off x="-8930" y="0"/>
            <a:ext cx="9152930" cy="6858000"/>
          </a:xfrm>
          <a:prstGeom prst="rect">
            <a:avLst/>
          </a:prstGeom>
        </p:spPr>
      </p:pic>
      <p:sp>
        <p:nvSpPr>
          <p:cNvPr id="5" name="4 Rombo"/>
          <p:cNvSpPr/>
          <p:nvPr/>
        </p:nvSpPr>
        <p:spPr>
          <a:xfrm>
            <a:off x="1785918" y="0"/>
            <a:ext cx="2571736" cy="1000108"/>
          </a:xfrm>
          <a:prstGeom prst="diamond">
            <a:avLst/>
          </a:prstGeom>
          <a:gradFill flip="none" rotWithShape="1">
            <a:gsLst>
              <a:gs pos="0">
                <a:schemeClr val="tx2">
                  <a:lumMod val="90000"/>
                </a:schemeClr>
              </a:gs>
              <a:gs pos="50000">
                <a:schemeClr val="accent5">
                  <a:lumMod val="75000"/>
                  <a:shade val="67500"/>
                  <a:satMod val="115000"/>
                </a:schemeClr>
              </a:gs>
              <a:gs pos="100000">
                <a:schemeClr val="accent5">
                  <a:lumMod val="75000"/>
                  <a:shade val="100000"/>
                  <a:satMod val="115000"/>
                </a:schemeClr>
              </a:gs>
            </a:gsLst>
            <a:lin ang="5400000" scaled="1"/>
            <a:tileRect/>
          </a:gradFill>
          <a:ln>
            <a:noFill/>
          </a:ln>
          <a:effectLst>
            <a:innerShdw blurRad="177800" dir="7680000">
              <a:schemeClr val="tx2">
                <a:lumMod val="10000"/>
                <a:alpha val="91000"/>
              </a:schemeClr>
            </a:innerShdw>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ombo"/>
          <p:cNvSpPr/>
          <p:nvPr/>
        </p:nvSpPr>
        <p:spPr>
          <a:xfrm>
            <a:off x="1785918" y="357166"/>
            <a:ext cx="2571736" cy="1000108"/>
          </a:xfrm>
          <a:prstGeom prst="diamond">
            <a:avLst/>
          </a:prstGeom>
          <a:gradFill flip="none" rotWithShape="1">
            <a:gsLst>
              <a:gs pos="0">
                <a:schemeClr val="tx2">
                  <a:lumMod val="90000"/>
                </a:schemeClr>
              </a:gs>
              <a:gs pos="50000">
                <a:schemeClr val="accent5">
                  <a:lumMod val="75000"/>
                  <a:shade val="67500"/>
                  <a:satMod val="115000"/>
                </a:schemeClr>
              </a:gs>
              <a:gs pos="100000">
                <a:schemeClr val="accent5">
                  <a:lumMod val="75000"/>
                  <a:shade val="100000"/>
                  <a:satMod val="115000"/>
                </a:schemeClr>
              </a:gs>
            </a:gsLst>
            <a:lin ang="5400000" scaled="1"/>
            <a:tileRect/>
          </a:gradFill>
          <a:ln>
            <a:noFill/>
          </a:ln>
          <a:effectLst>
            <a:innerShdw blurRad="177800" dir="7680000">
              <a:schemeClr val="tx2">
                <a:lumMod val="10000"/>
                <a:alpha val="91000"/>
              </a:schemeClr>
            </a:innerShdw>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ombo"/>
          <p:cNvSpPr/>
          <p:nvPr/>
        </p:nvSpPr>
        <p:spPr>
          <a:xfrm>
            <a:off x="1785918" y="785794"/>
            <a:ext cx="2571736" cy="1000108"/>
          </a:xfrm>
          <a:prstGeom prst="diamond">
            <a:avLst/>
          </a:prstGeom>
          <a:gradFill flip="none" rotWithShape="1">
            <a:gsLst>
              <a:gs pos="0">
                <a:schemeClr val="tx2">
                  <a:lumMod val="90000"/>
                </a:schemeClr>
              </a:gs>
              <a:gs pos="50000">
                <a:schemeClr val="accent5">
                  <a:lumMod val="75000"/>
                  <a:shade val="67500"/>
                  <a:satMod val="115000"/>
                </a:schemeClr>
              </a:gs>
              <a:gs pos="100000">
                <a:schemeClr val="accent5">
                  <a:lumMod val="75000"/>
                  <a:shade val="100000"/>
                  <a:satMod val="115000"/>
                </a:schemeClr>
              </a:gs>
            </a:gsLst>
            <a:lin ang="5400000" scaled="1"/>
            <a:tileRect/>
          </a:gradFill>
          <a:ln>
            <a:noFill/>
          </a:ln>
          <a:effectLst>
            <a:innerShdw blurRad="177800" dir="7680000">
              <a:schemeClr val="tx2">
                <a:lumMod val="10000"/>
                <a:alpha val="91000"/>
              </a:schemeClr>
            </a:innerShdw>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ombo"/>
          <p:cNvSpPr/>
          <p:nvPr/>
        </p:nvSpPr>
        <p:spPr>
          <a:xfrm>
            <a:off x="1785918" y="1285860"/>
            <a:ext cx="2571736" cy="1000108"/>
          </a:xfrm>
          <a:prstGeom prst="diamond">
            <a:avLst/>
          </a:prstGeom>
          <a:gradFill flip="none" rotWithShape="1">
            <a:gsLst>
              <a:gs pos="0">
                <a:schemeClr val="tx2">
                  <a:lumMod val="90000"/>
                </a:schemeClr>
              </a:gs>
              <a:gs pos="50000">
                <a:schemeClr val="accent5">
                  <a:lumMod val="75000"/>
                  <a:shade val="67500"/>
                  <a:satMod val="115000"/>
                </a:schemeClr>
              </a:gs>
              <a:gs pos="100000">
                <a:schemeClr val="accent5">
                  <a:lumMod val="75000"/>
                  <a:shade val="100000"/>
                  <a:satMod val="115000"/>
                </a:schemeClr>
              </a:gs>
            </a:gsLst>
            <a:lin ang="5400000" scaled="1"/>
            <a:tileRect/>
          </a:gradFill>
          <a:ln>
            <a:noFill/>
          </a:ln>
          <a:effectLst>
            <a:innerShdw blurRad="177800" dir="7680000">
              <a:schemeClr val="tx2">
                <a:lumMod val="10000"/>
                <a:alpha val="91000"/>
              </a:schemeClr>
            </a:innerShdw>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ombo"/>
          <p:cNvSpPr/>
          <p:nvPr/>
        </p:nvSpPr>
        <p:spPr>
          <a:xfrm>
            <a:off x="1785918" y="1785926"/>
            <a:ext cx="2571736" cy="1000108"/>
          </a:xfrm>
          <a:prstGeom prst="diamond">
            <a:avLst/>
          </a:prstGeom>
          <a:gradFill flip="none" rotWithShape="1">
            <a:gsLst>
              <a:gs pos="0">
                <a:schemeClr val="tx2">
                  <a:lumMod val="90000"/>
                </a:schemeClr>
              </a:gs>
              <a:gs pos="50000">
                <a:schemeClr val="accent5">
                  <a:lumMod val="75000"/>
                  <a:shade val="67500"/>
                  <a:satMod val="115000"/>
                </a:schemeClr>
              </a:gs>
              <a:gs pos="100000">
                <a:schemeClr val="accent5">
                  <a:lumMod val="75000"/>
                  <a:shade val="100000"/>
                  <a:satMod val="115000"/>
                </a:schemeClr>
              </a:gs>
            </a:gsLst>
            <a:lin ang="5400000" scaled="1"/>
            <a:tileRect/>
          </a:gradFill>
          <a:ln>
            <a:noFill/>
          </a:ln>
          <a:effectLst>
            <a:innerShdw blurRad="177800" dir="7680000">
              <a:schemeClr val="tx2">
                <a:lumMod val="10000"/>
                <a:alpha val="91000"/>
              </a:schemeClr>
            </a:innerShdw>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ombo"/>
          <p:cNvSpPr/>
          <p:nvPr/>
        </p:nvSpPr>
        <p:spPr>
          <a:xfrm>
            <a:off x="1785918" y="2285992"/>
            <a:ext cx="2571736" cy="1000108"/>
          </a:xfrm>
          <a:prstGeom prst="diamond">
            <a:avLst/>
          </a:prstGeom>
          <a:gradFill flip="none" rotWithShape="1">
            <a:gsLst>
              <a:gs pos="0">
                <a:schemeClr val="tx2">
                  <a:lumMod val="90000"/>
                </a:schemeClr>
              </a:gs>
              <a:gs pos="50000">
                <a:schemeClr val="accent5">
                  <a:lumMod val="75000"/>
                  <a:shade val="67500"/>
                  <a:satMod val="115000"/>
                </a:schemeClr>
              </a:gs>
              <a:gs pos="100000">
                <a:schemeClr val="accent5">
                  <a:lumMod val="75000"/>
                  <a:shade val="100000"/>
                  <a:satMod val="115000"/>
                </a:schemeClr>
              </a:gs>
            </a:gsLst>
            <a:lin ang="5400000" scaled="1"/>
            <a:tileRect/>
          </a:gradFill>
          <a:ln>
            <a:noFill/>
          </a:ln>
          <a:effectLst>
            <a:innerShdw blurRad="177800" dir="7680000">
              <a:schemeClr val="tx2">
                <a:lumMod val="10000"/>
                <a:alpha val="91000"/>
              </a:schemeClr>
            </a:innerShdw>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ombo"/>
          <p:cNvSpPr/>
          <p:nvPr/>
        </p:nvSpPr>
        <p:spPr>
          <a:xfrm>
            <a:off x="1785918" y="2714620"/>
            <a:ext cx="2571736" cy="1000108"/>
          </a:xfrm>
          <a:prstGeom prst="diamond">
            <a:avLst/>
          </a:prstGeom>
          <a:gradFill flip="none" rotWithShape="1">
            <a:gsLst>
              <a:gs pos="0">
                <a:schemeClr val="tx2">
                  <a:lumMod val="90000"/>
                </a:schemeClr>
              </a:gs>
              <a:gs pos="50000">
                <a:schemeClr val="accent5">
                  <a:lumMod val="75000"/>
                  <a:shade val="67500"/>
                  <a:satMod val="115000"/>
                </a:schemeClr>
              </a:gs>
              <a:gs pos="100000">
                <a:schemeClr val="accent5">
                  <a:lumMod val="75000"/>
                  <a:shade val="100000"/>
                  <a:satMod val="115000"/>
                </a:schemeClr>
              </a:gs>
            </a:gsLst>
            <a:lin ang="5400000" scaled="1"/>
            <a:tileRect/>
          </a:gradFill>
          <a:ln>
            <a:noFill/>
          </a:ln>
          <a:effectLst>
            <a:innerShdw blurRad="177800" dir="7680000">
              <a:schemeClr val="tx2">
                <a:lumMod val="10000"/>
                <a:alpha val="91000"/>
              </a:schemeClr>
            </a:innerShdw>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ombo"/>
          <p:cNvSpPr/>
          <p:nvPr/>
        </p:nvSpPr>
        <p:spPr>
          <a:xfrm>
            <a:off x="1785918" y="3214686"/>
            <a:ext cx="2571736" cy="1000108"/>
          </a:xfrm>
          <a:prstGeom prst="diamond">
            <a:avLst/>
          </a:prstGeom>
          <a:gradFill flip="none" rotWithShape="1">
            <a:gsLst>
              <a:gs pos="0">
                <a:schemeClr val="tx2">
                  <a:lumMod val="90000"/>
                </a:schemeClr>
              </a:gs>
              <a:gs pos="50000">
                <a:schemeClr val="accent5">
                  <a:lumMod val="75000"/>
                  <a:shade val="67500"/>
                  <a:satMod val="115000"/>
                </a:schemeClr>
              </a:gs>
              <a:gs pos="100000">
                <a:schemeClr val="accent5">
                  <a:lumMod val="75000"/>
                  <a:shade val="100000"/>
                  <a:satMod val="115000"/>
                </a:schemeClr>
              </a:gs>
            </a:gsLst>
            <a:lin ang="5400000" scaled="1"/>
            <a:tileRect/>
          </a:gradFill>
          <a:ln>
            <a:noFill/>
          </a:ln>
          <a:effectLst>
            <a:innerShdw blurRad="177800" dir="7680000">
              <a:schemeClr val="tx2">
                <a:lumMod val="10000"/>
                <a:alpha val="91000"/>
              </a:schemeClr>
            </a:innerShdw>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ombo"/>
          <p:cNvSpPr/>
          <p:nvPr/>
        </p:nvSpPr>
        <p:spPr>
          <a:xfrm>
            <a:off x="1785918" y="3643314"/>
            <a:ext cx="2571736" cy="1000108"/>
          </a:xfrm>
          <a:prstGeom prst="diamond">
            <a:avLst/>
          </a:prstGeom>
          <a:gradFill flip="none" rotWithShape="1">
            <a:gsLst>
              <a:gs pos="0">
                <a:schemeClr val="tx2">
                  <a:lumMod val="90000"/>
                </a:schemeClr>
              </a:gs>
              <a:gs pos="50000">
                <a:schemeClr val="accent5">
                  <a:lumMod val="75000"/>
                  <a:shade val="67500"/>
                  <a:satMod val="115000"/>
                </a:schemeClr>
              </a:gs>
              <a:gs pos="100000">
                <a:schemeClr val="accent5">
                  <a:lumMod val="75000"/>
                  <a:shade val="100000"/>
                  <a:satMod val="115000"/>
                </a:schemeClr>
              </a:gs>
            </a:gsLst>
            <a:lin ang="5400000" scaled="1"/>
            <a:tileRect/>
          </a:gradFill>
          <a:ln>
            <a:noFill/>
          </a:ln>
          <a:effectLst>
            <a:innerShdw blurRad="177800" dir="7680000">
              <a:schemeClr val="tx2">
                <a:lumMod val="10000"/>
                <a:alpha val="91000"/>
              </a:schemeClr>
            </a:innerShdw>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ombo"/>
          <p:cNvSpPr/>
          <p:nvPr/>
        </p:nvSpPr>
        <p:spPr>
          <a:xfrm>
            <a:off x="1785918" y="4143380"/>
            <a:ext cx="2571736" cy="1000108"/>
          </a:xfrm>
          <a:prstGeom prst="diamond">
            <a:avLst/>
          </a:prstGeom>
          <a:gradFill flip="none" rotWithShape="1">
            <a:gsLst>
              <a:gs pos="0">
                <a:schemeClr val="tx2">
                  <a:lumMod val="90000"/>
                </a:schemeClr>
              </a:gs>
              <a:gs pos="50000">
                <a:schemeClr val="accent5">
                  <a:lumMod val="75000"/>
                  <a:shade val="67500"/>
                  <a:satMod val="115000"/>
                </a:schemeClr>
              </a:gs>
              <a:gs pos="100000">
                <a:schemeClr val="accent5">
                  <a:lumMod val="75000"/>
                  <a:shade val="100000"/>
                  <a:satMod val="115000"/>
                </a:schemeClr>
              </a:gs>
            </a:gsLst>
            <a:lin ang="5400000" scaled="1"/>
            <a:tileRect/>
          </a:gradFill>
          <a:ln>
            <a:noFill/>
          </a:ln>
          <a:effectLst>
            <a:innerShdw blurRad="177800" dir="7680000">
              <a:schemeClr val="tx2">
                <a:lumMod val="10000"/>
                <a:alpha val="91000"/>
              </a:schemeClr>
            </a:innerShdw>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ombo"/>
          <p:cNvSpPr/>
          <p:nvPr/>
        </p:nvSpPr>
        <p:spPr>
          <a:xfrm>
            <a:off x="1785918" y="4572008"/>
            <a:ext cx="2571736" cy="1000108"/>
          </a:xfrm>
          <a:prstGeom prst="diamond">
            <a:avLst/>
          </a:prstGeom>
          <a:gradFill flip="none" rotWithShape="1">
            <a:gsLst>
              <a:gs pos="0">
                <a:schemeClr val="tx2">
                  <a:lumMod val="90000"/>
                </a:schemeClr>
              </a:gs>
              <a:gs pos="50000">
                <a:schemeClr val="accent5">
                  <a:lumMod val="75000"/>
                  <a:shade val="67500"/>
                  <a:satMod val="115000"/>
                </a:schemeClr>
              </a:gs>
              <a:gs pos="100000">
                <a:schemeClr val="accent5">
                  <a:lumMod val="75000"/>
                  <a:shade val="100000"/>
                  <a:satMod val="115000"/>
                </a:schemeClr>
              </a:gs>
            </a:gsLst>
            <a:lin ang="5400000" scaled="1"/>
            <a:tileRect/>
          </a:gradFill>
          <a:ln>
            <a:noFill/>
          </a:ln>
          <a:effectLst>
            <a:innerShdw blurRad="177800" dir="7680000">
              <a:schemeClr val="tx2">
                <a:lumMod val="10000"/>
                <a:alpha val="91000"/>
              </a:schemeClr>
            </a:innerShdw>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ombo"/>
          <p:cNvSpPr/>
          <p:nvPr/>
        </p:nvSpPr>
        <p:spPr>
          <a:xfrm>
            <a:off x="1785918" y="5000636"/>
            <a:ext cx="2571736" cy="1000108"/>
          </a:xfrm>
          <a:prstGeom prst="diamond">
            <a:avLst/>
          </a:prstGeom>
          <a:gradFill flip="none" rotWithShape="1">
            <a:gsLst>
              <a:gs pos="0">
                <a:schemeClr val="tx2">
                  <a:lumMod val="90000"/>
                </a:schemeClr>
              </a:gs>
              <a:gs pos="50000">
                <a:schemeClr val="accent5">
                  <a:lumMod val="75000"/>
                  <a:shade val="67500"/>
                  <a:satMod val="115000"/>
                </a:schemeClr>
              </a:gs>
              <a:gs pos="100000">
                <a:schemeClr val="accent5">
                  <a:lumMod val="75000"/>
                  <a:shade val="100000"/>
                  <a:satMod val="115000"/>
                </a:schemeClr>
              </a:gs>
            </a:gsLst>
            <a:lin ang="5400000" scaled="1"/>
            <a:tileRect/>
          </a:gradFill>
          <a:ln>
            <a:noFill/>
          </a:ln>
          <a:effectLst>
            <a:innerShdw blurRad="177800" dir="7680000">
              <a:schemeClr val="tx2">
                <a:lumMod val="10000"/>
                <a:alpha val="91000"/>
              </a:schemeClr>
            </a:innerShdw>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ombo"/>
          <p:cNvSpPr/>
          <p:nvPr/>
        </p:nvSpPr>
        <p:spPr>
          <a:xfrm>
            <a:off x="1785918" y="5429264"/>
            <a:ext cx="2571736" cy="1000108"/>
          </a:xfrm>
          <a:prstGeom prst="diamond">
            <a:avLst/>
          </a:prstGeom>
          <a:gradFill flip="none" rotWithShape="1">
            <a:gsLst>
              <a:gs pos="0">
                <a:schemeClr val="tx2">
                  <a:lumMod val="90000"/>
                </a:schemeClr>
              </a:gs>
              <a:gs pos="50000">
                <a:schemeClr val="accent5">
                  <a:lumMod val="75000"/>
                  <a:shade val="67500"/>
                  <a:satMod val="115000"/>
                </a:schemeClr>
              </a:gs>
              <a:gs pos="100000">
                <a:schemeClr val="accent5">
                  <a:lumMod val="75000"/>
                  <a:shade val="100000"/>
                  <a:satMod val="115000"/>
                </a:schemeClr>
              </a:gs>
            </a:gsLst>
            <a:lin ang="5400000" scaled="1"/>
            <a:tileRect/>
          </a:gradFill>
          <a:ln>
            <a:noFill/>
          </a:ln>
          <a:effectLst>
            <a:innerShdw blurRad="177800" dir="7680000">
              <a:schemeClr val="tx2">
                <a:lumMod val="10000"/>
                <a:alpha val="91000"/>
              </a:schemeClr>
            </a:innerShdw>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ombo"/>
          <p:cNvSpPr/>
          <p:nvPr/>
        </p:nvSpPr>
        <p:spPr>
          <a:xfrm>
            <a:off x="1785918" y="5857892"/>
            <a:ext cx="2571736" cy="1000108"/>
          </a:xfrm>
          <a:prstGeom prst="diamond">
            <a:avLst/>
          </a:prstGeom>
          <a:gradFill flip="none" rotWithShape="1">
            <a:gsLst>
              <a:gs pos="0">
                <a:schemeClr val="tx2">
                  <a:lumMod val="90000"/>
                </a:schemeClr>
              </a:gs>
              <a:gs pos="50000">
                <a:schemeClr val="accent5">
                  <a:lumMod val="75000"/>
                  <a:shade val="67500"/>
                  <a:satMod val="115000"/>
                </a:schemeClr>
              </a:gs>
              <a:gs pos="100000">
                <a:schemeClr val="accent5">
                  <a:lumMod val="75000"/>
                  <a:shade val="100000"/>
                  <a:satMod val="115000"/>
                </a:schemeClr>
              </a:gs>
            </a:gsLst>
            <a:lin ang="5400000" scaled="1"/>
            <a:tileRect/>
          </a:gradFill>
          <a:ln>
            <a:noFill/>
          </a:ln>
          <a:effectLst>
            <a:innerShdw blurRad="177800" dir="7680000">
              <a:schemeClr val="tx2">
                <a:lumMod val="10000"/>
                <a:alpha val="91000"/>
              </a:schemeClr>
            </a:innerShdw>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ombo"/>
          <p:cNvSpPr/>
          <p:nvPr/>
        </p:nvSpPr>
        <p:spPr>
          <a:xfrm>
            <a:off x="4643438" y="0"/>
            <a:ext cx="2571736" cy="1000108"/>
          </a:xfrm>
          <a:prstGeom prst="diamond">
            <a:avLst/>
          </a:prstGeom>
          <a:gradFill flip="none" rotWithShape="1">
            <a:gsLst>
              <a:gs pos="0">
                <a:schemeClr val="tx2">
                  <a:lumMod val="90000"/>
                </a:schemeClr>
              </a:gs>
              <a:gs pos="50000">
                <a:schemeClr val="accent5">
                  <a:lumMod val="75000"/>
                  <a:shade val="67500"/>
                  <a:satMod val="115000"/>
                </a:schemeClr>
              </a:gs>
              <a:gs pos="100000">
                <a:schemeClr val="accent5">
                  <a:lumMod val="75000"/>
                  <a:shade val="100000"/>
                  <a:satMod val="115000"/>
                </a:schemeClr>
              </a:gs>
            </a:gsLst>
            <a:lin ang="5400000" scaled="1"/>
            <a:tileRect/>
          </a:gradFill>
          <a:ln>
            <a:noFill/>
          </a:ln>
          <a:effectLst>
            <a:innerShdw blurRad="177800" dir="7680000">
              <a:schemeClr val="tx2">
                <a:lumMod val="10000"/>
                <a:alpha val="91000"/>
              </a:schemeClr>
            </a:innerShdw>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Rombo"/>
          <p:cNvSpPr/>
          <p:nvPr/>
        </p:nvSpPr>
        <p:spPr>
          <a:xfrm>
            <a:off x="4643438" y="357166"/>
            <a:ext cx="2571736" cy="1000108"/>
          </a:xfrm>
          <a:prstGeom prst="diamond">
            <a:avLst/>
          </a:prstGeom>
          <a:gradFill flip="none" rotWithShape="1">
            <a:gsLst>
              <a:gs pos="0">
                <a:schemeClr val="tx2">
                  <a:lumMod val="90000"/>
                </a:schemeClr>
              </a:gs>
              <a:gs pos="50000">
                <a:schemeClr val="accent5">
                  <a:lumMod val="75000"/>
                  <a:shade val="67500"/>
                  <a:satMod val="115000"/>
                </a:schemeClr>
              </a:gs>
              <a:gs pos="100000">
                <a:schemeClr val="accent5">
                  <a:lumMod val="75000"/>
                  <a:shade val="100000"/>
                  <a:satMod val="115000"/>
                </a:schemeClr>
              </a:gs>
            </a:gsLst>
            <a:lin ang="5400000" scaled="1"/>
            <a:tileRect/>
          </a:gradFill>
          <a:ln>
            <a:noFill/>
          </a:ln>
          <a:effectLst>
            <a:innerShdw blurRad="177800" dir="7680000">
              <a:schemeClr val="tx2">
                <a:lumMod val="10000"/>
                <a:alpha val="91000"/>
              </a:schemeClr>
            </a:innerShdw>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Rombo"/>
          <p:cNvSpPr/>
          <p:nvPr/>
        </p:nvSpPr>
        <p:spPr>
          <a:xfrm>
            <a:off x="4643438" y="785794"/>
            <a:ext cx="2571736" cy="1000108"/>
          </a:xfrm>
          <a:prstGeom prst="diamond">
            <a:avLst/>
          </a:prstGeom>
          <a:gradFill flip="none" rotWithShape="1">
            <a:gsLst>
              <a:gs pos="0">
                <a:schemeClr val="tx2">
                  <a:lumMod val="90000"/>
                </a:schemeClr>
              </a:gs>
              <a:gs pos="50000">
                <a:schemeClr val="accent5">
                  <a:lumMod val="75000"/>
                  <a:shade val="67500"/>
                  <a:satMod val="115000"/>
                </a:schemeClr>
              </a:gs>
              <a:gs pos="100000">
                <a:schemeClr val="accent5">
                  <a:lumMod val="75000"/>
                  <a:shade val="100000"/>
                  <a:satMod val="115000"/>
                </a:schemeClr>
              </a:gs>
            </a:gsLst>
            <a:lin ang="5400000" scaled="1"/>
            <a:tileRect/>
          </a:gradFill>
          <a:ln>
            <a:noFill/>
          </a:ln>
          <a:effectLst>
            <a:innerShdw blurRad="177800" dir="7680000">
              <a:schemeClr val="tx2">
                <a:lumMod val="10000"/>
                <a:alpha val="91000"/>
              </a:schemeClr>
            </a:innerShdw>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Rombo"/>
          <p:cNvSpPr/>
          <p:nvPr/>
        </p:nvSpPr>
        <p:spPr>
          <a:xfrm>
            <a:off x="4643438" y="1285860"/>
            <a:ext cx="2571736" cy="1000108"/>
          </a:xfrm>
          <a:prstGeom prst="diamond">
            <a:avLst/>
          </a:prstGeom>
          <a:gradFill flip="none" rotWithShape="1">
            <a:gsLst>
              <a:gs pos="0">
                <a:schemeClr val="tx2">
                  <a:lumMod val="90000"/>
                </a:schemeClr>
              </a:gs>
              <a:gs pos="50000">
                <a:schemeClr val="accent5">
                  <a:lumMod val="75000"/>
                  <a:shade val="67500"/>
                  <a:satMod val="115000"/>
                </a:schemeClr>
              </a:gs>
              <a:gs pos="100000">
                <a:schemeClr val="accent5">
                  <a:lumMod val="75000"/>
                  <a:shade val="100000"/>
                  <a:satMod val="115000"/>
                </a:schemeClr>
              </a:gs>
            </a:gsLst>
            <a:lin ang="5400000" scaled="1"/>
            <a:tileRect/>
          </a:gradFill>
          <a:ln>
            <a:noFill/>
          </a:ln>
          <a:effectLst>
            <a:innerShdw blurRad="177800" dir="7680000">
              <a:schemeClr val="tx2">
                <a:lumMod val="10000"/>
                <a:alpha val="91000"/>
              </a:schemeClr>
            </a:innerShdw>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Rombo"/>
          <p:cNvSpPr/>
          <p:nvPr/>
        </p:nvSpPr>
        <p:spPr>
          <a:xfrm>
            <a:off x="4643438" y="1785926"/>
            <a:ext cx="2571736" cy="1000108"/>
          </a:xfrm>
          <a:prstGeom prst="diamond">
            <a:avLst/>
          </a:prstGeom>
          <a:gradFill flip="none" rotWithShape="1">
            <a:gsLst>
              <a:gs pos="0">
                <a:schemeClr val="tx2">
                  <a:lumMod val="90000"/>
                </a:schemeClr>
              </a:gs>
              <a:gs pos="50000">
                <a:schemeClr val="accent5">
                  <a:lumMod val="75000"/>
                  <a:shade val="67500"/>
                  <a:satMod val="115000"/>
                </a:schemeClr>
              </a:gs>
              <a:gs pos="100000">
                <a:schemeClr val="accent5">
                  <a:lumMod val="75000"/>
                  <a:shade val="100000"/>
                  <a:satMod val="115000"/>
                </a:schemeClr>
              </a:gs>
            </a:gsLst>
            <a:lin ang="5400000" scaled="1"/>
            <a:tileRect/>
          </a:gradFill>
          <a:ln>
            <a:noFill/>
          </a:ln>
          <a:effectLst>
            <a:innerShdw blurRad="177800" dir="7680000">
              <a:schemeClr val="tx2">
                <a:lumMod val="10000"/>
                <a:alpha val="91000"/>
              </a:schemeClr>
            </a:innerShdw>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Rombo"/>
          <p:cNvSpPr/>
          <p:nvPr/>
        </p:nvSpPr>
        <p:spPr>
          <a:xfrm>
            <a:off x="4643438" y="2285992"/>
            <a:ext cx="2571736" cy="1000108"/>
          </a:xfrm>
          <a:prstGeom prst="diamond">
            <a:avLst/>
          </a:prstGeom>
          <a:gradFill flip="none" rotWithShape="1">
            <a:gsLst>
              <a:gs pos="0">
                <a:schemeClr val="tx2">
                  <a:lumMod val="90000"/>
                </a:schemeClr>
              </a:gs>
              <a:gs pos="50000">
                <a:schemeClr val="accent5">
                  <a:lumMod val="75000"/>
                  <a:shade val="67500"/>
                  <a:satMod val="115000"/>
                </a:schemeClr>
              </a:gs>
              <a:gs pos="100000">
                <a:schemeClr val="accent5">
                  <a:lumMod val="75000"/>
                  <a:shade val="100000"/>
                  <a:satMod val="115000"/>
                </a:schemeClr>
              </a:gs>
            </a:gsLst>
            <a:lin ang="5400000" scaled="1"/>
            <a:tileRect/>
          </a:gradFill>
          <a:ln>
            <a:noFill/>
          </a:ln>
          <a:effectLst>
            <a:innerShdw blurRad="177800" dir="7680000">
              <a:schemeClr val="tx2">
                <a:lumMod val="10000"/>
                <a:alpha val="91000"/>
              </a:schemeClr>
            </a:innerShdw>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Rombo"/>
          <p:cNvSpPr/>
          <p:nvPr/>
        </p:nvSpPr>
        <p:spPr>
          <a:xfrm>
            <a:off x="4643438" y="2714620"/>
            <a:ext cx="2571736" cy="1000108"/>
          </a:xfrm>
          <a:prstGeom prst="diamond">
            <a:avLst/>
          </a:prstGeom>
          <a:gradFill flip="none" rotWithShape="1">
            <a:gsLst>
              <a:gs pos="0">
                <a:schemeClr val="tx2">
                  <a:lumMod val="90000"/>
                </a:schemeClr>
              </a:gs>
              <a:gs pos="50000">
                <a:schemeClr val="accent5">
                  <a:lumMod val="75000"/>
                  <a:shade val="67500"/>
                  <a:satMod val="115000"/>
                </a:schemeClr>
              </a:gs>
              <a:gs pos="100000">
                <a:schemeClr val="accent5">
                  <a:lumMod val="75000"/>
                  <a:shade val="100000"/>
                  <a:satMod val="115000"/>
                </a:schemeClr>
              </a:gs>
            </a:gsLst>
            <a:lin ang="5400000" scaled="1"/>
            <a:tileRect/>
          </a:gradFill>
          <a:ln>
            <a:noFill/>
          </a:ln>
          <a:effectLst>
            <a:innerShdw blurRad="177800" dir="7680000">
              <a:schemeClr val="tx2">
                <a:lumMod val="10000"/>
                <a:alpha val="91000"/>
              </a:schemeClr>
            </a:innerShdw>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Rombo"/>
          <p:cNvSpPr/>
          <p:nvPr/>
        </p:nvSpPr>
        <p:spPr>
          <a:xfrm>
            <a:off x="4643438" y="3214686"/>
            <a:ext cx="2571736" cy="1000108"/>
          </a:xfrm>
          <a:prstGeom prst="diamond">
            <a:avLst/>
          </a:prstGeom>
          <a:gradFill flip="none" rotWithShape="1">
            <a:gsLst>
              <a:gs pos="0">
                <a:schemeClr val="tx2">
                  <a:lumMod val="90000"/>
                </a:schemeClr>
              </a:gs>
              <a:gs pos="50000">
                <a:schemeClr val="accent5">
                  <a:lumMod val="75000"/>
                  <a:shade val="67500"/>
                  <a:satMod val="115000"/>
                </a:schemeClr>
              </a:gs>
              <a:gs pos="100000">
                <a:schemeClr val="accent5">
                  <a:lumMod val="75000"/>
                  <a:shade val="100000"/>
                  <a:satMod val="115000"/>
                </a:schemeClr>
              </a:gs>
            </a:gsLst>
            <a:lin ang="5400000" scaled="1"/>
            <a:tileRect/>
          </a:gradFill>
          <a:ln>
            <a:noFill/>
          </a:ln>
          <a:effectLst>
            <a:innerShdw blurRad="177800" dir="7680000">
              <a:schemeClr val="tx2">
                <a:lumMod val="10000"/>
                <a:alpha val="91000"/>
              </a:schemeClr>
            </a:innerShdw>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Rombo"/>
          <p:cNvSpPr/>
          <p:nvPr/>
        </p:nvSpPr>
        <p:spPr>
          <a:xfrm>
            <a:off x="4643438" y="3643314"/>
            <a:ext cx="2571736" cy="1000108"/>
          </a:xfrm>
          <a:prstGeom prst="diamond">
            <a:avLst/>
          </a:prstGeom>
          <a:gradFill flip="none" rotWithShape="1">
            <a:gsLst>
              <a:gs pos="0">
                <a:schemeClr val="tx2">
                  <a:lumMod val="90000"/>
                </a:schemeClr>
              </a:gs>
              <a:gs pos="50000">
                <a:schemeClr val="accent5">
                  <a:lumMod val="75000"/>
                  <a:shade val="67500"/>
                  <a:satMod val="115000"/>
                </a:schemeClr>
              </a:gs>
              <a:gs pos="100000">
                <a:schemeClr val="accent5">
                  <a:lumMod val="75000"/>
                  <a:shade val="100000"/>
                  <a:satMod val="115000"/>
                </a:schemeClr>
              </a:gs>
            </a:gsLst>
            <a:lin ang="5400000" scaled="1"/>
            <a:tileRect/>
          </a:gradFill>
          <a:ln>
            <a:noFill/>
          </a:ln>
          <a:effectLst>
            <a:innerShdw blurRad="177800" dir="7680000">
              <a:schemeClr val="tx2">
                <a:lumMod val="10000"/>
                <a:alpha val="91000"/>
              </a:schemeClr>
            </a:innerShdw>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Rombo"/>
          <p:cNvSpPr/>
          <p:nvPr/>
        </p:nvSpPr>
        <p:spPr>
          <a:xfrm>
            <a:off x="4643438" y="4143380"/>
            <a:ext cx="2571736" cy="1000108"/>
          </a:xfrm>
          <a:prstGeom prst="diamond">
            <a:avLst/>
          </a:prstGeom>
          <a:gradFill flip="none" rotWithShape="1">
            <a:gsLst>
              <a:gs pos="0">
                <a:schemeClr val="tx2">
                  <a:lumMod val="90000"/>
                </a:schemeClr>
              </a:gs>
              <a:gs pos="50000">
                <a:schemeClr val="accent5">
                  <a:lumMod val="75000"/>
                  <a:shade val="67500"/>
                  <a:satMod val="115000"/>
                </a:schemeClr>
              </a:gs>
              <a:gs pos="100000">
                <a:schemeClr val="accent5">
                  <a:lumMod val="75000"/>
                  <a:shade val="100000"/>
                  <a:satMod val="115000"/>
                </a:schemeClr>
              </a:gs>
            </a:gsLst>
            <a:lin ang="5400000" scaled="1"/>
            <a:tileRect/>
          </a:gradFill>
          <a:ln>
            <a:noFill/>
          </a:ln>
          <a:effectLst>
            <a:innerShdw blurRad="177800" dir="7680000">
              <a:schemeClr val="tx2">
                <a:lumMod val="10000"/>
                <a:alpha val="91000"/>
              </a:schemeClr>
            </a:innerShdw>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Rombo"/>
          <p:cNvSpPr/>
          <p:nvPr/>
        </p:nvSpPr>
        <p:spPr>
          <a:xfrm>
            <a:off x="4643438" y="4572008"/>
            <a:ext cx="2571736" cy="1000108"/>
          </a:xfrm>
          <a:prstGeom prst="diamond">
            <a:avLst/>
          </a:prstGeom>
          <a:gradFill flip="none" rotWithShape="1">
            <a:gsLst>
              <a:gs pos="0">
                <a:schemeClr val="tx2">
                  <a:lumMod val="90000"/>
                </a:schemeClr>
              </a:gs>
              <a:gs pos="50000">
                <a:schemeClr val="accent5">
                  <a:lumMod val="75000"/>
                  <a:shade val="67500"/>
                  <a:satMod val="115000"/>
                </a:schemeClr>
              </a:gs>
              <a:gs pos="100000">
                <a:schemeClr val="accent5">
                  <a:lumMod val="75000"/>
                  <a:shade val="100000"/>
                  <a:satMod val="115000"/>
                </a:schemeClr>
              </a:gs>
            </a:gsLst>
            <a:lin ang="5400000" scaled="1"/>
            <a:tileRect/>
          </a:gradFill>
          <a:ln>
            <a:noFill/>
          </a:ln>
          <a:effectLst>
            <a:innerShdw blurRad="177800" dir="7680000">
              <a:schemeClr val="tx2">
                <a:lumMod val="10000"/>
                <a:alpha val="91000"/>
              </a:schemeClr>
            </a:innerShdw>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Rombo"/>
          <p:cNvSpPr/>
          <p:nvPr/>
        </p:nvSpPr>
        <p:spPr>
          <a:xfrm>
            <a:off x="4643438" y="5000636"/>
            <a:ext cx="2571736" cy="1000108"/>
          </a:xfrm>
          <a:prstGeom prst="diamond">
            <a:avLst/>
          </a:prstGeom>
          <a:gradFill flip="none" rotWithShape="1">
            <a:gsLst>
              <a:gs pos="0">
                <a:schemeClr val="tx2">
                  <a:lumMod val="90000"/>
                </a:schemeClr>
              </a:gs>
              <a:gs pos="50000">
                <a:schemeClr val="accent5">
                  <a:lumMod val="75000"/>
                  <a:shade val="67500"/>
                  <a:satMod val="115000"/>
                </a:schemeClr>
              </a:gs>
              <a:gs pos="100000">
                <a:schemeClr val="accent5">
                  <a:lumMod val="75000"/>
                  <a:shade val="100000"/>
                  <a:satMod val="115000"/>
                </a:schemeClr>
              </a:gs>
            </a:gsLst>
            <a:lin ang="5400000" scaled="1"/>
            <a:tileRect/>
          </a:gradFill>
          <a:ln>
            <a:noFill/>
          </a:ln>
          <a:effectLst>
            <a:innerShdw blurRad="177800" dir="7680000">
              <a:schemeClr val="tx2">
                <a:lumMod val="10000"/>
                <a:alpha val="91000"/>
              </a:schemeClr>
            </a:innerShdw>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30 Rombo"/>
          <p:cNvSpPr/>
          <p:nvPr/>
        </p:nvSpPr>
        <p:spPr>
          <a:xfrm>
            <a:off x="4643438" y="5429264"/>
            <a:ext cx="2571736" cy="1000108"/>
          </a:xfrm>
          <a:prstGeom prst="diamond">
            <a:avLst/>
          </a:prstGeom>
          <a:gradFill flip="none" rotWithShape="1">
            <a:gsLst>
              <a:gs pos="0">
                <a:schemeClr val="tx2">
                  <a:lumMod val="90000"/>
                </a:schemeClr>
              </a:gs>
              <a:gs pos="50000">
                <a:schemeClr val="accent5">
                  <a:lumMod val="75000"/>
                  <a:shade val="67500"/>
                  <a:satMod val="115000"/>
                </a:schemeClr>
              </a:gs>
              <a:gs pos="100000">
                <a:schemeClr val="accent5">
                  <a:lumMod val="75000"/>
                  <a:shade val="100000"/>
                  <a:satMod val="115000"/>
                </a:schemeClr>
              </a:gs>
            </a:gsLst>
            <a:lin ang="5400000" scaled="1"/>
            <a:tileRect/>
          </a:gradFill>
          <a:ln>
            <a:noFill/>
          </a:ln>
          <a:effectLst>
            <a:innerShdw blurRad="177800" dir="7680000">
              <a:schemeClr val="tx2">
                <a:lumMod val="10000"/>
                <a:alpha val="91000"/>
              </a:schemeClr>
            </a:innerShdw>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 name="31 Rombo"/>
          <p:cNvSpPr/>
          <p:nvPr/>
        </p:nvSpPr>
        <p:spPr>
          <a:xfrm>
            <a:off x="4643438" y="5857892"/>
            <a:ext cx="2571736" cy="1000108"/>
          </a:xfrm>
          <a:prstGeom prst="diamond">
            <a:avLst/>
          </a:prstGeom>
          <a:gradFill flip="none" rotWithShape="1">
            <a:gsLst>
              <a:gs pos="0">
                <a:schemeClr val="tx2">
                  <a:lumMod val="90000"/>
                </a:schemeClr>
              </a:gs>
              <a:gs pos="50000">
                <a:schemeClr val="accent5">
                  <a:lumMod val="75000"/>
                  <a:shade val="67500"/>
                  <a:satMod val="115000"/>
                </a:schemeClr>
              </a:gs>
              <a:gs pos="100000">
                <a:schemeClr val="accent5">
                  <a:lumMod val="75000"/>
                  <a:shade val="100000"/>
                  <a:satMod val="115000"/>
                </a:schemeClr>
              </a:gs>
            </a:gsLst>
            <a:lin ang="5400000" scaled="1"/>
            <a:tileRect/>
          </a:gradFill>
          <a:ln>
            <a:noFill/>
          </a:ln>
          <a:effectLst>
            <a:innerShdw blurRad="177800" dir="7680000">
              <a:schemeClr val="tx2">
                <a:lumMod val="10000"/>
                <a:alpha val="91000"/>
              </a:schemeClr>
            </a:innerShdw>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3" name="32 Rectángulo"/>
          <p:cNvSpPr/>
          <p:nvPr/>
        </p:nvSpPr>
        <p:spPr>
          <a:xfrm>
            <a:off x="0" y="0"/>
            <a:ext cx="9144000" cy="7786718"/>
          </a:xfrm>
          <a:prstGeom prst="rect">
            <a:avLst/>
          </a:prstGeom>
          <a:gradFill flip="none" rotWithShape="1">
            <a:gsLst>
              <a:gs pos="0">
                <a:schemeClr val="tx2">
                  <a:lumMod val="50000"/>
                  <a:shade val="30000"/>
                  <a:satMod val="115000"/>
                </a:schemeClr>
              </a:gs>
              <a:gs pos="50000">
                <a:schemeClr val="tx2">
                  <a:lumMod val="50000"/>
                  <a:shade val="67500"/>
                  <a:satMod val="115000"/>
                </a:schemeClr>
              </a:gs>
              <a:gs pos="100000">
                <a:schemeClr val="tx2">
                  <a:lumMod val="50000"/>
                  <a:shade val="100000"/>
                  <a:satMod val="115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33"/>
                                        </p:tgtEl>
                                        <p:attrNameLst>
                                          <p:attrName>style.opacity</p:attrName>
                                        </p:attrNameLst>
                                      </p:cBhvr>
                                      <p:to>
                                        <p:strVal val="0"/>
                                      </p:to>
                                    </p:set>
                                    <p:animEffect filter="image" prLst="opacity: 0">
                                      <p:cBhvr rctx="IE">
                                        <p:cTn id="7" dur="indefinite"/>
                                        <p:tgtEl>
                                          <p:spTgt spid="33"/>
                                        </p:tgtEl>
                                      </p:cBhvr>
                                    </p:animEffect>
                                  </p:childTnLst>
                                </p:cTn>
                              </p:par>
                              <p:par>
                                <p:cTn id="8" presetID="2" presetClass="entr" presetSubtype="2"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3000" fill="hold"/>
                                        <p:tgtEl>
                                          <p:spTgt spid="5"/>
                                        </p:tgtEl>
                                        <p:attrNameLst>
                                          <p:attrName>ppt_x</p:attrName>
                                        </p:attrNameLst>
                                      </p:cBhvr>
                                      <p:tavLst>
                                        <p:tav tm="0">
                                          <p:val>
                                            <p:strVal val="1+#ppt_w/2"/>
                                          </p:val>
                                        </p:tav>
                                        <p:tav tm="100000">
                                          <p:val>
                                            <p:strVal val="#ppt_x"/>
                                          </p:val>
                                        </p:tav>
                                      </p:tavLst>
                                    </p:anim>
                                    <p:anim calcmode="lin" valueType="num">
                                      <p:cBhvr additive="base">
                                        <p:cTn id="11" dur="3000" fill="hold"/>
                                        <p:tgtEl>
                                          <p:spTgt spid="5"/>
                                        </p:tgtEl>
                                        <p:attrNameLst>
                                          <p:attrName>ppt_y</p:attrName>
                                        </p:attrNameLst>
                                      </p:cBhvr>
                                      <p:tavLst>
                                        <p:tav tm="0">
                                          <p:val>
                                            <p:strVal val="#ppt_y"/>
                                          </p:val>
                                        </p:tav>
                                        <p:tav tm="100000">
                                          <p:val>
                                            <p:strVal val="#ppt_y"/>
                                          </p:val>
                                        </p:tav>
                                      </p:tavLst>
                                    </p:anim>
                                  </p:childTnLst>
                                </p:cTn>
                              </p:par>
                              <p:par>
                                <p:cTn id="12" presetID="2" presetClass="entr" presetSubtype="2" fill="hold" grpId="0"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3000" fill="hold"/>
                                        <p:tgtEl>
                                          <p:spTgt spid="6"/>
                                        </p:tgtEl>
                                        <p:attrNameLst>
                                          <p:attrName>ppt_x</p:attrName>
                                        </p:attrNameLst>
                                      </p:cBhvr>
                                      <p:tavLst>
                                        <p:tav tm="0">
                                          <p:val>
                                            <p:strVal val="1+#ppt_w/2"/>
                                          </p:val>
                                        </p:tav>
                                        <p:tav tm="100000">
                                          <p:val>
                                            <p:strVal val="#ppt_x"/>
                                          </p:val>
                                        </p:tav>
                                      </p:tavLst>
                                    </p:anim>
                                    <p:anim calcmode="lin" valueType="num">
                                      <p:cBhvr additive="base">
                                        <p:cTn id="15" dur="3000" fill="hold"/>
                                        <p:tgtEl>
                                          <p:spTgt spid="6"/>
                                        </p:tgtEl>
                                        <p:attrNameLst>
                                          <p:attrName>ppt_y</p:attrName>
                                        </p:attrNameLst>
                                      </p:cBhvr>
                                      <p:tavLst>
                                        <p:tav tm="0">
                                          <p:val>
                                            <p:strVal val="#ppt_y"/>
                                          </p:val>
                                        </p:tav>
                                        <p:tav tm="100000">
                                          <p:val>
                                            <p:strVal val="#ppt_y"/>
                                          </p:val>
                                        </p:tav>
                                      </p:tavLst>
                                    </p:anim>
                                  </p:childTnLst>
                                </p:cTn>
                              </p:par>
                              <p:par>
                                <p:cTn id="16" presetID="2" presetClass="entr" presetSubtype="2"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3000" fill="hold"/>
                                        <p:tgtEl>
                                          <p:spTgt spid="7"/>
                                        </p:tgtEl>
                                        <p:attrNameLst>
                                          <p:attrName>ppt_x</p:attrName>
                                        </p:attrNameLst>
                                      </p:cBhvr>
                                      <p:tavLst>
                                        <p:tav tm="0">
                                          <p:val>
                                            <p:strVal val="1+#ppt_w/2"/>
                                          </p:val>
                                        </p:tav>
                                        <p:tav tm="100000">
                                          <p:val>
                                            <p:strVal val="#ppt_x"/>
                                          </p:val>
                                        </p:tav>
                                      </p:tavLst>
                                    </p:anim>
                                    <p:anim calcmode="lin" valueType="num">
                                      <p:cBhvr additive="base">
                                        <p:cTn id="19" dur="3000" fill="hold"/>
                                        <p:tgtEl>
                                          <p:spTgt spid="7"/>
                                        </p:tgtEl>
                                        <p:attrNameLst>
                                          <p:attrName>ppt_y</p:attrName>
                                        </p:attrNameLst>
                                      </p:cBhvr>
                                      <p:tavLst>
                                        <p:tav tm="0">
                                          <p:val>
                                            <p:strVal val="#ppt_y"/>
                                          </p:val>
                                        </p:tav>
                                        <p:tav tm="100000">
                                          <p:val>
                                            <p:strVal val="#ppt_y"/>
                                          </p:val>
                                        </p:tav>
                                      </p:tavLst>
                                    </p:anim>
                                  </p:childTnLst>
                                </p:cTn>
                              </p:par>
                              <p:par>
                                <p:cTn id="20" presetID="2" presetClass="entr" presetSubtype="2"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3000" fill="hold"/>
                                        <p:tgtEl>
                                          <p:spTgt spid="8"/>
                                        </p:tgtEl>
                                        <p:attrNameLst>
                                          <p:attrName>ppt_x</p:attrName>
                                        </p:attrNameLst>
                                      </p:cBhvr>
                                      <p:tavLst>
                                        <p:tav tm="0">
                                          <p:val>
                                            <p:strVal val="1+#ppt_w/2"/>
                                          </p:val>
                                        </p:tav>
                                        <p:tav tm="100000">
                                          <p:val>
                                            <p:strVal val="#ppt_x"/>
                                          </p:val>
                                        </p:tav>
                                      </p:tavLst>
                                    </p:anim>
                                    <p:anim calcmode="lin" valueType="num">
                                      <p:cBhvr additive="base">
                                        <p:cTn id="23" dur="3000" fill="hold"/>
                                        <p:tgtEl>
                                          <p:spTgt spid="8"/>
                                        </p:tgtEl>
                                        <p:attrNameLst>
                                          <p:attrName>ppt_y</p:attrName>
                                        </p:attrNameLst>
                                      </p:cBhvr>
                                      <p:tavLst>
                                        <p:tav tm="0">
                                          <p:val>
                                            <p:strVal val="#ppt_y"/>
                                          </p:val>
                                        </p:tav>
                                        <p:tav tm="100000">
                                          <p:val>
                                            <p:strVal val="#ppt_y"/>
                                          </p:val>
                                        </p:tav>
                                      </p:tavLst>
                                    </p:anim>
                                  </p:childTnLst>
                                </p:cTn>
                              </p:par>
                              <p:par>
                                <p:cTn id="24" presetID="2" presetClass="entr" presetSubtype="2" fill="hold" grpId="0" nodeType="with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additive="base">
                                        <p:cTn id="26" dur="3000" fill="hold"/>
                                        <p:tgtEl>
                                          <p:spTgt spid="9"/>
                                        </p:tgtEl>
                                        <p:attrNameLst>
                                          <p:attrName>ppt_x</p:attrName>
                                        </p:attrNameLst>
                                      </p:cBhvr>
                                      <p:tavLst>
                                        <p:tav tm="0">
                                          <p:val>
                                            <p:strVal val="1+#ppt_w/2"/>
                                          </p:val>
                                        </p:tav>
                                        <p:tav tm="100000">
                                          <p:val>
                                            <p:strVal val="#ppt_x"/>
                                          </p:val>
                                        </p:tav>
                                      </p:tavLst>
                                    </p:anim>
                                    <p:anim calcmode="lin" valueType="num">
                                      <p:cBhvr additive="base">
                                        <p:cTn id="27" dur="3000" fill="hold"/>
                                        <p:tgtEl>
                                          <p:spTgt spid="9"/>
                                        </p:tgtEl>
                                        <p:attrNameLst>
                                          <p:attrName>ppt_y</p:attrName>
                                        </p:attrNameLst>
                                      </p:cBhvr>
                                      <p:tavLst>
                                        <p:tav tm="0">
                                          <p:val>
                                            <p:strVal val="#ppt_y"/>
                                          </p:val>
                                        </p:tav>
                                        <p:tav tm="100000">
                                          <p:val>
                                            <p:strVal val="#ppt_y"/>
                                          </p:val>
                                        </p:tav>
                                      </p:tavLst>
                                    </p:anim>
                                  </p:childTnLst>
                                </p:cTn>
                              </p:par>
                              <p:par>
                                <p:cTn id="28" presetID="2" presetClass="entr" presetSubtype="2" fill="hold" grpId="0" nodeType="with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additive="base">
                                        <p:cTn id="30" dur="3000" fill="hold"/>
                                        <p:tgtEl>
                                          <p:spTgt spid="10"/>
                                        </p:tgtEl>
                                        <p:attrNameLst>
                                          <p:attrName>ppt_x</p:attrName>
                                        </p:attrNameLst>
                                      </p:cBhvr>
                                      <p:tavLst>
                                        <p:tav tm="0">
                                          <p:val>
                                            <p:strVal val="1+#ppt_w/2"/>
                                          </p:val>
                                        </p:tav>
                                        <p:tav tm="100000">
                                          <p:val>
                                            <p:strVal val="#ppt_x"/>
                                          </p:val>
                                        </p:tav>
                                      </p:tavLst>
                                    </p:anim>
                                    <p:anim calcmode="lin" valueType="num">
                                      <p:cBhvr additive="base">
                                        <p:cTn id="31" dur="3000" fill="hold"/>
                                        <p:tgtEl>
                                          <p:spTgt spid="10"/>
                                        </p:tgtEl>
                                        <p:attrNameLst>
                                          <p:attrName>ppt_y</p:attrName>
                                        </p:attrNameLst>
                                      </p:cBhvr>
                                      <p:tavLst>
                                        <p:tav tm="0">
                                          <p:val>
                                            <p:strVal val="#ppt_y"/>
                                          </p:val>
                                        </p:tav>
                                        <p:tav tm="100000">
                                          <p:val>
                                            <p:strVal val="#ppt_y"/>
                                          </p:val>
                                        </p:tav>
                                      </p:tavLst>
                                    </p:anim>
                                  </p:childTnLst>
                                </p:cTn>
                              </p:par>
                              <p:par>
                                <p:cTn id="32" presetID="2" presetClass="entr" presetSubtype="2" fill="hold" grpId="0" nodeType="withEffect">
                                  <p:stCondLst>
                                    <p:cond delay="0"/>
                                  </p:stCondLst>
                                  <p:childTnLst>
                                    <p:set>
                                      <p:cBhvr>
                                        <p:cTn id="33" dur="1" fill="hold">
                                          <p:stCondLst>
                                            <p:cond delay="0"/>
                                          </p:stCondLst>
                                        </p:cTn>
                                        <p:tgtEl>
                                          <p:spTgt spid="11"/>
                                        </p:tgtEl>
                                        <p:attrNameLst>
                                          <p:attrName>style.visibility</p:attrName>
                                        </p:attrNameLst>
                                      </p:cBhvr>
                                      <p:to>
                                        <p:strVal val="visible"/>
                                      </p:to>
                                    </p:set>
                                    <p:anim calcmode="lin" valueType="num">
                                      <p:cBhvr additive="base">
                                        <p:cTn id="34" dur="3000" fill="hold"/>
                                        <p:tgtEl>
                                          <p:spTgt spid="11"/>
                                        </p:tgtEl>
                                        <p:attrNameLst>
                                          <p:attrName>ppt_x</p:attrName>
                                        </p:attrNameLst>
                                      </p:cBhvr>
                                      <p:tavLst>
                                        <p:tav tm="0">
                                          <p:val>
                                            <p:strVal val="1+#ppt_w/2"/>
                                          </p:val>
                                        </p:tav>
                                        <p:tav tm="100000">
                                          <p:val>
                                            <p:strVal val="#ppt_x"/>
                                          </p:val>
                                        </p:tav>
                                      </p:tavLst>
                                    </p:anim>
                                    <p:anim calcmode="lin" valueType="num">
                                      <p:cBhvr additive="base">
                                        <p:cTn id="35" dur="3000" fill="hold"/>
                                        <p:tgtEl>
                                          <p:spTgt spid="11"/>
                                        </p:tgtEl>
                                        <p:attrNameLst>
                                          <p:attrName>ppt_y</p:attrName>
                                        </p:attrNameLst>
                                      </p:cBhvr>
                                      <p:tavLst>
                                        <p:tav tm="0">
                                          <p:val>
                                            <p:strVal val="#ppt_y"/>
                                          </p:val>
                                        </p:tav>
                                        <p:tav tm="100000">
                                          <p:val>
                                            <p:strVal val="#ppt_y"/>
                                          </p:val>
                                        </p:tav>
                                      </p:tavLst>
                                    </p:anim>
                                  </p:childTnLst>
                                </p:cTn>
                              </p:par>
                              <p:par>
                                <p:cTn id="36" presetID="2" presetClass="entr" presetSubtype="2" fill="hold" grpId="0" nodeType="withEffect">
                                  <p:stCondLst>
                                    <p:cond delay="0"/>
                                  </p:stCondLst>
                                  <p:childTnLst>
                                    <p:set>
                                      <p:cBhvr>
                                        <p:cTn id="37" dur="1" fill="hold">
                                          <p:stCondLst>
                                            <p:cond delay="0"/>
                                          </p:stCondLst>
                                        </p:cTn>
                                        <p:tgtEl>
                                          <p:spTgt spid="12"/>
                                        </p:tgtEl>
                                        <p:attrNameLst>
                                          <p:attrName>style.visibility</p:attrName>
                                        </p:attrNameLst>
                                      </p:cBhvr>
                                      <p:to>
                                        <p:strVal val="visible"/>
                                      </p:to>
                                    </p:set>
                                    <p:anim calcmode="lin" valueType="num">
                                      <p:cBhvr additive="base">
                                        <p:cTn id="38" dur="3000" fill="hold"/>
                                        <p:tgtEl>
                                          <p:spTgt spid="12"/>
                                        </p:tgtEl>
                                        <p:attrNameLst>
                                          <p:attrName>ppt_x</p:attrName>
                                        </p:attrNameLst>
                                      </p:cBhvr>
                                      <p:tavLst>
                                        <p:tav tm="0">
                                          <p:val>
                                            <p:strVal val="1+#ppt_w/2"/>
                                          </p:val>
                                        </p:tav>
                                        <p:tav tm="100000">
                                          <p:val>
                                            <p:strVal val="#ppt_x"/>
                                          </p:val>
                                        </p:tav>
                                      </p:tavLst>
                                    </p:anim>
                                    <p:anim calcmode="lin" valueType="num">
                                      <p:cBhvr additive="base">
                                        <p:cTn id="39" dur="3000" fill="hold"/>
                                        <p:tgtEl>
                                          <p:spTgt spid="12"/>
                                        </p:tgtEl>
                                        <p:attrNameLst>
                                          <p:attrName>ppt_y</p:attrName>
                                        </p:attrNameLst>
                                      </p:cBhvr>
                                      <p:tavLst>
                                        <p:tav tm="0">
                                          <p:val>
                                            <p:strVal val="#ppt_y"/>
                                          </p:val>
                                        </p:tav>
                                        <p:tav tm="100000">
                                          <p:val>
                                            <p:strVal val="#ppt_y"/>
                                          </p:val>
                                        </p:tav>
                                      </p:tavLst>
                                    </p:anim>
                                  </p:childTnLst>
                                </p:cTn>
                              </p:par>
                              <p:par>
                                <p:cTn id="40" presetID="2" presetClass="entr" presetSubtype="2" fill="hold" grpId="0" nodeType="withEffect">
                                  <p:stCondLst>
                                    <p:cond delay="0"/>
                                  </p:stCondLst>
                                  <p:childTnLst>
                                    <p:set>
                                      <p:cBhvr>
                                        <p:cTn id="41" dur="1" fill="hold">
                                          <p:stCondLst>
                                            <p:cond delay="0"/>
                                          </p:stCondLst>
                                        </p:cTn>
                                        <p:tgtEl>
                                          <p:spTgt spid="13"/>
                                        </p:tgtEl>
                                        <p:attrNameLst>
                                          <p:attrName>style.visibility</p:attrName>
                                        </p:attrNameLst>
                                      </p:cBhvr>
                                      <p:to>
                                        <p:strVal val="visible"/>
                                      </p:to>
                                    </p:set>
                                    <p:anim calcmode="lin" valueType="num">
                                      <p:cBhvr additive="base">
                                        <p:cTn id="42" dur="3000" fill="hold"/>
                                        <p:tgtEl>
                                          <p:spTgt spid="13"/>
                                        </p:tgtEl>
                                        <p:attrNameLst>
                                          <p:attrName>ppt_x</p:attrName>
                                        </p:attrNameLst>
                                      </p:cBhvr>
                                      <p:tavLst>
                                        <p:tav tm="0">
                                          <p:val>
                                            <p:strVal val="1+#ppt_w/2"/>
                                          </p:val>
                                        </p:tav>
                                        <p:tav tm="100000">
                                          <p:val>
                                            <p:strVal val="#ppt_x"/>
                                          </p:val>
                                        </p:tav>
                                      </p:tavLst>
                                    </p:anim>
                                    <p:anim calcmode="lin" valueType="num">
                                      <p:cBhvr additive="base">
                                        <p:cTn id="43" dur="3000" fill="hold"/>
                                        <p:tgtEl>
                                          <p:spTgt spid="13"/>
                                        </p:tgtEl>
                                        <p:attrNameLst>
                                          <p:attrName>ppt_y</p:attrName>
                                        </p:attrNameLst>
                                      </p:cBhvr>
                                      <p:tavLst>
                                        <p:tav tm="0">
                                          <p:val>
                                            <p:strVal val="#ppt_y"/>
                                          </p:val>
                                        </p:tav>
                                        <p:tav tm="100000">
                                          <p:val>
                                            <p:strVal val="#ppt_y"/>
                                          </p:val>
                                        </p:tav>
                                      </p:tavLst>
                                    </p:anim>
                                  </p:childTnLst>
                                </p:cTn>
                              </p:par>
                              <p:par>
                                <p:cTn id="44" presetID="2" presetClass="entr" presetSubtype="2" fill="hold" grpId="0" nodeType="withEffect">
                                  <p:stCondLst>
                                    <p:cond delay="0"/>
                                  </p:stCondLst>
                                  <p:childTnLst>
                                    <p:set>
                                      <p:cBhvr>
                                        <p:cTn id="45" dur="1" fill="hold">
                                          <p:stCondLst>
                                            <p:cond delay="0"/>
                                          </p:stCondLst>
                                        </p:cTn>
                                        <p:tgtEl>
                                          <p:spTgt spid="14"/>
                                        </p:tgtEl>
                                        <p:attrNameLst>
                                          <p:attrName>style.visibility</p:attrName>
                                        </p:attrNameLst>
                                      </p:cBhvr>
                                      <p:to>
                                        <p:strVal val="visible"/>
                                      </p:to>
                                    </p:set>
                                    <p:anim calcmode="lin" valueType="num">
                                      <p:cBhvr additive="base">
                                        <p:cTn id="46" dur="3000" fill="hold"/>
                                        <p:tgtEl>
                                          <p:spTgt spid="14"/>
                                        </p:tgtEl>
                                        <p:attrNameLst>
                                          <p:attrName>ppt_x</p:attrName>
                                        </p:attrNameLst>
                                      </p:cBhvr>
                                      <p:tavLst>
                                        <p:tav tm="0">
                                          <p:val>
                                            <p:strVal val="1+#ppt_w/2"/>
                                          </p:val>
                                        </p:tav>
                                        <p:tav tm="100000">
                                          <p:val>
                                            <p:strVal val="#ppt_x"/>
                                          </p:val>
                                        </p:tav>
                                      </p:tavLst>
                                    </p:anim>
                                    <p:anim calcmode="lin" valueType="num">
                                      <p:cBhvr additive="base">
                                        <p:cTn id="47" dur="3000" fill="hold"/>
                                        <p:tgtEl>
                                          <p:spTgt spid="14"/>
                                        </p:tgtEl>
                                        <p:attrNameLst>
                                          <p:attrName>ppt_y</p:attrName>
                                        </p:attrNameLst>
                                      </p:cBhvr>
                                      <p:tavLst>
                                        <p:tav tm="0">
                                          <p:val>
                                            <p:strVal val="#ppt_y"/>
                                          </p:val>
                                        </p:tav>
                                        <p:tav tm="100000">
                                          <p:val>
                                            <p:strVal val="#ppt_y"/>
                                          </p:val>
                                        </p:tav>
                                      </p:tavLst>
                                    </p:anim>
                                  </p:childTnLst>
                                </p:cTn>
                              </p:par>
                              <p:par>
                                <p:cTn id="48" presetID="2" presetClass="entr" presetSubtype="2" fill="hold" grpId="0" nodeType="withEffect">
                                  <p:stCondLst>
                                    <p:cond delay="0"/>
                                  </p:stCondLst>
                                  <p:childTnLst>
                                    <p:set>
                                      <p:cBhvr>
                                        <p:cTn id="49" dur="1" fill="hold">
                                          <p:stCondLst>
                                            <p:cond delay="0"/>
                                          </p:stCondLst>
                                        </p:cTn>
                                        <p:tgtEl>
                                          <p:spTgt spid="15"/>
                                        </p:tgtEl>
                                        <p:attrNameLst>
                                          <p:attrName>style.visibility</p:attrName>
                                        </p:attrNameLst>
                                      </p:cBhvr>
                                      <p:to>
                                        <p:strVal val="visible"/>
                                      </p:to>
                                    </p:set>
                                    <p:anim calcmode="lin" valueType="num">
                                      <p:cBhvr additive="base">
                                        <p:cTn id="50" dur="3000" fill="hold"/>
                                        <p:tgtEl>
                                          <p:spTgt spid="15"/>
                                        </p:tgtEl>
                                        <p:attrNameLst>
                                          <p:attrName>ppt_x</p:attrName>
                                        </p:attrNameLst>
                                      </p:cBhvr>
                                      <p:tavLst>
                                        <p:tav tm="0">
                                          <p:val>
                                            <p:strVal val="1+#ppt_w/2"/>
                                          </p:val>
                                        </p:tav>
                                        <p:tav tm="100000">
                                          <p:val>
                                            <p:strVal val="#ppt_x"/>
                                          </p:val>
                                        </p:tav>
                                      </p:tavLst>
                                    </p:anim>
                                    <p:anim calcmode="lin" valueType="num">
                                      <p:cBhvr additive="base">
                                        <p:cTn id="51" dur="3000" fill="hold"/>
                                        <p:tgtEl>
                                          <p:spTgt spid="15"/>
                                        </p:tgtEl>
                                        <p:attrNameLst>
                                          <p:attrName>ppt_y</p:attrName>
                                        </p:attrNameLst>
                                      </p:cBhvr>
                                      <p:tavLst>
                                        <p:tav tm="0">
                                          <p:val>
                                            <p:strVal val="#ppt_y"/>
                                          </p:val>
                                        </p:tav>
                                        <p:tav tm="100000">
                                          <p:val>
                                            <p:strVal val="#ppt_y"/>
                                          </p:val>
                                        </p:tav>
                                      </p:tavLst>
                                    </p:anim>
                                  </p:childTnLst>
                                </p:cTn>
                              </p:par>
                              <p:par>
                                <p:cTn id="52" presetID="2" presetClass="entr" presetSubtype="2" fill="hold" grpId="0" nodeType="withEffect">
                                  <p:stCondLst>
                                    <p:cond delay="0"/>
                                  </p:stCondLst>
                                  <p:childTnLst>
                                    <p:set>
                                      <p:cBhvr>
                                        <p:cTn id="53" dur="1" fill="hold">
                                          <p:stCondLst>
                                            <p:cond delay="0"/>
                                          </p:stCondLst>
                                        </p:cTn>
                                        <p:tgtEl>
                                          <p:spTgt spid="16"/>
                                        </p:tgtEl>
                                        <p:attrNameLst>
                                          <p:attrName>style.visibility</p:attrName>
                                        </p:attrNameLst>
                                      </p:cBhvr>
                                      <p:to>
                                        <p:strVal val="visible"/>
                                      </p:to>
                                    </p:set>
                                    <p:anim calcmode="lin" valueType="num">
                                      <p:cBhvr additive="base">
                                        <p:cTn id="54" dur="3000" fill="hold"/>
                                        <p:tgtEl>
                                          <p:spTgt spid="16"/>
                                        </p:tgtEl>
                                        <p:attrNameLst>
                                          <p:attrName>ppt_x</p:attrName>
                                        </p:attrNameLst>
                                      </p:cBhvr>
                                      <p:tavLst>
                                        <p:tav tm="0">
                                          <p:val>
                                            <p:strVal val="1+#ppt_w/2"/>
                                          </p:val>
                                        </p:tav>
                                        <p:tav tm="100000">
                                          <p:val>
                                            <p:strVal val="#ppt_x"/>
                                          </p:val>
                                        </p:tav>
                                      </p:tavLst>
                                    </p:anim>
                                    <p:anim calcmode="lin" valueType="num">
                                      <p:cBhvr additive="base">
                                        <p:cTn id="55" dur="3000" fill="hold"/>
                                        <p:tgtEl>
                                          <p:spTgt spid="16"/>
                                        </p:tgtEl>
                                        <p:attrNameLst>
                                          <p:attrName>ppt_y</p:attrName>
                                        </p:attrNameLst>
                                      </p:cBhvr>
                                      <p:tavLst>
                                        <p:tav tm="0">
                                          <p:val>
                                            <p:strVal val="#ppt_y"/>
                                          </p:val>
                                        </p:tav>
                                        <p:tav tm="100000">
                                          <p:val>
                                            <p:strVal val="#ppt_y"/>
                                          </p:val>
                                        </p:tav>
                                      </p:tavLst>
                                    </p:anim>
                                  </p:childTnLst>
                                </p:cTn>
                              </p:par>
                              <p:par>
                                <p:cTn id="56" presetID="2" presetClass="entr" presetSubtype="2" fill="hold" grpId="0" nodeType="withEffect">
                                  <p:stCondLst>
                                    <p:cond delay="0"/>
                                  </p:stCondLst>
                                  <p:childTnLst>
                                    <p:set>
                                      <p:cBhvr>
                                        <p:cTn id="57" dur="1" fill="hold">
                                          <p:stCondLst>
                                            <p:cond delay="0"/>
                                          </p:stCondLst>
                                        </p:cTn>
                                        <p:tgtEl>
                                          <p:spTgt spid="17"/>
                                        </p:tgtEl>
                                        <p:attrNameLst>
                                          <p:attrName>style.visibility</p:attrName>
                                        </p:attrNameLst>
                                      </p:cBhvr>
                                      <p:to>
                                        <p:strVal val="visible"/>
                                      </p:to>
                                    </p:set>
                                    <p:anim calcmode="lin" valueType="num">
                                      <p:cBhvr additive="base">
                                        <p:cTn id="58" dur="3000" fill="hold"/>
                                        <p:tgtEl>
                                          <p:spTgt spid="17"/>
                                        </p:tgtEl>
                                        <p:attrNameLst>
                                          <p:attrName>ppt_x</p:attrName>
                                        </p:attrNameLst>
                                      </p:cBhvr>
                                      <p:tavLst>
                                        <p:tav tm="0">
                                          <p:val>
                                            <p:strVal val="1+#ppt_w/2"/>
                                          </p:val>
                                        </p:tav>
                                        <p:tav tm="100000">
                                          <p:val>
                                            <p:strVal val="#ppt_x"/>
                                          </p:val>
                                        </p:tav>
                                      </p:tavLst>
                                    </p:anim>
                                    <p:anim calcmode="lin" valueType="num">
                                      <p:cBhvr additive="base">
                                        <p:cTn id="59" dur="3000" fill="hold"/>
                                        <p:tgtEl>
                                          <p:spTgt spid="17"/>
                                        </p:tgtEl>
                                        <p:attrNameLst>
                                          <p:attrName>ppt_y</p:attrName>
                                        </p:attrNameLst>
                                      </p:cBhvr>
                                      <p:tavLst>
                                        <p:tav tm="0">
                                          <p:val>
                                            <p:strVal val="#ppt_y"/>
                                          </p:val>
                                        </p:tav>
                                        <p:tav tm="100000">
                                          <p:val>
                                            <p:strVal val="#ppt_y"/>
                                          </p:val>
                                        </p:tav>
                                      </p:tavLst>
                                    </p:anim>
                                  </p:childTnLst>
                                </p:cTn>
                              </p:par>
                              <p:par>
                                <p:cTn id="60" presetID="2" presetClass="entr" presetSubtype="2" fill="hold" grpId="0" nodeType="withEffect">
                                  <p:stCondLst>
                                    <p:cond delay="0"/>
                                  </p:stCondLst>
                                  <p:childTnLst>
                                    <p:set>
                                      <p:cBhvr>
                                        <p:cTn id="61" dur="1" fill="hold">
                                          <p:stCondLst>
                                            <p:cond delay="0"/>
                                          </p:stCondLst>
                                        </p:cTn>
                                        <p:tgtEl>
                                          <p:spTgt spid="18"/>
                                        </p:tgtEl>
                                        <p:attrNameLst>
                                          <p:attrName>style.visibility</p:attrName>
                                        </p:attrNameLst>
                                      </p:cBhvr>
                                      <p:to>
                                        <p:strVal val="visible"/>
                                      </p:to>
                                    </p:set>
                                    <p:anim calcmode="lin" valueType="num">
                                      <p:cBhvr additive="base">
                                        <p:cTn id="62" dur="3000" fill="hold"/>
                                        <p:tgtEl>
                                          <p:spTgt spid="18"/>
                                        </p:tgtEl>
                                        <p:attrNameLst>
                                          <p:attrName>ppt_x</p:attrName>
                                        </p:attrNameLst>
                                      </p:cBhvr>
                                      <p:tavLst>
                                        <p:tav tm="0">
                                          <p:val>
                                            <p:strVal val="1+#ppt_w/2"/>
                                          </p:val>
                                        </p:tav>
                                        <p:tav tm="100000">
                                          <p:val>
                                            <p:strVal val="#ppt_x"/>
                                          </p:val>
                                        </p:tav>
                                      </p:tavLst>
                                    </p:anim>
                                    <p:anim calcmode="lin" valueType="num">
                                      <p:cBhvr additive="base">
                                        <p:cTn id="63" dur="3000" fill="hold"/>
                                        <p:tgtEl>
                                          <p:spTgt spid="18"/>
                                        </p:tgtEl>
                                        <p:attrNameLst>
                                          <p:attrName>ppt_y</p:attrName>
                                        </p:attrNameLst>
                                      </p:cBhvr>
                                      <p:tavLst>
                                        <p:tav tm="0">
                                          <p:val>
                                            <p:strVal val="#ppt_y"/>
                                          </p:val>
                                        </p:tav>
                                        <p:tav tm="100000">
                                          <p:val>
                                            <p:strVal val="#ppt_y"/>
                                          </p:val>
                                        </p:tav>
                                      </p:tavLst>
                                    </p:anim>
                                  </p:childTnLst>
                                </p:cTn>
                              </p:par>
                              <p:par>
                                <p:cTn id="64" presetID="2" presetClass="entr" presetSubtype="8" fill="hold" grpId="0" nodeType="withEffect">
                                  <p:stCondLst>
                                    <p:cond delay="0"/>
                                  </p:stCondLst>
                                  <p:childTnLst>
                                    <p:set>
                                      <p:cBhvr>
                                        <p:cTn id="65" dur="1" fill="hold">
                                          <p:stCondLst>
                                            <p:cond delay="0"/>
                                          </p:stCondLst>
                                        </p:cTn>
                                        <p:tgtEl>
                                          <p:spTgt spid="19"/>
                                        </p:tgtEl>
                                        <p:attrNameLst>
                                          <p:attrName>style.visibility</p:attrName>
                                        </p:attrNameLst>
                                      </p:cBhvr>
                                      <p:to>
                                        <p:strVal val="visible"/>
                                      </p:to>
                                    </p:set>
                                    <p:anim calcmode="lin" valueType="num">
                                      <p:cBhvr additive="base">
                                        <p:cTn id="66" dur="3000" fill="hold"/>
                                        <p:tgtEl>
                                          <p:spTgt spid="19"/>
                                        </p:tgtEl>
                                        <p:attrNameLst>
                                          <p:attrName>ppt_x</p:attrName>
                                        </p:attrNameLst>
                                      </p:cBhvr>
                                      <p:tavLst>
                                        <p:tav tm="0">
                                          <p:val>
                                            <p:strVal val="0-#ppt_w/2"/>
                                          </p:val>
                                        </p:tav>
                                        <p:tav tm="100000">
                                          <p:val>
                                            <p:strVal val="#ppt_x"/>
                                          </p:val>
                                        </p:tav>
                                      </p:tavLst>
                                    </p:anim>
                                    <p:anim calcmode="lin" valueType="num">
                                      <p:cBhvr additive="base">
                                        <p:cTn id="67" dur="3000" fill="hold"/>
                                        <p:tgtEl>
                                          <p:spTgt spid="19"/>
                                        </p:tgtEl>
                                        <p:attrNameLst>
                                          <p:attrName>ppt_y</p:attrName>
                                        </p:attrNameLst>
                                      </p:cBhvr>
                                      <p:tavLst>
                                        <p:tav tm="0">
                                          <p:val>
                                            <p:strVal val="#ppt_y"/>
                                          </p:val>
                                        </p:tav>
                                        <p:tav tm="100000">
                                          <p:val>
                                            <p:strVal val="#ppt_y"/>
                                          </p:val>
                                        </p:tav>
                                      </p:tavLst>
                                    </p:anim>
                                  </p:childTnLst>
                                </p:cTn>
                              </p:par>
                              <p:par>
                                <p:cTn id="68" presetID="2" presetClass="entr" presetSubtype="8" fill="hold" grpId="0" nodeType="withEffect">
                                  <p:stCondLst>
                                    <p:cond delay="0"/>
                                  </p:stCondLst>
                                  <p:childTnLst>
                                    <p:set>
                                      <p:cBhvr>
                                        <p:cTn id="69" dur="1" fill="hold">
                                          <p:stCondLst>
                                            <p:cond delay="0"/>
                                          </p:stCondLst>
                                        </p:cTn>
                                        <p:tgtEl>
                                          <p:spTgt spid="20"/>
                                        </p:tgtEl>
                                        <p:attrNameLst>
                                          <p:attrName>style.visibility</p:attrName>
                                        </p:attrNameLst>
                                      </p:cBhvr>
                                      <p:to>
                                        <p:strVal val="visible"/>
                                      </p:to>
                                    </p:set>
                                    <p:anim calcmode="lin" valueType="num">
                                      <p:cBhvr additive="base">
                                        <p:cTn id="70" dur="3000" fill="hold"/>
                                        <p:tgtEl>
                                          <p:spTgt spid="20"/>
                                        </p:tgtEl>
                                        <p:attrNameLst>
                                          <p:attrName>ppt_x</p:attrName>
                                        </p:attrNameLst>
                                      </p:cBhvr>
                                      <p:tavLst>
                                        <p:tav tm="0">
                                          <p:val>
                                            <p:strVal val="0-#ppt_w/2"/>
                                          </p:val>
                                        </p:tav>
                                        <p:tav tm="100000">
                                          <p:val>
                                            <p:strVal val="#ppt_x"/>
                                          </p:val>
                                        </p:tav>
                                      </p:tavLst>
                                    </p:anim>
                                    <p:anim calcmode="lin" valueType="num">
                                      <p:cBhvr additive="base">
                                        <p:cTn id="71" dur="3000" fill="hold"/>
                                        <p:tgtEl>
                                          <p:spTgt spid="20"/>
                                        </p:tgtEl>
                                        <p:attrNameLst>
                                          <p:attrName>ppt_y</p:attrName>
                                        </p:attrNameLst>
                                      </p:cBhvr>
                                      <p:tavLst>
                                        <p:tav tm="0">
                                          <p:val>
                                            <p:strVal val="#ppt_y"/>
                                          </p:val>
                                        </p:tav>
                                        <p:tav tm="100000">
                                          <p:val>
                                            <p:strVal val="#ppt_y"/>
                                          </p:val>
                                        </p:tav>
                                      </p:tavLst>
                                    </p:anim>
                                  </p:childTnLst>
                                </p:cTn>
                              </p:par>
                              <p:par>
                                <p:cTn id="72" presetID="2" presetClass="entr" presetSubtype="8" fill="hold" grpId="0" nodeType="withEffect">
                                  <p:stCondLst>
                                    <p:cond delay="0"/>
                                  </p:stCondLst>
                                  <p:childTnLst>
                                    <p:set>
                                      <p:cBhvr>
                                        <p:cTn id="73" dur="1" fill="hold">
                                          <p:stCondLst>
                                            <p:cond delay="0"/>
                                          </p:stCondLst>
                                        </p:cTn>
                                        <p:tgtEl>
                                          <p:spTgt spid="21"/>
                                        </p:tgtEl>
                                        <p:attrNameLst>
                                          <p:attrName>style.visibility</p:attrName>
                                        </p:attrNameLst>
                                      </p:cBhvr>
                                      <p:to>
                                        <p:strVal val="visible"/>
                                      </p:to>
                                    </p:set>
                                    <p:anim calcmode="lin" valueType="num">
                                      <p:cBhvr additive="base">
                                        <p:cTn id="74" dur="3000" fill="hold"/>
                                        <p:tgtEl>
                                          <p:spTgt spid="21"/>
                                        </p:tgtEl>
                                        <p:attrNameLst>
                                          <p:attrName>ppt_x</p:attrName>
                                        </p:attrNameLst>
                                      </p:cBhvr>
                                      <p:tavLst>
                                        <p:tav tm="0">
                                          <p:val>
                                            <p:strVal val="0-#ppt_w/2"/>
                                          </p:val>
                                        </p:tav>
                                        <p:tav tm="100000">
                                          <p:val>
                                            <p:strVal val="#ppt_x"/>
                                          </p:val>
                                        </p:tav>
                                      </p:tavLst>
                                    </p:anim>
                                    <p:anim calcmode="lin" valueType="num">
                                      <p:cBhvr additive="base">
                                        <p:cTn id="75" dur="3000" fill="hold"/>
                                        <p:tgtEl>
                                          <p:spTgt spid="21"/>
                                        </p:tgtEl>
                                        <p:attrNameLst>
                                          <p:attrName>ppt_y</p:attrName>
                                        </p:attrNameLst>
                                      </p:cBhvr>
                                      <p:tavLst>
                                        <p:tav tm="0">
                                          <p:val>
                                            <p:strVal val="#ppt_y"/>
                                          </p:val>
                                        </p:tav>
                                        <p:tav tm="100000">
                                          <p:val>
                                            <p:strVal val="#ppt_y"/>
                                          </p:val>
                                        </p:tav>
                                      </p:tavLst>
                                    </p:anim>
                                  </p:childTnLst>
                                </p:cTn>
                              </p:par>
                              <p:par>
                                <p:cTn id="76" presetID="2" presetClass="entr" presetSubtype="8" fill="hold" grpId="0" nodeType="withEffect">
                                  <p:stCondLst>
                                    <p:cond delay="0"/>
                                  </p:stCondLst>
                                  <p:childTnLst>
                                    <p:set>
                                      <p:cBhvr>
                                        <p:cTn id="77" dur="1" fill="hold">
                                          <p:stCondLst>
                                            <p:cond delay="0"/>
                                          </p:stCondLst>
                                        </p:cTn>
                                        <p:tgtEl>
                                          <p:spTgt spid="22"/>
                                        </p:tgtEl>
                                        <p:attrNameLst>
                                          <p:attrName>style.visibility</p:attrName>
                                        </p:attrNameLst>
                                      </p:cBhvr>
                                      <p:to>
                                        <p:strVal val="visible"/>
                                      </p:to>
                                    </p:set>
                                    <p:anim calcmode="lin" valueType="num">
                                      <p:cBhvr additive="base">
                                        <p:cTn id="78" dur="3000" fill="hold"/>
                                        <p:tgtEl>
                                          <p:spTgt spid="22"/>
                                        </p:tgtEl>
                                        <p:attrNameLst>
                                          <p:attrName>ppt_x</p:attrName>
                                        </p:attrNameLst>
                                      </p:cBhvr>
                                      <p:tavLst>
                                        <p:tav tm="0">
                                          <p:val>
                                            <p:strVal val="0-#ppt_w/2"/>
                                          </p:val>
                                        </p:tav>
                                        <p:tav tm="100000">
                                          <p:val>
                                            <p:strVal val="#ppt_x"/>
                                          </p:val>
                                        </p:tav>
                                      </p:tavLst>
                                    </p:anim>
                                    <p:anim calcmode="lin" valueType="num">
                                      <p:cBhvr additive="base">
                                        <p:cTn id="79" dur="3000" fill="hold"/>
                                        <p:tgtEl>
                                          <p:spTgt spid="22"/>
                                        </p:tgtEl>
                                        <p:attrNameLst>
                                          <p:attrName>ppt_y</p:attrName>
                                        </p:attrNameLst>
                                      </p:cBhvr>
                                      <p:tavLst>
                                        <p:tav tm="0">
                                          <p:val>
                                            <p:strVal val="#ppt_y"/>
                                          </p:val>
                                        </p:tav>
                                        <p:tav tm="100000">
                                          <p:val>
                                            <p:strVal val="#ppt_y"/>
                                          </p:val>
                                        </p:tav>
                                      </p:tavLst>
                                    </p:anim>
                                  </p:childTnLst>
                                </p:cTn>
                              </p:par>
                              <p:par>
                                <p:cTn id="80" presetID="2" presetClass="entr" presetSubtype="8" fill="hold" grpId="0" nodeType="withEffect">
                                  <p:stCondLst>
                                    <p:cond delay="0"/>
                                  </p:stCondLst>
                                  <p:childTnLst>
                                    <p:set>
                                      <p:cBhvr>
                                        <p:cTn id="81" dur="1" fill="hold">
                                          <p:stCondLst>
                                            <p:cond delay="0"/>
                                          </p:stCondLst>
                                        </p:cTn>
                                        <p:tgtEl>
                                          <p:spTgt spid="23"/>
                                        </p:tgtEl>
                                        <p:attrNameLst>
                                          <p:attrName>style.visibility</p:attrName>
                                        </p:attrNameLst>
                                      </p:cBhvr>
                                      <p:to>
                                        <p:strVal val="visible"/>
                                      </p:to>
                                    </p:set>
                                    <p:anim calcmode="lin" valueType="num">
                                      <p:cBhvr additive="base">
                                        <p:cTn id="82" dur="3000" fill="hold"/>
                                        <p:tgtEl>
                                          <p:spTgt spid="23"/>
                                        </p:tgtEl>
                                        <p:attrNameLst>
                                          <p:attrName>ppt_x</p:attrName>
                                        </p:attrNameLst>
                                      </p:cBhvr>
                                      <p:tavLst>
                                        <p:tav tm="0">
                                          <p:val>
                                            <p:strVal val="0-#ppt_w/2"/>
                                          </p:val>
                                        </p:tav>
                                        <p:tav tm="100000">
                                          <p:val>
                                            <p:strVal val="#ppt_x"/>
                                          </p:val>
                                        </p:tav>
                                      </p:tavLst>
                                    </p:anim>
                                    <p:anim calcmode="lin" valueType="num">
                                      <p:cBhvr additive="base">
                                        <p:cTn id="83" dur="3000" fill="hold"/>
                                        <p:tgtEl>
                                          <p:spTgt spid="23"/>
                                        </p:tgtEl>
                                        <p:attrNameLst>
                                          <p:attrName>ppt_y</p:attrName>
                                        </p:attrNameLst>
                                      </p:cBhvr>
                                      <p:tavLst>
                                        <p:tav tm="0">
                                          <p:val>
                                            <p:strVal val="#ppt_y"/>
                                          </p:val>
                                        </p:tav>
                                        <p:tav tm="100000">
                                          <p:val>
                                            <p:strVal val="#ppt_y"/>
                                          </p:val>
                                        </p:tav>
                                      </p:tavLst>
                                    </p:anim>
                                  </p:childTnLst>
                                </p:cTn>
                              </p:par>
                              <p:par>
                                <p:cTn id="84" presetID="2" presetClass="entr" presetSubtype="8" fill="hold" grpId="0" nodeType="withEffect">
                                  <p:stCondLst>
                                    <p:cond delay="0"/>
                                  </p:stCondLst>
                                  <p:childTnLst>
                                    <p:set>
                                      <p:cBhvr>
                                        <p:cTn id="85" dur="1" fill="hold">
                                          <p:stCondLst>
                                            <p:cond delay="0"/>
                                          </p:stCondLst>
                                        </p:cTn>
                                        <p:tgtEl>
                                          <p:spTgt spid="24"/>
                                        </p:tgtEl>
                                        <p:attrNameLst>
                                          <p:attrName>style.visibility</p:attrName>
                                        </p:attrNameLst>
                                      </p:cBhvr>
                                      <p:to>
                                        <p:strVal val="visible"/>
                                      </p:to>
                                    </p:set>
                                    <p:anim calcmode="lin" valueType="num">
                                      <p:cBhvr additive="base">
                                        <p:cTn id="86" dur="3000" fill="hold"/>
                                        <p:tgtEl>
                                          <p:spTgt spid="24"/>
                                        </p:tgtEl>
                                        <p:attrNameLst>
                                          <p:attrName>ppt_x</p:attrName>
                                        </p:attrNameLst>
                                      </p:cBhvr>
                                      <p:tavLst>
                                        <p:tav tm="0">
                                          <p:val>
                                            <p:strVal val="0-#ppt_w/2"/>
                                          </p:val>
                                        </p:tav>
                                        <p:tav tm="100000">
                                          <p:val>
                                            <p:strVal val="#ppt_x"/>
                                          </p:val>
                                        </p:tav>
                                      </p:tavLst>
                                    </p:anim>
                                    <p:anim calcmode="lin" valueType="num">
                                      <p:cBhvr additive="base">
                                        <p:cTn id="87" dur="3000" fill="hold"/>
                                        <p:tgtEl>
                                          <p:spTgt spid="24"/>
                                        </p:tgtEl>
                                        <p:attrNameLst>
                                          <p:attrName>ppt_y</p:attrName>
                                        </p:attrNameLst>
                                      </p:cBhvr>
                                      <p:tavLst>
                                        <p:tav tm="0">
                                          <p:val>
                                            <p:strVal val="#ppt_y"/>
                                          </p:val>
                                        </p:tav>
                                        <p:tav tm="100000">
                                          <p:val>
                                            <p:strVal val="#ppt_y"/>
                                          </p:val>
                                        </p:tav>
                                      </p:tavLst>
                                    </p:anim>
                                  </p:childTnLst>
                                </p:cTn>
                              </p:par>
                              <p:par>
                                <p:cTn id="88" presetID="2" presetClass="entr" presetSubtype="8" fill="hold" grpId="0" nodeType="withEffect">
                                  <p:stCondLst>
                                    <p:cond delay="0"/>
                                  </p:stCondLst>
                                  <p:childTnLst>
                                    <p:set>
                                      <p:cBhvr>
                                        <p:cTn id="89" dur="1" fill="hold">
                                          <p:stCondLst>
                                            <p:cond delay="0"/>
                                          </p:stCondLst>
                                        </p:cTn>
                                        <p:tgtEl>
                                          <p:spTgt spid="25"/>
                                        </p:tgtEl>
                                        <p:attrNameLst>
                                          <p:attrName>style.visibility</p:attrName>
                                        </p:attrNameLst>
                                      </p:cBhvr>
                                      <p:to>
                                        <p:strVal val="visible"/>
                                      </p:to>
                                    </p:set>
                                    <p:anim calcmode="lin" valueType="num">
                                      <p:cBhvr additive="base">
                                        <p:cTn id="90" dur="3000" fill="hold"/>
                                        <p:tgtEl>
                                          <p:spTgt spid="25"/>
                                        </p:tgtEl>
                                        <p:attrNameLst>
                                          <p:attrName>ppt_x</p:attrName>
                                        </p:attrNameLst>
                                      </p:cBhvr>
                                      <p:tavLst>
                                        <p:tav tm="0">
                                          <p:val>
                                            <p:strVal val="0-#ppt_w/2"/>
                                          </p:val>
                                        </p:tav>
                                        <p:tav tm="100000">
                                          <p:val>
                                            <p:strVal val="#ppt_x"/>
                                          </p:val>
                                        </p:tav>
                                      </p:tavLst>
                                    </p:anim>
                                    <p:anim calcmode="lin" valueType="num">
                                      <p:cBhvr additive="base">
                                        <p:cTn id="91" dur="3000" fill="hold"/>
                                        <p:tgtEl>
                                          <p:spTgt spid="25"/>
                                        </p:tgtEl>
                                        <p:attrNameLst>
                                          <p:attrName>ppt_y</p:attrName>
                                        </p:attrNameLst>
                                      </p:cBhvr>
                                      <p:tavLst>
                                        <p:tav tm="0">
                                          <p:val>
                                            <p:strVal val="#ppt_y"/>
                                          </p:val>
                                        </p:tav>
                                        <p:tav tm="100000">
                                          <p:val>
                                            <p:strVal val="#ppt_y"/>
                                          </p:val>
                                        </p:tav>
                                      </p:tavLst>
                                    </p:anim>
                                  </p:childTnLst>
                                </p:cTn>
                              </p:par>
                              <p:par>
                                <p:cTn id="92" presetID="2" presetClass="entr" presetSubtype="8" fill="hold" grpId="0" nodeType="withEffect">
                                  <p:stCondLst>
                                    <p:cond delay="0"/>
                                  </p:stCondLst>
                                  <p:childTnLst>
                                    <p:set>
                                      <p:cBhvr>
                                        <p:cTn id="93" dur="1" fill="hold">
                                          <p:stCondLst>
                                            <p:cond delay="0"/>
                                          </p:stCondLst>
                                        </p:cTn>
                                        <p:tgtEl>
                                          <p:spTgt spid="26"/>
                                        </p:tgtEl>
                                        <p:attrNameLst>
                                          <p:attrName>style.visibility</p:attrName>
                                        </p:attrNameLst>
                                      </p:cBhvr>
                                      <p:to>
                                        <p:strVal val="visible"/>
                                      </p:to>
                                    </p:set>
                                    <p:anim calcmode="lin" valueType="num">
                                      <p:cBhvr additive="base">
                                        <p:cTn id="94" dur="3000" fill="hold"/>
                                        <p:tgtEl>
                                          <p:spTgt spid="26"/>
                                        </p:tgtEl>
                                        <p:attrNameLst>
                                          <p:attrName>ppt_x</p:attrName>
                                        </p:attrNameLst>
                                      </p:cBhvr>
                                      <p:tavLst>
                                        <p:tav tm="0">
                                          <p:val>
                                            <p:strVal val="0-#ppt_w/2"/>
                                          </p:val>
                                        </p:tav>
                                        <p:tav tm="100000">
                                          <p:val>
                                            <p:strVal val="#ppt_x"/>
                                          </p:val>
                                        </p:tav>
                                      </p:tavLst>
                                    </p:anim>
                                    <p:anim calcmode="lin" valueType="num">
                                      <p:cBhvr additive="base">
                                        <p:cTn id="95" dur="3000" fill="hold"/>
                                        <p:tgtEl>
                                          <p:spTgt spid="26"/>
                                        </p:tgtEl>
                                        <p:attrNameLst>
                                          <p:attrName>ppt_y</p:attrName>
                                        </p:attrNameLst>
                                      </p:cBhvr>
                                      <p:tavLst>
                                        <p:tav tm="0">
                                          <p:val>
                                            <p:strVal val="#ppt_y"/>
                                          </p:val>
                                        </p:tav>
                                        <p:tav tm="100000">
                                          <p:val>
                                            <p:strVal val="#ppt_y"/>
                                          </p:val>
                                        </p:tav>
                                      </p:tavLst>
                                    </p:anim>
                                  </p:childTnLst>
                                </p:cTn>
                              </p:par>
                              <p:par>
                                <p:cTn id="96" presetID="2" presetClass="entr" presetSubtype="8" fill="hold" grpId="0" nodeType="withEffect">
                                  <p:stCondLst>
                                    <p:cond delay="0"/>
                                  </p:stCondLst>
                                  <p:childTnLst>
                                    <p:set>
                                      <p:cBhvr>
                                        <p:cTn id="97" dur="1" fill="hold">
                                          <p:stCondLst>
                                            <p:cond delay="0"/>
                                          </p:stCondLst>
                                        </p:cTn>
                                        <p:tgtEl>
                                          <p:spTgt spid="27"/>
                                        </p:tgtEl>
                                        <p:attrNameLst>
                                          <p:attrName>style.visibility</p:attrName>
                                        </p:attrNameLst>
                                      </p:cBhvr>
                                      <p:to>
                                        <p:strVal val="visible"/>
                                      </p:to>
                                    </p:set>
                                    <p:anim calcmode="lin" valueType="num">
                                      <p:cBhvr additive="base">
                                        <p:cTn id="98" dur="3000" fill="hold"/>
                                        <p:tgtEl>
                                          <p:spTgt spid="27"/>
                                        </p:tgtEl>
                                        <p:attrNameLst>
                                          <p:attrName>ppt_x</p:attrName>
                                        </p:attrNameLst>
                                      </p:cBhvr>
                                      <p:tavLst>
                                        <p:tav tm="0">
                                          <p:val>
                                            <p:strVal val="0-#ppt_w/2"/>
                                          </p:val>
                                        </p:tav>
                                        <p:tav tm="100000">
                                          <p:val>
                                            <p:strVal val="#ppt_x"/>
                                          </p:val>
                                        </p:tav>
                                      </p:tavLst>
                                    </p:anim>
                                    <p:anim calcmode="lin" valueType="num">
                                      <p:cBhvr additive="base">
                                        <p:cTn id="99" dur="3000" fill="hold"/>
                                        <p:tgtEl>
                                          <p:spTgt spid="27"/>
                                        </p:tgtEl>
                                        <p:attrNameLst>
                                          <p:attrName>ppt_y</p:attrName>
                                        </p:attrNameLst>
                                      </p:cBhvr>
                                      <p:tavLst>
                                        <p:tav tm="0">
                                          <p:val>
                                            <p:strVal val="#ppt_y"/>
                                          </p:val>
                                        </p:tav>
                                        <p:tav tm="100000">
                                          <p:val>
                                            <p:strVal val="#ppt_y"/>
                                          </p:val>
                                        </p:tav>
                                      </p:tavLst>
                                    </p:anim>
                                  </p:childTnLst>
                                </p:cTn>
                              </p:par>
                              <p:par>
                                <p:cTn id="100" presetID="2" presetClass="entr" presetSubtype="8" fill="hold" grpId="0" nodeType="withEffect">
                                  <p:stCondLst>
                                    <p:cond delay="0"/>
                                  </p:stCondLst>
                                  <p:childTnLst>
                                    <p:set>
                                      <p:cBhvr>
                                        <p:cTn id="101" dur="1" fill="hold">
                                          <p:stCondLst>
                                            <p:cond delay="0"/>
                                          </p:stCondLst>
                                        </p:cTn>
                                        <p:tgtEl>
                                          <p:spTgt spid="28"/>
                                        </p:tgtEl>
                                        <p:attrNameLst>
                                          <p:attrName>style.visibility</p:attrName>
                                        </p:attrNameLst>
                                      </p:cBhvr>
                                      <p:to>
                                        <p:strVal val="visible"/>
                                      </p:to>
                                    </p:set>
                                    <p:anim calcmode="lin" valueType="num">
                                      <p:cBhvr additive="base">
                                        <p:cTn id="102" dur="3000" fill="hold"/>
                                        <p:tgtEl>
                                          <p:spTgt spid="28"/>
                                        </p:tgtEl>
                                        <p:attrNameLst>
                                          <p:attrName>ppt_x</p:attrName>
                                        </p:attrNameLst>
                                      </p:cBhvr>
                                      <p:tavLst>
                                        <p:tav tm="0">
                                          <p:val>
                                            <p:strVal val="0-#ppt_w/2"/>
                                          </p:val>
                                        </p:tav>
                                        <p:tav tm="100000">
                                          <p:val>
                                            <p:strVal val="#ppt_x"/>
                                          </p:val>
                                        </p:tav>
                                      </p:tavLst>
                                    </p:anim>
                                    <p:anim calcmode="lin" valueType="num">
                                      <p:cBhvr additive="base">
                                        <p:cTn id="103" dur="3000" fill="hold"/>
                                        <p:tgtEl>
                                          <p:spTgt spid="28"/>
                                        </p:tgtEl>
                                        <p:attrNameLst>
                                          <p:attrName>ppt_y</p:attrName>
                                        </p:attrNameLst>
                                      </p:cBhvr>
                                      <p:tavLst>
                                        <p:tav tm="0">
                                          <p:val>
                                            <p:strVal val="#ppt_y"/>
                                          </p:val>
                                        </p:tav>
                                        <p:tav tm="100000">
                                          <p:val>
                                            <p:strVal val="#ppt_y"/>
                                          </p:val>
                                        </p:tav>
                                      </p:tavLst>
                                    </p:anim>
                                  </p:childTnLst>
                                </p:cTn>
                              </p:par>
                              <p:par>
                                <p:cTn id="104" presetID="2" presetClass="entr" presetSubtype="8" fill="hold" grpId="0" nodeType="withEffect">
                                  <p:stCondLst>
                                    <p:cond delay="0"/>
                                  </p:stCondLst>
                                  <p:childTnLst>
                                    <p:set>
                                      <p:cBhvr>
                                        <p:cTn id="105" dur="1" fill="hold">
                                          <p:stCondLst>
                                            <p:cond delay="0"/>
                                          </p:stCondLst>
                                        </p:cTn>
                                        <p:tgtEl>
                                          <p:spTgt spid="29"/>
                                        </p:tgtEl>
                                        <p:attrNameLst>
                                          <p:attrName>style.visibility</p:attrName>
                                        </p:attrNameLst>
                                      </p:cBhvr>
                                      <p:to>
                                        <p:strVal val="visible"/>
                                      </p:to>
                                    </p:set>
                                    <p:anim calcmode="lin" valueType="num">
                                      <p:cBhvr additive="base">
                                        <p:cTn id="106" dur="3000" fill="hold"/>
                                        <p:tgtEl>
                                          <p:spTgt spid="29"/>
                                        </p:tgtEl>
                                        <p:attrNameLst>
                                          <p:attrName>ppt_x</p:attrName>
                                        </p:attrNameLst>
                                      </p:cBhvr>
                                      <p:tavLst>
                                        <p:tav tm="0">
                                          <p:val>
                                            <p:strVal val="0-#ppt_w/2"/>
                                          </p:val>
                                        </p:tav>
                                        <p:tav tm="100000">
                                          <p:val>
                                            <p:strVal val="#ppt_x"/>
                                          </p:val>
                                        </p:tav>
                                      </p:tavLst>
                                    </p:anim>
                                    <p:anim calcmode="lin" valueType="num">
                                      <p:cBhvr additive="base">
                                        <p:cTn id="107" dur="3000" fill="hold"/>
                                        <p:tgtEl>
                                          <p:spTgt spid="29"/>
                                        </p:tgtEl>
                                        <p:attrNameLst>
                                          <p:attrName>ppt_y</p:attrName>
                                        </p:attrNameLst>
                                      </p:cBhvr>
                                      <p:tavLst>
                                        <p:tav tm="0">
                                          <p:val>
                                            <p:strVal val="#ppt_y"/>
                                          </p:val>
                                        </p:tav>
                                        <p:tav tm="100000">
                                          <p:val>
                                            <p:strVal val="#ppt_y"/>
                                          </p:val>
                                        </p:tav>
                                      </p:tavLst>
                                    </p:anim>
                                  </p:childTnLst>
                                </p:cTn>
                              </p:par>
                              <p:par>
                                <p:cTn id="108" presetID="2" presetClass="entr" presetSubtype="8" fill="hold" grpId="0" nodeType="withEffect">
                                  <p:stCondLst>
                                    <p:cond delay="0"/>
                                  </p:stCondLst>
                                  <p:childTnLst>
                                    <p:set>
                                      <p:cBhvr>
                                        <p:cTn id="109" dur="1" fill="hold">
                                          <p:stCondLst>
                                            <p:cond delay="0"/>
                                          </p:stCondLst>
                                        </p:cTn>
                                        <p:tgtEl>
                                          <p:spTgt spid="30"/>
                                        </p:tgtEl>
                                        <p:attrNameLst>
                                          <p:attrName>style.visibility</p:attrName>
                                        </p:attrNameLst>
                                      </p:cBhvr>
                                      <p:to>
                                        <p:strVal val="visible"/>
                                      </p:to>
                                    </p:set>
                                    <p:anim calcmode="lin" valueType="num">
                                      <p:cBhvr additive="base">
                                        <p:cTn id="110" dur="3000" fill="hold"/>
                                        <p:tgtEl>
                                          <p:spTgt spid="30"/>
                                        </p:tgtEl>
                                        <p:attrNameLst>
                                          <p:attrName>ppt_x</p:attrName>
                                        </p:attrNameLst>
                                      </p:cBhvr>
                                      <p:tavLst>
                                        <p:tav tm="0">
                                          <p:val>
                                            <p:strVal val="0-#ppt_w/2"/>
                                          </p:val>
                                        </p:tav>
                                        <p:tav tm="100000">
                                          <p:val>
                                            <p:strVal val="#ppt_x"/>
                                          </p:val>
                                        </p:tav>
                                      </p:tavLst>
                                    </p:anim>
                                    <p:anim calcmode="lin" valueType="num">
                                      <p:cBhvr additive="base">
                                        <p:cTn id="111" dur="3000" fill="hold"/>
                                        <p:tgtEl>
                                          <p:spTgt spid="30"/>
                                        </p:tgtEl>
                                        <p:attrNameLst>
                                          <p:attrName>ppt_y</p:attrName>
                                        </p:attrNameLst>
                                      </p:cBhvr>
                                      <p:tavLst>
                                        <p:tav tm="0">
                                          <p:val>
                                            <p:strVal val="#ppt_y"/>
                                          </p:val>
                                        </p:tav>
                                        <p:tav tm="100000">
                                          <p:val>
                                            <p:strVal val="#ppt_y"/>
                                          </p:val>
                                        </p:tav>
                                      </p:tavLst>
                                    </p:anim>
                                  </p:childTnLst>
                                </p:cTn>
                              </p:par>
                              <p:par>
                                <p:cTn id="112" presetID="2" presetClass="entr" presetSubtype="8" fill="hold" grpId="0" nodeType="withEffect">
                                  <p:stCondLst>
                                    <p:cond delay="0"/>
                                  </p:stCondLst>
                                  <p:childTnLst>
                                    <p:set>
                                      <p:cBhvr>
                                        <p:cTn id="113" dur="1" fill="hold">
                                          <p:stCondLst>
                                            <p:cond delay="0"/>
                                          </p:stCondLst>
                                        </p:cTn>
                                        <p:tgtEl>
                                          <p:spTgt spid="31"/>
                                        </p:tgtEl>
                                        <p:attrNameLst>
                                          <p:attrName>style.visibility</p:attrName>
                                        </p:attrNameLst>
                                      </p:cBhvr>
                                      <p:to>
                                        <p:strVal val="visible"/>
                                      </p:to>
                                    </p:set>
                                    <p:anim calcmode="lin" valueType="num">
                                      <p:cBhvr additive="base">
                                        <p:cTn id="114" dur="3000" fill="hold"/>
                                        <p:tgtEl>
                                          <p:spTgt spid="31"/>
                                        </p:tgtEl>
                                        <p:attrNameLst>
                                          <p:attrName>ppt_x</p:attrName>
                                        </p:attrNameLst>
                                      </p:cBhvr>
                                      <p:tavLst>
                                        <p:tav tm="0">
                                          <p:val>
                                            <p:strVal val="0-#ppt_w/2"/>
                                          </p:val>
                                        </p:tav>
                                        <p:tav tm="100000">
                                          <p:val>
                                            <p:strVal val="#ppt_x"/>
                                          </p:val>
                                        </p:tav>
                                      </p:tavLst>
                                    </p:anim>
                                    <p:anim calcmode="lin" valueType="num">
                                      <p:cBhvr additive="base">
                                        <p:cTn id="115" dur="3000" fill="hold"/>
                                        <p:tgtEl>
                                          <p:spTgt spid="31"/>
                                        </p:tgtEl>
                                        <p:attrNameLst>
                                          <p:attrName>ppt_y</p:attrName>
                                        </p:attrNameLst>
                                      </p:cBhvr>
                                      <p:tavLst>
                                        <p:tav tm="0">
                                          <p:val>
                                            <p:strVal val="#ppt_y"/>
                                          </p:val>
                                        </p:tav>
                                        <p:tav tm="100000">
                                          <p:val>
                                            <p:strVal val="#ppt_y"/>
                                          </p:val>
                                        </p:tav>
                                      </p:tavLst>
                                    </p:anim>
                                  </p:childTnLst>
                                </p:cTn>
                              </p:par>
                              <p:par>
                                <p:cTn id="116" presetID="2" presetClass="entr" presetSubtype="8" fill="hold" grpId="0" nodeType="withEffect">
                                  <p:stCondLst>
                                    <p:cond delay="0"/>
                                  </p:stCondLst>
                                  <p:childTnLst>
                                    <p:set>
                                      <p:cBhvr>
                                        <p:cTn id="117" dur="1" fill="hold">
                                          <p:stCondLst>
                                            <p:cond delay="0"/>
                                          </p:stCondLst>
                                        </p:cTn>
                                        <p:tgtEl>
                                          <p:spTgt spid="32"/>
                                        </p:tgtEl>
                                        <p:attrNameLst>
                                          <p:attrName>style.visibility</p:attrName>
                                        </p:attrNameLst>
                                      </p:cBhvr>
                                      <p:to>
                                        <p:strVal val="visible"/>
                                      </p:to>
                                    </p:set>
                                    <p:anim calcmode="lin" valueType="num">
                                      <p:cBhvr additive="base">
                                        <p:cTn id="118" dur="3000" fill="hold"/>
                                        <p:tgtEl>
                                          <p:spTgt spid="32"/>
                                        </p:tgtEl>
                                        <p:attrNameLst>
                                          <p:attrName>ppt_x</p:attrName>
                                        </p:attrNameLst>
                                      </p:cBhvr>
                                      <p:tavLst>
                                        <p:tav tm="0">
                                          <p:val>
                                            <p:strVal val="0-#ppt_w/2"/>
                                          </p:val>
                                        </p:tav>
                                        <p:tav tm="100000">
                                          <p:val>
                                            <p:strVal val="#ppt_x"/>
                                          </p:val>
                                        </p:tav>
                                      </p:tavLst>
                                    </p:anim>
                                    <p:anim calcmode="lin" valueType="num">
                                      <p:cBhvr additive="base">
                                        <p:cTn id="119" dur="3000" fill="hold"/>
                                        <p:tgtEl>
                                          <p:spTgt spid="32"/>
                                        </p:tgtEl>
                                        <p:attrNameLst>
                                          <p:attrName>ppt_y</p:attrName>
                                        </p:attrNameLst>
                                      </p:cBhvr>
                                      <p:tavLst>
                                        <p:tav tm="0">
                                          <p:val>
                                            <p:strVal val="#ppt_y"/>
                                          </p:val>
                                        </p:tav>
                                        <p:tav tm="100000">
                                          <p:val>
                                            <p:strVal val="#ppt_y"/>
                                          </p:val>
                                        </p:tav>
                                      </p:tavLst>
                                    </p:anim>
                                  </p:childTnLst>
                                </p:cTn>
                              </p:par>
                              <p:par>
                                <p:cTn id="120" presetID="19" presetClass="entr" presetSubtype="5" fill="hold" grpId="1" nodeType="withEffect">
                                  <p:stCondLst>
                                    <p:cond delay="0"/>
                                  </p:stCondLst>
                                  <p:childTnLst>
                                    <p:set>
                                      <p:cBhvr>
                                        <p:cTn id="121" dur="1" fill="hold">
                                          <p:stCondLst>
                                            <p:cond delay="0"/>
                                          </p:stCondLst>
                                        </p:cTn>
                                        <p:tgtEl>
                                          <p:spTgt spid="5"/>
                                        </p:tgtEl>
                                        <p:attrNameLst>
                                          <p:attrName>style.visibility</p:attrName>
                                        </p:attrNameLst>
                                      </p:cBhvr>
                                      <p:to>
                                        <p:strVal val="visible"/>
                                      </p:to>
                                    </p:set>
                                    <p:anim calcmode="lin" valueType="num">
                                      <p:cBhvr>
                                        <p:cTn id="122" dur="3000" fill="hold"/>
                                        <p:tgtEl>
                                          <p:spTgt spid="5"/>
                                        </p:tgtEl>
                                        <p:attrNameLst>
                                          <p:attrName>ppt_w</p:attrName>
                                        </p:attrNameLst>
                                      </p:cBhvr>
                                      <p:tavLst>
                                        <p:tav tm="0">
                                          <p:val>
                                            <p:strVal val="#ppt_w"/>
                                          </p:val>
                                        </p:tav>
                                        <p:tav tm="100000">
                                          <p:val>
                                            <p:strVal val="#ppt_w"/>
                                          </p:val>
                                        </p:tav>
                                      </p:tavLst>
                                    </p:anim>
                                    <p:anim calcmode="lin" valueType="num">
                                      <p:cBhvr>
                                        <p:cTn id="123" dur="3000" fill="hold"/>
                                        <p:tgtEl>
                                          <p:spTgt spid="5"/>
                                        </p:tgtEl>
                                        <p:attrNameLst>
                                          <p:attrName>ppt_h</p:attrName>
                                        </p:attrNameLst>
                                      </p:cBhvr>
                                      <p:tavLst>
                                        <p:tav tm="0" fmla="#ppt_h*sin(2.5*pi*$)">
                                          <p:val>
                                            <p:fltVal val="0"/>
                                          </p:val>
                                        </p:tav>
                                        <p:tav tm="100000">
                                          <p:val>
                                            <p:fltVal val="1"/>
                                          </p:val>
                                        </p:tav>
                                      </p:tavLst>
                                    </p:anim>
                                  </p:childTnLst>
                                </p:cTn>
                              </p:par>
                              <p:par>
                                <p:cTn id="124" presetID="19" presetClass="entr" presetSubtype="5" fill="hold" grpId="1" nodeType="withEffect">
                                  <p:stCondLst>
                                    <p:cond delay="0"/>
                                  </p:stCondLst>
                                  <p:childTnLst>
                                    <p:set>
                                      <p:cBhvr>
                                        <p:cTn id="125" dur="1" fill="hold">
                                          <p:stCondLst>
                                            <p:cond delay="0"/>
                                          </p:stCondLst>
                                        </p:cTn>
                                        <p:tgtEl>
                                          <p:spTgt spid="6"/>
                                        </p:tgtEl>
                                        <p:attrNameLst>
                                          <p:attrName>style.visibility</p:attrName>
                                        </p:attrNameLst>
                                      </p:cBhvr>
                                      <p:to>
                                        <p:strVal val="visible"/>
                                      </p:to>
                                    </p:set>
                                    <p:anim calcmode="lin" valueType="num">
                                      <p:cBhvr>
                                        <p:cTn id="126" dur="3000" fill="hold"/>
                                        <p:tgtEl>
                                          <p:spTgt spid="6"/>
                                        </p:tgtEl>
                                        <p:attrNameLst>
                                          <p:attrName>ppt_w</p:attrName>
                                        </p:attrNameLst>
                                      </p:cBhvr>
                                      <p:tavLst>
                                        <p:tav tm="0">
                                          <p:val>
                                            <p:strVal val="#ppt_w"/>
                                          </p:val>
                                        </p:tav>
                                        <p:tav tm="100000">
                                          <p:val>
                                            <p:strVal val="#ppt_w"/>
                                          </p:val>
                                        </p:tav>
                                      </p:tavLst>
                                    </p:anim>
                                    <p:anim calcmode="lin" valueType="num">
                                      <p:cBhvr>
                                        <p:cTn id="127" dur="3000" fill="hold"/>
                                        <p:tgtEl>
                                          <p:spTgt spid="6"/>
                                        </p:tgtEl>
                                        <p:attrNameLst>
                                          <p:attrName>ppt_h</p:attrName>
                                        </p:attrNameLst>
                                      </p:cBhvr>
                                      <p:tavLst>
                                        <p:tav tm="0" fmla="#ppt_h*sin(2.5*pi*$)">
                                          <p:val>
                                            <p:fltVal val="0"/>
                                          </p:val>
                                        </p:tav>
                                        <p:tav tm="100000">
                                          <p:val>
                                            <p:fltVal val="1"/>
                                          </p:val>
                                        </p:tav>
                                      </p:tavLst>
                                    </p:anim>
                                  </p:childTnLst>
                                </p:cTn>
                              </p:par>
                              <p:par>
                                <p:cTn id="128" presetID="19" presetClass="entr" presetSubtype="5" fill="hold" grpId="1" nodeType="withEffect">
                                  <p:stCondLst>
                                    <p:cond delay="0"/>
                                  </p:stCondLst>
                                  <p:childTnLst>
                                    <p:set>
                                      <p:cBhvr>
                                        <p:cTn id="129" dur="1" fill="hold">
                                          <p:stCondLst>
                                            <p:cond delay="0"/>
                                          </p:stCondLst>
                                        </p:cTn>
                                        <p:tgtEl>
                                          <p:spTgt spid="7"/>
                                        </p:tgtEl>
                                        <p:attrNameLst>
                                          <p:attrName>style.visibility</p:attrName>
                                        </p:attrNameLst>
                                      </p:cBhvr>
                                      <p:to>
                                        <p:strVal val="visible"/>
                                      </p:to>
                                    </p:set>
                                    <p:anim calcmode="lin" valueType="num">
                                      <p:cBhvr>
                                        <p:cTn id="130" dur="3000" fill="hold"/>
                                        <p:tgtEl>
                                          <p:spTgt spid="7"/>
                                        </p:tgtEl>
                                        <p:attrNameLst>
                                          <p:attrName>ppt_w</p:attrName>
                                        </p:attrNameLst>
                                      </p:cBhvr>
                                      <p:tavLst>
                                        <p:tav tm="0">
                                          <p:val>
                                            <p:strVal val="#ppt_w"/>
                                          </p:val>
                                        </p:tav>
                                        <p:tav tm="100000">
                                          <p:val>
                                            <p:strVal val="#ppt_w"/>
                                          </p:val>
                                        </p:tav>
                                      </p:tavLst>
                                    </p:anim>
                                    <p:anim calcmode="lin" valueType="num">
                                      <p:cBhvr>
                                        <p:cTn id="131" dur="3000" fill="hold"/>
                                        <p:tgtEl>
                                          <p:spTgt spid="7"/>
                                        </p:tgtEl>
                                        <p:attrNameLst>
                                          <p:attrName>ppt_h</p:attrName>
                                        </p:attrNameLst>
                                      </p:cBhvr>
                                      <p:tavLst>
                                        <p:tav tm="0" fmla="#ppt_h*sin(2.5*pi*$)">
                                          <p:val>
                                            <p:fltVal val="0"/>
                                          </p:val>
                                        </p:tav>
                                        <p:tav tm="100000">
                                          <p:val>
                                            <p:fltVal val="1"/>
                                          </p:val>
                                        </p:tav>
                                      </p:tavLst>
                                    </p:anim>
                                  </p:childTnLst>
                                </p:cTn>
                              </p:par>
                              <p:par>
                                <p:cTn id="132" presetID="19" presetClass="entr" presetSubtype="5" fill="hold" grpId="1" nodeType="withEffect">
                                  <p:stCondLst>
                                    <p:cond delay="0"/>
                                  </p:stCondLst>
                                  <p:childTnLst>
                                    <p:set>
                                      <p:cBhvr>
                                        <p:cTn id="133" dur="1" fill="hold">
                                          <p:stCondLst>
                                            <p:cond delay="0"/>
                                          </p:stCondLst>
                                        </p:cTn>
                                        <p:tgtEl>
                                          <p:spTgt spid="8"/>
                                        </p:tgtEl>
                                        <p:attrNameLst>
                                          <p:attrName>style.visibility</p:attrName>
                                        </p:attrNameLst>
                                      </p:cBhvr>
                                      <p:to>
                                        <p:strVal val="visible"/>
                                      </p:to>
                                    </p:set>
                                    <p:anim calcmode="lin" valueType="num">
                                      <p:cBhvr>
                                        <p:cTn id="134" dur="3000" fill="hold"/>
                                        <p:tgtEl>
                                          <p:spTgt spid="8"/>
                                        </p:tgtEl>
                                        <p:attrNameLst>
                                          <p:attrName>ppt_w</p:attrName>
                                        </p:attrNameLst>
                                      </p:cBhvr>
                                      <p:tavLst>
                                        <p:tav tm="0">
                                          <p:val>
                                            <p:strVal val="#ppt_w"/>
                                          </p:val>
                                        </p:tav>
                                        <p:tav tm="100000">
                                          <p:val>
                                            <p:strVal val="#ppt_w"/>
                                          </p:val>
                                        </p:tav>
                                      </p:tavLst>
                                    </p:anim>
                                    <p:anim calcmode="lin" valueType="num">
                                      <p:cBhvr>
                                        <p:cTn id="135" dur="3000" fill="hold"/>
                                        <p:tgtEl>
                                          <p:spTgt spid="8"/>
                                        </p:tgtEl>
                                        <p:attrNameLst>
                                          <p:attrName>ppt_h</p:attrName>
                                        </p:attrNameLst>
                                      </p:cBhvr>
                                      <p:tavLst>
                                        <p:tav tm="0" fmla="#ppt_h*sin(2.5*pi*$)">
                                          <p:val>
                                            <p:fltVal val="0"/>
                                          </p:val>
                                        </p:tav>
                                        <p:tav tm="100000">
                                          <p:val>
                                            <p:fltVal val="1"/>
                                          </p:val>
                                        </p:tav>
                                      </p:tavLst>
                                    </p:anim>
                                  </p:childTnLst>
                                </p:cTn>
                              </p:par>
                              <p:par>
                                <p:cTn id="136" presetID="19" presetClass="entr" presetSubtype="5" fill="hold" grpId="1" nodeType="withEffect">
                                  <p:stCondLst>
                                    <p:cond delay="0"/>
                                  </p:stCondLst>
                                  <p:childTnLst>
                                    <p:set>
                                      <p:cBhvr>
                                        <p:cTn id="137" dur="1" fill="hold">
                                          <p:stCondLst>
                                            <p:cond delay="0"/>
                                          </p:stCondLst>
                                        </p:cTn>
                                        <p:tgtEl>
                                          <p:spTgt spid="9"/>
                                        </p:tgtEl>
                                        <p:attrNameLst>
                                          <p:attrName>style.visibility</p:attrName>
                                        </p:attrNameLst>
                                      </p:cBhvr>
                                      <p:to>
                                        <p:strVal val="visible"/>
                                      </p:to>
                                    </p:set>
                                    <p:anim calcmode="lin" valueType="num">
                                      <p:cBhvr>
                                        <p:cTn id="138" dur="3000" fill="hold"/>
                                        <p:tgtEl>
                                          <p:spTgt spid="9"/>
                                        </p:tgtEl>
                                        <p:attrNameLst>
                                          <p:attrName>ppt_w</p:attrName>
                                        </p:attrNameLst>
                                      </p:cBhvr>
                                      <p:tavLst>
                                        <p:tav tm="0">
                                          <p:val>
                                            <p:strVal val="#ppt_w"/>
                                          </p:val>
                                        </p:tav>
                                        <p:tav tm="100000">
                                          <p:val>
                                            <p:strVal val="#ppt_w"/>
                                          </p:val>
                                        </p:tav>
                                      </p:tavLst>
                                    </p:anim>
                                    <p:anim calcmode="lin" valueType="num">
                                      <p:cBhvr>
                                        <p:cTn id="139" dur="3000" fill="hold"/>
                                        <p:tgtEl>
                                          <p:spTgt spid="9"/>
                                        </p:tgtEl>
                                        <p:attrNameLst>
                                          <p:attrName>ppt_h</p:attrName>
                                        </p:attrNameLst>
                                      </p:cBhvr>
                                      <p:tavLst>
                                        <p:tav tm="0" fmla="#ppt_h*sin(2.5*pi*$)">
                                          <p:val>
                                            <p:fltVal val="0"/>
                                          </p:val>
                                        </p:tav>
                                        <p:tav tm="100000">
                                          <p:val>
                                            <p:fltVal val="1"/>
                                          </p:val>
                                        </p:tav>
                                      </p:tavLst>
                                    </p:anim>
                                  </p:childTnLst>
                                </p:cTn>
                              </p:par>
                              <p:par>
                                <p:cTn id="140" presetID="19" presetClass="entr" presetSubtype="5" fill="hold" grpId="1" nodeType="withEffect">
                                  <p:stCondLst>
                                    <p:cond delay="0"/>
                                  </p:stCondLst>
                                  <p:childTnLst>
                                    <p:set>
                                      <p:cBhvr>
                                        <p:cTn id="141" dur="1" fill="hold">
                                          <p:stCondLst>
                                            <p:cond delay="0"/>
                                          </p:stCondLst>
                                        </p:cTn>
                                        <p:tgtEl>
                                          <p:spTgt spid="10"/>
                                        </p:tgtEl>
                                        <p:attrNameLst>
                                          <p:attrName>style.visibility</p:attrName>
                                        </p:attrNameLst>
                                      </p:cBhvr>
                                      <p:to>
                                        <p:strVal val="visible"/>
                                      </p:to>
                                    </p:set>
                                    <p:anim calcmode="lin" valueType="num">
                                      <p:cBhvr>
                                        <p:cTn id="142" dur="3000" fill="hold"/>
                                        <p:tgtEl>
                                          <p:spTgt spid="10"/>
                                        </p:tgtEl>
                                        <p:attrNameLst>
                                          <p:attrName>ppt_w</p:attrName>
                                        </p:attrNameLst>
                                      </p:cBhvr>
                                      <p:tavLst>
                                        <p:tav tm="0">
                                          <p:val>
                                            <p:strVal val="#ppt_w"/>
                                          </p:val>
                                        </p:tav>
                                        <p:tav tm="100000">
                                          <p:val>
                                            <p:strVal val="#ppt_w"/>
                                          </p:val>
                                        </p:tav>
                                      </p:tavLst>
                                    </p:anim>
                                    <p:anim calcmode="lin" valueType="num">
                                      <p:cBhvr>
                                        <p:cTn id="143" dur="3000" fill="hold"/>
                                        <p:tgtEl>
                                          <p:spTgt spid="10"/>
                                        </p:tgtEl>
                                        <p:attrNameLst>
                                          <p:attrName>ppt_h</p:attrName>
                                        </p:attrNameLst>
                                      </p:cBhvr>
                                      <p:tavLst>
                                        <p:tav tm="0" fmla="#ppt_h*sin(2.5*pi*$)">
                                          <p:val>
                                            <p:fltVal val="0"/>
                                          </p:val>
                                        </p:tav>
                                        <p:tav tm="100000">
                                          <p:val>
                                            <p:fltVal val="1"/>
                                          </p:val>
                                        </p:tav>
                                      </p:tavLst>
                                    </p:anim>
                                  </p:childTnLst>
                                </p:cTn>
                              </p:par>
                              <p:par>
                                <p:cTn id="144" presetID="19" presetClass="entr" presetSubtype="5" fill="hold" grpId="1" nodeType="withEffect">
                                  <p:stCondLst>
                                    <p:cond delay="0"/>
                                  </p:stCondLst>
                                  <p:childTnLst>
                                    <p:set>
                                      <p:cBhvr>
                                        <p:cTn id="145" dur="1" fill="hold">
                                          <p:stCondLst>
                                            <p:cond delay="0"/>
                                          </p:stCondLst>
                                        </p:cTn>
                                        <p:tgtEl>
                                          <p:spTgt spid="11"/>
                                        </p:tgtEl>
                                        <p:attrNameLst>
                                          <p:attrName>style.visibility</p:attrName>
                                        </p:attrNameLst>
                                      </p:cBhvr>
                                      <p:to>
                                        <p:strVal val="visible"/>
                                      </p:to>
                                    </p:set>
                                    <p:anim calcmode="lin" valueType="num">
                                      <p:cBhvr>
                                        <p:cTn id="146" dur="3000" fill="hold"/>
                                        <p:tgtEl>
                                          <p:spTgt spid="11"/>
                                        </p:tgtEl>
                                        <p:attrNameLst>
                                          <p:attrName>ppt_w</p:attrName>
                                        </p:attrNameLst>
                                      </p:cBhvr>
                                      <p:tavLst>
                                        <p:tav tm="0">
                                          <p:val>
                                            <p:strVal val="#ppt_w"/>
                                          </p:val>
                                        </p:tav>
                                        <p:tav tm="100000">
                                          <p:val>
                                            <p:strVal val="#ppt_w"/>
                                          </p:val>
                                        </p:tav>
                                      </p:tavLst>
                                    </p:anim>
                                    <p:anim calcmode="lin" valueType="num">
                                      <p:cBhvr>
                                        <p:cTn id="147" dur="3000" fill="hold"/>
                                        <p:tgtEl>
                                          <p:spTgt spid="11"/>
                                        </p:tgtEl>
                                        <p:attrNameLst>
                                          <p:attrName>ppt_h</p:attrName>
                                        </p:attrNameLst>
                                      </p:cBhvr>
                                      <p:tavLst>
                                        <p:tav tm="0" fmla="#ppt_h*sin(2.5*pi*$)">
                                          <p:val>
                                            <p:fltVal val="0"/>
                                          </p:val>
                                        </p:tav>
                                        <p:tav tm="100000">
                                          <p:val>
                                            <p:fltVal val="1"/>
                                          </p:val>
                                        </p:tav>
                                      </p:tavLst>
                                    </p:anim>
                                  </p:childTnLst>
                                </p:cTn>
                              </p:par>
                              <p:par>
                                <p:cTn id="148" presetID="19" presetClass="entr" presetSubtype="5" fill="hold" grpId="1" nodeType="withEffect">
                                  <p:stCondLst>
                                    <p:cond delay="0"/>
                                  </p:stCondLst>
                                  <p:childTnLst>
                                    <p:set>
                                      <p:cBhvr>
                                        <p:cTn id="149" dur="1" fill="hold">
                                          <p:stCondLst>
                                            <p:cond delay="0"/>
                                          </p:stCondLst>
                                        </p:cTn>
                                        <p:tgtEl>
                                          <p:spTgt spid="12"/>
                                        </p:tgtEl>
                                        <p:attrNameLst>
                                          <p:attrName>style.visibility</p:attrName>
                                        </p:attrNameLst>
                                      </p:cBhvr>
                                      <p:to>
                                        <p:strVal val="visible"/>
                                      </p:to>
                                    </p:set>
                                    <p:anim calcmode="lin" valueType="num">
                                      <p:cBhvr>
                                        <p:cTn id="150" dur="3000" fill="hold"/>
                                        <p:tgtEl>
                                          <p:spTgt spid="12"/>
                                        </p:tgtEl>
                                        <p:attrNameLst>
                                          <p:attrName>ppt_w</p:attrName>
                                        </p:attrNameLst>
                                      </p:cBhvr>
                                      <p:tavLst>
                                        <p:tav tm="0">
                                          <p:val>
                                            <p:strVal val="#ppt_w"/>
                                          </p:val>
                                        </p:tav>
                                        <p:tav tm="100000">
                                          <p:val>
                                            <p:strVal val="#ppt_w"/>
                                          </p:val>
                                        </p:tav>
                                      </p:tavLst>
                                    </p:anim>
                                    <p:anim calcmode="lin" valueType="num">
                                      <p:cBhvr>
                                        <p:cTn id="151" dur="3000" fill="hold"/>
                                        <p:tgtEl>
                                          <p:spTgt spid="12"/>
                                        </p:tgtEl>
                                        <p:attrNameLst>
                                          <p:attrName>ppt_h</p:attrName>
                                        </p:attrNameLst>
                                      </p:cBhvr>
                                      <p:tavLst>
                                        <p:tav tm="0" fmla="#ppt_h*sin(2.5*pi*$)">
                                          <p:val>
                                            <p:fltVal val="0"/>
                                          </p:val>
                                        </p:tav>
                                        <p:tav tm="100000">
                                          <p:val>
                                            <p:fltVal val="1"/>
                                          </p:val>
                                        </p:tav>
                                      </p:tavLst>
                                    </p:anim>
                                  </p:childTnLst>
                                </p:cTn>
                              </p:par>
                              <p:par>
                                <p:cTn id="152" presetID="19" presetClass="entr" presetSubtype="5" fill="hold" grpId="1" nodeType="withEffect">
                                  <p:stCondLst>
                                    <p:cond delay="0"/>
                                  </p:stCondLst>
                                  <p:childTnLst>
                                    <p:set>
                                      <p:cBhvr>
                                        <p:cTn id="153" dur="1" fill="hold">
                                          <p:stCondLst>
                                            <p:cond delay="0"/>
                                          </p:stCondLst>
                                        </p:cTn>
                                        <p:tgtEl>
                                          <p:spTgt spid="13"/>
                                        </p:tgtEl>
                                        <p:attrNameLst>
                                          <p:attrName>style.visibility</p:attrName>
                                        </p:attrNameLst>
                                      </p:cBhvr>
                                      <p:to>
                                        <p:strVal val="visible"/>
                                      </p:to>
                                    </p:set>
                                    <p:anim calcmode="lin" valueType="num">
                                      <p:cBhvr>
                                        <p:cTn id="154" dur="3000" fill="hold"/>
                                        <p:tgtEl>
                                          <p:spTgt spid="13"/>
                                        </p:tgtEl>
                                        <p:attrNameLst>
                                          <p:attrName>ppt_w</p:attrName>
                                        </p:attrNameLst>
                                      </p:cBhvr>
                                      <p:tavLst>
                                        <p:tav tm="0">
                                          <p:val>
                                            <p:strVal val="#ppt_w"/>
                                          </p:val>
                                        </p:tav>
                                        <p:tav tm="100000">
                                          <p:val>
                                            <p:strVal val="#ppt_w"/>
                                          </p:val>
                                        </p:tav>
                                      </p:tavLst>
                                    </p:anim>
                                    <p:anim calcmode="lin" valueType="num">
                                      <p:cBhvr>
                                        <p:cTn id="155" dur="3000" fill="hold"/>
                                        <p:tgtEl>
                                          <p:spTgt spid="13"/>
                                        </p:tgtEl>
                                        <p:attrNameLst>
                                          <p:attrName>ppt_h</p:attrName>
                                        </p:attrNameLst>
                                      </p:cBhvr>
                                      <p:tavLst>
                                        <p:tav tm="0" fmla="#ppt_h*sin(2.5*pi*$)">
                                          <p:val>
                                            <p:fltVal val="0"/>
                                          </p:val>
                                        </p:tav>
                                        <p:tav tm="100000">
                                          <p:val>
                                            <p:fltVal val="1"/>
                                          </p:val>
                                        </p:tav>
                                      </p:tavLst>
                                    </p:anim>
                                  </p:childTnLst>
                                </p:cTn>
                              </p:par>
                              <p:par>
                                <p:cTn id="156" presetID="19" presetClass="entr" presetSubtype="5" fill="hold" grpId="1" nodeType="withEffect">
                                  <p:stCondLst>
                                    <p:cond delay="0"/>
                                  </p:stCondLst>
                                  <p:childTnLst>
                                    <p:set>
                                      <p:cBhvr>
                                        <p:cTn id="157" dur="1" fill="hold">
                                          <p:stCondLst>
                                            <p:cond delay="0"/>
                                          </p:stCondLst>
                                        </p:cTn>
                                        <p:tgtEl>
                                          <p:spTgt spid="14"/>
                                        </p:tgtEl>
                                        <p:attrNameLst>
                                          <p:attrName>style.visibility</p:attrName>
                                        </p:attrNameLst>
                                      </p:cBhvr>
                                      <p:to>
                                        <p:strVal val="visible"/>
                                      </p:to>
                                    </p:set>
                                    <p:anim calcmode="lin" valueType="num">
                                      <p:cBhvr>
                                        <p:cTn id="158" dur="3000" fill="hold"/>
                                        <p:tgtEl>
                                          <p:spTgt spid="14"/>
                                        </p:tgtEl>
                                        <p:attrNameLst>
                                          <p:attrName>ppt_w</p:attrName>
                                        </p:attrNameLst>
                                      </p:cBhvr>
                                      <p:tavLst>
                                        <p:tav tm="0">
                                          <p:val>
                                            <p:strVal val="#ppt_w"/>
                                          </p:val>
                                        </p:tav>
                                        <p:tav tm="100000">
                                          <p:val>
                                            <p:strVal val="#ppt_w"/>
                                          </p:val>
                                        </p:tav>
                                      </p:tavLst>
                                    </p:anim>
                                    <p:anim calcmode="lin" valueType="num">
                                      <p:cBhvr>
                                        <p:cTn id="159" dur="3000" fill="hold"/>
                                        <p:tgtEl>
                                          <p:spTgt spid="14"/>
                                        </p:tgtEl>
                                        <p:attrNameLst>
                                          <p:attrName>ppt_h</p:attrName>
                                        </p:attrNameLst>
                                      </p:cBhvr>
                                      <p:tavLst>
                                        <p:tav tm="0" fmla="#ppt_h*sin(2.5*pi*$)">
                                          <p:val>
                                            <p:fltVal val="0"/>
                                          </p:val>
                                        </p:tav>
                                        <p:tav tm="100000">
                                          <p:val>
                                            <p:fltVal val="1"/>
                                          </p:val>
                                        </p:tav>
                                      </p:tavLst>
                                    </p:anim>
                                  </p:childTnLst>
                                </p:cTn>
                              </p:par>
                              <p:par>
                                <p:cTn id="160" presetID="19" presetClass="entr" presetSubtype="5" fill="hold" grpId="1" nodeType="withEffect">
                                  <p:stCondLst>
                                    <p:cond delay="0"/>
                                  </p:stCondLst>
                                  <p:childTnLst>
                                    <p:set>
                                      <p:cBhvr>
                                        <p:cTn id="161" dur="1" fill="hold">
                                          <p:stCondLst>
                                            <p:cond delay="0"/>
                                          </p:stCondLst>
                                        </p:cTn>
                                        <p:tgtEl>
                                          <p:spTgt spid="15"/>
                                        </p:tgtEl>
                                        <p:attrNameLst>
                                          <p:attrName>style.visibility</p:attrName>
                                        </p:attrNameLst>
                                      </p:cBhvr>
                                      <p:to>
                                        <p:strVal val="visible"/>
                                      </p:to>
                                    </p:set>
                                    <p:anim calcmode="lin" valueType="num">
                                      <p:cBhvr>
                                        <p:cTn id="162" dur="3000" fill="hold"/>
                                        <p:tgtEl>
                                          <p:spTgt spid="15"/>
                                        </p:tgtEl>
                                        <p:attrNameLst>
                                          <p:attrName>ppt_w</p:attrName>
                                        </p:attrNameLst>
                                      </p:cBhvr>
                                      <p:tavLst>
                                        <p:tav tm="0">
                                          <p:val>
                                            <p:strVal val="#ppt_w"/>
                                          </p:val>
                                        </p:tav>
                                        <p:tav tm="100000">
                                          <p:val>
                                            <p:strVal val="#ppt_w"/>
                                          </p:val>
                                        </p:tav>
                                      </p:tavLst>
                                    </p:anim>
                                    <p:anim calcmode="lin" valueType="num">
                                      <p:cBhvr>
                                        <p:cTn id="163" dur="3000" fill="hold"/>
                                        <p:tgtEl>
                                          <p:spTgt spid="15"/>
                                        </p:tgtEl>
                                        <p:attrNameLst>
                                          <p:attrName>ppt_h</p:attrName>
                                        </p:attrNameLst>
                                      </p:cBhvr>
                                      <p:tavLst>
                                        <p:tav tm="0" fmla="#ppt_h*sin(2.5*pi*$)">
                                          <p:val>
                                            <p:fltVal val="0"/>
                                          </p:val>
                                        </p:tav>
                                        <p:tav tm="100000">
                                          <p:val>
                                            <p:fltVal val="1"/>
                                          </p:val>
                                        </p:tav>
                                      </p:tavLst>
                                    </p:anim>
                                  </p:childTnLst>
                                </p:cTn>
                              </p:par>
                              <p:par>
                                <p:cTn id="164" presetID="19" presetClass="entr" presetSubtype="5" fill="hold" grpId="1" nodeType="withEffect">
                                  <p:stCondLst>
                                    <p:cond delay="0"/>
                                  </p:stCondLst>
                                  <p:childTnLst>
                                    <p:set>
                                      <p:cBhvr>
                                        <p:cTn id="165" dur="1" fill="hold">
                                          <p:stCondLst>
                                            <p:cond delay="0"/>
                                          </p:stCondLst>
                                        </p:cTn>
                                        <p:tgtEl>
                                          <p:spTgt spid="16"/>
                                        </p:tgtEl>
                                        <p:attrNameLst>
                                          <p:attrName>style.visibility</p:attrName>
                                        </p:attrNameLst>
                                      </p:cBhvr>
                                      <p:to>
                                        <p:strVal val="visible"/>
                                      </p:to>
                                    </p:set>
                                    <p:anim calcmode="lin" valueType="num">
                                      <p:cBhvr>
                                        <p:cTn id="166" dur="3000" fill="hold"/>
                                        <p:tgtEl>
                                          <p:spTgt spid="16"/>
                                        </p:tgtEl>
                                        <p:attrNameLst>
                                          <p:attrName>ppt_w</p:attrName>
                                        </p:attrNameLst>
                                      </p:cBhvr>
                                      <p:tavLst>
                                        <p:tav tm="0">
                                          <p:val>
                                            <p:strVal val="#ppt_w"/>
                                          </p:val>
                                        </p:tav>
                                        <p:tav tm="100000">
                                          <p:val>
                                            <p:strVal val="#ppt_w"/>
                                          </p:val>
                                        </p:tav>
                                      </p:tavLst>
                                    </p:anim>
                                    <p:anim calcmode="lin" valueType="num">
                                      <p:cBhvr>
                                        <p:cTn id="167" dur="3000" fill="hold"/>
                                        <p:tgtEl>
                                          <p:spTgt spid="16"/>
                                        </p:tgtEl>
                                        <p:attrNameLst>
                                          <p:attrName>ppt_h</p:attrName>
                                        </p:attrNameLst>
                                      </p:cBhvr>
                                      <p:tavLst>
                                        <p:tav tm="0" fmla="#ppt_h*sin(2.5*pi*$)">
                                          <p:val>
                                            <p:fltVal val="0"/>
                                          </p:val>
                                        </p:tav>
                                        <p:tav tm="100000">
                                          <p:val>
                                            <p:fltVal val="1"/>
                                          </p:val>
                                        </p:tav>
                                      </p:tavLst>
                                    </p:anim>
                                  </p:childTnLst>
                                </p:cTn>
                              </p:par>
                              <p:par>
                                <p:cTn id="168" presetID="19" presetClass="entr" presetSubtype="5" fill="hold" grpId="1" nodeType="withEffect">
                                  <p:stCondLst>
                                    <p:cond delay="0"/>
                                  </p:stCondLst>
                                  <p:childTnLst>
                                    <p:set>
                                      <p:cBhvr>
                                        <p:cTn id="169" dur="1" fill="hold">
                                          <p:stCondLst>
                                            <p:cond delay="0"/>
                                          </p:stCondLst>
                                        </p:cTn>
                                        <p:tgtEl>
                                          <p:spTgt spid="17"/>
                                        </p:tgtEl>
                                        <p:attrNameLst>
                                          <p:attrName>style.visibility</p:attrName>
                                        </p:attrNameLst>
                                      </p:cBhvr>
                                      <p:to>
                                        <p:strVal val="visible"/>
                                      </p:to>
                                    </p:set>
                                    <p:anim calcmode="lin" valueType="num">
                                      <p:cBhvr>
                                        <p:cTn id="170" dur="3000" fill="hold"/>
                                        <p:tgtEl>
                                          <p:spTgt spid="17"/>
                                        </p:tgtEl>
                                        <p:attrNameLst>
                                          <p:attrName>ppt_w</p:attrName>
                                        </p:attrNameLst>
                                      </p:cBhvr>
                                      <p:tavLst>
                                        <p:tav tm="0">
                                          <p:val>
                                            <p:strVal val="#ppt_w"/>
                                          </p:val>
                                        </p:tav>
                                        <p:tav tm="100000">
                                          <p:val>
                                            <p:strVal val="#ppt_w"/>
                                          </p:val>
                                        </p:tav>
                                      </p:tavLst>
                                    </p:anim>
                                    <p:anim calcmode="lin" valueType="num">
                                      <p:cBhvr>
                                        <p:cTn id="171" dur="3000" fill="hold"/>
                                        <p:tgtEl>
                                          <p:spTgt spid="17"/>
                                        </p:tgtEl>
                                        <p:attrNameLst>
                                          <p:attrName>ppt_h</p:attrName>
                                        </p:attrNameLst>
                                      </p:cBhvr>
                                      <p:tavLst>
                                        <p:tav tm="0" fmla="#ppt_h*sin(2.5*pi*$)">
                                          <p:val>
                                            <p:fltVal val="0"/>
                                          </p:val>
                                        </p:tav>
                                        <p:tav tm="100000">
                                          <p:val>
                                            <p:fltVal val="1"/>
                                          </p:val>
                                        </p:tav>
                                      </p:tavLst>
                                    </p:anim>
                                  </p:childTnLst>
                                </p:cTn>
                              </p:par>
                              <p:par>
                                <p:cTn id="172" presetID="19" presetClass="entr" presetSubtype="5" fill="hold" grpId="1" nodeType="withEffect">
                                  <p:stCondLst>
                                    <p:cond delay="0"/>
                                  </p:stCondLst>
                                  <p:childTnLst>
                                    <p:set>
                                      <p:cBhvr>
                                        <p:cTn id="173" dur="1" fill="hold">
                                          <p:stCondLst>
                                            <p:cond delay="0"/>
                                          </p:stCondLst>
                                        </p:cTn>
                                        <p:tgtEl>
                                          <p:spTgt spid="18"/>
                                        </p:tgtEl>
                                        <p:attrNameLst>
                                          <p:attrName>style.visibility</p:attrName>
                                        </p:attrNameLst>
                                      </p:cBhvr>
                                      <p:to>
                                        <p:strVal val="visible"/>
                                      </p:to>
                                    </p:set>
                                    <p:anim calcmode="lin" valueType="num">
                                      <p:cBhvr>
                                        <p:cTn id="174" dur="3000" fill="hold"/>
                                        <p:tgtEl>
                                          <p:spTgt spid="18"/>
                                        </p:tgtEl>
                                        <p:attrNameLst>
                                          <p:attrName>ppt_w</p:attrName>
                                        </p:attrNameLst>
                                      </p:cBhvr>
                                      <p:tavLst>
                                        <p:tav tm="0">
                                          <p:val>
                                            <p:strVal val="#ppt_w"/>
                                          </p:val>
                                        </p:tav>
                                        <p:tav tm="100000">
                                          <p:val>
                                            <p:strVal val="#ppt_w"/>
                                          </p:val>
                                        </p:tav>
                                      </p:tavLst>
                                    </p:anim>
                                    <p:anim calcmode="lin" valueType="num">
                                      <p:cBhvr>
                                        <p:cTn id="175" dur="3000" fill="hold"/>
                                        <p:tgtEl>
                                          <p:spTgt spid="18"/>
                                        </p:tgtEl>
                                        <p:attrNameLst>
                                          <p:attrName>ppt_h</p:attrName>
                                        </p:attrNameLst>
                                      </p:cBhvr>
                                      <p:tavLst>
                                        <p:tav tm="0" fmla="#ppt_h*sin(2.5*pi*$)">
                                          <p:val>
                                            <p:fltVal val="0"/>
                                          </p:val>
                                        </p:tav>
                                        <p:tav tm="100000">
                                          <p:val>
                                            <p:fltVal val="1"/>
                                          </p:val>
                                        </p:tav>
                                      </p:tavLst>
                                    </p:anim>
                                  </p:childTnLst>
                                </p:cTn>
                              </p:par>
                              <p:par>
                                <p:cTn id="176" presetID="19" presetClass="entr" presetSubtype="5" fill="hold" grpId="1" nodeType="withEffect">
                                  <p:stCondLst>
                                    <p:cond delay="0"/>
                                  </p:stCondLst>
                                  <p:childTnLst>
                                    <p:set>
                                      <p:cBhvr>
                                        <p:cTn id="177" dur="1" fill="hold">
                                          <p:stCondLst>
                                            <p:cond delay="0"/>
                                          </p:stCondLst>
                                        </p:cTn>
                                        <p:tgtEl>
                                          <p:spTgt spid="19"/>
                                        </p:tgtEl>
                                        <p:attrNameLst>
                                          <p:attrName>style.visibility</p:attrName>
                                        </p:attrNameLst>
                                      </p:cBhvr>
                                      <p:to>
                                        <p:strVal val="visible"/>
                                      </p:to>
                                    </p:set>
                                    <p:anim calcmode="lin" valueType="num">
                                      <p:cBhvr>
                                        <p:cTn id="178" dur="3000" fill="hold"/>
                                        <p:tgtEl>
                                          <p:spTgt spid="19"/>
                                        </p:tgtEl>
                                        <p:attrNameLst>
                                          <p:attrName>ppt_w</p:attrName>
                                        </p:attrNameLst>
                                      </p:cBhvr>
                                      <p:tavLst>
                                        <p:tav tm="0">
                                          <p:val>
                                            <p:strVal val="#ppt_w"/>
                                          </p:val>
                                        </p:tav>
                                        <p:tav tm="100000">
                                          <p:val>
                                            <p:strVal val="#ppt_w"/>
                                          </p:val>
                                        </p:tav>
                                      </p:tavLst>
                                    </p:anim>
                                    <p:anim calcmode="lin" valueType="num">
                                      <p:cBhvr>
                                        <p:cTn id="179" dur="3000" fill="hold"/>
                                        <p:tgtEl>
                                          <p:spTgt spid="19"/>
                                        </p:tgtEl>
                                        <p:attrNameLst>
                                          <p:attrName>ppt_h</p:attrName>
                                        </p:attrNameLst>
                                      </p:cBhvr>
                                      <p:tavLst>
                                        <p:tav tm="0" fmla="#ppt_h*sin(2.5*pi*$)">
                                          <p:val>
                                            <p:fltVal val="0"/>
                                          </p:val>
                                        </p:tav>
                                        <p:tav tm="100000">
                                          <p:val>
                                            <p:fltVal val="1"/>
                                          </p:val>
                                        </p:tav>
                                      </p:tavLst>
                                    </p:anim>
                                  </p:childTnLst>
                                </p:cTn>
                              </p:par>
                              <p:par>
                                <p:cTn id="180" presetID="19" presetClass="entr" presetSubtype="5" fill="hold" grpId="1" nodeType="withEffect">
                                  <p:stCondLst>
                                    <p:cond delay="0"/>
                                  </p:stCondLst>
                                  <p:childTnLst>
                                    <p:set>
                                      <p:cBhvr>
                                        <p:cTn id="181" dur="1" fill="hold">
                                          <p:stCondLst>
                                            <p:cond delay="0"/>
                                          </p:stCondLst>
                                        </p:cTn>
                                        <p:tgtEl>
                                          <p:spTgt spid="20"/>
                                        </p:tgtEl>
                                        <p:attrNameLst>
                                          <p:attrName>style.visibility</p:attrName>
                                        </p:attrNameLst>
                                      </p:cBhvr>
                                      <p:to>
                                        <p:strVal val="visible"/>
                                      </p:to>
                                    </p:set>
                                    <p:anim calcmode="lin" valueType="num">
                                      <p:cBhvr>
                                        <p:cTn id="182" dur="3000" fill="hold"/>
                                        <p:tgtEl>
                                          <p:spTgt spid="20"/>
                                        </p:tgtEl>
                                        <p:attrNameLst>
                                          <p:attrName>ppt_w</p:attrName>
                                        </p:attrNameLst>
                                      </p:cBhvr>
                                      <p:tavLst>
                                        <p:tav tm="0">
                                          <p:val>
                                            <p:strVal val="#ppt_w"/>
                                          </p:val>
                                        </p:tav>
                                        <p:tav tm="100000">
                                          <p:val>
                                            <p:strVal val="#ppt_w"/>
                                          </p:val>
                                        </p:tav>
                                      </p:tavLst>
                                    </p:anim>
                                    <p:anim calcmode="lin" valueType="num">
                                      <p:cBhvr>
                                        <p:cTn id="183" dur="3000" fill="hold"/>
                                        <p:tgtEl>
                                          <p:spTgt spid="20"/>
                                        </p:tgtEl>
                                        <p:attrNameLst>
                                          <p:attrName>ppt_h</p:attrName>
                                        </p:attrNameLst>
                                      </p:cBhvr>
                                      <p:tavLst>
                                        <p:tav tm="0" fmla="#ppt_h*sin(2.5*pi*$)">
                                          <p:val>
                                            <p:fltVal val="0"/>
                                          </p:val>
                                        </p:tav>
                                        <p:tav tm="100000">
                                          <p:val>
                                            <p:fltVal val="1"/>
                                          </p:val>
                                        </p:tav>
                                      </p:tavLst>
                                    </p:anim>
                                  </p:childTnLst>
                                </p:cTn>
                              </p:par>
                              <p:par>
                                <p:cTn id="184" presetID="19" presetClass="entr" presetSubtype="5" fill="hold" grpId="1" nodeType="withEffect">
                                  <p:stCondLst>
                                    <p:cond delay="0"/>
                                  </p:stCondLst>
                                  <p:childTnLst>
                                    <p:set>
                                      <p:cBhvr>
                                        <p:cTn id="185" dur="1" fill="hold">
                                          <p:stCondLst>
                                            <p:cond delay="0"/>
                                          </p:stCondLst>
                                        </p:cTn>
                                        <p:tgtEl>
                                          <p:spTgt spid="21"/>
                                        </p:tgtEl>
                                        <p:attrNameLst>
                                          <p:attrName>style.visibility</p:attrName>
                                        </p:attrNameLst>
                                      </p:cBhvr>
                                      <p:to>
                                        <p:strVal val="visible"/>
                                      </p:to>
                                    </p:set>
                                    <p:anim calcmode="lin" valueType="num">
                                      <p:cBhvr>
                                        <p:cTn id="186" dur="3000" fill="hold"/>
                                        <p:tgtEl>
                                          <p:spTgt spid="21"/>
                                        </p:tgtEl>
                                        <p:attrNameLst>
                                          <p:attrName>ppt_w</p:attrName>
                                        </p:attrNameLst>
                                      </p:cBhvr>
                                      <p:tavLst>
                                        <p:tav tm="0">
                                          <p:val>
                                            <p:strVal val="#ppt_w"/>
                                          </p:val>
                                        </p:tav>
                                        <p:tav tm="100000">
                                          <p:val>
                                            <p:strVal val="#ppt_w"/>
                                          </p:val>
                                        </p:tav>
                                      </p:tavLst>
                                    </p:anim>
                                    <p:anim calcmode="lin" valueType="num">
                                      <p:cBhvr>
                                        <p:cTn id="187" dur="3000" fill="hold"/>
                                        <p:tgtEl>
                                          <p:spTgt spid="21"/>
                                        </p:tgtEl>
                                        <p:attrNameLst>
                                          <p:attrName>ppt_h</p:attrName>
                                        </p:attrNameLst>
                                      </p:cBhvr>
                                      <p:tavLst>
                                        <p:tav tm="0" fmla="#ppt_h*sin(2.5*pi*$)">
                                          <p:val>
                                            <p:fltVal val="0"/>
                                          </p:val>
                                        </p:tav>
                                        <p:tav tm="100000">
                                          <p:val>
                                            <p:fltVal val="1"/>
                                          </p:val>
                                        </p:tav>
                                      </p:tavLst>
                                    </p:anim>
                                  </p:childTnLst>
                                </p:cTn>
                              </p:par>
                              <p:par>
                                <p:cTn id="188" presetID="19" presetClass="entr" presetSubtype="5" fill="hold" grpId="1" nodeType="withEffect">
                                  <p:stCondLst>
                                    <p:cond delay="0"/>
                                  </p:stCondLst>
                                  <p:childTnLst>
                                    <p:set>
                                      <p:cBhvr>
                                        <p:cTn id="189" dur="1" fill="hold">
                                          <p:stCondLst>
                                            <p:cond delay="0"/>
                                          </p:stCondLst>
                                        </p:cTn>
                                        <p:tgtEl>
                                          <p:spTgt spid="22"/>
                                        </p:tgtEl>
                                        <p:attrNameLst>
                                          <p:attrName>style.visibility</p:attrName>
                                        </p:attrNameLst>
                                      </p:cBhvr>
                                      <p:to>
                                        <p:strVal val="visible"/>
                                      </p:to>
                                    </p:set>
                                    <p:anim calcmode="lin" valueType="num">
                                      <p:cBhvr>
                                        <p:cTn id="190" dur="3000" fill="hold"/>
                                        <p:tgtEl>
                                          <p:spTgt spid="22"/>
                                        </p:tgtEl>
                                        <p:attrNameLst>
                                          <p:attrName>ppt_w</p:attrName>
                                        </p:attrNameLst>
                                      </p:cBhvr>
                                      <p:tavLst>
                                        <p:tav tm="0">
                                          <p:val>
                                            <p:strVal val="#ppt_w"/>
                                          </p:val>
                                        </p:tav>
                                        <p:tav tm="100000">
                                          <p:val>
                                            <p:strVal val="#ppt_w"/>
                                          </p:val>
                                        </p:tav>
                                      </p:tavLst>
                                    </p:anim>
                                    <p:anim calcmode="lin" valueType="num">
                                      <p:cBhvr>
                                        <p:cTn id="191" dur="3000" fill="hold"/>
                                        <p:tgtEl>
                                          <p:spTgt spid="22"/>
                                        </p:tgtEl>
                                        <p:attrNameLst>
                                          <p:attrName>ppt_h</p:attrName>
                                        </p:attrNameLst>
                                      </p:cBhvr>
                                      <p:tavLst>
                                        <p:tav tm="0" fmla="#ppt_h*sin(2.5*pi*$)">
                                          <p:val>
                                            <p:fltVal val="0"/>
                                          </p:val>
                                        </p:tav>
                                        <p:tav tm="100000">
                                          <p:val>
                                            <p:fltVal val="1"/>
                                          </p:val>
                                        </p:tav>
                                      </p:tavLst>
                                    </p:anim>
                                  </p:childTnLst>
                                </p:cTn>
                              </p:par>
                              <p:par>
                                <p:cTn id="192" presetID="19" presetClass="entr" presetSubtype="5" fill="hold" grpId="1" nodeType="withEffect">
                                  <p:stCondLst>
                                    <p:cond delay="0"/>
                                  </p:stCondLst>
                                  <p:childTnLst>
                                    <p:set>
                                      <p:cBhvr>
                                        <p:cTn id="193" dur="1" fill="hold">
                                          <p:stCondLst>
                                            <p:cond delay="0"/>
                                          </p:stCondLst>
                                        </p:cTn>
                                        <p:tgtEl>
                                          <p:spTgt spid="23"/>
                                        </p:tgtEl>
                                        <p:attrNameLst>
                                          <p:attrName>style.visibility</p:attrName>
                                        </p:attrNameLst>
                                      </p:cBhvr>
                                      <p:to>
                                        <p:strVal val="visible"/>
                                      </p:to>
                                    </p:set>
                                    <p:anim calcmode="lin" valueType="num">
                                      <p:cBhvr>
                                        <p:cTn id="194" dur="3000" fill="hold"/>
                                        <p:tgtEl>
                                          <p:spTgt spid="23"/>
                                        </p:tgtEl>
                                        <p:attrNameLst>
                                          <p:attrName>ppt_w</p:attrName>
                                        </p:attrNameLst>
                                      </p:cBhvr>
                                      <p:tavLst>
                                        <p:tav tm="0">
                                          <p:val>
                                            <p:strVal val="#ppt_w"/>
                                          </p:val>
                                        </p:tav>
                                        <p:tav tm="100000">
                                          <p:val>
                                            <p:strVal val="#ppt_w"/>
                                          </p:val>
                                        </p:tav>
                                      </p:tavLst>
                                    </p:anim>
                                    <p:anim calcmode="lin" valueType="num">
                                      <p:cBhvr>
                                        <p:cTn id="195" dur="3000" fill="hold"/>
                                        <p:tgtEl>
                                          <p:spTgt spid="23"/>
                                        </p:tgtEl>
                                        <p:attrNameLst>
                                          <p:attrName>ppt_h</p:attrName>
                                        </p:attrNameLst>
                                      </p:cBhvr>
                                      <p:tavLst>
                                        <p:tav tm="0" fmla="#ppt_h*sin(2.5*pi*$)">
                                          <p:val>
                                            <p:fltVal val="0"/>
                                          </p:val>
                                        </p:tav>
                                        <p:tav tm="100000">
                                          <p:val>
                                            <p:fltVal val="1"/>
                                          </p:val>
                                        </p:tav>
                                      </p:tavLst>
                                    </p:anim>
                                  </p:childTnLst>
                                </p:cTn>
                              </p:par>
                              <p:par>
                                <p:cTn id="196" presetID="19" presetClass="entr" presetSubtype="5" fill="hold" grpId="1" nodeType="withEffect">
                                  <p:stCondLst>
                                    <p:cond delay="0"/>
                                  </p:stCondLst>
                                  <p:childTnLst>
                                    <p:set>
                                      <p:cBhvr>
                                        <p:cTn id="197" dur="1" fill="hold">
                                          <p:stCondLst>
                                            <p:cond delay="0"/>
                                          </p:stCondLst>
                                        </p:cTn>
                                        <p:tgtEl>
                                          <p:spTgt spid="24"/>
                                        </p:tgtEl>
                                        <p:attrNameLst>
                                          <p:attrName>style.visibility</p:attrName>
                                        </p:attrNameLst>
                                      </p:cBhvr>
                                      <p:to>
                                        <p:strVal val="visible"/>
                                      </p:to>
                                    </p:set>
                                    <p:anim calcmode="lin" valueType="num">
                                      <p:cBhvr>
                                        <p:cTn id="198" dur="3000" fill="hold"/>
                                        <p:tgtEl>
                                          <p:spTgt spid="24"/>
                                        </p:tgtEl>
                                        <p:attrNameLst>
                                          <p:attrName>ppt_w</p:attrName>
                                        </p:attrNameLst>
                                      </p:cBhvr>
                                      <p:tavLst>
                                        <p:tav tm="0">
                                          <p:val>
                                            <p:strVal val="#ppt_w"/>
                                          </p:val>
                                        </p:tav>
                                        <p:tav tm="100000">
                                          <p:val>
                                            <p:strVal val="#ppt_w"/>
                                          </p:val>
                                        </p:tav>
                                      </p:tavLst>
                                    </p:anim>
                                    <p:anim calcmode="lin" valueType="num">
                                      <p:cBhvr>
                                        <p:cTn id="199" dur="3000" fill="hold"/>
                                        <p:tgtEl>
                                          <p:spTgt spid="24"/>
                                        </p:tgtEl>
                                        <p:attrNameLst>
                                          <p:attrName>ppt_h</p:attrName>
                                        </p:attrNameLst>
                                      </p:cBhvr>
                                      <p:tavLst>
                                        <p:tav tm="0" fmla="#ppt_h*sin(2.5*pi*$)">
                                          <p:val>
                                            <p:fltVal val="0"/>
                                          </p:val>
                                        </p:tav>
                                        <p:tav tm="100000">
                                          <p:val>
                                            <p:fltVal val="1"/>
                                          </p:val>
                                        </p:tav>
                                      </p:tavLst>
                                    </p:anim>
                                  </p:childTnLst>
                                </p:cTn>
                              </p:par>
                              <p:par>
                                <p:cTn id="200" presetID="19" presetClass="entr" presetSubtype="5" fill="hold" grpId="1" nodeType="withEffect">
                                  <p:stCondLst>
                                    <p:cond delay="0"/>
                                  </p:stCondLst>
                                  <p:childTnLst>
                                    <p:set>
                                      <p:cBhvr>
                                        <p:cTn id="201" dur="1" fill="hold">
                                          <p:stCondLst>
                                            <p:cond delay="0"/>
                                          </p:stCondLst>
                                        </p:cTn>
                                        <p:tgtEl>
                                          <p:spTgt spid="25"/>
                                        </p:tgtEl>
                                        <p:attrNameLst>
                                          <p:attrName>style.visibility</p:attrName>
                                        </p:attrNameLst>
                                      </p:cBhvr>
                                      <p:to>
                                        <p:strVal val="visible"/>
                                      </p:to>
                                    </p:set>
                                    <p:anim calcmode="lin" valueType="num">
                                      <p:cBhvr>
                                        <p:cTn id="202" dur="3000" fill="hold"/>
                                        <p:tgtEl>
                                          <p:spTgt spid="25"/>
                                        </p:tgtEl>
                                        <p:attrNameLst>
                                          <p:attrName>ppt_w</p:attrName>
                                        </p:attrNameLst>
                                      </p:cBhvr>
                                      <p:tavLst>
                                        <p:tav tm="0">
                                          <p:val>
                                            <p:strVal val="#ppt_w"/>
                                          </p:val>
                                        </p:tav>
                                        <p:tav tm="100000">
                                          <p:val>
                                            <p:strVal val="#ppt_w"/>
                                          </p:val>
                                        </p:tav>
                                      </p:tavLst>
                                    </p:anim>
                                    <p:anim calcmode="lin" valueType="num">
                                      <p:cBhvr>
                                        <p:cTn id="203" dur="3000" fill="hold"/>
                                        <p:tgtEl>
                                          <p:spTgt spid="25"/>
                                        </p:tgtEl>
                                        <p:attrNameLst>
                                          <p:attrName>ppt_h</p:attrName>
                                        </p:attrNameLst>
                                      </p:cBhvr>
                                      <p:tavLst>
                                        <p:tav tm="0" fmla="#ppt_h*sin(2.5*pi*$)">
                                          <p:val>
                                            <p:fltVal val="0"/>
                                          </p:val>
                                        </p:tav>
                                        <p:tav tm="100000">
                                          <p:val>
                                            <p:fltVal val="1"/>
                                          </p:val>
                                        </p:tav>
                                      </p:tavLst>
                                    </p:anim>
                                  </p:childTnLst>
                                </p:cTn>
                              </p:par>
                              <p:par>
                                <p:cTn id="204" presetID="19" presetClass="entr" presetSubtype="5" fill="hold" grpId="1" nodeType="withEffect">
                                  <p:stCondLst>
                                    <p:cond delay="0"/>
                                  </p:stCondLst>
                                  <p:childTnLst>
                                    <p:set>
                                      <p:cBhvr>
                                        <p:cTn id="205" dur="1" fill="hold">
                                          <p:stCondLst>
                                            <p:cond delay="0"/>
                                          </p:stCondLst>
                                        </p:cTn>
                                        <p:tgtEl>
                                          <p:spTgt spid="26"/>
                                        </p:tgtEl>
                                        <p:attrNameLst>
                                          <p:attrName>style.visibility</p:attrName>
                                        </p:attrNameLst>
                                      </p:cBhvr>
                                      <p:to>
                                        <p:strVal val="visible"/>
                                      </p:to>
                                    </p:set>
                                    <p:anim calcmode="lin" valueType="num">
                                      <p:cBhvr>
                                        <p:cTn id="206" dur="3000" fill="hold"/>
                                        <p:tgtEl>
                                          <p:spTgt spid="26"/>
                                        </p:tgtEl>
                                        <p:attrNameLst>
                                          <p:attrName>ppt_w</p:attrName>
                                        </p:attrNameLst>
                                      </p:cBhvr>
                                      <p:tavLst>
                                        <p:tav tm="0">
                                          <p:val>
                                            <p:strVal val="#ppt_w"/>
                                          </p:val>
                                        </p:tav>
                                        <p:tav tm="100000">
                                          <p:val>
                                            <p:strVal val="#ppt_w"/>
                                          </p:val>
                                        </p:tav>
                                      </p:tavLst>
                                    </p:anim>
                                    <p:anim calcmode="lin" valueType="num">
                                      <p:cBhvr>
                                        <p:cTn id="207" dur="3000" fill="hold"/>
                                        <p:tgtEl>
                                          <p:spTgt spid="26"/>
                                        </p:tgtEl>
                                        <p:attrNameLst>
                                          <p:attrName>ppt_h</p:attrName>
                                        </p:attrNameLst>
                                      </p:cBhvr>
                                      <p:tavLst>
                                        <p:tav tm="0" fmla="#ppt_h*sin(2.5*pi*$)">
                                          <p:val>
                                            <p:fltVal val="0"/>
                                          </p:val>
                                        </p:tav>
                                        <p:tav tm="100000">
                                          <p:val>
                                            <p:fltVal val="1"/>
                                          </p:val>
                                        </p:tav>
                                      </p:tavLst>
                                    </p:anim>
                                  </p:childTnLst>
                                </p:cTn>
                              </p:par>
                              <p:par>
                                <p:cTn id="208" presetID="19" presetClass="entr" presetSubtype="5" fill="hold" grpId="1" nodeType="withEffect">
                                  <p:stCondLst>
                                    <p:cond delay="0"/>
                                  </p:stCondLst>
                                  <p:childTnLst>
                                    <p:set>
                                      <p:cBhvr>
                                        <p:cTn id="209" dur="1" fill="hold">
                                          <p:stCondLst>
                                            <p:cond delay="0"/>
                                          </p:stCondLst>
                                        </p:cTn>
                                        <p:tgtEl>
                                          <p:spTgt spid="27"/>
                                        </p:tgtEl>
                                        <p:attrNameLst>
                                          <p:attrName>style.visibility</p:attrName>
                                        </p:attrNameLst>
                                      </p:cBhvr>
                                      <p:to>
                                        <p:strVal val="visible"/>
                                      </p:to>
                                    </p:set>
                                    <p:anim calcmode="lin" valueType="num">
                                      <p:cBhvr>
                                        <p:cTn id="210" dur="3000" fill="hold"/>
                                        <p:tgtEl>
                                          <p:spTgt spid="27"/>
                                        </p:tgtEl>
                                        <p:attrNameLst>
                                          <p:attrName>ppt_w</p:attrName>
                                        </p:attrNameLst>
                                      </p:cBhvr>
                                      <p:tavLst>
                                        <p:tav tm="0">
                                          <p:val>
                                            <p:strVal val="#ppt_w"/>
                                          </p:val>
                                        </p:tav>
                                        <p:tav tm="100000">
                                          <p:val>
                                            <p:strVal val="#ppt_w"/>
                                          </p:val>
                                        </p:tav>
                                      </p:tavLst>
                                    </p:anim>
                                    <p:anim calcmode="lin" valueType="num">
                                      <p:cBhvr>
                                        <p:cTn id="211" dur="3000" fill="hold"/>
                                        <p:tgtEl>
                                          <p:spTgt spid="27"/>
                                        </p:tgtEl>
                                        <p:attrNameLst>
                                          <p:attrName>ppt_h</p:attrName>
                                        </p:attrNameLst>
                                      </p:cBhvr>
                                      <p:tavLst>
                                        <p:tav tm="0" fmla="#ppt_h*sin(2.5*pi*$)">
                                          <p:val>
                                            <p:fltVal val="0"/>
                                          </p:val>
                                        </p:tav>
                                        <p:tav tm="100000">
                                          <p:val>
                                            <p:fltVal val="1"/>
                                          </p:val>
                                        </p:tav>
                                      </p:tavLst>
                                    </p:anim>
                                  </p:childTnLst>
                                </p:cTn>
                              </p:par>
                              <p:par>
                                <p:cTn id="212" presetID="19" presetClass="entr" presetSubtype="5" fill="hold" grpId="1" nodeType="withEffect">
                                  <p:stCondLst>
                                    <p:cond delay="0"/>
                                  </p:stCondLst>
                                  <p:childTnLst>
                                    <p:set>
                                      <p:cBhvr>
                                        <p:cTn id="213" dur="1" fill="hold">
                                          <p:stCondLst>
                                            <p:cond delay="0"/>
                                          </p:stCondLst>
                                        </p:cTn>
                                        <p:tgtEl>
                                          <p:spTgt spid="28"/>
                                        </p:tgtEl>
                                        <p:attrNameLst>
                                          <p:attrName>style.visibility</p:attrName>
                                        </p:attrNameLst>
                                      </p:cBhvr>
                                      <p:to>
                                        <p:strVal val="visible"/>
                                      </p:to>
                                    </p:set>
                                    <p:anim calcmode="lin" valueType="num">
                                      <p:cBhvr>
                                        <p:cTn id="214" dur="3000" fill="hold"/>
                                        <p:tgtEl>
                                          <p:spTgt spid="28"/>
                                        </p:tgtEl>
                                        <p:attrNameLst>
                                          <p:attrName>ppt_w</p:attrName>
                                        </p:attrNameLst>
                                      </p:cBhvr>
                                      <p:tavLst>
                                        <p:tav tm="0">
                                          <p:val>
                                            <p:strVal val="#ppt_w"/>
                                          </p:val>
                                        </p:tav>
                                        <p:tav tm="100000">
                                          <p:val>
                                            <p:strVal val="#ppt_w"/>
                                          </p:val>
                                        </p:tav>
                                      </p:tavLst>
                                    </p:anim>
                                    <p:anim calcmode="lin" valueType="num">
                                      <p:cBhvr>
                                        <p:cTn id="215" dur="3000" fill="hold"/>
                                        <p:tgtEl>
                                          <p:spTgt spid="28"/>
                                        </p:tgtEl>
                                        <p:attrNameLst>
                                          <p:attrName>ppt_h</p:attrName>
                                        </p:attrNameLst>
                                      </p:cBhvr>
                                      <p:tavLst>
                                        <p:tav tm="0" fmla="#ppt_h*sin(2.5*pi*$)">
                                          <p:val>
                                            <p:fltVal val="0"/>
                                          </p:val>
                                        </p:tav>
                                        <p:tav tm="100000">
                                          <p:val>
                                            <p:fltVal val="1"/>
                                          </p:val>
                                        </p:tav>
                                      </p:tavLst>
                                    </p:anim>
                                  </p:childTnLst>
                                </p:cTn>
                              </p:par>
                              <p:par>
                                <p:cTn id="216" presetID="19" presetClass="entr" presetSubtype="5" fill="hold" grpId="1" nodeType="withEffect">
                                  <p:stCondLst>
                                    <p:cond delay="0"/>
                                  </p:stCondLst>
                                  <p:childTnLst>
                                    <p:set>
                                      <p:cBhvr>
                                        <p:cTn id="217" dur="1" fill="hold">
                                          <p:stCondLst>
                                            <p:cond delay="0"/>
                                          </p:stCondLst>
                                        </p:cTn>
                                        <p:tgtEl>
                                          <p:spTgt spid="29"/>
                                        </p:tgtEl>
                                        <p:attrNameLst>
                                          <p:attrName>style.visibility</p:attrName>
                                        </p:attrNameLst>
                                      </p:cBhvr>
                                      <p:to>
                                        <p:strVal val="visible"/>
                                      </p:to>
                                    </p:set>
                                    <p:anim calcmode="lin" valueType="num">
                                      <p:cBhvr>
                                        <p:cTn id="218" dur="3000" fill="hold"/>
                                        <p:tgtEl>
                                          <p:spTgt spid="29"/>
                                        </p:tgtEl>
                                        <p:attrNameLst>
                                          <p:attrName>ppt_w</p:attrName>
                                        </p:attrNameLst>
                                      </p:cBhvr>
                                      <p:tavLst>
                                        <p:tav tm="0">
                                          <p:val>
                                            <p:strVal val="#ppt_w"/>
                                          </p:val>
                                        </p:tav>
                                        <p:tav tm="100000">
                                          <p:val>
                                            <p:strVal val="#ppt_w"/>
                                          </p:val>
                                        </p:tav>
                                      </p:tavLst>
                                    </p:anim>
                                    <p:anim calcmode="lin" valueType="num">
                                      <p:cBhvr>
                                        <p:cTn id="219" dur="3000" fill="hold"/>
                                        <p:tgtEl>
                                          <p:spTgt spid="29"/>
                                        </p:tgtEl>
                                        <p:attrNameLst>
                                          <p:attrName>ppt_h</p:attrName>
                                        </p:attrNameLst>
                                      </p:cBhvr>
                                      <p:tavLst>
                                        <p:tav tm="0" fmla="#ppt_h*sin(2.5*pi*$)">
                                          <p:val>
                                            <p:fltVal val="0"/>
                                          </p:val>
                                        </p:tav>
                                        <p:tav tm="100000">
                                          <p:val>
                                            <p:fltVal val="1"/>
                                          </p:val>
                                        </p:tav>
                                      </p:tavLst>
                                    </p:anim>
                                  </p:childTnLst>
                                </p:cTn>
                              </p:par>
                              <p:par>
                                <p:cTn id="220" presetID="19" presetClass="entr" presetSubtype="5" fill="hold" grpId="1" nodeType="withEffect">
                                  <p:stCondLst>
                                    <p:cond delay="0"/>
                                  </p:stCondLst>
                                  <p:childTnLst>
                                    <p:set>
                                      <p:cBhvr>
                                        <p:cTn id="221" dur="1" fill="hold">
                                          <p:stCondLst>
                                            <p:cond delay="0"/>
                                          </p:stCondLst>
                                        </p:cTn>
                                        <p:tgtEl>
                                          <p:spTgt spid="30"/>
                                        </p:tgtEl>
                                        <p:attrNameLst>
                                          <p:attrName>style.visibility</p:attrName>
                                        </p:attrNameLst>
                                      </p:cBhvr>
                                      <p:to>
                                        <p:strVal val="visible"/>
                                      </p:to>
                                    </p:set>
                                    <p:anim calcmode="lin" valueType="num">
                                      <p:cBhvr>
                                        <p:cTn id="222" dur="3000" fill="hold"/>
                                        <p:tgtEl>
                                          <p:spTgt spid="30"/>
                                        </p:tgtEl>
                                        <p:attrNameLst>
                                          <p:attrName>ppt_w</p:attrName>
                                        </p:attrNameLst>
                                      </p:cBhvr>
                                      <p:tavLst>
                                        <p:tav tm="0">
                                          <p:val>
                                            <p:strVal val="#ppt_w"/>
                                          </p:val>
                                        </p:tav>
                                        <p:tav tm="100000">
                                          <p:val>
                                            <p:strVal val="#ppt_w"/>
                                          </p:val>
                                        </p:tav>
                                      </p:tavLst>
                                    </p:anim>
                                    <p:anim calcmode="lin" valueType="num">
                                      <p:cBhvr>
                                        <p:cTn id="223" dur="3000" fill="hold"/>
                                        <p:tgtEl>
                                          <p:spTgt spid="30"/>
                                        </p:tgtEl>
                                        <p:attrNameLst>
                                          <p:attrName>ppt_h</p:attrName>
                                        </p:attrNameLst>
                                      </p:cBhvr>
                                      <p:tavLst>
                                        <p:tav tm="0" fmla="#ppt_h*sin(2.5*pi*$)">
                                          <p:val>
                                            <p:fltVal val="0"/>
                                          </p:val>
                                        </p:tav>
                                        <p:tav tm="100000">
                                          <p:val>
                                            <p:fltVal val="1"/>
                                          </p:val>
                                        </p:tav>
                                      </p:tavLst>
                                    </p:anim>
                                  </p:childTnLst>
                                </p:cTn>
                              </p:par>
                              <p:par>
                                <p:cTn id="224" presetID="19" presetClass="entr" presetSubtype="5" fill="hold" grpId="1" nodeType="withEffect">
                                  <p:stCondLst>
                                    <p:cond delay="0"/>
                                  </p:stCondLst>
                                  <p:childTnLst>
                                    <p:set>
                                      <p:cBhvr>
                                        <p:cTn id="225" dur="1" fill="hold">
                                          <p:stCondLst>
                                            <p:cond delay="0"/>
                                          </p:stCondLst>
                                        </p:cTn>
                                        <p:tgtEl>
                                          <p:spTgt spid="31"/>
                                        </p:tgtEl>
                                        <p:attrNameLst>
                                          <p:attrName>style.visibility</p:attrName>
                                        </p:attrNameLst>
                                      </p:cBhvr>
                                      <p:to>
                                        <p:strVal val="visible"/>
                                      </p:to>
                                    </p:set>
                                    <p:anim calcmode="lin" valueType="num">
                                      <p:cBhvr>
                                        <p:cTn id="226" dur="3000" fill="hold"/>
                                        <p:tgtEl>
                                          <p:spTgt spid="31"/>
                                        </p:tgtEl>
                                        <p:attrNameLst>
                                          <p:attrName>ppt_w</p:attrName>
                                        </p:attrNameLst>
                                      </p:cBhvr>
                                      <p:tavLst>
                                        <p:tav tm="0">
                                          <p:val>
                                            <p:strVal val="#ppt_w"/>
                                          </p:val>
                                        </p:tav>
                                        <p:tav tm="100000">
                                          <p:val>
                                            <p:strVal val="#ppt_w"/>
                                          </p:val>
                                        </p:tav>
                                      </p:tavLst>
                                    </p:anim>
                                    <p:anim calcmode="lin" valueType="num">
                                      <p:cBhvr>
                                        <p:cTn id="227" dur="3000" fill="hold"/>
                                        <p:tgtEl>
                                          <p:spTgt spid="31"/>
                                        </p:tgtEl>
                                        <p:attrNameLst>
                                          <p:attrName>ppt_h</p:attrName>
                                        </p:attrNameLst>
                                      </p:cBhvr>
                                      <p:tavLst>
                                        <p:tav tm="0" fmla="#ppt_h*sin(2.5*pi*$)">
                                          <p:val>
                                            <p:fltVal val="0"/>
                                          </p:val>
                                        </p:tav>
                                        <p:tav tm="100000">
                                          <p:val>
                                            <p:fltVal val="1"/>
                                          </p:val>
                                        </p:tav>
                                      </p:tavLst>
                                    </p:anim>
                                  </p:childTnLst>
                                </p:cTn>
                              </p:par>
                              <p:par>
                                <p:cTn id="228" presetID="19" presetClass="entr" presetSubtype="5" fill="hold" grpId="1" nodeType="withEffect">
                                  <p:stCondLst>
                                    <p:cond delay="0"/>
                                  </p:stCondLst>
                                  <p:childTnLst>
                                    <p:set>
                                      <p:cBhvr>
                                        <p:cTn id="229" dur="1" fill="hold">
                                          <p:stCondLst>
                                            <p:cond delay="0"/>
                                          </p:stCondLst>
                                        </p:cTn>
                                        <p:tgtEl>
                                          <p:spTgt spid="32"/>
                                        </p:tgtEl>
                                        <p:attrNameLst>
                                          <p:attrName>style.visibility</p:attrName>
                                        </p:attrNameLst>
                                      </p:cBhvr>
                                      <p:to>
                                        <p:strVal val="visible"/>
                                      </p:to>
                                    </p:set>
                                    <p:anim calcmode="lin" valueType="num">
                                      <p:cBhvr>
                                        <p:cTn id="230" dur="3000" fill="hold"/>
                                        <p:tgtEl>
                                          <p:spTgt spid="32"/>
                                        </p:tgtEl>
                                        <p:attrNameLst>
                                          <p:attrName>ppt_w</p:attrName>
                                        </p:attrNameLst>
                                      </p:cBhvr>
                                      <p:tavLst>
                                        <p:tav tm="0">
                                          <p:val>
                                            <p:strVal val="#ppt_w"/>
                                          </p:val>
                                        </p:tav>
                                        <p:tav tm="100000">
                                          <p:val>
                                            <p:strVal val="#ppt_w"/>
                                          </p:val>
                                        </p:tav>
                                      </p:tavLst>
                                    </p:anim>
                                    <p:anim calcmode="lin" valueType="num">
                                      <p:cBhvr>
                                        <p:cTn id="231" dur="3000" fill="hold"/>
                                        <p:tgtEl>
                                          <p:spTgt spid="32"/>
                                        </p:tgtEl>
                                        <p:attrNameLst>
                                          <p:attrName>ppt_h</p:attrName>
                                        </p:attrNameLst>
                                      </p:cBhvr>
                                      <p:tavLst>
                                        <p:tav tm="0" fmla="#ppt_h*sin(2.5*pi*$)">
                                          <p:val>
                                            <p:fltVal val="0"/>
                                          </p:val>
                                        </p:tav>
                                        <p:tav tm="100000">
                                          <p:val>
                                            <p:fltVal val="1"/>
                                          </p:val>
                                        </p:tav>
                                      </p:tavLst>
                                    </p:anim>
                                  </p:childTnLst>
                                </p:cTn>
                              </p:par>
                              <p:par>
                                <p:cTn id="232" presetID="16" presetClass="entr" presetSubtype="21" fill="hold" grpId="2" nodeType="withEffect">
                                  <p:stCondLst>
                                    <p:cond delay="0"/>
                                  </p:stCondLst>
                                  <p:childTnLst>
                                    <p:set>
                                      <p:cBhvr>
                                        <p:cTn id="233" dur="1" fill="hold">
                                          <p:stCondLst>
                                            <p:cond delay="0"/>
                                          </p:stCondLst>
                                        </p:cTn>
                                        <p:tgtEl>
                                          <p:spTgt spid="5"/>
                                        </p:tgtEl>
                                        <p:attrNameLst>
                                          <p:attrName>style.visibility</p:attrName>
                                        </p:attrNameLst>
                                      </p:cBhvr>
                                      <p:to>
                                        <p:strVal val="visible"/>
                                      </p:to>
                                    </p:set>
                                    <p:animEffect transition="in" filter="barn(inVertical)">
                                      <p:cBhvr>
                                        <p:cTn id="234" dur="3000"/>
                                        <p:tgtEl>
                                          <p:spTgt spid="5"/>
                                        </p:tgtEl>
                                      </p:cBhvr>
                                    </p:animEffect>
                                  </p:childTnLst>
                                </p:cTn>
                              </p:par>
                              <p:par>
                                <p:cTn id="235" presetID="16" presetClass="entr" presetSubtype="21" fill="hold" grpId="2" nodeType="withEffect">
                                  <p:stCondLst>
                                    <p:cond delay="0"/>
                                  </p:stCondLst>
                                  <p:childTnLst>
                                    <p:set>
                                      <p:cBhvr>
                                        <p:cTn id="236" dur="1" fill="hold">
                                          <p:stCondLst>
                                            <p:cond delay="0"/>
                                          </p:stCondLst>
                                        </p:cTn>
                                        <p:tgtEl>
                                          <p:spTgt spid="6"/>
                                        </p:tgtEl>
                                        <p:attrNameLst>
                                          <p:attrName>style.visibility</p:attrName>
                                        </p:attrNameLst>
                                      </p:cBhvr>
                                      <p:to>
                                        <p:strVal val="visible"/>
                                      </p:to>
                                    </p:set>
                                    <p:animEffect transition="in" filter="barn(inVertical)">
                                      <p:cBhvr>
                                        <p:cTn id="237" dur="3000"/>
                                        <p:tgtEl>
                                          <p:spTgt spid="6"/>
                                        </p:tgtEl>
                                      </p:cBhvr>
                                    </p:animEffect>
                                  </p:childTnLst>
                                </p:cTn>
                              </p:par>
                              <p:par>
                                <p:cTn id="238" presetID="16" presetClass="entr" presetSubtype="21" fill="hold" grpId="2" nodeType="withEffect">
                                  <p:stCondLst>
                                    <p:cond delay="0"/>
                                  </p:stCondLst>
                                  <p:childTnLst>
                                    <p:set>
                                      <p:cBhvr>
                                        <p:cTn id="239" dur="1" fill="hold">
                                          <p:stCondLst>
                                            <p:cond delay="0"/>
                                          </p:stCondLst>
                                        </p:cTn>
                                        <p:tgtEl>
                                          <p:spTgt spid="7"/>
                                        </p:tgtEl>
                                        <p:attrNameLst>
                                          <p:attrName>style.visibility</p:attrName>
                                        </p:attrNameLst>
                                      </p:cBhvr>
                                      <p:to>
                                        <p:strVal val="visible"/>
                                      </p:to>
                                    </p:set>
                                    <p:animEffect transition="in" filter="barn(inVertical)">
                                      <p:cBhvr>
                                        <p:cTn id="240" dur="3000"/>
                                        <p:tgtEl>
                                          <p:spTgt spid="7"/>
                                        </p:tgtEl>
                                      </p:cBhvr>
                                    </p:animEffect>
                                  </p:childTnLst>
                                </p:cTn>
                              </p:par>
                              <p:par>
                                <p:cTn id="241" presetID="16" presetClass="entr" presetSubtype="21" fill="hold" grpId="2" nodeType="withEffect">
                                  <p:stCondLst>
                                    <p:cond delay="0"/>
                                  </p:stCondLst>
                                  <p:childTnLst>
                                    <p:set>
                                      <p:cBhvr>
                                        <p:cTn id="242" dur="1" fill="hold">
                                          <p:stCondLst>
                                            <p:cond delay="0"/>
                                          </p:stCondLst>
                                        </p:cTn>
                                        <p:tgtEl>
                                          <p:spTgt spid="8"/>
                                        </p:tgtEl>
                                        <p:attrNameLst>
                                          <p:attrName>style.visibility</p:attrName>
                                        </p:attrNameLst>
                                      </p:cBhvr>
                                      <p:to>
                                        <p:strVal val="visible"/>
                                      </p:to>
                                    </p:set>
                                    <p:animEffect transition="in" filter="barn(inVertical)">
                                      <p:cBhvr>
                                        <p:cTn id="243" dur="3000"/>
                                        <p:tgtEl>
                                          <p:spTgt spid="8"/>
                                        </p:tgtEl>
                                      </p:cBhvr>
                                    </p:animEffect>
                                  </p:childTnLst>
                                </p:cTn>
                              </p:par>
                              <p:par>
                                <p:cTn id="244" presetID="16" presetClass="entr" presetSubtype="21" fill="hold" grpId="2" nodeType="withEffect">
                                  <p:stCondLst>
                                    <p:cond delay="0"/>
                                  </p:stCondLst>
                                  <p:childTnLst>
                                    <p:set>
                                      <p:cBhvr>
                                        <p:cTn id="245" dur="1" fill="hold">
                                          <p:stCondLst>
                                            <p:cond delay="0"/>
                                          </p:stCondLst>
                                        </p:cTn>
                                        <p:tgtEl>
                                          <p:spTgt spid="9"/>
                                        </p:tgtEl>
                                        <p:attrNameLst>
                                          <p:attrName>style.visibility</p:attrName>
                                        </p:attrNameLst>
                                      </p:cBhvr>
                                      <p:to>
                                        <p:strVal val="visible"/>
                                      </p:to>
                                    </p:set>
                                    <p:animEffect transition="in" filter="barn(inVertical)">
                                      <p:cBhvr>
                                        <p:cTn id="246" dur="3000"/>
                                        <p:tgtEl>
                                          <p:spTgt spid="9"/>
                                        </p:tgtEl>
                                      </p:cBhvr>
                                    </p:animEffect>
                                  </p:childTnLst>
                                </p:cTn>
                              </p:par>
                              <p:par>
                                <p:cTn id="247" presetID="16" presetClass="entr" presetSubtype="21" fill="hold" grpId="2" nodeType="withEffect">
                                  <p:stCondLst>
                                    <p:cond delay="0"/>
                                  </p:stCondLst>
                                  <p:childTnLst>
                                    <p:set>
                                      <p:cBhvr>
                                        <p:cTn id="248" dur="1" fill="hold">
                                          <p:stCondLst>
                                            <p:cond delay="0"/>
                                          </p:stCondLst>
                                        </p:cTn>
                                        <p:tgtEl>
                                          <p:spTgt spid="10"/>
                                        </p:tgtEl>
                                        <p:attrNameLst>
                                          <p:attrName>style.visibility</p:attrName>
                                        </p:attrNameLst>
                                      </p:cBhvr>
                                      <p:to>
                                        <p:strVal val="visible"/>
                                      </p:to>
                                    </p:set>
                                    <p:animEffect transition="in" filter="barn(inVertical)">
                                      <p:cBhvr>
                                        <p:cTn id="249" dur="3000"/>
                                        <p:tgtEl>
                                          <p:spTgt spid="10"/>
                                        </p:tgtEl>
                                      </p:cBhvr>
                                    </p:animEffect>
                                  </p:childTnLst>
                                </p:cTn>
                              </p:par>
                              <p:par>
                                <p:cTn id="250" presetID="16" presetClass="entr" presetSubtype="21" fill="hold" grpId="2" nodeType="withEffect">
                                  <p:stCondLst>
                                    <p:cond delay="0"/>
                                  </p:stCondLst>
                                  <p:childTnLst>
                                    <p:set>
                                      <p:cBhvr>
                                        <p:cTn id="251" dur="1" fill="hold">
                                          <p:stCondLst>
                                            <p:cond delay="0"/>
                                          </p:stCondLst>
                                        </p:cTn>
                                        <p:tgtEl>
                                          <p:spTgt spid="11"/>
                                        </p:tgtEl>
                                        <p:attrNameLst>
                                          <p:attrName>style.visibility</p:attrName>
                                        </p:attrNameLst>
                                      </p:cBhvr>
                                      <p:to>
                                        <p:strVal val="visible"/>
                                      </p:to>
                                    </p:set>
                                    <p:animEffect transition="in" filter="barn(inVertical)">
                                      <p:cBhvr>
                                        <p:cTn id="252" dur="3000"/>
                                        <p:tgtEl>
                                          <p:spTgt spid="11"/>
                                        </p:tgtEl>
                                      </p:cBhvr>
                                    </p:animEffect>
                                  </p:childTnLst>
                                </p:cTn>
                              </p:par>
                              <p:par>
                                <p:cTn id="253" presetID="16" presetClass="entr" presetSubtype="21" fill="hold" grpId="2" nodeType="withEffect">
                                  <p:stCondLst>
                                    <p:cond delay="0"/>
                                  </p:stCondLst>
                                  <p:childTnLst>
                                    <p:set>
                                      <p:cBhvr>
                                        <p:cTn id="254" dur="1" fill="hold">
                                          <p:stCondLst>
                                            <p:cond delay="0"/>
                                          </p:stCondLst>
                                        </p:cTn>
                                        <p:tgtEl>
                                          <p:spTgt spid="12"/>
                                        </p:tgtEl>
                                        <p:attrNameLst>
                                          <p:attrName>style.visibility</p:attrName>
                                        </p:attrNameLst>
                                      </p:cBhvr>
                                      <p:to>
                                        <p:strVal val="visible"/>
                                      </p:to>
                                    </p:set>
                                    <p:animEffect transition="in" filter="barn(inVertical)">
                                      <p:cBhvr>
                                        <p:cTn id="255" dur="3000"/>
                                        <p:tgtEl>
                                          <p:spTgt spid="12"/>
                                        </p:tgtEl>
                                      </p:cBhvr>
                                    </p:animEffect>
                                  </p:childTnLst>
                                </p:cTn>
                              </p:par>
                              <p:par>
                                <p:cTn id="256" presetID="16" presetClass="entr" presetSubtype="21" fill="hold" grpId="2" nodeType="withEffect">
                                  <p:stCondLst>
                                    <p:cond delay="0"/>
                                  </p:stCondLst>
                                  <p:childTnLst>
                                    <p:set>
                                      <p:cBhvr>
                                        <p:cTn id="257" dur="1" fill="hold">
                                          <p:stCondLst>
                                            <p:cond delay="0"/>
                                          </p:stCondLst>
                                        </p:cTn>
                                        <p:tgtEl>
                                          <p:spTgt spid="13"/>
                                        </p:tgtEl>
                                        <p:attrNameLst>
                                          <p:attrName>style.visibility</p:attrName>
                                        </p:attrNameLst>
                                      </p:cBhvr>
                                      <p:to>
                                        <p:strVal val="visible"/>
                                      </p:to>
                                    </p:set>
                                    <p:animEffect transition="in" filter="barn(inVertical)">
                                      <p:cBhvr>
                                        <p:cTn id="258" dur="3000"/>
                                        <p:tgtEl>
                                          <p:spTgt spid="13"/>
                                        </p:tgtEl>
                                      </p:cBhvr>
                                    </p:animEffect>
                                  </p:childTnLst>
                                </p:cTn>
                              </p:par>
                              <p:par>
                                <p:cTn id="259" presetID="16" presetClass="entr" presetSubtype="21" fill="hold" grpId="2" nodeType="withEffect">
                                  <p:stCondLst>
                                    <p:cond delay="0"/>
                                  </p:stCondLst>
                                  <p:childTnLst>
                                    <p:set>
                                      <p:cBhvr>
                                        <p:cTn id="260" dur="1" fill="hold">
                                          <p:stCondLst>
                                            <p:cond delay="0"/>
                                          </p:stCondLst>
                                        </p:cTn>
                                        <p:tgtEl>
                                          <p:spTgt spid="14"/>
                                        </p:tgtEl>
                                        <p:attrNameLst>
                                          <p:attrName>style.visibility</p:attrName>
                                        </p:attrNameLst>
                                      </p:cBhvr>
                                      <p:to>
                                        <p:strVal val="visible"/>
                                      </p:to>
                                    </p:set>
                                    <p:animEffect transition="in" filter="barn(inVertical)">
                                      <p:cBhvr>
                                        <p:cTn id="261" dur="3000"/>
                                        <p:tgtEl>
                                          <p:spTgt spid="14"/>
                                        </p:tgtEl>
                                      </p:cBhvr>
                                    </p:animEffect>
                                  </p:childTnLst>
                                </p:cTn>
                              </p:par>
                              <p:par>
                                <p:cTn id="262" presetID="16" presetClass="entr" presetSubtype="21" fill="hold" grpId="2" nodeType="withEffect">
                                  <p:stCondLst>
                                    <p:cond delay="0"/>
                                  </p:stCondLst>
                                  <p:childTnLst>
                                    <p:set>
                                      <p:cBhvr>
                                        <p:cTn id="263" dur="1" fill="hold">
                                          <p:stCondLst>
                                            <p:cond delay="0"/>
                                          </p:stCondLst>
                                        </p:cTn>
                                        <p:tgtEl>
                                          <p:spTgt spid="15"/>
                                        </p:tgtEl>
                                        <p:attrNameLst>
                                          <p:attrName>style.visibility</p:attrName>
                                        </p:attrNameLst>
                                      </p:cBhvr>
                                      <p:to>
                                        <p:strVal val="visible"/>
                                      </p:to>
                                    </p:set>
                                    <p:animEffect transition="in" filter="barn(inVertical)">
                                      <p:cBhvr>
                                        <p:cTn id="264" dur="3000"/>
                                        <p:tgtEl>
                                          <p:spTgt spid="15"/>
                                        </p:tgtEl>
                                      </p:cBhvr>
                                    </p:animEffect>
                                  </p:childTnLst>
                                </p:cTn>
                              </p:par>
                              <p:par>
                                <p:cTn id="265" presetID="16" presetClass="entr" presetSubtype="21" fill="hold" grpId="2" nodeType="withEffect">
                                  <p:stCondLst>
                                    <p:cond delay="0"/>
                                  </p:stCondLst>
                                  <p:childTnLst>
                                    <p:set>
                                      <p:cBhvr>
                                        <p:cTn id="266" dur="1" fill="hold">
                                          <p:stCondLst>
                                            <p:cond delay="0"/>
                                          </p:stCondLst>
                                        </p:cTn>
                                        <p:tgtEl>
                                          <p:spTgt spid="16"/>
                                        </p:tgtEl>
                                        <p:attrNameLst>
                                          <p:attrName>style.visibility</p:attrName>
                                        </p:attrNameLst>
                                      </p:cBhvr>
                                      <p:to>
                                        <p:strVal val="visible"/>
                                      </p:to>
                                    </p:set>
                                    <p:animEffect transition="in" filter="barn(inVertical)">
                                      <p:cBhvr>
                                        <p:cTn id="267" dur="3000"/>
                                        <p:tgtEl>
                                          <p:spTgt spid="16"/>
                                        </p:tgtEl>
                                      </p:cBhvr>
                                    </p:animEffect>
                                  </p:childTnLst>
                                </p:cTn>
                              </p:par>
                              <p:par>
                                <p:cTn id="268" presetID="16" presetClass="entr" presetSubtype="21" fill="hold" grpId="2" nodeType="withEffect">
                                  <p:stCondLst>
                                    <p:cond delay="0"/>
                                  </p:stCondLst>
                                  <p:childTnLst>
                                    <p:set>
                                      <p:cBhvr>
                                        <p:cTn id="269" dur="1" fill="hold">
                                          <p:stCondLst>
                                            <p:cond delay="0"/>
                                          </p:stCondLst>
                                        </p:cTn>
                                        <p:tgtEl>
                                          <p:spTgt spid="17"/>
                                        </p:tgtEl>
                                        <p:attrNameLst>
                                          <p:attrName>style.visibility</p:attrName>
                                        </p:attrNameLst>
                                      </p:cBhvr>
                                      <p:to>
                                        <p:strVal val="visible"/>
                                      </p:to>
                                    </p:set>
                                    <p:animEffect transition="in" filter="barn(inVertical)">
                                      <p:cBhvr>
                                        <p:cTn id="270" dur="3000"/>
                                        <p:tgtEl>
                                          <p:spTgt spid="17"/>
                                        </p:tgtEl>
                                      </p:cBhvr>
                                    </p:animEffect>
                                  </p:childTnLst>
                                </p:cTn>
                              </p:par>
                              <p:par>
                                <p:cTn id="271" presetID="16" presetClass="entr" presetSubtype="21" fill="hold" grpId="2" nodeType="withEffect">
                                  <p:stCondLst>
                                    <p:cond delay="0"/>
                                  </p:stCondLst>
                                  <p:childTnLst>
                                    <p:set>
                                      <p:cBhvr>
                                        <p:cTn id="272" dur="1" fill="hold">
                                          <p:stCondLst>
                                            <p:cond delay="0"/>
                                          </p:stCondLst>
                                        </p:cTn>
                                        <p:tgtEl>
                                          <p:spTgt spid="18"/>
                                        </p:tgtEl>
                                        <p:attrNameLst>
                                          <p:attrName>style.visibility</p:attrName>
                                        </p:attrNameLst>
                                      </p:cBhvr>
                                      <p:to>
                                        <p:strVal val="visible"/>
                                      </p:to>
                                    </p:set>
                                    <p:animEffect transition="in" filter="barn(inVertical)">
                                      <p:cBhvr>
                                        <p:cTn id="273" dur="3000"/>
                                        <p:tgtEl>
                                          <p:spTgt spid="18"/>
                                        </p:tgtEl>
                                      </p:cBhvr>
                                    </p:animEffect>
                                  </p:childTnLst>
                                </p:cTn>
                              </p:par>
                              <p:par>
                                <p:cTn id="274" presetID="16" presetClass="entr" presetSubtype="21" fill="hold" grpId="2" nodeType="withEffect">
                                  <p:stCondLst>
                                    <p:cond delay="0"/>
                                  </p:stCondLst>
                                  <p:childTnLst>
                                    <p:set>
                                      <p:cBhvr>
                                        <p:cTn id="275" dur="1" fill="hold">
                                          <p:stCondLst>
                                            <p:cond delay="0"/>
                                          </p:stCondLst>
                                        </p:cTn>
                                        <p:tgtEl>
                                          <p:spTgt spid="19"/>
                                        </p:tgtEl>
                                        <p:attrNameLst>
                                          <p:attrName>style.visibility</p:attrName>
                                        </p:attrNameLst>
                                      </p:cBhvr>
                                      <p:to>
                                        <p:strVal val="visible"/>
                                      </p:to>
                                    </p:set>
                                    <p:animEffect transition="in" filter="barn(inVertical)">
                                      <p:cBhvr>
                                        <p:cTn id="276" dur="3000"/>
                                        <p:tgtEl>
                                          <p:spTgt spid="19"/>
                                        </p:tgtEl>
                                      </p:cBhvr>
                                    </p:animEffect>
                                  </p:childTnLst>
                                </p:cTn>
                              </p:par>
                              <p:par>
                                <p:cTn id="277" presetID="16" presetClass="entr" presetSubtype="21" fill="hold" grpId="2" nodeType="withEffect">
                                  <p:stCondLst>
                                    <p:cond delay="0"/>
                                  </p:stCondLst>
                                  <p:childTnLst>
                                    <p:set>
                                      <p:cBhvr>
                                        <p:cTn id="278" dur="1" fill="hold">
                                          <p:stCondLst>
                                            <p:cond delay="0"/>
                                          </p:stCondLst>
                                        </p:cTn>
                                        <p:tgtEl>
                                          <p:spTgt spid="20"/>
                                        </p:tgtEl>
                                        <p:attrNameLst>
                                          <p:attrName>style.visibility</p:attrName>
                                        </p:attrNameLst>
                                      </p:cBhvr>
                                      <p:to>
                                        <p:strVal val="visible"/>
                                      </p:to>
                                    </p:set>
                                    <p:animEffect transition="in" filter="barn(inVertical)">
                                      <p:cBhvr>
                                        <p:cTn id="279" dur="3000"/>
                                        <p:tgtEl>
                                          <p:spTgt spid="20"/>
                                        </p:tgtEl>
                                      </p:cBhvr>
                                    </p:animEffect>
                                  </p:childTnLst>
                                </p:cTn>
                              </p:par>
                              <p:par>
                                <p:cTn id="280" presetID="16" presetClass="entr" presetSubtype="21" fill="hold" grpId="2" nodeType="withEffect">
                                  <p:stCondLst>
                                    <p:cond delay="0"/>
                                  </p:stCondLst>
                                  <p:childTnLst>
                                    <p:set>
                                      <p:cBhvr>
                                        <p:cTn id="281" dur="1" fill="hold">
                                          <p:stCondLst>
                                            <p:cond delay="0"/>
                                          </p:stCondLst>
                                        </p:cTn>
                                        <p:tgtEl>
                                          <p:spTgt spid="21"/>
                                        </p:tgtEl>
                                        <p:attrNameLst>
                                          <p:attrName>style.visibility</p:attrName>
                                        </p:attrNameLst>
                                      </p:cBhvr>
                                      <p:to>
                                        <p:strVal val="visible"/>
                                      </p:to>
                                    </p:set>
                                    <p:animEffect transition="in" filter="barn(inVertical)">
                                      <p:cBhvr>
                                        <p:cTn id="282" dur="3000"/>
                                        <p:tgtEl>
                                          <p:spTgt spid="21"/>
                                        </p:tgtEl>
                                      </p:cBhvr>
                                    </p:animEffect>
                                  </p:childTnLst>
                                </p:cTn>
                              </p:par>
                              <p:par>
                                <p:cTn id="283" presetID="16" presetClass="entr" presetSubtype="21" fill="hold" grpId="2" nodeType="withEffect">
                                  <p:stCondLst>
                                    <p:cond delay="0"/>
                                  </p:stCondLst>
                                  <p:childTnLst>
                                    <p:set>
                                      <p:cBhvr>
                                        <p:cTn id="284" dur="1" fill="hold">
                                          <p:stCondLst>
                                            <p:cond delay="0"/>
                                          </p:stCondLst>
                                        </p:cTn>
                                        <p:tgtEl>
                                          <p:spTgt spid="22"/>
                                        </p:tgtEl>
                                        <p:attrNameLst>
                                          <p:attrName>style.visibility</p:attrName>
                                        </p:attrNameLst>
                                      </p:cBhvr>
                                      <p:to>
                                        <p:strVal val="visible"/>
                                      </p:to>
                                    </p:set>
                                    <p:animEffect transition="in" filter="barn(inVertical)">
                                      <p:cBhvr>
                                        <p:cTn id="285" dur="3000"/>
                                        <p:tgtEl>
                                          <p:spTgt spid="22"/>
                                        </p:tgtEl>
                                      </p:cBhvr>
                                    </p:animEffect>
                                  </p:childTnLst>
                                </p:cTn>
                              </p:par>
                              <p:par>
                                <p:cTn id="286" presetID="16" presetClass="entr" presetSubtype="21" fill="hold" grpId="2" nodeType="withEffect">
                                  <p:stCondLst>
                                    <p:cond delay="0"/>
                                  </p:stCondLst>
                                  <p:childTnLst>
                                    <p:set>
                                      <p:cBhvr>
                                        <p:cTn id="287" dur="1" fill="hold">
                                          <p:stCondLst>
                                            <p:cond delay="0"/>
                                          </p:stCondLst>
                                        </p:cTn>
                                        <p:tgtEl>
                                          <p:spTgt spid="23"/>
                                        </p:tgtEl>
                                        <p:attrNameLst>
                                          <p:attrName>style.visibility</p:attrName>
                                        </p:attrNameLst>
                                      </p:cBhvr>
                                      <p:to>
                                        <p:strVal val="visible"/>
                                      </p:to>
                                    </p:set>
                                    <p:animEffect transition="in" filter="barn(inVertical)">
                                      <p:cBhvr>
                                        <p:cTn id="288" dur="3000"/>
                                        <p:tgtEl>
                                          <p:spTgt spid="23"/>
                                        </p:tgtEl>
                                      </p:cBhvr>
                                    </p:animEffect>
                                  </p:childTnLst>
                                </p:cTn>
                              </p:par>
                              <p:par>
                                <p:cTn id="289" presetID="16" presetClass="entr" presetSubtype="21" fill="hold" grpId="2" nodeType="withEffect">
                                  <p:stCondLst>
                                    <p:cond delay="0"/>
                                  </p:stCondLst>
                                  <p:childTnLst>
                                    <p:set>
                                      <p:cBhvr>
                                        <p:cTn id="290" dur="1" fill="hold">
                                          <p:stCondLst>
                                            <p:cond delay="0"/>
                                          </p:stCondLst>
                                        </p:cTn>
                                        <p:tgtEl>
                                          <p:spTgt spid="24"/>
                                        </p:tgtEl>
                                        <p:attrNameLst>
                                          <p:attrName>style.visibility</p:attrName>
                                        </p:attrNameLst>
                                      </p:cBhvr>
                                      <p:to>
                                        <p:strVal val="visible"/>
                                      </p:to>
                                    </p:set>
                                    <p:animEffect transition="in" filter="barn(inVertical)">
                                      <p:cBhvr>
                                        <p:cTn id="291" dur="3000"/>
                                        <p:tgtEl>
                                          <p:spTgt spid="24"/>
                                        </p:tgtEl>
                                      </p:cBhvr>
                                    </p:animEffect>
                                  </p:childTnLst>
                                </p:cTn>
                              </p:par>
                              <p:par>
                                <p:cTn id="292" presetID="16" presetClass="entr" presetSubtype="21" fill="hold" grpId="2" nodeType="withEffect">
                                  <p:stCondLst>
                                    <p:cond delay="0"/>
                                  </p:stCondLst>
                                  <p:childTnLst>
                                    <p:set>
                                      <p:cBhvr>
                                        <p:cTn id="293" dur="1" fill="hold">
                                          <p:stCondLst>
                                            <p:cond delay="0"/>
                                          </p:stCondLst>
                                        </p:cTn>
                                        <p:tgtEl>
                                          <p:spTgt spid="25"/>
                                        </p:tgtEl>
                                        <p:attrNameLst>
                                          <p:attrName>style.visibility</p:attrName>
                                        </p:attrNameLst>
                                      </p:cBhvr>
                                      <p:to>
                                        <p:strVal val="visible"/>
                                      </p:to>
                                    </p:set>
                                    <p:animEffect transition="in" filter="barn(inVertical)">
                                      <p:cBhvr>
                                        <p:cTn id="294" dur="3000"/>
                                        <p:tgtEl>
                                          <p:spTgt spid="25"/>
                                        </p:tgtEl>
                                      </p:cBhvr>
                                    </p:animEffect>
                                  </p:childTnLst>
                                </p:cTn>
                              </p:par>
                              <p:par>
                                <p:cTn id="295" presetID="16" presetClass="entr" presetSubtype="21" fill="hold" grpId="2" nodeType="withEffect">
                                  <p:stCondLst>
                                    <p:cond delay="0"/>
                                  </p:stCondLst>
                                  <p:childTnLst>
                                    <p:set>
                                      <p:cBhvr>
                                        <p:cTn id="296" dur="1" fill="hold">
                                          <p:stCondLst>
                                            <p:cond delay="0"/>
                                          </p:stCondLst>
                                        </p:cTn>
                                        <p:tgtEl>
                                          <p:spTgt spid="26"/>
                                        </p:tgtEl>
                                        <p:attrNameLst>
                                          <p:attrName>style.visibility</p:attrName>
                                        </p:attrNameLst>
                                      </p:cBhvr>
                                      <p:to>
                                        <p:strVal val="visible"/>
                                      </p:to>
                                    </p:set>
                                    <p:animEffect transition="in" filter="barn(inVertical)">
                                      <p:cBhvr>
                                        <p:cTn id="297" dur="3000"/>
                                        <p:tgtEl>
                                          <p:spTgt spid="26"/>
                                        </p:tgtEl>
                                      </p:cBhvr>
                                    </p:animEffect>
                                  </p:childTnLst>
                                </p:cTn>
                              </p:par>
                              <p:par>
                                <p:cTn id="298" presetID="16" presetClass="entr" presetSubtype="21" fill="hold" grpId="2" nodeType="withEffect">
                                  <p:stCondLst>
                                    <p:cond delay="0"/>
                                  </p:stCondLst>
                                  <p:childTnLst>
                                    <p:set>
                                      <p:cBhvr>
                                        <p:cTn id="299" dur="1" fill="hold">
                                          <p:stCondLst>
                                            <p:cond delay="0"/>
                                          </p:stCondLst>
                                        </p:cTn>
                                        <p:tgtEl>
                                          <p:spTgt spid="27"/>
                                        </p:tgtEl>
                                        <p:attrNameLst>
                                          <p:attrName>style.visibility</p:attrName>
                                        </p:attrNameLst>
                                      </p:cBhvr>
                                      <p:to>
                                        <p:strVal val="visible"/>
                                      </p:to>
                                    </p:set>
                                    <p:animEffect transition="in" filter="barn(inVertical)">
                                      <p:cBhvr>
                                        <p:cTn id="300" dur="3000"/>
                                        <p:tgtEl>
                                          <p:spTgt spid="27"/>
                                        </p:tgtEl>
                                      </p:cBhvr>
                                    </p:animEffect>
                                  </p:childTnLst>
                                </p:cTn>
                              </p:par>
                              <p:par>
                                <p:cTn id="301" presetID="16" presetClass="entr" presetSubtype="21" fill="hold" grpId="2" nodeType="withEffect">
                                  <p:stCondLst>
                                    <p:cond delay="0"/>
                                  </p:stCondLst>
                                  <p:childTnLst>
                                    <p:set>
                                      <p:cBhvr>
                                        <p:cTn id="302" dur="1" fill="hold">
                                          <p:stCondLst>
                                            <p:cond delay="0"/>
                                          </p:stCondLst>
                                        </p:cTn>
                                        <p:tgtEl>
                                          <p:spTgt spid="28"/>
                                        </p:tgtEl>
                                        <p:attrNameLst>
                                          <p:attrName>style.visibility</p:attrName>
                                        </p:attrNameLst>
                                      </p:cBhvr>
                                      <p:to>
                                        <p:strVal val="visible"/>
                                      </p:to>
                                    </p:set>
                                    <p:animEffect transition="in" filter="barn(inVertical)">
                                      <p:cBhvr>
                                        <p:cTn id="303" dur="3000"/>
                                        <p:tgtEl>
                                          <p:spTgt spid="28"/>
                                        </p:tgtEl>
                                      </p:cBhvr>
                                    </p:animEffect>
                                  </p:childTnLst>
                                </p:cTn>
                              </p:par>
                              <p:par>
                                <p:cTn id="304" presetID="16" presetClass="entr" presetSubtype="21" fill="hold" grpId="2" nodeType="withEffect">
                                  <p:stCondLst>
                                    <p:cond delay="0"/>
                                  </p:stCondLst>
                                  <p:childTnLst>
                                    <p:set>
                                      <p:cBhvr>
                                        <p:cTn id="305" dur="1" fill="hold">
                                          <p:stCondLst>
                                            <p:cond delay="0"/>
                                          </p:stCondLst>
                                        </p:cTn>
                                        <p:tgtEl>
                                          <p:spTgt spid="29"/>
                                        </p:tgtEl>
                                        <p:attrNameLst>
                                          <p:attrName>style.visibility</p:attrName>
                                        </p:attrNameLst>
                                      </p:cBhvr>
                                      <p:to>
                                        <p:strVal val="visible"/>
                                      </p:to>
                                    </p:set>
                                    <p:animEffect transition="in" filter="barn(inVertical)">
                                      <p:cBhvr>
                                        <p:cTn id="306" dur="3000"/>
                                        <p:tgtEl>
                                          <p:spTgt spid="29"/>
                                        </p:tgtEl>
                                      </p:cBhvr>
                                    </p:animEffect>
                                  </p:childTnLst>
                                </p:cTn>
                              </p:par>
                              <p:par>
                                <p:cTn id="307" presetID="16" presetClass="entr" presetSubtype="21" fill="hold" grpId="2" nodeType="withEffect">
                                  <p:stCondLst>
                                    <p:cond delay="0"/>
                                  </p:stCondLst>
                                  <p:childTnLst>
                                    <p:set>
                                      <p:cBhvr>
                                        <p:cTn id="308" dur="1" fill="hold">
                                          <p:stCondLst>
                                            <p:cond delay="0"/>
                                          </p:stCondLst>
                                        </p:cTn>
                                        <p:tgtEl>
                                          <p:spTgt spid="30"/>
                                        </p:tgtEl>
                                        <p:attrNameLst>
                                          <p:attrName>style.visibility</p:attrName>
                                        </p:attrNameLst>
                                      </p:cBhvr>
                                      <p:to>
                                        <p:strVal val="visible"/>
                                      </p:to>
                                    </p:set>
                                    <p:animEffect transition="in" filter="barn(inVertical)">
                                      <p:cBhvr>
                                        <p:cTn id="309" dur="3000"/>
                                        <p:tgtEl>
                                          <p:spTgt spid="30"/>
                                        </p:tgtEl>
                                      </p:cBhvr>
                                    </p:animEffect>
                                  </p:childTnLst>
                                </p:cTn>
                              </p:par>
                              <p:par>
                                <p:cTn id="310" presetID="16" presetClass="entr" presetSubtype="21" fill="hold" grpId="2" nodeType="withEffect">
                                  <p:stCondLst>
                                    <p:cond delay="0"/>
                                  </p:stCondLst>
                                  <p:childTnLst>
                                    <p:set>
                                      <p:cBhvr>
                                        <p:cTn id="311" dur="1" fill="hold">
                                          <p:stCondLst>
                                            <p:cond delay="0"/>
                                          </p:stCondLst>
                                        </p:cTn>
                                        <p:tgtEl>
                                          <p:spTgt spid="31"/>
                                        </p:tgtEl>
                                        <p:attrNameLst>
                                          <p:attrName>style.visibility</p:attrName>
                                        </p:attrNameLst>
                                      </p:cBhvr>
                                      <p:to>
                                        <p:strVal val="visible"/>
                                      </p:to>
                                    </p:set>
                                    <p:animEffect transition="in" filter="barn(inVertical)">
                                      <p:cBhvr>
                                        <p:cTn id="312" dur="3000"/>
                                        <p:tgtEl>
                                          <p:spTgt spid="31"/>
                                        </p:tgtEl>
                                      </p:cBhvr>
                                    </p:animEffect>
                                  </p:childTnLst>
                                </p:cTn>
                              </p:par>
                              <p:par>
                                <p:cTn id="313" presetID="16" presetClass="entr" presetSubtype="21" fill="hold" grpId="2" nodeType="withEffect">
                                  <p:stCondLst>
                                    <p:cond delay="0"/>
                                  </p:stCondLst>
                                  <p:childTnLst>
                                    <p:set>
                                      <p:cBhvr>
                                        <p:cTn id="314" dur="1" fill="hold">
                                          <p:stCondLst>
                                            <p:cond delay="0"/>
                                          </p:stCondLst>
                                        </p:cTn>
                                        <p:tgtEl>
                                          <p:spTgt spid="32"/>
                                        </p:tgtEl>
                                        <p:attrNameLst>
                                          <p:attrName>style.visibility</p:attrName>
                                        </p:attrNameLst>
                                      </p:cBhvr>
                                      <p:to>
                                        <p:strVal val="visible"/>
                                      </p:to>
                                    </p:set>
                                    <p:animEffect transition="in" filter="barn(inVertical)">
                                      <p:cBhvr>
                                        <p:cTn id="315" dur="3000"/>
                                        <p:tgtEl>
                                          <p:spTgt spid="32"/>
                                        </p:tgtEl>
                                      </p:cBhvr>
                                    </p:animEffect>
                                  </p:childTnLst>
                                </p:cTn>
                              </p:par>
                            </p:childTnLst>
                          </p:cTn>
                        </p:par>
                        <p:par>
                          <p:cTn id="316" fill="hold">
                            <p:stCondLst>
                              <p:cond delay="3000"/>
                            </p:stCondLst>
                            <p:childTnLst>
                              <p:par>
                                <p:cTn id="317" presetID="2" presetClass="exit" presetSubtype="4" fill="hold" grpId="3" nodeType="afterEffect">
                                  <p:stCondLst>
                                    <p:cond delay="0"/>
                                  </p:stCondLst>
                                  <p:childTnLst>
                                    <p:anim calcmode="lin" valueType="num">
                                      <p:cBhvr additive="base">
                                        <p:cTn id="318" dur="3000"/>
                                        <p:tgtEl>
                                          <p:spTgt spid="5"/>
                                        </p:tgtEl>
                                        <p:attrNameLst>
                                          <p:attrName>ppt_x</p:attrName>
                                        </p:attrNameLst>
                                      </p:cBhvr>
                                      <p:tavLst>
                                        <p:tav tm="0">
                                          <p:val>
                                            <p:strVal val="ppt_x"/>
                                          </p:val>
                                        </p:tav>
                                        <p:tav tm="100000">
                                          <p:val>
                                            <p:strVal val="ppt_x"/>
                                          </p:val>
                                        </p:tav>
                                      </p:tavLst>
                                    </p:anim>
                                    <p:anim calcmode="lin" valueType="num">
                                      <p:cBhvr additive="base">
                                        <p:cTn id="319" dur="3000"/>
                                        <p:tgtEl>
                                          <p:spTgt spid="5"/>
                                        </p:tgtEl>
                                        <p:attrNameLst>
                                          <p:attrName>ppt_y</p:attrName>
                                        </p:attrNameLst>
                                      </p:cBhvr>
                                      <p:tavLst>
                                        <p:tav tm="0">
                                          <p:val>
                                            <p:strVal val="ppt_y"/>
                                          </p:val>
                                        </p:tav>
                                        <p:tav tm="100000">
                                          <p:val>
                                            <p:strVal val="1+ppt_h/2"/>
                                          </p:val>
                                        </p:tav>
                                      </p:tavLst>
                                    </p:anim>
                                    <p:set>
                                      <p:cBhvr>
                                        <p:cTn id="320" dur="1" fill="hold">
                                          <p:stCondLst>
                                            <p:cond delay="2999"/>
                                          </p:stCondLst>
                                        </p:cTn>
                                        <p:tgtEl>
                                          <p:spTgt spid="5"/>
                                        </p:tgtEl>
                                        <p:attrNameLst>
                                          <p:attrName>style.visibility</p:attrName>
                                        </p:attrNameLst>
                                      </p:cBhvr>
                                      <p:to>
                                        <p:strVal val="hidden"/>
                                      </p:to>
                                    </p:set>
                                  </p:childTnLst>
                                </p:cTn>
                              </p:par>
                              <p:par>
                                <p:cTn id="321" presetID="2" presetClass="exit" presetSubtype="4" fill="hold" grpId="3" nodeType="withEffect">
                                  <p:stCondLst>
                                    <p:cond delay="0"/>
                                  </p:stCondLst>
                                  <p:childTnLst>
                                    <p:anim calcmode="lin" valueType="num">
                                      <p:cBhvr additive="base">
                                        <p:cTn id="322" dur="3000"/>
                                        <p:tgtEl>
                                          <p:spTgt spid="6"/>
                                        </p:tgtEl>
                                        <p:attrNameLst>
                                          <p:attrName>ppt_x</p:attrName>
                                        </p:attrNameLst>
                                      </p:cBhvr>
                                      <p:tavLst>
                                        <p:tav tm="0">
                                          <p:val>
                                            <p:strVal val="ppt_x"/>
                                          </p:val>
                                        </p:tav>
                                        <p:tav tm="100000">
                                          <p:val>
                                            <p:strVal val="ppt_x"/>
                                          </p:val>
                                        </p:tav>
                                      </p:tavLst>
                                    </p:anim>
                                    <p:anim calcmode="lin" valueType="num">
                                      <p:cBhvr additive="base">
                                        <p:cTn id="323" dur="3000"/>
                                        <p:tgtEl>
                                          <p:spTgt spid="6"/>
                                        </p:tgtEl>
                                        <p:attrNameLst>
                                          <p:attrName>ppt_y</p:attrName>
                                        </p:attrNameLst>
                                      </p:cBhvr>
                                      <p:tavLst>
                                        <p:tav tm="0">
                                          <p:val>
                                            <p:strVal val="ppt_y"/>
                                          </p:val>
                                        </p:tav>
                                        <p:tav tm="100000">
                                          <p:val>
                                            <p:strVal val="1+ppt_h/2"/>
                                          </p:val>
                                        </p:tav>
                                      </p:tavLst>
                                    </p:anim>
                                    <p:set>
                                      <p:cBhvr>
                                        <p:cTn id="324" dur="1" fill="hold">
                                          <p:stCondLst>
                                            <p:cond delay="2999"/>
                                          </p:stCondLst>
                                        </p:cTn>
                                        <p:tgtEl>
                                          <p:spTgt spid="6"/>
                                        </p:tgtEl>
                                        <p:attrNameLst>
                                          <p:attrName>style.visibility</p:attrName>
                                        </p:attrNameLst>
                                      </p:cBhvr>
                                      <p:to>
                                        <p:strVal val="hidden"/>
                                      </p:to>
                                    </p:set>
                                  </p:childTnLst>
                                </p:cTn>
                              </p:par>
                              <p:par>
                                <p:cTn id="325" presetID="2" presetClass="exit" presetSubtype="4" fill="hold" grpId="3" nodeType="withEffect">
                                  <p:stCondLst>
                                    <p:cond delay="0"/>
                                  </p:stCondLst>
                                  <p:childTnLst>
                                    <p:anim calcmode="lin" valueType="num">
                                      <p:cBhvr additive="base">
                                        <p:cTn id="326" dur="3000"/>
                                        <p:tgtEl>
                                          <p:spTgt spid="7"/>
                                        </p:tgtEl>
                                        <p:attrNameLst>
                                          <p:attrName>ppt_x</p:attrName>
                                        </p:attrNameLst>
                                      </p:cBhvr>
                                      <p:tavLst>
                                        <p:tav tm="0">
                                          <p:val>
                                            <p:strVal val="ppt_x"/>
                                          </p:val>
                                        </p:tav>
                                        <p:tav tm="100000">
                                          <p:val>
                                            <p:strVal val="ppt_x"/>
                                          </p:val>
                                        </p:tav>
                                      </p:tavLst>
                                    </p:anim>
                                    <p:anim calcmode="lin" valueType="num">
                                      <p:cBhvr additive="base">
                                        <p:cTn id="327" dur="3000"/>
                                        <p:tgtEl>
                                          <p:spTgt spid="7"/>
                                        </p:tgtEl>
                                        <p:attrNameLst>
                                          <p:attrName>ppt_y</p:attrName>
                                        </p:attrNameLst>
                                      </p:cBhvr>
                                      <p:tavLst>
                                        <p:tav tm="0">
                                          <p:val>
                                            <p:strVal val="ppt_y"/>
                                          </p:val>
                                        </p:tav>
                                        <p:tav tm="100000">
                                          <p:val>
                                            <p:strVal val="1+ppt_h/2"/>
                                          </p:val>
                                        </p:tav>
                                      </p:tavLst>
                                    </p:anim>
                                    <p:set>
                                      <p:cBhvr>
                                        <p:cTn id="328" dur="1" fill="hold">
                                          <p:stCondLst>
                                            <p:cond delay="2999"/>
                                          </p:stCondLst>
                                        </p:cTn>
                                        <p:tgtEl>
                                          <p:spTgt spid="7"/>
                                        </p:tgtEl>
                                        <p:attrNameLst>
                                          <p:attrName>style.visibility</p:attrName>
                                        </p:attrNameLst>
                                      </p:cBhvr>
                                      <p:to>
                                        <p:strVal val="hidden"/>
                                      </p:to>
                                    </p:set>
                                  </p:childTnLst>
                                </p:cTn>
                              </p:par>
                              <p:par>
                                <p:cTn id="329" presetID="2" presetClass="exit" presetSubtype="4" fill="hold" grpId="3" nodeType="withEffect">
                                  <p:stCondLst>
                                    <p:cond delay="0"/>
                                  </p:stCondLst>
                                  <p:childTnLst>
                                    <p:anim calcmode="lin" valueType="num">
                                      <p:cBhvr additive="base">
                                        <p:cTn id="330" dur="3000"/>
                                        <p:tgtEl>
                                          <p:spTgt spid="8"/>
                                        </p:tgtEl>
                                        <p:attrNameLst>
                                          <p:attrName>ppt_x</p:attrName>
                                        </p:attrNameLst>
                                      </p:cBhvr>
                                      <p:tavLst>
                                        <p:tav tm="0">
                                          <p:val>
                                            <p:strVal val="ppt_x"/>
                                          </p:val>
                                        </p:tav>
                                        <p:tav tm="100000">
                                          <p:val>
                                            <p:strVal val="ppt_x"/>
                                          </p:val>
                                        </p:tav>
                                      </p:tavLst>
                                    </p:anim>
                                    <p:anim calcmode="lin" valueType="num">
                                      <p:cBhvr additive="base">
                                        <p:cTn id="331" dur="3000"/>
                                        <p:tgtEl>
                                          <p:spTgt spid="8"/>
                                        </p:tgtEl>
                                        <p:attrNameLst>
                                          <p:attrName>ppt_y</p:attrName>
                                        </p:attrNameLst>
                                      </p:cBhvr>
                                      <p:tavLst>
                                        <p:tav tm="0">
                                          <p:val>
                                            <p:strVal val="ppt_y"/>
                                          </p:val>
                                        </p:tav>
                                        <p:tav tm="100000">
                                          <p:val>
                                            <p:strVal val="1+ppt_h/2"/>
                                          </p:val>
                                        </p:tav>
                                      </p:tavLst>
                                    </p:anim>
                                    <p:set>
                                      <p:cBhvr>
                                        <p:cTn id="332" dur="1" fill="hold">
                                          <p:stCondLst>
                                            <p:cond delay="2999"/>
                                          </p:stCondLst>
                                        </p:cTn>
                                        <p:tgtEl>
                                          <p:spTgt spid="8"/>
                                        </p:tgtEl>
                                        <p:attrNameLst>
                                          <p:attrName>style.visibility</p:attrName>
                                        </p:attrNameLst>
                                      </p:cBhvr>
                                      <p:to>
                                        <p:strVal val="hidden"/>
                                      </p:to>
                                    </p:set>
                                  </p:childTnLst>
                                </p:cTn>
                              </p:par>
                              <p:par>
                                <p:cTn id="333" presetID="2" presetClass="exit" presetSubtype="4" fill="hold" grpId="3" nodeType="withEffect">
                                  <p:stCondLst>
                                    <p:cond delay="0"/>
                                  </p:stCondLst>
                                  <p:childTnLst>
                                    <p:anim calcmode="lin" valueType="num">
                                      <p:cBhvr additive="base">
                                        <p:cTn id="334" dur="3000"/>
                                        <p:tgtEl>
                                          <p:spTgt spid="9"/>
                                        </p:tgtEl>
                                        <p:attrNameLst>
                                          <p:attrName>ppt_x</p:attrName>
                                        </p:attrNameLst>
                                      </p:cBhvr>
                                      <p:tavLst>
                                        <p:tav tm="0">
                                          <p:val>
                                            <p:strVal val="ppt_x"/>
                                          </p:val>
                                        </p:tav>
                                        <p:tav tm="100000">
                                          <p:val>
                                            <p:strVal val="ppt_x"/>
                                          </p:val>
                                        </p:tav>
                                      </p:tavLst>
                                    </p:anim>
                                    <p:anim calcmode="lin" valueType="num">
                                      <p:cBhvr additive="base">
                                        <p:cTn id="335" dur="3000"/>
                                        <p:tgtEl>
                                          <p:spTgt spid="9"/>
                                        </p:tgtEl>
                                        <p:attrNameLst>
                                          <p:attrName>ppt_y</p:attrName>
                                        </p:attrNameLst>
                                      </p:cBhvr>
                                      <p:tavLst>
                                        <p:tav tm="0">
                                          <p:val>
                                            <p:strVal val="ppt_y"/>
                                          </p:val>
                                        </p:tav>
                                        <p:tav tm="100000">
                                          <p:val>
                                            <p:strVal val="1+ppt_h/2"/>
                                          </p:val>
                                        </p:tav>
                                      </p:tavLst>
                                    </p:anim>
                                    <p:set>
                                      <p:cBhvr>
                                        <p:cTn id="336" dur="1" fill="hold">
                                          <p:stCondLst>
                                            <p:cond delay="2999"/>
                                          </p:stCondLst>
                                        </p:cTn>
                                        <p:tgtEl>
                                          <p:spTgt spid="9"/>
                                        </p:tgtEl>
                                        <p:attrNameLst>
                                          <p:attrName>style.visibility</p:attrName>
                                        </p:attrNameLst>
                                      </p:cBhvr>
                                      <p:to>
                                        <p:strVal val="hidden"/>
                                      </p:to>
                                    </p:set>
                                  </p:childTnLst>
                                </p:cTn>
                              </p:par>
                              <p:par>
                                <p:cTn id="337" presetID="2" presetClass="exit" presetSubtype="4" fill="hold" grpId="3" nodeType="withEffect">
                                  <p:stCondLst>
                                    <p:cond delay="0"/>
                                  </p:stCondLst>
                                  <p:childTnLst>
                                    <p:anim calcmode="lin" valueType="num">
                                      <p:cBhvr additive="base">
                                        <p:cTn id="338" dur="3000"/>
                                        <p:tgtEl>
                                          <p:spTgt spid="10"/>
                                        </p:tgtEl>
                                        <p:attrNameLst>
                                          <p:attrName>ppt_x</p:attrName>
                                        </p:attrNameLst>
                                      </p:cBhvr>
                                      <p:tavLst>
                                        <p:tav tm="0">
                                          <p:val>
                                            <p:strVal val="ppt_x"/>
                                          </p:val>
                                        </p:tav>
                                        <p:tav tm="100000">
                                          <p:val>
                                            <p:strVal val="ppt_x"/>
                                          </p:val>
                                        </p:tav>
                                      </p:tavLst>
                                    </p:anim>
                                    <p:anim calcmode="lin" valueType="num">
                                      <p:cBhvr additive="base">
                                        <p:cTn id="339" dur="3000"/>
                                        <p:tgtEl>
                                          <p:spTgt spid="10"/>
                                        </p:tgtEl>
                                        <p:attrNameLst>
                                          <p:attrName>ppt_y</p:attrName>
                                        </p:attrNameLst>
                                      </p:cBhvr>
                                      <p:tavLst>
                                        <p:tav tm="0">
                                          <p:val>
                                            <p:strVal val="ppt_y"/>
                                          </p:val>
                                        </p:tav>
                                        <p:tav tm="100000">
                                          <p:val>
                                            <p:strVal val="1+ppt_h/2"/>
                                          </p:val>
                                        </p:tav>
                                      </p:tavLst>
                                    </p:anim>
                                    <p:set>
                                      <p:cBhvr>
                                        <p:cTn id="340" dur="1" fill="hold">
                                          <p:stCondLst>
                                            <p:cond delay="2999"/>
                                          </p:stCondLst>
                                        </p:cTn>
                                        <p:tgtEl>
                                          <p:spTgt spid="10"/>
                                        </p:tgtEl>
                                        <p:attrNameLst>
                                          <p:attrName>style.visibility</p:attrName>
                                        </p:attrNameLst>
                                      </p:cBhvr>
                                      <p:to>
                                        <p:strVal val="hidden"/>
                                      </p:to>
                                    </p:set>
                                  </p:childTnLst>
                                </p:cTn>
                              </p:par>
                              <p:par>
                                <p:cTn id="341" presetID="2" presetClass="exit" presetSubtype="4" fill="hold" grpId="3" nodeType="withEffect">
                                  <p:stCondLst>
                                    <p:cond delay="0"/>
                                  </p:stCondLst>
                                  <p:childTnLst>
                                    <p:anim calcmode="lin" valueType="num">
                                      <p:cBhvr additive="base">
                                        <p:cTn id="342" dur="3000"/>
                                        <p:tgtEl>
                                          <p:spTgt spid="11"/>
                                        </p:tgtEl>
                                        <p:attrNameLst>
                                          <p:attrName>ppt_x</p:attrName>
                                        </p:attrNameLst>
                                      </p:cBhvr>
                                      <p:tavLst>
                                        <p:tav tm="0">
                                          <p:val>
                                            <p:strVal val="ppt_x"/>
                                          </p:val>
                                        </p:tav>
                                        <p:tav tm="100000">
                                          <p:val>
                                            <p:strVal val="ppt_x"/>
                                          </p:val>
                                        </p:tav>
                                      </p:tavLst>
                                    </p:anim>
                                    <p:anim calcmode="lin" valueType="num">
                                      <p:cBhvr additive="base">
                                        <p:cTn id="343" dur="3000"/>
                                        <p:tgtEl>
                                          <p:spTgt spid="11"/>
                                        </p:tgtEl>
                                        <p:attrNameLst>
                                          <p:attrName>ppt_y</p:attrName>
                                        </p:attrNameLst>
                                      </p:cBhvr>
                                      <p:tavLst>
                                        <p:tav tm="0">
                                          <p:val>
                                            <p:strVal val="ppt_y"/>
                                          </p:val>
                                        </p:tav>
                                        <p:tav tm="100000">
                                          <p:val>
                                            <p:strVal val="1+ppt_h/2"/>
                                          </p:val>
                                        </p:tav>
                                      </p:tavLst>
                                    </p:anim>
                                    <p:set>
                                      <p:cBhvr>
                                        <p:cTn id="344" dur="1" fill="hold">
                                          <p:stCondLst>
                                            <p:cond delay="2999"/>
                                          </p:stCondLst>
                                        </p:cTn>
                                        <p:tgtEl>
                                          <p:spTgt spid="11"/>
                                        </p:tgtEl>
                                        <p:attrNameLst>
                                          <p:attrName>style.visibility</p:attrName>
                                        </p:attrNameLst>
                                      </p:cBhvr>
                                      <p:to>
                                        <p:strVal val="hidden"/>
                                      </p:to>
                                    </p:set>
                                  </p:childTnLst>
                                </p:cTn>
                              </p:par>
                              <p:par>
                                <p:cTn id="345" presetID="2" presetClass="exit" presetSubtype="4" fill="hold" grpId="3" nodeType="withEffect">
                                  <p:stCondLst>
                                    <p:cond delay="0"/>
                                  </p:stCondLst>
                                  <p:childTnLst>
                                    <p:anim calcmode="lin" valueType="num">
                                      <p:cBhvr additive="base">
                                        <p:cTn id="346" dur="3000"/>
                                        <p:tgtEl>
                                          <p:spTgt spid="12"/>
                                        </p:tgtEl>
                                        <p:attrNameLst>
                                          <p:attrName>ppt_x</p:attrName>
                                        </p:attrNameLst>
                                      </p:cBhvr>
                                      <p:tavLst>
                                        <p:tav tm="0">
                                          <p:val>
                                            <p:strVal val="ppt_x"/>
                                          </p:val>
                                        </p:tav>
                                        <p:tav tm="100000">
                                          <p:val>
                                            <p:strVal val="ppt_x"/>
                                          </p:val>
                                        </p:tav>
                                      </p:tavLst>
                                    </p:anim>
                                    <p:anim calcmode="lin" valueType="num">
                                      <p:cBhvr additive="base">
                                        <p:cTn id="347" dur="3000"/>
                                        <p:tgtEl>
                                          <p:spTgt spid="12"/>
                                        </p:tgtEl>
                                        <p:attrNameLst>
                                          <p:attrName>ppt_y</p:attrName>
                                        </p:attrNameLst>
                                      </p:cBhvr>
                                      <p:tavLst>
                                        <p:tav tm="0">
                                          <p:val>
                                            <p:strVal val="ppt_y"/>
                                          </p:val>
                                        </p:tav>
                                        <p:tav tm="100000">
                                          <p:val>
                                            <p:strVal val="1+ppt_h/2"/>
                                          </p:val>
                                        </p:tav>
                                      </p:tavLst>
                                    </p:anim>
                                    <p:set>
                                      <p:cBhvr>
                                        <p:cTn id="348" dur="1" fill="hold">
                                          <p:stCondLst>
                                            <p:cond delay="2999"/>
                                          </p:stCondLst>
                                        </p:cTn>
                                        <p:tgtEl>
                                          <p:spTgt spid="12"/>
                                        </p:tgtEl>
                                        <p:attrNameLst>
                                          <p:attrName>style.visibility</p:attrName>
                                        </p:attrNameLst>
                                      </p:cBhvr>
                                      <p:to>
                                        <p:strVal val="hidden"/>
                                      </p:to>
                                    </p:set>
                                  </p:childTnLst>
                                </p:cTn>
                              </p:par>
                              <p:par>
                                <p:cTn id="349" presetID="2" presetClass="exit" presetSubtype="4" fill="hold" grpId="3" nodeType="withEffect">
                                  <p:stCondLst>
                                    <p:cond delay="0"/>
                                  </p:stCondLst>
                                  <p:childTnLst>
                                    <p:anim calcmode="lin" valueType="num">
                                      <p:cBhvr additive="base">
                                        <p:cTn id="350" dur="3000"/>
                                        <p:tgtEl>
                                          <p:spTgt spid="13"/>
                                        </p:tgtEl>
                                        <p:attrNameLst>
                                          <p:attrName>ppt_x</p:attrName>
                                        </p:attrNameLst>
                                      </p:cBhvr>
                                      <p:tavLst>
                                        <p:tav tm="0">
                                          <p:val>
                                            <p:strVal val="ppt_x"/>
                                          </p:val>
                                        </p:tav>
                                        <p:tav tm="100000">
                                          <p:val>
                                            <p:strVal val="ppt_x"/>
                                          </p:val>
                                        </p:tav>
                                      </p:tavLst>
                                    </p:anim>
                                    <p:anim calcmode="lin" valueType="num">
                                      <p:cBhvr additive="base">
                                        <p:cTn id="351" dur="3000"/>
                                        <p:tgtEl>
                                          <p:spTgt spid="13"/>
                                        </p:tgtEl>
                                        <p:attrNameLst>
                                          <p:attrName>ppt_y</p:attrName>
                                        </p:attrNameLst>
                                      </p:cBhvr>
                                      <p:tavLst>
                                        <p:tav tm="0">
                                          <p:val>
                                            <p:strVal val="ppt_y"/>
                                          </p:val>
                                        </p:tav>
                                        <p:tav tm="100000">
                                          <p:val>
                                            <p:strVal val="1+ppt_h/2"/>
                                          </p:val>
                                        </p:tav>
                                      </p:tavLst>
                                    </p:anim>
                                    <p:set>
                                      <p:cBhvr>
                                        <p:cTn id="352" dur="1" fill="hold">
                                          <p:stCondLst>
                                            <p:cond delay="2999"/>
                                          </p:stCondLst>
                                        </p:cTn>
                                        <p:tgtEl>
                                          <p:spTgt spid="13"/>
                                        </p:tgtEl>
                                        <p:attrNameLst>
                                          <p:attrName>style.visibility</p:attrName>
                                        </p:attrNameLst>
                                      </p:cBhvr>
                                      <p:to>
                                        <p:strVal val="hidden"/>
                                      </p:to>
                                    </p:set>
                                  </p:childTnLst>
                                </p:cTn>
                              </p:par>
                              <p:par>
                                <p:cTn id="353" presetID="2" presetClass="exit" presetSubtype="4" fill="hold" grpId="3" nodeType="withEffect">
                                  <p:stCondLst>
                                    <p:cond delay="0"/>
                                  </p:stCondLst>
                                  <p:childTnLst>
                                    <p:anim calcmode="lin" valueType="num">
                                      <p:cBhvr additive="base">
                                        <p:cTn id="354" dur="3000"/>
                                        <p:tgtEl>
                                          <p:spTgt spid="14"/>
                                        </p:tgtEl>
                                        <p:attrNameLst>
                                          <p:attrName>ppt_x</p:attrName>
                                        </p:attrNameLst>
                                      </p:cBhvr>
                                      <p:tavLst>
                                        <p:tav tm="0">
                                          <p:val>
                                            <p:strVal val="ppt_x"/>
                                          </p:val>
                                        </p:tav>
                                        <p:tav tm="100000">
                                          <p:val>
                                            <p:strVal val="ppt_x"/>
                                          </p:val>
                                        </p:tav>
                                      </p:tavLst>
                                    </p:anim>
                                    <p:anim calcmode="lin" valueType="num">
                                      <p:cBhvr additive="base">
                                        <p:cTn id="355" dur="3000"/>
                                        <p:tgtEl>
                                          <p:spTgt spid="14"/>
                                        </p:tgtEl>
                                        <p:attrNameLst>
                                          <p:attrName>ppt_y</p:attrName>
                                        </p:attrNameLst>
                                      </p:cBhvr>
                                      <p:tavLst>
                                        <p:tav tm="0">
                                          <p:val>
                                            <p:strVal val="ppt_y"/>
                                          </p:val>
                                        </p:tav>
                                        <p:tav tm="100000">
                                          <p:val>
                                            <p:strVal val="1+ppt_h/2"/>
                                          </p:val>
                                        </p:tav>
                                      </p:tavLst>
                                    </p:anim>
                                    <p:set>
                                      <p:cBhvr>
                                        <p:cTn id="356" dur="1" fill="hold">
                                          <p:stCondLst>
                                            <p:cond delay="2999"/>
                                          </p:stCondLst>
                                        </p:cTn>
                                        <p:tgtEl>
                                          <p:spTgt spid="14"/>
                                        </p:tgtEl>
                                        <p:attrNameLst>
                                          <p:attrName>style.visibility</p:attrName>
                                        </p:attrNameLst>
                                      </p:cBhvr>
                                      <p:to>
                                        <p:strVal val="hidden"/>
                                      </p:to>
                                    </p:set>
                                  </p:childTnLst>
                                </p:cTn>
                              </p:par>
                              <p:par>
                                <p:cTn id="357" presetID="2" presetClass="exit" presetSubtype="4" fill="hold" grpId="3" nodeType="withEffect">
                                  <p:stCondLst>
                                    <p:cond delay="0"/>
                                  </p:stCondLst>
                                  <p:childTnLst>
                                    <p:anim calcmode="lin" valueType="num">
                                      <p:cBhvr additive="base">
                                        <p:cTn id="358" dur="3000"/>
                                        <p:tgtEl>
                                          <p:spTgt spid="15"/>
                                        </p:tgtEl>
                                        <p:attrNameLst>
                                          <p:attrName>ppt_x</p:attrName>
                                        </p:attrNameLst>
                                      </p:cBhvr>
                                      <p:tavLst>
                                        <p:tav tm="0">
                                          <p:val>
                                            <p:strVal val="ppt_x"/>
                                          </p:val>
                                        </p:tav>
                                        <p:tav tm="100000">
                                          <p:val>
                                            <p:strVal val="ppt_x"/>
                                          </p:val>
                                        </p:tav>
                                      </p:tavLst>
                                    </p:anim>
                                    <p:anim calcmode="lin" valueType="num">
                                      <p:cBhvr additive="base">
                                        <p:cTn id="359" dur="3000"/>
                                        <p:tgtEl>
                                          <p:spTgt spid="15"/>
                                        </p:tgtEl>
                                        <p:attrNameLst>
                                          <p:attrName>ppt_y</p:attrName>
                                        </p:attrNameLst>
                                      </p:cBhvr>
                                      <p:tavLst>
                                        <p:tav tm="0">
                                          <p:val>
                                            <p:strVal val="ppt_y"/>
                                          </p:val>
                                        </p:tav>
                                        <p:tav tm="100000">
                                          <p:val>
                                            <p:strVal val="1+ppt_h/2"/>
                                          </p:val>
                                        </p:tav>
                                      </p:tavLst>
                                    </p:anim>
                                    <p:set>
                                      <p:cBhvr>
                                        <p:cTn id="360" dur="1" fill="hold">
                                          <p:stCondLst>
                                            <p:cond delay="2999"/>
                                          </p:stCondLst>
                                        </p:cTn>
                                        <p:tgtEl>
                                          <p:spTgt spid="15"/>
                                        </p:tgtEl>
                                        <p:attrNameLst>
                                          <p:attrName>style.visibility</p:attrName>
                                        </p:attrNameLst>
                                      </p:cBhvr>
                                      <p:to>
                                        <p:strVal val="hidden"/>
                                      </p:to>
                                    </p:set>
                                  </p:childTnLst>
                                </p:cTn>
                              </p:par>
                              <p:par>
                                <p:cTn id="361" presetID="2" presetClass="exit" presetSubtype="4" fill="hold" grpId="3" nodeType="withEffect">
                                  <p:stCondLst>
                                    <p:cond delay="0"/>
                                  </p:stCondLst>
                                  <p:childTnLst>
                                    <p:anim calcmode="lin" valueType="num">
                                      <p:cBhvr additive="base">
                                        <p:cTn id="362" dur="3000"/>
                                        <p:tgtEl>
                                          <p:spTgt spid="16"/>
                                        </p:tgtEl>
                                        <p:attrNameLst>
                                          <p:attrName>ppt_x</p:attrName>
                                        </p:attrNameLst>
                                      </p:cBhvr>
                                      <p:tavLst>
                                        <p:tav tm="0">
                                          <p:val>
                                            <p:strVal val="ppt_x"/>
                                          </p:val>
                                        </p:tav>
                                        <p:tav tm="100000">
                                          <p:val>
                                            <p:strVal val="ppt_x"/>
                                          </p:val>
                                        </p:tav>
                                      </p:tavLst>
                                    </p:anim>
                                    <p:anim calcmode="lin" valueType="num">
                                      <p:cBhvr additive="base">
                                        <p:cTn id="363" dur="3000"/>
                                        <p:tgtEl>
                                          <p:spTgt spid="16"/>
                                        </p:tgtEl>
                                        <p:attrNameLst>
                                          <p:attrName>ppt_y</p:attrName>
                                        </p:attrNameLst>
                                      </p:cBhvr>
                                      <p:tavLst>
                                        <p:tav tm="0">
                                          <p:val>
                                            <p:strVal val="ppt_y"/>
                                          </p:val>
                                        </p:tav>
                                        <p:tav tm="100000">
                                          <p:val>
                                            <p:strVal val="1+ppt_h/2"/>
                                          </p:val>
                                        </p:tav>
                                      </p:tavLst>
                                    </p:anim>
                                    <p:set>
                                      <p:cBhvr>
                                        <p:cTn id="364" dur="1" fill="hold">
                                          <p:stCondLst>
                                            <p:cond delay="2999"/>
                                          </p:stCondLst>
                                        </p:cTn>
                                        <p:tgtEl>
                                          <p:spTgt spid="16"/>
                                        </p:tgtEl>
                                        <p:attrNameLst>
                                          <p:attrName>style.visibility</p:attrName>
                                        </p:attrNameLst>
                                      </p:cBhvr>
                                      <p:to>
                                        <p:strVal val="hidden"/>
                                      </p:to>
                                    </p:set>
                                  </p:childTnLst>
                                </p:cTn>
                              </p:par>
                              <p:par>
                                <p:cTn id="365" presetID="2" presetClass="exit" presetSubtype="4" fill="hold" grpId="3" nodeType="withEffect">
                                  <p:stCondLst>
                                    <p:cond delay="0"/>
                                  </p:stCondLst>
                                  <p:childTnLst>
                                    <p:anim calcmode="lin" valueType="num">
                                      <p:cBhvr additive="base">
                                        <p:cTn id="366" dur="3000"/>
                                        <p:tgtEl>
                                          <p:spTgt spid="17"/>
                                        </p:tgtEl>
                                        <p:attrNameLst>
                                          <p:attrName>ppt_x</p:attrName>
                                        </p:attrNameLst>
                                      </p:cBhvr>
                                      <p:tavLst>
                                        <p:tav tm="0">
                                          <p:val>
                                            <p:strVal val="ppt_x"/>
                                          </p:val>
                                        </p:tav>
                                        <p:tav tm="100000">
                                          <p:val>
                                            <p:strVal val="ppt_x"/>
                                          </p:val>
                                        </p:tav>
                                      </p:tavLst>
                                    </p:anim>
                                    <p:anim calcmode="lin" valueType="num">
                                      <p:cBhvr additive="base">
                                        <p:cTn id="367" dur="3000"/>
                                        <p:tgtEl>
                                          <p:spTgt spid="17"/>
                                        </p:tgtEl>
                                        <p:attrNameLst>
                                          <p:attrName>ppt_y</p:attrName>
                                        </p:attrNameLst>
                                      </p:cBhvr>
                                      <p:tavLst>
                                        <p:tav tm="0">
                                          <p:val>
                                            <p:strVal val="ppt_y"/>
                                          </p:val>
                                        </p:tav>
                                        <p:tav tm="100000">
                                          <p:val>
                                            <p:strVal val="1+ppt_h/2"/>
                                          </p:val>
                                        </p:tav>
                                      </p:tavLst>
                                    </p:anim>
                                    <p:set>
                                      <p:cBhvr>
                                        <p:cTn id="368" dur="1" fill="hold">
                                          <p:stCondLst>
                                            <p:cond delay="2999"/>
                                          </p:stCondLst>
                                        </p:cTn>
                                        <p:tgtEl>
                                          <p:spTgt spid="17"/>
                                        </p:tgtEl>
                                        <p:attrNameLst>
                                          <p:attrName>style.visibility</p:attrName>
                                        </p:attrNameLst>
                                      </p:cBhvr>
                                      <p:to>
                                        <p:strVal val="hidden"/>
                                      </p:to>
                                    </p:set>
                                  </p:childTnLst>
                                </p:cTn>
                              </p:par>
                              <p:par>
                                <p:cTn id="369" presetID="2" presetClass="exit" presetSubtype="4" fill="hold" grpId="3" nodeType="withEffect">
                                  <p:stCondLst>
                                    <p:cond delay="0"/>
                                  </p:stCondLst>
                                  <p:childTnLst>
                                    <p:anim calcmode="lin" valueType="num">
                                      <p:cBhvr additive="base">
                                        <p:cTn id="370" dur="3000"/>
                                        <p:tgtEl>
                                          <p:spTgt spid="18"/>
                                        </p:tgtEl>
                                        <p:attrNameLst>
                                          <p:attrName>ppt_x</p:attrName>
                                        </p:attrNameLst>
                                      </p:cBhvr>
                                      <p:tavLst>
                                        <p:tav tm="0">
                                          <p:val>
                                            <p:strVal val="ppt_x"/>
                                          </p:val>
                                        </p:tav>
                                        <p:tav tm="100000">
                                          <p:val>
                                            <p:strVal val="ppt_x"/>
                                          </p:val>
                                        </p:tav>
                                      </p:tavLst>
                                    </p:anim>
                                    <p:anim calcmode="lin" valueType="num">
                                      <p:cBhvr additive="base">
                                        <p:cTn id="371" dur="3000"/>
                                        <p:tgtEl>
                                          <p:spTgt spid="18"/>
                                        </p:tgtEl>
                                        <p:attrNameLst>
                                          <p:attrName>ppt_y</p:attrName>
                                        </p:attrNameLst>
                                      </p:cBhvr>
                                      <p:tavLst>
                                        <p:tav tm="0">
                                          <p:val>
                                            <p:strVal val="ppt_y"/>
                                          </p:val>
                                        </p:tav>
                                        <p:tav tm="100000">
                                          <p:val>
                                            <p:strVal val="1+ppt_h/2"/>
                                          </p:val>
                                        </p:tav>
                                      </p:tavLst>
                                    </p:anim>
                                    <p:set>
                                      <p:cBhvr>
                                        <p:cTn id="372" dur="1" fill="hold">
                                          <p:stCondLst>
                                            <p:cond delay="2999"/>
                                          </p:stCondLst>
                                        </p:cTn>
                                        <p:tgtEl>
                                          <p:spTgt spid="18"/>
                                        </p:tgtEl>
                                        <p:attrNameLst>
                                          <p:attrName>style.visibility</p:attrName>
                                        </p:attrNameLst>
                                      </p:cBhvr>
                                      <p:to>
                                        <p:strVal val="hidden"/>
                                      </p:to>
                                    </p:set>
                                  </p:childTnLst>
                                </p:cTn>
                              </p:par>
                              <p:par>
                                <p:cTn id="373" presetID="2" presetClass="exit" presetSubtype="1" fill="hold" grpId="3" nodeType="withEffect">
                                  <p:stCondLst>
                                    <p:cond delay="0"/>
                                  </p:stCondLst>
                                  <p:childTnLst>
                                    <p:anim calcmode="lin" valueType="num">
                                      <p:cBhvr additive="base">
                                        <p:cTn id="374" dur="3000"/>
                                        <p:tgtEl>
                                          <p:spTgt spid="19"/>
                                        </p:tgtEl>
                                        <p:attrNameLst>
                                          <p:attrName>ppt_x</p:attrName>
                                        </p:attrNameLst>
                                      </p:cBhvr>
                                      <p:tavLst>
                                        <p:tav tm="0">
                                          <p:val>
                                            <p:strVal val="ppt_x"/>
                                          </p:val>
                                        </p:tav>
                                        <p:tav tm="100000">
                                          <p:val>
                                            <p:strVal val="ppt_x"/>
                                          </p:val>
                                        </p:tav>
                                      </p:tavLst>
                                    </p:anim>
                                    <p:anim calcmode="lin" valueType="num">
                                      <p:cBhvr additive="base">
                                        <p:cTn id="375" dur="3000"/>
                                        <p:tgtEl>
                                          <p:spTgt spid="19"/>
                                        </p:tgtEl>
                                        <p:attrNameLst>
                                          <p:attrName>ppt_y</p:attrName>
                                        </p:attrNameLst>
                                      </p:cBhvr>
                                      <p:tavLst>
                                        <p:tav tm="0">
                                          <p:val>
                                            <p:strVal val="ppt_y"/>
                                          </p:val>
                                        </p:tav>
                                        <p:tav tm="100000">
                                          <p:val>
                                            <p:strVal val="0-ppt_h/2"/>
                                          </p:val>
                                        </p:tav>
                                      </p:tavLst>
                                    </p:anim>
                                    <p:set>
                                      <p:cBhvr>
                                        <p:cTn id="376" dur="1" fill="hold">
                                          <p:stCondLst>
                                            <p:cond delay="2999"/>
                                          </p:stCondLst>
                                        </p:cTn>
                                        <p:tgtEl>
                                          <p:spTgt spid="19"/>
                                        </p:tgtEl>
                                        <p:attrNameLst>
                                          <p:attrName>style.visibility</p:attrName>
                                        </p:attrNameLst>
                                      </p:cBhvr>
                                      <p:to>
                                        <p:strVal val="hidden"/>
                                      </p:to>
                                    </p:set>
                                  </p:childTnLst>
                                </p:cTn>
                              </p:par>
                              <p:par>
                                <p:cTn id="377" presetID="2" presetClass="exit" presetSubtype="1" fill="hold" grpId="3" nodeType="withEffect">
                                  <p:stCondLst>
                                    <p:cond delay="0"/>
                                  </p:stCondLst>
                                  <p:childTnLst>
                                    <p:anim calcmode="lin" valueType="num">
                                      <p:cBhvr additive="base">
                                        <p:cTn id="378" dur="3000"/>
                                        <p:tgtEl>
                                          <p:spTgt spid="20"/>
                                        </p:tgtEl>
                                        <p:attrNameLst>
                                          <p:attrName>ppt_x</p:attrName>
                                        </p:attrNameLst>
                                      </p:cBhvr>
                                      <p:tavLst>
                                        <p:tav tm="0">
                                          <p:val>
                                            <p:strVal val="ppt_x"/>
                                          </p:val>
                                        </p:tav>
                                        <p:tav tm="100000">
                                          <p:val>
                                            <p:strVal val="ppt_x"/>
                                          </p:val>
                                        </p:tav>
                                      </p:tavLst>
                                    </p:anim>
                                    <p:anim calcmode="lin" valueType="num">
                                      <p:cBhvr additive="base">
                                        <p:cTn id="379" dur="3000"/>
                                        <p:tgtEl>
                                          <p:spTgt spid="20"/>
                                        </p:tgtEl>
                                        <p:attrNameLst>
                                          <p:attrName>ppt_y</p:attrName>
                                        </p:attrNameLst>
                                      </p:cBhvr>
                                      <p:tavLst>
                                        <p:tav tm="0">
                                          <p:val>
                                            <p:strVal val="ppt_y"/>
                                          </p:val>
                                        </p:tav>
                                        <p:tav tm="100000">
                                          <p:val>
                                            <p:strVal val="0-ppt_h/2"/>
                                          </p:val>
                                        </p:tav>
                                      </p:tavLst>
                                    </p:anim>
                                    <p:set>
                                      <p:cBhvr>
                                        <p:cTn id="380" dur="1" fill="hold">
                                          <p:stCondLst>
                                            <p:cond delay="2999"/>
                                          </p:stCondLst>
                                        </p:cTn>
                                        <p:tgtEl>
                                          <p:spTgt spid="20"/>
                                        </p:tgtEl>
                                        <p:attrNameLst>
                                          <p:attrName>style.visibility</p:attrName>
                                        </p:attrNameLst>
                                      </p:cBhvr>
                                      <p:to>
                                        <p:strVal val="hidden"/>
                                      </p:to>
                                    </p:set>
                                  </p:childTnLst>
                                </p:cTn>
                              </p:par>
                              <p:par>
                                <p:cTn id="381" presetID="2" presetClass="exit" presetSubtype="1" fill="hold" grpId="3" nodeType="withEffect">
                                  <p:stCondLst>
                                    <p:cond delay="0"/>
                                  </p:stCondLst>
                                  <p:childTnLst>
                                    <p:anim calcmode="lin" valueType="num">
                                      <p:cBhvr additive="base">
                                        <p:cTn id="382" dur="3000"/>
                                        <p:tgtEl>
                                          <p:spTgt spid="21"/>
                                        </p:tgtEl>
                                        <p:attrNameLst>
                                          <p:attrName>ppt_x</p:attrName>
                                        </p:attrNameLst>
                                      </p:cBhvr>
                                      <p:tavLst>
                                        <p:tav tm="0">
                                          <p:val>
                                            <p:strVal val="ppt_x"/>
                                          </p:val>
                                        </p:tav>
                                        <p:tav tm="100000">
                                          <p:val>
                                            <p:strVal val="ppt_x"/>
                                          </p:val>
                                        </p:tav>
                                      </p:tavLst>
                                    </p:anim>
                                    <p:anim calcmode="lin" valueType="num">
                                      <p:cBhvr additive="base">
                                        <p:cTn id="383" dur="3000"/>
                                        <p:tgtEl>
                                          <p:spTgt spid="21"/>
                                        </p:tgtEl>
                                        <p:attrNameLst>
                                          <p:attrName>ppt_y</p:attrName>
                                        </p:attrNameLst>
                                      </p:cBhvr>
                                      <p:tavLst>
                                        <p:tav tm="0">
                                          <p:val>
                                            <p:strVal val="ppt_y"/>
                                          </p:val>
                                        </p:tav>
                                        <p:tav tm="100000">
                                          <p:val>
                                            <p:strVal val="0-ppt_h/2"/>
                                          </p:val>
                                        </p:tav>
                                      </p:tavLst>
                                    </p:anim>
                                    <p:set>
                                      <p:cBhvr>
                                        <p:cTn id="384" dur="1" fill="hold">
                                          <p:stCondLst>
                                            <p:cond delay="2999"/>
                                          </p:stCondLst>
                                        </p:cTn>
                                        <p:tgtEl>
                                          <p:spTgt spid="21"/>
                                        </p:tgtEl>
                                        <p:attrNameLst>
                                          <p:attrName>style.visibility</p:attrName>
                                        </p:attrNameLst>
                                      </p:cBhvr>
                                      <p:to>
                                        <p:strVal val="hidden"/>
                                      </p:to>
                                    </p:set>
                                  </p:childTnLst>
                                </p:cTn>
                              </p:par>
                              <p:par>
                                <p:cTn id="385" presetID="2" presetClass="exit" presetSubtype="1" fill="hold" grpId="3" nodeType="withEffect">
                                  <p:stCondLst>
                                    <p:cond delay="0"/>
                                  </p:stCondLst>
                                  <p:childTnLst>
                                    <p:anim calcmode="lin" valueType="num">
                                      <p:cBhvr additive="base">
                                        <p:cTn id="386" dur="3000"/>
                                        <p:tgtEl>
                                          <p:spTgt spid="22"/>
                                        </p:tgtEl>
                                        <p:attrNameLst>
                                          <p:attrName>ppt_x</p:attrName>
                                        </p:attrNameLst>
                                      </p:cBhvr>
                                      <p:tavLst>
                                        <p:tav tm="0">
                                          <p:val>
                                            <p:strVal val="ppt_x"/>
                                          </p:val>
                                        </p:tav>
                                        <p:tav tm="100000">
                                          <p:val>
                                            <p:strVal val="ppt_x"/>
                                          </p:val>
                                        </p:tav>
                                      </p:tavLst>
                                    </p:anim>
                                    <p:anim calcmode="lin" valueType="num">
                                      <p:cBhvr additive="base">
                                        <p:cTn id="387" dur="3000"/>
                                        <p:tgtEl>
                                          <p:spTgt spid="22"/>
                                        </p:tgtEl>
                                        <p:attrNameLst>
                                          <p:attrName>ppt_y</p:attrName>
                                        </p:attrNameLst>
                                      </p:cBhvr>
                                      <p:tavLst>
                                        <p:tav tm="0">
                                          <p:val>
                                            <p:strVal val="ppt_y"/>
                                          </p:val>
                                        </p:tav>
                                        <p:tav tm="100000">
                                          <p:val>
                                            <p:strVal val="0-ppt_h/2"/>
                                          </p:val>
                                        </p:tav>
                                      </p:tavLst>
                                    </p:anim>
                                    <p:set>
                                      <p:cBhvr>
                                        <p:cTn id="388" dur="1" fill="hold">
                                          <p:stCondLst>
                                            <p:cond delay="2999"/>
                                          </p:stCondLst>
                                        </p:cTn>
                                        <p:tgtEl>
                                          <p:spTgt spid="22"/>
                                        </p:tgtEl>
                                        <p:attrNameLst>
                                          <p:attrName>style.visibility</p:attrName>
                                        </p:attrNameLst>
                                      </p:cBhvr>
                                      <p:to>
                                        <p:strVal val="hidden"/>
                                      </p:to>
                                    </p:set>
                                  </p:childTnLst>
                                </p:cTn>
                              </p:par>
                              <p:par>
                                <p:cTn id="389" presetID="2" presetClass="exit" presetSubtype="1" fill="hold" grpId="3" nodeType="withEffect">
                                  <p:stCondLst>
                                    <p:cond delay="0"/>
                                  </p:stCondLst>
                                  <p:childTnLst>
                                    <p:anim calcmode="lin" valueType="num">
                                      <p:cBhvr additive="base">
                                        <p:cTn id="390" dur="3000"/>
                                        <p:tgtEl>
                                          <p:spTgt spid="23"/>
                                        </p:tgtEl>
                                        <p:attrNameLst>
                                          <p:attrName>ppt_x</p:attrName>
                                        </p:attrNameLst>
                                      </p:cBhvr>
                                      <p:tavLst>
                                        <p:tav tm="0">
                                          <p:val>
                                            <p:strVal val="ppt_x"/>
                                          </p:val>
                                        </p:tav>
                                        <p:tav tm="100000">
                                          <p:val>
                                            <p:strVal val="ppt_x"/>
                                          </p:val>
                                        </p:tav>
                                      </p:tavLst>
                                    </p:anim>
                                    <p:anim calcmode="lin" valueType="num">
                                      <p:cBhvr additive="base">
                                        <p:cTn id="391" dur="3000"/>
                                        <p:tgtEl>
                                          <p:spTgt spid="23"/>
                                        </p:tgtEl>
                                        <p:attrNameLst>
                                          <p:attrName>ppt_y</p:attrName>
                                        </p:attrNameLst>
                                      </p:cBhvr>
                                      <p:tavLst>
                                        <p:tav tm="0">
                                          <p:val>
                                            <p:strVal val="ppt_y"/>
                                          </p:val>
                                        </p:tav>
                                        <p:tav tm="100000">
                                          <p:val>
                                            <p:strVal val="0-ppt_h/2"/>
                                          </p:val>
                                        </p:tav>
                                      </p:tavLst>
                                    </p:anim>
                                    <p:set>
                                      <p:cBhvr>
                                        <p:cTn id="392" dur="1" fill="hold">
                                          <p:stCondLst>
                                            <p:cond delay="2999"/>
                                          </p:stCondLst>
                                        </p:cTn>
                                        <p:tgtEl>
                                          <p:spTgt spid="23"/>
                                        </p:tgtEl>
                                        <p:attrNameLst>
                                          <p:attrName>style.visibility</p:attrName>
                                        </p:attrNameLst>
                                      </p:cBhvr>
                                      <p:to>
                                        <p:strVal val="hidden"/>
                                      </p:to>
                                    </p:set>
                                  </p:childTnLst>
                                </p:cTn>
                              </p:par>
                              <p:par>
                                <p:cTn id="393" presetID="2" presetClass="exit" presetSubtype="1" fill="hold" grpId="3" nodeType="withEffect">
                                  <p:stCondLst>
                                    <p:cond delay="0"/>
                                  </p:stCondLst>
                                  <p:childTnLst>
                                    <p:anim calcmode="lin" valueType="num">
                                      <p:cBhvr additive="base">
                                        <p:cTn id="394" dur="3000"/>
                                        <p:tgtEl>
                                          <p:spTgt spid="24"/>
                                        </p:tgtEl>
                                        <p:attrNameLst>
                                          <p:attrName>ppt_x</p:attrName>
                                        </p:attrNameLst>
                                      </p:cBhvr>
                                      <p:tavLst>
                                        <p:tav tm="0">
                                          <p:val>
                                            <p:strVal val="ppt_x"/>
                                          </p:val>
                                        </p:tav>
                                        <p:tav tm="100000">
                                          <p:val>
                                            <p:strVal val="ppt_x"/>
                                          </p:val>
                                        </p:tav>
                                      </p:tavLst>
                                    </p:anim>
                                    <p:anim calcmode="lin" valueType="num">
                                      <p:cBhvr additive="base">
                                        <p:cTn id="395" dur="3000"/>
                                        <p:tgtEl>
                                          <p:spTgt spid="24"/>
                                        </p:tgtEl>
                                        <p:attrNameLst>
                                          <p:attrName>ppt_y</p:attrName>
                                        </p:attrNameLst>
                                      </p:cBhvr>
                                      <p:tavLst>
                                        <p:tav tm="0">
                                          <p:val>
                                            <p:strVal val="ppt_y"/>
                                          </p:val>
                                        </p:tav>
                                        <p:tav tm="100000">
                                          <p:val>
                                            <p:strVal val="0-ppt_h/2"/>
                                          </p:val>
                                        </p:tav>
                                      </p:tavLst>
                                    </p:anim>
                                    <p:set>
                                      <p:cBhvr>
                                        <p:cTn id="396" dur="1" fill="hold">
                                          <p:stCondLst>
                                            <p:cond delay="2999"/>
                                          </p:stCondLst>
                                        </p:cTn>
                                        <p:tgtEl>
                                          <p:spTgt spid="24"/>
                                        </p:tgtEl>
                                        <p:attrNameLst>
                                          <p:attrName>style.visibility</p:attrName>
                                        </p:attrNameLst>
                                      </p:cBhvr>
                                      <p:to>
                                        <p:strVal val="hidden"/>
                                      </p:to>
                                    </p:set>
                                  </p:childTnLst>
                                </p:cTn>
                              </p:par>
                              <p:par>
                                <p:cTn id="397" presetID="2" presetClass="exit" presetSubtype="1" fill="hold" grpId="3" nodeType="withEffect">
                                  <p:stCondLst>
                                    <p:cond delay="0"/>
                                  </p:stCondLst>
                                  <p:childTnLst>
                                    <p:anim calcmode="lin" valueType="num">
                                      <p:cBhvr additive="base">
                                        <p:cTn id="398" dur="3000"/>
                                        <p:tgtEl>
                                          <p:spTgt spid="25"/>
                                        </p:tgtEl>
                                        <p:attrNameLst>
                                          <p:attrName>ppt_x</p:attrName>
                                        </p:attrNameLst>
                                      </p:cBhvr>
                                      <p:tavLst>
                                        <p:tav tm="0">
                                          <p:val>
                                            <p:strVal val="ppt_x"/>
                                          </p:val>
                                        </p:tav>
                                        <p:tav tm="100000">
                                          <p:val>
                                            <p:strVal val="ppt_x"/>
                                          </p:val>
                                        </p:tav>
                                      </p:tavLst>
                                    </p:anim>
                                    <p:anim calcmode="lin" valueType="num">
                                      <p:cBhvr additive="base">
                                        <p:cTn id="399" dur="3000"/>
                                        <p:tgtEl>
                                          <p:spTgt spid="25"/>
                                        </p:tgtEl>
                                        <p:attrNameLst>
                                          <p:attrName>ppt_y</p:attrName>
                                        </p:attrNameLst>
                                      </p:cBhvr>
                                      <p:tavLst>
                                        <p:tav tm="0">
                                          <p:val>
                                            <p:strVal val="ppt_y"/>
                                          </p:val>
                                        </p:tav>
                                        <p:tav tm="100000">
                                          <p:val>
                                            <p:strVal val="0-ppt_h/2"/>
                                          </p:val>
                                        </p:tav>
                                      </p:tavLst>
                                    </p:anim>
                                    <p:set>
                                      <p:cBhvr>
                                        <p:cTn id="400" dur="1" fill="hold">
                                          <p:stCondLst>
                                            <p:cond delay="2999"/>
                                          </p:stCondLst>
                                        </p:cTn>
                                        <p:tgtEl>
                                          <p:spTgt spid="25"/>
                                        </p:tgtEl>
                                        <p:attrNameLst>
                                          <p:attrName>style.visibility</p:attrName>
                                        </p:attrNameLst>
                                      </p:cBhvr>
                                      <p:to>
                                        <p:strVal val="hidden"/>
                                      </p:to>
                                    </p:set>
                                  </p:childTnLst>
                                </p:cTn>
                              </p:par>
                              <p:par>
                                <p:cTn id="401" presetID="2" presetClass="exit" presetSubtype="1" fill="hold" grpId="3" nodeType="withEffect">
                                  <p:stCondLst>
                                    <p:cond delay="0"/>
                                  </p:stCondLst>
                                  <p:childTnLst>
                                    <p:anim calcmode="lin" valueType="num">
                                      <p:cBhvr additive="base">
                                        <p:cTn id="402" dur="3000"/>
                                        <p:tgtEl>
                                          <p:spTgt spid="26"/>
                                        </p:tgtEl>
                                        <p:attrNameLst>
                                          <p:attrName>ppt_x</p:attrName>
                                        </p:attrNameLst>
                                      </p:cBhvr>
                                      <p:tavLst>
                                        <p:tav tm="0">
                                          <p:val>
                                            <p:strVal val="ppt_x"/>
                                          </p:val>
                                        </p:tav>
                                        <p:tav tm="100000">
                                          <p:val>
                                            <p:strVal val="ppt_x"/>
                                          </p:val>
                                        </p:tav>
                                      </p:tavLst>
                                    </p:anim>
                                    <p:anim calcmode="lin" valueType="num">
                                      <p:cBhvr additive="base">
                                        <p:cTn id="403" dur="3000"/>
                                        <p:tgtEl>
                                          <p:spTgt spid="26"/>
                                        </p:tgtEl>
                                        <p:attrNameLst>
                                          <p:attrName>ppt_y</p:attrName>
                                        </p:attrNameLst>
                                      </p:cBhvr>
                                      <p:tavLst>
                                        <p:tav tm="0">
                                          <p:val>
                                            <p:strVal val="ppt_y"/>
                                          </p:val>
                                        </p:tav>
                                        <p:tav tm="100000">
                                          <p:val>
                                            <p:strVal val="0-ppt_h/2"/>
                                          </p:val>
                                        </p:tav>
                                      </p:tavLst>
                                    </p:anim>
                                    <p:set>
                                      <p:cBhvr>
                                        <p:cTn id="404" dur="1" fill="hold">
                                          <p:stCondLst>
                                            <p:cond delay="2999"/>
                                          </p:stCondLst>
                                        </p:cTn>
                                        <p:tgtEl>
                                          <p:spTgt spid="26"/>
                                        </p:tgtEl>
                                        <p:attrNameLst>
                                          <p:attrName>style.visibility</p:attrName>
                                        </p:attrNameLst>
                                      </p:cBhvr>
                                      <p:to>
                                        <p:strVal val="hidden"/>
                                      </p:to>
                                    </p:set>
                                  </p:childTnLst>
                                </p:cTn>
                              </p:par>
                              <p:par>
                                <p:cTn id="405" presetID="2" presetClass="exit" presetSubtype="1" fill="hold" grpId="3" nodeType="withEffect">
                                  <p:stCondLst>
                                    <p:cond delay="0"/>
                                  </p:stCondLst>
                                  <p:childTnLst>
                                    <p:anim calcmode="lin" valueType="num">
                                      <p:cBhvr additive="base">
                                        <p:cTn id="406" dur="3000"/>
                                        <p:tgtEl>
                                          <p:spTgt spid="27"/>
                                        </p:tgtEl>
                                        <p:attrNameLst>
                                          <p:attrName>ppt_x</p:attrName>
                                        </p:attrNameLst>
                                      </p:cBhvr>
                                      <p:tavLst>
                                        <p:tav tm="0">
                                          <p:val>
                                            <p:strVal val="ppt_x"/>
                                          </p:val>
                                        </p:tav>
                                        <p:tav tm="100000">
                                          <p:val>
                                            <p:strVal val="ppt_x"/>
                                          </p:val>
                                        </p:tav>
                                      </p:tavLst>
                                    </p:anim>
                                    <p:anim calcmode="lin" valueType="num">
                                      <p:cBhvr additive="base">
                                        <p:cTn id="407" dur="3000"/>
                                        <p:tgtEl>
                                          <p:spTgt spid="27"/>
                                        </p:tgtEl>
                                        <p:attrNameLst>
                                          <p:attrName>ppt_y</p:attrName>
                                        </p:attrNameLst>
                                      </p:cBhvr>
                                      <p:tavLst>
                                        <p:tav tm="0">
                                          <p:val>
                                            <p:strVal val="ppt_y"/>
                                          </p:val>
                                        </p:tav>
                                        <p:tav tm="100000">
                                          <p:val>
                                            <p:strVal val="0-ppt_h/2"/>
                                          </p:val>
                                        </p:tav>
                                      </p:tavLst>
                                    </p:anim>
                                    <p:set>
                                      <p:cBhvr>
                                        <p:cTn id="408" dur="1" fill="hold">
                                          <p:stCondLst>
                                            <p:cond delay="2999"/>
                                          </p:stCondLst>
                                        </p:cTn>
                                        <p:tgtEl>
                                          <p:spTgt spid="27"/>
                                        </p:tgtEl>
                                        <p:attrNameLst>
                                          <p:attrName>style.visibility</p:attrName>
                                        </p:attrNameLst>
                                      </p:cBhvr>
                                      <p:to>
                                        <p:strVal val="hidden"/>
                                      </p:to>
                                    </p:set>
                                  </p:childTnLst>
                                </p:cTn>
                              </p:par>
                              <p:par>
                                <p:cTn id="409" presetID="2" presetClass="exit" presetSubtype="1" fill="hold" grpId="3" nodeType="withEffect">
                                  <p:stCondLst>
                                    <p:cond delay="0"/>
                                  </p:stCondLst>
                                  <p:childTnLst>
                                    <p:anim calcmode="lin" valueType="num">
                                      <p:cBhvr additive="base">
                                        <p:cTn id="410" dur="3000"/>
                                        <p:tgtEl>
                                          <p:spTgt spid="28"/>
                                        </p:tgtEl>
                                        <p:attrNameLst>
                                          <p:attrName>ppt_x</p:attrName>
                                        </p:attrNameLst>
                                      </p:cBhvr>
                                      <p:tavLst>
                                        <p:tav tm="0">
                                          <p:val>
                                            <p:strVal val="ppt_x"/>
                                          </p:val>
                                        </p:tav>
                                        <p:tav tm="100000">
                                          <p:val>
                                            <p:strVal val="ppt_x"/>
                                          </p:val>
                                        </p:tav>
                                      </p:tavLst>
                                    </p:anim>
                                    <p:anim calcmode="lin" valueType="num">
                                      <p:cBhvr additive="base">
                                        <p:cTn id="411" dur="3000"/>
                                        <p:tgtEl>
                                          <p:spTgt spid="28"/>
                                        </p:tgtEl>
                                        <p:attrNameLst>
                                          <p:attrName>ppt_y</p:attrName>
                                        </p:attrNameLst>
                                      </p:cBhvr>
                                      <p:tavLst>
                                        <p:tav tm="0">
                                          <p:val>
                                            <p:strVal val="ppt_y"/>
                                          </p:val>
                                        </p:tav>
                                        <p:tav tm="100000">
                                          <p:val>
                                            <p:strVal val="0-ppt_h/2"/>
                                          </p:val>
                                        </p:tav>
                                      </p:tavLst>
                                    </p:anim>
                                    <p:set>
                                      <p:cBhvr>
                                        <p:cTn id="412" dur="1" fill="hold">
                                          <p:stCondLst>
                                            <p:cond delay="2999"/>
                                          </p:stCondLst>
                                        </p:cTn>
                                        <p:tgtEl>
                                          <p:spTgt spid="28"/>
                                        </p:tgtEl>
                                        <p:attrNameLst>
                                          <p:attrName>style.visibility</p:attrName>
                                        </p:attrNameLst>
                                      </p:cBhvr>
                                      <p:to>
                                        <p:strVal val="hidden"/>
                                      </p:to>
                                    </p:set>
                                  </p:childTnLst>
                                </p:cTn>
                              </p:par>
                              <p:par>
                                <p:cTn id="413" presetID="2" presetClass="exit" presetSubtype="1" fill="hold" grpId="3" nodeType="withEffect">
                                  <p:stCondLst>
                                    <p:cond delay="0"/>
                                  </p:stCondLst>
                                  <p:childTnLst>
                                    <p:anim calcmode="lin" valueType="num">
                                      <p:cBhvr additive="base">
                                        <p:cTn id="414" dur="3000"/>
                                        <p:tgtEl>
                                          <p:spTgt spid="29"/>
                                        </p:tgtEl>
                                        <p:attrNameLst>
                                          <p:attrName>ppt_x</p:attrName>
                                        </p:attrNameLst>
                                      </p:cBhvr>
                                      <p:tavLst>
                                        <p:tav tm="0">
                                          <p:val>
                                            <p:strVal val="ppt_x"/>
                                          </p:val>
                                        </p:tav>
                                        <p:tav tm="100000">
                                          <p:val>
                                            <p:strVal val="ppt_x"/>
                                          </p:val>
                                        </p:tav>
                                      </p:tavLst>
                                    </p:anim>
                                    <p:anim calcmode="lin" valueType="num">
                                      <p:cBhvr additive="base">
                                        <p:cTn id="415" dur="3000"/>
                                        <p:tgtEl>
                                          <p:spTgt spid="29"/>
                                        </p:tgtEl>
                                        <p:attrNameLst>
                                          <p:attrName>ppt_y</p:attrName>
                                        </p:attrNameLst>
                                      </p:cBhvr>
                                      <p:tavLst>
                                        <p:tav tm="0">
                                          <p:val>
                                            <p:strVal val="ppt_y"/>
                                          </p:val>
                                        </p:tav>
                                        <p:tav tm="100000">
                                          <p:val>
                                            <p:strVal val="0-ppt_h/2"/>
                                          </p:val>
                                        </p:tav>
                                      </p:tavLst>
                                    </p:anim>
                                    <p:set>
                                      <p:cBhvr>
                                        <p:cTn id="416" dur="1" fill="hold">
                                          <p:stCondLst>
                                            <p:cond delay="2999"/>
                                          </p:stCondLst>
                                        </p:cTn>
                                        <p:tgtEl>
                                          <p:spTgt spid="29"/>
                                        </p:tgtEl>
                                        <p:attrNameLst>
                                          <p:attrName>style.visibility</p:attrName>
                                        </p:attrNameLst>
                                      </p:cBhvr>
                                      <p:to>
                                        <p:strVal val="hidden"/>
                                      </p:to>
                                    </p:set>
                                  </p:childTnLst>
                                </p:cTn>
                              </p:par>
                              <p:par>
                                <p:cTn id="417" presetID="2" presetClass="exit" presetSubtype="1" fill="hold" grpId="3" nodeType="withEffect">
                                  <p:stCondLst>
                                    <p:cond delay="0"/>
                                  </p:stCondLst>
                                  <p:childTnLst>
                                    <p:anim calcmode="lin" valueType="num">
                                      <p:cBhvr additive="base">
                                        <p:cTn id="418" dur="3000"/>
                                        <p:tgtEl>
                                          <p:spTgt spid="30"/>
                                        </p:tgtEl>
                                        <p:attrNameLst>
                                          <p:attrName>ppt_x</p:attrName>
                                        </p:attrNameLst>
                                      </p:cBhvr>
                                      <p:tavLst>
                                        <p:tav tm="0">
                                          <p:val>
                                            <p:strVal val="ppt_x"/>
                                          </p:val>
                                        </p:tav>
                                        <p:tav tm="100000">
                                          <p:val>
                                            <p:strVal val="ppt_x"/>
                                          </p:val>
                                        </p:tav>
                                      </p:tavLst>
                                    </p:anim>
                                    <p:anim calcmode="lin" valueType="num">
                                      <p:cBhvr additive="base">
                                        <p:cTn id="419" dur="3000"/>
                                        <p:tgtEl>
                                          <p:spTgt spid="30"/>
                                        </p:tgtEl>
                                        <p:attrNameLst>
                                          <p:attrName>ppt_y</p:attrName>
                                        </p:attrNameLst>
                                      </p:cBhvr>
                                      <p:tavLst>
                                        <p:tav tm="0">
                                          <p:val>
                                            <p:strVal val="ppt_y"/>
                                          </p:val>
                                        </p:tav>
                                        <p:tav tm="100000">
                                          <p:val>
                                            <p:strVal val="0-ppt_h/2"/>
                                          </p:val>
                                        </p:tav>
                                      </p:tavLst>
                                    </p:anim>
                                    <p:set>
                                      <p:cBhvr>
                                        <p:cTn id="420" dur="1" fill="hold">
                                          <p:stCondLst>
                                            <p:cond delay="2999"/>
                                          </p:stCondLst>
                                        </p:cTn>
                                        <p:tgtEl>
                                          <p:spTgt spid="30"/>
                                        </p:tgtEl>
                                        <p:attrNameLst>
                                          <p:attrName>style.visibility</p:attrName>
                                        </p:attrNameLst>
                                      </p:cBhvr>
                                      <p:to>
                                        <p:strVal val="hidden"/>
                                      </p:to>
                                    </p:set>
                                  </p:childTnLst>
                                </p:cTn>
                              </p:par>
                              <p:par>
                                <p:cTn id="421" presetID="2" presetClass="exit" presetSubtype="1" fill="hold" grpId="3" nodeType="withEffect">
                                  <p:stCondLst>
                                    <p:cond delay="0"/>
                                  </p:stCondLst>
                                  <p:childTnLst>
                                    <p:anim calcmode="lin" valueType="num">
                                      <p:cBhvr additive="base">
                                        <p:cTn id="422" dur="3000"/>
                                        <p:tgtEl>
                                          <p:spTgt spid="31"/>
                                        </p:tgtEl>
                                        <p:attrNameLst>
                                          <p:attrName>ppt_x</p:attrName>
                                        </p:attrNameLst>
                                      </p:cBhvr>
                                      <p:tavLst>
                                        <p:tav tm="0">
                                          <p:val>
                                            <p:strVal val="ppt_x"/>
                                          </p:val>
                                        </p:tav>
                                        <p:tav tm="100000">
                                          <p:val>
                                            <p:strVal val="ppt_x"/>
                                          </p:val>
                                        </p:tav>
                                      </p:tavLst>
                                    </p:anim>
                                    <p:anim calcmode="lin" valueType="num">
                                      <p:cBhvr additive="base">
                                        <p:cTn id="423" dur="3000"/>
                                        <p:tgtEl>
                                          <p:spTgt spid="31"/>
                                        </p:tgtEl>
                                        <p:attrNameLst>
                                          <p:attrName>ppt_y</p:attrName>
                                        </p:attrNameLst>
                                      </p:cBhvr>
                                      <p:tavLst>
                                        <p:tav tm="0">
                                          <p:val>
                                            <p:strVal val="ppt_y"/>
                                          </p:val>
                                        </p:tav>
                                        <p:tav tm="100000">
                                          <p:val>
                                            <p:strVal val="0-ppt_h/2"/>
                                          </p:val>
                                        </p:tav>
                                      </p:tavLst>
                                    </p:anim>
                                    <p:set>
                                      <p:cBhvr>
                                        <p:cTn id="424" dur="1" fill="hold">
                                          <p:stCondLst>
                                            <p:cond delay="2999"/>
                                          </p:stCondLst>
                                        </p:cTn>
                                        <p:tgtEl>
                                          <p:spTgt spid="31"/>
                                        </p:tgtEl>
                                        <p:attrNameLst>
                                          <p:attrName>style.visibility</p:attrName>
                                        </p:attrNameLst>
                                      </p:cBhvr>
                                      <p:to>
                                        <p:strVal val="hidden"/>
                                      </p:to>
                                    </p:set>
                                  </p:childTnLst>
                                </p:cTn>
                              </p:par>
                              <p:par>
                                <p:cTn id="425" presetID="2" presetClass="exit" presetSubtype="1" fill="hold" grpId="3" nodeType="withEffect">
                                  <p:stCondLst>
                                    <p:cond delay="0"/>
                                  </p:stCondLst>
                                  <p:childTnLst>
                                    <p:anim calcmode="lin" valueType="num">
                                      <p:cBhvr additive="base">
                                        <p:cTn id="426" dur="3000"/>
                                        <p:tgtEl>
                                          <p:spTgt spid="32"/>
                                        </p:tgtEl>
                                        <p:attrNameLst>
                                          <p:attrName>ppt_x</p:attrName>
                                        </p:attrNameLst>
                                      </p:cBhvr>
                                      <p:tavLst>
                                        <p:tav tm="0">
                                          <p:val>
                                            <p:strVal val="ppt_x"/>
                                          </p:val>
                                        </p:tav>
                                        <p:tav tm="100000">
                                          <p:val>
                                            <p:strVal val="ppt_x"/>
                                          </p:val>
                                        </p:tav>
                                      </p:tavLst>
                                    </p:anim>
                                    <p:anim calcmode="lin" valueType="num">
                                      <p:cBhvr additive="base">
                                        <p:cTn id="427" dur="3000"/>
                                        <p:tgtEl>
                                          <p:spTgt spid="32"/>
                                        </p:tgtEl>
                                        <p:attrNameLst>
                                          <p:attrName>ppt_y</p:attrName>
                                        </p:attrNameLst>
                                      </p:cBhvr>
                                      <p:tavLst>
                                        <p:tav tm="0">
                                          <p:val>
                                            <p:strVal val="ppt_y"/>
                                          </p:val>
                                        </p:tav>
                                        <p:tav tm="100000">
                                          <p:val>
                                            <p:strVal val="0-ppt_h/2"/>
                                          </p:val>
                                        </p:tav>
                                      </p:tavLst>
                                    </p:anim>
                                    <p:set>
                                      <p:cBhvr>
                                        <p:cTn id="428" dur="1" fill="hold">
                                          <p:stCondLst>
                                            <p:cond delay="2999"/>
                                          </p:stCondLst>
                                        </p:cTn>
                                        <p:tgtEl>
                                          <p:spTgt spid="32"/>
                                        </p:tgtEl>
                                        <p:attrNameLst>
                                          <p:attrName>style.visibility</p:attrName>
                                        </p:attrNameLst>
                                      </p:cBhvr>
                                      <p:to>
                                        <p:strVal val="hidden"/>
                                      </p:to>
                                    </p:set>
                                  </p:childTnLst>
                                </p:cTn>
                              </p:par>
                              <p:par>
                                <p:cTn id="429" presetID="8" presetClass="emph" presetSubtype="0" fill="hold" grpId="4" nodeType="withEffect">
                                  <p:stCondLst>
                                    <p:cond delay="0"/>
                                  </p:stCondLst>
                                  <p:childTnLst>
                                    <p:animRot by="21600000">
                                      <p:cBhvr>
                                        <p:cTn id="430" dur="3000" fill="hold"/>
                                        <p:tgtEl>
                                          <p:spTgt spid="5"/>
                                        </p:tgtEl>
                                        <p:attrNameLst>
                                          <p:attrName>r</p:attrName>
                                        </p:attrNameLst>
                                      </p:cBhvr>
                                    </p:animRot>
                                  </p:childTnLst>
                                </p:cTn>
                              </p:par>
                              <p:par>
                                <p:cTn id="431" presetID="8" presetClass="emph" presetSubtype="0" fill="hold" grpId="4" nodeType="withEffect">
                                  <p:stCondLst>
                                    <p:cond delay="0"/>
                                  </p:stCondLst>
                                  <p:childTnLst>
                                    <p:animRot by="21600000">
                                      <p:cBhvr>
                                        <p:cTn id="432" dur="3000" fill="hold"/>
                                        <p:tgtEl>
                                          <p:spTgt spid="6"/>
                                        </p:tgtEl>
                                        <p:attrNameLst>
                                          <p:attrName>r</p:attrName>
                                        </p:attrNameLst>
                                      </p:cBhvr>
                                    </p:animRot>
                                  </p:childTnLst>
                                </p:cTn>
                              </p:par>
                              <p:par>
                                <p:cTn id="433" presetID="8" presetClass="emph" presetSubtype="0" fill="hold" grpId="4" nodeType="withEffect">
                                  <p:stCondLst>
                                    <p:cond delay="0"/>
                                  </p:stCondLst>
                                  <p:childTnLst>
                                    <p:animRot by="21600000">
                                      <p:cBhvr>
                                        <p:cTn id="434" dur="3000" fill="hold"/>
                                        <p:tgtEl>
                                          <p:spTgt spid="7"/>
                                        </p:tgtEl>
                                        <p:attrNameLst>
                                          <p:attrName>r</p:attrName>
                                        </p:attrNameLst>
                                      </p:cBhvr>
                                    </p:animRot>
                                  </p:childTnLst>
                                </p:cTn>
                              </p:par>
                              <p:par>
                                <p:cTn id="435" presetID="8" presetClass="emph" presetSubtype="0" fill="hold" grpId="4" nodeType="withEffect">
                                  <p:stCondLst>
                                    <p:cond delay="0"/>
                                  </p:stCondLst>
                                  <p:childTnLst>
                                    <p:animRot by="21600000">
                                      <p:cBhvr>
                                        <p:cTn id="436" dur="3000" fill="hold"/>
                                        <p:tgtEl>
                                          <p:spTgt spid="8"/>
                                        </p:tgtEl>
                                        <p:attrNameLst>
                                          <p:attrName>r</p:attrName>
                                        </p:attrNameLst>
                                      </p:cBhvr>
                                    </p:animRot>
                                  </p:childTnLst>
                                </p:cTn>
                              </p:par>
                              <p:par>
                                <p:cTn id="437" presetID="8" presetClass="emph" presetSubtype="0" fill="hold" grpId="4" nodeType="withEffect">
                                  <p:stCondLst>
                                    <p:cond delay="0"/>
                                  </p:stCondLst>
                                  <p:childTnLst>
                                    <p:animRot by="21600000">
                                      <p:cBhvr>
                                        <p:cTn id="438" dur="3000" fill="hold"/>
                                        <p:tgtEl>
                                          <p:spTgt spid="9"/>
                                        </p:tgtEl>
                                        <p:attrNameLst>
                                          <p:attrName>r</p:attrName>
                                        </p:attrNameLst>
                                      </p:cBhvr>
                                    </p:animRot>
                                  </p:childTnLst>
                                </p:cTn>
                              </p:par>
                              <p:par>
                                <p:cTn id="439" presetID="8" presetClass="emph" presetSubtype="0" fill="hold" grpId="4" nodeType="withEffect">
                                  <p:stCondLst>
                                    <p:cond delay="0"/>
                                  </p:stCondLst>
                                  <p:childTnLst>
                                    <p:animRot by="21600000">
                                      <p:cBhvr>
                                        <p:cTn id="440" dur="3000" fill="hold"/>
                                        <p:tgtEl>
                                          <p:spTgt spid="10"/>
                                        </p:tgtEl>
                                        <p:attrNameLst>
                                          <p:attrName>r</p:attrName>
                                        </p:attrNameLst>
                                      </p:cBhvr>
                                    </p:animRot>
                                  </p:childTnLst>
                                </p:cTn>
                              </p:par>
                              <p:par>
                                <p:cTn id="441" presetID="8" presetClass="emph" presetSubtype="0" fill="hold" grpId="4" nodeType="withEffect">
                                  <p:stCondLst>
                                    <p:cond delay="0"/>
                                  </p:stCondLst>
                                  <p:childTnLst>
                                    <p:animRot by="21600000">
                                      <p:cBhvr>
                                        <p:cTn id="442" dur="3000" fill="hold"/>
                                        <p:tgtEl>
                                          <p:spTgt spid="11"/>
                                        </p:tgtEl>
                                        <p:attrNameLst>
                                          <p:attrName>r</p:attrName>
                                        </p:attrNameLst>
                                      </p:cBhvr>
                                    </p:animRot>
                                  </p:childTnLst>
                                </p:cTn>
                              </p:par>
                              <p:par>
                                <p:cTn id="443" presetID="8" presetClass="emph" presetSubtype="0" fill="hold" grpId="4" nodeType="withEffect">
                                  <p:stCondLst>
                                    <p:cond delay="0"/>
                                  </p:stCondLst>
                                  <p:childTnLst>
                                    <p:animRot by="21600000">
                                      <p:cBhvr>
                                        <p:cTn id="444" dur="3000" fill="hold"/>
                                        <p:tgtEl>
                                          <p:spTgt spid="12"/>
                                        </p:tgtEl>
                                        <p:attrNameLst>
                                          <p:attrName>r</p:attrName>
                                        </p:attrNameLst>
                                      </p:cBhvr>
                                    </p:animRot>
                                  </p:childTnLst>
                                </p:cTn>
                              </p:par>
                              <p:par>
                                <p:cTn id="445" presetID="8" presetClass="emph" presetSubtype="0" fill="hold" grpId="4" nodeType="withEffect">
                                  <p:stCondLst>
                                    <p:cond delay="0"/>
                                  </p:stCondLst>
                                  <p:childTnLst>
                                    <p:animRot by="21600000">
                                      <p:cBhvr>
                                        <p:cTn id="446" dur="3000" fill="hold"/>
                                        <p:tgtEl>
                                          <p:spTgt spid="13"/>
                                        </p:tgtEl>
                                        <p:attrNameLst>
                                          <p:attrName>r</p:attrName>
                                        </p:attrNameLst>
                                      </p:cBhvr>
                                    </p:animRot>
                                  </p:childTnLst>
                                </p:cTn>
                              </p:par>
                              <p:par>
                                <p:cTn id="447" presetID="8" presetClass="emph" presetSubtype="0" fill="hold" grpId="4" nodeType="withEffect">
                                  <p:stCondLst>
                                    <p:cond delay="0"/>
                                  </p:stCondLst>
                                  <p:childTnLst>
                                    <p:animRot by="21600000">
                                      <p:cBhvr>
                                        <p:cTn id="448" dur="3000" fill="hold"/>
                                        <p:tgtEl>
                                          <p:spTgt spid="14"/>
                                        </p:tgtEl>
                                        <p:attrNameLst>
                                          <p:attrName>r</p:attrName>
                                        </p:attrNameLst>
                                      </p:cBhvr>
                                    </p:animRot>
                                  </p:childTnLst>
                                </p:cTn>
                              </p:par>
                              <p:par>
                                <p:cTn id="449" presetID="8" presetClass="emph" presetSubtype="0" fill="hold" grpId="4" nodeType="withEffect">
                                  <p:stCondLst>
                                    <p:cond delay="0"/>
                                  </p:stCondLst>
                                  <p:childTnLst>
                                    <p:animRot by="21600000">
                                      <p:cBhvr>
                                        <p:cTn id="450" dur="3000" fill="hold"/>
                                        <p:tgtEl>
                                          <p:spTgt spid="15"/>
                                        </p:tgtEl>
                                        <p:attrNameLst>
                                          <p:attrName>r</p:attrName>
                                        </p:attrNameLst>
                                      </p:cBhvr>
                                    </p:animRot>
                                  </p:childTnLst>
                                </p:cTn>
                              </p:par>
                              <p:par>
                                <p:cTn id="451" presetID="8" presetClass="emph" presetSubtype="0" fill="hold" grpId="4" nodeType="withEffect">
                                  <p:stCondLst>
                                    <p:cond delay="0"/>
                                  </p:stCondLst>
                                  <p:childTnLst>
                                    <p:animRot by="21600000">
                                      <p:cBhvr>
                                        <p:cTn id="452" dur="3000" fill="hold"/>
                                        <p:tgtEl>
                                          <p:spTgt spid="16"/>
                                        </p:tgtEl>
                                        <p:attrNameLst>
                                          <p:attrName>r</p:attrName>
                                        </p:attrNameLst>
                                      </p:cBhvr>
                                    </p:animRot>
                                  </p:childTnLst>
                                </p:cTn>
                              </p:par>
                              <p:par>
                                <p:cTn id="453" presetID="8" presetClass="emph" presetSubtype="0" fill="hold" grpId="4" nodeType="withEffect">
                                  <p:stCondLst>
                                    <p:cond delay="0"/>
                                  </p:stCondLst>
                                  <p:childTnLst>
                                    <p:animRot by="21600000">
                                      <p:cBhvr>
                                        <p:cTn id="454" dur="3000" fill="hold"/>
                                        <p:tgtEl>
                                          <p:spTgt spid="17"/>
                                        </p:tgtEl>
                                        <p:attrNameLst>
                                          <p:attrName>r</p:attrName>
                                        </p:attrNameLst>
                                      </p:cBhvr>
                                    </p:animRot>
                                  </p:childTnLst>
                                </p:cTn>
                              </p:par>
                              <p:par>
                                <p:cTn id="455" presetID="8" presetClass="emph" presetSubtype="0" fill="hold" grpId="4" nodeType="withEffect">
                                  <p:stCondLst>
                                    <p:cond delay="0"/>
                                  </p:stCondLst>
                                  <p:childTnLst>
                                    <p:animRot by="21600000">
                                      <p:cBhvr>
                                        <p:cTn id="456" dur="3000" fill="hold"/>
                                        <p:tgtEl>
                                          <p:spTgt spid="18"/>
                                        </p:tgtEl>
                                        <p:attrNameLst>
                                          <p:attrName>r</p:attrName>
                                        </p:attrNameLst>
                                      </p:cBhvr>
                                    </p:animRot>
                                  </p:childTnLst>
                                </p:cTn>
                              </p:par>
                              <p:par>
                                <p:cTn id="457" presetID="8" presetClass="emph" presetSubtype="0" fill="hold" grpId="4" nodeType="withEffect">
                                  <p:stCondLst>
                                    <p:cond delay="0"/>
                                  </p:stCondLst>
                                  <p:childTnLst>
                                    <p:animRot by="-21600000">
                                      <p:cBhvr>
                                        <p:cTn id="458" dur="3000" fill="hold"/>
                                        <p:tgtEl>
                                          <p:spTgt spid="19"/>
                                        </p:tgtEl>
                                        <p:attrNameLst>
                                          <p:attrName>r</p:attrName>
                                        </p:attrNameLst>
                                      </p:cBhvr>
                                    </p:animRot>
                                  </p:childTnLst>
                                </p:cTn>
                              </p:par>
                              <p:par>
                                <p:cTn id="459" presetID="8" presetClass="emph" presetSubtype="0" fill="hold" grpId="4" nodeType="withEffect">
                                  <p:stCondLst>
                                    <p:cond delay="0"/>
                                  </p:stCondLst>
                                  <p:childTnLst>
                                    <p:animRot by="-21600000">
                                      <p:cBhvr>
                                        <p:cTn id="460" dur="3000" fill="hold"/>
                                        <p:tgtEl>
                                          <p:spTgt spid="20"/>
                                        </p:tgtEl>
                                        <p:attrNameLst>
                                          <p:attrName>r</p:attrName>
                                        </p:attrNameLst>
                                      </p:cBhvr>
                                    </p:animRot>
                                  </p:childTnLst>
                                </p:cTn>
                              </p:par>
                              <p:par>
                                <p:cTn id="461" presetID="8" presetClass="emph" presetSubtype="0" fill="hold" grpId="4" nodeType="withEffect">
                                  <p:stCondLst>
                                    <p:cond delay="0"/>
                                  </p:stCondLst>
                                  <p:childTnLst>
                                    <p:animRot by="-21600000">
                                      <p:cBhvr>
                                        <p:cTn id="462" dur="3000" fill="hold"/>
                                        <p:tgtEl>
                                          <p:spTgt spid="21"/>
                                        </p:tgtEl>
                                        <p:attrNameLst>
                                          <p:attrName>r</p:attrName>
                                        </p:attrNameLst>
                                      </p:cBhvr>
                                    </p:animRot>
                                  </p:childTnLst>
                                </p:cTn>
                              </p:par>
                              <p:par>
                                <p:cTn id="463" presetID="8" presetClass="emph" presetSubtype="0" fill="hold" grpId="4" nodeType="withEffect">
                                  <p:stCondLst>
                                    <p:cond delay="0"/>
                                  </p:stCondLst>
                                  <p:childTnLst>
                                    <p:animRot by="-21600000">
                                      <p:cBhvr>
                                        <p:cTn id="464" dur="3000" fill="hold"/>
                                        <p:tgtEl>
                                          <p:spTgt spid="22"/>
                                        </p:tgtEl>
                                        <p:attrNameLst>
                                          <p:attrName>r</p:attrName>
                                        </p:attrNameLst>
                                      </p:cBhvr>
                                    </p:animRot>
                                  </p:childTnLst>
                                </p:cTn>
                              </p:par>
                              <p:par>
                                <p:cTn id="465" presetID="8" presetClass="emph" presetSubtype="0" fill="hold" grpId="4" nodeType="withEffect">
                                  <p:stCondLst>
                                    <p:cond delay="0"/>
                                  </p:stCondLst>
                                  <p:childTnLst>
                                    <p:animRot by="-21600000">
                                      <p:cBhvr>
                                        <p:cTn id="466" dur="3000" fill="hold"/>
                                        <p:tgtEl>
                                          <p:spTgt spid="23"/>
                                        </p:tgtEl>
                                        <p:attrNameLst>
                                          <p:attrName>r</p:attrName>
                                        </p:attrNameLst>
                                      </p:cBhvr>
                                    </p:animRot>
                                  </p:childTnLst>
                                </p:cTn>
                              </p:par>
                              <p:par>
                                <p:cTn id="467" presetID="8" presetClass="emph" presetSubtype="0" fill="hold" grpId="4" nodeType="withEffect">
                                  <p:stCondLst>
                                    <p:cond delay="0"/>
                                  </p:stCondLst>
                                  <p:childTnLst>
                                    <p:animRot by="-21600000">
                                      <p:cBhvr>
                                        <p:cTn id="468" dur="3000" fill="hold"/>
                                        <p:tgtEl>
                                          <p:spTgt spid="24"/>
                                        </p:tgtEl>
                                        <p:attrNameLst>
                                          <p:attrName>r</p:attrName>
                                        </p:attrNameLst>
                                      </p:cBhvr>
                                    </p:animRot>
                                  </p:childTnLst>
                                </p:cTn>
                              </p:par>
                              <p:par>
                                <p:cTn id="469" presetID="8" presetClass="emph" presetSubtype="0" fill="hold" grpId="4" nodeType="withEffect">
                                  <p:stCondLst>
                                    <p:cond delay="0"/>
                                  </p:stCondLst>
                                  <p:childTnLst>
                                    <p:animRot by="-21600000">
                                      <p:cBhvr>
                                        <p:cTn id="470" dur="3000" fill="hold"/>
                                        <p:tgtEl>
                                          <p:spTgt spid="25"/>
                                        </p:tgtEl>
                                        <p:attrNameLst>
                                          <p:attrName>r</p:attrName>
                                        </p:attrNameLst>
                                      </p:cBhvr>
                                    </p:animRot>
                                  </p:childTnLst>
                                </p:cTn>
                              </p:par>
                              <p:par>
                                <p:cTn id="471" presetID="8" presetClass="emph" presetSubtype="0" fill="hold" grpId="4" nodeType="withEffect">
                                  <p:stCondLst>
                                    <p:cond delay="0"/>
                                  </p:stCondLst>
                                  <p:childTnLst>
                                    <p:animRot by="-21600000">
                                      <p:cBhvr>
                                        <p:cTn id="472" dur="3000" fill="hold"/>
                                        <p:tgtEl>
                                          <p:spTgt spid="26"/>
                                        </p:tgtEl>
                                        <p:attrNameLst>
                                          <p:attrName>r</p:attrName>
                                        </p:attrNameLst>
                                      </p:cBhvr>
                                    </p:animRot>
                                  </p:childTnLst>
                                </p:cTn>
                              </p:par>
                              <p:par>
                                <p:cTn id="473" presetID="8" presetClass="emph" presetSubtype="0" fill="hold" grpId="4" nodeType="withEffect">
                                  <p:stCondLst>
                                    <p:cond delay="0"/>
                                  </p:stCondLst>
                                  <p:childTnLst>
                                    <p:animRot by="-21600000">
                                      <p:cBhvr>
                                        <p:cTn id="474" dur="3000" fill="hold"/>
                                        <p:tgtEl>
                                          <p:spTgt spid="27"/>
                                        </p:tgtEl>
                                        <p:attrNameLst>
                                          <p:attrName>r</p:attrName>
                                        </p:attrNameLst>
                                      </p:cBhvr>
                                    </p:animRot>
                                  </p:childTnLst>
                                </p:cTn>
                              </p:par>
                              <p:par>
                                <p:cTn id="475" presetID="8" presetClass="emph" presetSubtype="0" fill="hold" grpId="4" nodeType="withEffect">
                                  <p:stCondLst>
                                    <p:cond delay="0"/>
                                  </p:stCondLst>
                                  <p:childTnLst>
                                    <p:animRot by="-21600000">
                                      <p:cBhvr>
                                        <p:cTn id="476" dur="3000" fill="hold"/>
                                        <p:tgtEl>
                                          <p:spTgt spid="28"/>
                                        </p:tgtEl>
                                        <p:attrNameLst>
                                          <p:attrName>r</p:attrName>
                                        </p:attrNameLst>
                                      </p:cBhvr>
                                    </p:animRot>
                                  </p:childTnLst>
                                </p:cTn>
                              </p:par>
                              <p:par>
                                <p:cTn id="477" presetID="8" presetClass="emph" presetSubtype="0" fill="hold" grpId="4" nodeType="withEffect">
                                  <p:stCondLst>
                                    <p:cond delay="0"/>
                                  </p:stCondLst>
                                  <p:childTnLst>
                                    <p:animRot by="-21600000">
                                      <p:cBhvr>
                                        <p:cTn id="478" dur="3000" fill="hold"/>
                                        <p:tgtEl>
                                          <p:spTgt spid="29"/>
                                        </p:tgtEl>
                                        <p:attrNameLst>
                                          <p:attrName>r</p:attrName>
                                        </p:attrNameLst>
                                      </p:cBhvr>
                                    </p:animRot>
                                  </p:childTnLst>
                                </p:cTn>
                              </p:par>
                              <p:par>
                                <p:cTn id="479" presetID="8" presetClass="emph" presetSubtype="0" fill="hold" grpId="4" nodeType="withEffect">
                                  <p:stCondLst>
                                    <p:cond delay="0"/>
                                  </p:stCondLst>
                                  <p:childTnLst>
                                    <p:animRot by="-21600000">
                                      <p:cBhvr>
                                        <p:cTn id="480" dur="3000" fill="hold"/>
                                        <p:tgtEl>
                                          <p:spTgt spid="30"/>
                                        </p:tgtEl>
                                        <p:attrNameLst>
                                          <p:attrName>r</p:attrName>
                                        </p:attrNameLst>
                                      </p:cBhvr>
                                    </p:animRot>
                                  </p:childTnLst>
                                </p:cTn>
                              </p:par>
                              <p:par>
                                <p:cTn id="481" presetID="8" presetClass="emph" presetSubtype="0" fill="hold" grpId="4" nodeType="withEffect">
                                  <p:stCondLst>
                                    <p:cond delay="0"/>
                                  </p:stCondLst>
                                  <p:childTnLst>
                                    <p:animRot by="-21600000">
                                      <p:cBhvr>
                                        <p:cTn id="482" dur="3000" fill="hold"/>
                                        <p:tgtEl>
                                          <p:spTgt spid="31"/>
                                        </p:tgtEl>
                                        <p:attrNameLst>
                                          <p:attrName>r</p:attrName>
                                        </p:attrNameLst>
                                      </p:cBhvr>
                                    </p:animRot>
                                  </p:childTnLst>
                                </p:cTn>
                              </p:par>
                              <p:par>
                                <p:cTn id="483" presetID="8" presetClass="emph" presetSubtype="0" fill="hold" grpId="4" nodeType="withEffect">
                                  <p:stCondLst>
                                    <p:cond delay="0"/>
                                  </p:stCondLst>
                                  <p:childTnLst>
                                    <p:animRot by="-21600000">
                                      <p:cBhvr>
                                        <p:cTn id="484" dur="3000" fill="hold"/>
                                        <p:tgtEl>
                                          <p:spTgt spid="32"/>
                                        </p:tgtEl>
                                        <p:attrNameLst>
                                          <p:attrName>r</p:attrName>
                                        </p:attrNameLst>
                                      </p:cBhvr>
                                    </p:animRot>
                                  </p:childTnLst>
                                </p:cTn>
                              </p:par>
                              <p:par>
                                <p:cTn id="485" presetID="23" presetClass="entr" presetSubtype="288" fill="hold" nodeType="withEffect">
                                  <p:stCondLst>
                                    <p:cond delay="0"/>
                                  </p:stCondLst>
                                  <p:childTnLst>
                                    <p:set>
                                      <p:cBhvr>
                                        <p:cTn id="486" dur="1" fill="hold">
                                          <p:stCondLst>
                                            <p:cond delay="0"/>
                                          </p:stCondLst>
                                        </p:cTn>
                                        <p:tgtEl>
                                          <p:spTgt spid="4"/>
                                        </p:tgtEl>
                                        <p:attrNameLst>
                                          <p:attrName>style.visibility</p:attrName>
                                        </p:attrNameLst>
                                      </p:cBhvr>
                                      <p:to>
                                        <p:strVal val="visible"/>
                                      </p:to>
                                    </p:set>
                                    <p:anim calcmode="lin" valueType="num">
                                      <p:cBhvr>
                                        <p:cTn id="487" dur="3000" fill="hold"/>
                                        <p:tgtEl>
                                          <p:spTgt spid="4"/>
                                        </p:tgtEl>
                                        <p:attrNameLst>
                                          <p:attrName>ppt_w</p:attrName>
                                        </p:attrNameLst>
                                      </p:cBhvr>
                                      <p:tavLst>
                                        <p:tav tm="0">
                                          <p:val>
                                            <p:strVal val="4/3*#ppt_w"/>
                                          </p:val>
                                        </p:tav>
                                        <p:tav tm="100000">
                                          <p:val>
                                            <p:strVal val="#ppt_w"/>
                                          </p:val>
                                        </p:tav>
                                      </p:tavLst>
                                    </p:anim>
                                    <p:anim calcmode="lin" valueType="num">
                                      <p:cBhvr>
                                        <p:cTn id="488" dur="3000" fill="hold"/>
                                        <p:tgtEl>
                                          <p:spTgt spid="4"/>
                                        </p:tgtEl>
                                        <p:attrNameLst>
                                          <p:attrName>ppt_h</p:attrName>
                                        </p:attrNameLst>
                                      </p:cBhvr>
                                      <p:tavLst>
                                        <p:tav tm="0">
                                          <p:val>
                                            <p:strVal val="4/3*#ppt_h"/>
                                          </p:val>
                                        </p:tav>
                                        <p:tav tm="100000">
                                          <p:val>
                                            <p:strVal val="#ppt_h"/>
                                          </p:val>
                                        </p:tav>
                                      </p:tavLst>
                                    </p:anim>
                                  </p:childTnLst>
                                </p:cTn>
                              </p:par>
                              <p:par>
                                <p:cTn id="489" presetID="16" presetClass="entr" presetSubtype="42" fill="hold" nodeType="withEffect">
                                  <p:stCondLst>
                                    <p:cond delay="0"/>
                                  </p:stCondLst>
                                  <p:childTnLst>
                                    <p:set>
                                      <p:cBhvr>
                                        <p:cTn id="490" dur="1" fill="hold">
                                          <p:stCondLst>
                                            <p:cond delay="0"/>
                                          </p:stCondLst>
                                        </p:cTn>
                                        <p:tgtEl>
                                          <p:spTgt spid="4"/>
                                        </p:tgtEl>
                                        <p:attrNameLst>
                                          <p:attrName>style.visibility</p:attrName>
                                        </p:attrNameLst>
                                      </p:cBhvr>
                                      <p:to>
                                        <p:strVal val="visible"/>
                                      </p:to>
                                    </p:set>
                                    <p:animEffect transition="in" filter="barn(outHorizontal)">
                                      <p:cBhvr>
                                        <p:cTn id="491"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5" grpId="4" animBg="1"/>
      <p:bldP spid="6" grpId="0" animBg="1"/>
      <p:bldP spid="6" grpId="1" animBg="1"/>
      <p:bldP spid="6" grpId="2" animBg="1"/>
      <p:bldP spid="6" grpId="3" animBg="1"/>
      <p:bldP spid="6" grpId="4" animBg="1"/>
      <p:bldP spid="7" grpId="0" animBg="1"/>
      <p:bldP spid="7" grpId="1" animBg="1"/>
      <p:bldP spid="7" grpId="2" animBg="1"/>
      <p:bldP spid="7" grpId="3" animBg="1"/>
      <p:bldP spid="7" grpId="4" animBg="1"/>
      <p:bldP spid="8" grpId="0" animBg="1"/>
      <p:bldP spid="8" grpId="1" animBg="1"/>
      <p:bldP spid="8" grpId="2" animBg="1"/>
      <p:bldP spid="8" grpId="3" animBg="1"/>
      <p:bldP spid="8" grpId="4" animBg="1"/>
      <p:bldP spid="9" grpId="0" animBg="1"/>
      <p:bldP spid="9" grpId="1" animBg="1"/>
      <p:bldP spid="9" grpId="2" animBg="1"/>
      <p:bldP spid="9" grpId="3" animBg="1"/>
      <p:bldP spid="9" grpId="4" animBg="1"/>
      <p:bldP spid="10" grpId="0" animBg="1"/>
      <p:bldP spid="10" grpId="1" animBg="1"/>
      <p:bldP spid="10" grpId="2" animBg="1"/>
      <p:bldP spid="10" grpId="3" animBg="1"/>
      <p:bldP spid="10" grpId="4" animBg="1"/>
      <p:bldP spid="11" grpId="0" animBg="1"/>
      <p:bldP spid="11" grpId="1" animBg="1"/>
      <p:bldP spid="11" grpId="2" animBg="1"/>
      <p:bldP spid="11" grpId="3" animBg="1"/>
      <p:bldP spid="11" grpId="4" animBg="1"/>
      <p:bldP spid="12" grpId="0" animBg="1"/>
      <p:bldP spid="12" grpId="1" animBg="1"/>
      <p:bldP spid="12" grpId="2" animBg="1"/>
      <p:bldP spid="12" grpId="3" animBg="1"/>
      <p:bldP spid="12" grpId="4" animBg="1"/>
      <p:bldP spid="13" grpId="0" animBg="1"/>
      <p:bldP spid="13" grpId="1" animBg="1"/>
      <p:bldP spid="13" grpId="2" animBg="1"/>
      <p:bldP spid="13" grpId="3" animBg="1"/>
      <p:bldP spid="13" grpId="4" animBg="1"/>
      <p:bldP spid="14" grpId="0" animBg="1"/>
      <p:bldP spid="14" grpId="1" animBg="1"/>
      <p:bldP spid="14" grpId="2" animBg="1"/>
      <p:bldP spid="14" grpId="3" animBg="1"/>
      <p:bldP spid="14" grpId="4" animBg="1"/>
      <p:bldP spid="15" grpId="0" animBg="1"/>
      <p:bldP spid="15" grpId="1" animBg="1"/>
      <p:bldP spid="15" grpId="2" animBg="1"/>
      <p:bldP spid="15" grpId="3" animBg="1"/>
      <p:bldP spid="15" grpId="4" animBg="1"/>
      <p:bldP spid="16" grpId="0" animBg="1"/>
      <p:bldP spid="16" grpId="1" animBg="1"/>
      <p:bldP spid="16" grpId="2" animBg="1"/>
      <p:bldP spid="16" grpId="3" animBg="1"/>
      <p:bldP spid="16" grpId="4" animBg="1"/>
      <p:bldP spid="17" grpId="0" animBg="1"/>
      <p:bldP spid="17" grpId="1" animBg="1"/>
      <p:bldP spid="17" grpId="2" animBg="1"/>
      <p:bldP spid="17" grpId="3" animBg="1"/>
      <p:bldP spid="17" grpId="4" animBg="1"/>
      <p:bldP spid="18" grpId="0" animBg="1"/>
      <p:bldP spid="18" grpId="1" animBg="1"/>
      <p:bldP spid="18" grpId="2" animBg="1"/>
      <p:bldP spid="18" grpId="3" animBg="1"/>
      <p:bldP spid="18" grpId="4" animBg="1"/>
      <p:bldP spid="19" grpId="0" animBg="1"/>
      <p:bldP spid="19" grpId="1" animBg="1"/>
      <p:bldP spid="19" grpId="2" animBg="1"/>
      <p:bldP spid="19" grpId="3" animBg="1"/>
      <p:bldP spid="19" grpId="4" animBg="1"/>
      <p:bldP spid="20" grpId="0" animBg="1"/>
      <p:bldP spid="20" grpId="1" animBg="1"/>
      <p:bldP spid="20" grpId="2" animBg="1"/>
      <p:bldP spid="20" grpId="3" animBg="1"/>
      <p:bldP spid="20" grpId="4" animBg="1"/>
      <p:bldP spid="21" grpId="0" animBg="1"/>
      <p:bldP spid="21" grpId="1" animBg="1"/>
      <p:bldP spid="21" grpId="2" animBg="1"/>
      <p:bldP spid="21" grpId="3" animBg="1"/>
      <p:bldP spid="21" grpId="4" animBg="1"/>
      <p:bldP spid="22" grpId="0" animBg="1"/>
      <p:bldP spid="22" grpId="1" animBg="1"/>
      <p:bldP spid="22" grpId="2" animBg="1"/>
      <p:bldP spid="22" grpId="3" animBg="1"/>
      <p:bldP spid="22" grpId="4" animBg="1"/>
      <p:bldP spid="23" grpId="0" animBg="1"/>
      <p:bldP spid="23" grpId="1" animBg="1"/>
      <p:bldP spid="23" grpId="2" animBg="1"/>
      <p:bldP spid="23" grpId="3" animBg="1"/>
      <p:bldP spid="23" grpId="4" animBg="1"/>
      <p:bldP spid="24" grpId="0" animBg="1"/>
      <p:bldP spid="24" grpId="1" animBg="1"/>
      <p:bldP spid="24" grpId="2" animBg="1"/>
      <p:bldP spid="24" grpId="3" animBg="1"/>
      <p:bldP spid="24" grpId="4" animBg="1"/>
      <p:bldP spid="25" grpId="0" animBg="1"/>
      <p:bldP spid="25" grpId="1" animBg="1"/>
      <p:bldP spid="25" grpId="2" animBg="1"/>
      <p:bldP spid="25" grpId="3" animBg="1"/>
      <p:bldP spid="25" grpId="4" animBg="1"/>
      <p:bldP spid="26" grpId="0" animBg="1"/>
      <p:bldP spid="26" grpId="1" animBg="1"/>
      <p:bldP spid="26" grpId="2" animBg="1"/>
      <p:bldP spid="26" grpId="3" animBg="1"/>
      <p:bldP spid="26" grpId="4" animBg="1"/>
      <p:bldP spid="27" grpId="0" animBg="1"/>
      <p:bldP spid="27" grpId="1" animBg="1"/>
      <p:bldP spid="27" grpId="2" animBg="1"/>
      <p:bldP spid="27" grpId="3" animBg="1"/>
      <p:bldP spid="27" grpId="4" animBg="1"/>
      <p:bldP spid="28" grpId="0" animBg="1"/>
      <p:bldP spid="28" grpId="1" animBg="1"/>
      <p:bldP spid="28" grpId="2" animBg="1"/>
      <p:bldP spid="28" grpId="3" animBg="1"/>
      <p:bldP spid="28" grpId="4" animBg="1"/>
      <p:bldP spid="29" grpId="0" animBg="1"/>
      <p:bldP spid="29" grpId="1" animBg="1"/>
      <p:bldP spid="29" grpId="2" animBg="1"/>
      <p:bldP spid="29" grpId="3" animBg="1"/>
      <p:bldP spid="29" grpId="4" animBg="1"/>
      <p:bldP spid="30" grpId="0" animBg="1"/>
      <p:bldP spid="30" grpId="1" animBg="1"/>
      <p:bldP spid="30" grpId="2" animBg="1"/>
      <p:bldP spid="30" grpId="3" animBg="1"/>
      <p:bldP spid="30" grpId="4" animBg="1"/>
      <p:bldP spid="31" grpId="0" animBg="1"/>
      <p:bldP spid="31" grpId="1" animBg="1"/>
      <p:bldP spid="31" grpId="2" animBg="1"/>
      <p:bldP spid="31" grpId="3" animBg="1"/>
      <p:bldP spid="31" grpId="4" animBg="1"/>
      <p:bldP spid="32" grpId="0" animBg="1"/>
      <p:bldP spid="32" grpId="1" animBg="1"/>
      <p:bldP spid="32" grpId="2" animBg="1"/>
      <p:bldP spid="32" grpId="3" animBg="1"/>
      <p:bldP spid="32" grpId="4" animBg="1"/>
      <p:bldP spid="33"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rgbClr val="1D320C"/>
              </a:gs>
              <a:gs pos="50000">
                <a:schemeClr val="accent1">
                  <a:lumMod val="50000"/>
                  <a:shade val="67500"/>
                  <a:satMod val="115000"/>
                </a:schemeClr>
              </a:gs>
              <a:gs pos="100000">
                <a:schemeClr val="accent1">
                  <a:lumMod val="50000"/>
                  <a:shade val="100000"/>
                  <a:satMod val="115000"/>
                </a:schemeClr>
              </a:gs>
            </a:gsLst>
            <a:path path="circle">
              <a:fillToRect l="50000" t="50000" r="50000" b="50000"/>
            </a:path>
            <a:tileRect/>
          </a:gradFill>
        </p:spPr>
        <p:txBody>
          <a:bodyPr/>
          <a:lstStyle/>
          <a:p>
            <a:endParaRPr lang="es-ES" dirty="0"/>
          </a:p>
        </p:txBody>
      </p:sp>
      <p:pic>
        <p:nvPicPr>
          <p:cNvPr id="4" name="3 Imagen" descr="5 (11).jpg"/>
          <p:cNvPicPr>
            <a:picLocks noChangeAspect="1"/>
          </p:cNvPicPr>
          <p:nvPr/>
        </p:nvPicPr>
        <p:blipFill>
          <a:blip r:embed="rId2"/>
          <a:stretch>
            <a:fillRect/>
          </a:stretch>
        </p:blipFill>
        <p:spPr>
          <a:xfrm>
            <a:off x="0" y="0"/>
            <a:ext cx="9144000" cy="6858000"/>
          </a:xfrm>
          <a:prstGeom prst="rect">
            <a:avLst/>
          </a:prstGeom>
        </p:spPr>
      </p:pic>
      <p:sp>
        <p:nvSpPr>
          <p:cNvPr id="5" name="4 Elipse"/>
          <p:cNvSpPr/>
          <p:nvPr/>
        </p:nvSpPr>
        <p:spPr>
          <a:xfrm>
            <a:off x="1714480" y="1857364"/>
            <a:ext cx="914400" cy="914400"/>
          </a:xfrm>
          <a:prstGeom prst="ellipse">
            <a:avLst/>
          </a:prstGeom>
          <a:gradFill flip="none" rotWithShape="1">
            <a:gsLst>
              <a:gs pos="0">
                <a:schemeClr val="accent1">
                  <a:lumMod val="20000"/>
                  <a:lumOff val="80000"/>
                </a:schemeClr>
              </a:gs>
              <a:gs pos="50000">
                <a:schemeClr val="accent1">
                  <a:lumMod val="50000"/>
                  <a:shade val="67500"/>
                  <a:satMod val="115000"/>
                </a:schemeClr>
              </a:gs>
              <a:gs pos="100000">
                <a:schemeClr val="accent1">
                  <a:lumMod val="50000"/>
                  <a:shade val="100000"/>
                  <a:satMod val="115000"/>
                </a:schemeClr>
              </a:gs>
            </a:gsLst>
            <a:path path="circle">
              <a:fillToRect l="50000" t="50000" r="50000" b="50000"/>
            </a:path>
            <a:tileRect/>
          </a:gradFill>
          <a:ln>
            <a:noFill/>
          </a:ln>
          <a:effectLst>
            <a:outerShdw blurRad="50800" dist="38100" dir="13500000" algn="b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Elipse"/>
          <p:cNvSpPr/>
          <p:nvPr/>
        </p:nvSpPr>
        <p:spPr>
          <a:xfrm>
            <a:off x="1500166" y="2786058"/>
            <a:ext cx="914400" cy="914400"/>
          </a:xfrm>
          <a:prstGeom prst="ellipse">
            <a:avLst/>
          </a:prstGeom>
          <a:gradFill flip="none" rotWithShape="1">
            <a:gsLst>
              <a:gs pos="0">
                <a:schemeClr val="accent1">
                  <a:lumMod val="20000"/>
                  <a:lumOff val="80000"/>
                </a:schemeClr>
              </a:gs>
              <a:gs pos="50000">
                <a:schemeClr val="accent1">
                  <a:lumMod val="50000"/>
                  <a:shade val="67500"/>
                  <a:satMod val="115000"/>
                </a:schemeClr>
              </a:gs>
              <a:gs pos="100000">
                <a:schemeClr val="accent1">
                  <a:lumMod val="50000"/>
                  <a:shade val="100000"/>
                  <a:satMod val="115000"/>
                </a:schemeClr>
              </a:gs>
            </a:gsLst>
            <a:path path="circle">
              <a:fillToRect l="50000" t="50000" r="50000" b="50000"/>
            </a:path>
            <a:tileRect/>
          </a:gradFill>
          <a:ln>
            <a:noFill/>
          </a:ln>
          <a:effectLst>
            <a:outerShdw blurRad="50800" dist="38100" dir="13500000" algn="b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Elipse"/>
          <p:cNvSpPr/>
          <p:nvPr/>
        </p:nvSpPr>
        <p:spPr>
          <a:xfrm>
            <a:off x="1643042" y="3714752"/>
            <a:ext cx="914400" cy="914400"/>
          </a:xfrm>
          <a:prstGeom prst="ellipse">
            <a:avLst/>
          </a:prstGeom>
          <a:gradFill flip="none" rotWithShape="1">
            <a:gsLst>
              <a:gs pos="0">
                <a:schemeClr val="accent1">
                  <a:lumMod val="20000"/>
                  <a:lumOff val="80000"/>
                </a:schemeClr>
              </a:gs>
              <a:gs pos="50000">
                <a:schemeClr val="accent1">
                  <a:lumMod val="50000"/>
                  <a:shade val="67500"/>
                  <a:satMod val="115000"/>
                </a:schemeClr>
              </a:gs>
              <a:gs pos="100000">
                <a:schemeClr val="accent1">
                  <a:lumMod val="50000"/>
                  <a:shade val="100000"/>
                  <a:satMod val="115000"/>
                </a:schemeClr>
              </a:gs>
            </a:gsLst>
            <a:path path="circle">
              <a:fillToRect l="50000" t="50000" r="50000" b="50000"/>
            </a:path>
            <a:tileRect/>
          </a:gradFill>
          <a:ln>
            <a:noFill/>
          </a:ln>
          <a:effectLst>
            <a:outerShdw blurRad="50800" dist="38100" dir="13500000" algn="b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Elipse"/>
          <p:cNvSpPr/>
          <p:nvPr/>
        </p:nvSpPr>
        <p:spPr>
          <a:xfrm>
            <a:off x="2214546" y="1071546"/>
            <a:ext cx="914400" cy="914400"/>
          </a:xfrm>
          <a:prstGeom prst="ellipse">
            <a:avLst/>
          </a:prstGeom>
          <a:gradFill flip="none" rotWithShape="1">
            <a:gsLst>
              <a:gs pos="0">
                <a:schemeClr val="accent1">
                  <a:lumMod val="20000"/>
                  <a:lumOff val="80000"/>
                </a:schemeClr>
              </a:gs>
              <a:gs pos="50000">
                <a:schemeClr val="accent1">
                  <a:lumMod val="50000"/>
                  <a:shade val="67500"/>
                  <a:satMod val="115000"/>
                </a:schemeClr>
              </a:gs>
              <a:gs pos="100000">
                <a:schemeClr val="accent1">
                  <a:lumMod val="50000"/>
                  <a:shade val="100000"/>
                  <a:satMod val="115000"/>
                </a:schemeClr>
              </a:gs>
            </a:gsLst>
            <a:path path="circle">
              <a:fillToRect l="50000" t="50000" r="50000" b="50000"/>
            </a:path>
            <a:tileRect/>
          </a:gradFill>
          <a:ln>
            <a:noFill/>
          </a:ln>
          <a:effectLst>
            <a:outerShdw blurRad="50800" dist="38100" dir="13500000" algn="b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Elipse"/>
          <p:cNvSpPr/>
          <p:nvPr/>
        </p:nvSpPr>
        <p:spPr>
          <a:xfrm>
            <a:off x="2928926" y="571480"/>
            <a:ext cx="914400" cy="914400"/>
          </a:xfrm>
          <a:prstGeom prst="ellipse">
            <a:avLst/>
          </a:prstGeom>
          <a:gradFill flip="none" rotWithShape="1">
            <a:gsLst>
              <a:gs pos="0">
                <a:schemeClr val="accent1">
                  <a:lumMod val="20000"/>
                  <a:lumOff val="80000"/>
                </a:schemeClr>
              </a:gs>
              <a:gs pos="50000">
                <a:schemeClr val="accent1">
                  <a:lumMod val="50000"/>
                  <a:shade val="67500"/>
                  <a:satMod val="115000"/>
                </a:schemeClr>
              </a:gs>
              <a:gs pos="100000">
                <a:schemeClr val="accent1">
                  <a:lumMod val="50000"/>
                  <a:shade val="100000"/>
                  <a:satMod val="115000"/>
                </a:schemeClr>
              </a:gs>
            </a:gsLst>
            <a:path path="circle">
              <a:fillToRect l="50000" t="50000" r="50000" b="50000"/>
            </a:path>
            <a:tileRect/>
          </a:gradFill>
          <a:ln>
            <a:noFill/>
          </a:ln>
          <a:effectLst>
            <a:outerShdw blurRad="50800" dist="38100" dir="13500000" algn="b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Elipse"/>
          <p:cNvSpPr/>
          <p:nvPr/>
        </p:nvSpPr>
        <p:spPr>
          <a:xfrm>
            <a:off x="3857620" y="285728"/>
            <a:ext cx="914400" cy="914400"/>
          </a:xfrm>
          <a:prstGeom prst="ellipse">
            <a:avLst/>
          </a:prstGeom>
          <a:gradFill flip="none" rotWithShape="1">
            <a:gsLst>
              <a:gs pos="0">
                <a:schemeClr val="accent1">
                  <a:lumMod val="20000"/>
                  <a:lumOff val="80000"/>
                </a:schemeClr>
              </a:gs>
              <a:gs pos="50000">
                <a:schemeClr val="accent1">
                  <a:lumMod val="50000"/>
                  <a:shade val="67500"/>
                  <a:satMod val="115000"/>
                </a:schemeClr>
              </a:gs>
              <a:gs pos="100000">
                <a:schemeClr val="accent1">
                  <a:lumMod val="50000"/>
                  <a:shade val="100000"/>
                  <a:satMod val="115000"/>
                </a:schemeClr>
              </a:gs>
            </a:gsLst>
            <a:path path="circle">
              <a:fillToRect l="50000" t="50000" r="50000" b="50000"/>
            </a:path>
            <a:tileRect/>
          </a:gradFill>
          <a:ln>
            <a:noFill/>
          </a:ln>
          <a:effectLst>
            <a:outerShdw blurRad="50800" dist="38100" dir="13500000" algn="b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Elipse"/>
          <p:cNvSpPr/>
          <p:nvPr/>
        </p:nvSpPr>
        <p:spPr>
          <a:xfrm>
            <a:off x="4786314" y="357166"/>
            <a:ext cx="914400" cy="914400"/>
          </a:xfrm>
          <a:prstGeom prst="ellipse">
            <a:avLst/>
          </a:prstGeom>
          <a:gradFill flip="none" rotWithShape="1">
            <a:gsLst>
              <a:gs pos="0">
                <a:schemeClr val="accent1">
                  <a:lumMod val="20000"/>
                  <a:lumOff val="80000"/>
                </a:schemeClr>
              </a:gs>
              <a:gs pos="50000">
                <a:schemeClr val="accent1">
                  <a:lumMod val="50000"/>
                  <a:shade val="67500"/>
                  <a:satMod val="115000"/>
                </a:schemeClr>
              </a:gs>
              <a:gs pos="100000">
                <a:schemeClr val="accent1">
                  <a:lumMod val="50000"/>
                  <a:shade val="100000"/>
                  <a:satMod val="115000"/>
                </a:schemeClr>
              </a:gs>
            </a:gsLst>
            <a:path path="circle">
              <a:fillToRect l="50000" t="50000" r="50000" b="50000"/>
            </a:path>
            <a:tileRect/>
          </a:gradFill>
          <a:ln>
            <a:noFill/>
          </a:ln>
          <a:effectLst>
            <a:outerShdw blurRad="50800" dist="38100" dir="13500000" algn="b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Elipse"/>
          <p:cNvSpPr/>
          <p:nvPr/>
        </p:nvSpPr>
        <p:spPr>
          <a:xfrm>
            <a:off x="5643570" y="714356"/>
            <a:ext cx="914400" cy="914400"/>
          </a:xfrm>
          <a:prstGeom prst="ellipse">
            <a:avLst/>
          </a:prstGeom>
          <a:gradFill flip="none" rotWithShape="1">
            <a:gsLst>
              <a:gs pos="0">
                <a:schemeClr val="accent1">
                  <a:lumMod val="20000"/>
                  <a:lumOff val="80000"/>
                </a:schemeClr>
              </a:gs>
              <a:gs pos="50000">
                <a:schemeClr val="accent1">
                  <a:lumMod val="50000"/>
                  <a:shade val="67500"/>
                  <a:satMod val="115000"/>
                </a:schemeClr>
              </a:gs>
              <a:gs pos="100000">
                <a:schemeClr val="accent1">
                  <a:lumMod val="50000"/>
                  <a:shade val="100000"/>
                  <a:satMod val="115000"/>
                </a:schemeClr>
              </a:gs>
            </a:gsLst>
            <a:path path="circle">
              <a:fillToRect l="50000" t="50000" r="50000" b="50000"/>
            </a:path>
            <a:tileRect/>
          </a:gradFill>
          <a:ln>
            <a:noFill/>
          </a:ln>
          <a:effectLst>
            <a:outerShdw blurRad="50800" dist="38100" dir="13500000" algn="b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Elipse"/>
          <p:cNvSpPr/>
          <p:nvPr/>
        </p:nvSpPr>
        <p:spPr>
          <a:xfrm>
            <a:off x="6357950" y="1285860"/>
            <a:ext cx="914400" cy="914400"/>
          </a:xfrm>
          <a:prstGeom prst="ellipse">
            <a:avLst/>
          </a:prstGeom>
          <a:gradFill flip="none" rotWithShape="1">
            <a:gsLst>
              <a:gs pos="0">
                <a:schemeClr val="accent1">
                  <a:lumMod val="20000"/>
                  <a:lumOff val="80000"/>
                </a:schemeClr>
              </a:gs>
              <a:gs pos="50000">
                <a:schemeClr val="accent1">
                  <a:lumMod val="50000"/>
                  <a:shade val="67500"/>
                  <a:satMod val="115000"/>
                </a:schemeClr>
              </a:gs>
              <a:gs pos="100000">
                <a:schemeClr val="accent1">
                  <a:lumMod val="50000"/>
                  <a:shade val="100000"/>
                  <a:satMod val="115000"/>
                </a:schemeClr>
              </a:gs>
            </a:gsLst>
            <a:path path="circle">
              <a:fillToRect l="50000" t="50000" r="50000" b="50000"/>
            </a:path>
            <a:tileRect/>
          </a:gradFill>
          <a:ln>
            <a:noFill/>
          </a:ln>
          <a:effectLst>
            <a:outerShdw blurRad="50800" dist="38100" dir="13500000" algn="b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Elipse"/>
          <p:cNvSpPr/>
          <p:nvPr/>
        </p:nvSpPr>
        <p:spPr>
          <a:xfrm>
            <a:off x="6786578" y="2143116"/>
            <a:ext cx="914400" cy="914400"/>
          </a:xfrm>
          <a:prstGeom prst="ellipse">
            <a:avLst/>
          </a:prstGeom>
          <a:gradFill flip="none" rotWithShape="1">
            <a:gsLst>
              <a:gs pos="0">
                <a:schemeClr val="accent1">
                  <a:lumMod val="20000"/>
                  <a:lumOff val="80000"/>
                </a:schemeClr>
              </a:gs>
              <a:gs pos="50000">
                <a:schemeClr val="accent1">
                  <a:lumMod val="50000"/>
                  <a:shade val="67500"/>
                  <a:satMod val="115000"/>
                </a:schemeClr>
              </a:gs>
              <a:gs pos="100000">
                <a:schemeClr val="accent1">
                  <a:lumMod val="50000"/>
                  <a:shade val="100000"/>
                  <a:satMod val="115000"/>
                </a:schemeClr>
              </a:gs>
            </a:gsLst>
            <a:path path="circle">
              <a:fillToRect l="50000" t="50000" r="50000" b="50000"/>
            </a:path>
            <a:tileRect/>
          </a:gradFill>
          <a:ln>
            <a:noFill/>
          </a:ln>
          <a:effectLst>
            <a:outerShdw blurRad="50800" dist="38100" dir="13500000" algn="b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Elipse"/>
          <p:cNvSpPr/>
          <p:nvPr/>
        </p:nvSpPr>
        <p:spPr>
          <a:xfrm>
            <a:off x="6858016" y="3071810"/>
            <a:ext cx="914400" cy="857256"/>
          </a:xfrm>
          <a:prstGeom prst="ellipse">
            <a:avLst/>
          </a:prstGeom>
          <a:gradFill flip="none" rotWithShape="1">
            <a:gsLst>
              <a:gs pos="0">
                <a:schemeClr val="accent1">
                  <a:lumMod val="20000"/>
                  <a:lumOff val="80000"/>
                </a:schemeClr>
              </a:gs>
              <a:gs pos="50000">
                <a:schemeClr val="accent1">
                  <a:lumMod val="50000"/>
                  <a:shade val="67500"/>
                  <a:satMod val="115000"/>
                </a:schemeClr>
              </a:gs>
              <a:gs pos="100000">
                <a:schemeClr val="accent1">
                  <a:lumMod val="50000"/>
                  <a:shade val="100000"/>
                  <a:satMod val="115000"/>
                </a:schemeClr>
              </a:gs>
            </a:gsLst>
            <a:path path="circle">
              <a:fillToRect l="50000" t="50000" r="50000" b="50000"/>
            </a:path>
            <a:tileRect/>
          </a:gradFill>
          <a:ln>
            <a:noFill/>
          </a:ln>
          <a:effectLst>
            <a:outerShdw blurRad="50800" dist="38100" dir="13500000" algn="b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Elipse"/>
          <p:cNvSpPr/>
          <p:nvPr/>
        </p:nvSpPr>
        <p:spPr>
          <a:xfrm>
            <a:off x="6643702" y="3929066"/>
            <a:ext cx="914400" cy="914400"/>
          </a:xfrm>
          <a:prstGeom prst="ellipse">
            <a:avLst/>
          </a:prstGeom>
          <a:gradFill flip="none" rotWithShape="1">
            <a:gsLst>
              <a:gs pos="0">
                <a:schemeClr val="accent1">
                  <a:lumMod val="20000"/>
                  <a:lumOff val="80000"/>
                </a:schemeClr>
              </a:gs>
              <a:gs pos="50000">
                <a:schemeClr val="accent1">
                  <a:lumMod val="50000"/>
                  <a:shade val="67500"/>
                  <a:satMod val="115000"/>
                </a:schemeClr>
              </a:gs>
              <a:gs pos="100000">
                <a:schemeClr val="accent1">
                  <a:lumMod val="50000"/>
                  <a:shade val="100000"/>
                  <a:satMod val="115000"/>
                </a:schemeClr>
              </a:gs>
            </a:gsLst>
            <a:path path="circle">
              <a:fillToRect l="50000" t="50000" r="50000" b="50000"/>
            </a:path>
            <a:tileRect/>
          </a:gradFill>
          <a:ln>
            <a:noFill/>
          </a:ln>
          <a:effectLst>
            <a:outerShdw blurRad="50800" dist="38100" dir="13500000" algn="b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Elipse"/>
          <p:cNvSpPr/>
          <p:nvPr/>
        </p:nvSpPr>
        <p:spPr>
          <a:xfrm>
            <a:off x="2071670" y="4572008"/>
            <a:ext cx="914400" cy="914400"/>
          </a:xfrm>
          <a:prstGeom prst="ellipse">
            <a:avLst/>
          </a:prstGeom>
          <a:gradFill flip="none" rotWithShape="1">
            <a:gsLst>
              <a:gs pos="0">
                <a:schemeClr val="accent1">
                  <a:lumMod val="20000"/>
                  <a:lumOff val="80000"/>
                </a:schemeClr>
              </a:gs>
              <a:gs pos="50000">
                <a:schemeClr val="accent1">
                  <a:lumMod val="50000"/>
                  <a:shade val="67500"/>
                  <a:satMod val="115000"/>
                </a:schemeClr>
              </a:gs>
              <a:gs pos="100000">
                <a:schemeClr val="accent1">
                  <a:lumMod val="50000"/>
                  <a:shade val="100000"/>
                  <a:satMod val="115000"/>
                </a:schemeClr>
              </a:gs>
            </a:gsLst>
            <a:path path="circle">
              <a:fillToRect l="50000" t="50000" r="50000" b="50000"/>
            </a:path>
            <a:tileRect/>
          </a:gradFill>
          <a:ln>
            <a:noFill/>
          </a:ln>
          <a:effectLst>
            <a:outerShdw blurRad="50800" dist="38100" dir="13500000" algn="b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Elipse"/>
          <p:cNvSpPr/>
          <p:nvPr/>
        </p:nvSpPr>
        <p:spPr>
          <a:xfrm>
            <a:off x="2786050" y="5143512"/>
            <a:ext cx="914400" cy="914400"/>
          </a:xfrm>
          <a:prstGeom prst="ellipse">
            <a:avLst/>
          </a:prstGeom>
          <a:gradFill flip="none" rotWithShape="1">
            <a:gsLst>
              <a:gs pos="0">
                <a:schemeClr val="accent1">
                  <a:lumMod val="20000"/>
                  <a:lumOff val="80000"/>
                </a:schemeClr>
              </a:gs>
              <a:gs pos="50000">
                <a:schemeClr val="accent1">
                  <a:lumMod val="50000"/>
                  <a:shade val="67500"/>
                  <a:satMod val="115000"/>
                </a:schemeClr>
              </a:gs>
              <a:gs pos="100000">
                <a:schemeClr val="accent1">
                  <a:lumMod val="50000"/>
                  <a:shade val="100000"/>
                  <a:satMod val="115000"/>
                </a:schemeClr>
              </a:gs>
            </a:gsLst>
            <a:path path="circle">
              <a:fillToRect l="50000" t="50000" r="50000" b="50000"/>
            </a:path>
            <a:tileRect/>
          </a:gradFill>
          <a:ln>
            <a:noFill/>
          </a:ln>
          <a:effectLst>
            <a:outerShdw blurRad="50800" dist="38100" dir="13500000" algn="b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Elipse"/>
          <p:cNvSpPr/>
          <p:nvPr/>
        </p:nvSpPr>
        <p:spPr>
          <a:xfrm>
            <a:off x="3643306" y="5500702"/>
            <a:ext cx="914400" cy="914400"/>
          </a:xfrm>
          <a:prstGeom prst="ellipse">
            <a:avLst/>
          </a:prstGeom>
          <a:gradFill flip="none" rotWithShape="1">
            <a:gsLst>
              <a:gs pos="0">
                <a:schemeClr val="accent1">
                  <a:lumMod val="20000"/>
                  <a:lumOff val="80000"/>
                </a:schemeClr>
              </a:gs>
              <a:gs pos="50000">
                <a:schemeClr val="accent1">
                  <a:lumMod val="50000"/>
                  <a:shade val="67500"/>
                  <a:satMod val="115000"/>
                </a:schemeClr>
              </a:gs>
              <a:gs pos="100000">
                <a:schemeClr val="accent1">
                  <a:lumMod val="50000"/>
                  <a:shade val="100000"/>
                  <a:satMod val="115000"/>
                </a:schemeClr>
              </a:gs>
            </a:gsLst>
            <a:path path="circle">
              <a:fillToRect l="50000" t="50000" r="50000" b="50000"/>
            </a:path>
            <a:tileRect/>
          </a:gradFill>
          <a:ln>
            <a:noFill/>
          </a:ln>
          <a:effectLst>
            <a:outerShdw blurRad="50800" dist="38100" dir="13500000" algn="b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Elipse"/>
          <p:cNvSpPr/>
          <p:nvPr/>
        </p:nvSpPr>
        <p:spPr>
          <a:xfrm>
            <a:off x="4572000" y="5500702"/>
            <a:ext cx="914400" cy="914400"/>
          </a:xfrm>
          <a:prstGeom prst="ellipse">
            <a:avLst/>
          </a:prstGeom>
          <a:gradFill flip="none" rotWithShape="1">
            <a:gsLst>
              <a:gs pos="0">
                <a:schemeClr val="accent1">
                  <a:lumMod val="20000"/>
                  <a:lumOff val="80000"/>
                </a:schemeClr>
              </a:gs>
              <a:gs pos="50000">
                <a:schemeClr val="accent1">
                  <a:lumMod val="50000"/>
                  <a:shade val="67500"/>
                  <a:satMod val="115000"/>
                </a:schemeClr>
              </a:gs>
              <a:gs pos="100000">
                <a:schemeClr val="accent1">
                  <a:lumMod val="50000"/>
                  <a:shade val="100000"/>
                  <a:satMod val="115000"/>
                </a:schemeClr>
              </a:gs>
            </a:gsLst>
            <a:path path="circle">
              <a:fillToRect l="50000" t="50000" r="50000" b="50000"/>
            </a:path>
            <a:tileRect/>
          </a:gradFill>
          <a:ln>
            <a:noFill/>
          </a:ln>
          <a:effectLst>
            <a:outerShdw blurRad="50800" dist="38100" dir="13500000" algn="b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Elipse"/>
          <p:cNvSpPr/>
          <p:nvPr/>
        </p:nvSpPr>
        <p:spPr>
          <a:xfrm>
            <a:off x="5429256" y="5214950"/>
            <a:ext cx="914400" cy="914400"/>
          </a:xfrm>
          <a:prstGeom prst="ellipse">
            <a:avLst/>
          </a:prstGeom>
          <a:gradFill flip="none" rotWithShape="1">
            <a:gsLst>
              <a:gs pos="0">
                <a:schemeClr val="accent1">
                  <a:lumMod val="20000"/>
                  <a:lumOff val="80000"/>
                </a:schemeClr>
              </a:gs>
              <a:gs pos="50000">
                <a:schemeClr val="accent1">
                  <a:lumMod val="50000"/>
                  <a:shade val="67500"/>
                  <a:satMod val="115000"/>
                </a:schemeClr>
              </a:gs>
              <a:gs pos="100000">
                <a:schemeClr val="accent1">
                  <a:lumMod val="50000"/>
                  <a:shade val="100000"/>
                  <a:satMod val="115000"/>
                </a:schemeClr>
              </a:gs>
            </a:gsLst>
            <a:path path="circle">
              <a:fillToRect l="50000" t="50000" r="50000" b="50000"/>
            </a:path>
            <a:tileRect/>
          </a:gradFill>
          <a:ln>
            <a:noFill/>
          </a:ln>
          <a:effectLst>
            <a:outerShdw blurRad="50800" dist="38100" dir="13500000" algn="b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Elipse"/>
          <p:cNvSpPr/>
          <p:nvPr/>
        </p:nvSpPr>
        <p:spPr>
          <a:xfrm>
            <a:off x="6143636" y="4714884"/>
            <a:ext cx="928694" cy="914400"/>
          </a:xfrm>
          <a:prstGeom prst="ellipse">
            <a:avLst/>
          </a:prstGeom>
          <a:gradFill flip="none" rotWithShape="1">
            <a:gsLst>
              <a:gs pos="0">
                <a:schemeClr val="accent1">
                  <a:lumMod val="20000"/>
                  <a:lumOff val="80000"/>
                </a:schemeClr>
              </a:gs>
              <a:gs pos="50000">
                <a:schemeClr val="accent1">
                  <a:lumMod val="50000"/>
                  <a:shade val="67500"/>
                  <a:satMod val="115000"/>
                </a:schemeClr>
              </a:gs>
              <a:gs pos="100000">
                <a:schemeClr val="accent1">
                  <a:lumMod val="50000"/>
                  <a:shade val="100000"/>
                  <a:satMod val="115000"/>
                </a:schemeClr>
              </a:gs>
            </a:gsLst>
            <a:path path="circle">
              <a:fillToRect l="50000" t="50000" r="50000" b="50000"/>
            </a:path>
            <a:tileRect/>
          </a:gradFill>
          <a:ln>
            <a:noFill/>
          </a:ln>
          <a:effectLst>
            <a:outerShdw blurRad="50800" dist="38100" dir="13500000" algn="b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Rectángulo"/>
          <p:cNvSpPr/>
          <p:nvPr/>
        </p:nvSpPr>
        <p:spPr>
          <a:xfrm>
            <a:off x="0" y="0"/>
            <a:ext cx="9144000" cy="6858000"/>
          </a:xfrm>
          <a:prstGeom prst="rect">
            <a:avLst/>
          </a:prstGeom>
          <a:gradFill flip="none" rotWithShape="1">
            <a:gsLst>
              <a:gs pos="0">
                <a:schemeClr val="tx2">
                  <a:lumMod val="50000"/>
                  <a:shade val="30000"/>
                  <a:satMod val="115000"/>
                </a:schemeClr>
              </a:gs>
              <a:gs pos="50000">
                <a:schemeClr val="tx2">
                  <a:lumMod val="50000"/>
                  <a:shade val="67500"/>
                  <a:satMod val="115000"/>
                </a:schemeClr>
              </a:gs>
              <a:gs pos="100000">
                <a:schemeClr val="tx2">
                  <a:lumMod val="50000"/>
                  <a:shade val="100000"/>
                  <a:satMod val="115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3"/>
                                        </p:tgtEl>
                                        <p:attrNameLst>
                                          <p:attrName>style.opacity</p:attrName>
                                        </p:attrNameLst>
                                      </p:cBhvr>
                                      <p:to>
                                        <p:strVal val="0"/>
                                      </p:to>
                                    </p:set>
                                    <p:animEffect filter="image" prLst="opacity: 0">
                                      <p:cBhvr rctx="IE">
                                        <p:cTn id="7" dur="indefinite"/>
                                        <p:tgtEl>
                                          <p:spTgt spid="23"/>
                                        </p:tgtEl>
                                      </p:cBhvr>
                                    </p:animEffect>
                                  </p:childTnLst>
                                </p:cTn>
                              </p:par>
                              <p:par>
                                <p:cTn id="8" presetID="23" presetClass="entr" presetSubtype="528"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p:cTn id="10" dur="3000" fill="hold"/>
                                        <p:tgtEl>
                                          <p:spTgt spid="5"/>
                                        </p:tgtEl>
                                        <p:attrNameLst>
                                          <p:attrName>ppt_w</p:attrName>
                                        </p:attrNameLst>
                                      </p:cBhvr>
                                      <p:tavLst>
                                        <p:tav tm="0">
                                          <p:val>
                                            <p:fltVal val="0"/>
                                          </p:val>
                                        </p:tav>
                                        <p:tav tm="100000">
                                          <p:val>
                                            <p:strVal val="#ppt_w"/>
                                          </p:val>
                                        </p:tav>
                                      </p:tavLst>
                                    </p:anim>
                                    <p:anim calcmode="lin" valueType="num">
                                      <p:cBhvr>
                                        <p:cTn id="11" dur="3000" fill="hold"/>
                                        <p:tgtEl>
                                          <p:spTgt spid="5"/>
                                        </p:tgtEl>
                                        <p:attrNameLst>
                                          <p:attrName>ppt_h</p:attrName>
                                        </p:attrNameLst>
                                      </p:cBhvr>
                                      <p:tavLst>
                                        <p:tav tm="0">
                                          <p:val>
                                            <p:fltVal val="0"/>
                                          </p:val>
                                        </p:tav>
                                        <p:tav tm="100000">
                                          <p:val>
                                            <p:strVal val="#ppt_h"/>
                                          </p:val>
                                        </p:tav>
                                      </p:tavLst>
                                    </p:anim>
                                    <p:anim calcmode="lin" valueType="num">
                                      <p:cBhvr>
                                        <p:cTn id="12" dur="3000" fill="hold"/>
                                        <p:tgtEl>
                                          <p:spTgt spid="5"/>
                                        </p:tgtEl>
                                        <p:attrNameLst>
                                          <p:attrName>ppt_x</p:attrName>
                                        </p:attrNameLst>
                                      </p:cBhvr>
                                      <p:tavLst>
                                        <p:tav tm="0">
                                          <p:val>
                                            <p:fltVal val="0.5"/>
                                          </p:val>
                                        </p:tav>
                                        <p:tav tm="100000">
                                          <p:val>
                                            <p:strVal val="#ppt_x"/>
                                          </p:val>
                                        </p:tav>
                                      </p:tavLst>
                                    </p:anim>
                                    <p:anim calcmode="lin" valueType="num">
                                      <p:cBhvr>
                                        <p:cTn id="13" dur="3000" fill="hold"/>
                                        <p:tgtEl>
                                          <p:spTgt spid="5"/>
                                        </p:tgtEl>
                                        <p:attrNameLst>
                                          <p:attrName>ppt_y</p:attrName>
                                        </p:attrNameLst>
                                      </p:cBhvr>
                                      <p:tavLst>
                                        <p:tav tm="0">
                                          <p:val>
                                            <p:fltVal val="0.5"/>
                                          </p:val>
                                        </p:tav>
                                        <p:tav tm="100000">
                                          <p:val>
                                            <p:strVal val="#ppt_y"/>
                                          </p:val>
                                        </p:tav>
                                      </p:tavLst>
                                    </p:anim>
                                  </p:childTnLst>
                                </p:cTn>
                              </p:par>
                              <p:par>
                                <p:cTn id="14" presetID="23" presetClass="entr" presetSubtype="528" fill="hold" grpId="0" nodeType="withEffect">
                                  <p:stCondLst>
                                    <p:cond delay="0"/>
                                  </p:stCondLst>
                                  <p:childTnLst>
                                    <p:set>
                                      <p:cBhvr>
                                        <p:cTn id="15" dur="1" fill="hold">
                                          <p:stCondLst>
                                            <p:cond delay="0"/>
                                          </p:stCondLst>
                                        </p:cTn>
                                        <p:tgtEl>
                                          <p:spTgt spid="6"/>
                                        </p:tgtEl>
                                        <p:attrNameLst>
                                          <p:attrName>style.visibility</p:attrName>
                                        </p:attrNameLst>
                                      </p:cBhvr>
                                      <p:to>
                                        <p:strVal val="visible"/>
                                      </p:to>
                                    </p:set>
                                    <p:anim calcmode="lin" valueType="num">
                                      <p:cBhvr>
                                        <p:cTn id="16" dur="3000" fill="hold"/>
                                        <p:tgtEl>
                                          <p:spTgt spid="6"/>
                                        </p:tgtEl>
                                        <p:attrNameLst>
                                          <p:attrName>ppt_w</p:attrName>
                                        </p:attrNameLst>
                                      </p:cBhvr>
                                      <p:tavLst>
                                        <p:tav tm="0">
                                          <p:val>
                                            <p:fltVal val="0"/>
                                          </p:val>
                                        </p:tav>
                                        <p:tav tm="100000">
                                          <p:val>
                                            <p:strVal val="#ppt_w"/>
                                          </p:val>
                                        </p:tav>
                                      </p:tavLst>
                                    </p:anim>
                                    <p:anim calcmode="lin" valueType="num">
                                      <p:cBhvr>
                                        <p:cTn id="17" dur="3000" fill="hold"/>
                                        <p:tgtEl>
                                          <p:spTgt spid="6"/>
                                        </p:tgtEl>
                                        <p:attrNameLst>
                                          <p:attrName>ppt_h</p:attrName>
                                        </p:attrNameLst>
                                      </p:cBhvr>
                                      <p:tavLst>
                                        <p:tav tm="0">
                                          <p:val>
                                            <p:fltVal val="0"/>
                                          </p:val>
                                        </p:tav>
                                        <p:tav tm="100000">
                                          <p:val>
                                            <p:strVal val="#ppt_h"/>
                                          </p:val>
                                        </p:tav>
                                      </p:tavLst>
                                    </p:anim>
                                    <p:anim calcmode="lin" valueType="num">
                                      <p:cBhvr>
                                        <p:cTn id="18" dur="3000" fill="hold"/>
                                        <p:tgtEl>
                                          <p:spTgt spid="6"/>
                                        </p:tgtEl>
                                        <p:attrNameLst>
                                          <p:attrName>ppt_x</p:attrName>
                                        </p:attrNameLst>
                                      </p:cBhvr>
                                      <p:tavLst>
                                        <p:tav tm="0">
                                          <p:val>
                                            <p:fltVal val="0.5"/>
                                          </p:val>
                                        </p:tav>
                                        <p:tav tm="100000">
                                          <p:val>
                                            <p:strVal val="#ppt_x"/>
                                          </p:val>
                                        </p:tav>
                                      </p:tavLst>
                                    </p:anim>
                                    <p:anim calcmode="lin" valueType="num">
                                      <p:cBhvr>
                                        <p:cTn id="19" dur="3000" fill="hold"/>
                                        <p:tgtEl>
                                          <p:spTgt spid="6"/>
                                        </p:tgtEl>
                                        <p:attrNameLst>
                                          <p:attrName>ppt_y</p:attrName>
                                        </p:attrNameLst>
                                      </p:cBhvr>
                                      <p:tavLst>
                                        <p:tav tm="0">
                                          <p:val>
                                            <p:fltVal val="0.5"/>
                                          </p:val>
                                        </p:tav>
                                        <p:tav tm="100000">
                                          <p:val>
                                            <p:strVal val="#ppt_y"/>
                                          </p:val>
                                        </p:tav>
                                      </p:tavLst>
                                    </p:anim>
                                  </p:childTnLst>
                                </p:cTn>
                              </p:par>
                              <p:par>
                                <p:cTn id="20" presetID="23" presetClass="entr" presetSubtype="528" fill="hold" grpId="0" nodeType="withEffect">
                                  <p:stCondLst>
                                    <p:cond delay="0"/>
                                  </p:stCondLst>
                                  <p:childTnLst>
                                    <p:set>
                                      <p:cBhvr>
                                        <p:cTn id="21" dur="1" fill="hold">
                                          <p:stCondLst>
                                            <p:cond delay="0"/>
                                          </p:stCondLst>
                                        </p:cTn>
                                        <p:tgtEl>
                                          <p:spTgt spid="7"/>
                                        </p:tgtEl>
                                        <p:attrNameLst>
                                          <p:attrName>style.visibility</p:attrName>
                                        </p:attrNameLst>
                                      </p:cBhvr>
                                      <p:to>
                                        <p:strVal val="visible"/>
                                      </p:to>
                                    </p:set>
                                    <p:anim calcmode="lin" valueType="num">
                                      <p:cBhvr>
                                        <p:cTn id="22" dur="3000" fill="hold"/>
                                        <p:tgtEl>
                                          <p:spTgt spid="7"/>
                                        </p:tgtEl>
                                        <p:attrNameLst>
                                          <p:attrName>ppt_w</p:attrName>
                                        </p:attrNameLst>
                                      </p:cBhvr>
                                      <p:tavLst>
                                        <p:tav tm="0">
                                          <p:val>
                                            <p:fltVal val="0"/>
                                          </p:val>
                                        </p:tav>
                                        <p:tav tm="100000">
                                          <p:val>
                                            <p:strVal val="#ppt_w"/>
                                          </p:val>
                                        </p:tav>
                                      </p:tavLst>
                                    </p:anim>
                                    <p:anim calcmode="lin" valueType="num">
                                      <p:cBhvr>
                                        <p:cTn id="23" dur="3000" fill="hold"/>
                                        <p:tgtEl>
                                          <p:spTgt spid="7"/>
                                        </p:tgtEl>
                                        <p:attrNameLst>
                                          <p:attrName>ppt_h</p:attrName>
                                        </p:attrNameLst>
                                      </p:cBhvr>
                                      <p:tavLst>
                                        <p:tav tm="0">
                                          <p:val>
                                            <p:fltVal val="0"/>
                                          </p:val>
                                        </p:tav>
                                        <p:tav tm="100000">
                                          <p:val>
                                            <p:strVal val="#ppt_h"/>
                                          </p:val>
                                        </p:tav>
                                      </p:tavLst>
                                    </p:anim>
                                    <p:anim calcmode="lin" valueType="num">
                                      <p:cBhvr>
                                        <p:cTn id="24" dur="3000" fill="hold"/>
                                        <p:tgtEl>
                                          <p:spTgt spid="7"/>
                                        </p:tgtEl>
                                        <p:attrNameLst>
                                          <p:attrName>ppt_x</p:attrName>
                                        </p:attrNameLst>
                                      </p:cBhvr>
                                      <p:tavLst>
                                        <p:tav tm="0">
                                          <p:val>
                                            <p:fltVal val="0.5"/>
                                          </p:val>
                                        </p:tav>
                                        <p:tav tm="100000">
                                          <p:val>
                                            <p:strVal val="#ppt_x"/>
                                          </p:val>
                                        </p:tav>
                                      </p:tavLst>
                                    </p:anim>
                                    <p:anim calcmode="lin" valueType="num">
                                      <p:cBhvr>
                                        <p:cTn id="25" dur="3000" fill="hold"/>
                                        <p:tgtEl>
                                          <p:spTgt spid="7"/>
                                        </p:tgtEl>
                                        <p:attrNameLst>
                                          <p:attrName>ppt_y</p:attrName>
                                        </p:attrNameLst>
                                      </p:cBhvr>
                                      <p:tavLst>
                                        <p:tav tm="0">
                                          <p:val>
                                            <p:fltVal val="0.5"/>
                                          </p:val>
                                        </p:tav>
                                        <p:tav tm="100000">
                                          <p:val>
                                            <p:strVal val="#ppt_y"/>
                                          </p:val>
                                        </p:tav>
                                      </p:tavLst>
                                    </p:anim>
                                  </p:childTnLst>
                                </p:cTn>
                              </p:par>
                              <p:par>
                                <p:cTn id="26" presetID="23" presetClass="entr" presetSubtype="528" fill="hold" grpId="0" nodeType="withEffect">
                                  <p:stCondLst>
                                    <p:cond delay="0"/>
                                  </p:stCondLst>
                                  <p:childTnLst>
                                    <p:set>
                                      <p:cBhvr>
                                        <p:cTn id="27" dur="1" fill="hold">
                                          <p:stCondLst>
                                            <p:cond delay="0"/>
                                          </p:stCondLst>
                                        </p:cTn>
                                        <p:tgtEl>
                                          <p:spTgt spid="8"/>
                                        </p:tgtEl>
                                        <p:attrNameLst>
                                          <p:attrName>style.visibility</p:attrName>
                                        </p:attrNameLst>
                                      </p:cBhvr>
                                      <p:to>
                                        <p:strVal val="visible"/>
                                      </p:to>
                                    </p:set>
                                    <p:anim calcmode="lin" valueType="num">
                                      <p:cBhvr>
                                        <p:cTn id="28" dur="3000" fill="hold"/>
                                        <p:tgtEl>
                                          <p:spTgt spid="8"/>
                                        </p:tgtEl>
                                        <p:attrNameLst>
                                          <p:attrName>ppt_w</p:attrName>
                                        </p:attrNameLst>
                                      </p:cBhvr>
                                      <p:tavLst>
                                        <p:tav tm="0">
                                          <p:val>
                                            <p:fltVal val="0"/>
                                          </p:val>
                                        </p:tav>
                                        <p:tav tm="100000">
                                          <p:val>
                                            <p:strVal val="#ppt_w"/>
                                          </p:val>
                                        </p:tav>
                                      </p:tavLst>
                                    </p:anim>
                                    <p:anim calcmode="lin" valueType="num">
                                      <p:cBhvr>
                                        <p:cTn id="29" dur="3000" fill="hold"/>
                                        <p:tgtEl>
                                          <p:spTgt spid="8"/>
                                        </p:tgtEl>
                                        <p:attrNameLst>
                                          <p:attrName>ppt_h</p:attrName>
                                        </p:attrNameLst>
                                      </p:cBhvr>
                                      <p:tavLst>
                                        <p:tav tm="0">
                                          <p:val>
                                            <p:fltVal val="0"/>
                                          </p:val>
                                        </p:tav>
                                        <p:tav tm="100000">
                                          <p:val>
                                            <p:strVal val="#ppt_h"/>
                                          </p:val>
                                        </p:tav>
                                      </p:tavLst>
                                    </p:anim>
                                    <p:anim calcmode="lin" valueType="num">
                                      <p:cBhvr>
                                        <p:cTn id="30" dur="3000" fill="hold"/>
                                        <p:tgtEl>
                                          <p:spTgt spid="8"/>
                                        </p:tgtEl>
                                        <p:attrNameLst>
                                          <p:attrName>ppt_x</p:attrName>
                                        </p:attrNameLst>
                                      </p:cBhvr>
                                      <p:tavLst>
                                        <p:tav tm="0">
                                          <p:val>
                                            <p:fltVal val="0.5"/>
                                          </p:val>
                                        </p:tav>
                                        <p:tav tm="100000">
                                          <p:val>
                                            <p:strVal val="#ppt_x"/>
                                          </p:val>
                                        </p:tav>
                                      </p:tavLst>
                                    </p:anim>
                                    <p:anim calcmode="lin" valueType="num">
                                      <p:cBhvr>
                                        <p:cTn id="31" dur="3000" fill="hold"/>
                                        <p:tgtEl>
                                          <p:spTgt spid="8"/>
                                        </p:tgtEl>
                                        <p:attrNameLst>
                                          <p:attrName>ppt_y</p:attrName>
                                        </p:attrNameLst>
                                      </p:cBhvr>
                                      <p:tavLst>
                                        <p:tav tm="0">
                                          <p:val>
                                            <p:fltVal val="0.5"/>
                                          </p:val>
                                        </p:tav>
                                        <p:tav tm="100000">
                                          <p:val>
                                            <p:strVal val="#ppt_y"/>
                                          </p:val>
                                        </p:tav>
                                      </p:tavLst>
                                    </p:anim>
                                  </p:childTnLst>
                                </p:cTn>
                              </p:par>
                              <p:par>
                                <p:cTn id="32" presetID="23" presetClass="entr" presetSubtype="528" fill="hold" grpId="0" nodeType="withEffect">
                                  <p:stCondLst>
                                    <p:cond delay="0"/>
                                  </p:stCondLst>
                                  <p:childTnLst>
                                    <p:set>
                                      <p:cBhvr>
                                        <p:cTn id="33" dur="1" fill="hold">
                                          <p:stCondLst>
                                            <p:cond delay="0"/>
                                          </p:stCondLst>
                                        </p:cTn>
                                        <p:tgtEl>
                                          <p:spTgt spid="9"/>
                                        </p:tgtEl>
                                        <p:attrNameLst>
                                          <p:attrName>style.visibility</p:attrName>
                                        </p:attrNameLst>
                                      </p:cBhvr>
                                      <p:to>
                                        <p:strVal val="visible"/>
                                      </p:to>
                                    </p:set>
                                    <p:anim calcmode="lin" valueType="num">
                                      <p:cBhvr>
                                        <p:cTn id="34" dur="3000" fill="hold"/>
                                        <p:tgtEl>
                                          <p:spTgt spid="9"/>
                                        </p:tgtEl>
                                        <p:attrNameLst>
                                          <p:attrName>ppt_w</p:attrName>
                                        </p:attrNameLst>
                                      </p:cBhvr>
                                      <p:tavLst>
                                        <p:tav tm="0">
                                          <p:val>
                                            <p:fltVal val="0"/>
                                          </p:val>
                                        </p:tav>
                                        <p:tav tm="100000">
                                          <p:val>
                                            <p:strVal val="#ppt_w"/>
                                          </p:val>
                                        </p:tav>
                                      </p:tavLst>
                                    </p:anim>
                                    <p:anim calcmode="lin" valueType="num">
                                      <p:cBhvr>
                                        <p:cTn id="35" dur="3000" fill="hold"/>
                                        <p:tgtEl>
                                          <p:spTgt spid="9"/>
                                        </p:tgtEl>
                                        <p:attrNameLst>
                                          <p:attrName>ppt_h</p:attrName>
                                        </p:attrNameLst>
                                      </p:cBhvr>
                                      <p:tavLst>
                                        <p:tav tm="0">
                                          <p:val>
                                            <p:fltVal val="0"/>
                                          </p:val>
                                        </p:tav>
                                        <p:tav tm="100000">
                                          <p:val>
                                            <p:strVal val="#ppt_h"/>
                                          </p:val>
                                        </p:tav>
                                      </p:tavLst>
                                    </p:anim>
                                    <p:anim calcmode="lin" valueType="num">
                                      <p:cBhvr>
                                        <p:cTn id="36" dur="3000" fill="hold"/>
                                        <p:tgtEl>
                                          <p:spTgt spid="9"/>
                                        </p:tgtEl>
                                        <p:attrNameLst>
                                          <p:attrName>ppt_x</p:attrName>
                                        </p:attrNameLst>
                                      </p:cBhvr>
                                      <p:tavLst>
                                        <p:tav tm="0">
                                          <p:val>
                                            <p:fltVal val="0.5"/>
                                          </p:val>
                                        </p:tav>
                                        <p:tav tm="100000">
                                          <p:val>
                                            <p:strVal val="#ppt_x"/>
                                          </p:val>
                                        </p:tav>
                                      </p:tavLst>
                                    </p:anim>
                                    <p:anim calcmode="lin" valueType="num">
                                      <p:cBhvr>
                                        <p:cTn id="37" dur="3000" fill="hold"/>
                                        <p:tgtEl>
                                          <p:spTgt spid="9"/>
                                        </p:tgtEl>
                                        <p:attrNameLst>
                                          <p:attrName>ppt_y</p:attrName>
                                        </p:attrNameLst>
                                      </p:cBhvr>
                                      <p:tavLst>
                                        <p:tav tm="0">
                                          <p:val>
                                            <p:fltVal val="0.5"/>
                                          </p:val>
                                        </p:tav>
                                        <p:tav tm="100000">
                                          <p:val>
                                            <p:strVal val="#ppt_y"/>
                                          </p:val>
                                        </p:tav>
                                      </p:tavLst>
                                    </p:anim>
                                  </p:childTnLst>
                                </p:cTn>
                              </p:par>
                              <p:par>
                                <p:cTn id="38" presetID="23" presetClass="entr" presetSubtype="528" fill="hold" grpId="0" nodeType="withEffect">
                                  <p:stCondLst>
                                    <p:cond delay="0"/>
                                  </p:stCondLst>
                                  <p:childTnLst>
                                    <p:set>
                                      <p:cBhvr>
                                        <p:cTn id="39" dur="1" fill="hold">
                                          <p:stCondLst>
                                            <p:cond delay="0"/>
                                          </p:stCondLst>
                                        </p:cTn>
                                        <p:tgtEl>
                                          <p:spTgt spid="10"/>
                                        </p:tgtEl>
                                        <p:attrNameLst>
                                          <p:attrName>style.visibility</p:attrName>
                                        </p:attrNameLst>
                                      </p:cBhvr>
                                      <p:to>
                                        <p:strVal val="visible"/>
                                      </p:to>
                                    </p:set>
                                    <p:anim calcmode="lin" valueType="num">
                                      <p:cBhvr>
                                        <p:cTn id="40" dur="3000" fill="hold"/>
                                        <p:tgtEl>
                                          <p:spTgt spid="10"/>
                                        </p:tgtEl>
                                        <p:attrNameLst>
                                          <p:attrName>ppt_w</p:attrName>
                                        </p:attrNameLst>
                                      </p:cBhvr>
                                      <p:tavLst>
                                        <p:tav tm="0">
                                          <p:val>
                                            <p:fltVal val="0"/>
                                          </p:val>
                                        </p:tav>
                                        <p:tav tm="100000">
                                          <p:val>
                                            <p:strVal val="#ppt_w"/>
                                          </p:val>
                                        </p:tav>
                                      </p:tavLst>
                                    </p:anim>
                                    <p:anim calcmode="lin" valueType="num">
                                      <p:cBhvr>
                                        <p:cTn id="41" dur="3000" fill="hold"/>
                                        <p:tgtEl>
                                          <p:spTgt spid="10"/>
                                        </p:tgtEl>
                                        <p:attrNameLst>
                                          <p:attrName>ppt_h</p:attrName>
                                        </p:attrNameLst>
                                      </p:cBhvr>
                                      <p:tavLst>
                                        <p:tav tm="0">
                                          <p:val>
                                            <p:fltVal val="0"/>
                                          </p:val>
                                        </p:tav>
                                        <p:tav tm="100000">
                                          <p:val>
                                            <p:strVal val="#ppt_h"/>
                                          </p:val>
                                        </p:tav>
                                      </p:tavLst>
                                    </p:anim>
                                    <p:anim calcmode="lin" valueType="num">
                                      <p:cBhvr>
                                        <p:cTn id="42" dur="3000" fill="hold"/>
                                        <p:tgtEl>
                                          <p:spTgt spid="10"/>
                                        </p:tgtEl>
                                        <p:attrNameLst>
                                          <p:attrName>ppt_x</p:attrName>
                                        </p:attrNameLst>
                                      </p:cBhvr>
                                      <p:tavLst>
                                        <p:tav tm="0">
                                          <p:val>
                                            <p:fltVal val="0.5"/>
                                          </p:val>
                                        </p:tav>
                                        <p:tav tm="100000">
                                          <p:val>
                                            <p:strVal val="#ppt_x"/>
                                          </p:val>
                                        </p:tav>
                                      </p:tavLst>
                                    </p:anim>
                                    <p:anim calcmode="lin" valueType="num">
                                      <p:cBhvr>
                                        <p:cTn id="43" dur="3000" fill="hold"/>
                                        <p:tgtEl>
                                          <p:spTgt spid="10"/>
                                        </p:tgtEl>
                                        <p:attrNameLst>
                                          <p:attrName>ppt_y</p:attrName>
                                        </p:attrNameLst>
                                      </p:cBhvr>
                                      <p:tavLst>
                                        <p:tav tm="0">
                                          <p:val>
                                            <p:fltVal val="0.5"/>
                                          </p:val>
                                        </p:tav>
                                        <p:tav tm="100000">
                                          <p:val>
                                            <p:strVal val="#ppt_y"/>
                                          </p:val>
                                        </p:tav>
                                      </p:tavLst>
                                    </p:anim>
                                  </p:childTnLst>
                                </p:cTn>
                              </p:par>
                              <p:par>
                                <p:cTn id="44" presetID="23" presetClass="entr" presetSubtype="528" fill="hold" grpId="0" nodeType="withEffect">
                                  <p:stCondLst>
                                    <p:cond delay="0"/>
                                  </p:stCondLst>
                                  <p:childTnLst>
                                    <p:set>
                                      <p:cBhvr>
                                        <p:cTn id="45" dur="1" fill="hold">
                                          <p:stCondLst>
                                            <p:cond delay="0"/>
                                          </p:stCondLst>
                                        </p:cTn>
                                        <p:tgtEl>
                                          <p:spTgt spid="11"/>
                                        </p:tgtEl>
                                        <p:attrNameLst>
                                          <p:attrName>style.visibility</p:attrName>
                                        </p:attrNameLst>
                                      </p:cBhvr>
                                      <p:to>
                                        <p:strVal val="visible"/>
                                      </p:to>
                                    </p:set>
                                    <p:anim calcmode="lin" valueType="num">
                                      <p:cBhvr>
                                        <p:cTn id="46" dur="3000" fill="hold"/>
                                        <p:tgtEl>
                                          <p:spTgt spid="11"/>
                                        </p:tgtEl>
                                        <p:attrNameLst>
                                          <p:attrName>ppt_w</p:attrName>
                                        </p:attrNameLst>
                                      </p:cBhvr>
                                      <p:tavLst>
                                        <p:tav tm="0">
                                          <p:val>
                                            <p:fltVal val="0"/>
                                          </p:val>
                                        </p:tav>
                                        <p:tav tm="100000">
                                          <p:val>
                                            <p:strVal val="#ppt_w"/>
                                          </p:val>
                                        </p:tav>
                                      </p:tavLst>
                                    </p:anim>
                                    <p:anim calcmode="lin" valueType="num">
                                      <p:cBhvr>
                                        <p:cTn id="47" dur="3000" fill="hold"/>
                                        <p:tgtEl>
                                          <p:spTgt spid="11"/>
                                        </p:tgtEl>
                                        <p:attrNameLst>
                                          <p:attrName>ppt_h</p:attrName>
                                        </p:attrNameLst>
                                      </p:cBhvr>
                                      <p:tavLst>
                                        <p:tav tm="0">
                                          <p:val>
                                            <p:fltVal val="0"/>
                                          </p:val>
                                        </p:tav>
                                        <p:tav tm="100000">
                                          <p:val>
                                            <p:strVal val="#ppt_h"/>
                                          </p:val>
                                        </p:tav>
                                      </p:tavLst>
                                    </p:anim>
                                    <p:anim calcmode="lin" valueType="num">
                                      <p:cBhvr>
                                        <p:cTn id="48" dur="3000" fill="hold"/>
                                        <p:tgtEl>
                                          <p:spTgt spid="11"/>
                                        </p:tgtEl>
                                        <p:attrNameLst>
                                          <p:attrName>ppt_x</p:attrName>
                                        </p:attrNameLst>
                                      </p:cBhvr>
                                      <p:tavLst>
                                        <p:tav tm="0">
                                          <p:val>
                                            <p:fltVal val="0.5"/>
                                          </p:val>
                                        </p:tav>
                                        <p:tav tm="100000">
                                          <p:val>
                                            <p:strVal val="#ppt_x"/>
                                          </p:val>
                                        </p:tav>
                                      </p:tavLst>
                                    </p:anim>
                                    <p:anim calcmode="lin" valueType="num">
                                      <p:cBhvr>
                                        <p:cTn id="49" dur="3000" fill="hold"/>
                                        <p:tgtEl>
                                          <p:spTgt spid="11"/>
                                        </p:tgtEl>
                                        <p:attrNameLst>
                                          <p:attrName>ppt_y</p:attrName>
                                        </p:attrNameLst>
                                      </p:cBhvr>
                                      <p:tavLst>
                                        <p:tav tm="0">
                                          <p:val>
                                            <p:fltVal val="0.5"/>
                                          </p:val>
                                        </p:tav>
                                        <p:tav tm="100000">
                                          <p:val>
                                            <p:strVal val="#ppt_y"/>
                                          </p:val>
                                        </p:tav>
                                      </p:tavLst>
                                    </p:anim>
                                  </p:childTnLst>
                                </p:cTn>
                              </p:par>
                              <p:par>
                                <p:cTn id="50" presetID="23" presetClass="entr" presetSubtype="528" fill="hold" grpId="0" nodeType="withEffect">
                                  <p:stCondLst>
                                    <p:cond delay="0"/>
                                  </p:stCondLst>
                                  <p:childTnLst>
                                    <p:set>
                                      <p:cBhvr>
                                        <p:cTn id="51" dur="1" fill="hold">
                                          <p:stCondLst>
                                            <p:cond delay="0"/>
                                          </p:stCondLst>
                                        </p:cTn>
                                        <p:tgtEl>
                                          <p:spTgt spid="12"/>
                                        </p:tgtEl>
                                        <p:attrNameLst>
                                          <p:attrName>style.visibility</p:attrName>
                                        </p:attrNameLst>
                                      </p:cBhvr>
                                      <p:to>
                                        <p:strVal val="visible"/>
                                      </p:to>
                                    </p:set>
                                    <p:anim calcmode="lin" valueType="num">
                                      <p:cBhvr>
                                        <p:cTn id="52" dur="3000" fill="hold"/>
                                        <p:tgtEl>
                                          <p:spTgt spid="12"/>
                                        </p:tgtEl>
                                        <p:attrNameLst>
                                          <p:attrName>ppt_w</p:attrName>
                                        </p:attrNameLst>
                                      </p:cBhvr>
                                      <p:tavLst>
                                        <p:tav tm="0">
                                          <p:val>
                                            <p:fltVal val="0"/>
                                          </p:val>
                                        </p:tav>
                                        <p:tav tm="100000">
                                          <p:val>
                                            <p:strVal val="#ppt_w"/>
                                          </p:val>
                                        </p:tav>
                                      </p:tavLst>
                                    </p:anim>
                                    <p:anim calcmode="lin" valueType="num">
                                      <p:cBhvr>
                                        <p:cTn id="53" dur="3000" fill="hold"/>
                                        <p:tgtEl>
                                          <p:spTgt spid="12"/>
                                        </p:tgtEl>
                                        <p:attrNameLst>
                                          <p:attrName>ppt_h</p:attrName>
                                        </p:attrNameLst>
                                      </p:cBhvr>
                                      <p:tavLst>
                                        <p:tav tm="0">
                                          <p:val>
                                            <p:fltVal val="0"/>
                                          </p:val>
                                        </p:tav>
                                        <p:tav tm="100000">
                                          <p:val>
                                            <p:strVal val="#ppt_h"/>
                                          </p:val>
                                        </p:tav>
                                      </p:tavLst>
                                    </p:anim>
                                    <p:anim calcmode="lin" valueType="num">
                                      <p:cBhvr>
                                        <p:cTn id="54" dur="3000" fill="hold"/>
                                        <p:tgtEl>
                                          <p:spTgt spid="12"/>
                                        </p:tgtEl>
                                        <p:attrNameLst>
                                          <p:attrName>ppt_x</p:attrName>
                                        </p:attrNameLst>
                                      </p:cBhvr>
                                      <p:tavLst>
                                        <p:tav tm="0">
                                          <p:val>
                                            <p:fltVal val="0.5"/>
                                          </p:val>
                                        </p:tav>
                                        <p:tav tm="100000">
                                          <p:val>
                                            <p:strVal val="#ppt_x"/>
                                          </p:val>
                                        </p:tav>
                                      </p:tavLst>
                                    </p:anim>
                                    <p:anim calcmode="lin" valueType="num">
                                      <p:cBhvr>
                                        <p:cTn id="55" dur="3000" fill="hold"/>
                                        <p:tgtEl>
                                          <p:spTgt spid="12"/>
                                        </p:tgtEl>
                                        <p:attrNameLst>
                                          <p:attrName>ppt_y</p:attrName>
                                        </p:attrNameLst>
                                      </p:cBhvr>
                                      <p:tavLst>
                                        <p:tav tm="0">
                                          <p:val>
                                            <p:fltVal val="0.5"/>
                                          </p:val>
                                        </p:tav>
                                        <p:tav tm="100000">
                                          <p:val>
                                            <p:strVal val="#ppt_y"/>
                                          </p:val>
                                        </p:tav>
                                      </p:tavLst>
                                    </p:anim>
                                  </p:childTnLst>
                                </p:cTn>
                              </p:par>
                              <p:par>
                                <p:cTn id="56" presetID="23" presetClass="entr" presetSubtype="528" fill="hold" grpId="0" nodeType="withEffect">
                                  <p:stCondLst>
                                    <p:cond delay="0"/>
                                  </p:stCondLst>
                                  <p:childTnLst>
                                    <p:set>
                                      <p:cBhvr>
                                        <p:cTn id="57" dur="1" fill="hold">
                                          <p:stCondLst>
                                            <p:cond delay="0"/>
                                          </p:stCondLst>
                                        </p:cTn>
                                        <p:tgtEl>
                                          <p:spTgt spid="13"/>
                                        </p:tgtEl>
                                        <p:attrNameLst>
                                          <p:attrName>style.visibility</p:attrName>
                                        </p:attrNameLst>
                                      </p:cBhvr>
                                      <p:to>
                                        <p:strVal val="visible"/>
                                      </p:to>
                                    </p:set>
                                    <p:anim calcmode="lin" valueType="num">
                                      <p:cBhvr>
                                        <p:cTn id="58" dur="3000" fill="hold"/>
                                        <p:tgtEl>
                                          <p:spTgt spid="13"/>
                                        </p:tgtEl>
                                        <p:attrNameLst>
                                          <p:attrName>ppt_w</p:attrName>
                                        </p:attrNameLst>
                                      </p:cBhvr>
                                      <p:tavLst>
                                        <p:tav tm="0">
                                          <p:val>
                                            <p:fltVal val="0"/>
                                          </p:val>
                                        </p:tav>
                                        <p:tav tm="100000">
                                          <p:val>
                                            <p:strVal val="#ppt_w"/>
                                          </p:val>
                                        </p:tav>
                                      </p:tavLst>
                                    </p:anim>
                                    <p:anim calcmode="lin" valueType="num">
                                      <p:cBhvr>
                                        <p:cTn id="59" dur="3000" fill="hold"/>
                                        <p:tgtEl>
                                          <p:spTgt spid="13"/>
                                        </p:tgtEl>
                                        <p:attrNameLst>
                                          <p:attrName>ppt_h</p:attrName>
                                        </p:attrNameLst>
                                      </p:cBhvr>
                                      <p:tavLst>
                                        <p:tav tm="0">
                                          <p:val>
                                            <p:fltVal val="0"/>
                                          </p:val>
                                        </p:tav>
                                        <p:tav tm="100000">
                                          <p:val>
                                            <p:strVal val="#ppt_h"/>
                                          </p:val>
                                        </p:tav>
                                      </p:tavLst>
                                    </p:anim>
                                    <p:anim calcmode="lin" valueType="num">
                                      <p:cBhvr>
                                        <p:cTn id="60" dur="3000" fill="hold"/>
                                        <p:tgtEl>
                                          <p:spTgt spid="13"/>
                                        </p:tgtEl>
                                        <p:attrNameLst>
                                          <p:attrName>ppt_x</p:attrName>
                                        </p:attrNameLst>
                                      </p:cBhvr>
                                      <p:tavLst>
                                        <p:tav tm="0">
                                          <p:val>
                                            <p:fltVal val="0.5"/>
                                          </p:val>
                                        </p:tav>
                                        <p:tav tm="100000">
                                          <p:val>
                                            <p:strVal val="#ppt_x"/>
                                          </p:val>
                                        </p:tav>
                                      </p:tavLst>
                                    </p:anim>
                                    <p:anim calcmode="lin" valueType="num">
                                      <p:cBhvr>
                                        <p:cTn id="61" dur="3000" fill="hold"/>
                                        <p:tgtEl>
                                          <p:spTgt spid="13"/>
                                        </p:tgtEl>
                                        <p:attrNameLst>
                                          <p:attrName>ppt_y</p:attrName>
                                        </p:attrNameLst>
                                      </p:cBhvr>
                                      <p:tavLst>
                                        <p:tav tm="0">
                                          <p:val>
                                            <p:fltVal val="0.5"/>
                                          </p:val>
                                        </p:tav>
                                        <p:tav tm="100000">
                                          <p:val>
                                            <p:strVal val="#ppt_y"/>
                                          </p:val>
                                        </p:tav>
                                      </p:tavLst>
                                    </p:anim>
                                  </p:childTnLst>
                                </p:cTn>
                              </p:par>
                              <p:par>
                                <p:cTn id="62" presetID="23" presetClass="entr" presetSubtype="528" fill="hold" grpId="0" nodeType="withEffect">
                                  <p:stCondLst>
                                    <p:cond delay="0"/>
                                  </p:stCondLst>
                                  <p:childTnLst>
                                    <p:set>
                                      <p:cBhvr>
                                        <p:cTn id="63" dur="1" fill="hold">
                                          <p:stCondLst>
                                            <p:cond delay="0"/>
                                          </p:stCondLst>
                                        </p:cTn>
                                        <p:tgtEl>
                                          <p:spTgt spid="14"/>
                                        </p:tgtEl>
                                        <p:attrNameLst>
                                          <p:attrName>style.visibility</p:attrName>
                                        </p:attrNameLst>
                                      </p:cBhvr>
                                      <p:to>
                                        <p:strVal val="visible"/>
                                      </p:to>
                                    </p:set>
                                    <p:anim calcmode="lin" valueType="num">
                                      <p:cBhvr>
                                        <p:cTn id="64" dur="3000" fill="hold"/>
                                        <p:tgtEl>
                                          <p:spTgt spid="14"/>
                                        </p:tgtEl>
                                        <p:attrNameLst>
                                          <p:attrName>ppt_w</p:attrName>
                                        </p:attrNameLst>
                                      </p:cBhvr>
                                      <p:tavLst>
                                        <p:tav tm="0">
                                          <p:val>
                                            <p:fltVal val="0"/>
                                          </p:val>
                                        </p:tav>
                                        <p:tav tm="100000">
                                          <p:val>
                                            <p:strVal val="#ppt_w"/>
                                          </p:val>
                                        </p:tav>
                                      </p:tavLst>
                                    </p:anim>
                                    <p:anim calcmode="lin" valueType="num">
                                      <p:cBhvr>
                                        <p:cTn id="65" dur="3000" fill="hold"/>
                                        <p:tgtEl>
                                          <p:spTgt spid="14"/>
                                        </p:tgtEl>
                                        <p:attrNameLst>
                                          <p:attrName>ppt_h</p:attrName>
                                        </p:attrNameLst>
                                      </p:cBhvr>
                                      <p:tavLst>
                                        <p:tav tm="0">
                                          <p:val>
                                            <p:fltVal val="0"/>
                                          </p:val>
                                        </p:tav>
                                        <p:tav tm="100000">
                                          <p:val>
                                            <p:strVal val="#ppt_h"/>
                                          </p:val>
                                        </p:tav>
                                      </p:tavLst>
                                    </p:anim>
                                    <p:anim calcmode="lin" valueType="num">
                                      <p:cBhvr>
                                        <p:cTn id="66" dur="3000" fill="hold"/>
                                        <p:tgtEl>
                                          <p:spTgt spid="14"/>
                                        </p:tgtEl>
                                        <p:attrNameLst>
                                          <p:attrName>ppt_x</p:attrName>
                                        </p:attrNameLst>
                                      </p:cBhvr>
                                      <p:tavLst>
                                        <p:tav tm="0">
                                          <p:val>
                                            <p:fltVal val="0.5"/>
                                          </p:val>
                                        </p:tav>
                                        <p:tav tm="100000">
                                          <p:val>
                                            <p:strVal val="#ppt_x"/>
                                          </p:val>
                                        </p:tav>
                                      </p:tavLst>
                                    </p:anim>
                                    <p:anim calcmode="lin" valueType="num">
                                      <p:cBhvr>
                                        <p:cTn id="67" dur="3000" fill="hold"/>
                                        <p:tgtEl>
                                          <p:spTgt spid="14"/>
                                        </p:tgtEl>
                                        <p:attrNameLst>
                                          <p:attrName>ppt_y</p:attrName>
                                        </p:attrNameLst>
                                      </p:cBhvr>
                                      <p:tavLst>
                                        <p:tav tm="0">
                                          <p:val>
                                            <p:fltVal val="0.5"/>
                                          </p:val>
                                        </p:tav>
                                        <p:tav tm="100000">
                                          <p:val>
                                            <p:strVal val="#ppt_y"/>
                                          </p:val>
                                        </p:tav>
                                      </p:tavLst>
                                    </p:anim>
                                  </p:childTnLst>
                                </p:cTn>
                              </p:par>
                              <p:par>
                                <p:cTn id="68" presetID="23" presetClass="entr" presetSubtype="528" fill="hold" grpId="0" nodeType="withEffect">
                                  <p:stCondLst>
                                    <p:cond delay="0"/>
                                  </p:stCondLst>
                                  <p:childTnLst>
                                    <p:set>
                                      <p:cBhvr>
                                        <p:cTn id="69" dur="1" fill="hold">
                                          <p:stCondLst>
                                            <p:cond delay="0"/>
                                          </p:stCondLst>
                                        </p:cTn>
                                        <p:tgtEl>
                                          <p:spTgt spid="15"/>
                                        </p:tgtEl>
                                        <p:attrNameLst>
                                          <p:attrName>style.visibility</p:attrName>
                                        </p:attrNameLst>
                                      </p:cBhvr>
                                      <p:to>
                                        <p:strVal val="visible"/>
                                      </p:to>
                                    </p:set>
                                    <p:anim calcmode="lin" valueType="num">
                                      <p:cBhvr>
                                        <p:cTn id="70" dur="3000" fill="hold"/>
                                        <p:tgtEl>
                                          <p:spTgt spid="15"/>
                                        </p:tgtEl>
                                        <p:attrNameLst>
                                          <p:attrName>ppt_w</p:attrName>
                                        </p:attrNameLst>
                                      </p:cBhvr>
                                      <p:tavLst>
                                        <p:tav tm="0">
                                          <p:val>
                                            <p:fltVal val="0"/>
                                          </p:val>
                                        </p:tav>
                                        <p:tav tm="100000">
                                          <p:val>
                                            <p:strVal val="#ppt_w"/>
                                          </p:val>
                                        </p:tav>
                                      </p:tavLst>
                                    </p:anim>
                                    <p:anim calcmode="lin" valueType="num">
                                      <p:cBhvr>
                                        <p:cTn id="71" dur="3000" fill="hold"/>
                                        <p:tgtEl>
                                          <p:spTgt spid="15"/>
                                        </p:tgtEl>
                                        <p:attrNameLst>
                                          <p:attrName>ppt_h</p:attrName>
                                        </p:attrNameLst>
                                      </p:cBhvr>
                                      <p:tavLst>
                                        <p:tav tm="0">
                                          <p:val>
                                            <p:fltVal val="0"/>
                                          </p:val>
                                        </p:tav>
                                        <p:tav tm="100000">
                                          <p:val>
                                            <p:strVal val="#ppt_h"/>
                                          </p:val>
                                        </p:tav>
                                      </p:tavLst>
                                    </p:anim>
                                    <p:anim calcmode="lin" valueType="num">
                                      <p:cBhvr>
                                        <p:cTn id="72" dur="3000" fill="hold"/>
                                        <p:tgtEl>
                                          <p:spTgt spid="15"/>
                                        </p:tgtEl>
                                        <p:attrNameLst>
                                          <p:attrName>ppt_x</p:attrName>
                                        </p:attrNameLst>
                                      </p:cBhvr>
                                      <p:tavLst>
                                        <p:tav tm="0">
                                          <p:val>
                                            <p:fltVal val="0.5"/>
                                          </p:val>
                                        </p:tav>
                                        <p:tav tm="100000">
                                          <p:val>
                                            <p:strVal val="#ppt_x"/>
                                          </p:val>
                                        </p:tav>
                                      </p:tavLst>
                                    </p:anim>
                                    <p:anim calcmode="lin" valueType="num">
                                      <p:cBhvr>
                                        <p:cTn id="73" dur="3000" fill="hold"/>
                                        <p:tgtEl>
                                          <p:spTgt spid="15"/>
                                        </p:tgtEl>
                                        <p:attrNameLst>
                                          <p:attrName>ppt_y</p:attrName>
                                        </p:attrNameLst>
                                      </p:cBhvr>
                                      <p:tavLst>
                                        <p:tav tm="0">
                                          <p:val>
                                            <p:fltVal val="0.5"/>
                                          </p:val>
                                        </p:tav>
                                        <p:tav tm="100000">
                                          <p:val>
                                            <p:strVal val="#ppt_y"/>
                                          </p:val>
                                        </p:tav>
                                      </p:tavLst>
                                    </p:anim>
                                  </p:childTnLst>
                                </p:cTn>
                              </p:par>
                              <p:par>
                                <p:cTn id="74" presetID="23" presetClass="entr" presetSubtype="528" fill="hold" grpId="0" nodeType="withEffect">
                                  <p:stCondLst>
                                    <p:cond delay="0"/>
                                  </p:stCondLst>
                                  <p:childTnLst>
                                    <p:set>
                                      <p:cBhvr>
                                        <p:cTn id="75" dur="1" fill="hold">
                                          <p:stCondLst>
                                            <p:cond delay="0"/>
                                          </p:stCondLst>
                                        </p:cTn>
                                        <p:tgtEl>
                                          <p:spTgt spid="16"/>
                                        </p:tgtEl>
                                        <p:attrNameLst>
                                          <p:attrName>style.visibility</p:attrName>
                                        </p:attrNameLst>
                                      </p:cBhvr>
                                      <p:to>
                                        <p:strVal val="visible"/>
                                      </p:to>
                                    </p:set>
                                    <p:anim calcmode="lin" valueType="num">
                                      <p:cBhvr>
                                        <p:cTn id="76" dur="3000" fill="hold"/>
                                        <p:tgtEl>
                                          <p:spTgt spid="16"/>
                                        </p:tgtEl>
                                        <p:attrNameLst>
                                          <p:attrName>ppt_w</p:attrName>
                                        </p:attrNameLst>
                                      </p:cBhvr>
                                      <p:tavLst>
                                        <p:tav tm="0">
                                          <p:val>
                                            <p:fltVal val="0"/>
                                          </p:val>
                                        </p:tav>
                                        <p:tav tm="100000">
                                          <p:val>
                                            <p:strVal val="#ppt_w"/>
                                          </p:val>
                                        </p:tav>
                                      </p:tavLst>
                                    </p:anim>
                                    <p:anim calcmode="lin" valueType="num">
                                      <p:cBhvr>
                                        <p:cTn id="77" dur="3000" fill="hold"/>
                                        <p:tgtEl>
                                          <p:spTgt spid="16"/>
                                        </p:tgtEl>
                                        <p:attrNameLst>
                                          <p:attrName>ppt_h</p:attrName>
                                        </p:attrNameLst>
                                      </p:cBhvr>
                                      <p:tavLst>
                                        <p:tav tm="0">
                                          <p:val>
                                            <p:fltVal val="0"/>
                                          </p:val>
                                        </p:tav>
                                        <p:tav tm="100000">
                                          <p:val>
                                            <p:strVal val="#ppt_h"/>
                                          </p:val>
                                        </p:tav>
                                      </p:tavLst>
                                    </p:anim>
                                    <p:anim calcmode="lin" valueType="num">
                                      <p:cBhvr>
                                        <p:cTn id="78" dur="3000" fill="hold"/>
                                        <p:tgtEl>
                                          <p:spTgt spid="16"/>
                                        </p:tgtEl>
                                        <p:attrNameLst>
                                          <p:attrName>ppt_x</p:attrName>
                                        </p:attrNameLst>
                                      </p:cBhvr>
                                      <p:tavLst>
                                        <p:tav tm="0">
                                          <p:val>
                                            <p:fltVal val="0.5"/>
                                          </p:val>
                                        </p:tav>
                                        <p:tav tm="100000">
                                          <p:val>
                                            <p:strVal val="#ppt_x"/>
                                          </p:val>
                                        </p:tav>
                                      </p:tavLst>
                                    </p:anim>
                                    <p:anim calcmode="lin" valueType="num">
                                      <p:cBhvr>
                                        <p:cTn id="79" dur="3000" fill="hold"/>
                                        <p:tgtEl>
                                          <p:spTgt spid="16"/>
                                        </p:tgtEl>
                                        <p:attrNameLst>
                                          <p:attrName>ppt_y</p:attrName>
                                        </p:attrNameLst>
                                      </p:cBhvr>
                                      <p:tavLst>
                                        <p:tav tm="0">
                                          <p:val>
                                            <p:fltVal val="0.5"/>
                                          </p:val>
                                        </p:tav>
                                        <p:tav tm="100000">
                                          <p:val>
                                            <p:strVal val="#ppt_y"/>
                                          </p:val>
                                        </p:tav>
                                      </p:tavLst>
                                    </p:anim>
                                  </p:childTnLst>
                                </p:cTn>
                              </p:par>
                              <p:par>
                                <p:cTn id="80" presetID="23" presetClass="entr" presetSubtype="528" fill="hold" grpId="0" nodeType="withEffect">
                                  <p:stCondLst>
                                    <p:cond delay="0"/>
                                  </p:stCondLst>
                                  <p:childTnLst>
                                    <p:set>
                                      <p:cBhvr>
                                        <p:cTn id="81" dur="1" fill="hold">
                                          <p:stCondLst>
                                            <p:cond delay="0"/>
                                          </p:stCondLst>
                                        </p:cTn>
                                        <p:tgtEl>
                                          <p:spTgt spid="17"/>
                                        </p:tgtEl>
                                        <p:attrNameLst>
                                          <p:attrName>style.visibility</p:attrName>
                                        </p:attrNameLst>
                                      </p:cBhvr>
                                      <p:to>
                                        <p:strVal val="visible"/>
                                      </p:to>
                                    </p:set>
                                    <p:anim calcmode="lin" valueType="num">
                                      <p:cBhvr>
                                        <p:cTn id="82" dur="3000" fill="hold"/>
                                        <p:tgtEl>
                                          <p:spTgt spid="17"/>
                                        </p:tgtEl>
                                        <p:attrNameLst>
                                          <p:attrName>ppt_w</p:attrName>
                                        </p:attrNameLst>
                                      </p:cBhvr>
                                      <p:tavLst>
                                        <p:tav tm="0">
                                          <p:val>
                                            <p:fltVal val="0"/>
                                          </p:val>
                                        </p:tav>
                                        <p:tav tm="100000">
                                          <p:val>
                                            <p:strVal val="#ppt_w"/>
                                          </p:val>
                                        </p:tav>
                                      </p:tavLst>
                                    </p:anim>
                                    <p:anim calcmode="lin" valueType="num">
                                      <p:cBhvr>
                                        <p:cTn id="83" dur="3000" fill="hold"/>
                                        <p:tgtEl>
                                          <p:spTgt spid="17"/>
                                        </p:tgtEl>
                                        <p:attrNameLst>
                                          <p:attrName>ppt_h</p:attrName>
                                        </p:attrNameLst>
                                      </p:cBhvr>
                                      <p:tavLst>
                                        <p:tav tm="0">
                                          <p:val>
                                            <p:fltVal val="0"/>
                                          </p:val>
                                        </p:tav>
                                        <p:tav tm="100000">
                                          <p:val>
                                            <p:strVal val="#ppt_h"/>
                                          </p:val>
                                        </p:tav>
                                      </p:tavLst>
                                    </p:anim>
                                    <p:anim calcmode="lin" valueType="num">
                                      <p:cBhvr>
                                        <p:cTn id="84" dur="3000" fill="hold"/>
                                        <p:tgtEl>
                                          <p:spTgt spid="17"/>
                                        </p:tgtEl>
                                        <p:attrNameLst>
                                          <p:attrName>ppt_x</p:attrName>
                                        </p:attrNameLst>
                                      </p:cBhvr>
                                      <p:tavLst>
                                        <p:tav tm="0">
                                          <p:val>
                                            <p:fltVal val="0.5"/>
                                          </p:val>
                                        </p:tav>
                                        <p:tav tm="100000">
                                          <p:val>
                                            <p:strVal val="#ppt_x"/>
                                          </p:val>
                                        </p:tav>
                                      </p:tavLst>
                                    </p:anim>
                                    <p:anim calcmode="lin" valueType="num">
                                      <p:cBhvr>
                                        <p:cTn id="85" dur="3000" fill="hold"/>
                                        <p:tgtEl>
                                          <p:spTgt spid="17"/>
                                        </p:tgtEl>
                                        <p:attrNameLst>
                                          <p:attrName>ppt_y</p:attrName>
                                        </p:attrNameLst>
                                      </p:cBhvr>
                                      <p:tavLst>
                                        <p:tav tm="0">
                                          <p:val>
                                            <p:fltVal val="0.5"/>
                                          </p:val>
                                        </p:tav>
                                        <p:tav tm="100000">
                                          <p:val>
                                            <p:strVal val="#ppt_y"/>
                                          </p:val>
                                        </p:tav>
                                      </p:tavLst>
                                    </p:anim>
                                  </p:childTnLst>
                                </p:cTn>
                              </p:par>
                              <p:par>
                                <p:cTn id="86" presetID="23" presetClass="entr" presetSubtype="528" fill="hold" grpId="0" nodeType="withEffect">
                                  <p:stCondLst>
                                    <p:cond delay="0"/>
                                  </p:stCondLst>
                                  <p:childTnLst>
                                    <p:set>
                                      <p:cBhvr>
                                        <p:cTn id="87" dur="1" fill="hold">
                                          <p:stCondLst>
                                            <p:cond delay="0"/>
                                          </p:stCondLst>
                                        </p:cTn>
                                        <p:tgtEl>
                                          <p:spTgt spid="18"/>
                                        </p:tgtEl>
                                        <p:attrNameLst>
                                          <p:attrName>style.visibility</p:attrName>
                                        </p:attrNameLst>
                                      </p:cBhvr>
                                      <p:to>
                                        <p:strVal val="visible"/>
                                      </p:to>
                                    </p:set>
                                    <p:anim calcmode="lin" valueType="num">
                                      <p:cBhvr>
                                        <p:cTn id="88" dur="3000" fill="hold"/>
                                        <p:tgtEl>
                                          <p:spTgt spid="18"/>
                                        </p:tgtEl>
                                        <p:attrNameLst>
                                          <p:attrName>ppt_w</p:attrName>
                                        </p:attrNameLst>
                                      </p:cBhvr>
                                      <p:tavLst>
                                        <p:tav tm="0">
                                          <p:val>
                                            <p:fltVal val="0"/>
                                          </p:val>
                                        </p:tav>
                                        <p:tav tm="100000">
                                          <p:val>
                                            <p:strVal val="#ppt_w"/>
                                          </p:val>
                                        </p:tav>
                                      </p:tavLst>
                                    </p:anim>
                                    <p:anim calcmode="lin" valueType="num">
                                      <p:cBhvr>
                                        <p:cTn id="89" dur="3000" fill="hold"/>
                                        <p:tgtEl>
                                          <p:spTgt spid="18"/>
                                        </p:tgtEl>
                                        <p:attrNameLst>
                                          <p:attrName>ppt_h</p:attrName>
                                        </p:attrNameLst>
                                      </p:cBhvr>
                                      <p:tavLst>
                                        <p:tav tm="0">
                                          <p:val>
                                            <p:fltVal val="0"/>
                                          </p:val>
                                        </p:tav>
                                        <p:tav tm="100000">
                                          <p:val>
                                            <p:strVal val="#ppt_h"/>
                                          </p:val>
                                        </p:tav>
                                      </p:tavLst>
                                    </p:anim>
                                    <p:anim calcmode="lin" valueType="num">
                                      <p:cBhvr>
                                        <p:cTn id="90" dur="3000" fill="hold"/>
                                        <p:tgtEl>
                                          <p:spTgt spid="18"/>
                                        </p:tgtEl>
                                        <p:attrNameLst>
                                          <p:attrName>ppt_x</p:attrName>
                                        </p:attrNameLst>
                                      </p:cBhvr>
                                      <p:tavLst>
                                        <p:tav tm="0">
                                          <p:val>
                                            <p:fltVal val="0.5"/>
                                          </p:val>
                                        </p:tav>
                                        <p:tav tm="100000">
                                          <p:val>
                                            <p:strVal val="#ppt_x"/>
                                          </p:val>
                                        </p:tav>
                                      </p:tavLst>
                                    </p:anim>
                                    <p:anim calcmode="lin" valueType="num">
                                      <p:cBhvr>
                                        <p:cTn id="91" dur="3000" fill="hold"/>
                                        <p:tgtEl>
                                          <p:spTgt spid="18"/>
                                        </p:tgtEl>
                                        <p:attrNameLst>
                                          <p:attrName>ppt_y</p:attrName>
                                        </p:attrNameLst>
                                      </p:cBhvr>
                                      <p:tavLst>
                                        <p:tav tm="0">
                                          <p:val>
                                            <p:fltVal val="0.5"/>
                                          </p:val>
                                        </p:tav>
                                        <p:tav tm="100000">
                                          <p:val>
                                            <p:strVal val="#ppt_y"/>
                                          </p:val>
                                        </p:tav>
                                      </p:tavLst>
                                    </p:anim>
                                  </p:childTnLst>
                                </p:cTn>
                              </p:par>
                              <p:par>
                                <p:cTn id="92" presetID="23" presetClass="entr" presetSubtype="528" fill="hold" grpId="0" nodeType="withEffect">
                                  <p:stCondLst>
                                    <p:cond delay="0"/>
                                  </p:stCondLst>
                                  <p:childTnLst>
                                    <p:set>
                                      <p:cBhvr>
                                        <p:cTn id="93" dur="1" fill="hold">
                                          <p:stCondLst>
                                            <p:cond delay="0"/>
                                          </p:stCondLst>
                                        </p:cTn>
                                        <p:tgtEl>
                                          <p:spTgt spid="19"/>
                                        </p:tgtEl>
                                        <p:attrNameLst>
                                          <p:attrName>style.visibility</p:attrName>
                                        </p:attrNameLst>
                                      </p:cBhvr>
                                      <p:to>
                                        <p:strVal val="visible"/>
                                      </p:to>
                                    </p:set>
                                    <p:anim calcmode="lin" valueType="num">
                                      <p:cBhvr>
                                        <p:cTn id="94" dur="3000" fill="hold"/>
                                        <p:tgtEl>
                                          <p:spTgt spid="19"/>
                                        </p:tgtEl>
                                        <p:attrNameLst>
                                          <p:attrName>ppt_w</p:attrName>
                                        </p:attrNameLst>
                                      </p:cBhvr>
                                      <p:tavLst>
                                        <p:tav tm="0">
                                          <p:val>
                                            <p:fltVal val="0"/>
                                          </p:val>
                                        </p:tav>
                                        <p:tav tm="100000">
                                          <p:val>
                                            <p:strVal val="#ppt_w"/>
                                          </p:val>
                                        </p:tav>
                                      </p:tavLst>
                                    </p:anim>
                                    <p:anim calcmode="lin" valueType="num">
                                      <p:cBhvr>
                                        <p:cTn id="95" dur="3000" fill="hold"/>
                                        <p:tgtEl>
                                          <p:spTgt spid="19"/>
                                        </p:tgtEl>
                                        <p:attrNameLst>
                                          <p:attrName>ppt_h</p:attrName>
                                        </p:attrNameLst>
                                      </p:cBhvr>
                                      <p:tavLst>
                                        <p:tav tm="0">
                                          <p:val>
                                            <p:fltVal val="0"/>
                                          </p:val>
                                        </p:tav>
                                        <p:tav tm="100000">
                                          <p:val>
                                            <p:strVal val="#ppt_h"/>
                                          </p:val>
                                        </p:tav>
                                      </p:tavLst>
                                    </p:anim>
                                    <p:anim calcmode="lin" valueType="num">
                                      <p:cBhvr>
                                        <p:cTn id="96" dur="3000" fill="hold"/>
                                        <p:tgtEl>
                                          <p:spTgt spid="19"/>
                                        </p:tgtEl>
                                        <p:attrNameLst>
                                          <p:attrName>ppt_x</p:attrName>
                                        </p:attrNameLst>
                                      </p:cBhvr>
                                      <p:tavLst>
                                        <p:tav tm="0">
                                          <p:val>
                                            <p:fltVal val="0.5"/>
                                          </p:val>
                                        </p:tav>
                                        <p:tav tm="100000">
                                          <p:val>
                                            <p:strVal val="#ppt_x"/>
                                          </p:val>
                                        </p:tav>
                                      </p:tavLst>
                                    </p:anim>
                                    <p:anim calcmode="lin" valueType="num">
                                      <p:cBhvr>
                                        <p:cTn id="97" dur="3000" fill="hold"/>
                                        <p:tgtEl>
                                          <p:spTgt spid="19"/>
                                        </p:tgtEl>
                                        <p:attrNameLst>
                                          <p:attrName>ppt_y</p:attrName>
                                        </p:attrNameLst>
                                      </p:cBhvr>
                                      <p:tavLst>
                                        <p:tav tm="0">
                                          <p:val>
                                            <p:fltVal val="0.5"/>
                                          </p:val>
                                        </p:tav>
                                        <p:tav tm="100000">
                                          <p:val>
                                            <p:strVal val="#ppt_y"/>
                                          </p:val>
                                        </p:tav>
                                      </p:tavLst>
                                    </p:anim>
                                  </p:childTnLst>
                                </p:cTn>
                              </p:par>
                              <p:par>
                                <p:cTn id="98" presetID="23" presetClass="entr" presetSubtype="528" fill="hold" grpId="0" nodeType="withEffect">
                                  <p:stCondLst>
                                    <p:cond delay="0"/>
                                  </p:stCondLst>
                                  <p:childTnLst>
                                    <p:set>
                                      <p:cBhvr>
                                        <p:cTn id="99" dur="1" fill="hold">
                                          <p:stCondLst>
                                            <p:cond delay="0"/>
                                          </p:stCondLst>
                                        </p:cTn>
                                        <p:tgtEl>
                                          <p:spTgt spid="20"/>
                                        </p:tgtEl>
                                        <p:attrNameLst>
                                          <p:attrName>style.visibility</p:attrName>
                                        </p:attrNameLst>
                                      </p:cBhvr>
                                      <p:to>
                                        <p:strVal val="visible"/>
                                      </p:to>
                                    </p:set>
                                    <p:anim calcmode="lin" valueType="num">
                                      <p:cBhvr>
                                        <p:cTn id="100" dur="3000" fill="hold"/>
                                        <p:tgtEl>
                                          <p:spTgt spid="20"/>
                                        </p:tgtEl>
                                        <p:attrNameLst>
                                          <p:attrName>ppt_w</p:attrName>
                                        </p:attrNameLst>
                                      </p:cBhvr>
                                      <p:tavLst>
                                        <p:tav tm="0">
                                          <p:val>
                                            <p:fltVal val="0"/>
                                          </p:val>
                                        </p:tav>
                                        <p:tav tm="100000">
                                          <p:val>
                                            <p:strVal val="#ppt_w"/>
                                          </p:val>
                                        </p:tav>
                                      </p:tavLst>
                                    </p:anim>
                                    <p:anim calcmode="lin" valueType="num">
                                      <p:cBhvr>
                                        <p:cTn id="101" dur="3000" fill="hold"/>
                                        <p:tgtEl>
                                          <p:spTgt spid="20"/>
                                        </p:tgtEl>
                                        <p:attrNameLst>
                                          <p:attrName>ppt_h</p:attrName>
                                        </p:attrNameLst>
                                      </p:cBhvr>
                                      <p:tavLst>
                                        <p:tav tm="0">
                                          <p:val>
                                            <p:fltVal val="0"/>
                                          </p:val>
                                        </p:tav>
                                        <p:tav tm="100000">
                                          <p:val>
                                            <p:strVal val="#ppt_h"/>
                                          </p:val>
                                        </p:tav>
                                      </p:tavLst>
                                    </p:anim>
                                    <p:anim calcmode="lin" valueType="num">
                                      <p:cBhvr>
                                        <p:cTn id="102" dur="3000" fill="hold"/>
                                        <p:tgtEl>
                                          <p:spTgt spid="20"/>
                                        </p:tgtEl>
                                        <p:attrNameLst>
                                          <p:attrName>ppt_x</p:attrName>
                                        </p:attrNameLst>
                                      </p:cBhvr>
                                      <p:tavLst>
                                        <p:tav tm="0">
                                          <p:val>
                                            <p:fltVal val="0.5"/>
                                          </p:val>
                                        </p:tav>
                                        <p:tav tm="100000">
                                          <p:val>
                                            <p:strVal val="#ppt_x"/>
                                          </p:val>
                                        </p:tav>
                                      </p:tavLst>
                                    </p:anim>
                                    <p:anim calcmode="lin" valueType="num">
                                      <p:cBhvr>
                                        <p:cTn id="103" dur="3000" fill="hold"/>
                                        <p:tgtEl>
                                          <p:spTgt spid="20"/>
                                        </p:tgtEl>
                                        <p:attrNameLst>
                                          <p:attrName>ppt_y</p:attrName>
                                        </p:attrNameLst>
                                      </p:cBhvr>
                                      <p:tavLst>
                                        <p:tav tm="0">
                                          <p:val>
                                            <p:fltVal val="0.5"/>
                                          </p:val>
                                        </p:tav>
                                        <p:tav tm="100000">
                                          <p:val>
                                            <p:strVal val="#ppt_y"/>
                                          </p:val>
                                        </p:tav>
                                      </p:tavLst>
                                    </p:anim>
                                  </p:childTnLst>
                                </p:cTn>
                              </p:par>
                              <p:par>
                                <p:cTn id="104" presetID="23" presetClass="entr" presetSubtype="528" fill="hold" grpId="0" nodeType="withEffect">
                                  <p:stCondLst>
                                    <p:cond delay="0"/>
                                  </p:stCondLst>
                                  <p:childTnLst>
                                    <p:set>
                                      <p:cBhvr>
                                        <p:cTn id="105" dur="1" fill="hold">
                                          <p:stCondLst>
                                            <p:cond delay="0"/>
                                          </p:stCondLst>
                                        </p:cTn>
                                        <p:tgtEl>
                                          <p:spTgt spid="21"/>
                                        </p:tgtEl>
                                        <p:attrNameLst>
                                          <p:attrName>style.visibility</p:attrName>
                                        </p:attrNameLst>
                                      </p:cBhvr>
                                      <p:to>
                                        <p:strVal val="visible"/>
                                      </p:to>
                                    </p:set>
                                    <p:anim calcmode="lin" valueType="num">
                                      <p:cBhvr>
                                        <p:cTn id="106" dur="3000" fill="hold"/>
                                        <p:tgtEl>
                                          <p:spTgt spid="21"/>
                                        </p:tgtEl>
                                        <p:attrNameLst>
                                          <p:attrName>ppt_w</p:attrName>
                                        </p:attrNameLst>
                                      </p:cBhvr>
                                      <p:tavLst>
                                        <p:tav tm="0">
                                          <p:val>
                                            <p:fltVal val="0"/>
                                          </p:val>
                                        </p:tav>
                                        <p:tav tm="100000">
                                          <p:val>
                                            <p:strVal val="#ppt_w"/>
                                          </p:val>
                                        </p:tav>
                                      </p:tavLst>
                                    </p:anim>
                                    <p:anim calcmode="lin" valueType="num">
                                      <p:cBhvr>
                                        <p:cTn id="107" dur="3000" fill="hold"/>
                                        <p:tgtEl>
                                          <p:spTgt spid="21"/>
                                        </p:tgtEl>
                                        <p:attrNameLst>
                                          <p:attrName>ppt_h</p:attrName>
                                        </p:attrNameLst>
                                      </p:cBhvr>
                                      <p:tavLst>
                                        <p:tav tm="0">
                                          <p:val>
                                            <p:fltVal val="0"/>
                                          </p:val>
                                        </p:tav>
                                        <p:tav tm="100000">
                                          <p:val>
                                            <p:strVal val="#ppt_h"/>
                                          </p:val>
                                        </p:tav>
                                      </p:tavLst>
                                    </p:anim>
                                    <p:anim calcmode="lin" valueType="num">
                                      <p:cBhvr>
                                        <p:cTn id="108" dur="3000" fill="hold"/>
                                        <p:tgtEl>
                                          <p:spTgt spid="21"/>
                                        </p:tgtEl>
                                        <p:attrNameLst>
                                          <p:attrName>ppt_x</p:attrName>
                                        </p:attrNameLst>
                                      </p:cBhvr>
                                      <p:tavLst>
                                        <p:tav tm="0">
                                          <p:val>
                                            <p:fltVal val="0.5"/>
                                          </p:val>
                                        </p:tav>
                                        <p:tav tm="100000">
                                          <p:val>
                                            <p:strVal val="#ppt_x"/>
                                          </p:val>
                                        </p:tav>
                                      </p:tavLst>
                                    </p:anim>
                                    <p:anim calcmode="lin" valueType="num">
                                      <p:cBhvr>
                                        <p:cTn id="109" dur="3000" fill="hold"/>
                                        <p:tgtEl>
                                          <p:spTgt spid="21"/>
                                        </p:tgtEl>
                                        <p:attrNameLst>
                                          <p:attrName>ppt_y</p:attrName>
                                        </p:attrNameLst>
                                      </p:cBhvr>
                                      <p:tavLst>
                                        <p:tav tm="0">
                                          <p:val>
                                            <p:fltVal val="0.5"/>
                                          </p:val>
                                        </p:tav>
                                        <p:tav tm="100000">
                                          <p:val>
                                            <p:strVal val="#ppt_y"/>
                                          </p:val>
                                        </p:tav>
                                      </p:tavLst>
                                    </p:anim>
                                  </p:childTnLst>
                                </p:cTn>
                              </p:par>
                              <p:par>
                                <p:cTn id="110" presetID="23" presetClass="entr" presetSubtype="528" fill="hold" grpId="0" nodeType="withEffect">
                                  <p:stCondLst>
                                    <p:cond delay="0"/>
                                  </p:stCondLst>
                                  <p:childTnLst>
                                    <p:set>
                                      <p:cBhvr>
                                        <p:cTn id="111" dur="1" fill="hold">
                                          <p:stCondLst>
                                            <p:cond delay="0"/>
                                          </p:stCondLst>
                                        </p:cTn>
                                        <p:tgtEl>
                                          <p:spTgt spid="22"/>
                                        </p:tgtEl>
                                        <p:attrNameLst>
                                          <p:attrName>style.visibility</p:attrName>
                                        </p:attrNameLst>
                                      </p:cBhvr>
                                      <p:to>
                                        <p:strVal val="visible"/>
                                      </p:to>
                                    </p:set>
                                    <p:anim calcmode="lin" valueType="num">
                                      <p:cBhvr>
                                        <p:cTn id="112" dur="3000" fill="hold"/>
                                        <p:tgtEl>
                                          <p:spTgt spid="22"/>
                                        </p:tgtEl>
                                        <p:attrNameLst>
                                          <p:attrName>ppt_w</p:attrName>
                                        </p:attrNameLst>
                                      </p:cBhvr>
                                      <p:tavLst>
                                        <p:tav tm="0">
                                          <p:val>
                                            <p:fltVal val="0"/>
                                          </p:val>
                                        </p:tav>
                                        <p:tav tm="100000">
                                          <p:val>
                                            <p:strVal val="#ppt_w"/>
                                          </p:val>
                                        </p:tav>
                                      </p:tavLst>
                                    </p:anim>
                                    <p:anim calcmode="lin" valueType="num">
                                      <p:cBhvr>
                                        <p:cTn id="113" dur="3000" fill="hold"/>
                                        <p:tgtEl>
                                          <p:spTgt spid="22"/>
                                        </p:tgtEl>
                                        <p:attrNameLst>
                                          <p:attrName>ppt_h</p:attrName>
                                        </p:attrNameLst>
                                      </p:cBhvr>
                                      <p:tavLst>
                                        <p:tav tm="0">
                                          <p:val>
                                            <p:fltVal val="0"/>
                                          </p:val>
                                        </p:tav>
                                        <p:tav tm="100000">
                                          <p:val>
                                            <p:strVal val="#ppt_h"/>
                                          </p:val>
                                        </p:tav>
                                      </p:tavLst>
                                    </p:anim>
                                    <p:anim calcmode="lin" valueType="num">
                                      <p:cBhvr>
                                        <p:cTn id="114" dur="3000" fill="hold"/>
                                        <p:tgtEl>
                                          <p:spTgt spid="22"/>
                                        </p:tgtEl>
                                        <p:attrNameLst>
                                          <p:attrName>ppt_x</p:attrName>
                                        </p:attrNameLst>
                                      </p:cBhvr>
                                      <p:tavLst>
                                        <p:tav tm="0">
                                          <p:val>
                                            <p:fltVal val="0.5"/>
                                          </p:val>
                                        </p:tav>
                                        <p:tav tm="100000">
                                          <p:val>
                                            <p:strVal val="#ppt_x"/>
                                          </p:val>
                                        </p:tav>
                                      </p:tavLst>
                                    </p:anim>
                                    <p:anim calcmode="lin" valueType="num">
                                      <p:cBhvr>
                                        <p:cTn id="115" dur="3000" fill="hold"/>
                                        <p:tgtEl>
                                          <p:spTgt spid="22"/>
                                        </p:tgtEl>
                                        <p:attrNameLst>
                                          <p:attrName>ppt_y</p:attrName>
                                        </p:attrNameLst>
                                      </p:cBhvr>
                                      <p:tavLst>
                                        <p:tav tm="0">
                                          <p:val>
                                            <p:fltVal val="0.5"/>
                                          </p:val>
                                        </p:tav>
                                        <p:tav tm="100000">
                                          <p:val>
                                            <p:strVal val="#ppt_y"/>
                                          </p:val>
                                        </p:tav>
                                      </p:tavLst>
                                    </p:anim>
                                  </p:childTnLst>
                                </p:cTn>
                              </p:par>
                              <p:par>
                                <p:cTn id="116" presetID="8" presetClass="emph" presetSubtype="0" fill="hold" grpId="1" nodeType="withEffect">
                                  <p:stCondLst>
                                    <p:cond delay="0"/>
                                  </p:stCondLst>
                                  <p:childTnLst>
                                    <p:animRot by="21600000">
                                      <p:cBhvr>
                                        <p:cTn id="117" dur="3000" fill="hold"/>
                                        <p:tgtEl>
                                          <p:spTgt spid="5"/>
                                        </p:tgtEl>
                                        <p:attrNameLst>
                                          <p:attrName>r</p:attrName>
                                        </p:attrNameLst>
                                      </p:cBhvr>
                                    </p:animRot>
                                  </p:childTnLst>
                                </p:cTn>
                              </p:par>
                              <p:par>
                                <p:cTn id="118" presetID="8" presetClass="emph" presetSubtype="0" fill="hold" grpId="1" nodeType="withEffect">
                                  <p:stCondLst>
                                    <p:cond delay="0"/>
                                  </p:stCondLst>
                                  <p:childTnLst>
                                    <p:animRot by="21600000">
                                      <p:cBhvr>
                                        <p:cTn id="119" dur="3000" fill="hold"/>
                                        <p:tgtEl>
                                          <p:spTgt spid="6"/>
                                        </p:tgtEl>
                                        <p:attrNameLst>
                                          <p:attrName>r</p:attrName>
                                        </p:attrNameLst>
                                      </p:cBhvr>
                                    </p:animRot>
                                  </p:childTnLst>
                                </p:cTn>
                              </p:par>
                              <p:par>
                                <p:cTn id="120" presetID="8" presetClass="emph" presetSubtype="0" fill="hold" grpId="1" nodeType="withEffect">
                                  <p:stCondLst>
                                    <p:cond delay="0"/>
                                  </p:stCondLst>
                                  <p:childTnLst>
                                    <p:animRot by="21600000">
                                      <p:cBhvr>
                                        <p:cTn id="121" dur="3000" fill="hold"/>
                                        <p:tgtEl>
                                          <p:spTgt spid="7"/>
                                        </p:tgtEl>
                                        <p:attrNameLst>
                                          <p:attrName>r</p:attrName>
                                        </p:attrNameLst>
                                      </p:cBhvr>
                                    </p:animRot>
                                  </p:childTnLst>
                                </p:cTn>
                              </p:par>
                              <p:par>
                                <p:cTn id="122" presetID="8" presetClass="emph" presetSubtype="0" fill="hold" grpId="1" nodeType="withEffect">
                                  <p:stCondLst>
                                    <p:cond delay="0"/>
                                  </p:stCondLst>
                                  <p:childTnLst>
                                    <p:animRot by="21600000">
                                      <p:cBhvr>
                                        <p:cTn id="123" dur="3000" fill="hold"/>
                                        <p:tgtEl>
                                          <p:spTgt spid="8"/>
                                        </p:tgtEl>
                                        <p:attrNameLst>
                                          <p:attrName>r</p:attrName>
                                        </p:attrNameLst>
                                      </p:cBhvr>
                                    </p:animRot>
                                  </p:childTnLst>
                                </p:cTn>
                              </p:par>
                              <p:par>
                                <p:cTn id="124" presetID="8" presetClass="emph" presetSubtype="0" fill="hold" grpId="1" nodeType="withEffect">
                                  <p:stCondLst>
                                    <p:cond delay="0"/>
                                  </p:stCondLst>
                                  <p:childTnLst>
                                    <p:animRot by="21600000">
                                      <p:cBhvr>
                                        <p:cTn id="125" dur="3000" fill="hold"/>
                                        <p:tgtEl>
                                          <p:spTgt spid="9"/>
                                        </p:tgtEl>
                                        <p:attrNameLst>
                                          <p:attrName>r</p:attrName>
                                        </p:attrNameLst>
                                      </p:cBhvr>
                                    </p:animRot>
                                  </p:childTnLst>
                                </p:cTn>
                              </p:par>
                              <p:par>
                                <p:cTn id="126" presetID="8" presetClass="emph" presetSubtype="0" fill="hold" grpId="1" nodeType="withEffect">
                                  <p:stCondLst>
                                    <p:cond delay="0"/>
                                  </p:stCondLst>
                                  <p:childTnLst>
                                    <p:animRot by="21600000">
                                      <p:cBhvr>
                                        <p:cTn id="127" dur="3000" fill="hold"/>
                                        <p:tgtEl>
                                          <p:spTgt spid="10"/>
                                        </p:tgtEl>
                                        <p:attrNameLst>
                                          <p:attrName>r</p:attrName>
                                        </p:attrNameLst>
                                      </p:cBhvr>
                                    </p:animRot>
                                  </p:childTnLst>
                                </p:cTn>
                              </p:par>
                              <p:par>
                                <p:cTn id="128" presetID="8" presetClass="emph" presetSubtype="0" fill="hold" grpId="1" nodeType="withEffect">
                                  <p:stCondLst>
                                    <p:cond delay="0"/>
                                  </p:stCondLst>
                                  <p:childTnLst>
                                    <p:animRot by="21600000">
                                      <p:cBhvr>
                                        <p:cTn id="129" dur="3000" fill="hold"/>
                                        <p:tgtEl>
                                          <p:spTgt spid="11"/>
                                        </p:tgtEl>
                                        <p:attrNameLst>
                                          <p:attrName>r</p:attrName>
                                        </p:attrNameLst>
                                      </p:cBhvr>
                                    </p:animRot>
                                  </p:childTnLst>
                                </p:cTn>
                              </p:par>
                              <p:par>
                                <p:cTn id="130" presetID="8" presetClass="emph" presetSubtype="0" fill="hold" grpId="1" nodeType="withEffect">
                                  <p:stCondLst>
                                    <p:cond delay="0"/>
                                  </p:stCondLst>
                                  <p:childTnLst>
                                    <p:animRot by="21600000">
                                      <p:cBhvr>
                                        <p:cTn id="131" dur="3000" fill="hold"/>
                                        <p:tgtEl>
                                          <p:spTgt spid="12"/>
                                        </p:tgtEl>
                                        <p:attrNameLst>
                                          <p:attrName>r</p:attrName>
                                        </p:attrNameLst>
                                      </p:cBhvr>
                                    </p:animRot>
                                  </p:childTnLst>
                                </p:cTn>
                              </p:par>
                              <p:par>
                                <p:cTn id="132" presetID="8" presetClass="emph" presetSubtype="0" fill="hold" grpId="1" nodeType="withEffect">
                                  <p:stCondLst>
                                    <p:cond delay="0"/>
                                  </p:stCondLst>
                                  <p:childTnLst>
                                    <p:animRot by="21600000">
                                      <p:cBhvr>
                                        <p:cTn id="133" dur="3000" fill="hold"/>
                                        <p:tgtEl>
                                          <p:spTgt spid="13"/>
                                        </p:tgtEl>
                                        <p:attrNameLst>
                                          <p:attrName>r</p:attrName>
                                        </p:attrNameLst>
                                      </p:cBhvr>
                                    </p:animRot>
                                  </p:childTnLst>
                                </p:cTn>
                              </p:par>
                              <p:par>
                                <p:cTn id="134" presetID="8" presetClass="emph" presetSubtype="0" fill="hold" grpId="1" nodeType="withEffect">
                                  <p:stCondLst>
                                    <p:cond delay="0"/>
                                  </p:stCondLst>
                                  <p:childTnLst>
                                    <p:animRot by="21600000">
                                      <p:cBhvr>
                                        <p:cTn id="135" dur="3000" fill="hold"/>
                                        <p:tgtEl>
                                          <p:spTgt spid="14"/>
                                        </p:tgtEl>
                                        <p:attrNameLst>
                                          <p:attrName>r</p:attrName>
                                        </p:attrNameLst>
                                      </p:cBhvr>
                                    </p:animRot>
                                  </p:childTnLst>
                                </p:cTn>
                              </p:par>
                              <p:par>
                                <p:cTn id="136" presetID="8" presetClass="emph" presetSubtype="0" fill="hold" grpId="1" nodeType="withEffect">
                                  <p:stCondLst>
                                    <p:cond delay="0"/>
                                  </p:stCondLst>
                                  <p:childTnLst>
                                    <p:animRot by="21600000">
                                      <p:cBhvr>
                                        <p:cTn id="137" dur="3000" fill="hold"/>
                                        <p:tgtEl>
                                          <p:spTgt spid="15"/>
                                        </p:tgtEl>
                                        <p:attrNameLst>
                                          <p:attrName>r</p:attrName>
                                        </p:attrNameLst>
                                      </p:cBhvr>
                                    </p:animRot>
                                  </p:childTnLst>
                                </p:cTn>
                              </p:par>
                              <p:par>
                                <p:cTn id="138" presetID="8" presetClass="emph" presetSubtype="0" fill="hold" grpId="1" nodeType="withEffect">
                                  <p:stCondLst>
                                    <p:cond delay="0"/>
                                  </p:stCondLst>
                                  <p:childTnLst>
                                    <p:animRot by="21600000">
                                      <p:cBhvr>
                                        <p:cTn id="139" dur="3000" fill="hold"/>
                                        <p:tgtEl>
                                          <p:spTgt spid="16"/>
                                        </p:tgtEl>
                                        <p:attrNameLst>
                                          <p:attrName>r</p:attrName>
                                        </p:attrNameLst>
                                      </p:cBhvr>
                                    </p:animRot>
                                  </p:childTnLst>
                                </p:cTn>
                              </p:par>
                              <p:par>
                                <p:cTn id="140" presetID="8" presetClass="emph" presetSubtype="0" fill="hold" grpId="1" nodeType="withEffect">
                                  <p:stCondLst>
                                    <p:cond delay="0"/>
                                  </p:stCondLst>
                                  <p:childTnLst>
                                    <p:animRot by="21600000">
                                      <p:cBhvr>
                                        <p:cTn id="141" dur="3000" fill="hold"/>
                                        <p:tgtEl>
                                          <p:spTgt spid="17"/>
                                        </p:tgtEl>
                                        <p:attrNameLst>
                                          <p:attrName>r</p:attrName>
                                        </p:attrNameLst>
                                      </p:cBhvr>
                                    </p:animRot>
                                  </p:childTnLst>
                                </p:cTn>
                              </p:par>
                              <p:par>
                                <p:cTn id="142" presetID="8" presetClass="emph" presetSubtype="0" fill="hold" grpId="1" nodeType="withEffect">
                                  <p:stCondLst>
                                    <p:cond delay="0"/>
                                  </p:stCondLst>
                                  <p:childTnLst>
                                    <p:animRot by="21600000">
                                      <p:cBhvr>
                                        <p:cTn id="143" dur="3000" fill="hold"/>
                                        <p:tgtEl>
                                          <p:spTgt spid="18"/>
                                        </p:tgtEl>
                                        <p:attrNameLst>
                                          <p:attrName>r</p:attrName>
                                        </p:attrNameLst>
                                      </p:cBhvr>
                                    </p:animRot>
                                  </p:childTnLst>
                                </p:cTn>
                              </p:par>
                              <p:par>
                                <p:cTn id="144" presetID="8" presetClass="emph" presetSubtype="0" fill="hold" grpId="1" nodeType="withEffect">
                                  <p:stCondLst>
                                    <p:cond delay="0"/>
                                  </p:stCondLst>
                                  <p:childTnLst>
                                    <p:animRot by="21600000">
                                      <p:cBhvr>
                                        <p:cTn id="145" dur="3000" fill="hold"/>
                                        <p:tgtEl>
                                          <p:spTgt spid="19"/>
                                        </p:tgtEl>
                                        <p:attrNameLst>
                                          <p:attrName>r</p:attrName>
                                        </p:attrNameLst>
                                      </p:cBhvr>
                                    </p:animRot>
                                  </p:childTnLst>
                                </p:cTn>
                              </p:par>
                              <p:par>
                                <p:cTn id="146" presetID="8" presetClass="emph" presetSubtype="0" fill="hold" grpId="1" nodeType="withEffect">
                                  <p:stCondLst>
                                    <p:cond delay="0"/>
                                  </p:stCondLst>
                                  <p:childTnLst>
                                    <p:animRot by="21600000">
                                      <p:cBhvr>
                                        <p:cTn id="147" dur="3000" fill="hold"/>
                                        <p:tgtEl>
                                          <p:spTgt spid="20"/>
                                        </p:tgtEl>
                                        <p:attrNameLst>
                                          <p:attrName>r</p:attrName>
                                        </p:attrNameLst>
                                      </p:cBhvr>
                                    </p:animRot>
                                  </p:childTnLst>
                                </p:cTn>
                              </p:par>
                              <p:par>
                                <p:cTn id="148" presetID="8" presetClass="emph" presetSubtype="0" fill="hold" grpId="1" nodeType="withEffect">
                                  <p:stCondLst>
                                    <p:cond delay="0"/>
                                  </p:stCondLst>
                                  <p:childTnLst>
                                    <p:animRot by="21600000">
                                      <p:cBhvr>
                                        <p:cTn id="149" dur="3000" fill="hold"/>
                                        <p:tgtEl>
                                          <p:spTgt spid="21"/>
                                        </p:tgtEl>
                                        <p:attrNameLst>
                                          <p:attrName>r</p:attrName>
                                        </p:attrNameLst>
                                      </p:cBhvr>
                                    </p:animRot>
                                  </p:childTnLst>
                                </p:cTn>
                              </p:par>
                              <p:par>
                                <p:cTn id="150" presetID="8" presetClass="emph" presetSubtype="0" fill="hold" grpId="1" nodeType="withEffect">
                                  <p:stCondLst>
                                    <p:cond delay="0"/>
                                  </p:stCondLst>
                                  <p:childTnLst>
                                    <p:animRot by="21600000">
                                      <p:cBhvr>
                                        <p:cTn id="151" dur="3000" fill="hold"/>
                                        <p:tgtEl>
                                          <p:spTgt spid="22"/>
                                        </p:tgtEl>
                                        <p:attrNameLst>
                                          <p:attrName>r</p:attrName>
                                        </p:attrNameLst>
                                      </p:cBhvr>
                                    </p:animRot>
                                  </p:childTnLst>
                                </p:cTn>
                              </p:par>
                              <p:par>
                                <p:cTn id="152" presetID="6" presetClass="entr" presetSubtype="16" fill="hold" grpId="2" nodeType="withEffect">
                                  <p:stCondLst>
                                    <p:cond delay="0"/>
                                  </p:stCondLst>
                                  <p:childTnLst>
                                    <p:set>
                                      <p:cBhvr>
                                        <p:cTn id="153" dur="1" fill="hold">
                                          <p:stCondLst>
                                            <p:cond delay="0"/>
                                          </p:stCondLst>
                                        </p:cTn>
                                        <p:tgtEl>
                                          <p:spTgt spid="5"/>
                                        </p:tgtEl>
                                        <p:attrNameLst>
                                          <p:attrName>style.visibility</p:attrName>
                                        </p:attrNameLst>
                                      </p:cBhvr>
                                      <p:to>
                                        <p:strVal val="visible"/>
                                      </p:to>
                                    </p:set>
                                    <p:animEffect transition="in" filter="circle(in)">
                                      <p:cBhvr>
                                        <p:cTn id="154" dur="3000"/>
                                        <p:tgtEl>
                                          <p:spTgt spid="5"/>
                                        </p:tgtEl>
                                      </p:cBhvr>
                                    </p:animEffect>
                                  </p:childTnLst>
                                </p:cTn>
                              </p:par>
                              <p:par>
                                <p:cTn id="155" presetID="6" presetClass="entr" presetSubtype="16" fill="hold" grpId="2" nodeType="withEffect">
                                  <p:stCondLst>
                                    <p:cond delay="0"/>
                                  </p:stCondLst>
                                  <p:childTnLst>
                                    <p:set>
                                      <p:cBhvr>
                                        <p:cTn id="156" dur="1" fill="hold">
                                          <p:stCondLst>
                                            <p:cond delay="0"/>
                                          </p:stCondLst>
                                        </p:cTn>
                                        <p:tgtEl>
                                          <p:spTgt spid="6"/>
                                        </p:tgtEl>
                                        <p:attrNameLst>
                                          <p:attrName>style.visibility</p:attrName>
                                        </p:attrNameLst>
                                      </p:cBhvr>
                                      <p:to>
                                        <p:strVal val="visible"/>
                                      </p:to>
                                    </p:set>
                                    <p:animEffect transition="in" filter="circle(in)">
                                      <p:cBhvr>
                                        <p:cTn id="157" dur="3000"/>
                                        <p:tgtEl>
                                          <p:spTgt spid="6"/>
                                        </p:tgtEl>
                                      </p:cBhvr>
                                    </p:animEffect>
                                  </p:childTnLst>
                                </p:cTn>
                              </p:par>
                              <p:par>
                                <p:cTn id="158" presetID="6" presetClass="entr" presetSubtype="16" fill="hold" grpId="2" nodeType="withEffect">
                                  <p:stCondLst>
                                    <p:cond delay="0"/>
                                  </p:stCondLst>
                                  <p:childTnLst>
                                    <p:set>
                                      <p:cBhvr>
                                        <p:cTn id="159" dur="1" fill="hold">
                                          <p:stCondLst>
                                            <p:cond delay="0"/>
                                          </p:stCondLst>
                                        </p:cTn>
                                        <p:tgtEl>
                                          <p:spTgt spid="7"/>
                                        </p:tgtEl>
                                        <p:attrNameLst>
                                          <p:attrName>style.visibility</p:attrName>
                                        </p:attrNameLst>
                                      </p:cBhvr>
                                      <p:to>
                                        <p:strVal val="visible"/>
                                      </p:to>
                                    </p:set>
                                    <p:animEffect transition="in" filter="circle(in)">
                                      <p:cBhvr>
                                        <p:cTn id="160" dur="3000"/>
                                        <p:tgtEl>
                                          <p:spTgt spid="7"/>
                                        </p:tgtEl>
                                      </p:cBhvr>
                                    </p:animEffect>
                                  </p:childTnLst>
                                </p:cTn>
                              </p:par>
                              <p:par>
                                <p:cTn id="161" presetID="6" presetClass="entr" presetSubtype="16" fill="hold" grpId="2" nodeType="withEffect">
                                  <p:stCondLst>
                                    <p:cond delay="0"/>
                                  </p:stCondLst>
                                  <p:childTnLst>
                                    <p:set>
                                      <p:cBhvr>
                                        <p:cTn id="162" dur="1" fill="hold">
                                          <p:stCondLst>
                                            <p:cond delay="0"/>
                                          </p:stCondLst>
                                        </p:cTn>
                                        <p:tgtEl>
                                          <p:spTgt spid="8"/>
                                        </p:tgtEl>
                                        <p:attrNameLst>
                                          <p:attrName>style.visibility</p:attrName>
                                        </p:attrNameLst>
                                      </p:cBhvr>
                                      <p:to>
                                        <p:strVal val="visible"/>
                                      </p:to>
                                    </p:set>
                                    <p:animEffect transition="in" filter="circle(in)">
                                      <p:cBhvr>
                                        <p:cTn id="163" dur="3000"/>
                                        <p:tgtEl>
                                          <p:spTgt spid="8"/>
                                        </p:tgtEl>
                                      </p:cBhvr>
                                    </p:animEffect>
                                  </p:childTnLst>
                                </p:cTn>
                              </p:par>
                              <p:par>
                                <p:cTn id="164" presetID="6" presetClass="entr" presetSubtype="16" fill="hold" grpId="2" nodeType="withEffect">
                                  <p:stCondLst>
                                    <p:cond delay="0"/>
                                  </p:stCondLst>
                                  <p:childTnLst>
                                    <p:set>
                                      <p:cBhvr>
                                        <p:cTn id="165" dur="1" fill="hold">
                                          <p:stCondLst>
                                            <p:cond delay="0"/>
                                          </p:stCondLst>
                                        </p:cTn>
                                        <p:tgtEl>
                                          <p:spTgt spid="9"/>
                                        </p:tgtEl>
                                        <p:attrNameLst>
                                          <p:attrName>style.visibility</p:attrName>
                                        </p:attrNameLst>
                                      </p:cBhvr>
                                      <p:to>
                                        <p:strVal val="visible"/>
                                      </p:to>
                                    </p:set>
                                    <p:animEffect transition="in" filter="circle(in)">
                                      <p:cBhvr>
                                        <p:cTn id="166" dur="3000"/>
                                        <p:tgtEl>
                                          <p:spTgt spid="9"/>
                                        </p:tgtEl>
                                      </p:cBhvr>
                                    </p:animEffect>
                                  </p:childTnLst>
                                </p:cTn>
                              </p:par>
                              <p:par>
                                <p:cTn id="167" presetID="6" presetClass="entr" presetSubtype="16" fill="hold" grpId="2" nodeType="withEffect">
                                  <p:stCondLst>
                                    <p:cond delay="0"/>
                                  </p:stCondLst>
                                  <p:childTnLst>
                                    <p:set>
                                      <p:cBhvr>
                                        <p:cTn id="168" dur="1" fill="hold">
                                          <p:stCondLst>
                                            <p:cond delay="0"/>
                                          </p:stCondLst>
                                        </p:cTn>
                                        <p:tgtEl>
                                          <p:spTgt spid="10"/>
                                        </p:tgtEl>
                                        <p:attrNameLst>
                                          <p:attrName>style.visibility</p:attrName>
                                        </p:attrNameLst>
                                      </p:cBhvr>
                                      <p:to>
                                        <p:strVal val="visible"/>
                                      </p:to>
                                    </p:set>
                                    <p:animEffect transition="in" filter="circle(in)">
                                      <p:cBhvr>
                                        <p:cTn id="169" dur="3000"/>
                                        <p:tgtEl>
                                          <p:spTgt spid="10"/>
                                        </p:tgtEl>
                                      </p:cBhvr>
                                    </p:animEffect>
                                  </p:childTnLst>
                                </p:cTn>
                              </p:par>
                              <p:par>
                                <p:cTn id="170" presetID="6" presetClass="entr" presetSubtype="16" fill="hold" grpId="2" nodeType="withEffect">
                                  <p:stCondLst>
                                    <p:cond delay="0"/>
                                  </p:stCondLst>
                                  <p:childTnLst>
                                    <p:set>
                                      <p:cBhvr>
                                        <p:cTn id="171" dur="1" fill="hold">
                                          <p:stCondLst>
                                            <p:cond delay="0"/>
                                          </p:stCondLst>
                                        </p:cTn>
                                        <p:tgtEl>
                                          <p:spTgt spid="11"/>
                                        </p:tgtEl>
                                        <p:attrNameLst>
                                          <p:attrName>style.visibility</p:attrName>
                                        </p:attrNameLst>
                                      </p:cBhvr>
                                      <p:to>
                                        <p:strVal val="visible"/>
                                      </p:to>
                                    </p:set>
                                    <p:animEffect transition="in" filter="circle(in)">
                                      <p:cBhvr>
                                        <p:cTn id="172" dur="3000"/>
                                        <p:tgtEl>
                                          <p:spTgt spid="11"/>
                                        </p:tgtEl>
                                      </p:cBhvr>
                                    </p:animEffect>
                                  </p:childTnLst>
                                </p:cTn>
                              </p:par>
                              <p:par>
                                <p:cTn id="173" presetID="6" presetClass="entr" presetSubtype="16" fill="hold" grpId="2" nodeType="withEffect">
                                  <p:stCondLst>
                                    <p:cond delay="0"/>
                                  </p:stCondLst>
                                  <p:childTnLst>
                                    <p:set>
                                      <p:cBhvr>
                                        <p:cTn id="174" dur="1" fill="hold">
                                          <p:stCondLst>
                                            <p:cond delay="0"/>
                                          </p:stCondLst>
                                        </p:cTn>
                                        <p:tgtEl>
                                          <p:spTgt spid="12"/>
                                        </p:tgtEl>
                                        <p:attrNameLst>
                                          <p:attrName>style.visibility</p:attrName>
                                        </p:attrNameLst>
                                      </p:cBhvr>
                                      <p:to>
                                        <p:strVal val="visible"/>
                                      </p:to>
                                    </p:set>
                                    <p:animEffect transition="in" filter="circle(in)">
                                      <p:cBhvr>
                                        <p:cTn id="175" dur="3000"/>
                                        <p:tgtEl>
                                          <p:spTgt spid="12"/>
                                        </p:tgtEl>
                                      </p:cBhvr>
                                    </p:animEffect>
                                  </p:childTnLst>
                                </p:cTn>
                              </p:par>
                              <p:par>
                                <p:cTn id="176" presetID="6" presetClass="entr" presetSubtype="16" fill="hold" grpId="2" nodeType="withEffect">
                                  <p:stCondLst>
                                    <p:cond delay="0"/>
                                  </p:stCondLst>
                                  <p:childTnLst>
                                    <p:set>
                                      <p:cBhvr>
                                        <p:cTn id="177" dur="1" fill="hold">
                                          <p:stCondLst>
                                            <p:cond delay="0"/>
                                          </p:stCondLst>
                                        </p:cTn>
                                        <p:tgtEl>
                                          <p:spTgt spid="13"/>
                                        </p:tgtEl>
                                        <p:attrNameLst>
                                          <p:attrName>style.visibility</p:attrName>
                                        </p:attrNameLst>
                                      </p:cBhvr>
                                      <p:to>
                                        <p:strVal val="visible"/>
                                      </p:to>
                                    </p:set>
                                    <p:animEffect transition="in" filter="circle(in)">
                                      <p:cBhvr>
                                        <p:cTn id="178" dur="3000"/>
                                        <p:tgtEl>
                                          <p:spTgt spid="13"/>
                                        </p:tgtEl>
                                      </p:cBhvr>
                                    </p:animEffect>
                                  </p:childTnLst>
                                </p:cTn>
                              </p:par>
                              <p:par>
                                <p:cTn id="179" presetID="6" presetClass="entr" presetSubtype="16" fill="hold" grpId="2" nodeType="withEffect">
                                  <p:stCondLst>
                                    <p:cond delay="0"/>
                                  </p:stCondLst>
                                  <p:childTnLst>
                                    <p:set>
                                      <p:cBhvr>
                                        <p:cTn id="180" dur="1" fill="hold">
                                          <p:stCondLst>
                                            <p:cond delay="0"/>
                                          </p:stCondLst>
                                        </p:cTn>
                                        <p:tgtEl>
                                          <p:spTgt spid="14"/>
                                        </p:tgtEl>
                                        <p:attrNameLst>
                                          <p:attrName>style.visibility</p:attrName>
                                        </p:attrNameLst>
                                      </p:cBhvr>
                                      <p:to>
                                        <p:strVal val="visible"/>
                                      </p:to>
                                    </p:set>
                                    <p:animEffect transition="in" filter="circle(in)">
                                      <p:cBhvr>
                                        <p:cTn id="181" dur="3000"/>
                                        <p:tgtEl>
                                          <p:spTgt spid="14"/>
                                        </p:tgtEl>
                                      </p:cBhvr>
                                    </p:animEffect>
                                  </p:childTnLst>
                                </p:cTn>
                              </p:par>
                              <p:par>
                                <p:cTn id="182" presetID="6" presetClass="entr" presetSubtype="16" fill="hold" grpId="2" nodeType="withEffect">
                                  <p:stCondLst>
                                    <p:cond delay="0"/>
                                  </p:stCondLst>
                                  <p:childTnLst>
                                    <p:set>
                                      <p:cBhvr>
                                        <p:cTn id="183" dur="1" fill="hold">
                                          <p:stCondLst>
                                            <p:cond delay="0"/>
                                          </p:stCondLst>
                                        </p:cTn>
                                        <p:tgtEl>
                                          <p:spTgt spid="15"/>
                                        </p:tgtEl>
                                        <p:attrNameLst>
                                          <p:attrName>style.visibility</p:attrName>
                                        </p:attrNameLst>
                                      </p:cBhvr>
                                      <p:to>
                                        <p:strVal val="visible"/>
                                      </p:to>
                                    </p:set>
                                    <p:animEffect transition="in" filter="circle(in)">
                                      <p:cBhvr>
                                        <p:cTn id="184" dur="3000"/>
                                        <p:tgtEl>
                                          <p:spTgt spid="15"/>
                                        </p:tgtEl>
                                      </p:cBhvr>
                                    </p:animEffect>
                                  </p:childTnLst>
                                </p:cTn>
                              </p:par>
                              <p:par>
                                <p:cTn id="185" presetID="6" presetClass="entr" presetSubtype="16" fill="hold" grpId="2" nodeType="withEffect">
                                  <p:stCondLst>
                                    <p:cond delay="0"/>
                                  </p:stCondLst>
                                  <p:childTnLst>
                                    <p:set>
                                      <p:cBhvr>
                                        <p:cTn id="186" dur="1" fill="hold">
                                          <p:stCondLst>
                                            <p:cond delay="0"/>
                                          </p:stCondLst>
                                        </p:cTn>
                                        <p:tgtEl>
                                          <p:spTgt spid="16"/>
                                        </p:tgtEl>
                                        <p:attrNameLst>
                                          <p:attrName>style.visibility</p:attrName>
                                        </p:attrNameLst>
                                      </p:cBhvr>
                                      <p:to>
                                        <p:strVal val="visible"/>
                                      </p:to>
                                    </p:set>
                                    <p:animEffect transition="in" filter="circle(in)">
                                      <p:cBhvr>
                                        <p:cTn id="187" dur="3000"/>
                                        <p:tgtEl>
                                          <p:spTgt spid="16"/>
                                        </p:tgtEl>
                                      </p:cBhvr>
                                    </p:animEffect>
                                  </p:childTnLst>
                                </p:cTn>
                              </p:par>
                              <p:par>
                                <p:cTn id="188" presetID="6" presetClass="entr" presetSubtype="16" fill="hold" grpId="2" nodeType="withEffect">
                                  <p:stCondLst>
                                    <p:cond delay="0"/>
                                  </p:stCondLst>
                                  <p:childTnLst>
                                    <p:set>
                                      <p:cBhvr>
                                        <p:cTn id="189" dur="1" fill="hold">
                                          <p:stCondLst>
                                            <p:cond delay="0"/>
                                          </p:stCondLst>
                                        </p:cTn>
                                        <p:tgtEl>
                                          <p:spTgt spid="17"/>
                                        </p:tgtEl>
                                        <p:attrNameLst>
                                          <p:attrName>style.visibility</p:attrName>
                                        </p:attrNameLst>
                                      </p:cBhvr>
                                      <p:to>
                                        <p:strVal val="visible"/>
                                      </p:to>
                                    </p:set>
                                    <p:animEffect transition="in" filter="circle(in)">
                                      <p:cBhvr>
                                        <p:cTn id="190" dur="3000"/>
                                        <p:tgtEl>
                                          <p:spTgt spid="17"/>
                                        </p:tgtEl>
                                      </p:cBhvr>
                                    </p:animEffect>
                                  </p:childTnLst>
                                </p:cTn>
                              </p:par>
                              <p:par>
                                <p:cTn id="191" presetID="6" presetClass="entr" presetSubtype="16" fill="hold" grpId="2" nodeType="withEffect">
                                  <p:stCondLst>
                                    <p:cond delay="0"/>
                                  </p:stCondLst>
                                  <p:childTnLst>
                                    <p:set>
                                      <p:cBhvr>
                                        <p:cTn id="192" dur="1" fill="hold">
                                          <p:stCondLst>
                                            <p:cond delay="0"/>
                                          </p:stCondLst>
                                        </p:cTn>
                                        <p:tgtEl>
                                          <p:spTgt spid="18"/>
                                        </p:tgtEl>
                                        <p:attrNameLst>
                                          <p:attrName>style.visibility</p:attrName>
                                        </p:attrNameLst>
                                      </p:cBhvr>
                                      <p:to>
                                        <p:strVal val="visible"/>
                                      </p:to>
                                    </p:set>
                                    <p:animEffect transition="in" filter="circle(in)">
                                      <p:cBhvr>
                                        <p:cTn id="193" dur="3000"/>
                                        <p:tgtEl>
                                          <p:spTgt spid="18"/>
                                        </p:tgtEl>
                                      </p:cBhvr>
                                    </p:animEffect>
                                  </p:childTnLst>
                                </p:cTn>
                              </p:par>
                              <p:par>
                                <p:cTn id="194" presetID="6" presetClass="entr" presetSubtype="16" fill="hold" grpId="2" nodeType="withEffect">
                                  <p:stCondLst>
                                    <p:cond delay="0"/>
                                  </p:stCondLst>
                                  <p:childTnLst>
                                    <p:set>
                                      <p:cBhvr>
                                        <p:cTn id="195" dur="1" fill="hold">
                                          <p:stCondLst>
                                            <p:cond delay="0"/>
                                          </p:stCondLst>
                                        </p:cTn>
                                        <p:tgtEl>
                                          <p:spTgt spid="19"/>
                                        </p:tgtEl>
                                        <p:attrNameLst>
                                          <p:attrName>style.visibility</p:attrName>
                                        </p:attrNameLst>
                                      </p:cBhvr>
                                      <p:to>
                                        <p:strVal val="visible"/>
                                      </p:to>
                                    </p:set>
                                    <p:animEffect transition="in" filter="circle(in)">
                                      <p:cBhvr>
                                        <p:cTn id="196" dur="3000"/>
                                        <p:tgtEl>
                                          <p:spTgt spid="19"/>
                                        </p:tgtEl>
                                      </p:cBhvr>
                                    </p:animEffect>
                                  </p:childTnLst>
                                </p:cTn>
                              </p:par>
                              <p:par>
                                <p:cTn id="197" presetID="6" presetClass="entr" presetSubtype="16" fill="hold" grpId="2" nodeType="withEffect">
                                  <p:stCondLst>
                                    <p:cond delay="0"/>
                                  </p:stCondLst>
                                  <p:childTnLst>
                                    <p:set>
                                      <p:cBhvr>
                                        <p:cTn id="198" dur="1" fill="hold">
                                          <p:stCondLst>
                                            <p:cond delay="0"/>
                                          </p:stCondLst>
                                        </p:cTn>
                                        <p:tgtEl>
                                          <p:spTgt spid="20"/>
                                        </p:tgtEl>
                                        <p:attrNameLst>
                                          <p:attrName>style.visibility</p:attrName>
                                        </p:attrNameLst>
                                      </p:cBhvr>
                                      <p:to>
                                        <p:strVal val="visible"/>
                                      </p:to>
                                    </p:set>
                                    <p:animEffect transition="in" filter="circle(in)">
                                      <p:cBhvr>
                                        <p:cTn id="199" dur="3000"/>
                                        <p:tgtEl>
                                          <p:spTgt spid="20"/>
                                        </p:tgtEl>
                                      </p:cBhvr>
                                    </p:animEffect>
                                  </p:childTnLst>
                                </p:cTn>
                              </p:par>
                              <p:par>
                                <p:cTn id="200" presetID="6" presetClass="entr" presetSubtype="16" fill="hold" grpId="2" nodeType="withEffect">
                                  <p:stCondLst>
                                    <p:cond delay="0"/>
                                  </p:stCondLst>
                                  <p:childTnLst>
                                    <p:set>
                                      <p:cBhvr>
                                        <p:cTn id="201" dur="1" fill="hold">
                                          <p:stCondLst>
                                            <p:cond delay="0"/>
                                          </p:stCondLst>
                                        </p:cTn>
                                        <p:tgtEl>
                                          <p:spTgt spid="21"/>
                                        </p:tgtEl>
                                        <p:attrNameLst>
                                          <p:attrName>style.visibility</p:attrName>
                                        </p:attrNameLst>
                                      </p:cBhvr>
                                      <p:to>
                                        <p:strVal val="visible"/>
                                      </p:to>
                                    </p:set>
                                    <p:animEffect transition="in" filter="circle(in)">
                                      <p:cBhvr>
                                        <p:cTn id="202" dur="3000"/>
                                        <p:tgtEl>
                                          <p:spTgt spid="21"/>
                                        </p:tgtEl>
                                      </p:cBhvr>
                                    </p:animEffect>
                                  </p:childTnLst>
                                </p:cTn>
                              </p:par>
                              <p:par>
                                <p:cTn id="203" presetID="6" presetClass="entr" presetSubtype="16" fill="hold" grpId="2" nodeType="withEffect">
                                  <p:stCondLst>
                                    <p:cond delay="0"/>
                                  </p:stCondLst>
                                  <p:childTnLst>
                                    <p:set>
                                      <p:cBhvr>
                                        <p:cTn id="204" dur="1" fill="hold">
                                          <p:stCondLst>
                                            <p:cond delay="0"/>
                                          </p:stCondLst>
                                        </p:cTn>
                                        <p:tgtEl>
                                          <p:spTgt spid="22"/>
                                        </p:tgtEl>
                                        <p:attrNameLst>
                                          <p:attrName>style.visibility</p:attrName>
                                        </p:attrNameLst>
                                      </p:cBhvr>
                                      <p:to>
                                        <p:strVal val="visible"/>
                                      </p:to>
                                    </p:set>
                                    <p:animEffect transition="in" filter="circle(in)">
                                      <p:cBhvr>
                                        <p:cTn id="205" dur="3000"/>
                                        <p:tgtEl>
                                          <p:spTgt spid="22"/>
                                        </p:tgtEl>
                                      </p:cBhvr>
                                    </p:animEffect>
                                  </p:childTnLst>
                                </p:cTn>
                              </p:par>
                            </p:childTnLst>
                          </p:cTn>
                        </p:par>
                        <p:par>
                          <p:cTn id="206" fill="hold">
                            <p:stCondLst>
                              <p:cond delay="3000"/>
                            </p:stCondLst>
                            <p:childTnLst>
                              <p:par>
                                <p:cTn id="207" presetID="23" presetClass="exit" presetSubtype="544" fill="hold" grpId="3" nodeType="afterEffect">
                                  <p:stCondLst>
                                    <p:cond delay="0"/>
                                  </p:stCondLst>
                                  <p:childTnLst>
                                    <p:anim calcmode="lin" valueType="num">
                                      <p:cBhvr>
                                        <p:cTn id="208" dur="3000"/>
                                        <p:tgtEl>
                                          <p:spTgt spid="5"/>
                                        </p:tgtEl>
                                        <p:attrNameLst>
                                          <p:attrName>ppt_w</p:attrName>
                                        </p:attrNameLst>
                                      </p:cBhvr>
                                      <p:tavLst>
                                        <p:tav tm="0">
                                          <p:val>
                                            <p:strVal val="ppt_w"/>
                                          </p:val>
                                        </p:tav>
                                        <p:tav tm="100000">
                                          <p:val>
                                            <p:fltVal val="0"/>
                                          </p:val>
                                        </p:tav>
                                      </p:tavLst>
                                    </p:anim>
                                    <p:anim calcmode="lin" valueType="num">
                                      <p:cBhvr>
                                        <p:cTn id="209" dur="3000"/>
                                        <p:tgtEl>
                                          <p:spTgt spid="5"/>
                                        </p:tgtEl>
                                        <p:attrNameLst>
                                          <p:attrName>ppt_h</p:attrName>
                                        </p:attrNameLst>
                                      </p:cBhvr>
                                      <p:tavLst>
                                        <p:tav tm="0">
                                          <p:val>
                                            <p:strVal val="ppt_h"/>
                                          </p:val>
                                        </p:tav>
                                        <p:tav tm="100000">
                                          <p:val>
                                            <p:fltVal val="0"/>
                                          </p:val>
                                        </p:tav>
                                      </p:tavLst>
                                    </p:anim>
                                    <p:anim calcmode="lin" valueType="num">
                                      <p:cBhvr>
                                        <p:cTn id="210" dur="3000"/>
                                        <p:tgtEl>
                                          <p:spTgt spid="5"/>
                                        </p:tgtEl>
                                        <p:attrNameLst>
                                          <p:attrName>ppt_x</p:attrName>
                                        </p:attrNameLst>
                                      </p:cBhvr>
                                      <p:tavLst>
                                        <p:tav tm="0">
                                          <p:val>
                                            <p:strVal val="ppt_x"/>
                                          </p:val>
                                        </p:tav>
                                        <p:tav tm="100000">
                                          <p:val>
                                            <p:fltVal val="0.5"/>
                                          </p:val>
                                        </p:tav>
                                      </p:tavLst>
                                    </p:anim>
                                    <p:anim calcmode="lin" valueType="num">
                                      <p:cBhvr>
                                        <p:cTn id="211" dur="3000"/>
                                        <p:tgtEl>
                                          <p:spTgt spid="5"/>
                                        </p:tgtEl>
                                        <p:attrNameLst>
                                          <p:attrName>ppt_y</p:attrName>
                                        </p:attrNameLst>
                                      </p:cBhvr>
                                      <p:tavLst>
                                        <p:tav tm="0">
                                          <p:val>
                                            <p:strVal val="ppt_y"/>
                                          </p:val>
                                        </p:tav>
                                        <p:tav tm="100000">
                                          <p:val>
                                            <p:fltVal val="0.5"/>
                                          </p:val>
                                        </p:tav>
                                      </p:tavLst>
                                    </p:anim>
                                    <p:set>
                                      <p:cBhvr>
                                        <p:cTn id="212" dur="1" fill="hold">
                                          <p:stCondLst>
                                            <p:cond delay="2999"/>
                                          </p:stCondLst>
                                        </p:cTn>
                                        <p:tgtEl>
                                          <p:spTgt spid="5"/>
                                        </p:tgtEl>
                                        <p:attrNameLst>
                                          <p:attrName>style.visibility</p:attrName>
                                        </p:attrNameLst>
                                      </p:cBhvr>
                                      <p:to>
                                        <p:strVal val="hidden"/>
                                      </p:to>
                                    </p:set>
                                  </p:childTnLst>
                                </p:cTn>
                              </p:par>
                              <p:par>
                                <p:cTn id="213" presetID="23" presetClass="exit" presetSubtype="544" fill="hold" grpId="3" nodeType="withEffect">
                                  <p:stCondLst>
                                    <p:cond delay="0"/>
                                  </p:stCondLst>
                                  <p:childTnLst>
                                    <p:anim calcmode="lin" valueType="num">
                                      <p:cBhvr>
                                        <p:cTn id="214" dur="3000"/>
                                        <p:tgtEl>
                                          <p:spTgt spid="6"/>
                                        </p:tgtEl>
                                        <p:attrNameLst>
                                          <p:attrName>ppt_w</p:attrName>
                                        </p:attrNameLst>
                                      </p:cBhvr>
                                      <p:tavLst>
                                        <p:tav tm="0">
                                          <p:val>
                                            <p:strVal val="ppt_w"/>
                                          </p:val>
                                        </p:tav>
                                        <p:tav tm="100000">
                                          <p:val>
                                            <p:fltVal val="0"/>
                                          </p:val>
                                        </p:tav>
                                      </p:tavLst>
                                    </p:anim>
                                    <p:anim calcmode="lin" valueType="num">
                                      <p:cBhvr>
                                        <p:cTn id="215" dur="3000"/>
                                        <p:tgtEl>
                                          <p:spTgt spid="6"/>
                                        </p:tgtEl>
                                        <p:attrNameLst>
                                          <p:attrName>ppt_h</p:attrName>
                                        </p:attrNameLst>
                                      </p:cBhvr>
                                      <p:tavLst>
                                        <p:tav tm="0">
                                          <p:val>
                                            <p:strVal val="ppt_h"/>
                                          </p:val>
                                        </p:tav>
                                        <p:tav tm="100000">
                                          <p:val>
                                            <p:fltVal val="0"/>
                                          </p:val>
                                        </p:tav>
                                      </p:tavLst>
                                    </p:anim>
                                    <p:anim calcmode="lin" valueType="num">
                                      <p:cBhvr>
                                        <p:cTn id="216" dur="3000"/>
                                        <p:tgtEl>
                                          <p:spTgt spid="6"/>
                                        </p:tgtEl>
                                        <p:attrNameLst>
                                          <p:attrName>ppt_x</p:attrName>
                                        </p:attrNameLst>
                                      </p:cBhvr>
                                      <p:tavLst>
                                        <p:tav tm="0">
                                          <p:val>
                                            <p:strVal val="ppt_x"/>
                                          </p:val>
                                        </p:tav>
                                        <p:tav tm="100000">
                                          <p:val>
                                            <p:fltVal val="0.5"/>
                                          </p:val>
                                        </p:tav>
                                      </p:tavLst>
                                    </p:anim>
                                    <p:anim calcmode="lin" valueType="num">
                                      <p:cBhvr>
                                        <p:cTn id="217" dur="3000"/>
                                        <p:tgtEl>
                                          <p:spTgt spid="6"/>
                                        </p:tgtEl>
                                        <p:attrNameLst>
                                          <p:attrName>ppt_y</p:attrName>
                                        </p:attrNameLst>
                                      </p:cBhvr>
                                      <p:tavLst>
                                        <p:tav tm="0">
                                          <p:val>
                                            <p:strVal val="ppt_y"/>
                                          </p:val>
                                        </p:tav>
                                        <p:tav tm="100000">
                                          <p:val>
                                            <p:fltVal val="0.5"/>
                                          </p:val>
                                        </p:tav>
                                      </p:tavLst>
                                    </p:anim>
                                    <p:set>
                                      <p:cBhvr>
                                        <p:cTn id="218" dur="1" fill="hold">
                                          <p:stCondLst>
                                            <p:cond delay="2999"/>
                                          </p:stCondLst>
                                        </p:cTn>
                                        <p:tgtEl>
                                          <p:spTgt spid="6"/>
                                        </p:tgtEl>
                                        <p:attrNameLst>
                                          <p:attrName>style.visibility</p:attrName>
                                        </p:attrNameLst>
                                      </p:cBhvr>
                                      <p:to>
                                        <p:strVal val="hidden"/>
                                      </p:to>
                                    </p:set>
                                  </p:childTnLst>
                                </p:cTn>
                              </p:par>
                              <p:par>
                                <p:cTn id="219" presetID="23" presetClass="exit" presetSubtype="544" fill="hold" grpId="3" nodeType="withEffect">
                                  <p:stCondLst>
                                    <p:cond delay="0"/>
                                  </p:stCondLst>
                                  <p:childTnLst>
                                    <p:anim calcmode="lin" valueType="num">
                                      <p:cBhvr>
                                        <p:cTn id="220" dur="3000"/>
                                        <p:tgtEl>
                                          <p:spTgt spid="7"/>
                                        </p:tgtEl>
                                        <p:attrNameLst>
                                          <p:attrName>ppt_w</p:attrName>
                                        </p:attrNameLst>
                                      </p:cBhvr>
                                      <p:tavLst>
                                        <p:tav tm="0">
                                          <p:val>
                                            <p:strVal val="ppt_w"/>
                                          </p:val>
                                        </p:tav>
                                        <p:tav tm="100000">
                                          <p:val>
                                            <p:fltVal val="0"/>
                                          </p:val>
                                        </p:tav>
                                      </p:tavLst>
                                    </p:anim>
                                    <p:anim calcmode="lin" valueType="num">
                                      <p:cBhvr>
                                        <p:cTn id="221" dur="3000"/>
                                        <p:tgtEl>
                                          <p:spTgt spid="7"/>
                                        </p:tgtEl>
                                        <p:attrNameLst>
                                          <p:attrName>ppt_h</p:attrName>
                                        </p:attrNameLst>
                                      </p:cBhvr>
                                      <p:tavLst>
                                        <p:tav tm="0">
                                          <p:val>
                                            <p:strVal val="ppt_h"/>
                                          </p:val>
                                        </p:tav>
                                        <p:tav tm="100000">
                                          <p:val>
                                            <p:fltVal val="0"/>
                                          </p:val>
                                        </p:tav>
                                      </p:tavLst>
                                    </p:anim>
                                    <p:anim calcmode="lin" valueType="num">
                                      <p:cBhvr>
                                        <p:cTn id="222" dur="3000"/>
                                        <p:tgtEl>
                                          <p:spTgt spid="7"/>
                                        </p:tgtEl>
                                        <p:attrNameLst>
                                          <p:attrName>ppt_x</p:attrName>
                                        </p:attrNameLst>
                                      </p:cBhvr>
                                      <p:tavLst>
                                        <p:tav tm="0">
                                          <p:val>
                                            <p:strVal val="ppt_x"/>
                                          </p:val>
                                        </p:tav>
                                        <p:tav tm="100000">
                                          <p:val>
                                            <p:fltVal val="0.5"/>
                                          </p:val>
                                        </p:tav>
                                      </p:tavLst>
                                    </p:anim>
                                    <p:anim calcmode="lin" valueType="num">
                                      <p:cBhvr>
                                        <p:cTn id="223" dur="3000"/>
                                        <p:tgtEl>
                                          <p:spTgt spid="7"/>
                                        </p:tgtEl>
                                        <p:attrNameLst>
                                          <p:attrName>ppt_y</p:attrName>
                                        </p:attrNameLst>
                                      </p:cBhvr>
                                      <p:tavLst>
                                        <p:tav tm="0">
                                          <p:val>
                                            <p:strVal val="ppt_y"/>
                                          </p:val>
                                        </p:tav>
                                        <p:tav tm="100000">
                                          <p:val>
                                            <p:fltVal val="0.5"/>
                                          </p:val>
                                        </p:tav>
                                      </p:tavLst>
                                    </p:anim>
                                    <p:set>
                                      <p:cBhvr>
                                        <p:cTn id="224" dur="1" fill="hold">
                                          <p:stCondLst>
                                            <p:cond delay="2999"/>
                                          </p:stCondLst>
                                        </p:cTn>
                                        <p:tgtEl>
                                          <p:spTgt spid="7"/>
                                        </p:tgtEl>
                                        <p:attrNameLst>
                                          <p:attrName>style.visibility</p:attrName>
                                        </p:attrNameLst>
                                      </p:cBhvr>
                                      <p:to>
                                        <p:strVal val="hidden"/>
                                      </p:to>
                                    </p:set>
                                  </p:childTnLst>
                                </p:cTn>
                              </p:par>
                              <p:par>
                                <p:cTn id="225" presetID="23" presetClass="exit" presetSubtype="544" fill="hold" grpId="3" nodeType="withEffect">
                                  <p:stCondLst>
                                    <p:cond delay="0"/>
                                  </p:stCondLst>
                                  <p:childTnLst>
                                    <p:anim calcmode="lin" valueType="num">
                                      <p:cBhvr>
                                        <p:cTn id="226" dur="3000"/>
                                        <p:tgtEl>
                                          <p:spTgt spid="8"/>
                                        </p:tgtEl>
                                        <p:attrNameLst>
                                          <p:attrName>ppt_w</p:attrName>
                                        </p:attrNameLst>
                                      </p:cBhvr>
                                      <p:tavLst>
                                        <p:tav tm="0">
                                          <p:val>
                                            <p:strVal val="ppt_w"/>
                                          </p:val>
                                        </p:tav>
                                        <p:tav tm="100000">
                                          <p:val>
                                            <p:fltVal val="0"/>
                                          </p:val>
                                        </p:tav>
                                      </p:tavLst>
                                    </p:anim>
                                    <p:anim calcmode="lin" valueType="num">
                                      <p:cBhvr>
                                        <p:cTn id="227" dur="3000"/>
                                        <p:tgtEl>
                                          <p:spTgt spid="8"/>
                                        </p:tgtEl>
                                        <p:attrNameLst>
                                          <p:attrName>ppt_h</p:attrName>
                                        </p:attrNameLst>
                                      </p:cBhvr>
                                      <p:tavLst>
                                        <p:tav tm="0">
                                          <p:val>
                                            <p:strVal val="ppt_h"/>
                                          </p:val>
                                        </p:tav>
                                        <p:tav tm="100000">
                                          <p:val>
                                            <p:fltVal val="0"/>
                                          </p:val>
                                        </p:tav>
                                      </p:tavLst>
                                    </p:anim>
                                    <p:anim calcmode="lin" valueType="num">
                                      <p:cBhvr>
                                        <p:cTn id="228" dur="3000"/>
                                        <p:tgtEl>
                                          <p:spTgt spid="8"/>
                                        </p:tgtEl>
                                        <p:attrNameLst>
                                          <p:attrName>ppt_x</p:attrName>
                                        </p:attrNameLst>
                                      </p:cBhvr>
                                      <p:tavLst>
                                        <p:tav tm="0">
                                          <p:val>
                                            <p:strVal val="ppt_x"/>
                                          </p:val>
                                        </p:tav>
                                        <p:tav tm="100000">
                                          <p:val>
                                            <p:fltVal val="0.5"/>
                                          </p:val>
                                        </p:tav>
                                      </p:tavLst>
                                    </p:anim>
                                    <p:anim calcmode="lin" valueType="num">
                                      <p:cBhvr>
                                        <p:cTn id="229" dur="3000"/>
                                        <p:tgtEl>
                                          <p:spTgt spid="8"/>
                                        </p:tgtEl>
                                        <p:attrNameLst>
                                          <p:attrName>ppt_y</p:attrName>
                                        </p:attrNameLst>
                                      </p:cBhvr>
                                      <p:tavLst>
                                        <p:tav tm="0">
                                          <p:val>
                                            <p:strVal val="ppt_y"/>
                                          </p:val>
                                        </p:tav>
                                        <p:tav tm="100000">
                                          <p:val>
                                            <p:fltVal val="0.5"/>
                                          </p:val>
                                        </p:tav>
                                      </p:tavLst>
                                    </p:anim>
                                    <p:set>
                                      <p:cBhvr>
                                        <p:cTn id="230" dur="1" fill="hold">
                                          <p:stCondLst>
                                            <p:cond delay="2999"/>
                                          </p:stCondLst>
                                        </p:cTn>
                                        <p:tgtEl>
                                          <p:spTgt spid="8"/>
                                        </p:tgtEl>
                                        <p:attrNameLst>
                                          <p:attrName>style.visibility</p:attrName>
                                        </p:attrNameLst>
                                      </p:cBhvr>
                                      <p:to>
                                        <p:strVal val="hidden"/>
                                      </p:to>
                                    </p:set>
                                  </p:childTnLst>
                                </p:cTn>
                              </p:par>
                              <p:par>
                                <p:cTn id="231" presetID="23" presetClass="exit" presetSubtype="544" fill="hold" grpId="3" nodeType="withEffect">
                                  <p:stCondLst>
                                    <p:cond delay="0"/>
                                  </p:stCondLst>
                                  <p:childTnLst>
                                    <p:anim calcmode="lin" valueType="num">
                                      <p:cBhvr>
                                        <p:cTn id="232" dur="3000"/>
                                        <p:tgtEl>
                                          <p:spTgt spid="9"/>
                                        </p:tgtEl>
                                        <p:attrNameLst>
                                          <p:attrName>ppt_w</p:attrName>
                                        </p:attrNameLst>
                                      </p:cBhvr>
                                      <p:tavLst>
                                        <p:tav tm="0">
                                          <p:val>
                                            <p:strVal val="ppt_w"/>
                                          </p:val>
                                        </p:tav>
                                        <p:tav tm="100000">
                                          <p:val>
                                            <p:fltVal val="0"/>
                                          </p:val>
                                        </p:tav>
                                      </p:tavLst>
                                    </p:anim>
                                    <p:anim calcmode="lin" valueType="num">
                                      <p:cBhvr>
                                        <p:cTn id="233" dur="3000"/>
                                        <p:tgtEl>
                                          <p:spTgt spid="9"/>
                                        </p:tgtEl>
                                        <p:attrNameLst>
                                          <p:attrName>ppt_h</p:attrName>
                                        </p:attrNameLst>
                                      </p:cBhvr>
                                      <p:tavLst>
                                        <p:tav tm="0">
                                          <p:val>
                                            <p:strVal val="ppt_h"/>
                                          </p:val>
                                        </p:tav>
                                        <p:tav tm="100000">
                                          <p:val>
                                            <p:fltVal val="0"/>
                                          </p:val>
                                        </p:tav>
                                      </p:tavLst>
                                    </p:anim>
                                    <p:anim calcmode="lin" valueType="num">
                                      <p:cBhvr>
                                        <p:cTn id="234" dur="3000"/>
                                        <p:tgtEl>
                                          <p:spTgt spid="9"/>
                                        </p:tgtEl>
                                        <p:attrNameLst>
                                          <p:attrName>ppt_x</p:attrName>
                                        </p:attrNameLst>
                                      </p:cBhvr>
                                      <p:tavLst>
                                        <p:tav tm="0">
                                          <p:val>
                                            <p:strVal val="ppt_x"/>
                                          </p:val>
                                        </p:tav>
                                        <p:tav tm="100000">
                                          <p:val>
                                            <p:fltVal val="0.5"/>
                                          </p:val>
                                        </p:tav>
                                      </p:tavLst>
                                    </p:anim>
                                    <p:anim calcmode="lin" valueType="num">
                                      <p:cBhvr>
                                        <p:cTn id="235" dur="3000"/>
                                        <p:tgtEl>
                                          <p:spTgt spid="9"/>
                                        </p:tgtEl>
                                        <p:attrNameLst>
                                          <p:attrName>ppt_y</p:attrName>
                                        </p:attrNameLst>
                                      </p:cBhvr>
                                      <p:tavLst>
                                        <p:tav tm="0">
                                          <p:val>
                                            <p:strVal val="ppt_y"/>
                                          </p:val>
                                        </p:tav>
                                        <p:tav tm="100000">
                                          <p:val>
                                            <p:fltVal val="0.5"/>
                                          </p:val>
                                        </p:tav>
                                      </p:tavLst>
                                    </p:anim>
                                    <p:set>
                                      <p:cBhvr>
                                        <p:cTn id="236" dur="1" fill="hold">
                                          <p:stCondLst>
                                            <p:cond delay="2999"/>
                                          </p:stCondLst>
                                        </p:cTn>
                                        <p:tgtEl>
                                          <p:spTgt spid="9"/>
                                        </p:tgtEl>
                                        <p:attrNameLst>
                                          <p:attrName>style.visibility</p:attrName>
                                        </p:attrNameLst>
                                      </p:cBhvr>
                                      <p:to>
                                        <p:strVal val="hidden"/>
                                      </p:to>
                                    </p:set>
                                  </p:childTnLst>
                                </p:cTn>
                              </p:par>
                              <p:par>
                                <p:cTn id="237" presetID="23" presetClass="exit" presetSubtype="544" fill="hold" grpId="3" nodeType="withEffect">
                                  <p:stCondLst>
                                    <p:cond delay="0"/>
                                  </p:stCondLst>
                                  <p:childTnLst>
                                    <p:anim calcmode="lin" valueType="num">
                                      <p:cBhvr>
                                        <p:cTn id="238" dur="3000"/>
                                        <p:tgtEl>
                                          <p:spTgt spid="10"/>
                                        </p:tgtEl>
                                        <p:attrNameLst>
                                          <p:attrName>ppt_w</p:attrName>
                                        </p:attrNameLst>
                                      </p:cBhvr>
                                      <p:tavLst>
                                        <p:tav tm="0">
                                          <p:val>
                                            <p:strVal val="ppt_w"/>
                                          </p:val>
                                        </p:tav>
                                        <p:tav tm="100000">
                                          <p:val>
                                            <p:fltVal val="0"/>
                                          </p:val>
                                        </p:tav>
                                      </p:tavLst>
                                    </p:anim>
                                    <p:anim calcmode="lin" valueType="num">
                                      <p:cBhvr>
                                        <p:cTn id="239" dur="3000"/>
                                        <p:tgtEl>
                                          <p:spTgt spid="10"/>
                                        </p:tgtEl>
                                        <p:attrNameLst>
                                          <p:attrName>ppt_h</p:attrName>
                                        </p:attrNameLst>
                                      </p:cBhvr>
                                      <p:tavLst>
                                        <p:tav tm="0">
                                          <p:val>
                                            <p:strVal val="ppt_h"/>
                                          </p:val>
                                        </p:tav>
                                        <p:tav tm="100000">
                                          <p:val>
                                            <p:fltVal val="0"/>
                                          </p:val>
                                        </p:tav>
                                      </p:tavLst>
                                    </p:anim>
                                    <p:anim calcmode="lin" valueType="num">
                                      <p:cBhvr>
                                        <p:cTn id="240" dur="3000"/>
                                        <p:tgtEl>
                                          <p:spTgt spid="10"/>
                                        </p:tgtEl>
                                        <p:attrNameLst>
                                          <p:attrName>ppt_x</p:attrName>
                                        </p:attrNameLst>
                                      </p:cBhvr>
                                      <p:tavLst>
                                        <p:tav tm="0">
                                          <p:val>
                                            <p:strVal val="ppt_x"/>
                                          </p:val>
                                        </p:tav>
                                        <p:tav tm="100000">
                                          <p:val>
                                            <p:fltVal val="0.5"/>
                                          </p:val>
                                        </p:tav>
                                      </p:tavLst>
                                    </p:anim>
                                    <p:anim calcmode="lin" valueType="num">
                                      <p:cBhvr>
                                        <p:cTn id="241" dur="3000"/>
                                        <p:tgtEl>
                                          <p:spTgt spid="10"/>
                                        </p:tgtEl>
                                        <p:attrNameLst>
                                          <p:attrName>ppt_y</p:attrName>
                                        </p:attrNameLst>
                                      </p:cBhvr>
                                      <p:tavLst>
                                        <p:tav tm="0">
                                          <p:val>
                                            <p:strVal val="ppt_y"/>
                                          </p:val>
                                        </p:tav>
                                        <p:tav tm="100000">
                                          <p:val>
                                            <p:fltVal val="0.5"/>
                                          </p:val>
                                        </p:tav>
                                      </p:tavLst>
                                    </p:anim>
                                    <p:set>
                                      <p:cBhvr>
                                        <p:cTn id="242" dur="1" fill="hold">
                                          <p:stCondLst>
                                            <p:cond delay="2999"/>
                                          </p:stCondLst>
                                        </p:cTn>
                                        <p:tgtEl>
                                          <p:spTgt spid="10"/>
                                        </p:tgtEl>
                                        <p:attrNameLst>
                                          <p:attrName>style.visibility</p:attrName>
                                        </p:attrNameLst>
                                      </p:cBhvr>
                                      <p:to>
                                        <p:strVal val="hidden"/>
                                      </p:to>
                                    </p:set>
                                  </p:childTnLst>
                                </p:cTn>
                              </p:par>
                              <p:par>
                                <p:cTn id="243" presetID="23" presetClass="exit" presetSubtype="544" fill="hold" grpId="3" nodeType="withEffect">
                                  <p:stCondLst>
                                    <p:cond delay="0"/>
                                  </p:stCondLst>
                                  <p:childTnLst>
                                    <p:anim calcmode="lin" valueType="num">
                                      <p:cBhvr>
                                        <p:cTn id="244" dur="3000"/>
                                        <p:tgtEl>
                                          <p:spTgt spid="11"/>
                                        </p:tgtEl>
                                        <p:attrNameLst>
                                          <p:attrName>ppt_w</p:attrName>
                                        </p:attrNameLst>
                                      </p:cBhvr>
                                      <p:tavLst>
                                        <p:tav tm="0">
                                          <p:val>
                                            <p:strVal val="ppt_w"/>
                                          </p:val>
                                        </p:tav>
                                        <p:tav tm="100000">
                                          <p:val>
                                            <p:fltVal val="0"/>
                                          </p:val>
                                        </p:tav>
                                      </p:tavLst>
                                    </p:anim>
                                    <p:anim calcmode="lin" valueType="num">
                                      <p:cBhvr>
                                        <p:cTn id="245" dur="3000"/>
                                        <p:tgtEl>
                                          <p:spTgt spid="11"/>
                                        </p:tgtEl>
                                        <p:attrNameLst>
                                          <p:attrName>ppt_h</p:attrName>
                                        </p:attrNameLst>
                                      </p:cBhvr>
                                      <p:tavLst>
                                        <p:tav tm="0">
                                          <p:val>
                                            <p:strVal val="ppt_h"/>
                                          </p:val>
                                        </p:tav>
                                        <p:tav tm="100000">
                                          <p:val>
                                            <p:fltVal val="0"/>
                                          </p:val>
                                        </p:tav>
                                      </p:tavLst>
                                    </p:anim>
                                    <p:anim calcmode="lin" valueType="num">
                                      <p:cBhvr>
                                        <p:cTn id="246" dur="3000"/>
                                        <p:tgtEl>
                                          <p:spTgt spid="11"/>
                                        </p:tgtEl>
                                        <p:attrNameLst>
                                          <p:attrName>ppt_x</p:attrName>
                                        </p:attrNameLst>
                                      </p:cBhvr>
                                      <p:tavLst>
                                        <p:tav tm="0">
                                          <p:val>
                                            <p:strVal val="ppt_x"/>
                                          </p:val>
                                        </p:tav>
                                        <p:tav tm="100000">
                                          <p:val>
                                            <p:fltVal val="0.5"/>
                                          </p:val>
                                        </p:tav>
                                      </p:tavLst>
                                    </p:anim>
                                    <p:anim calcmode="lin" valueType="num">
                                      <p:cBhvr>
                                        <p:cTn id="247" dur="3000"/>
                                        <p:tgtEl>
                                          <p:spTgt spid="11"/>
                                        </p:tgtEl>
                                        <p:attrNameLst>
                                          <p:attrName>ppt_y</p:attrName>
                                        </p:attrNameLst>
                                      </p:cBhvr>
                                      <p:tavLst>
                                        <p:tav tm="0">
                                          <p:val>
                                            <p:strVal val="ppt_y"/>
                                          </p:val>
                                        </p:tav>
                                        <p:tav tm="100000">
                                          <p:val>
                                            <p:fltVal val="0.5"/>
                                          </p:val>
                                        </p:tav>
                                      </p:tavLst>
                                    </p:anim>
                                    <p:set>
                                      <p:cBhvr>
                                        <p:cTn id="248" dur="1" fill="hold">
                                          <p:stCondLst>
                                            <p:cond delay="2999"/>
                                          </p:stCondLst>
                                        </p:cTn>
                                        <p:tgtEl>
                                          <p:spTgt spid="11"/>
                                        </p:tgtEl>
                                        <p:attrNameLst>
                                          <p:attrName>style.visibility</p:attrName>
                                        </p:attrNameLst>
                                      </p:cBhvr>
                                      <p:to>
                                        <p:strVal val="hidden"/>
                                      </p:to>
                                    </p:set>
                                  </p:childTnLst>
                                </p:cTn>
                              </p:par>
                              <p:par>
                                <p:cTn id="249" presetID="23" presetClass="exit" presetSubtype="544" fill="hold" grpId="3" nodeType="withEffect">
                                  <p:stCondLst>
                                    <p:cond delay="0"/>
                                  </p:stCondLst>
                                  <p:childTnLst>
                                    <p:anim calcmode="lin" valueType="num">
                                      <p:cBhvr>
                                        <p:cTn id="250" dur="3000"/>
                                        <p:tgtEl>
                                          <p:spTgt spid="12"/>
                                        </p:tgtEl>
                                        <p:attrNameLst>
                                          <p:attrName>ppt_w</p:attrName>
                                        </p:attrNameLst>
                                      </p:cBhvr>
                                      <p:tavLst>
                                        <p:tav tm="0">
                                          <p:val>
                                            <p:strVal val="ppt_w"/>
                                          </p:val>
                                        </p:tav>
                                        <p:tav tm="100000">
                                          <p:val>
                                            <p:fltVal val="0"/>
                                          </p:val>
                                        </p:tav>
                                      </p:tavLst>
                                    </p:anim>
                                    <p:anim calcmode="lin" valueType="num">
                                      <p:cBhvr>
                                        <p:cTn id="251" dur="3000"/>
                                        <p:tgtEl>
                                          <p:spTgt spid="12"/>
                                        </p:tgtEl>
                                        <p:attrNameLst>
                                          <p:attrName>ppt_h</p:attrName>
                                        </p:attrNameLst>
                                      </p:cBhvr>
                                      <p:tavLst>
                                        <p:tav tm="0">
                                          <p:val>
                                            <p:strVal val="ppt_h"/>
                                          </p:val>
                                        </p:tav>
                                        <p:tav tm="100000">
                                          <p:val>
                                            <p:fltVal val="0"/>
                                          </p:val>
                                        </p:tav>
                                      </p:tavLst>
                                    </p:anim>
                                    <p:anim calcmode="lin" valueType="num">
                                      <p:cBhvr>
                                        <p:cTn id="252" dur="3000"/>
                                        <p:tgtEl>
                                          <p:spTgt spid="12"/>
                                        </p:tgtEl>
                                        <p:attrNameLst>
                                          <p:attrName>ppt_x</p:attrName>
                                        </p:attrNameLst>
                                      </p:cBhvr>
                                      <p:tavLst>
                                        <p:tav tm="0">
                                          <p:val>
                                            <p:strVal val="ppt_x"/>
                                          </p:val>
                                        </p:tav>
                                        <p:tav tm="100000">
                                          <p:val>
                                            <p:fltVal val="0.5"/>
                                          </p:val>
                                        </p:tav>
                                      </p:tavLst>
                                    </p:anim>
                                    <p:anim calcmode="lin" valueType="num">
                                      <p:cBhvr>
                                        <p:cTn id="253" dur="3000"/>
                                        <p:tgtEl>
                                          <p:spTgt spid="12"/>
                                        </p:tgtEl>
                                        <p:attrNameLst>
                                          <p:attrName>ppt_y</p:attrName>
                                        </p:attrNameLst>
                                      </p:cBhvr>
                                      <p:tavLst>
                                        <p:tav tm="0">
                                          <p:val>
                                            <p:strVal val="ppt_y"/>
                                          </p:val>
                                        </p:tav>
                                        <p:tav tm="100000">
                                          <p:val>
                                            <p:fltVal val="0.5"/>
                                          </p:val>
                                        </p:tav>
                                      </p:tavLst>
                                    </p:anim>
                                    <p:set>
                                      <p:cBhvr>
                                        <p:cTn id="254" dur="1" fill="hold">
                                          <p:stCondLst>
                                            <p:cond delay="2999"/>
                                          </p:stCondLst>
                                        </p:cTn>
                                        <p:tgtEl>
                                          <p:spTgt spid="12"/>
                                        </p:tgtEl>
                                        <p:attrNameLst>
                                          <p:attrName>style.visibility</p:attrName>
                                        </p:attrNameLst>
                                      </p:cBhvr>
                                      <p:to>
                                        <p:strVal val="hidden"/>
                                      </p:to>
                                    </p:set>
                                  </p:childTnLst>
                                </p:cTn>
                              </p:par>
                              <p:par>
                                <p:cTn id="255" presetID="23" presetClass="exit" presetSubtype="544" fill="hold" grpId="3" nodeType="withEffect">
                                  <p:stCondLst>
                                    <p:cond delay="0"/>
                                  </p:stCondLst>
                                  <p:childTnLst>
                                    <p:anim calcmode="lin" valueType="num">
                                      <p:cBhvr>
                                        <p:cTn id="256" dur="3000"/>
                                        <p:tgtEl>
                                          <p:spTgt spid="13"/>
                                        </p:tgtEl>
                                        <p:attrNameLst>
                                          <p:attrName>ppt_w</p:attrName>
                                        </p:attrNameLst>
                                      </p:cBhvr>
                                      <p:tavLst>
                                        <p:tav tm="0">
                                          <p:val>
                                            <p:strVal val="ppt_w"/>
                                          </p:val>
                                        </p:tav>
                                        <p:tav tm="100000">
                                          <p:val>
                                            <p:fltVal val="0"/>
                                          </p:val>
                                        </p:tav>
                                      </p:tavLst>
                                    </p:anim>
                                    <p:anim calcmode="lin" valueType="num">
                                      <p:cBhvr>
                                        <p:cTn id="257" dur="3000"/>
                                        <p:tgtEl>
                                          <p:spTgt spid="13"/>
                                        </p:tgtEl>
                                        <p:attrNameLst>
                                          <p:attrName>ppt_h</p:attrName>
                                        </p:attrNameLst>
                                      </p:cBhvr>
                                      <p:tavLst>
                                        <p:tav tm="0">
                                          <p:val>
                                            <p:strVal val="ppt_h"/>
                                          </p:val>
                                        </p:tav>
                                        <p:tav tm="100000">
                                          <p:val>
                                            <p:fltVal val="0"/>
                                          </p:val>
                                        </p:tav>
                                      </p:tavLst>
                                    </p:anim>
                                    <p:anim calcmode="lin" valueType="num">
                                      <p:cBhvr>
                                        <p:cTn id="258" dur="3000"/>
                                        <p:tgtEl>
                                          <p:spTgt spid="13"/>
                                        </p:tgtEl>
                                        <p:attrNameLst>
                                          <p:attrName>ppt_x</p:attrName>
                                        </p:attrNameLst>
                                      </p:cBhvr>
                                      <p:tavLst>
                                        <p:tav tm="0">
                                          <p:val>
                                            <p:strVal val="ppt_x"/>
                                          </p:val>
                                        </p:tav>
                                        <p:tav tm="100000">
                                          <p:val>
                                            <p:fltVal val="0.5"/>
                                          </p:val>
                                        </p:tav>
                                      </p:tavLst>
                                    </p:anim>
                                    <p:anim calcmode="lin" valueType="num">
                                      <p:cBhvr>
                                        <p:cTn id="259" dur="3000"/>
                                        <p:tgtEl>
                                          <p:spTgt spid="13"/>
                                        </p:tgtEl>
                                        <p:attrNameLst>
                                          <p:attrName>ppt_y</p:attrName>
                                        </p:attrNameLst>
                                      </p:cBhvr>
                                      <p:tavLst>
                                        <p:tav tm="0">
                                          <p:val>
                                            <p:strVal val="ppt_y"/>
                                          </p:val>
                                        </p:tav>
                                        <p:tav tm="100000">
                                          <p:val>
                                            <p:fltVal val="0.5"/>
                                          </p:val>
                                        </p:tav>
                                      </p:tavLst>
                                    </p:anim>
                                    <p:set>
                                      <p:cBhvr>
                                        <p:cTn id="260" dur="1" fill="hold">
                                          <p:stCondLst>
                                            <p:cond delay="2999"/>
                                          </p:stCondLst>
                                        </p:cTn>
                                        <p:tgtEl>
                                          <p:spTgt spid="13"/>
                                        </p:tgtEl>
                                        <p:attrNameLst>
                                          <p:attrName>style.visibility</p:attrName>
                                        </p:attrNameLst>
                                      </p:cBhvr>
                                      <p:to>
                                        <p:strVal val="hidden"/>
                                      </p:to>
                                    </p:set>
                                  </p:childTnLst>
                                </p:cTn>
                              </p:par>
                              <p:par>
                                <p:cTn id="261" presetID="23" presetClass="exit" presetSubtype="544" fill="hold" grpId="3" nodeType="withEffect">
                                  <p:stCondLst>
                                    <p:cond delay="0"/>
                                  </p:stCondLst>
                                  <p:childTnLst>
                                    <p:anim calcmode="lin" valueType="num">
                                      <p:cBhvr>
                                        <p:cTn id="262" dur="3000"/>
                                        <p:tgtEl>
                                          <p:spTgt spid="14"/>
                                        </p:tgtEl>
                                        <p:attrNameLst>
                                          <p:attrName>ppt_w</p:attrName>
                                        </p:attrNameLst>
                                      </p:cBhvr>
                                      <p:tavLst>
                                        <p:tav tm="0">
                                          <p:val>
                                            <p:strVal val="ppt_w"/>
                                          </p:val>
                                        </p:tav>
                                        <p:tav tm="100000">
                                          <p:val>
                                            <p:fltVal val="0"/>
                                          </p:val>
                                        </p:tav>
                                      </p:tavLst>
                                    </p:anim>
                                    <p:anim calcmode="lin" valueType="num">
                                      <p:cBhvr>
                                        <p:cTn id="263" dur="3000"/>
                                        <p:tgtEl>
                                          <p:spTgt spid="14"/>
                                        </p:tgtEl>
                                        <p:attrNameLst>
                                          <p:attrName>ppt_h</p:attrName>
                                        </p:attrNameLst>
                                      </p:cBhvr>
                                      <p:tavLst>
                                        <p:tav tm="0">
                                          <p:val>
                                            <p:strVal val="ppt_h"/>
                                          </p:val>
                                        </p:tav>
                                        <p:tav tm="100000">
                                          <p:val>
                                            <p:fltVal val="0"/>
                                          </p:val>
                                        </p:tav>
                                      </p:tavLst>
                                    </p:anim>
                                    <p:anim calcmode="lin" valueType="num">
                                      <p:cBhvr>
                                        <p:cTn id="264" dur="3000"/>
                                        <p:tgtEl>
                                          <p:spTgt spid="14"/>
                                        </p:tgtEl>
                                        <p:attrNameLst>
                                          <p:attrName>ppt_x</p:attrName>
                                        </p:attrNameLst>
                                      </p:cBhvr>
                                      <p:tavLst>
                                        <p:tav tm="0">
                                          <p:val>
                                            <p:strVal val="ppt_x"/>
                                          </p:val>
                                        </p:tav>
                                        <p:tav tm="100000">
                                          <p:val>
                                            <p:fltVal val="0.5"/>
                                          </p:val>
                                        </p:tav>
                                      </p:tavLst>
                                    </p:anim>
                                    <p:anim calcmode="lin" valueType="num">
                                      <p:cBhvr>
                                        <p:cTn id="265" dur="3000"/>
                                        <p:tgtEl>
                                          <p:spTgt spid="14"/>
                                        </p:tgtEl>
                                        <p:attrNameLst>
                                          <p:attrName>ppt_y</p:attrName>
                                        </p:attrNameLst>
                                      </p:cBhvr>
                                      <p:tavLst>
                                        <p:tav tm="0">
                                          <p:val>
                                            <p:strVal val="ppt_y"/>
                                          </p:val>
                                        </p:tav>
                                        <p:tav tm="100000">
                                          <p:val>
                                            <p:fltVal val="0.5"/>
                                          </p:val>
                                        </p:tav>
                                      </p:tavLst>
                                    </p:anim>
                                    <p:set>
                                      <p:cBhvr>
                                        <p:cTn id="266" dur="1" fill="hold">
                                          <p:stCondLst>
                                            <p:cond delay="2999"/>
                                          </p:stCondLst>
                                        </p:cTn>
                                        <p:tgtEl>
                                          <p:spTgt spid="14"/>
                                        </p:tgtEl>
                                        <p:attrNameLst>
                                          <p:attrName>style.visibility</p:attrName>
                                        </p:attrNameLst>
                                      </p:cBhvr>
                                      <p:to>
                                        <p:strVal val="hidden"/>
                                      </p:to>
                                    </p:set>
                                  </p:childTnLst>
                                </p:cTn>
                              </p:par>
                              <p:par>
                                <p:cTn id="267" presetID="23" presetClass="exit" presetSubtype="544" fill="hold" grpId="3" nodeType="withEffect">
                                  <p:stCondLst>
                                    <p:cond delay="0"/>
                                  </p:stCondLst>
                                  <p:childTnLst>
                                    <p:anim calcmode="lin" valueType="num">
                                      <p:cBhvr>
                                        <p:cTn id="268" dur="3000"/>
                                        <p:tgtEl>
                                          <p:spTgt spid="15"/>
                                        </p:tgtEl>
                                        <p:attrNameLst>
                                          <p:attrName>ppt_w</p:attrName>
                                        </p:attrNameLst>
                                      </p:cBhvr>
                                      <p:tavLst>
                                        <p:tav tm="0">
                                          <p:val>
                                            <p:strVal val="ppt_w"/>
                                          </p:val>
                                        </p:tav>
                                        <p:tav tm="100000">
                                          <p:val>
                                            <p:fltVal val="0"/>
                                          </p:val>
                                        </p:tav>
                                      </p:tavLst>
                                    </p:anim>
                                    <p:anim calcmode="lin" valueType="num">
                                      <p:cBhvr>
                                        <p:cTn id="269" dur="3000"/>
                                        <p:tgtEl>
                                          <p:spTgt spid="15"/>
                                        </p:tgtEl>
                                        <p:attrNameLst>
                                          <p:attrName>ppt_h</p:attrName>
                                        </p:attrNameLst>
                                      </p:cBhvr>
                                      <p:tavLst>
                                        <p:tav tm="0">
                                          <p:val>
                                            <p:strVal val="ppt_h"/>
                                          </p:val>
                                        </p:tav>
                                        <p:tav tm="100000">
                                          <p:val>
                                            <p:fltVal val="0"/>
                                          </p:val>
                                        </p:tav>
                                      </p:tavLst>
                                    </p:anim>
                                    <p:anim calcmode="lin" valueType="num">
                                      <p:cBhvr>
                                        <p:cTn id="270" dur="3000"/>
                                        <p:tgtEl>
                                          <p:spTgt spid="15"/>
                                        </p:tgtEl>
                                        <p:attrNameLst>
                                          <p:attrName>ppt_x</p:attrName>
                                        </p:attrNameLst>
                                      </p:cBhvr>
                                      <p:tavLst>
                                        <p:tav tm="0">
                                          <p:val>
                                            <p:strVal val="ppt_x"/>
                                          </p:val>
                                        </p:tav>
                                        <p:tav tm="100000">
                                          <p:val>
                                            <p:fltVal val="0.5"/>
                                          </p:val>
                                        </p:tav>
                                      </p:tavLst>
                                    </p:anim>
                                    <p:anim calcmode="lin" valueType="num">
                                      <p:cBhvr>
                                        <p:cTn id="271" dur="3000"/>
                                        <p:tgtEl>
                                          <p:spTgt spid="15"/>
                                        </p:tgtEl>
                                        <p:attrNameLst>
                                          <p:attrName>ppt_y</p:attrName>
                                        </p:attrNameLst>
                                      </p:cBhvr>
                                      <p:tavLst>
                                        <p:tav tm="0">
                                          <p:val>
                                            <p:strVal val="ppt_y"/>
                                          </p:val>
                                        </p:tav>
                                        <p:tav tm="100000">
                                          <p:val>
                                            <p:fltVal val="0.5"/>
                                          </p:val>
                                        </p:tav>
                                      </p:tavLst>
                                    </p:anim>
                                    <p:set>
                                      <p:cBhvr>
                                        <p:cTn id="272" dur="1" fill="hold">
                                          <p:stCondLst>
                                            <p:cond delay="2999"/>
                                          </p:stCondLst>
                                        </p:cTn>
                                        <p:tgtEl>
                                          <p:spTgt spid="15"/>
                                        </p:tgtEl>
                                        <p:attrNameLst>
                                          <p:attrName>style.visibility</p:attrName>
                                        </p:attrNameLst>
                                      </p:cBhvr>
                                      <p:to>
                                        <p:strVal val="hidden"/>
                                      </p:to>
                                    </p:set>
                                  </p:childTnLst>
                                </p:cTn>
                              </p:par>
                              <p:par>
                                <p:cTn id="273" presetID="23" presetClass="exit" presetSubtype="544" fill="hold" grpId="3" nodeType="withEffect">
                                  <p:stCondLst>
                                    <p:cond delay="0"/>
                                  </p:stCondLst>
                                  <p:childTnLst>
                                    <p:anim calcmode="lin" valueType="num">
                                      <p:cBhvr>
                                        <p:cTn id="274" dur="3000"/>
                                        <p:tgtEl>
                                          <p:spTgt spid="16"/>
                                        </p:tgtEl>
                                        <p:attrNameLst>
                                          <p:attrName>ppt_w</p:attrName>
                                        </p:attrNameLst>
                                      </p:cBhvr>
                                      <p:tavLst>
                                        <p:tav tm="0">
                                          <p:val>
                                            <p:strVal val="ppt_w"/>
                                          </p:val>
                                        </p:tav>
                                        <p:tav tm="100000">
                                          <p:val>
                                            <p:fltVal val="0"/>
                                          </p:val>
                                        </p:tav>
                                      </p:tavLst>
                                    </p:anim>
                                    <p:anim calcmode="lin" valueType="num">
                                      <p:cBhvr>
                                        <p:cTn id="275" dur="3000"/>
                                        <p:tgtEl>
                                          <p:spTgt spid="16"/>
                                        </p:tgtEl>
                                        <p:attrNameLst>
                                          <p:attrName>ppt_h</p:attrName>
                                        </p:attrNameLst>
                                      </p:cBhvr>
                                      <p:tavLst>
                                        <p:tav tm="0">
                                          <p:val>
                                            <p:strVal val="ppt_h"/>
                                          </p:val>
                                        </p:tav>
                                        <p:tav tm="100000">
                                          <p:val>
                                            <p:fltVal val="0"/>
                                          </p:val>
                                        </p:tav>
                                      </p:tavLst>
                                    </p:anim>
                                    <p:anim calcmode="lin" valueType="num">
                                      <p:cBhvr>
                                        <p:cTn id="276" dur="3000"/>
                                        <p:tgtEl>
                                          <p:spTgt spid="16"/>
                                        </p:tgtEl>
                                        <p:attrNameLst>
                                          <p:attrName>ppt_x</p:attrName>
                                        </p:attrNameLst>
                                      </p:cBhvr>
                                      <p:tavLst>
                                        <p:tav tm="0">
                                          <p:val>
                                            <p:strVal val="ppt_x"/>
                                          </p:val>
                                        </p:tav>
                                        <p:tav tm="100000">
                                          <p:val>
                                            <p:fltVal val="0.5"/>
                                          </p:val>
                                        </p:tav>
                                      </p:tavLst>
                                    </p:anim>
                                    <p:anim calcmode="lin" valueType="num">
                                      <p:cBhvr>
                                        <p:cTn id="277" dur="3000"/>
                                        <p:tgtEl>
                                          <p:spTgt spid="16"/>
                                        </p:tgtEl>
                                        <p:attrNameLst>
                                          <p:attrName>ppt_y</p:attrName>
                                        </p:attrNameLst>
                                      </p:cBhvr>
                                      <p:tavLst>
                                        <p:tav tm="0">
                                          <p:val>
                                            <p:strVal val="ppt_y"/>
                                          </p:val>
                                        </p:tav>
                                        <p:tav tm="100000">
                                          <p:val>
                                            <p:fltVal val="0.5"/>
                                          </p:val>
                                        </p:tav>
                                      </p:tavLst>
                                    </p:anim>
                                    <p:set>
                                      <p:cBhvr>
                                        <p:cTn id="278" dur="1" fill="hold">
                                          <p:stCondLst>
                                            <p:cond delay="2999"/>
                                          </p:stCondLst>
                                        </p:cTn>
                                        <p:tgtEl>
                                          <p:spTgt spid="16"/>
                                        </p:tgtEl>
                                        <p:attrNameLst>
                                          <p:attrName>style.visibility</p:attrName>
                                        </p:attrNameLst>
                                      </p:cBhvr>
                                      <p:to>
                                        <p:strVal val="hidden"/>
                                      </p:to>
                                    </p:set>
                                  </p:childTnLst>
                                </p:cTn>
                              </p:par>
                              <p:par>
                                <p:cTn id="279" presetID="23" presetClass="exit" presetSubtype="544" fill="hold" grpId="3" nodeType="withEffect">
                                  <p:stCondLst>
                                    <p:cond delay="0"/>
                                  </p:stCondLst>
                                  <p:childTnLst>
                                    <p:anim calcmode="lin" valueType="num">
                                      <p:cBhvr>
                                        <p:cTn id="280" dur="3000"/>
                                        <p:tgtEl>
                                          <p:spTgt spid="17"/>
                                        </p:tgtEl>
                                        <p:attrNameLst>
                                          <p:attrName>ppt_w</p:attrName>
                                        </p:attrNameLst>
                                      </p:cBhvr>
                                      <p:tavLst>
                                        <p:tav tm="0">
                                          <p:val>
                                            <p:strVal val="ppt_w"/>
                                          </p:val>
                                        </p:tav>
                                        <p:tav tm="100000">
                                          <p:val>
                                            <p:fltVal val="0"/>
                                          </p:val>
                                        </p:tav>
                                      </p:tavLst>
                                    </p:anim>
                                    <p:anim calcmode="lin" valueType="num">
                                      <p:cBhvr>
                                        <p:cTn id="281" dur="3000"/>
                                        <p:tgtEl>
                                          <p:spTgt spid="17"/>
                                        </p:tgtEl>
                                        <p:attrNameLst>
                                          <p:attrName>ppt_h</p:attrName>
                                        </p:attrNameLst>
                                      </p:cBhvr>
                                      <p:tavLst>
                                        <p:tav tm="0">
                                          <p:val>
                                            <p:strVal val="ppt_h"/>
                                          </p:val>
                                        </p:tav>
                                        <p:tav tm="100000">
                                          <p:val>
                                            <p:fltVal val="0"/>
                                          </p:val>
                                        </p:tav>
                                      </p:tavLst>
                                    </p:anim>
                                    <p:anim calcmode="lin" valueType="num">
                                      <p:cBhvr>
                                        <p:cTn id="282" dur="3000"/>
                                        <p:tgtEl>
                                          <p:spTgt spid="17"/>
                                        </p:tgtEl>
                                        <p:attrNameLst>
                                          <p:attrName>ppt_x</p:attrName>
                                        </p:attrNameLst>
                                      </p:cBhvr>
                                      <p:tavLst>
                                        <p:tav tm="0">
                                          <p:val>
                                            <p:strVal val="ppt_x"/>
                                          </p:val>
                                        </p:tav>
                                        <p:tav tm="100000">
                                          <p:val>
                                            <p:fltVal val="0.5"/>
                                          </p:val>
                                        </p:tav>
                                      </p:tavLst>
                                    </p:anim>
                                    <p:anim calcmode="lin" valueType="num">
                                      <p:cBhvr>
                                        <p:cTn id="283" dur="3000"/>
                                        <p:tgtEl>
                                          <p:spTgt spid="17"/>
                                        </p:tgtEl>
                                        <p:attrNameLst>
                                          <p:attrName>ppt_y</p:attrName>
                                        </p:attrNameLst>
                                      </p:cBhvr>
                                      <p:tavLst>
                                        <p:tav tm="0">
                                          <p:val>
                                            <p:strVal val="ppt_y"/>
                                          </p:val>
                                        </p:tav>
                                        <p:tav tm="100000">
                                          <p:val>
                                            <p:fltVal val="0.5"/>
                                          </p:val>
                                        </p:tav>
                                      </p:tavLst>
                                    </p:anim>
                                    <p:set>
                                      <p:cBhvr>
                                        <p:cTn id="284" dur="1" fill="hold">
                                          <p:stCondLst>
                                            <p:cond delay="2999"/>
                                          </p:stCondLst>
                                        </p:cTn>
                                        <p:tgtEl>
                                          <p:spTgt spid="17"/>
                                        </p:tgtEl>
                                        <p:attrNameLst>
                                          <p:attrName>style.visibility</p:attrName>
                                        </p:attrNameLst>
                                      </p:cBhvr>
                                      <p:to>
                                        <p:strVal val="hidden"/>
                                      </p:to>
                                    </p:set>
                                  </p:childTnLst>
                                </p:cTn>
                              </p:par>
                              <p:par>
                                <p:cTn id="285" presetID="23" presetClass="exit" presetSubtype="544" fill="hold" grpId="3" nodeType="withEffect">
                                  <p:stCondLst>
                                    <p:cond delay="0"/>
                                  </p:stCondLst>
                                  <p:childTnLst>
                                    <p:anim calcmode="lin" valueType="num">
                                      <p:cBhvr>
                                        <p:cTn id="286" dur="3000"/>
                                        <p:tgtEl>
                                          <p:spTgt spid="18"/>
                                        </p:tgtEl>
                                        <p:attrNameLst>
                                          <p:attrName>ppt_w</p:attrName>
                                        </p:attrNameLst>
                                      </p:cBhvr>
                                      <p:tavLst>
                                        <p:tav tm="0">
                                          <p:val>
                                            <p:strVal val="ppt_w"/>
                                          </p:val>
                                        </p:tav>
                                        <p:tav tm="100000">
                                          <p:val>
                                            <p:fltVal val="0"/>
                                          </p:val>
                                        </p:tav>
                                      </p:tavLst>
                                    </p:anim>
                                    <p:anim calcmode="lin" valueType="num">
                                      <p:cBhvr>
                                        <p:cTn id="287" dur="3000"/>
                                        <p:tgtEl>
                                          <p:spTgt spid="18"/>
                                        </p:tgtEl>
                                        <p:attrNameLst>
                                          <p:attrName>ppt_h</p:attrName>
                                        </p:attrNameLst>
                                      </p:cBhvr>
                                      <p:tavLst>
                                        <p:tav tm="0">
                                          <p:val>
                                            <p:strVal val="ppt_h"/>
                                          </p:val>
                                        </p:tav>
                                        <p:tav tm="100000">
                                          <p:val>
                                            <p:fltVal val="0"/>
                                          </p:val>
                                        </p:tav>
                                      </p:tavLst>
                                    </p:anim>
                                    <p:anim calcmode="lin" valueType="num">
                                      <p:cBhvr>
                                        <p:cTn id="288" dur="3000"/>
                                        <p:tgtEl>
                                          <p:spTgt spid="18"/>
                                        </p:tgtEl>
                                        <p:attrNameLst>
                                          <p:attrName>ppt_x</p:attrName>
                                        </p:attrNameLst>
                                      </p:cBhvr>
                                      <p:tavLst>
                                        <p:tav tm="0">
                                          <p:val>
                                            <p:strVal val="ppt_x"/>
                                          </p:val>
                                        </p:tav>
                                        <p:tav tm="100000">
                                          <p:val>
                                            <p:fltVal val="0.5"/>
                                          </p:val>
                                        </p:tav>
                                      </p:tavLst>
                                    </p:anim>
                                    <p:anim calcmode="lin" valueType="num">
                                      <p:cBhvr>
                                        <p:cTn id="289" dur="3000"/>
                                        <p:tgtEl>
                                          <p:spTgt spid="18"/>
                                        </p:tgtEl>
                                        <p:attrNameLst>
                                          <p:attrName>ppt_y</p:attrName>
                                        </p:attrNameLst>
                                      </p:cBhvr>
                                      <p:tavLst>
                                        <p:tav tm="0">
                                          <p:val>
                                            <p:strVal val="ppt_y"/>
                                          </p:val>
                                        </p:tav>
                                        <p:tav tm="100000">
                                          <p:val>
                                            <p:fltVal val="0.5"/>
                                          </p:val>
                                        </p:tav>
                                      </p:tavLst>
                                    </p:anim>
                                    <p:set>
                                      <p:cBhvr>
                                        <p:cTn id="290" dur="1" fill="hold">
                                          <p:stCondLst>
                                            <p:cond delay="2999"/>
                                          </p:stCondLst>
                                        </p:cTn>
                                        <p:tgtEl>
                                          <p:spTgt spid="18"/>
                                        </p:tgtEl>
                                        <p:attrNameLst>
                                          <p:attrName>style.visibility</p:attrName>
                                        </p:attrNameLst>
                                      </p:cBhvr>
                                      <p:to>
                                        <p:strVal val="hidden"/>
                                      </p:to>
                                    </p:set>
                                  </p:childTnLst>
                                </p:cTn>
                              </p:par>
                              <p:par>
                                <p:cTn id="291" presetID="23" presetClass="exit" presetSubtype="544" fill="hold" grpId="3" nodeType="withEffect">
                                  <p:stCondLst>
                                    <p:cond delay="0"/>
                                  </p:stCondLst>
                                  <p:childTnLst>
                                    <p:anim calcmode="lin" valueType="num">
                                      <p:cBhvr>
                                        <p:cTn id="292" dur="3000"/>
                                        <p:tgtEl>
                                          <p:spTgt spid="19"/>
                                        </p:tgtEl>
                                        <p:attrNameLst>
                                          <p:attrName>ppt_w</p:attrName>
                                        </p:attrNameLst>
                                      </p:cBhvr>
                                      <p:tavLst>
                                        <p:tav tm="0">
                                          <p:val>
                                            <p:strVal val="ppt_w"/>
                                          </p:val>
                                        </p:tav>
                                        <p:tav tm="100000">
                                          <p:val>
                                            <p:fltVal val="0"/>
                                          </p:val>
                                        </p:tav>
                                      </p:tavLst>
                                    </p:anim>
                                    <p:anim calcmode="lin" valueType="num">
                                      <p:cBhvr>
                                        <p:cTn id="293" dur="3000"/>
                                        <p:tgtEl>
                                          <p:spTgt spid="19"/>
                                        </p:tgtEl>
                                        <p:attrNameLst>
                                          <p:attrName>ppt_h</p:attrName>
                                        </p:attrNameLst>
                                      </p:cBhvr>
                                      <p:tavLst>
                                        <p:tav tm="0">
                                          <p:val>
                                            <p:strVal val="ppt_h"/>
                                          </p:val>
                                        </p:tav>
                                        <p:tav tm="100000">
                                          <p:val>
                                            <p:fltVal val="0"/>
                                          </p:val>
                                        </p:tav>
                                      </p:tavLst>
                                    </p:anim>
                                    <p:anim calcmode="lin" valueType="num">
                                      <p:cBhvr>
                                        <p:cTn id="294" dur="3000"/>
                                        <p:tgtEl>
                                          <p:spTgt spid="19"/>
                                        </p:tgtEl>
                                        <p:attrNameLst>
                                          <p:attrName>ppt_x</p:attrName>
                                        </p:attrNameLst>
                                      </p:cBhvr>
                                      <p:tavLst>
                                        <p:tav tm="0">
                                          <p:val>
                                            <p:strVal val="ppt_x"/>
                                          </p:val>
                                        </p:tav>
                                        <p:tav tm="100000">
                                          <p:val>
                                            <p:fltVal val="0.5"/>
                                          </p:val>
                                        </p:tav>
                                      </p:tavLst>
                                    </p:anim>
                                    <p:anim calcmode="lin" valueType="num">
                                      <p:cBhvr>
                                        <p:cTn id="295" dur="3000"/>
                                        <p:tgtEl>
                                          <p:spTgt spid="19"/>
                                        </p:tgtEl>
                                        <p:attrNameLst>
                                          <p:attrName>ppt_y</p:attrName>
                                        </p:attrNameLst>
                                      </p:cBhvr>
                                      <p:tavLst>
                                        <p:tav tm="0">
                                          <p:val>
                                            <p:strVal val="ppt_y"/>
                                          </p:val>
                                        </p:tav>
                                        <p:tav tm="100000">
                                          <p:val>
                                            <p:fltVal val="0.5"/>
                                          </p:val>
                                        </p:tav>
                                      </p:tavLst>
                                    </p:anim>
                                    <p:set>
                                      <p:cBhvr>
                                        <p:cTn id="296" dur="1" fill="hold">
                                          <p:stCondLst>
                                            <p:cond delay="2999"/>
                                          </p:stCondLst>
                                        </p:cTn>
                                        <p:tgtEl>
                                          <p:spTgt spid="19"/>
                                        </p:tgtEl>
                                        <p:attrNameLst>
                                          <p:attrName>style.visibility</p:attrName>
                                        </p:attrNameLst>
                                      </p:cBhvr>
                                      <p:to>
                                        <p:strVal val="hidden"/>
                                      </p:to>
                                    </p:set>
                                  </p:childTnLst>
                                </p:cTn>
                              </p:par>
                              <p:par>
                                <p:cTn id="297" presetID="23" presetClass="exit" presetSubtype="544" fill="hold" grpId="3" nodeType="withEffect">
                                  <p:stCondLst>
                                    <p:cond delay="0"/>
                                  </p:stCondLst>
                                  <p:childTnLst>
                                    <p:anim calcmode="lin" valueType="num">
                                      <p:cBhvr>
                                        <p:cTn id="298" dur="3000"/>
                                        <p:tgtEl>
                                          <p:spTgt spid="20"/>
                                        </p:tgtEl>
                                        <p:attrNameLst>
                                          <p:attrName>ppt_w</p:attrName>
                                        </p:attrNameLst>
                                      </p:cBhvr>
                                      <p:tavLst>
                                        <p:tav tm="0">
                                          <p:val>
                                            <p:strVal val="ppt_w"/>
                                          </p:val>
                                        </p:tav>
                                        <p:tav tm="100000">
                                          <p:val>
                                            <p:fltVal val="0"/>
                                          </p:val>
                                        </p:tav>
                                      </p:tavLst>
                                    </p:anim>
                                    <p:anim calcmode="lin" valueType="num">
                                      <p:cBhvr>
                                        <p:cTn id="299" dur="3000"/>
                                        <p:tgtEl>
                                          <p:spTgt spid="20"/>
                                        </p:tgtEl>
                                        <p:attrNameLst>
                                          <p:attrName>ppt_h</p:attrName>
                                        </p:attrNameLst>
                                      </p:cBhvr>
                                      <p:tavLst>
                                        <p:tav tm="0">
                                          <p:val>
                                            <p:strVal val="ppt_h"/>
                                          </p:val>
                                        </p:tav>
                                        <p:tav tm="100000">
                                          <p:val>
                                            <p:fltVal val="0"/>
                                          </p:val>
                                        </p:tav>
                                      </p:tavLst>
                                    </p:anim>
                                    <p:anim calcmode="lin" valueType="num">
                                      <p:cBhvr>
                                        <p:cTn id="300" dur="3000"/>
                                        <p:tgtEl>
                                          <p:spTgt spid="20"/>
                                        </p:tgtEl>
                                        <p:attrNameLst>
                                          <p:attrName>ppt_x</p:attrName>
                                        </p:attrNameLst>
                                      </p:cBhvr>
                                      <p:tavLst>
                                        <p:tav tm="0">
                                          <p:val>
                                            <p:strVal val="ppt_x"/>
                                          </p:val>
                                        </p:tav>
                                        <p:tav tm="100000">
                                          <p:val>
                                            <p:fltVal val="0.5"/>
                                          </p:val>
                                        </p:tav>
                                      </p:tavLst>
                                    </p:anim>
                                    <p:anim calcmode="lin" valueType="num">
                                      <p:cBhvr>
                                        <p:cTn id="301" dur="3000"/>
                                        <p:tgtEl>
                                          <p:spTgt spid="20"/>
                                        </p:tgtEl>
                                        <p:attrNameLst>
                                          <p:attrName>ppt_y</p:attrName>
                                        </p:attrNameLst>
                                      </p:cBhvr>
                                      <p:tavLst>
                                        <p:tav tm="0">
                                          <p:val>
                                            <p:strVal val="ppt_y"/>
                                          </p:val>
                                        </p:tav>
                                        <p:tav tm="100000">
                                          <p:val>
                                            <p:fltVal val="0.5"/>
                                          </p:val>
                                        </p:tav>
                                      </p:tavLst>
                                    </p:anim>
                                    <p:set>
                                      <p:cBhvr>
                                        <p:cTn id="302" dur="1" fill="hold">
                                          <p:stCondLst>
                                            <p:cond delay="2999"/>
                                          </p:stCondLst>
                                        </p:cTn>
                                        <p:tgtEl>
                                          <p:spTgt spid="20"/>
                                        </p:tgtEl>
                                        <p:attrNameLst>
                                          <p:attrName>style.visibility</p:attrName>
                                        </p:attrNameLst>
                                      </p:cBhvr>
                                      <p:to>
                                        <p:strVal val="hidden"/>
                                      </p:to>
                                    </p:set>
                                  </p:childTnLst>
                                </p:cTn>
                              </p:par>
                              <p:par>
                                <p:cTn id="303" presetID="23" presetClass="exit" presetSubtype="544" fill="hold" grpId="3" nodeType="withEffect">
                                  <p:stCondLst>
                                    <p:cond delay="0"/>
                                  </p:stCondLst>
                                  <p:childTnLst>
                                    <p:anim calcmode="lin" valueType="num">
                                      <p:cBhvr>
                                        <p:cTn id="304" dur="3000"/>
                                        <p:tgtEl>
                                          <p:spTgt spid="21"/>
                                        </p:tgtEl>
                                        <p:attrNameLst>
                                          <p:attrName>ppt_w</p:attrName>
                                        </p:attrNameLst>
                                      </p:cBhvr>
                                      <p:tavLst>
                                        <p:tav tm="0">
                                          <p:val>
                                            <p:strVal val="ppt_w"/>
                                          </p:val>
                                        </p:tav>
                                        <p:tav tm="100000">
                                          <p:val>
                                            <p:fltVal val="0"/>
                                          </p:val>
                                        </p:tav>
                                      </p:tavLst>
                                    </p:anim>
                                    <p:anim calcmode="lin" valueType="num">
                                      <p:cBhvr>
                                        <p:cTn id="305" dur="3000"/>
                                        <p:tgtEl>
                                          <p:spTgt spid="21"/>
                                        </p:tgtEl>
                                        <p:attrNameLst>
                                          <p:attrName>ppt_h</p:attrName>
                                        </p:attrNameLst>
                                      </p:cBhvr>
                                      <p:tavLst>
                                        <p:tav tm="0">
                                          <p:val>
                                            <p:strVal val="ppt_h"/>
                                          </p:val>
                                        </p:tav>
                                        <p:tav tm="100000">
                                          <p:val>
                                            <p:fltVal val="0"/>
                                          </p:val>
                                        </p:tav>
                                      </p:tavLst>
                                    </p:anim>
                                    <p:anim calcmode="lin" valueType="num">
                                      <p:cBhvr>
                                        <p:cTn id="306" dur="3000"/>
                                        <p:tgtEl>
                                          <p:spTgt spid="21"/>
                                        </p:tgtEl>
                                        <p:attrNameLst>
                                          <p:attrName>ppt_x</p:attrName>
                                        </p:attrNameLst>
                                      </p:cBhvr>
                                      <p:tavLst>
                                        <p:tav tm="0">
                                          <p:val>
                                            <p:strVal val="ppt_x"/>
                                          </p:val>
                                        </p:tav>
                                        <p:tav tm="100000">
                                          <p:val>
                                            <p:fltVal val="0.5"/>
                                          </p:val>
                                        </p:tav>
                                      </p:tavLst>
                                    </p:anim>
                                    <p:anim calcmode="lin" valueType="num">
                                      <p:cBhvr>
                                        <p:cTn id="307" dur="3000"/>
                                        <p:tgtEl>
                                          <p:spTgt spid="21"/>
                                        </p:tgtEl>
                                        <p:attrNameLst>
                                          <p:attrName>ppt_y</p:attrName>
                                        </p:attrNameLst>
                                      </p:cBhvr>
                                      <p:tavLst>
                                        <p:tav tm="0">
                                          <p:val>
                                            <p:strVal val="ppt_y"/>
                                          </p:val>
                                        </p:tav>
                                        <p:tav tm="100000">
                                          <p:val>
                                            <p:fltVal val="0.5"/>
                                          </p:val>
                                        </p:tav>
                                      </p:tavLst>
                                    </p:anim>
                                    <p:set>
                                      <p:cBhvr>
                                        <p:cTn id="308" dur="1" fill="hold">
                                          <p:stCondLst>
                                            <p:cond delay="2999"/>
                                          </p:stCondLst>
                                        </p:cTn>
                                        <p:tgtEl>
                                          <p:spTgt spid="21"/>
                                        </p:tgtEl>
                                        <p:attrNameLst>
                                          <p:attrName>style.visibility</p:attrName>
                                        </p:attrNameLst>
                                      </p:cBhvr>
                                      <p:to>
                                        <p:strVal val="hidden"/>
                                      </p:to>
                                    </p:set>
                                  </p:childTnLst>
                                </p:cTn>
                              </p:par>
                              <p:par>
                                <p:cTn id="309" presetID="23" presetClass="exit" presetSubtype="544" fill="hold" grpId="3" nodeType="withEffect">
                                  <p:stCondLst>
                                    <p:cond delay="0"/>
                                  </p:stCondLst>
                                  <p:childTnLst>
                                    <p:anim calcmode="lin" valueType="num">
                                      <p:cBhvr>
                                        <p:cTn id="310" dur="3000"/>
                                        <p:tgtEl>
                                          <p:spTgt spid="22"/>
                                        </p:tgtEl>
                                        <p:attrNameLst>
                                          <p:attrName>ppt_w</p:attrName>
                                        </p:attrNameLst>
                                      </p:cBhvr>
                                      <p:tavLst>
                                        <p:tav tm="0">
                                          <p:val>
                                            <p:strVal val="ppt_w"/>
                                          </p:val>
                                        </p:tav>
                                        <p:tav tm="100000">
                                          <p:val>
                                            <p:fltVal val="0"/>
                                          </p:val>
                                        </p:tav>
                                      </p:tavLst>
                                    </p:anim>
                                    <p:anim calcmode="lin" valueType="num">
                                      <p:cBhvr>
                                        <p:cTn id="311" dur="3000"/>
                                        <p:tgtEl>
                                          <p:spTgt spid="22"/>
                                        </p:tgtEl>
                                        <p:attrNameLst>
                                          <p:attrName>ppt_h</p:attrName>
                                        </p:attrNameLst>
                                      </p:cBhvr>
                                      <p:tavLst>
                                        <p:tav tm="0">
                                          <p:val>
                                            <p:strVal val="ppt_h"/>
                                          </p:val>
                                        </p:tav>
                                        <p:tav tm="100000">
                                          <p:val>
                                            <p:fltVal val="0"/>
                                          </p:val>
                                        </p:tav>
                                      </p:tavLst>
                                    </p:anim>
                                    <p:anim calcmode="lin" valueType="num">
                                      <p:cBhvr>
                                        <p:cTn id="312" dur="3000"/>
                                        <p:tgtEl>
                                          <p:spTgt spid="22"/>
                                        </p:tgtEl>
                                        <p:attrNameLst>
                                          <p:attrName>ppt_x</p:attrName>
                                        </p:attrNameLst>
                                      </p:cBhvr>
                                      <p:tavLst>
                                        <p:tav tm="0">
                                          <p:val>
                                            <p:strVal val="ppt_x"/>
                                          </p:val>
                                        </p:tav>
                                        <p:tav tm="100000">
                                          <p:val>
                                            <p:fltVal val="0.5"/>
                                          </p:val>
                                        </p:tav>
                                      </p:tavLst>
                                    </p:anim>
                                    <p:anim calcmode="lin" valueType="num">
                                      <p:cBhvr>
                                        <p:cTn id="313" dur="3000"/>
                                        <p:tgtEl>
                                          <p:spTgt spid="22"/>
                                        </p:tgtEl>
                                        <p:attrNameLst>
                                          <p:attrName>ppt_y</p:attrName>
                                        </p:attrNameLst>
                                      </p:cBhvr>
                                      <p:tavLst>
                                        <p:tav tm="0">
                                          <p:val>
                                            <p:strVal val="ppt_y"/>
                                          </p:val>
                                        </p:tav>
                                        <p:tav tm="100000">
                                          <p:val>
                                            <p:fltVal val="0.5"/>
                                          </p:val>
                                        </p:tav>
                                      </p:tavLst>
                                    </p:anim>
                                    <p:set>
                                      <p:cBhvr>
                                        <p:cTn id="314" dur="1" fill="hold">
                                          <p:stCondLst>
                                            <p:cond delay="2999"/>
                                          </p:stCondLst>
                                        </p:cTn>
                                        <p:tgtEl>
                                          <p:spTgt spid="22"/>
                                        </p:tgtEl>
                                        <p:attrNameLst>
                                          <p:attrName>style.visibility</p:attrName>
                                        </p:attrNameLst>
                                      </p:cBhvr>
                                      <p:to>
                                        <p:strVal val="hidden"/>
                                      </p:to>
                                    </p:set>
                                  </p:childTnLst>
                                </p:cTn>
                              </p:par>
                              <p:par>
                                <p:cTn id="315" presetID="20" presetClass="exit" presetSubtype="0" fill="hold" grpId="4" nodeType="withEffect">
                                  <p:stCondLst>
                                    <p:cond delay="0"/>
                                  </p:stCondLst>
                                  <p:childTnLst>
                                    <p:animEffect transition="out" filter="wedge">
                                      <p:cBhvr>
                                        <p:cTn id="316" dur="3000"/>
                                        <p:tgtEl>
                                          <p:spTgt spid="5"/>
                                        </p:tgtEl>
                                      </p:cBhvr>
                                    </p:animEffect>
                                    <p:set>
                                      <p:cBhvr>
                                        <p:cTn id="317" dur="1" fill="hold">
                                          <p:stCondLst>
                                            <p:cond delay="2999"/>
                                          </p:stCondLst>
                                        </p:cTn>
                                        <p:tgtEl>
                                          <p:spTgt spid="5"/>
                                        </p:tgtEl>
                                        <p:attrNameLst>
                                          <p:attrName>style.visibility</p:attrName>
                                        </p:attrNameLst>
                                      </p:cBhvr>
                                      <p:to>
                                        <p:strVal val="hidden"/>
                                      </p:to>
                                    </p:set>
                                  </p:childTnLst>
                                </p:cTn>
                              </p:par>
                              <p:par>
                                <p:cTn id="318" presetID="20" presetClass="exit" presetSubtype="0" fill="hold" grpId="4" nodeType="withEffect">
                                  <p:stCondLst>
                                    <p:cond delay="0"/>
                                  </p:stCondLst>
                                  <p:childTnLst>
                                    <p:animEffect transition="out" filter="wedge">
                                      <p:cBhvr>
                                        <p:cTn id="319" dur="3000"/>
                                        <p:tgtEl>
                                          <p:spTgt spid="6"/>
                                        </p:tgtEl>
                                      </p:cBhvr>
                                    </p:animEffect>
                                    <p:set>
                                      <p:cBhvr>
                                        <p:cTn id="320" dur="1" fill="hold">
                                          <p:stCondLst>
                                            <p:cond delay="2999"/>
                                          </p:stCondLst>
                                        </p:cTn>
                                        <p:tgtEl>
                                          <p:spTgt spid="6"/>
                                        </p:tgtEl>
                                        <p:attrNameLst>
                                          <p:attrName>style.visibility</p:attrName>
                                        </p:attrNameLst>
                                      </p:cBhvr>
                                      <p:to>
                                        <p:strVal val="hidden"/>
                                      </p:to>
                                    </p:set>
                                  </p:childTnLst>
                                </p:cTn>
                              </p:par>
                              <p:par>
                                <p:cTn id="321" presetID="20" presetClass="exit" presetSubtype="0" fill="hold" grpId="4" nodeType="withEffect">
                                  <p:stCondLst>
                                    <p:cond delay="0"/>
                                  </p:stCondLst>
                                  <p:childTnLst>
                                    <p:animEffect transition="out" filter="wedge">
                                      <p:cBhvr>
                                        <p:cTn id="322" dur="3000"/>
                                        <p:tgtEl>
                                          <p:spTgt spid="7"/>
                                        </p:tgtEl>
                                      </p:cBhvr>
                                    </p:animEffect>
                                    <p:set>
                                      <p:cBhvr>
                                        <p:cTn id="323" dur="1" fill="hold">
                                          <p:stCondLst>
                                            <p:cond delay="2999"/>
                                          </p:stCondLst>
                                        </p:cTn>
                                        <p:tgtEl>
                                          <p:spTgt spid="7"/>
                                        </p:tgtEl>
                                        <p:attrNameLst>
                                          <p:attrName>style.visibility</p:attrName>
                                        </p:attrNameLst>
                                      </p:cBhvr>
                                      <p:to>
                                        <p:strVal val="hidden"/>
                                      </p:to>
                                    </p:set>
                                  </p:childTnLst>
                                </p:cTn>
                              </p:par>
                              <p:par>
                                <p:cTn id="324" presetID="20" presetClass="exit" presetSubtype="0" fill="hold" grpId="4" nodeType="withEffect">
                                  <p:stCondLst>
                                    <p:cond delay="0"/>
                                  </p:stCondLst>
                                  <p:childTnLst>
                                    <p:animEffect transition="out" filter="wedge">
                                      <p:cBhvr>
                                        <p:cTn id="325" dur="3000"/>
                                        <p:tgtEl>
                                          <p:spTgt spid="8"/>
                                        </p:tgtEl>
                                      </p:cBhvr>
                                    </p:animEffect>
                                    <p:set>
                                      <p:cBhvr>
                                        <p:cTn id="326" dur="1" fill="hold">
                                          <p:stCondLst>
                                            <p:cond delay="2999"/>
                                          </p:stCondLst>
                                        </p:cTn>
                                        <p:tgtEl>
                                          <p:spTgt spid="8"/>
                                        </p:tgtEl>
                                        <p:attrNameLst>
                                          <p:attrName>style.visibility</p:attrName>
                                        </p:attrNameLst>
                                      </p:cBhvr>
                                      <p:to>
                                        <p:strVal val="hidden"/>
                                      </p:to>
                                    </p:set>
                                  </p:childTnLst>
                                </p:cTn>
                              </p:par>
                              <p:par>
                                <p:cTn id="327" presetID="20" presetClass="exit" presetSubtype="0" fill="hold" grpId="4" nodeType="withEffect">
                                  <p:stCondLst>
                                    <p:cond delay="0"/>
                                  </p:stCondLst>
                                  <p:childTnLst>
                                    <p:animEffect transition="out" filter="wedge">
                                      <p:cBhvr>
                                        <p:cTn id="328" dur="3000"/>
                                        <p:tgtEl>
                                          <p:spTgt spid="9"/>
                                        </p:tgtEl>
                                      </p:cBhvr>
                                    </p:animEffect>
                                    <p:set>
                                      <p:cBhvr>
                                        <p:cTn id="329" dur="1" fill="hold">
                                          <p:stCondLst>
                                            <p:cond delay="2999"/>
                                          </p:stCondLst>
                                        </p:cTn>
                                        <p:tgtEl>
                                          <p:spTgt spid="9"/>
                                        </p:tgtEl>
                                        <p:attrNameLst>
                                          <p:attrName>style.visibility</p:attrName>
                                        </p:attrNameLst>
                                      </p:cBhvr>
                                      <p:to>
                                        <p:strVal val="hidden"/>
                                      </p:to>
                                    </p:set>
                                  </p:childTnLst>
                                </p:cTn>
                              </p:par>
                              <p:par>
                                <p:cTn id="330" presetID="20" presetClass="exit" presetSubtype="0" fill="hold" grpId="4" nodeType="withEffect">
                                  <p:stCondLst>
                                    <p:cond delay="0"/>
                                  </p:stCondLst>
                                  <p:childTnLst>
                                    <p:animEffect transition="out" filter="wedge">
                                      <p:cBhvr>
                                        <p:cTn id="331" dur="3000"/>
                                        <p:tgtEl>
                                          <p:spTgt spid="10"/>
                                        </p:tgtEl>
                                      </p:cBhvr>
                                    </p:animEffect>
                                    <p:set>
                                      <p:cBhvr>
                                        <p:cTn id="332" dur="1" fill="hold">
                                          <p:stCondLst>
                                            <p:cond delay="2999"/>
                                          </p:stCondLst>
                                        </p:cTn>
                                        <p:tgtEl>
                                          <p:spTgt spid="10"/>
                                        </p:tgtEl>
                                        <p:attrNameLst>
                                          <p:attrName>style.visibility</p:attrName>
                                        </p:attrNameLst>
                                      </p:cBhvr>
                                      <p:to>
                                        <p:strVal val="hidden"/>
                                      </p:to>
                                    </p:set>
                                  </p:childTnLst>
                                </p:cTn>
                              </p:par>
                              <p:par>
                                <p:cTn id="333" presetID="20" presetClass="exit" presetSubtype="0" fill="hold" grpId="4" nodeType="withEffect">
                                  <p:stCondLst>
                                    <p:cond delay="0"/>
                                  </p:stCondLst>
                                  <p:childTnLst>
                                    <p:animEffect transition="out" filter="wedge">
                                      <p:cBhvr>
                                        <p:cTn id="334" dur="3000"/>
                                        <p:tgtEl>
                                          <p:spTgt spid="11"/>
                                        </p:tgtEl>
                                      </p:cBhvr>
                                    </p:animEffect>
                                    <p:set>
                                      <p:cBhvr>
                                        <p:cTn id="335" dur="1" fill="hold">
                                          <p:stCondLst>
                                            <p:cond delay="2999"/>
                                          </p:stCondLst>
                                        </p:cTn>
                                        <p:tgtEl>
                                          <p:spTgt spid="11"/>
                                        </p:tgtEl>
                                        <p:attrNameLst>
                                          <p:attrName>style.visibility</p:attrName>
                                        </p:attrNameLst>
                                      </p:cBhvr>
                                      <p:to>
                                        <p:strVal val="hidden"/>
                                      </p:to>
                                    </p:set>
                                  </p:childTnLst>
                                </p:cTn>
                              </p:par>
                              <p:par>
                                <p:cTn id="336" presetID="20" presetClass="exit" presetSubtype="0" fill="hold" grpId="4" nodeType="withEffect">
                                  <p:stCondLst>
                                    <p:cond delay="0"/>
                                  </p:stCondLst>
                                  <p:childTnLst>
                                    <p:animEffect transition="out" filter="wedge">
                                      <p:cBhvr>
                                        <p:cTn id="337" dur="3000"/>
                                        <p:tgtEl>
                                          <p:spTgt spid="12"/>
                                        </p:tgtEl>
                                      </p:cBhvr>
                                    </p:animEffect>
                                    <p:set>
                                      <p:cBhvr>
                                        <p:cTn id="338" dur="1" fill="hold">
                                          <p:stCondLst>
                                            <p:cond delay="2999"/>
                                          </p:stCondLst>
                                        </p:cTn>
                                        <p:tgtEl>
                                          <p:spTgt spid="12"/>
                                        </p:tgtEl>
                                        <p:attrNameLst>
                                          <p:attrName>style.visibility</p:attrName>
                                        </p:attrNameLst>
                                      </p:cBhvr>
                                      <p:to>
                                        <p:strVal val="hidden"/>
                                      </p:to>
                                    </p:set>
                                  </p:childTnLst>
                                </p:cTn>
                              </p:par>
                              <p:par>
                                <p:cTn id="339" presetID="20" presetClass="exit" presetSubtype="0" fill="hold" grpId="4" nodeType="withEffect">
                                  <p:stCondLst>
                                    <p:cond delay="0"/>
                                  </p:stCondLst>
                                  <p:childTnLst>
                                    <p:animEffect transition="out" filter="wedge">
                                      <p:cBhvr>
                                        <p:cTn id="340" dur="3000"/>
                                        <p:tgtEl>
                                          <p:spTgt spid="13"/>
                                        </p:tgtEl>
                                      </p:cBhvr>
                                    </p:animEffect>
                                    <p:set>
                                      <p:cBhvr>
                                        <p:cTn id="341" dur="1" fill="hold">
                                          <p:stCondLst>
                                            <p:cond delay="2999"/>
                                          </p:stCondLst>
                                        </p:cTn>
                                        <p:tgtEl>
                                          <p:spTgt spid="13"/>
                                        </p:tgtEl>
                                        <p:attrNameLst>
                                          <p:attrName>style.visibility</p:attrName>
                                        </p:attrNameLst>
                                      </p:cBhvr>
                                      <p:to>
                                        <p:strVal val="hidden"/>
                                      </p:to>
                                    </p:set>
                                  </p:childTnLst>
                                </p:cTn>
                              </p:par>
                              <p:par>
                                <p:cTn id="342" presetID="20" presetClass="exit" presetSubtype="0" fill="hold" grpId="4" nodeType="withEffect">
                                  <p:stCondLst>
                                    <p:cond delay="0"/>
                                  </p:stCondLst>
                                  <p:childTnLst>
                                    <p:animEffect transition="out" filter="wedge">
                                      <p:cBhvr>
                                        <p:cTn id="343" dur="3000"/>
                                        <p:tgtEl>
                                          <p:spTgt spid="14"/>
                                        </p:tgtEl>
                                      </p:cBhvr>
                                    </p:animEffect>
                                    <p:set>
                                      <p:cBhvr>
                                        <p:cTn id="344" dur="1" fill="hold">
                                          <p:stCondLst>
                                            <p:cond delay="2999"/>
                                          </p:stCondLst>
                                        </p:cTn>
                                        <p:tgtEl>
                                          <p:spTgt spid="14"/>
                                        </p:tgtEl>
                                        <p:attrNameLst>
                                          <p:attrName>style.visibility</p:attrName>
                                        </p:attrNameLst>
                                      </p:cBhvr>
                                      <p:to>
                                        <p:strVal val="hidden"/>
                                      </p:to>
                                    </p:set>
                                  </p:childTnLst>
                                </p:cTn>
                              </p:par>
                              <p:par>
                                <p:cTn id="345" presetID="20" presetClass="exit" presetSubtype="0" fill="hold" grpId="4" nodeType="withEffect">
                                  <p:stCondLst>
                                    <p:cond delay="0"/>
                                  </p:stCondLst>
                                  <p:childTnLst>
                                    <p:animEffect transition="out" filter="wedge">
                                      <p:cBhvr>
                                        <p:cTn id="346" dur="3000"/>
                                        <p:tgtEl>
                                          <p:spTgt spid="15"/>
                                        </p:tgtEl>
                                      </p:cBhvr>
                                    </p:animEffect>
                                    <p:set>
                                      <p:cBhvr>
                                        <p:cTn id="347" dur="1" fill="hold">
                                          <p:stCondLst>
                                            <p:cond delay="2999"/>
                                          </p:stCondLst>
                                        </p:cTn>
                                        <p:tgtEl>
                                          <p:spTgt spid="15"/>
                                        </p:tgtEl>
                                        <p:attrNameLst>
                                          <p:attrName>style.visibility</p:attrName>
                                        </p:attrNameLst>
                                      </p:cBhvr>
                                      <p:to>
                                        <p:strVal val="hidden"/>
                                      </p:to>
                                    </p:set>
                                  </p:childTnLst>
                                </p:cTn>
                              </p:par>
                              <p:par>
                                <p:cTn id="348" presetID="20" presetClass="exit" presetSubtype="0" fill="hold" grpId="4" nodeType="withEffect">
                                  <p:stCondLst>
                                    <p:cond delay="0"/>
                                  </p:stCondLst>
                                  <p:childTnLst>
                                    <p:animEffect transition="out" filter="wedge">
                                      <p:cBhvr>
                                        <p:cTn id="349" dur="3000"/>
                                        <p:tgtEl>
                                          <p:spTgt spid="16"/>
                                        </p:tgtEl>
                                      </p:cBhvr>
                                    </p:animEffect>
                                    <p:set>
                                      <p:cBhvr>
                                        <p:cTn id="350" dur="1" fill="hold">
                                          <p:stCondLst>
                                            <p:cond delay="2999"/>
                                          </p:stCondLst>
                                        </p:cTn>
                                        <p:tgtEl>
                                          <p:spTgt spid="16"/>
                                        </p:tgtEl>
                                        <p:attrNameLst>
                                          <p:attrName>style.visibility</p:attrName>
                                        </p:attrNameLst>
                                      </p:cBhvr>
                                      <p:to>
                                        <p:strVal val="hidden"/>
                                      </p:to>
                                    </p:set>
                                  </p:childTnLst>
                                </p:cTn>
                              </p:par>
                              <p:par>
                                <p:cTn id="351" presetID="20" presetClass="exit" presetSubtype="0" fill="hold" grpId="4" nodeType="withEffect">
                                  <p:stCondLst>
                                    <p:cond delay="0"/>
                                  </p:stCondLst>
                                  <p:childTnLst>
                                    <p:animEffect transition="out" filter="wedge">
                                      <p:cBhvr>
                                        <p:cTn id="352" dur="3000"/>
                                        <p:tgtEl>
                                          <p:spTgt spid="17"/>
                                        </p:tgtEl>
                                      </p:cBhvr>
                                    </p:animEffect>
                                    <p:set>
                                      <p:cBhvr>
                                        <p:cTn id="353" dur="1" fill="hold">
                                          <p:stCondLst>
                                            <p:cond delay="2999"/>
                                          </p:stCondLst>
                                        </p:cTn>
                                        <p:tgtEl>
                                          <p:spTgt spid="17"/>
                                        </p:tgtEl>
                                        <p:attrNameLst>
                                          <p:attrName>style.visibility</p:attrName>
                                        </p:attrNameLst>
                                      </p:cBhvr>
                                      <p:to>
                                        <p:strVal val="hidden"/>
                                      </p:to>
                                    </p:set>
                                  </p:childTnLst>
                                </p:cTn>
                              </p:par>
                              <p:par>
                                <p:cTn id="354" presetID="20" presetClass="exit" presetSubtype="0" fill="hold" grpId="4" nodeType="withEffect">
                                  <p:stCondLst>
                                    <p:cond delay="0"/>
                                  </p:stCondLst>
                                  <p:childTnLst>
                                    <p:animEffect transition="out" filter="wedge">
                                      <p:cBhvr>
                                        <p:cTn id="355" dur="3000"/>
                                        <p:tgtEl>
                                          <p:spTgt spid="18"/>
                                        </p:tgtEl>
                                      </p:cBhvr>
                                    </p:animEffect>
                                    <p:set>
                                      <p:cBhvr>
                                        <p:cTn id="356" dur="1" fill="hold">
                                          <p:stCondLst>
                                            <p:cond delay="2999"/>
                                          </p:stCondLst>
                                        </p:cTn>
                                        <p:tgtEl>
                                          <p:spTgt spid="18"/>
                                        </p:tgtEl>
                                        <p:attrNameLst>
                                          <p:attrName>style.visibility</p:attrName>
                                        </p:attrNameLst>
                                      </p:cBhvr>
                                      <p:to>
                                        <p:strVal val="hidden"/>
                                      </p:to>
                                    </p:set>
                                  </p:childTnLst>
                                </p:cTn>
                              </p:par>
                              <p:par>
                                <p:cTn id="357" presetID="20" presetClass="exit" presetSubtype="0" fill="hold" grpId="4" nodeType="withEffect">
                                  <p:stCondLst>
                                    <p:cond delay="0"/>
                                  </p:stCondLst>
                                  <p:childTnLst>
                                    <p:animEffect transition="out" filter="wedge">
                                      <p:cBhvr>
                                        <p:cTn id="358" dur="3000"/>
                                        <p:tgtEl>
                                          <p:spTgt spid="19"/>
                                        </p:tgtEl>
                                      </p:cBhvr>
                                    </p:animEffect>
                                    <p:set>
                                      <p:cBhvr>
                                        <p:cTn id="359" dur="1" fill="hold">
                                          <p:stCondLst>
                                            <p:cond delay="2999"/>
                                          </p:stCondLst>
                                        </p:cTn>
                                        <p:tgtEl>
                                          <p:spTgt spid="19"/>
                                        </p:tgtEl>
                                        <p:attrNameLst>
                                          <p:attrName>style.visibility</p:attrName>
                                        </p:attrNameLst>
                                      </p:cBhvr>
                                      <p:to>
                                        <p:strVal val="hidden"/>
                                      </p:to>
                                    </p:set>
                                  </p:childTnLst>
                                </p:cTn>
                              </p:par>
                              <p:par>
                                <p:cTn id="360" presetID="20" presetClass="exit" presetSubtype="0" fill="hold" grpId="4" nodeType="withEffect">
                                  <p:stCondLst>
                                    <p:cond delay="0"/>
                                  </p:stCondLst>
                                  <p:childTnLst>
                                    <p:animEffect transition="out" filter="wedge">
                                      <p:cBhvr>
                                        <p:cTn id="361" dur="3000"/>
                                        <p:tgtEl>
                                          <p:spTgt spid="20"/>
                                        </p:tgtEl>
                                      </p:cBhvr>
                                    </p:animEffect>
                                    <p:set>
                                      <p:cBhvr>
                                        <p:cTn id="362" dur="1" fill="hold">
                                          <p:stCondLst>
                                            <p:cond delay="2999"/>
                                          </p:stCondLst>
                                        </p:cTn>
                                        <p:tgtEl>
                                          <p:spTgt spid="20"/>
                                        </p:tgtEl>
                                        <p:attrNameLst>
                                          <p:attrName>style.visibility</p:attrName>
                                        </p:attrNameLst>
                                      </p:cBhvr>
                                      <p:to>
                                        <p:strVal val="hidden"/>
                                      </p:to>
                                    </p:set>
                                  </p:childTnLst>
                                </p:cTn>
                              </p:par>
                              <p:par>
                                <p:cTn id="363" presetID="20" presetClass="exit" presetSubtype="0" fill="hold" grpId="4" nodeType="withEffect">
                                  <p:stCondLst>
                                    <p:cond delay="0"/>
                                  </p:stCondLst>
                                  <p:childTnLst>
                                    <p:animEffect transition="out" filter="wedge">
                                      <p:cBhvr>
                                        <p:cTn id="364" dur="3000"/>
                                        <p:tgtEl>
                                          <p:spTgt spid="21"/>
                                        </p:tgtEl>
                                      </p:cBhvr>
                                    </p:animEffect>
                                    <p:set>
                                      <p:cBhvr>
                                        <p:cTn id="365" dur="1" fill="hold">
                                          <p:stCondLst>
                                            <p:cond delay="2999"/>
                                          </p:stCondLst>
                                        </p:cTn>
                                        <p:tgtEl>
                                          <p:spTgt spid="21"/>
                                        </p:tgtEl>
                                        <p:attrNameLst>
                                          <p:attrName>style.visibility</p:attrName>
                                        </p:attrNameLst>
                                      </p:cBhvr>
                                      <p:to>
                                        <p:strVal val="hidden"/>
                                      </p:to>
                                    </p:set>
                                  </p:childTnLst>
                                </p:cTn>
                              </p:par>
                              <p:par>
                                <p:cTn id="366" presetID="20" presetClass="exit" presetSubtype="0" fill="hold" grpId="4" nodeType="withEffect">
                                  <p:stCondLst>
                                    <p:cond delay="0"/>
                                  </p:stCondLst>
                                  <p:childTnLst>
                                    <p:animEffect transition="out" filter="wedge">
                                      <p:cBhvr>
                                        <p:cTn id="367" dur="3000"/>
                                        <p:tgtEl>
                                          <p:spTgt spid="22"/>
                                        </p:tgtEl>
                                      </p:cBhvr>
                                    </p:animEffect>
                                    <p:set>
                                      <p:cBhvr>
                                        <p:cTn id="368" dur="1" fill="hold">
                                          <p:stCondLst>
                                            <p:cond delay="2999"/>
                                          </p:stCondLst>
                                        </p:cTn>
                                        <p:tgtEl>
                                          <p:spTgt spid="22"/>
                                        </p:tgtEl>
                                        <p:attrNameLst>
                                          <p:attrName>style.visibility</p:attrName>
                                        </p:attrNameLst>
                                      </p:cBhvr>
                                      <p:to>
                                        <p:strVal val="hidden"/>
                                      </p:to>
                                    </p:set>
                                  </p:childTnLst>
                                </p:cTn>
                              </p:par>
                              <p:par>
                                <p:cTn id="369" presetID="35" presetClass="exit" presetSubtype="0" fill="hold" grpId="5" nodeType="withEffect">
                                  <p:stCondLst>
                                    <p:cond delay="0"/>
                                  </p:stCondLst>
                                  <p:childTnLst>
                                    <p:animEffect transition="out" filter="fade">
                                      <p:cBhvr>
                                        <p:cTn id="370" dur="3000"/>
                                        <p:tgtEl>
                                          <p:spTgt spid="5"/>
                                        </p:tgtEl>
                                      </p:cBhvr>
                                    </p:animEffect>
                                    <p:anim calcmode="lin" valueType="num">
                                      <p:cBhvr>
                                        <p:cTn id="371" dur="3000"/>
                                        <p:tgtEl>
                                          <p:spTgt spid="5"/>
                                        </p:tgtEl>
                                        <p:attrNameLst>
                                          <p:attrName>style.rotation</p:attrName>
                                        </p:attrNameLst>
                                      </p:cBhvr>
                                      <p:tavLst>
                                        <p:tav tm="0">
                                          <p:val>
                                            <p:fltVal val="0"/>
                                          </p:val>
                                        </p:tav>
                                        <p:tav tm="100000">
                                          <p:val>
                                            <p:fltVal val="720"/>
                                          </p:val>
                                        </p:tav>
                                      </p:tavLst>
                                    </p:anim>
                                    <p:anim calcmode="lin" valueType="num">
                                      <p:cBhvr>
                                        <p:cTn id="372" dur="3000"/>
                                        <p:tgtEl>
                                          <p:spTgt spid="5"/>
                                        </p:tgtEl>
                                        <p:attrNameLst>
                                          <p:attrName>ppt_h</p:attrName>
                                        </p:attrNameLst>
                                      </p:cBhvr>
                                      <p:tavLst>
                                        <p:tav tm="0">
                                          <p:val>
                                            <p:strVal val="ppt_h"/>
                                          </p:val>
                                        </p:tav>
                                        <p:tav tm="100000">
                                          <p:val>
                                            <p:fltVal val="0"/>
                                          </p:val>
                                        </p:tav>
                                      </p:tavLst>
                                    </p:anim>
                                    <p:anim calcmode="lin" valueType="num">
                                      <p:cBhvr>
                                        <p:cTn id="373" dur="3000"/>
                                        <p:tgtEl>
                                          <p:spTgt spid="5"/>
                                        </p:tgtEl>
                                        <p:attrNameLst>
                                          <p:attrName>ppt_w</p:attrName>
                                        </p:attrNameLst>
                                      </p:cBhvr>
                                      <p:tavLst>
                                        <p:tav tm="0">
                                          <p:val>
                                            <p:strVal val="ppt_w"/>
                                          </p:val>
                                        </p:tav>
                                        <p:tav tm="100000">
                                          <p:val>
                                            <p:fltVal val="0"/>
                                          </p:val>
                                        </p:tav>
                                      </p:tavLst>
                                    </p:anim>
                                    <p:set>
                                      <p:cBhvr>
                                        <p:cTn id="374" dur="1" fill="hold">
                                          <p:stCondLst>
                                            <p:cond delay="2999"/>
                                          </p:stCondLst>
                                        </p:cTn>
                                        <p:tgtEl>
                                          <p:spTgt spid="5"/>
                                        </p:tgtEl>
                                        <p:attrNameLst>
                                          <p:attrName>style.visibility</p:attrName>
                                        </p:attrNameLst>
                                      </p:cBhvr>
                                      <p:to>
                                        <p:strVal val="hidden"/>
                                      </p:to>
                                    </p:set>
                                  </p:childTnLst>
                                </p:cTn>
                              </p:par>
                              <p:par>
                                <p:cTn id="375" presetID="35" presetClass="exit" presetSubtype="0" fill="hold" grpId="5" nodeType="withEffect">
                                  <p:stCondLst>
                                    <p:cond delay="0"/>
                                  </p:stCondLst>
                                  <p:childTnLst>
                                    <p:animEffect transition="out" filter="fade">
                                      <p:cBhvr>
                                        <p:cTn id="376" dur="3000"/>
                                        <p:tgtEl>
                                          <p:spTgt spid="6"/>
                                        </p:tgtEl>
                                      </p:cBhvr>
                                    </p:animEffect>
                                    <p:anim calcmode="lin" valueType="num">
                                      <p:cBhvr>
                                        <p:cTn id="377" dur="3000"/>
                                        <p:tgtEl>
                                          <p:spTgt spid="6"/>
                                        </p:tgtEl>
                                        <p:attrNameLst>
                                          <p:attrName>style.rotation</p:attrName>
                                        </p:attrNameLst>
                                      </p:cBhvr>
                                      <p:tavLst>
                                        <p:tav tm="0">
                                          <p:val>
                                            <p:fltVal val="0"/>
                                          </p:val>
                                        </p:tav>
                                        <p:tav tm="100000">
                                          <p:val>
                                            <p:fltVal val="720"/>
                                          </p:val>
                                        </p:tav>
                                      </p:tavLst>
                                    </p:anim>
                                    <p:anim calcmode="lin" valueType="num">
                                      <p:cBhvr>
                                        <p:cTn id="378" dur="3000"/>
                                        <p:tgtEl>
                                          <p:spTgt spid="6"/>
                                        </p:tgtEl>
                                        <p:attrNameLst>
                                          <p:attrName>ppt_h</p:attrName>
                                        </p:attrNameLst>
                                      </p:cBhvr>
                                      <p:tavLst>
                                        <p:tav tm="0">
                                          <p:val>
                                            <p:strVal val="ppt_h"/>
                                          </p:val>
                                        </p:tav>
                                        <p:tav tm="100000">
                                          <p:val>
                                            <p:fltVal val="0"/>
                                          </p:val>
                                        </p:tav>
                                      </p:tavLst>
                                    </p:anim>
                                    <p:anim calcmode="lin" valueType="num">
                                      <p:cBhvr>
                                        <p:cTn id="379" dur="3000"/>
                                        <p:tgtEl>
                                          <p:spTgt spid="6"/>
                                        </p:tgtEl>
                                        <p:attrNameLst>
                                          <p:attrName>ppt_w</p:attrName>
                                        </p:attrNameLst>
                                      </p:cBhvr>
                                      <p:tavLst>
                                        <p:tav tm="0">
                                          <p:val>
                                            <p:strVal val="ppt_w"/>
                                          </p:val>
                                        </p:tav>
                                        <p:tav tm="100000">
                                          <p:val>
                                            <p:fltVal val="0"/>
                                          </p:val>
                                        </p:tav>
                                      </p:tavLst>
                                    </p:anim>
                                    <p:set>
                                      <p:cBhvr>
                                        <p:cTn id="380" dur="1" fill="hold">
                                          <p:stCondLst>
                                            <p:cond delay="2999"/>
                                          </p:stCondLst>
                                        </p:cTn>
                                        <p:tgtEl>
                                          <p:spTgt spid="6"/>
                                        </p:tgtEl>
                                        <p:attrNameLst>
                                          <p:attrName>style.visibility</p:attrName>
                                        </p:attrNameLst>
                                      </p:cBhvr>
                                      <p:to>
                                        <p:strVal val="hidden"/>
                                      </p:to>
                                    </p:set>
                                  </p:childTnLst>
                                </p:cTn>
                              </p:par>
                              <p:par>
                                <p:cTn id="381" presetID="35" presetClass="exit" presetSubtype="0" fill="hold" grpId="5" nodeType="withEffect">
                                  <p:stCondLst>
                                    <p:cond delay="0"/>
                                  </p:stCondLst>
                                  <p:childTnLst>
                                    <p:animEffect transition="out" filter="fade">
                                      <p:cBhvr>
                                        <p:cTn id="382" dur="3000"/>
                                        <p:tgtEl>
                                          <p:spTgt spid="7"/>
                                        </p:tgtEl>
                                      </p:cBhvr>
                                    </p:animEffect>
                                    <p:anim calcmode="lin" valueType="num">
                                      <p:cBhvr>
                                        <p:cTn id="383" dur="3000"/>
                                        <p:tgtEl>
                                          <p:spTgt spid="7"/>
                                        </p:tgtEl>
                                        <p:attrNameLst>
                                          <p:attrName>style.rotation</p:attrName>
                                        </p:attrNameLst>
                                      </p:cBhvr>
                                      <p:tavLst>
                                        <p:tav tm="0">
                                          <p:val>
                                            <p:fltVal val="0"/>
                                          </p:val>
                                        </p:tav>
                                        <p:tav tm="100000">
                                          <p:val>
                                            <p:fltVal val="720"/>
                                          </p:val>
                                        </p:tav>
                                      </p:tavLst>
                                    </p:anim>
                                    <p:anim calcmode="lin" valueType="num">
                                      <p:cBhvr>
                                        <p:cTn id="384" dur="3000"/>
                                        <p:tgtEl>
                                          <p:spTgt spid="7"/>
                                        </p:tgtEl>
                                        <p:attrNameLst>
                                          <p:attrName>ppt_h</p:attrName>
                                        </p:attrNameLst>
                                      </p:cBhvr>
                                      <p:tavLst>
                                        <p:tav tm="0">
                                          <p:val>
                                            <p:strVal val="ppt_h"/>
                                          </p:val>
                                        </p:tav>
                                        <p:tav tm="100000">
                                          <p:val>
                                            <p:fltVal val="0"/>
                                          </p:val>
                                        </p:tav>
                                      </p:tavLst>
                                    </p:anim>
                                    <p:anim calcmode="lin" valueType="num">
                                      <p:cBhvr>
                                        <p:cTn id="385" dur="3000"/>
                                        <p:tgtEl>
                                          <p:spTgt spid="7"/>
                                        </p:tgtEl>
                                        <p:attrNameLst>
                                          <p:attrName>ppt_w</p:attrName>
                                        </p:attrNameLst>
                                      </p:cBhvr>
                                      <p:tavLst>
                                        <p:tav tm="0">
                                          <p:val>
                                            <p:strVal val="ppt_w"/>
                                          </p:val>
                                        </p:tav>
                                        <p:tav tm="100000">
                                          <p:val>
                                            <p:fltVal val="0"/>
                                          </p:val>
                                        </p:tav>
                                      </p:tavLst>
                                    </p:anim>
                                    <p:set>
                                      <p:cBhvr>
                                        <p:cTn id="386" dur="1" fill="hold">
                                          <p:stCondLst>
                                            <p:cond delay="2999"/>
                                          </p:stCondLst>
                                        </p:cTn>
                                        <p:tgtEl>
                                          <p:spTgt spid="7"/>
                                        </p:tgtEl>
                                        <p:attrNameLst>
                                          <p:attrName>style.visibility</p:attrName>
                                        </p:attrNameLst>
                                      </p:cBhvr>
                                      <p:to>
                                        <p:strVal val="hidden"/>
                                      </p:to>
                                    </p:set>
                                  </p:childTnLst>
                                </p:cTn>
                              </p:par>
                              <p:par>
                                <p:cTn id="387" presetID="35" presetClass="exit" presetSubtype="0" fill="hold" grpId="5" nodeType="withEffect">
                                  <p:stCondLst>
                                    <p:cond delay="0"/>
                                  </p:stCondLst>
                                  <p:childTnLst>
                                    <p:animEffect transition="out" filter="fade">
                                      <p:cBhvr>
                                        <p:cTn id="388" dur="3000"/>
                                        <p:tgtEl>
                                          <p:spTgt spid="8"/>
                                        </p:tgtEl>
                                      </p:cBhvr>
                                    </p:animEffect>
                                    <p:anim calcmode="lin" valueType="num">
                                      <p:cBhvr>
                                        <p:cTn id="389" dur="3000"/>
                                        <p:tgtEl>
                                          <p:spTgt spid="8"/>
                                        </p:tgtEl>
                                        <p:attrNameLst>
                                          <p:attrName>style.rotation</p:attrName>
                                        </p:attrNameLst>
                                      </p:cBhvr>
                                      <p:tavLst>
                                        <p:tav tm="0">
                                          <p:val>
                                            <p:fltVal val="0"/>
                                          </p:val>
                                        </p:tav>
                                        <p:tav tm="100000">
                                          <p:val>
                                            <p:fltVal val="720"/>
                                          </p:val>
                                        </p:tav>
                                      </p:tavLst>
                                    </p:anim>
                                    <p:anim calcmode="lin" valueType="num">
                                      <p:cBhvr>
                                        <p:cTn id="390" dur="3000"/>
                                        <p:tgtEl>
                                          <p:spTgt spid="8"/>
                                        </p:tgtEl>
                                        <p:attrNameLst>
                                          <p:attrName>ppt_h</p:attrName>
                                        </p:attrNameLst>
                                      </p:cBhvr>
                                      <p:tavLst>
                                        <p:tav tm="0">
                                          <p:val>
                                            <p:strVal val="ppt_h"/>
                                          </p:val>
                                        </p:tav>
                                        <p:tav tm="100000">
                                          <p:val>
                                            <p:fltVal val="0"/>
                                          </p:val>
                                        </p:tav>
                                      </p:tavLst>
                                    </p:anim>
                                    <p:anim calcmode="lin" valueType="num">
                                      <p:cBhvr>
                                        <p:cTn id="391" dur="3000"/>
                                        <p:tgtEl>
                                          <p:spTgt spid="8"/>
                                        </p:tgtEl>
                                        <p:attrNameLst>
                                          <p:attrName>ppt_w</p:attrName>
                                        </p:attrNameLst>
                                      </p:cBhvr>
                                      <p:tavLst>
                                        <p:tav tm="0">
                                          <p:val>
                                            <p:strVal val="ppt_w"/>
                                          </p:val>
                                        </p:tav>
                                        <p:tav tm="100000">
                                          <p:val>
                                            <p:fltVal val="0"/>
                                          </p:val>
                                        </p:tav>
                                      </p:tavLst>
                                    </p:anim>
                                    <p:set>
                                      <p:cBhvr>
                                        <p:cTn id="392" dur="1" fill="hold">
                                          <p:stCondLst>
                                            <p:cond delay="2999"/>
                                          </p:stCondLst>
                                        </p:cTn>
                                        <p:tgtEl>
                                          <p:spTgt spid="8"/>
                                        </p:tgtEl>
                                        <p:attrNameLst>
                                          <p:attrName>style.visibility</p:attrName>
                                        </p:attrNameLst>
                                      </p:cBhvr>
                                      <p:to>
                                        <p:strVal val="hidden"/>
                                      </p:to>
                                    </p:set>
                                  </p:childTnLst>
                                </p:cTn>
                              </p:par>
                              <p:par>
                                <p:cTn id="393" presetID="35" presetClass="exit" presetSubtype="0" fill="hold" grpId="5" nodeType="withEffect">
                                  <p:stCondLst>
                                    <p:cond delay="0"/>
                                  </p:stCondLst>
                                  <p:childTnLst>
                                    <p:animEffect transition="out" filter="fade">
                                      <p:cBhvr>
                                        <p:cTn id="394" dur="3000"/>
                                        <p:tgtEl>
                                          <p:spTgt spid="9"/>
                                        </p:tgtEl>
                                      </p:cBhvr>
                                    </p:animEffect>
                                    <p:anim calcmode="lin" valueType="num">
                                      <p:cBhvr>
                                        <p:cTn id="395" dur="3000"/>
                                        <p:tgtEl>
                                          <p:spTgt spid="9"/>
                                        </p:tgtEl>
                                        <p:attrNameLst>
                                          <p:attrName>style.rotation</p:attrName>
                                        </p:attrNameLst>
                                      </p:cBhvr>
                                      <p:tavLst>
                                        <p:tav tm="0">
                                          <p:val>
                                            <p:fltVal val="0"/>
                                          </p:val>
                                        </p:tav>
                                        <p:tav tm="100000">
                                          <p:val>
                                            <p:fltVal val="720"/>
                                          </p:val>
                                        </p:tav>
                                      </p:tavLst>
                                    </p:anim>
                                    <p:anim calcmode="lin" valueType="num">
                                      <p:cBhvr>
                                        <p:cTn id="396" dur="3000"/>
                                        <p:tgtEl>
                                          <p:spTgt spid="9"/>
                                        </p:tgtEl>
                                        <p:attrNameLst>
                                          <p:attrName>ppt_h</p:attrName>
                                        </p:attrNameLst>
                                      </p:cBhvr>
                                      <p:tavLst>
                                        <p:tav tm="0">
                                          <p:val>
                                            <p:strVal val="ppt_h"/>
                                          </p:val>
                                        </p:tav>
                                        <p:tav tm="100000">
                                          <p:val>
                                            <p:fltVal val="0"/>
                                          </p:val>
                                        </p:tav>
                                      </p:tavLst>
                                    </p:anim>
                                    <p:anim calcmode="lin" valueType="num">
                                      <p:cBhvr>
                                        <p:cTn id="397" dur="3000"/>
                                        <p:tgtEl>
                                          <p:spTgt spid="9"/>
                                        </p:tgtEl>
                                        <p:attrNameLst>
                                          <p:attrName>ppt_w</p:attrName>
                                        </p:attrNameLst>
                                      </p:cBhvr>
                                      <p:tavLst>
                                        <p:tav tm="0">
                                          <p:val>
                                            <p:strVal val="ppt_w"/>
                                          </p:val>
                                        </p:tav>
                                        <p:tav tm="100000">
                                          <p:val>
                                            <p:fltVal val="0"/>
                                          </p:val>
                                        </p:tav>
                                      </p:tavLst>
                                    </p:anim>
                                    <p:set>
                                      <p:cBhvr>
                                        <p:cTn id="398" dur="1" fill="hold">
                                          <p:stCondLst>
                                            <p:cond delay="2999"/>
                                          </p:stCondLst>
                                        </p:cTn>
                                        <p:tgtEl>
                                          <p:spTgt spid="9"/>
                                        </p:tgtEl>
                                        <p:attrNameLst>
                                          <p:attrName>style.visibility</p:attrName>
                                        </p:attrNameLst>
                                      </p:cBhvr>
                                      <p:to>
                                        <p:strVal val="hidden"/>
                                      </p:to>
                                    </p:set>
                                  </p:childTnLst>
                                </p:cTn>
                              </p:par>
                              <p:par>
                                <p:cTn id="399" presetID="35" presetClass="exit" presetSubtype="0" fill="hold" grpId="5" nodeType="withEffect">
                                  <p:stCondLst>
                                    <p:cond delay="0"/>
                                  </p:stCondLst>
                                  <p:childTnLst>
                                    <p:animEffect transition="out" filter="fade">
                                      <p:cBhvr>
                                        <p:cTn id="400" dur="3000"/>
                                        <p:tgtEl>
                                          <p:spTgt spid="10"/>
                                        </p:tgtEl>
                                      </p:cBhvr>
                                    </p:animEffect>
                                    <p:anim calcmode="lin" valueType="num">
                                      <p:cBhvr>
                                        <p:cTn id="401" dur="3000"/>
                                        <p:tgtEl>
                                          <p:spTgt spid="10"/>
                                        </p:tgtEl>
                                        <p:attrNameLst>
                                          <p:attrName>style.rotation</p:attrName>
                                        </p:attrNameLst>
                                      </p:cBhvr>
                                      <p:tavLst>
                                        <p:tav tm="0">
                                          <p:val>
                                            <p:fltVal val="0"/>
                                          </p:val>
                                        </p:tav>
                                        <p:tav tm="100000">
                                          <p:val>
                                            <p:fltVal val="720"/>
                                          </p:val>
                                        </p:tav>
                                      </p:tavLst>
                                    </p:anim>
                                    <p:anim calcmode="lin" valueType="num">
                                      <p:cBhvr>
                                        <p:cTn id="402" dur="3000"/>
                                        <p:tgtEl>
                                          <p:spTgt spid="10"/>
                                        </p:tgtEl>
                                        <p:attrNameLst>
                                          <p:attrName>ppt_h</p:attrName>
                                        </p:attrNameLst>
                                      </p:cBhvr>
                                      <p:tavLst>
                                        <p:tav tm="0">
                                          <p:val>
                                            <p:strVal val="ppt_h"/>
                                          </p:val>
                                        </p:tav>
                                        <p:tav tm="100000">
                                          <p:val>
                                            <p:fltVal val="0"/>
                                          </p:val>
                                        </p:tav>
                                      </p:tavLst>
                                    </p:anim>
                                    <p:anim calcmode="lin" valueType="num">
                                      <p:cBhvr>
                                        <p:cTn id="403" dur="3000"/>
                                        <p:tgtEl>
                                          <p:spTgt spid="10"/>
                                        </p:tgtEl>
                                        <p:attrNameLst>
                                          <p:attrName>ppt_w</p:attrName>
                                        </p:attrNameLst>
                                      </p:cBhvr>
                                      <p:tavLst>
                                        <p:tav tm="0">
                                          <p:val>
                                            <p:strVal val="ppt_w"/>
                                          </p:val>
                                        </p:tav>
                                        <p:tav tm="100000">
                                          <p:val>
                                            <p:fltVal val="0"/>
                                          </p:val>
                                        </p:tav>
                                      </p:tavLst>
                                    </p:anim>
                                    <p:set>
                                      <p:cBhvr>
                                        <p:cTn id="404" dur="1" fill="hold">
                                          <p:stCondLst>
                                            <p:cond delay="2999"/>
                                          </p:stCondLst>
                                        </p:cTn>
                                        <p:tgtEl>
                                          <p:spTgt spid="10"/>
                                        </p:tgtEl>
                                        <p:attrNameLst>
                                          <p:attrName>style.visibility</p:attrName>
                                        </p:attrNameLst>
                                      </p:cBhvr>
                                      <p:to>
                                        <p:strVal val="hidden"/>
                                      </p:to>
                                    </p:set>
                                  </p:childTnLst>
                                </p:cTn>
                              </p:par>
                              <p:par>
                                <p:cTn id="405" presetID="35" presetClass="exit" presetSubtype="0" fill="hold" grpId="5" nodeType="withEffect">
                                  <p:stCondLst>
                                    <p:cond delay="0"/>
                                  </p:stCondLst>
                                  <p:childTnLst>
                                    <p:animEffect transition="out" filter="fade">
                                      <p:cBhvr>
                                        <p:cTn id="406" dur="3000"/>
                                        <p:tgtEl>
                                          <p:spTgt spid="11"/>
                                        </p:tgtEl>
                                      </p:cBhvr>
                                    </p:animEffect>
                                    <p:anim calcmode="lin" valueType="num">
                                      <p:cBhvr>
                                        <p:cTn id="407" dur="3000"/>
                                        <p:tgtEl>
                                          <p:spTgt spid="11"/>
                                        </p:tgtEl>
                                        <p:attrNameLst>
                                          <p:attrName>style.rotation</p:attrName>
                                        </p:attrNameLst>
                                      </p:cBhvr>
                                      <p:tavLst>
                                        <p:tav tm="0">
                                          <p:val>
                                            <p:fltVal val="0"/>
                                          </p:val>
                                        </p:tav>
                                        <p:tav tm="100000">
                                          <p:val>
                                            <p:fltVal val="720"/>
                                          </p:val>
                                        </p:tav>
                                      </p:tavLst>
                                    </p:anim>
                                    <p:anim calcmode="lin" valueType="num">
                                      <p:cBhvr>
                                        <p:cTn id="408" dur="3000"/>
                                        <p:tgtEl>
                                          <p:spTgt spid="11"/>
                                        </p:tgtEl>
                                        <p:attrNameLst>
                                          <p:attrName>ppt_h</p:attrName>
                                        </p:attrNameLst>
                                      </p:cBhvr>
                                      <p:tavLst>
                                        <p:tav tm="0">
                                          <p:val>
                                            <p:strVal val="ppt_h"/>
                                          </p:val>
                                        </p:tav>
                                        <p:tav tm="100000">
                                          <p:val>
                                            <p:fltVal val="0"/>
                                          </p:val>
                                        </p:tav>
                                      </p:tavLst>
                                    </p:anim>
                                    <p:anim calcmode="lin" valueType="num">
                                      <p:cBhvr>
                                        <p:cTn id="409" dur="3000"/>
                                        <p:tgtEl>
                                          <p:spTgt spid="11"/>
                                        </p:tgtEl>
                                        <p:attrNameLst>
                                          <p:attrName>ppt_w</p:attrName>
                                        </p:attrNameLst>
                                      </p:cBhvr>
                                      <p:tavLst>
                                        <p:tav tm="0">
                                          <p:val>
                                            <p:strVal val="ppt_w"/>
                                          </p:val>
                                        </p:tav>
                                        <p:tav tm="100000">
                                          <p:val>
                                            <p:fltVal val="0"/>
                                          </p:val>
                                        </p:tav>
                                      </p:tavLst>
                                    </p:anim>
                                    <p:set>
                                      <p:cBhvr>
                                        <p:cTn id="410" dur="1" fill="hold">
                                          <p:stCondLst>
                                            <p:cond delay="2999"/>
                                          </p:stCondLst>
                                        </p:cTn>
                                        <p:tgtEl>
                                          <p:spTgt spid="11"/>
                                        </p:tgtEl>
                                        <p:attrNameLst>
                                          <p:attrName>style.visibility</p:attrName>
                                        </p:attrNameLst>
                                      </p:cBhvr>
                                      <p:to>
                                        <p:strVal val="hidden"/>
                                      </p:to>
                                    </p:set>
                                  </p:childTnLst>
                                </p:cTn>
                              </p:par>
                              <p:par>
                                <p:cTn id="411" presetID="35" presetClass="exit" presetSubtype="0" fill="hold" grpId="5" nodeType="withEffect">
                                  <p:stCondLst>
                                    <p:cond delay="0"/>
                                  </p:stCondLst>
                                  <p:childTnLst>
                                    <p:animEffect transition="out" filter="fade">
                                      <p:cBhvr>
                                        <p:cTn id="412" dur="3000"/>
                                        <p:tgtEl>
                                          <p:spTgt spid="12"/>
                                        </p:tgtEl>
                                      </p:cBhvr>
                                    </p:animEffect>
                                    <p:anim calcmode="lin" valueType="num">
                                      <p:cBhvr>
                                        <p:cTn id="413" dur="3000"/>
                                        <p:tgtEl>
                                          <p:spTgt spid="12"/>
                                        </p:tgtEl>
                                        <p:attrNameLst>
                                          <p:attrName>style.rotation</p:attrName>
                                        </p:attrNameLst>
                                      </p:cBhvr>
                                      <p:tavLst>
                                        <p:tav tm="0">
                                          <p:val>
                                            <p:fltVal val="0"/>
                                          </p:val>
                                        </p:tav>
                                        <p:tav tm="100000">
                                          <p:val>
                                            <p:fltVal val="720"/>
                                          </p:val>
                                        </p:tav>
                                      </p:tavLst>
                                    </p:anim>
                                    <p:anim calcmode="lin" valueType="num">
                                      <p:cBhvr>
                                        <p:cTn id="414" dur="3000"/>
                                        <p:tgtEl>
                                          <p:spTgt spid="12"/>
                                        </p:tgtEl>
                                        <p:attrNameLst>
                                          <p:attrName>ppt_h</p:attrName>
                                        </p:attrNameLst>
                                      </p:cBhvr>
                                      <p:tavLst>
                                        <p:tav tm="0">
                                          <p:val>
                                            <p:strVal val="ppt_h"/>
                                          </p:val>
                                        </p:tav>
                                        <p:tav tm="100000">
                                          <p:val>
                                            <p:fltVal val="0"/>
                                          </p:val>
                                        </p:tav>
                                      </p:tavLst>
                                    </p:anim>
                                    <p:anim calcmode="lin" valueType="num">
                                      <p:cBhvr>
                                        <p:cTn id="415" dur="3000"/>
                                        <p:tgtEl>
                                          <p:spTgt spid="12"/>
                                        </p:tgtEl>
                                        <p:attrNameLst>
                                          <p:attrName>ppt_w</p:attrName>
                                        </p:attrNameLst>
                                      </p:cBhvr>
                                      <p:tavLst>
                                        <p:tav tm="0">
                                          <p:val>
                                            <p:strVal val="ppt_w"/>
                                          </p:val>
                                        </p:tav>
                                        <p:tav tm="100000">
                                          <p:val>
                                            <p:fltVal val="0"/>
                                          </p:val>
                                        </p:tav>
                                      </p:tavLst>
                                    </p:anim>
                                    <p:set>
                                      <p:cBhvr>
                                        <p:cTn id="416" dur="1" fill="hold">
                                          <p:stCondLst>
                                            <p:cond delay="2999"/>
                                          </p:stCondLst>
                                        </p:cTn>
                                        <p:tgtEl>
                                          <p:spTgt spid="12"/>
                                        </p:tgtEl>
                                        <p:attrNameLst>
                                          <p:attrName>style.visibility</p:attrName>
                                        </p:attrNameLst>
                                      </p:cBhvr>
                                      <p:to>
                                        <p:strVal val="hidden"/>
                                      </p:to>
                                    </p:set>
                                  </p:childTnLst>
                                </p:cTn>
                              </p:par>
                              <p:par>
                                <p:cTn id="417" presetID="35" presetClass="exit" presetSubtype="0" fill="hold" grpId="5" nodeType="withEffect">
                                  <p:stCondLst>
                                    <p:cond delay="0"/>
                                  </p:stCondLst>
                                  <p:childTnLst>
                                    <p:animEffect transition="out" filter="fade">
                                      <p:cBhvr>
                                        <p:cTn id="418" dur="3000"/>
                                        <p:tgtEl>
                                          <p:spTgt spid="13"/>
                                        </p:tgtEl>
                                      </p:cBhvr>
                                    </p:animEffect>
                                    <p:anim calcmode="lin" valueType="num">
                                      <p:cBhvr>
                                        <p:cTn id="419" dur="3000"/>
                                        <p:tgtEl>
                                          <p:spTgt spid="13"/>
                                        </p:tgtEl>
                                        <p:attrNameLst>
                                          <p:attrName>style.rotation</p:attrName>
                                        </p:attrNameLst>
                                      </p:cBhvr>
                                      <p:tavLst>
                                        <p:tav tm="0">
                                          <p:val>
                                            <p:fltVal val="0"/>
                                          </p:val>
                                        </p:tav>
                                        <p:tav tm="100000">
                                          <p:val>
                                            <p:fltVal val="720"/>
                                          </p:val>
                                        </p:tav>
                                      </p:tavLst>
                                    </p:anim>
                                    <p:anim calcmode="lin" valueType="num">
                                      <p:cBhvr>
                                        <p:cTn id="420" dur="3000"/>
                                        <p:tgtEl>
                                          <p:spTgt spid="13"/>
                                        </p:tgtEl>
                                        <p:attrNameLst>
                                          <p:attrName>ppt_h</p:attrName>
                                        </p:attrNameLst>
                                      </p:cBhvr>
                                      <p:tavLst>
                                        <p:tav tm="0">
                                          <p:val>
                                            <p:strVal val="ppt_h"/>
                                          </p:val>
                                        </p:tav>
                                        <p:tav tm="100000">
                                          <p:val>
                                            <p:fltVal val="0"/>
                                          </p:val>
                                        </p:tav>
                                      </p:tavLst>
                                    </p:anim>
                                    <p:anim calcmode="lin" valueType="num">
                                      <p:cBhvr>
                                        <p:cTn id="421" dur="3000"/>
                                        <p:tgtEl>
                                          <p:spTgt spid="13"/>
                                        </p:tgtEl>
                                        <p:attrNameLst>
                                          <p:attrName>ppt_w</p:attrName>
                                        </p:attrNameLst>
                                      </p:cBhvr>
                                      <p:tavLst>
                                        <p:tav tm="0">
                                          <p:val>
                                            <p:strVal val="ppt_w"/>
                                          </p:val>
                                        </p:tav>
                                        <p:tav tm="100000">
                                          <p:val>
                                            <p:fltVal val="0"/>
                                          </p:val>
                                        </p:tav>
                                      </p:tavLst>
                                    </p:anim>
                                    <p:set>
                                      <p:cBhvr>
                                        <p:cTn id="422" dur="1" fill="hold">
                                          <p:stCondLst>
                                            <p:cond delay="2999"/>
                                          </p:stCondLst>
                                        </p:cTn>
                                        <p:tgtEl>
                                          <p:spTgt spid="13"/>
                                        </p:tgtEl>
                                        <p:attrNameLst>
                                          <p:attrName>style.visibility</p:attrName>
                                        </p:attrNameLst>
                                      </p:cBhvr>
                                      <p:to>
                                        <p:strVal val="hidden"/>
                                      </p:to>
                                    </p:set>
                                  </p:childTnLst>
                                </p:cTn>
                              </p:par>
                              <p:par>
                                <p:cTn id="423" presetID="35" presetClass="exit" presetSubtype="0" fill="hold" grpId="5" nodeType="withEffect">
                                  <p:stCondLst>
                                    <p:cond delay="0"/>
                                  </p:stCondLst>
                                  <p:childTnLst>
                                    <p:animEffect transition="out" filter="fade">
                                      <p:cBhvr>
                                        <p:cTn id="424" dur="3000"/>
                                        <p:tgtEl>
                                          <p:spTgt spid="14"/>
                                        </p:tgtEl>
                                      </p:cBhvr>
                                    </p:animEffect>
                                    <p:anim calcmode="lin" valueType="num">
                                      <p:cBhvr>
                                        <p:cTn id="425" dur="3000"/>
                                        <p:tgtEl>
                                          <p:spTgt spid="14"/>
                                        </p:tgtEl>
                                        <p:attrNameLst>
                                          <p:attrName>style.rotation</p:attrName>
                                        </p:attrNameLst>
                                      </p:cBhvr>
                                      <p:tavLst>
                                        <p:tav tm="0">
                                          <p:val>
                                            <p:fltVal val="0"/>
                                          </p:val>
                                        </p:tav>
                                        <p:tav tm="100000">
                                          <p:val>
                                            <p:fltVal val="720"/>
                                          </p:val>
                                        </p:tav>
                                      </p:tavLst>
                                    </p:anim>
                                    <p:anim calcmode="lin" valueType="num">
                                      <p:cBhvr>
                                        <p:cTn id="426" dur="3000"/>
                                        <p:tgtEl>
                                          <p:spTgt spid="14"/>
                                        </p:tgtEl>
                                        <p:attrNameLst>
                                          <p:attrName>ppt_h</p:attrName>
                                        </p:attrNameLst>
                                      </p:cBhvr>
                                      <p:tavLst>
                                        <p:tav tm="0">
                                          <p:val>
                                            <p:strVal val="ppt_h"/>
                                          </p:val>
                                        </p:tav>
                                        <p:tav tm="100000">
                                          <p:val>
                                            <p:fltVal val="0"/>
                                          </p:val>
                                        </p:tav>
                                      </p:tavLst>
                                    </p:anim>
                                    <p:anim calcmode="lin" valueType="num">
                                      <p:cBhvr>
                                        <p:cTn id="427" dur="3000"/>
                                        <p:tgtEl>
                                          <p:spTgt spid="14"/>
                                        </p:tgtEl>
                                        <p:attrNameLst>
                                          <p:attrName>ppt_w</p:attrName>
                                        </p:attrNameLst>
                                      </p:cBhvr>
                                      <p:tavLst>
                                        <p:tav tm="0">
                                          <p:val>
                                            <p:strVal val="ppt_w"/>
                                          </p:val>
                                        </p:tav>
                                        <p:tav tm="100000">
                                          <p:val>
                                            <p:fltVal val="0"/>
                                          </p:val>
                                        </p:tav>
                                      </p:tavLst>
                                    </p:anim>
                                    <p:set>
                                      <p:cBhvr>
                                        <p:cTn id="428" dur="1" fill="hold">
                                          <p:stCondLst>
                                            <p:cond delay="2999"/>
                                          </p:stCondLst>
                                        </p:cTn>
                                        <p:tgtEl>
                                          <p:spTgt spid="14"/>
                                        </p:tgtEl>
                                        <p:attrNameLst>
                                          <p:attrName>style.visibility</p:attrName>
                                        </p:attrNameLst>
                                      </p:cBhvr>
                                      <p:to>
                                        <p:strVal val="hidden"/>
                                      </p:to>
                                    </p:set>
                                  </p:childTnLst>
                                </p:cTn>
                              </p:par>
                              <p:par>
                                <p:cTn id="429" presetID="35" presetClass="exit" presetSubtype="0" fill="hold" grpId="5" nodeType="withEffect">
                                  <p:stCondLst>
                                    <p:cond delay="0"/>
                                  </p:stCondLst>
                                  <p:childTnLst>
                                    <p:animEffect transition="out" filter="fade">
                                      <p:cBhvr>
                                        <p:cTn id="430" dur="3000"/>
                                        <p:tgtEl>
                                          <p:spTgt spid="15"/>
                                        </p:tgtEl>
                                      </p:cBhvr>
                                    </p:animEffect>
                                    <p:anim calcmode="lin" valueType="num">
                                      <p:cBhvr>
                                        <p:cTn id="431" dur="3000"/>
                                        <p:tgtEl>
                                          <p:spTgt spid="15"/>
                                        </p:tgtEl>
                                        <p:attrNameLst>
                                          <p:attrName>style.rotation</p:attrName>
                                        </p:attrNameLst>
                                      </p:cBhvr>
                                      <p:tavLst>
                                        <p:tav tm="0">
                                          <p:val>
                                            <p:fltVal val="0"/>
                                          </p:val>
                                        </p:tav>
                                        <p:tav tm="100000">
                                          <p:val>
                                            <p:fltVal val="720"/>
                                          </p:val>
                                        </p:tav>
                                      </p:tavLst>
                                    </p:anim>
                                    <p:anim calcmode="lin" valueType="num">
                                      <p:cBhvr>
                                        <p:cTn id="432" dur="3000"/>
                                        <p:tgtEl>
                                          <p:spTgt spid="15"/>
                                        </p:tgtEl>
                                        <p:attrNameLst>
                                          <p:attrName>ppt_h</p:attrName>
                                        </p:attrNameLst>
                                      </p:cBhvr>
                                      <p:tavLst>
                                        <p:tav tm="0">
                                          <p:val>
                                            <p:strVal val="ppt_h"/>
                                          </p:val>
                                        </p:tav>
                                        <p:tav tm="100000">
                                          <p:val>
                                            <p:fltVal val="0"/>
                                          </p:val>
                                        </p:tav>
                                      </p:tavLst>
                                    </p:anim>
                                    <p:anim calcmode="lin" valueType="num">
                                      <p:cBhvr>
                                        <p:cTn id="433" dur="3000"/>
                                        <p:tgtEl>
                                          <p:spTgt spid="15"/>
                                        </p:tgtEl>
                                        <p:attrNameLst>
                                          <p:attrName>ppt_w</p:attrName>
                                        </p:attrNameLst>
                                      </p:cBhvr>
                                      <p:tavLst>
                                        <p:tav tm="0">
                                          <p:val>
                                            <p:strVal val="ppt_w"/>
                                          </p:val>
                                        </p:tav>
                                        <p:tav tm="100000">
                                          <p:val>
                                            <p:fltVal val="0"/>
                                          </p:val>
                                        </p:tav>
                                      </p:tavLst>
                                    </p:anim>
                                    <p:set>
                                      <p:cBhvr>
                                        <p:cTn id="434" dur="1" fill="hold">
                                          <p:stCondLst>
                                            <p:cond delay="2999"/>
                                          </p:stCondLst>
                                        </p:cTn>
                                        <p:tgtEl>
                                          <p:spTgt spid="15"/>
                                        </p:tgtEl>
                                        <p:attrNameLst>
                                          <p:attrName>style.visibility</p:attrName>
                                        </p:attrNameLst>
                                      </p:cBhvr>
                                      <p:to>
                                        <p:strVal val="hidden"/>
                                      </p:to>
                                    </p:set>
                                  </p:childTnLst>
                                </p:cTn>
                              </p:par>
                              <p:par>
                                <p:cTn id="435" presetID="35" presetClass="exit" presetSubtype="0" fill="hold" grpId="5" nodeType="withEffect">
                                  <p:stCondLst>
                                    <p:cond delay="0"/>
                                  </p:stCondLst>
                                  <p:childTnLst>
                                    <p:animEffect transition="out" filter="fade">
                                      <p:cBhvr>
                                        <p:cTn id="436" dur="3000"/>
                                        <p:tgtEl>
                                          <p:spTgt spid="16"/>
                                        </p:tgtEl>
                                      </p:cBhvr>
                                    </p:animEffect>
                                    <p:anim calcmode="lin" valueType="num">
                                      <p:cBhvr>
                                        <p:cTn id="437" dur="3000"/>
                                        <p:tgtEl>
                                          <p:spTgt spid="16"/>
                                        </p:tgtEl>
                                        <p:attrNameLst>
                                          <p:attrName>style.rotation</p:attrName>
                                        </p:attrNameLst>
                                      </p:cBhvr>
                                      <p:tavLst>
                                        <p:tav tm="0">
                                          <p:val>
                                            <p:fltVal val="0"/>
                                          </p:val>
                                        </p:tav>
                                        <p:tav tm="100000">
                                          <p:val>
                                            <p:fltVal val="720"/>
                                          </p:val>
                                        </p:tav>
                                      </p:tavLst>
                                    </p:anim>
                                    <p:anim calcmode="lin" valueType="num">
                                      <p:cBhvr>
                                        <p:cTn id="438" dur="3000"/>
                                        <p:tgtEl>
                                          <p:spTgt spid="16"/>
                                        </p:tgtEl>
                                        <p:attrNameLst>
                                          <p:attrName>ppt_h</p:attrName>
                                        </p:attrNameLst>
                                      </p:cBhvr>
                                      <p:tavLst>
                                        <p:tav tm="0">
                                          <p:val>
                                            <p:strVal val="ppt_h"/>
                                          </p:val>
                                        </p:tav>
                                        <p:tav tm="100000">
                                          <p:val>
                                            <p:fltVal val="0"/>
                                          </p:val>
                                        </p:tav>
                                      </p:tavLst>
                                    </p:anim>
                                    <p:anim calcmode="lin" valueType="num">
                                      <p:cBhvr>
                                        <p:cTn id="439" dur="3000"/>
                                        <p:tgtEl>
                                          <p:spTgt spid="16"/>
                                        </p:tgtEl>
                                        <p:attrNameLst>
                                          <p:attrName>ppt_w</p:attrName>
                                        </p:attrNameLst>
                                      </p:cBhvr>
                                      <p:tavLst>
                                        <p:tav tm="0">
                                          <p:val>
                                            <p:strVal val="ppt_w"/>
                                          </p:val>
                                        </p:tav>
                                        <p:tav tm="100000">
                                          <p:val>
                                            <p:fltVal val="0"/>
                                          </p:val>
                                        </p:tav>
                                      </p:tavLst>
                                    </p:anim>
                                    <p:set>
                                      <p:cBhvr>
                                        <p:cTn id="440" dur="1" fill="hold">
                                          <p:stCondLst>
                                            <p:cond delay="2999"/>
                                          </p:stCondLst>
                                        </p:cTn>
                                        <p:tgtEl>
                                          <p:spTgt spid="16"/>
                                        </p:tgtEl>
                                        <p:attrNameLst>
                                          <p:attrName>style.visibility</p:attrName>
                                        </p:attrNameLst>
                                      </p:cBhvr>
                                      <p:to>
                                        <p:strVal val="hidden"/>
                                      </p:to>
                                    </p:set>
                                  </p:childTnLst>
                                </p:cTn>
                              </p:par>
                              <p:par>
                                <p:cTn id="441" presetID="35" presetClass="exit" presetSubtype="0" fill="hold" grpId="5" nodeType="withEffect">
                                  <p:stCondLst>
                                    <p:cond delay="0"/>
                                  </p:stCondLst>
                                  <p:childTnLst>
                                    <p:animEffect transition="out" filter="fade">
                                      <p:cBhvr>
                                        <p:cTn id="442" dur="3000"/>
                                        <p:tgtEl>
                                          <p:spTgt spid="17"/>
                                        </p:tgtEl>
                                      </p:cBhvr>
                                    </p:animEffect>
                                    <p:anim calcmode="lin" valueType="num">
                                      <p:cBhvr>
                                        <p:cTn id="443" dur="3000"/>
                                        <p:tgtEl>
                                          <p:spTgt spid="17"/>
                                        </p:tgtEl>
                                        <p:attrNameLst>
                                          <p:attrName>style.rotation</p:attrName>
                                        </p:attrNameLst>
                                      </p:cBhvr>
                                      <p:tavLst>
                                        <p:tav tm="0">
                                          <p:val>
                                            <p:fltVal val="0"/>
                                          </p:val>
                                        </p:tav>
                                        <p:tav tm="100000">
                                          <p:val>
                                            <p:fltVal val="720"/>
                                          </p:val>
                                        </p:tav>
                                      </p:tavLst>
                                    </p:anim>
                                    <p:anim calcmode="lin" valueType="num">
                                      <p:cBhvr>
                                        <p:cTn id="444" dur="3000"/>
                                        <p:tgtEl>
                                          <p:spTgt spid="17"/>
                                        </p:tgtEl>
                                        <p:attrNameLst>
                                          <p:attrName>ppt_h</p:attrName>
                                        </p:attrNameLst>
                                      </p:cBhvr>
                                      <p:tavLst>
                                        <p:tav tm="0">
                                          <p:val>
                                            <p:strVal val="ppt_h"/>
                                          </p:val>
                                        </p:tav>
                                        <p:tav tm="100000">
                                          <p:val>
                                            <p:fltVal val="0"/>
                                          </p:val>
                                        </p:tav>
                                      </p:tavLst>
                                    </p:anim>
                                    <p:anim calcmode="lin" valueType="num">
                                      <p:cBhvr>
                                        <p:cTn id="445" dur="3000"/>
                                        <p:tgtEl>
                                          <p:spTgt spid="17"/>
                                        </p:tgtEl>
                                        <p:attrNameLst>
                                          <p:attrName>ppt_w</p:attrName>
                                        </p:attrNameLst>
                                      </p:cBhvr>
                                      <p:tavLst>
                                        <p:tav tm="0">
                                          <p:val>
                                            <p:strVal val="ppt_w"/>
                                          </p:val>
                                        </p:tav>
                                        <p:tav tm="100000">
                                          <p:val>
                                            <p:fltVal val="0"/>
                                          </p:val>
                                        </p:tav>
                                      </p:tavLst>
                                    </p:anim>
                                    <p:set>
                                      <p:cBhvr>
                                        <p:cTn id="446" dur="1" fill="hold">
                                          <p:stCondLst>
                                            <p:cond delay="2999"/>
                                          </p:stCondLst>
                                        </p:cTn>
                                        <p:tgtEl>
                                          <p:spTgt spid="17"/>
                                        </p:tgtEl>
                                        <p:attrNameLst>
                                          <p:attrName>style.visibility</p:attrName>
                                        </p:attrNameLst>
                                      </p:cBhvr>
                                      <p:to>
                                        <p:strVal val="hidden"/>
                                      </p:to>
                                    </p:set>
                                  </p:childTnLst>
                                </p:cTn>
                              </p:par>
                              <p:par>
                                <p:cTn id="447" presetID="35" presetClass="exit" presetSubtype="0" fill="hold" grpId="5" nodeType="withEffect">
                                  <p:stCondLst>
                                    <p:cond delay="0"/>
                                  </p:stCondLst>
                                  <p:childTnLst>
                                    <p:animEffect transition="out" filter="fade">
                                      <p:cBhvr>
                                        <p:cTn id="448" dur="3000"/>
                                        <p:tgtEl>
                                          <p:spTgt spid="18"/>
                                        </p:tgtEl>
                                      </p:cBhvr>
                                    </p:animEffect>
                                    <p:anim calcmode="lin" valueType="num">
                                      <p:cBhvr>
                                        <p:cTn id="449" dur="3000"/>
                                        <p:tgtEl>
                                          <p:spTgt spid="18"/>
                                        </p:tgtEl>
                                        <p:attrNameLst>
                                          <p:attrName>style.rotation</p:attrName>
                                        </p:attrNameLst>
                                      </p:cBhvr>
                                      <p:tavLst>
                                        <p:tav tm="0">
                                          <p:val>
                                            <p:fltVal val="0"/>
                                          </p:val>
                                        </p:tav>
                                        <p:tav tm="100000">
                                          <p:val>
                                            <p:fltVal val="720"/>
                                          </p:val>
                                        </p:tav>
                                      </p:tavLst>
                                    </p:anim>
                                    <p:anim calcmode="lin" valueType="num">
                                      <p:cBhvr>
                                        <p:cTn id="450" dur="3000"/>
                                        <p:tgtEl>
                                          <p:spTgt spid="18"/>
                                        </p:tgtEl>
                                        <p:attrNameLst>
                                          <p:attrName>ppt_h</p:attrName>
                                        </p:attrNameLst>
                                      </p:cBhvr>
                                      <p:tavLst>
                                        <p:tav tm="0">
                                          <p:val>
                                            <p:strVal val="ppt_h"/>
                                          </p:val>
                                        </p:tav>
                                        <p:tav tm="100000">
                                          <p:val>
                                            <p:fltVal val="0"/>
                                          </p:val>
                                        </p:tav>
                                      </p:tavLst>
                                    </p:anim>
                                    <p:anim calcmode="lin" valueType="num">
                                      <p:cBhvr>
                                        <p:cTn id="451" dur="3000"/>
                                        <p:tgtEl>
                                          <p:spTgt spid="18"/>
                                        </p:tgtEl>
                                        <p:attrNameLst>
                                          <p:attrName>ppt_w</p:attrName>
                                        </p:attrNameLst>
                                      </p:cBhvr>
                                      <p:tavLst>
                                        <p:tav tm="0">
                                          <p:val>
                                            <p:strVal val="ppt_w"/>
                                          </p:val>
                                        </p:tav>
                                        <p:tav tm="100000">
                                          <p:val>
                                            <p:fltVal val="0"/>
                                          </p:val>
                                        </p:tav>
                                      </p:tavLst>
                                    </p:anim>
                                    <p:set>
                                      <p:cBhvr>
                                        <p:cTn id="452" dur="1" fill="hold">
                                          <p:stCondLst>
                                            <p:cond delay="2999"/>
                                          </p:stCondLst>
                                        </p:cTn>
                                        <p:tgtEl>
                                          <p:spTgt spid="18"/>
                                        </p:tgtEl>
                                        <p:attrNameLst>
                                          <p:attrName>style.visibility</p:attrName>
                                        </p:attrNameLst>
                                      </p:cBhvr>
                                      <p:to>
                                        <p:strVal val="hidden"/>
                                      </p:to>
                                    </p:set>
                                  </p:childTnLst>
                                </p:cTn>
                              </p:par>
                              <p:par>
                                <p:cTn id="453" presetID="35" presetClass="exit" presetSubtype="0" fill="hold" grpId="5" nodeType="withEffect">
                                  <p:stCondLst>
                                    <p:cond delay="0"/>
                                  </p:stCondLst>
                                  <p:childTnLst>
                                    <p:animEffect transition="out" filter="fade">
                                      <p:cBhvr>
                                        <p:cTn id="454" dur="3000"/>
                                        <p:tgtEl>
                                          <p:spTgt spid="19"/>
                                        </p:tgtEl>
                                      </p:cBhvr>
                                    </p:animEffect>
                                    <p:anim calcmode="lin" valueType="num">
                                      <p:cBhvr>
                                        <p:cTn id="455" dur="3000"/>
                                        <p:tgtEl>
                                          <p:spTgt spid="19"/>
                                        </p:tgtEl>
                                        <p:attrNameLst>
                                          <p:attrName>style.rotation</p:attrName>
                                        </p:attrNameLst>
                                      </p:cBhvr>
                                      <p:tavLst>
                                        <p:tav tm="0">
                                          <p:val>
                                            <p:fltVal val="0"/>
                                          </p:val>
                                        </p:tav>
                                        <p:tav tm="100000">
                                          <p:val>
                                            <p:fltVal val="720"/>
                                          </p:val>
                                        </p:tav>
                                      </p:tavLst>
                                    </p:anim>
                                    <p:anim calcmode="lin" valueType="num">
                                      <p:cBhvr>
                                        <p:cTn id="456" dur="3000"/>
                                        <p:tgtEl>
                                          <p:spTgt spid="19"/>
                                        </p:tgtEl>
                                        <p:attrNameLst>
                                          <p:attrName>ppt_h</p:attrName>
                                        </p:attrNameLst>
                                      </p:cBhvr>
                                      <p:tavLst>
                                        <p:tav tm="0">
                                          <p:val>
                                            <p:strVal val="ppt_h"/>
                                          </p:val>
                                        </p:tav>
                                        <p:tav tm="100000">
                                          <p:val>
                                            <p:fltVal val="0"/>
                                          </p:val>
                                        </p:tav>
                                      </p:tavLst>
                                    </p:anim>
                                    <p:anim calcmode="lin" valueType="num">
                                      <p:cBhvr>
                                        <p:cTn id="457" dur="3000"/>
                                        <p:tgtEl>
                                          <p:spTgt spid="19"/>
                                        </p:tgtEl>
                                        <p:attrNameLst>
                                          <p:attrName>ppt_w</p:attrName>
                                        </p:attrNameLst>
                                      </p:cBhvr>
                                      <p:tavLst>
                                        <p:tav tm="0">
                                          <p:val>
                                            <p:strVal val="ppt_w"/>
                                          </p:val>
                                        </p:tav>
                                        <p:tav tm="100000">
                                          <p:val>
                                            <p:fltVal val="0"/>
                                          </p:val>
                                        </p:tav>
                                      </p:tavLst>
                                    </p:anim>
                                    <p:set>
                                      <p:cBhvr>
                                        <p:cTn id="458" dur="1" fill="hold">
                                          <p:stCondLst>
                                            <p:cond delay="2999"/>
                                          </p:stCondLst>
                                        </p:cTn>
                                        <p:tgtEl>
                                          <p:spTgt spid="19"/>
                                        </p:tgtEl>
                                        <p:attrNameLst>
                                          <p:attrName>style.visibility</p:attrName>
                                        </p:attrNameLst>
                                      </p:cBhvr>
                                      <p:to>
                                        <p:strVal val="hidden"/>
                                      </p:to>
                                    </p:set>
                                  </p:childTnLst>
                                </p:cTn>
                              </p:par>
                              <p:par>
                                <p:cTn id="459" presetID="35" presetClass="exit" presetSubtype="0" fill="hold" grpId="5" nodeType="withEffect">
                                  <p:stCondLst>
                                    <p:cond delay="0"/>
                                  </p:stCondLst>
                                  <p:childTnLst>
                                    <p:animEffect transition="out" filter="fade">
                                      <p:cBhvr>
                                        <p:cTn id="460" dur="3000"/>
                                        <p:tgtEl>
                                          <p:spTgt spid="20"/>
                                        </p:tgtEl>
                                      </p:cBhvr>
                                    </p:animEffect>
                                    <p:anim calcmode="lin" valueType="num">
                                      <p:cBhvr>
                                        <p:cTn id="461" dur="3000"/>
                                        <p:tgtEl>
                                          <p:spTgt spid="20"/>
                                        </p:tgtEl>
                                        <p:attrNameLst>
                                          <p:attrName>style.rotation</p:attrName>
                                        </p:attrNameLst>
                                      </p:cBhvr>
                                      <p:tavLst>
                                        <p:tav tm="0">
                                          <p:val>
                                            <p:fltVal val="0"/>
                                          </p:val>
                                        </p:tav>
                                        <p:tav tm="100000">
                                          <p:val>
                                            <p:fltVal val="720"/>
                                          </p:val>
                                        </p:tav>
                                      </p:tavLst>
                                    </p:anim>
                                    <p:anim calcmode="lin" valueType="num">
                                      <p:cBhvr>
                                        <p:cTn id="462" dur="3000"/>
                                        <p:tgtEl>
                                          <p:spTgt spid="20"/>
                                        </p:tgtEl>
                                        <p:attrNameLst>
                                          <p:attrName>ppt_h</p:attrName>
                                        </p:attrNameLst>
                                      </p:cBhvr>
                                      <p:tavLst>
                                        <p:tav tm="0">
                                          <p:val>
                                            <p:strVal val="ppt_h"/>
                                          </p:val>
                                        </p:tav>
                                        <p:tav tm="100000">
                                          <p:val>
                                            <p:fltVal val="0"/>
                                          </p:val>
                                        </p:tav>
                                      </p:tavLst>
                                    </p:anim>
                                    <p:anim calcmode="lin" valueType="num">
                                      <p:cBhvr>
                                        <p:cTn id="463" dur="3000"/>
                                        <p:tgtEl>
                                          <p:spTgt spid="20"/>
                                        </p:tgtEl>
                                        <p:attrNameLst>
                                          <p:attrName>ppt_w</p:attrName>
                                        </p:attrNameLst>
                                      </p:cBhvr>
                                      <p:tavLst>
                                        <p:tav tm="0">
                                          <p:val>
                                            <p:strVal val="ppt_w"/>
                                          </p:val>
                                        </p:tav>
                                        <p:tav tm="100000">
                                          <p:val>
                                            <p:fltVal val="0"/>
                                          </p:val>
                                        </p:tav>
                                      </p:tavLst>
                                    </p:anim>
                                    <p:set>
                                      <p:cBhvr>
                                        <p:cTn id="464" dur="1" fill="hold">
                                          <p:stCondLst>
                                            <p:cond delay="2999"/>
                                          </p:stCondLst>
                                        </p:cTn>
                                        <p:tgtEl>
                                          <p:spTgt spid="20"/>
                                        </p:tgtEl>
                                        <p:attrNameLst>
                                          <p:attrName>style.visibility</p:attrName>
                                        </p:attrNameLst>
                                      </p:cBhvr>
                                      <p:to>
                                        <p:strVal val="hidden"/>
                                      </p:to>
                                    </p:set>
                                  </p:childTnLst>
                                </p:cTn>
                              </p:par>
                              <p:par>
                                <p:cTn id="465" presetID="35" presetClass="exit" presetSubtype="0" fill="hold" grpId="5" nodeType="withEffect">
                                  <p:stCondLst>
                                    <p:cond delay="0"/>
                                  </p:stCondLst>
                                  <p:childTnLst>
                                    <p:animEffect transition="out" filter="fade">
                                      <p:cBhvr>
                                        <p:cTn id="466" dur="3000"/>
                                        <p:tgtEl>
                                          <p:spTgt spid="21"/>
                                        </p:tgtEl>
                                      </p:cBhvr>
                                    </p:animEffect>
                                    <p:anim calcmode="lin" valueType="num">
                                      <p:cBhvr>
                                        <p:cTn id="467" dur="3000"/>
                                        <p:tgtEl>
                                          <p:spTgt spid="21"/>
                                        </p:tgtEl>
                                        <p:attrNameLst>
                                          <p:attrName>style.rotation</p:attrName>
                                        </p:attrNameLst>
                                      </p:cBhvr>
                                      <p:tavLst>
                                        <p:tav tm="0">
                                          <p:val>
                                            <p:fltVal val="0"/>
                                          </p:val>
                                        </p:tav>
                                        <p:tav tm="100000">
                                          <p:val>
                                            <p:fltVal val="720"/>
                                          </p:val>
                                        </p:tav>
                                      </p:tavLst>
                                    </p:anim>
                                    <p:anim calcmode="lin" valueType="num">
                                      <p:cBhvr>
                                        <p:cTn id="468" dur="3000"/>
                                        <p:tgtEl>
                                          <p:spTgt spid="21"/>
                                        </p:tgtEl>
                                        <p:attrNameLst>
                                          <p:attrName>ppt_h</p:attrName>
                                        </p:attrNameLst>
                                      </p:cBhvr>
                                      <p:tavLst>
                                        <p:tav tm="0">
                                          <p:val>
                                            <p:strVal val="ppt_h"/>
                                          </p:val>
                                        </p:tav>
                                        <p:tav tm="100000">
                                          <p:val>
                                            <p:fltVal val="0"/>
                                          </p:val>
                                        </p:tav>
                                      </p:tavLst>
                                    </p:anim>
                                    <p:anim calcmode="lin" valueType="num">
                                      <p:cBhvr>
                                        <p:cTn id="469" dur="3000"/>
                                        <p:tgtEl>
                                          <p:spTgt spid="21"/>
                                        </p:tgtEl>
                                        <p:attrNameLst>
                                          <p:attrName>ppt_w</p:attrName>
                                        </p:attrNameLst>
                                      </p:cBhvr>
                                      <p:tavLst>
                                        <p:tav tm="0">
                                          <p:val>
                                            <p:strVal val="ppt_w"/>
                                          </p:val>
                                        </p:tav>
                                        <p:tav tm="100000">
                                          <p:val>
                                            <p:fltVal val="0"/>
                                          </p:val>
                                        </p:tav>
                                      </p:tavLst>
                                    </p:anim>
                                    <p:set>
                                      <p:cBhvr>
                                        <p:cTn id="470" dur="1" fill="hold">
                                          <p:stCondLst>
                                            <p:cond delay="2999"/>
                                          </p:stCondLst>
                                        </p:cTn>
                                        <p:tgtEl>
                                          <p:spTgt spid="21"/>
                                        </p:tgtEl>
                                        <p:attrNameLst>
                                          <p:attrName>style.visibility</p:attrName>
                                        </p:attrNameLst>
                                      </p:cBhvr>
                                      <p:to>
                                        <p:strVal val="hidden"/>
                                      </p:to>
                                    </p:set>
                                  </p:childTnLst>
                                </p:cTn>
                              </p:par>
                              <p:par>
                                <p:cTn id="471" presetID="35" presetClass="exit" presetSubtype="0" fill="hold" grpId="5" nodeType="withEffect">
                                  <p:stCondLst>
                                    <p:cond delay="0"/>
                                  </p:stCondLst>
                                  <p:childTnLst>
                                    <p:animEffect transition="out" filter="fade">
                                      <p:cBhvr>
                                        <p:cTn id="472" dur="3000"/>
                                        <p:tgtEl>
                                          <p:spTgt spid="22"/>
                                        </p:tgtEl>
                                      </p:cBhvr>
                                    </p:animEffect>
                                    <p:anim calcmode="lin" valueType="num">
                                      <p:cBhvr>
                                        <p:cTn id="473" dur="3000"/>
                                        <p:tgtEl>
                                          <p:spTgt spid="22"/>
                                        </p:tgtEl>
                                        <p:attrNameLst>
                                          <p:attrName>style.rotation</p:attrName>
                                        </p:attrNameLst>
                                      </p:cBhvr>
                                      <p:tavLst>
                                        <p:tav tm="0">
                                          <p:val>
                                            <p:fltVal val="0"/>
                                          </p:val>
                                        </p:tav>
                                        <p:tav tm="100000">
                                          <p:val>
                                            <p:fltVal val="720"/>
                                          </p:val>
                                        </p:tav>
                                      </p:tavLst>
                                    </p:anim>
                                    <p:anim calcmode="lin" valueType="num">
                                      <p:cBhvr>
                                        <p:cTn id="474" dur="3000"/>
                                        <p:tgtEl>
                                          <p:spTgt spid="22"/>
                                        </p:tgtEl>
                                        <p:attrNameLst>
                                          <p:attrName>ppt_h</p:attrName>
                                        </p:attrNameLst>
                                      </p:cBhvr>
                                      <p:tavLst>
                                        <p:tav tm="0">
                                          <p:val>
                                            <p:strVal val="ppt_h"/>
                                          </p:val>
                                        </p:tav>
                                        <p:tav tm="100000">
                                          <p:val>
                                            <p:fltVal val="0"/>
                                          </p:val>
                                        </p:tav>
                                      </p:tavLst>
                                    </p:anim>
                                    <p:anim calcmode="lin" valueType="num">
                                      <p:cBhvr>
                                        <p:cTn id="475" dur="3000"/>
                                        <p:tgtEl>
                                          <p:spTgt spid="22"/>
                                        </p:tgtEl>
                                        <p:attrNameLst>
                                          <p:attrName>ppt_w</p:attrName>
                                        </p:attrNameLst>
                                      </p:cBhvr>
                                      <p:tavLst>
                                        <p:tav tm="0">
                                          <p:val>
                                            <p:strVal val="ppt_w"/>
                                          </p:val>
                                        </p:tav>
                                        <p:tav tm="100000">
                                          <p:val>
                                            <p:fltVal val="0"/>
                                          </p:val>
                                        </p:tav>
                                      </p:tavLst>
                                    </p:anim>
                                    <p:set>
                                      <p:cBhvr>
                                        <p:cTn id="476" dur="1" fill="hold">
                                          <p:stCondLst>
                                            <p:cond delay="2999"/>
                                          </p:stCondLst>
                                        </p:cTn>
                                        <p:tgtEl>
                                          <p:spTgt spid="22"/>
                                        </p:tgtEl>
                                        <p:attrNameLst>
                                          <p:attrName>style.visibility</p:attrName>
                                        </p:attrNameLst>
                                      </p:cBhvr>
                                      <p:to>
                                        <p:strVal val="hidden"/>
                                      </p:to>
                                    </p:set>
                                  </p:childTnLst>
                                </p:cTn>
                              </p:par>
                              <p:par>
                                <p:cTn id="477" presetID="23" presetClass="entr" presetSubtype="288" fill="hold" nodeType="withEffect">
                                  <p:stCondLst>
                                    <p:cond delay="0"/>
                                  </p:stCondLst>
                                  <p:childTnLst>
                                    <p:set>
                                      <p:cBhvr>
                                        <p:cTn id="478" dur="1" fill="hold">
                                          <p:stCondLst>
                                            <p:cond delay="0"/>
                                          </p:stCondLst>
                                        </p:cTn>
                                        <p:tgtEl>
                                          <p:spTgt spid="4"/>
                                        </p:tgtEl>
                                        <p:attrNameLst>
                                          <p:attrName>style.visibility</p:attrName>
                                        </p:attrNameLst>
                                      </p:cBhvr>
                                      <p:to>
                                        <p:strVal val="visible"/>
                                      </p:to>
                                    </p:set>
                                    <p:anim calcmode="lin" valueType="num">
                                      <p:cBhvr>
                                        <p:cTn id="479" dur="3000" fill="hold"/>
                                        <p:tgtEl>
                                          <p:spTgt spid="4"/>
                                        </p:tgtEl>
                                        <p:attrNameLst>
                                          <p:attrName>ppt_w</p:attrName>
                                        </p:attrNameLst>
                                      </p:cBhvr>
                                      <p:tavLst>
                                        <p:tav tm="0">
                                          <p:val>
                                            <p:strVal val="4/3*#ppt_w"/>
                                          </p:val>
                                        </p:tav>
                                        <p:tav tm="100000">
                                          <p:val>
                                            <p:strVal val="#ppt_w"/>
                                          </p:val>
                                        </p:tav>
                                      </p:tavLst>
                                    </p:anim>
                                    <p:anim calcmode="lin" valueType="num">
                                      <p:cBhvr>
                                        <p:cTn id="480" dur="3000" fill="hold"/>
                                        <p:tgtEl>
                                          <p:spTgt spid="4"/>
                                        </p:tgtEl>
                                        <p:attrNameLst>
                                          <p:attrName>ppt_h</p:attrName>
                                        </p:attrNameLst>
                                      </p:cBhvr>
                                      <p:tavLst>
                                        <p:tav tm="0">
                                          <p:val>
                                            <p:strVal val="4/3*#ppt_h"/>
                                          </p:val>
                                        </p:tav>
                                        <p:tav tm="100000">
                                          <p:val>
                                            <p:strVal val="#ppt_h"/>
                                          </p:val>
                                        </p:tav>
                                      </p:tavLst>
                                    </p:anim>
                                  </p:childTnLst>
                                </p:cTn>
                              </p:par>
                              <p:par>
                                <p:cTn id="481" presetID="6" presetClass="entr" presetSubtype="16" fill="hold" nodeType="withEffect">
                                  <p:stCondLst>
                                    <p:cond delay="0"/>
                                  </p:stCondLst>
                                  <p:childTnLst>
                                    <p:set>
                                      <p:cBhvr>
                                        <p:cTn id="482" dur="1" fill="hold">
                                          <p:stCondLst>
                                            <p:cond delay="0"/>
                                          </p:stCondLst>
                                        </p:cTn>
                                        <p:tgtEl>
                                          <p:spTgt spid="4"/>
                                        </p:tgtEl>
                                        <p:attrNameLst>
                                          <p:attrName>style.visibility</p:attrName>
                                        </p:attrNameLst>
                                      </p:cBhvr>
                                      <p:to>
                                        <p:strVal val="visible"/>
                                      </p:to>
                                    </p:set>
                                    <p:animEffect transition="in" filter="circle(in)">
                                      <p:cBhvr>
                                        <p:cTn id="483"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5" grpId="4" animBg="1"/>
      <p:bldP spid="5" grpId="5" animBg="1"/>
      <p:bldP spid="6" grpId="0" animBg="1"/>
      <p:bldP spid="6" grpId="1" animBg="1"/>
      <p:bldP spid="6" grpId="2" animBg="1"/>
      <p:bldP spid="6" grpId="3" animBg="1"/>
      <p:bldP spid="6" grpId="4" animBg="1"/>
      <p:bldP spid="6" grpId="5" animBg="1"/>
      <p:bldP spid="7" grpId="0" animBg="1"/>
      <p:bldP spid="7" grpId="1" animBg="1"/>
      <p:bldP spid="7" grpId="2" animBg="1"/>
      <p:bldP spid="7" grpId="3" animBg="1"/>
      <p:bldP spid="7" grpId="4" animBg="1"/>
      <p:bldP spid="7" grpId="5" animBg="1"/>
      <p:bldP spid="8" grpId="0" animBg="1"/>
      <p:bldP spid="8" grpId="1" animBg="1"/>
      <p:bldP spid="8" grpId="2" animBg="1"/>
      <p:bldP spid="8" grpId="3" animBg="1"/>
      <p:bldP spid="8" grpId="4" animBg="1"/>
      <p:bldP spid="8" grpId="5" animBg="1"/>
      <p:bldP spid="9" grpId="0" animBg="1"/>
      <p:bldP spid="9" grpId="1" animBg="1"/>
      <p:bldP spid="9" grpId="2" animBg="1"/>
      <p:bldP spid="9" grpId="3" animBg="1"/>
      <p:bldP spid="9" grpId="4" animBg="1"/>
      <p:bldP spid="9" grpId="5" animBg="1"/>
      <p:bldP spid="10" grpId="0" animBg="1"/>
      <p:bldP spid="10" grpId="1" animBg="1"/>
      <p:bldP spid="10" grpId="2" animBg="1"/>
      <p:bldP spid="10" grpId="3" animBg="1"/>
      <p:bldP spid="10" grpId="4" animBg="1"/>
      <p:bldP spid="10" grpId="5" animBg="1"/>
      <p:bldP spid="11" grpId="0" animBg="1"/>
      <p:bldP spid="11" grpId="1" animBg="1"/>
      <p:bldP spid="11" grpId="2" animBg="1"/>
      <p:bldP spid="11" grpId="3" animBg="1"/>
      <p:bldP spid="11" grpId="4" animBg="1"/>
      <p:bldP spid="11" grpId="5" animBg="1"/>
      <p:bldP spid="12" grpId="0" animBg="1"/>
      <p:bldP spid="12" grpId="1" animBg="1"/>
      <p:bldP spid="12" grpId="2" animBg="1"/>
      <p:bldP spid="12" grpId="3" animBg="1"/>
      <p:bldP spid="12" grpId="4" animBg="1"/>
      <p:bldP spid="12" grpId="5" animBg="1"/>
      <p:bldP spid="13" grpId="0" animBg="1"/>
      <p:bldP spid="13" grpId="1" animBg="1"/>
      <p:bldP spid="13" grpId="2" animBg="1"/>
      <p:bldP spid="13" grpId="3" animBg="1"/>
      <p:bldP spid="13" grpId="4" animBg="1"/>
      <p:bldP spid="13" grpId="5" animBg="1"/>
      <p:bldP spid="14" grpId="0" animBg="1"/>
      <p:bldP spid="14" grpId="1" animBg="1"/>
      <p:bldP spid="14" grpId="2" animBg="1"/>
      <p:bldP spid="14" grpId="3" animBg="1"/>
      <p:bldP spid="14" grpId="4" animBg="1"/>
      <p:bldP spid="14" grpId="5" animBg="1"/>
      <p:bldP spid="15" grpId="0" animBg="1"/>
      <p:bldP spid="15" grpId="1" animBg="1"/>
      <p:bldP spid="15" grpId="2" animBg="1"/>
      <p:bldP spid="15" grpId="3" animBg="1"/>
      <p:bldP spid="15" grpId="4" animBg="1"/>
      <p:bldP spid="15" grpId="5" animBg="1"/>
      <p:bldP spid="16" grpId="0" animBg="1"/>
      <p:bldP spid="16" grpId="1" animBg="1"/>
      <p:bldP spid="16" grpId="2" animBg="1"/>
      <p:bldP spid="16" grpId="3" animBg="1"/>
      <p:bldP spid="16" grpId="4" animBg="1"/>
      <p:bldP spid="16" grpId="5" animBg="1"/>
      <p:bldP spid="17" grpId="0" animBg="1"/>
      <p:bldP spid="17" grpId="1" animBg="1"/>
      <p:bldP spid="17" grpId="2" animBg="1"/>
      <p:bldP spid="17" grpId="3" animBg="1"/>
      <p:bldP spid="17" grpId="4" animBg="1"/>
      <p:bldP spid="17" grpId="5" animBg="1"/>
      <p:bldP spid="18" grpId="0" animBg="1"/>
      <p:bldP spid="18" grpId="1" animBg="1"/>
      <p:bldP spid="18" grpId="2" animBg="1"/>
      <p:bldP spid="18" grpId="3" animBg="1"/>
      <p:bldP spid="18" grpId="4" animBg="1"/>
      <p:bldP spid="18" grpId="5" animBg="1"/>
      <p:bldP spid="19" grpId="0" animBg="1"/>
      <p:bldP spid="19" grpId="1" animBg="1"/>
      <p:bldP spid="19" grpId="2" animBg="1"/>
      <p:bldP spid="19" grpId="3" animBg="1"/>
      <p:bldP spid="19" grpId="4" animBg="1"/>
      <p:bldP spid="19" grpId="5" animBg="1"/>
      <p:bldP spid="20" grpId="0" animBg="1"/>
      <p:bldP spid="20" grpId="1" animBg="1"/>
      <p:bldP spid="20" grpId="2" animBg="1"/>
      <p:bldP spid="20" grpId="3" animBg="1"/>
      <p:bldP spid="20" grpId="4" animBg="1"/>
      <p:bldP spid="20" grpId="5" animBg="1"/>
      <p:bldP spid="21" grpId="0" animBg="1"/>
      <p:bldP spid="21" grpId="1" animBg="1"/>
      <p:bldP spid="21" grpId="2" animBg="1"/>
      <p:bldP spid="21" grpId="3" animBg="1"/>
      <p:bldP spid="21" grpId="4" animBg="1"/>
      <p:bldP spid="21" grpId="5" animBg="1"/>
      <p:bldP spid="22" grpId="0" animBg="1"/>
      <p:bldP spid="22" grpId="1" animBg="1"/>
      <p:bldP spid="22" grpId="2" animBg="1"/>
      <p:bldP spid="22" grpId="3" animBg="1"/>
      <p:bldP spid="22" grpId="4" animBg="1"/>
      <p:bldP spid="22" grpId="5" animBg="1"/>
      <p:bldP spid="23"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rgbClr val="1F360C"/>
              </a:gs>
              <a:gs pos="50000">
                <a:schemeClr val="accent1">
                  <a:lumMod val="50000"/>
                  <a:shade val="67500"/>
                  <a:satMod val="115000"/>
                </a:schemeClr>
              </a:gs>
              <a:gs pos="100000">
                <a:schemeClr val="accent1">
                  <a:lumMod val="50000"/>
                  <a:shade val="100000"/>
                  <a:satMod val="115000"/>
                </a:schemeClr>
              </a:gs>
            </a:gsLst>
            <a:lin ang="16200000" scaled="1"/>
            <a:tileRect/>
          </a:gradFill>
        </p:spPr>
        <p:txBody>
          <a:bodyPr/>
          <a:lstStyle/>
          <a:p>
            <a:endParaRPr lang="es-ES" dirty="0"/>
          </a:p>
        </p:txBody>
      </p:sp>
      <p:pic>
        <p:nvPicPr>
          <p:cNvPr id="4" name="3 Imagen" descr="5 (12).jpg"/>
          <p:cNvPicPr>
            <a:picLocks noChangeAspect="1"/>
          </p:cNvPicPr>
          <p:nvPr/>
        </p:nvPicPr>
        <p:blipFill>
          <a:blip r:embed="rId2"/>
          <a:stretch>
            <a:fillRect/>
          </a:stretch>
        </p:blipFill>
        <p:spPr>
          <a:xfrm>
            <a:off x="0" y="0"/>
            <a:ext cx="9161859" cy="6858000"/>
          </a:xfrm>
          <a:prstGeom prst="rect">
            <a:avLst/>
          </a:prstGeom>
        </p:spPr>
      </p:pic>
      <p:sp>
        <p:nvSpPr>
          <p:cNvPr id="5" name="4 Lágrima"/>
          <p:cNvSpPr/>
          <p:nvPr/>
        </p:nvSpPr>
        <p:spPr>
          <a:xfrm rot="16531947">
            <a:off x="-87758" y="-395149"/>
            <a:ext cx="1364749" cy="1397590"/>
          </a:xfrm>
          <a:prstGeom prst="teardrop">
            <a:avLst/>
          </a:prstGeom>
          <a:gradFill flip="none" rotWithShape="1">
            <a:gsLst>
              <a:gs pos="0">
                <a:schemeClr val="accent3">
                  <a:lumMod val="75000"/>
                  <a:shade val="30000"/>
                  <a:satMod val="115000"/>
                </a:schemeClr>
              </a:gs>
              <a:gs pos="50000">
                <a:schemeClr val="accent3">
                  <a:lumMod val="75000"/>
                  <a:shade val="67500"/>
                  <a:satMod val="115000"/>
                </a:schemeClr>
              </a:gs>
              <a:gs pos="100000">
                <a:schemeClr val="accent3">
                  <a:lumMod val="75000"/>
                  <a:shade val="100000"/>
                  <a:satMod val="115000"/>
                </a:schemeClr>
              </a:gs>
            </a:gsLst>
            <a:lin ang="10800000" scaled="1"/>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Lágrima"/>
          <p:cNvSpPr/>
          <p:nvPr/>
        </p:nvSpPr>
        <p:spPr>
          <a:xfrm rot="21368087">
            <a:off x="7688336" y="-324329"/>
            <a:ext cx="1410994" cy="1372934"/>
          </a:xfrm>
          <a:prstGeom prst="teardrop">
            <a:avLst/>
          </a:prstGeom>
          <a:gradFill flip="none" rotWithShape="1">
            <a:gsLst>
              <a:gs pos="0">
                <a:schemeClr val="accent3">
                  <a:lumMod val="75000"/>
                  <a:shade val="30000"/>
                  <a:satMod val="115000"/>
                </a:schemeClr>
              </a:gs>
              <a:gs pos="50000">
                <a:schemeClr val="accent3">
                  <a:lumMod val="75000"/>
                  <a:shade val="67500"/>
                  <a:satMod val="115000"/>
                </a:schemeClr>
              </a:gs>
              <a:gs pos="100000">
                <a:schemeClr val="accent3">
                  <a:lumMod val="75000"/>
                  <a:shade val="100000"/>
                  <a:satMod val="115000"/>
                </a:schemeClr>
              </a:gs>
            </a:gsLst>
            <a:lin ang="10800000" scaled="1"/>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ágrima"/>
          <p:cNvSpPr/>
          <p:nvPr/>
        </p:nvSpPr>
        <p:spPr>
          <a:xfrm rot="16531947">
            <a:off x="364673" y="177487"/>
            <a:ext cx="1364749" cy="1397590"/>
          </a:xfrm>
          <a:prstGeom prst="teardrop">
            <a:avLst/>
          </a:prstGeom>
          <a:gradFill flip="none" rotWithShape="1">
            <a:gsLst>
              <a:gs pos="0">
                <a:schemeClr val="accent3">
                  <a:lumMod val="75000"/>
                  <a:shade val="30000"/>
                  <a:satMod val="115000"/>
                </a:schemeClr>
              </a:gs>
              <a:gs pos="50000">
                <a:schemeClr val="accent3">
                  <a:lumMod val="75000"/>
                  <a:shade val="67500"/>
                  <a:satMod val="115000"/>
                </a:schemeClr>
              </a:gs>
              <a:gs pos="100000">
                <a:schemeClr val="accent3">
                  <a:lumMod val="75000"/>
                  <a:shade val="100000"/>
                  <a:satMod val="115000"/>
                </a:schemeClr>
              </a:gs>
            </a:gsLst>
            <a:lin ang="10800000" scaled="1"/>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ágrima"/>
          <p:cNvSpPr/>
          <p:nvPr/>
        </p:nvSpPr>
        <p:spPr>
          <a:xfrm rot="21368087">
            <a:off x="7331312" y="245994"/>
            <a:ext cx="1410994" cy="1372934"/>
          </a:xfrm>
          <a:prstGeom prst="teardrop">
            <a:avLst/>
          </a:prstGeom>
          <a:gradFill flip="none" rotWithShape="1">
            <a:gsLst>
              <a:gs pos="0">
                <a:schemeClr val="accent3">
                  <a:lumMod val="75000"/>
                  <a:shade val="30000"/>
                  <a:satMod val="115000"/>
                </a:schemeClr>
              </a:gs>
              <a:gs pos="50000">
                <a:schemeClr val="accent3">
                  <a:lumMod val="75000"/>
                  <a:shade val="67500"/>
                  <a:satMod val="115000"/>
                </a:schemeClr>
              </a:gs>
              <a:gs pos="100000">
                <a:schemeClr val="accent3">
                  <a:lumMod val="75000"/>
                  <a:shade val="100000"/>
                  <a:satMod val="115000"/>
                </a:schemeClr>
              </a:gs>
            </a:gsLst>
            <a:lin ang="10800000" scaled="1"/>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ágrima"/>
          <p:cNvSpPr/>
          <p:nvPr/>
        </p:nvSpPr>
        <p:spPr>
          <a:xfrm rot="16531947">
            <a:off x="936177" y="891867"/>
            <a:ext cx="1364749" cy="1397590"/>
          </a:xfrm>
          <a:prstGeom prst="teardrop">
            <a:avLst/>
          </a:prstGeom>
          <a:gradFill flip="none" rotWithShape="1">
            <a:gsLst>
              <a:gs pos="0">
                <a:schemeClr val="accent3">
                  <a:lumMod val="75000"/>
                  <a:shade val="30000"/>
                  <a:satMod val="115000"/>
                </a:schemeClr>
              </a:gs>
              <a:gs pos="50000">
                <a:schemeClr val="accent3">
                  <a:lumMod val="75000"/>
                  <a:shade val="67500"/>
                  <a:satMod val="115000"/>
                </a:schemeClr>
              </a:gs>
              <a:gs pos="100000">
                <a:schemeClr val="accent3">
                  <a:lumMod val="75000"/>
                  <a:shade val="100000"/>
                  <a:satMod val="115000"/>
                </a:schemeClr>
              </a:gs>
            </a:gsLst>
            <a:lin ang="10800000" scaled="1"/>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ágrima"/>
          <p:cNvSpPr/>
          <p:nvPr/>
        </p:nvSpPr>
        <p:spPr>
          <a:xfrm rot="21368087">
            <a:off x="7045561" y="746061"/>
            <a:ext cx="1410994" cy="1372934"/>
          </a:xfrm>
          <a:prstGeom prst="teardrop">
            <a:avLst/>
          </a:prstGeom>
          <a:gradFill flip="none" rotWithShape="1">
            <a:gsLst>
              <a:gs pos="0">
                <a:schemeClr val="accent3">
                  <a:lumMod val="75000"/>
                  <a:shade val="30000"/>
                  <a:satMod val="115000"/>
                </a:schemeClr>
              </a:gs>
              <a:gs pos="50000">
                <a:schemeClr val="accent3">
                  <a:lumMod val="75000"/>
                  <a:shade val="67500"/>
                  <a:satMod val="115000"/>
                </a:schemeClr>
              </a:gs>
              <a:gs pos="100000">
                <a:schemeClr val="accent3">
                  <a:lumMod val="75000"/>
                  <a:shade val="100000"/>
                  <a:satMod val="115000"/>
                </a:schemeClr>
              </a:gs>
            </a:gsLst>
            <a:lin ang="10800000" scaled="1"/>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Lágrima"/>
          <p:cNvSpPr/>
          <p:nvPr/>
        </p:nvSpPr>
        <p:spPr>
          <a:xfrm rot="16531947">
            <a:off x="1412439" y="1462239"/>
            <a:ext cx="1364749" cy="1397590"/>
          </a:xfrm>
          <a:prstGeom prst="teardrop">
            <a:avLst/>
          </a:prstGeom>
          <a:gradFill flip="none" rotWithShape="1">
            <a:gsLst>
              <a:gs pos="0">
                <a:schemeClr val="accent3">
                  <a:lumMod val="75000"/>
                  <a:shade val="30000"/>
                  <a:satMod val="115000"/>
                </a:schemeClr>
              </a:gs>
              <a:gs pos="50000">
                <a:schemeClr val="accent3">
                  <a:lumMod val="75000"/>
                  <a:shade val="67500"/>
                  <a:satMod val="115000"/>
                </a:schemeClr>
              </a:gs>
              <a:gs pos="100000">
                <a:schemeClr val="accent3">
                  <a:lumMod val="75000"/>
                  <a:shade val="100000"/>
                  <a:satMod val="115000"/>
                </a:schemeClr>
              </a:gs>
            </a:gsLst>
            <a:lin ang="10800000" scaled="1"/>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Lágrima"/>
          <p:cNvSpPr/>
          <p:nvPr/>
        </p:nvSpPr>
        <p:spPr>
          <a:xfrm rot="16531947">
            <a:off x="1864870" y="2034875"/>
            <a:ext cx="1364749" cy="1397590"/>
          </a:xfrm>
          <a:prstGeom prst="teardrop">
            <a:avLst/>
          </a:prstGeom>
          <a:gradFill flip="none" rotWithShape="1">
            <a:gsLst>
              <a:gs pos="0">
                <a:schemeClr val="accent3">
                  <a:lumMod val="75000"/>
                  <a:shade val="30000"/>
                  <a:satMod val="115000"/>
                </a:schemeClr>
              </a:gs>
              <a:gs pos="50000">
                <a:schemeClr val="accent3">
                  <a:lumMod val="75000"/>
                  <a:shade val="67500"/>
                  <a:satMod val="115000"/>
                </a:schemeClr>
              </a:gs>
              <a:gs pos="100000">
                <a:schemeClr val="accent3">
                  <a:lumMod val="75000"/>
                  <a:shade val="100000"/>
                  <a:satMod val="115000"/>
                </a:schemeClr>
              </a:gs>
            </a:gsLst>
            <a:lin ang="10800000" scaled="1"/>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Lágrima"/>
          <p:cNvSpPr/>
          <p:nvPr/>
        </p:nvSpPr>
        <p:spPr>
          <a:xfrm rot="16531947">
            <a:off x="2293499" y="2677818"/>
            <a:ext cx="1364749" cy="1397590"/>
          </a:xfrm>
          <a:prstGeom prst="teardrop">
            <a:avLst/>
          </a:prstGeom>
          <a:gradFill flip="none" rotWithShape="1">
            <a:gsLst>
              <a:gs pos="0">
                <a:schemeClr val="accent3">
                  <a:lumMod val="75000"/>
                  <a:shade val="30000"/>
                  <a:satMod val="115000"/>
                </a:schemeClr>
              </a:gs>
              <a:gs pos="50000">
                <a:schemeClr val="accent3">
                  <a:lumMod val="75000"/>
                  <a:shade val="67500"/>
                  <a:satMod val="115000"/>
                </a:schemeClr>
              </a:gs>
              <a:gs pos="100000">
                <a:schemeClr val="accent3">
                  <a:lumMod val="75000"/>
                  <a:shade val="100000"/>
                  <a:satMod val="115000"/>
                </a:schemeClr>
              </a:gs>
            </a:gsLst>
            <a:lin ang="10800000" scaled="1"/>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Lágrima"/>
          <p:cNvSpPr/>
          <p:nvPr/>
        </p:nvSpPr>
        <p:spPr>
          <a:xfrm rot="21368087">
            <a:off x="6545495" y="1389003"/>
            <a:ext cx="1410994" cy="1372934"/>
          </a:xfrm>
          <a:prstGeom prst="teardrop">
            <a:avLst/>
          </a:prstGeom>
          <a:gradFill flip="none" rotWithShape="1">
            <a:gsLst>
              <a:gs pos="0">
                <a:schemeClr val="accent3">
                  <a:lumMod val="75000"/>
                  <a:shade val="30000"/>
                  <a:satMod val="115000"/>
                </a:schemeClr>
              </a:gs>
              <a:gs pos="50000">
                <a:schemeClr val="accent3">
                  <a:lumMod val="75000"/>
                  <a:shade val="67500"/>
                  <a:satMod val="115000"/>
                </a:schemeClr>
              </a:gs>
              <a:gs pos="100000">
                <a:schemeClr val="accent3">
                  <a:lumMod val="75000"/>
                  <a:shade val="100000"/>
                  <a:satMod val="115000"/>
                </a:schemeClr>
              </a:gs>
            </a:gsLst>
            <a:lin ang="10800000" scaled="1"/>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Lágrima"/>
          <p:cNvSpPr/>
          <p:nvPr/>
        </p:nvSpPr>
        <p:spPr>
          <a:xfrm rot="21368087">
            <a:off x="6116866" y="1889069"/>
            <a:ext cx="1410994" cy="1372934"/>
          </a:xfrm>
          <a:prstGeom prst="teardrop">
            <a:avLst/>
          </a:prstGeom>
          <a:gradFill flip="none" rotWithShape="1">
            <a:gsLst>
              <a:gs pos="0">
                <a:schemeClr val="accent3">
                  <a:lumMod val="75000"/>
                  <a:shade val="30000"/>
                  <a:satMod val="115000"/>
                </a:schemeClr>
              </a:gs>
              <a:gs pos="50000">
                <a:schemeClr val="accent3">
                  <a:lumMod val="75000"/>
                  <a:shade val="67500"/>
                  <a:satMod val="115000"/>
                </a:schemeClr>
              </a:gs>
              <a:gs pos="100000">
                <a:schemeClr val="accent3">
                  <a:lumMod val="75000"/>
                  <a:shade val="100000"/>
                  <a:satMod val="115000"/>
                </a:schemeClr>
              </a:gs>
            </a:gsLst>
            <a:lin ang="10800000" scaled="1"/>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Lágrima"/>
          <p:cNvSpPr/>
          <p:nvPr/>
        </p:nvSpPr>
        <p:spPr>
          <a:xfrm rot="21368087">
            <a:off x="5616801" y="2532011"/>
            <a:ext cx="1410994" cy="1372934"/>
          </a:xfrm>
          <a:prstGeom prst="teardrop">
            <a:avLst/>
          </a:prstGeom>
          <a:gradFill flip="none" rotWithShape="1">
            <a:gsLst>
              <a:gs pos="0">
                <a:schemeClr val="accent3">
                  <a:lumMod val="75000"/>
                  <a:shade val="30000"/>
                  <a:satMod val="115000"/>
                </a:schemeClr>
              </a:gs>
              <a:gs pos="50000">
                <a:schemeClr val="accent3">
                  <a:lumMod val="75000"/>
                  <a:shade val="67500"/>
                  <a:satMod val="115000"/>
                </a:schemeClr>
              </a:gs>
              <a:gs pos="100000">
                <a:schemeClr val="accent3">
                  <a:lumMod val="75000"/>
                  <a:shade val="100000"/>
                  <a:satMod val="115000"/>
                </a:schemeClr>
              </a:gs>
            </a:gsLst>
            <a:lin ang="10800000" scaled="1"/>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Lágrima"/>
          <p:cNvSpPr/>
          <p:nvPr/>
        </p:nvSpPr>
        <p:spPr>
          <a:xfrm rot="21368087">
            <a:off x="5188172" y="3174952"/>
            <a:ext cx="1410994" cy="1372934"/>
          </a:xfrm>
          <a:prstGeom prst="teardrop">
            <a:avLst/>
          </a:prstGeom>
          <a:gradFill flip="none" rotWithShape="1">
            <a:gsLst>
              <a:gs pos="0">
                <a:schemeClr val="accent3">
                  <a:lumMod val="75000"/>
                  <a:shade val="30000"/>
                  <a:satMod val="115000"/>
                </a:schemeClr>
              </a:gs>
              <a:gs pos="50000">
                <a:schemeClr val="accent3">
                  <a:lumMod val="75000"/>
                  <a:shade val="67500"/>
                  <a:satMod val="115000"/>
                </a:schemeClr>
              </a:gs>
              <a:gs pos="100000">
                <a:schemeClr val="accent3">
                  <a:lumMod val="75000"/>
                  <a:shade val="100000"/>
                  <a:satMod val="115000"/>
                </a:schemeClr>
              </a:gs>
            </a:gsLst>
            <a:lin ang="10800000" scaled="1"/>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Lágrima"/>
          <p:cNvSpPr/>
          <p:nvPr/>
        </p:nvSpPr>
        <p:spPr>
          <a:xfrm rot="21052806">
            <a:off x="4688106" y="3889333"/>
            <a:ext cx="1410994" cy="1372934"/>
          </a:xfrm>
          <a:prstGeom prst="teardrop">
            <a:avLst/>
          </a:prstGeom>
          <a:gradFill flip="none" rotWithShape="1">
            <a:gsLst>
              <a:gs pos="0">
                <a:schemeClr val="accent3">
                  <a:lumMod val="75000"/>
                  <a:shade val="30000"/>
                  <a:satMod val="115000"/>
                </a:schemeClr>
              </a:gs>
              <a:gs pos="50000">
                <a:schemeClr val="accent3">
                  <a:lumMod val="75000"/>
                  <a:shade val="67500"/>
                  <a:satMod val="115000"/>
                </a:schemeClr>
              </a:gs>
              <a:gs pos="100000">
                <a:schemeClr val="accent3">
                  <a:lumMod val="75000"/>
                  <a:shade val="100000"/>
                  <a:satMod val="115000"/>
                </a:schemeClr>
              </a:gs>
            </a:gsLst>
            <a:lin ang="10800000" scaled="1"/>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Lágrima"/>
          <p:cNvSpPr/>
          <p:nvPr/>
        </p:nvSpPr>
        <p:spPr>
          <a:xfrm rot="16531947">
            <a:off x="2722127" y="3106445"/>
            <a:ext cx="1364749" cy="1397590"/>
          </a:xfrm>
          <a:prstGeom prst="teardrop">
            <a:avLst/>
          </a:prstGeom>
          <a:gradFill flip="none" rotWithShape="1">
            <a:gsLst>
              <a:gs pos="0">
                <a:schemeClr val="accent3">
                  <a:lumMod val="75000"/>
                  <a:shade val="30000"/>
                  <a:satMod val="115000"/>
                </a:schemeClr>
              </a:gs>
              <a:gs pos="50000">
                <a:schemeClr val="accent3">
                  <a:lumMod val="75000"/>
                  <a:shade val="67500"/>
                  <a:satMod val="115000"/>
                </a:schemeClr>
              </a:gs>
              <a:gs pos="100000">
                <a:schemeClr val="accent3">
                  <a:lumMod val="75000"/>
                  <a:shade val="100000"/>
                  <a:satMod val="115000"/>
                </a:schemeClr>
              </a:gs>
            </a:gsLst>
            <a:lin ang="10800000" scaled="1"/>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Lágrima"/>
          <p:cNvSpPr/>
          <p:nvPr/>
        </p:nvSpPr>
        <p:spPr>
          <a:xfrm rot="16531947">
            <a:off x="3293631" y="3749387"/>
            <a:ext cx="1364749" cy="1397590"/>
          </a:xfrm>
          <a:prstGeom prst="teardrop">
            <a:avLst/>
          </a:prstGeom>
          <a:gradFill flip="none" rotWithShape="1">
            <a:gsLst>
              <a:gs pos="0">
                <a:schemeClr val="accent3">
                  <a:lumMod val="75000"/>
                  <a:shade val="30000"/>
                  <a:satMod val="115000"/>
                </a:schemeClr>
              </a:gs>
              <a:gs pos="50000">
                <a:schemeClr val="accent3">
                  <a:lumMod val="75000"/>
                  <a:shade val="67500"/>
                  <a:satMod val="115000"/>
                </a:schemeClr>
              </a:gs>
              <a:gs pos="100000">
                <a:schemeClr val="accent3">
                  <a:lumMod val="75000"/>
                  <a:shade val="100000"/>
                  <a:satMod val="115000"/>
                </a:schemeClr>
              </a:gs>
            </a:gsLst>
            <a:lin ang="10800000" scaled="1"/>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Rectángulo"/>
          <p:cNvSpPr/>
          <p:nvPr/>
        </p:nvSpPr>
        <p:spPr>
          <a:xfrm>
            <a:off x="0" y="-500090"/>
            <a:ext cx="9429784" cy="7358090"/>
          </a:xfrm>
          <a:prstGeom prst="rect">
            <a:avLst/>
          </a:prstGeom>
          <a:gradFill flip="none" rotWithShape="1">
            <a:gsLst>
              <a:gs pos="0">
                <a:schemeClr val="tx2">
                  <a:lumMod val="50000"/>
                  <a:shade val="30000"/>
                  <a:satMod val="115000"/>
                </a:schemeClr>
              </a:gs>
              <a:gs pos="50000">
                <a:schemeClr val="tx2">
                  <a:lumMod val="50000"/>
                  <a:shade val="67500"/>
                  <a:satMod val="115000"/>
                </a:schemeClr>
              </a:gs>
              <a:gs pos="100000">
                <a:schemeClr val="tx2">
                  <a:lumMod val="50000"/>
                  <a:shade val="100000"/>
                  <a:satMod val="115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1"/>
                                        </p:tgtEl>
                                        <p:attrNameLst>
                                          <p:attrName>style.opacity</p:attrName>
                                        </p:attrNameLst>
                                      </p:cBhvr>
                                      <p:to>
                                        <p:strVal val="0"/>
                                      </p:to>
                                    </p:set>
                                    <p:animEffect filter="image" prLst="opacity: 0">
                                      <p:cBhvr rctx="IE">
                                        <p:cTn id="7" dur="indefinite"/>
                                        <p:tgtEl>
                                          <p:spTgt spid="21"/>
                                        </p:tgtEl>
                                      </p:cBhvr>
                                    </p:animEffect>
                                  </p:childTnLst>
                                </p:cTn>
                              </p:par>
                              <p:par>
                                <p:cTn id="8" presetID="2" presetClass="entr" presetSubtype="6"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3000" fill="hold"/>
                                        <p:tgtEl>
                                          <p:spTgt spid="5"/>
                                        </p:tgtEl>
                                        <p:attrNameLst>
                                          <p:attrName>ppt_x</p:attrName>
                                        </p:attrNameLst>
                                      </p:cBhvr>
                                      <p:tavLst>
                                        <p:tav tm="0">
                                          <p:val>
                                            <p:strVal val="1+#ppt_w/2"/>
                                          </p:val>
                                        </p:tav>
                                        <p:tav tm="100000">
                                          <p:val>
                                            <p:strVal val="#ppt_x"/>
                                          </p:val>
                                        </p:tav>
                                      </p:tavLst>
                                    </p:anim>
                                    <p:anim calcmode="lin" valueType="num">
                                      <p:cBhvr additive="base">
                                        <p:cTn id="11" dur="3000" fill="hold"/>
                                        <p:tgtEl>
                                          <p:spTgt spid="5"/>
                                        </p:tgtEl>
                                        <p:attrNameLst>
                                          <p:attrName>ppt_y</p:attrName>
                                        </p:attrNameLst>
                                      </p:cBhvr>
                                      <p:tavLst>
                                        <p:tav tm="0">
                                          <p:val>
                                            <p:strVal val="1+#ppt_h/2"/>
                                          </p:val>
                                        </p:tav>
                                        <p:tav tm="100000">
                                          <p:val>
                                            <p:strVal val="#ppt_y"/>
                                          </p:val>
                                        </p:tav>
                                      </p:tavLst>
                                    </p:anim>
                                  </p:childTnLst>
                                </p:cTn>
                              </p:par>
                              <p:par>
                                <p:cTn id="12" presetID="2" presetClass="entr" presetSubtype="6" fill="hold" grpId="0" nodeType="withEffect">
                                  <p:stCondLst>
                                    <p:cond delay="0"/>
                                  </p:stCondLst>
                                  <p:childTnLst>
                                    <p:set>
                                      <p:cBhvr>
                                        <p:cTn id="13" dur="1" fill="hold">
                                          <p:stCondLst>
                                            <p:cond delay="0"/>
                                          </p:stCondLst>
                                        </p:cTn>
                                        <p:tgtEl>
                                          <p:spTgt spid="7"/>
                                        </p:tgtEl>
                                        <p:attrNameLst>
                                          <p:attrName>style.visibility</p:attrName>
                                        </p:attrNameLst>
                                      </p:cBhvr>
                                      <p:to>
                                        <p:strVal val="visible"/>
                                      </p:to>
                                    </p:set>
                                    <p:anim calcmode="lin" valueType="num">
                                      <p:cBhvr additive="base">
                                        <p:cTn id="14" dur="3000" fill="hold"/>
                                        <p:tgtEl>
                                          <p:spTgt spid="7"/>
                                        </p:tgtEl>
                                        <p:attrNameLst>
                                          <p:attrName>ppt_x</p:attrName>
                                        </p:attrNameLst>
                                      </p:cBhvr>
                                      <p:tavLst>
                                        <p:tav tm="0">
                                          <p:val>
                                            <p:strVal val="1+#ppt_w/2"/>
                                          </p:val>
                                        </p:tav>
                                        <p:tav tm="100000">
                                          <p:val>
                                            <p:strVal val="#ppt_x"/>
                                          </p:val>
                                        </p:tav>
                                      </p:tavLst>
                                    </p:anim>
                                    <p:anim calcmode="lin" valueType="num">
                                      <p:cBhvr additive="base">
                                        <p:cTn id="15" dur="3000" fill="hold"/>
                                        <p:tgtEl>
                                          <p:spTgt spid="7"/>
                                        </p:tgtEl>
                                        <p:attrNameLst>
                                          <p:attrName>ppt_y</p:attrName>
                                        </p:attrNameLst>
                                      </p:cBhvr>
                                      <p:tavLst>
                                        <p:tav tm="0">
                                          <p:val>
                                            <p:strVal val="1+#ppt_h/2"/>
                                          </p:val>
                                        </p:tav>
                                        <p:tav tm="100000">
                                          <p:val>
                                            <p:strVal val="#ppt_y"/>
                                          </p:val>
                                        </p:tav>
                                      </p:tavLst>
                                    </p:anim>
                                  </p:childTnLst>
                                </p:cTn>
                              </p:par>
                              <p:par>
                                <p:cTn id="16" presetID="2" presetClass="entr" presetSubtype="6" fill="hold" grpId="0" nodeType="withEffect">
                                  <p:stCondLst>
                                    <p:cond delay="0"/>
                                  </p:stCondLst>
                                  <p:childTnLst>
                                    <p:set>
                                      <p:cBhvr>
                                        <p:cTn id="17" dur="1" fill="hold">
                                          <p:stCondLst>
                                            <p:cond delay="0"/>
                                          </p:stCondLst>
                                        </p:cTn>
                                        <p:tgtEl>
                                          <p:spTgt spid="9"/>
                                        </p:tgtEl>
                                        <p:attrNameLst>
                                          <p:attrName>style.visibility</p:attrName>
                                        </p:attrNameLst>
                                      </p:cBhvr>
                                      <p:to>
                                        <p:strVal val="visible"/>
                                      </p:to>
                                    </p:set>
                                    <p:anim calcmode="lin" valueType="num">
                                      <p:cBhvr additive="base">
                                        <p:cTn id="18" dur="3000" fill="hold"/>
                                        <p:tgtEl>
                                          <p:spTgt spid="9"/>
                                        </p:tgtEl>
                                        <p:attrNameLst>
                                          <p:attrName>ppt_x</p:attrName>
                                        </p:attrNameLst>
                                      </p:cBhvr>
                                      <p:tavLst>
                                        <p:tav tm="0">
                                          <p:val>
                                            <p:strVal val="1+#ppt_w/2"/>
                                          </p:val>
                                        </p:tav>
                                        <p:tav tm="100000">
                                          <p:val>
                                            <p:strVal val="#ppt_x"/>
                                          </p:val>
                                        </p:tav>
                                      </p:tavLst>
                                    </p:anim>
                                    <p:anim calcmode="lin" valueType="num">
                                      <p:cBhvr additive="base">
                                        <p:cTn id="19" dur="3000" fill="hold"/>
                                        <p:tgtEl>
                                          <p:spTgt spid="9"/>
                                        </p:tgtEl>
                                        <p:attrNameLst>
                                          <p:attrName>ppt_y</p:attrName>
                                        </p:attrNameLst>
                                      </p:cBhvr>
                                      <p:tavLst>
                                        <p:tav tm="0">
                                          <p:val>
                                            <p:strVal val="1+#ppt_h/2"/>
                                          </p:val>
                                        </p:tav>
                                        <p:tav tm="100000">
                                          <p:val>
                                            <p:strVal val="#ppt_y"/>
                                          </p:val>
                                        </p:tav>
                                      </p:tavLst>
                                    </p:anim>
                                  </p:childTnLst>
                                </p:cTn>
                              </p:par>
                              <p:par>
                                <p:cTn id="20" presetID="2" presetClass="entr" presetSubtype="6" fill="hold" grpId="0" nodeType="withEffect">
                                  <p:stCondLst>
                                    <p:cond delay="0"/>
                                  </p:stCondLst>
                                  <p:childTnLst>
                                    <p:set>
                                      <p:cBhvr>
                                        <p:cTn id="21" dur="1" fill="hold">
                                          <p:stCondLst>
                                            <p:cond delay="0"/>
                                          </p:stCondLst>
                                        </p:cTn>
                                        <p:tgtEl>
                                          <p:spTgt spid="11"/>
                                        </p:tgtEl>
                                        <p:attrNameLst>
                                          <p:attrName>style.visibility</p:attrName>
                                        </p:attrNameLst>
                                      </p:cBhvr>
                                      <p:to>
                                        <p:strVal val="visible"/>
                                      </p:to>
                                    </p:set>
                                    <p:anim calcmode="lin" valueType="num">
                                      <p:cBhvr additive="base">
                                        <p:cTn id="22" dur="3000" fill="hold"/>
                                        <p:tgtEl>
                                          <p:spTgt spid="11"/>
                                        </p:tgtEl>
                                        <p:attrNameLst>
                                          <p:attrName>ppt_x</p:attrName>
                                        </p:attrNameLst>
                                      </p:cBhvr>
                                      <p:tavLst>
                                        <p:tav tm="0">
                                          <p:val>
                                            <p:strVal val="1+#ppt_w/2"/>
                                          </p:val>
                                        </p:tav>
                                        <p:tav tm="100000">
                                          <p:val>
                                            <p:strVal val="#ppt_x"/>
                                          </p:val>
                                        </p:tav>
                                      </p:tavLst>
                                    </p:anim>
                                    <p:anim calcmode="lin" valueType="num">
                                      <p:cBhvr additive="base">
                                        <p:cTn id="23" dur="3000" fill="hold"/>
                                        <p:tgtEl>
                                          <p:spTgt spid="11"/>
                                        </p:tgtEl>
                                        <p:attrNameLst>
                                          <p:attrName>ppt_y</p:attrName>
                                        </p:attrNameLst>
                                      </p:cBhvr>
                                      <p:tavLst>
                                        <p:tav tm="0">
                                          <p:val>
                                            <p:strVal val="1+#ppt_h/2"/>
                                          </p:val>
                                        </p:tav>
                                        <p:tav tm="100000">
                                          <p:val>
                                            <p:strVal val="#ppt_y"/>
                                          </p:val>
                                        </p:tav>
                                      </p:tavLst>
                                    </p:anim>
                                  </p:childTnLst>
                                </p:cTn>
                              </p:par>
                              <p:par>
                                <p:cTn id="24" presetID="2" presetClass="entr" presetSubtype="6" fill="hold" grpId="0" nodeType="withEffect">
                                  <p:stCondLst>
                                    <p:cond delay="0"/>
                                  </p:stCondLst>
                                  <p:childTnLst>
                                    <p:set>
                                      <p:cBhvr>
                                        <p:cTn id="25" dur="1" fill="hold">
                                          <p:stCondLst>
                                            <p:cond delay="0"/>
                                          </p:stCondLst>
                                        </p:cTn>
                                        <p:tgtEl>
                                          <p:spTgt spid="12"/>
                                        </p:tgtEl>
                                        <p:attrNameLst>
                                          <p:attrName>style.visibility</p:attrName>
                                        </p:attrNameLst>
                                      </p:cBhvr>
                                      <p:to>
                                        <p:strVal val="visible"/>
                                      </p:to>
                                    </p:set>
                                    <p:anim calcmode="lin" valueType="num">
                                      <p:cBhvr additive="base">
                                        <p:cTn id="26" dur="3000" fill="hold"/>
                                        <p:tgtEl>
                                          <p:spTgt spid="12"/>
                                        </p:tgtEl>
                                        <p:attrNameLst>
                                          <p:attrName>ppt_x</p:attrName>
                                        </p:attrNameLst>
                                      </p:cBhvr>
                                      <p:tavLst>
                                        <p:tav tm="0">
                                          <p:val>
                                            <p:strVal val="1+#ppt_w/2"/>
                                          </p:val>
                                        </p:tav>
                                        <p:tav tm="100000">
                                          <p:val>
                                            <p:strVal val="#ppt_x"/>
                                          </p:val>
                                        </p:tav>
                                      </p:tavLst>
                                    </p:anim>
                                    <p:anim calcmode="lin" valueType="num">
                                      <p:cBhvr additive="base">
                                        <p:cTn id="27" dur="3000" fill="hold"/>
                                        <p:tgtEl>
                                          <p:spTgt spid="12"/>
                                        </p:tgtEl>
                                        <p:attrNameLst>
                                          <p:attrName>ppt_y</p:attrName>
                                        </p:attrNameLst>
                                      </p:cBhvr>
                                      <p:tavLst>
                                        <p:tav tm="0">
                                          <p:val>
                                            <p:strVal val="1+#ppt_h/2"/>
                                          </p:val>
                                        </p:tav>
                                        <p:tav tm="100000">
                                          <p:val>
                                            <p:strVal val="#ppt_y"/>
                                          </p:val>
                                        </p:tav>
                                      </p:tavLst>
                                    </p:anim>
                                  </p:childTnLst>
                                </p:cTn>
                              </p:par>
                              <p:par>
                                <p:cTn id="28" presetID="2" presetClass="entr" presetSubtype="6" fill="hold" grpId="0" nodeType="withEffect">
                                  <p:stCondLst>
                                    <p:cond delay="0"/>
                                  </p:stCondLst>
                                  <p:childTnLst>
                                    <p:set>
                                      <p:cBhvr>
                                        <p:cTn id="29" dur="1" fill="hold">
                                          <p:stCondLst>
                                            <p:cond delay="0"/>
                                          </p:stCondLst>
                                        </p:cTn>
                                        <p:tgtEl>
                                          <p:spTgt spid="13"/>
                                        </p:tgtEl>
                                        <p:attrNameLst>
                                          <p:attrName>style.visibility</p:attrName>
                                        </p:attrNameLst>
                                      </p:cBhvr>
                                      <p:to>
                                        <p:strVal val="visible"/>
                                      </p:to>
                                    </p:set>
                                    <p:anim calcmode="lin" valueType="num">
                                      <p:cBhvr additive="base">
                                        <p:cTn id="30" dur="3000" fill="hold"/>
                                        <p:tgtEl>
                                          <p:spTgt spid="13"/>
                                        </p:tgtEl>
                                        <p:attrNameLst>
                                          <p:attrName>ppt_x</p:attrName>
                                        </p:attrNameLst>
                                      </p:cBhvr>
                                      <p:tavLst>
                                        <p:tav tm="0">
                                          <p:val>
                                            <p:strVal val="1+#ppt_w/2"/>
                                          </p:val>
                                        </p:tav>
                                        <p:tav tm="100000">
                                          <p:val>
                                            <p:strVal val="#ppt_x"/>
                                          </p:val>
                                        </p:tav>
                                      </p:tavLst>
                                    </p:anim>
                                    <p:anim calcmode="lin" valueType="num">
                                      <p:cBhvr additive="base">
                                        <p:cTn id="31" dur="3000" fill="hold"/>
                                        <p:tgtEl>
                                          <p:spTgt spid="13"/>
                                        </p:tgtEl>
                                        <p:attrNameLst>
                                          <p:attrName>ppt_y</p:attrName>
                                        </p:attrNameLst>
                                      </p:cBhvr>
                                      <p:tavLst>
                                        <p:tav tm="0">
                                          <p:val>
                                            <p:strVal val="1+#ppt_h/2"/>
                                          </p:val>
                                        </p:tav>
                                        <p:tav tm="100000">
                                          <p:val>
                                            <p:strVal val="#ppt_y"/>
                                          </p:val>
                                        </p:tav>
                                      </p:tavLst>
                                    </p:anim>
                                  </p:childTnLst>
                                </p:cTn>
                              </p:par>
                              <p:par>
                                <p:cTn id="32" presetID="2" presetClass="entr" presetSubtype="6" fill="hold" grpId="0" nodeType="withEffect">
                                  <p:stCondLst>
                                    <p:cond delay="0"/>
                                  </p:stCondLst>
                                  <p:childTnLst>
                                    <p:set>
                                      <p:cBhvr>
                                        <p:cTn id="33" dur="1" fill="hold">
                                          <p:stCondLst>
                                            <p:cond delay="0"/>
                                          </p:stCondLst>
                                        </p:cTn>
                                        <p:tgtEl>
                                          <p:spTgt spid="19"/>
                                        </p:tgtEl>
                                        <p:attrNameLst>
                                          <p:attrName>style.visibility</p:attrName>
                                        </p:attrNameLst>
                                      </p:cBhvr>
                                      <p:to>
                                        <p:strVal val="visible"/>
                                      </p:to>
                                    </p:set>
                                    <p:anim calcmode="lin" valueType="num">
                                      <p:cBhvr additive="base">
                                        <p:cTn id="34" dur="3000" fill="hold"/>
                                        <p:tgtEl>
                                          <p:spTgt spid="19"/>
                                        </p:tgtEl>
                                        <p:attrNameLst>
                                          <p:attrName>ppt_x</p:attrName>
                                        </p:attrNameLst>
                                      </p:cBhvr>
                                      <p:tavLst>
                                        <p:tav tm="0">
                                          <p:val>
                                            <p:strVal val="1+#ppt_w/2"/>
                                          </p:val>
                                        </p:tav>
                                        <p:tav tm="100000">
                                          <p:val>
                                            <p:strVal val="#ppt_x"/>
                                          </p:val>
                                        </p:tav>
                                      </p:tavLst>
                                    </p:anim>
                                    <p:anim calcmode="lin" valueType="num">
                                      <p:cBhvr additive="base">
                                        <p:cTn id="35" dur="3000" fill="hold"/>
                                        <p:tgtEl>
                                          <p:spTgt spid="19"/>
                                        </p:tgtEl>
                                        <p:attrNameLst>
                                          <p:attrName>ppt_y</p:attrName>
                                        </p:attrNameLst>
                                      </p:cBhvr>
                                      <p:tavLst>
                                        <p:tav tm="0">
                                          <p:val>
                                            <p:strVal val="1+#ppt_h/2"/>
                                          </p:val>
                                        </p:tav>
                                        <p:tav tm="100000">
                                          <p:val>
                                            <p:strVal val="#ppt_y"/>
                                          </p:val>
                                        </p:tav>
                                      </p:tavLst>
                                    </p:anim>
                                  </p:childTnLst>
                                </p:cTn>
                              </p:par>
                              <p:par>
                                <p:cTn id="36" presetID="2" presetClass="entr" presetSubtype="6" fill="hold" grpId="0" nodeType="withEffect">
                                  <p:stCondLst>
                                    <p:cond delay="0"/>
                                  </p:stCondLst>
                                  <p:childTnLst>
                                    <p:set>
                                      <p:cBhvr>
                                        <p:cTn id="37" dur="1" fill="hold">
                                          <p:stCondLst>
                                            <p:cond delay="0"/>
                                          </p:stCondLst>
                                        </p:cTn>
                                        <p:tgtEl>
                                          <p:spTgt spid="20"/>
                                        </p:tgtEl>
                                        <p:attrNameLst>
                                          <p:attrName>style.visibility</p:attrName>
                                        </p:attrNameLst>
                                      </p:cBhvr>
                                      <p:to>
                                        <p:strVal val="visible"/>
                                      </p:to>
                                    </p:set>
                                    <p:anim calcmode="lin" valueType="num">
                                      <p:cBhvr additive="base">
                                        <p:cTn id="38" dur="3000" fill="hold"/>
                                        <p:tgtEl>
                                          <p:spTgt spid="20"/>
                                        </p:tgtEl>
                                        <p:attrNameLst>
                                          <p:attrName>ppt_x</p:attrName>
                                        </p:attrNameLst>
                                      </p:cBhvr>
                                      <p:tavLst>
                                        <p:tav tm="0">
                                          <p:val>
                                            <p:strVal val="1+#ppt_w/2"/>
                                          </p:val>
                                        </p:tav>
                                        <p:tav tm="100000">
                                          <p:val>
                                            <p:strVal val="#ppt_x"/>
                                          </p:val>
                                        </p:tav>
                                      </p:tavLst>
                                    </p:anim>
                                    <p:anim calcmode="lin" valueType="num">
                                      <p:cBhvr additive="base">
                                        <p:cTn id="39" dur="3000" fill="hold"/>
                                        <p:tgtEl>
                                          <p:spTgt spid="20"/>
                                        </p:tgtEl>
                                        <p:attrNameLst>
                                          <p:attrName>ppt_y</p:attrName>
                                        </p:attrNameLst>
                                      </p:cBhvr>
                                      <p:tavLst>
                                        <p:tav tm="0">
                                          <p:val>
                                            <p:strVal val="1+#ppt_h/2"/>
                                          </p:val>
                                        </p:tav>
                                        <p:tav tm="100000">
                                          <p:val>
                                            <p:strVal val="#ppt_y"/>
                                          </p:val>
                                        </p:tav>
                                      </p:tavLst>
                                    </p:anim>
                                  </p:childTnLst>
                                </p:cTn>
                              </p:par>
                              <p:par>
                                <p:cTn id="40" presetID="2" presetClass="entr" presetSubtype="12" fill="hold" grpId="0" nodeType="withEffect">
                                  <p:stCondLst>
                                    <p:cond delay="0"/>
                                  </p:stCondLst>
                                  <p:childTnLst>
                                    <p:set>
                                      <p:cBhvr>
                                        <p:cTn id="41" dur="1" fill="hold">
                                          <p:stCondLst>
                                            <p:cond delay="0"/>
                                          </p:stCondLst>
                                        </p:cTn>
                                        <p:tgtEl>
                                          <p:spTgt spid="6"/>
                                        </p:tgtEl>
                                        <p:attrNameLst>
                                          <p:attrName>style.visibility</p:attrName>
                                        </p:attrNameLst>
                                      </p:cBhvr>
                                      <p:to>
                                        <p:strVal val="visible"/>
                                      </p:to>
                                    </p:set>
                                    <p:anim calcmode="lin" valueType="num">
                                      <p:cBhvr additive="base">
                                        <p:cTn id="42" dur="3000" fill="hold"/>
                                        <p:tgtEl>
                                          <p:spTgt spid="6"/>
                                        </p:tgtEl>
                                        <p:attrNameLst>
                                          <p:attrName>ppt_x</p:attrName>
                                        </p:attrNameLst>
                                      </p:cBhvr>
                                      <p:tavLst>
                                        <p:tav tm="0">
                                          <p:val>
                                            <p:strVal val="0-#ppt_w/2"/>
                                          </p:val>
                                        </p:tav>
                                        <p:tav tm="100000">
                                          <p:val>
                                            <p:strVal val="#ppt_x"/>
                                          </p:val>
                                        </p:tav>
                                      </p:tavLst>
                                    </p:anim>
                                    <p:anim calcmode="lin" valueType="num">
                                      <p:cBhvr additive="base">
                                        <p:cTn id="43" dur="3000" fill="hold"/>
                                        <p:tgtEl>
                                          <p:spTgt spid="6"/>
                                        </p:tgtEl>
                                        <p:attrNameLst>
                                          <p:attrName>ppt_y</p:attrName>
                                        </p:attrNameLst>
                                      </p:cBhvr>
                                      <p:tavLst>
                                        <p:tav tm="0">
                                          <p:val>
                                            <p:strVal val="1+#ppt_h/2"/>
                                          </p:val>
                                        </p:tav>
                                        <p:tav tm="100000">
                                          <p:val>
                                            <p:strVal val="#ppt_y"/>
                                          </p:val>
                                        </p:tav>
                                      </p:tavLst>
                                    </p:anim>
                                  </p:childTnLst>
                                </p:cTn>
                              </p:par>
                              <p:par>
                                <p:cTn id="44" presetID="2" presetClass="entr" presetSubtype="12" fill="hold" grpId="0" nodeType="withEffect">
                                  <p:stCondLst>
                                    <p:cond delay="0"/>
                                  </p:stCondLst>
                                  <p:childTnLst>
                                    <p:set>
                                      <p:cBhvr>
                                        <p:cTn id="45" dur="1" fill="hold">
                                          <p:stCondLst>
                                            <p:cond delay="0"/>
                                          </p:stCondLst>
                                        </p:cTn>
                                        <p:tgtEl>
                                          <p:spTgt spid="8"/>
                                        </p:tgtEl>
                                        <p:attrNameLst>
                                          <p:attrName>style.visibility</p:attrName>
                                        </p:attrNameLst>
                                      </p:cBhvr>
                                      <p:to>
                                        <p:strVal val="visible"/>
                                      </p:to>
                                    </p:set>
                                    <p:anim calcmode="lin" valueType="num">
                                      <p:cBhvr additive="base">
                                        <p:cTn id="46" dur="3000" fill="hold"/>
                                        <p:tgtEl>
                                          <p:spTgt spid="8"/>
                                        </p:tgtEl>
                                        <p:attrNameLst>
                                          <p:attrName>ppt_x</p:attrName>
                                        </p:attrNameLst>
                                      </p:cBhvr>
                                      <p:tavLst>
                                        <p:tav tm="0">
                                          <p:val>
                                            <p:strVal val="0-#ppt_w/2"/>
                                          </p:val>
                                        </p:tav>
                                        <p:tav tm="100000">
                                          <p:val>
                                            <p:strVal val="#ppt_x"/>
                                          </p:val>
                                        </p:tav>
                                      </p:tavLst>
                                    </p:anim>
                                    <p:anim calcmode="lin" valueType="num">
                                      <p:cBhvr additive="base">
                                        <p:cTn id="47" dur="3000" fill="hold"/>
                                        <p:tgtEl>
                                          <p:spTgt spid="8"/>
                                        </p:tgtEl>
                                        <p:attrNameLst>
                                          <p:attrName>ppt_y</p:attrName>
                                        </p:attrNameLst>
                                      </p:cBhvr>
                                      <p:tavLst>
                                        <p:tav tm="0">
                                          <p:val>
                                            <p:strVal val="1+#ppt_h/2"/>
                                          </p:val>
                                        </p:tav>
                                        <p:tav tm="100000">
                                          <p:val>
                                            <p:strVal val="#ppt_y"/>
                                          </p:val>
                                        </p:tav>
                                      </p:tavLst>
                                    </p:anim>
                                  </p:childTnLst>
                                </p:cTn>
                              </p:par>
                              <p:par>
                                <p:cTn id="48" presetID="2" presetClass="entr" presetSubtype="12" fill="hold" grpId="0" nodeType="withEffect">
                                  <p:stCondLst>
                                    <p:cond delay="0"/>
                                  </p:stCondLst>
                                  <p:childTnLst>
                                    <p:set>
                                      <p:cBhvr>
                                        <p:cTn id="49" dur="1" fill="hold">
                                          <p:stCondLst>
                                            <p:cond delay="0"/>
                                          </p:stCondLst>
                                        </p:cTn>
                                        <p:tgtEl>
                                          <p:spTgt spid="10"/>
                                        </p:tgtEl>
                                        <p:attrNameLst>
                                          <p:attrName>style.visibility</p:attrName>
                                        </p:attrNameLst>
                                      </p:cBhvr>
                                      <p:to>
                                        <p:strVal val="visible"/>
                                      </p:to>
                                    </p:set>
                                    <p:anim calcmode="lin" valueType="num">
                                      <p:cBhvr additive="base">
                                        <p:cTn id="50" dur="3000" fill="hold"/>
                                        <p:tgtEl>
                                          <p:spTgt spid="10"/>
                                        </p:tgtEl>
                                        <p:attrNameLst>
                                          <p:attrName>ppt_x</p:attrName>
                                        </p:attrNameLst>
                                      </p:cBhvr>
                                      <p:tavLst>
                                        <p:tav tm="0">
                                          <p:val>
                                            <p:strVal val="0-#ppt_w/2"/>
                                          </p:val>
                                        </p:tav>
                                        <p:tav tm="100000">
                                          <p:val>
                                            <p:strVal val="#ppt_x"/>
                                          </p:val>
                                        </p:tav>
                                      </p:tavLst>
                                    </p:anim>
                                    <p:anim calcmode="lin" valueType="num">
                                      <p:cBhvr additive="base">
                                        <p:cTn id="51" dur="3000" fill="hold"/>
                                        <p:tgtEl>
                                          <p:spTgt spid="10"/>
                                        </p:tgtEl>
                                        <p:attrNameLst>
                                          <p:attrName>ppt_y</p:attrName>
                                        </p:attrNameLst>
                                      </p:cBhvr>
                                      <p:tavLst>
                                        <p:tav tm="0">
                                          <p:val>
                                            <p:strVal val="1+#ppt_h/2"/>
                                          </p:val>
                                        </p:tav>
                                        <p:tav tm="100000">
                                          <p:val>
                                            <p:strVal val="#ppt_y"/>
                                          </p:val>
                                        </p:tav>
                                      </p:tavLst>
                                    </p:anim>
                                  </p:childTnLst>
                                </p:cTn>
                              </p:par>
                              <p:par>
                                <p:cTn id="52" presetID="2" presetClass="entr" presetSubtype="12" fill="hold" grpId="0" nodeType="withEffect">
                                  <p:stCondLst>
                                    <p:cond delay="0"/>
                                  </p:stCondLst>
                                  <p:childTnLst>
                                    <p:set>
                                      <p:cBhvr>
                                        <p:cTn id="53" dur="1" fill="hold">
                                          <p:stCondLst>
                                            <p:cond delay="0"/>
                                          </p:stCondLst>
                                        </p:cTn>
                                        <p:tgtEl>
                                          <p:spTgt spid="14"/>
                                        </p:tgtEl>
                                        <p:attrNameLst>
                                          <p:attrName>style.visibility</p:attrName>
                                        </p:attrNameLst>
                                      </p:cBhvr>
                                      <p:to>
                                        <p:strVal val="visible"/>
                                      </p:to>
                                    </p:set>
                                    <p:anim calcmode="lin" valueType="num">
                                      <p:cBhvr additive="base">
                                        <p:cTn id="54" dur="3000" fill="hold"/>
                                        <p:tgtEl>
                                          <p:spTgt spid="14"/>
                                        </p:tgtEl>
                                        <p:attrNameLst>
                                          <p:attrName>ppt_x</p:attrName>
                                        </p:attrNameLst>
                                      </p:cBhvr>
                                      <p:tavLst>
                                        <p:tav tm="0">
                                          <p:val>
                                            <p:strVal val="0-#ppt_w/2"/>
                                          </p:val>
                                        </p:tav>
                                        <p:tav tm="100000">
                                          <p:val>
                                            <p:strVal val="#ppt_x"/>
                                          </p:val>
                                        </p:tav>
                                      </p:tavLst>
                                    </p:anim>
                                    <p:anim calcmode="lin" valueType="num">
                                      <p:cBhvr additive="base">
                                        <p:cTn id="55" dur="3000" fill="hold"/>
                                        <p:tgtEl>
                                          <p:spTgt spid="14"/>
                                        </p:tgtEl>
                                        <p:attrNameLst>
                                          <p:attrName>ppt_y</p:attrName>
                                        </p:attrNameLst>
                                      </p:cBhvr>
                                      <p:tavLst>
                                        <p:tav tm="0">
                                          <p:val>
                                            <p:strVal val="1+#ppt_h/2"/>
                                          </p:val>
                                        </p:tav>
                                        <p:tav tm="100000">
                                          <p:val>
                                            <p:strVal val="#ppt_y"/>
                                          </p:val>
                                        </p:tav>
                                      </p:tavLst>
                                    </p:anim>
                                  </p:childTnLst>
                                </p:cTn>
                              </p:par>
                              <p:par>
                                <p:cTn id="56" presetID="2" presetClass="entr" presetSubtype="12" fill="hold" grpId="0" nodeType="withEffect">
                                  <p:stCondLst>
                                    <p:cond delay="0"/>
                                  </p:stCondLst>
                                  <p:childTnLst>
                                    <p:set>
                                      <p:cBhvr>
                                        <p:cTn id="57" dur="1" fill="hold">
                                          <p:stCondLst>
                                            <p:cond delay="0"/>
                                          </p:stCondLst>
                                        </p:cTn>
                                        <p:tgtEl>
                                          <p:spTgt spid="15"/>
                                        </p:tgtEl>
                                        <p:attrNameLst>
                                          <p:attrName>style.visibility</p:attrName>
                                        </p:attrNameLst>
                                      </p:cBhvr>
                                      <p:to>
                                        <p:strVal val="visible"/>
                                      </p:to>
                                    </p:set>
                                    <p:anim calcmode="lin" valueType="num">
                                      <p:cBhvr additive="base">
                                        <p:cTn id="58" dur="3000" fill="hold"/>
                                        <p:tgtEl>
                                          <p:spTgt spid="15"/>
                                        </p:tgtEl>
                                        <p:attrNameLst>
                                          <p:attrName>ppt_x</p:attrName>
                                        </p:attrNameLst>
                                      </p:cBhvr>
                                      <p:tavLst>
                                        <p:tav tm="0">
                                          <p:val>
                                            <p:strVal val="0-#ppt_w/2"/>
                                          </p:val>
                                        </p:tav>
                                        <p:tav tm="100000">
                                          <p:val>
                                            <p:strVal val="#ppt_x"/>
                                          </p:val>
                                        </p:tav>
                                      </p:tavLst>
                                    </p:anim>
                                    <p:anim calcmode="lin" valueType="num">
                                      <p:cBhvr additive="base">
                                        <p:cTn id="59" dur="3000" fill="hold"/>
                                        <p:tgtEl>
                                          <p:spTgt spid="15"/>
                                        </p:tgtEl>
                                        <p:attrNameLst>
                                          <p:attrName>ppt_y</p:attrName>
                                        </p:attrNameLst>
                                      </p:cBhvr>
                                      <p:tavLst>
                                        <p:tav tm="0">
                                          <p:val>
                                            <p:strVal val="1+#ppt_h/2"/>
                                          </p:val>
                                        </p:tav>
                                        <p:tav tm="100000">
                                          <p:val>
                                            <p:strVal val="#ppt_y"/>
                                          </p:val>
                                        </p:tav>
                                      </p:tavLst>
                                    </p:anim>
                                  </p:childTnLst>
                                </p:cTn>
                              </p:par>
                              <p:par>
                                <p:cTn id="60" presetID="2" presetClass="entr" presetSubtype="12" fill="hold" grpId="0" nodeType="withEffect">
                                  <p:stCondLst>
                                    <p:cond delay="0"/>
                                  </p:stCondLst>
                                  <p:childTnLst>
                                    <p:set>
                                      <p:cBhvr>
                                        <p:cTn id="61" dur="1" fill="hold">
                                          <p:stCondLst>
                                            <p:cond delay="0"/>
                                          </p:stCondLst>
                                        </p:cTn>
                                        <p:tgtEl>
                                          <p:spTgt spid="16"/>
                                        </p:tgtEl>
                                        <p:attrNameLst>
                                          <p:attrName>style.visibility</p:attrName>
                                        </p:attrNameLst>
                                      </p:cBhvr>
                                      <p:to>
                                        <p:strVal val="visible"/>
                                      </p:to>
                                    </p:set>
                                    <p:anim calcmode="lin" valueType="num">
                                      <p:cBhvr additive="base">
                                        <p:cTn id="62" dur="3000" fill="hold"/>
                                        <p:tgtEl>
                                          <p:spTgt spid="16"/>
                                        </p:tgtEl>
                                        <p:attrNameLst>
                                          <p:attrName>ppt_x</p:attrName>
                                        </p:attrNameLst>
                                      </p:cBhvr>
                                      <p:tavLst>
                                        <p:tav tm="0">
                                          <p:val>
                                            <p:strVal val="0-#ppt_w/2"/>
                                          </p:val>
                                        </p:tav>
                                        <p:tav tm="100000">
                                          <p:val>
                                            <p:strVal val="#ppt_x"/>
                                          </p:val>
                                        </p:tav>
                                      </p:tavLst>
                                    </p:anim>
                                    <p:anim calcmode="lin" valueType="num">
                                      <p:cBhvr additive="base">
                                        <p:cTn id="63" dur="3000" fill="hold"/>
                                        <p:tgtEl>
                                          <p:spTgt spid="16"/>
                                        </p:tgtEl>
                                        <p:attrNameLst>
                                          <p:attrName>ppt_y</p:attrName>
                                        </p:attrNameLst>
                                      </p:cBhvr>
                                      <p:tavLst>
                                        <p:tav tm="0">
                                          <p:val>
                                            <p:strVal val="1+#ppt_h/2"/>
                                          </p:val>
                                        </p:tav>
                                        <p:tav tm="100000">
                                          <p:val>
                                            <p:strVal val="#ppt_y"/>
                                          </p:val>
                                        </p:tav>
                                      </p:tavLst>
                                    </p:anim>
                                  </p:childTnLst>
                                </p:cTn>
                              </p:par>
                              <p:par>
                                <p:cTn id="64" presetID="2" presetClass="entr" presetSubtype="12" fill="hold" grpId="0" nodeType="withEffect">
                                  <p:stCondLst>
                                    <p:cond delay="0"/>
                                  </p:stCondLst>
                                  <p:childTnLst>
                                    <p:set>
                                      <p:cBhvr>
                                        <p:cTn id="65" dur="1" fill="hold">
                                          <p:stCondLst>
                                            <p:cond delay="0"/>
                                          </p:stCondLst>
                                        </p:cTn>
                                        <p:tgtEl>
                                          <p:spTgt spid="17"/>
                                        </p:tgtEl>
                                        <p:attrNameLst>
                                          <p:attrName>style.visibility</p:attrName>
                                        </p:attrNameLst>
                                      </p:cBhvr>
                                      <p:to>
                                        <p:strVal val="visible"/>
                                      </p:to>
                                    </p:set>
                                    <p:anim calcmode="lin" valueType="num">
                                      <p:cBhvr additive="base">
                                        <p:cTn id="66" dur="3000" fill="hold"/>
                                        <p:tgtEl>
                                          <p:spTgt spid="17"/>
                                        </p:tgtEl>
                                        <p:attrNameLst>
                                          <p:attrName>ppt_x</p:attrName>
                                        </p:attrNameLst>
                                      </p:cBhvr>
                                      <p:tavLst>
                                        <p:tav tm="0">
                                          <p:val>
                                            <p:strVal val="0-#ppt_w/2"/>
                                          </p:val>
                                        </p:tav>
                                        <p:tav tm="100000">
                                          <p:val>
                                            <p:strVal val="#ppt_x"/>
                                          </p:val>
                                        </p:tav>
                                      </p:tavLst>
                                    </p:anim>
                                    <p:anim calcmode="lin" valueType="num">
                                      <p:cBhvr additive="base">
                                        <p:cTn id="67" dur="3000" fill="hold"/>
                                        <p:tgtEl>
                                          <p:spTgt spid="17"/>
                                        </p:tgtEl>
                                        <p:attrNameLst>
                                          <p:attrName>ppt_y</p:attrName>
                                        </p:attrNameLst>
                                      </p:cBhvr>
                                      <p:tavLst>
                                        <p:tav tm="0">
                                          <p:val>
                                            <p:strVal val="1+#ppt_h/2"/>
                                          </p:val>
                                        </p:tav>
                                        <p:tav tm="100000">
                                          <p:val>
                                            <p:strVal val="#ppt_y"/>
                                          </p:val>
                                        </p:tav>
                                      </p:tavLst>
                                    </p:anim>
                                  </p:childTnLst>
                                </p:cTn>
                              </p:par>
                              <p:par>
                                <p:cTn id="68" presetID="2" presetClass="entr" presetSubtype="12" fill="hold" grpId="0" nodeType="withEffect">
                                  <p:stCondLst>
                                    <p:cond delay="0"/>
                                  </p:stCondLst>
                                  <p:childTnLst>
                                    <p:set>
                                      <p:cBhvr>
                                        <p:cTn id="69" dur="1" fill="hold">
                                          <p:stCondLst>
                                            <p:cond delay="0"/>
                                          </p:stCondLst>
                                        </p:cTn>
                                        <p:tgtEl>
                                          <p:spTgt spid="18"/>
                                        </p:tgtEl>
                                        <p:attrNameLst>
                                          <p:attrName>style.visibility</p:attrName>
                                        </p:attrNameLst>
                                      </p:cBhvr>
                                      <p:to>
                                        <p:strVal val="visible"/>
                                      </p:to>
                                    </p:set>
                                    <p:anim calcmode="lin" valueType="num">
                                      <p:cBhvr additive="base">
                                        <p:cTn id="70" dur="3000" fill="hold"/>
                                        <p:tgtEl>
                                          <p:spTgt spid="18"/>
                                        </p:tgtEl>
                                        <p:attrNameLst>
                                          <p:attrName>ppt_x</p:attrName>
                                        </p:attrNameLst>
                                      </p:cBhvr>
                                      <p:tavLst>
                                        <p:tav tm="0">
                                          <p:val>
                                            <p:strVal val="0-#ppt_w/2"/>
                                          </p:val>
                                        </p:tav>
                                        <p:tav tm="100000">
                                          <p:val>
                                            <p:strVal val="#ppt_x"/>
                                          </p:val>
                                        </p:tav>
                                      </p:tavLst>
                                    </p:anim>
                                    <p:anim calcmode="lin" valueType="num">
                                      <p:cBhvr additive="base">
                                        <p:cTn id="71" dur="3000" fill="hold"/>
                                        <p:tgtEl>
                                          <p:spTgt spid="18"/>
                                        </p:tgtEl>
                                        <p:attrNameLst>
                                          <p:attrName>ppt_y</p:attrName>
                                        </p:attrNameLst>
                                      </p:cBhvr>
                                      <p:tavLst>
                                        <p:tav tm="0">
                                          <p:val>
                                            <p:strVal val="1+#ppt_h/2"/>
                                          </p:val>
                                        </p:tav>
                                        <p:tav tm="100000">
                                          <p:val>
                                            <p:strVal val="#ppt_y"/>
                                          </p:val>
                                        </p:tav>
                                      </p:tavLst>
                                    </p:anim>
                                  </p:childTnLst>
                                </p:cTn>
                              </p:par>
                              <p:par>
                                <p:cTn id="72" presetID="8" presetClass="emph" presetSubtype="0" fill="hold" grpId="1" nodeType="withEffect">
                                  <p:stCondLst>
                                    <p:cond delay="0"/>
                                  </p:stCondLst>
                                  <p:childTnLst>
                                    <p:animRot by="21600000">
                                      <p:cBhvr>
                                        <p:cTn id="73" dur="3000" fill="hold"/>
                                        <p:tgtEl>
                                          <p:spTgt spid="5"/>
                                        </p:tgtEl>
                                        <p:attrNameLst>
                                          <p:attrName>r</p:attrName>
                                        </p:attrNameLst>
                                      </p:cBhvr>
                                    </p:animRot>
                                  </p:childTnLst>
                                </p:cTn>
                              </p:par>
                              <p:par>
                                <p:cTn id="74" presetID="8" presetClass="emph" presetSubtype="0" fill="hold" grpId="1" nodeType="withEffect">
                                  <p:stCondLst>
                                    <p:cond delay="0"/>
                                  </p:stCondLst>
                                  <p:childTnLst>
                                    <p:animRot by="21600000">
                                      <p:cBhvr>
                                        <p:cTn id="75" dur="3000" fill="hold"/>
                                        <p:tgtEl>
                                          <p:spTgt spid="7"/>
                                        </p:tgtEl>
                                        <p:attrNameLst>
                                          <p:attrName>r</p:attrName>
                                        </p:attrNameLst>
                                      </p:cBhvr>
                                    </p:animRot>
                                  </p:childTnLst>
                                </p:cTn>
                              </p:par>
                              <p:par>
                                <p:cTn id="76" presetID="8" presetClass="emph" presetSubtype="0" fill="hold" grpId="1" nodeType="withEffect">
                                  <p:stCondLst>
                                    <p:cond delay="0"/>
                                  </p:stCondLst>
                                  <p:childTnLst>
                                    <p:animRot by="21600000">
                                      <p:cBhvr>
                                        <p:cTn id="77" dur="3000" fill="hold"/>
                                        <p:tgtEl>
                                          <p:spTgt spid="9"/>
                                        </p:tgtEl>
                                        <p:attrNameLst>
                                          <p:attrName>r</p:attrName>
                                        </p:attrNameLst>
                                      </p:cBhvr>
                                    </p:animRot>
                                  </p:childTnLst>
                                </p:cTn>
                              </p:par>
                              <p:par>
                                <p:cTn id="78" presetID="8" presetClass="emph" presetSubtype="0" fill="hold" grpId="1" nodeType="withEffect">
                                  <p:stCondLst>
                                    <p:cond delay="0"/>
                                  </p:stCondLst>
                                  <p:childTnLst>
                                    <p:animRot by="21600000">
                                      <p:cBhvr>
                                        <p:cTn id="79" dur="3000" fill="hold"/>
                                        <p:tgtEl>
                                          <p:spTgt spid="11"/>
                                        </p:tgtEl>
                                        <p:attrNameLst>
                                          <p:attrName>r</p:attrName>
                                        </p:attrNameLst>
                                      </p:cBhvr>
                                    </p:animRot>
                                  </p:childTnLst>
                                </p:cTn>
                              </p:par>
                              <p:par>
                                <p:cTn id="80" presetID="8" presetClass="emph" presetSubtype="0" fill="hold" grpId="1" nodeType="withEffect">
                                  <p:stCondLst>
                                    <p:cond delay="0"/>
                                  </p:stCondLst>
                                  <p:childTnLst>
                                    <p:animRot by="21600000">
                                      <p:cBhvr>
                                        <p:cTn id="81" dur="3000" fill="hold"/>
                                        <p:tgtEl>
                                          <p:spTgt spid="12"/>
                                        </p:tgtEl>
                                        <p:attrNameLst>
                                          <p:attrName>r</p:attrName>
                                        </p:attrNameLst>
                                      </p:cBhvr>
                                    </p:animRot>
                                  </p:childTnLst>
                                </p:cTn>
                              </p:par>
                              <p:par>
                                <p:cTn id="82" presetID="8" presetClass="emph" presetSubtype="0" fill="hold" grpId="1" nodeType="withEffect">
                                  <p:stCondLst>
                                    <p:cond delay="0"/>
                                  </p:stCondLst>
                                  <p:childTnLst>
                                    <p:animRot by="21600000">
                                      <p:cBhvr>
                                        <p:cTn id="83" dur="3000" fill="hold"/>
                                        <p:tgtEl>
                                          <p:spTgt spid="13"/>
                                        </p:tgtEl>
                                        <p:attrNameLst>
                                          <p:attrName>r</p:attrName>
                                        </p:attrNameLst>
                                      </p:cBhvr>
                                    </p:animRot>
                                  </p:childTnLst>
                                </p:cTn>
                              </p:par>
                              <p:par>
                                <p:cTn id="84" presetID="8" presetClass="emph" presetSubtype="0" fill="hold" grpId="1" nodeType="withEffect">
                                  <p:stCondLst>
                                    <p:cond delay="0"/>
                                  </p:stCondLst>
                                  <p:childTnLst>
                                    <p:animRot by="21600000">
                                      <p:cBhvr>
                                        <p:cTn id="85" dur="3000" fill="hold"/>
                                        <p:tgtEl>
                                          <p:spTgt spid="19"/>
                                        </p:tgtEl>
                                        <p:attrNameLst>
                                          <p:attrName>r</p:attrName>
                                        </p:attrNameLst>
                                      </p:cBhvr>
                                    </p:animRot>
                                  </p:childTnLst>
                                </p:cTn>
                              </p:par>
                              <p:par>
                                <p:cTn id="86" presetID="8" presetClass="emph" presetSubtype="0" fill="hold" grpId="1" nodeType="withEffect">
                                  <p:stCondLst>
                                    <p:cond delay="0"/>
                                  </p:stCondLst>
                                  <p:childTnLst>
                                    <p:animRot by="21600000">
                                      <p:cBhvr>
                                        <p:cTn id="87" dur="3000" fill="hold"/>
                                        <p:tgtEl>
                                          <p:spTgt spid="20"/>
                                        </p:tgtEl>
                                        <p:attrNameLst>
                                          <p:attrName>r</p:attrName>
                                        </p:attrNameLst>
                                      </p:cBhvr>
                                    </p:animRot>
                                  </p:childTnLst>
                                </p:cTn>
                              </p:par>
                              <p:par>
                                <p:cTn id="88" presetID="8" presetClass="emph" presetSubtype="0" fill="hold" grpId="1" nodeType="withEffect">
                                  <p:stCondLst>
                                    <p:cond delay="0"/>
                                  </p:stCondLst>
                                  <p:childTnLst>
                                    <p:animRot by="-21600000">
                                      <p:cBhvr>
                                        <p:cTn id="89" dur="3000" fill="hold"/>
                                        <p:tgtEl>
                                          <p:spTgt spid="6"/>
                                        </p:tgtEl>
                                        <p:attrNameLst>
                                          <p:attrName>r</p:attrName>
                                        </p:attrNameLst>
                                      </p:cBhvr>
                                    </p:animRot>
                                  </p:childTnLst>
                                </p:cTn>
                              </p:par>
                              <p:par>
                                <p:cTn id="90" presetID="8" presetClass="emph" presetSubtype="0" fill="hold" grpId="1" nodeType="withEffect">
                                  <p:stCondLst>
                                    <p:cond delay="0"/>
                                  </p:stCondLst>
                                  <p:childTnLst>
                                    <p:animRot by="-21600000">
                                      <p:cBhvr>
                                        <p:cTn id="91" dur="3000" fill="hold"/>
                                        <p:tgtEl>
                                          <p:spTgt spid="8"/>
                                        </p:tgtEl>
                                        <p:attrNameLst>
                                          <p:attrName>r</p:attrName>
                                        </p:attrNameLst>
                                      </p:cBhvr>
                                    </p:animRot>
                                  </p:childTnLst>
                                </p:cTn>
                              </p:par>
                              <p:par>
                                <p:cTn id="92" presetID="8" presetClass="emph" presetSubtype="0" fill="hold" grpId="1" nodeType="withEffect">
                                  <p:stCondLst>
                                    <p:cond delay="0"/>
                                  </p:stCondLst>
                                  <p:childTnLst>
                                    <p:animRot by="-21600000">
                                      <p:cBhvr>
                                        <p:cTn id="93" dur="3000" fill="hold"/>
                                        <p:tgtEl>
                                          <p:spTgt spid="10"/>
                                        </p:tgtEl>
                                        <p:attrNameLst>
                                          <p:attrName>r</p:attrName>
                                        </p:attrNameLst>
                                      </p:cBhvr>
                                    </p:animRot>
                                  </p:childTnLst>
                                </p:cTn>
                              </p:par>
                              <p:par>
                                <p:cTn id="94" presetID="8" presetClass="emph" presetSubtype="0" fill="hold" grpId="1" nodeType="withEffect">
                                  <p:stCondLst>
                                    <p:cond delay="0"/>
                                  </p:stCondLst>
                                  <p:childTnLst>
                                    <p:animRot by="-21600000">
                                      <p:cBhvr>
                                        <p:cTn id="95" dur="3000" fill="hold"/>
                                        <p:tgtEl>
                                          <p:spTgt spid="14"/>
                                        </p:tgtEl>
                                        <p:attrNameLst>
                                          <p:attrName>r</p:attrName>
                                        </p:attrNameLst>
                                      </p:cBhvr>
                                    </p:animRot>
                                  </p:childTnLst>
                                </p:cTn>
                              </p:par>
                              <p:par>
                                <p:cTn id="96" presetID="8" presetClass="emph" presetSubtype="0" fill="hold" grpId="1" nodeType="withEffect">
                                  <p:stCondLst>
                                    <p:cond delay="0"/>
                                  </p:stCondLst>
                                  <p:childTnLst>
                                    <p:animRot by="-21600000">
                                      <p:cBhvr>
                                        <p:cTn id="97" dur="3000" fill="hold"/>
                                        <p:tgtEl>
                                          <p:spTgt spid="15"/>
                                        </p:tgtEl>
                                        <p:attrNameLst>
                                          <p:attrName>r</p:attrName>
                                        </p:attrNameLst>
                                      </p:cBhvr>
                                    </p:animRot>
                                  </p:childTnLst>
                                </p:cTn>
                              </p:par>
                              <p:par>
                                <p:cTn id="98" presetID="8" presetClass="emph" presetSubtype="0" fill="hold" grpId="1" nodeType="withEffect">
                                  <p:stCondLst>
                                    <p:cond delay="0"/>
                                  </p:stCondLst>
                                  <p:childTnLst>
                                    <p:animRot by="-21600000">
                                      <p:cBhvr>
                                        <p:cTn id="99" dur="3000" fill="hold"/>
                                        <p:tgtEl>
                                          <p:spTgt spid="16"/>
                                        </p:tgtEl>
                                        <p:attrNameLst>
                                          <p:attrName>r</p:attrName>
                                        </p:attrNameLst>
                                      </p:cBhvr>
                                    </p:animRot>
                                  </p:childTnLst>
                                </p:cTn>
                              </p:par>
                              <p:par>
                                <p:cTn id="100" presetID="8" presetClass="emph" presetSubtype="0" fill="hold" grpId="1" nodeType="withEffect">
                                  <p:stCondLst>
                                    <p:cond delay="0"/>
                                  </p:stCondLst>
                                  <p:childTnLst>
                                    <p:animRot by="-21600000">
                                      <p:cBhvr>
                                        <p:cTn id="101" dur="3000" fill="hold"/>
                                        <p:tgtEl>
                                          <p:spTgt spid="17"/>
                                        </p:tgtEl>
                                        <p:attrNameLst>
                                          <p:attrName>r</p:attrName>
                                        </p:attrNameLst>
                                      </p:cBhvr>
                                    </p:animRot>
                                  </p:childTnLst>
                                </p:cTn>
                              </p:par>
                              <p:par>
                                <p:cTn id="102" presetID="8" presetClass="emph" presetSubtype="0" fill="hold" grpId="1" nodeType="withEffect">
                                  <p:stCondLst>
                                    <p:cond delay="0"/>
                                  </p:stCondLst>
                                  <p:childTnLst>
                                    <p:animRot by="-21600000">
                                      <p:cBhvr>
                                        <p:cTn id="103" dur="3000" fill="hold"/>
                                        <p:tgtEl>
                                          <p:spTgt spid="18"/>
                                        </p:tgtEl>
                                        <p:attrNameLst>
                                          <p:attrName>r</p:attrName>
                                        </p:attrNameLst>
                                      </p:cBhvr>
                                    </p:animRot>
                                  </p:childTnLst>
                                </p:cTn>
                              </p:par>
                            </p:childTnLst>
                          </p:cTn>
                        </p:par>
                        <p:par>
                          <p:cTn id="104" fill="hold">
                            <p:stCondLst>
                              <p:cond delay="3000"/>
                            </p:stCondLst>
                            <p:childTnLst>
                              <p:par>
                                <p:cTn id="105" presetID="2" presetClass="exit" presetSubtype="6" fill="hold" grpId="2" nodeType="afterEffect">
                                  <p:stCondLst>
                                    <p:cond delay="0"/>
                                  </p:stCondLst>
                                  <p:childTnLst>
                                    <p:anim calcmode="lin" valueType="num">
                                      <p:cBhvr additive="base">
                                        <p:cTn id="106" dur="3000"/>
                                        <p:tgtEl>
                                          <p:spTgt spid="5"/>
                                        </p:tgtEl>
                                        <p:attrNameLst>
                                          <p:attrName>ppt_x</p:attrName>
                                        </p:attrNameLst>
                                      </p:cBhvr>
                                      <p:tavLst>
                                        <p:tav tm="0">
                                          <p:val>
                                            <p:strVal val="ppt_x"/>
                                          </p:val>
                                        </p:tav>
                                        <p:tav tm="100000">
                                          <p:val>
                                            <p:strVal val="1+ppt_w/2"/>
                                          </p:val>
                                        </p:tav>
                                      </p:tavLst>
                                    </p:anim>
                                    <p:anim calcmode="lin" valueType="num">
                                      <p:cBhvr additive="base">
                                        <p:cTn id="107" dur="3000"/>
                                        <p:tgtEl>
                                          <p:spTgt spid="5"/>
                                        </p:tgtEl>
                                        <p:attrNameLst>
                                          <p:attrName>ppt_y</p:attrName>
                                        </p:attrNameLst>
                                      </p:cBhvr>
                                      <p:tavLst>
                                        <p:tav tm="0">
                                          <p:val>
                                            <p:strVal val="ppt_y"/>
                                          </p:val>
                                        </p:tav>
                                        <p:tav tm="100000">
                                          <p:val>
                                            <p:strVal val="1+ppt_h/2"/>
                                          </p:val>
                                        </p:tav>
                                      </p:tavLst>
                                    </p:anim>
                                    <p:set>
                                      <p:cBhvr>
                                        <p:cTn id="108" dur="1" fill="hold">
                                          <p:stCondLst>
                                            <p:cond delay="2999"/>
                                          </p:stCondLst>
                                        </p:cTn>
                                        <p:tgtEl>
                                          <p:spTgt spid="5"/>
                                        </p:tgtEl>
                                        <p:attrNameLst>
                                          <p:attrName>style.visibility</p:attrName>
                                        </p:attrNameLst>
                                      </p:cBhvr>
                                      <p:to>
                                        <p:strVal val="hidden"/>
                                      </p:to>
                                    </p:set>
                                  </p:childTnLst>
                                </p:cTn>
                              </p:par>
                              <p:par>
                                <p:cTn id="109" presetID="2" presetClass="exit" presetSubtype="6" fill="hold" grpId="2" nodeType="withEffect">
                                  <p:stCondLst>
                                    <p:cond delay="0"/>
                                  </p:stCondLst>
                                  <p:childTnLst>
                                    <p:anim calcmode="lin" valueType="num">
                                      <p:cBhvr additive="base">
                                        <p:cTn id="110" dur="3000"/>
                                        <p:tgtEl>
                                          <p:spTgt spid="7"/>
                                        </p:tgtEl>
                                        <p:attrNameLst>
                                          <p:attrName>ppt_x</p:attrName>
                                        </p:attrNameLst>
                                      </p:cBhvr>
                                      <p:tavLst>
                                        <p:tav tm="0">
                                          <p:val>
                                            <p:strVal val="ppt_x"/>
                                          </p:val>
                                        </p:tav>
                                        <p:tav tm="100000">
                                          <p:val>
                                            <p:strVal val="1+ppt_w/2"/>
                                          </p:val>
                                        </p:tav>
                                      </p:tavLst>
                                    </p:anim>
                                    <p:anim calcmode="lin" valueType="num">
                                      <p:cBhvr additive="base">
                                        <p:cTn id="111" dur="3000"/>
                                        <p:tgtEl>
                                          <p:spTgt spid="7"/>
                                        </p:tgtEl>
                                        <p:attrNameLst>
                                          <p:attrName>ppt_y</p:attrName>
                                        </p:attrNameLst>
                                      </p:cBhvr>
                                      <p:tavLst>
                                        <p:tav tm="0">
                                          <p:val>
                                            <p:strVal val="ppt_y"/>
                                          </p:val>
                                        </p:tav>
                                        <p:tav tm="100000">
                                          <p:val>
                                            <p:strVal val="1+ppt_h/2"/>
                                          </p:val>
                                        </p:tav>
                                      </p:tavLst>
                                    </p:anim>
                                    <p:set>
                                      <p:cBhvr>
                                        <p:cTn id="112" dur="1" fill="hold">
                                          <p:stCondLst>
                                            <p:cond delay="2999"/>
                                          </p:stCondLst>
                                        </p:cTn>
                                        <p:tgtEl>
                                          <p:spTgt spid="7"/>
                                        </p:tgtEl>
                                        <p:attrNameLst>
                                          <p:attrName>style.visibility</p:attrName>
                                        </p:attrNameLst>
                                      </p:cBhvr>
                                      <p:to>
                                        <p:strVal val="hidden"/>
                                      </p:to>
                                    </p:set>
                                  </p:childTnLst>
                                </p:cTn>
                              </p:par>
                              <p:par>
                                <p:cTn id="113" presetID="2" presetClass="exit" presetSubtype="6" fill="hold" grpId="2" nodeType="withEffect">
                                  <p:stCondLst>
                                    <p:cond delay="0"/>
                                  </p:stCondLst>
                                  <p:childTnLst>
                                    <p:anim calcmode="lin" valueType="num">
                                      <p:cBhvr additive="base">
                                        <p:cTn id="114" dur="3000"/>
                                        <p:tgtEl>
                                          <p:spTgt spid="9"/>
                                        </p:tgtEl>
                                        <p:attrNameLst>
                                          <p:attrName>ppt_x</p:attrName>
                                        </p:attrNameLst>
                                      </p:cBhvr>
                                      <p:tavLst>
                                        <p:tav tm="0">
                                          <p:val>
                                            <p:strVal val="ppt_x"/>
                                          </p:val>
                                        </p:tav>
                                        <p:tav tm="100000">
                                          <p:val>
                                            <p:strVal val="1+ppt_w/2"/>
                                          </p:val>
                                        </p:tav>
                                      </p:tavLst>
                                    </p:anim>
                                    <p:anim calcmode="lin" valueType="num">
                                      <p:cBhvr additive="base">
                                        <p:cTn id="115" dur="3000"/>
                                        <p:tgtEl>
                                          <p:spTgt spid="9"/>
                                        </p:tgtEl>
                                        <p:attrNameLst>
                                          <p:attrName>ppt_y</p:attrName>
                                        </p:attrNameLst>
                                      </p:cBhvr>
                                      <p:tavLst>
                                        <p:tav tm="0">
                                          <p:val>
                                            <p:strVal val="ppt_y"/>
                                          </p:val>
                                        </p:tav>
                                        <p:tav tm="100000">
                                          <p:val>
                                            <p:strVal val="1+ppt_h/2"/>
                                          </p:val>
                                        </p:tav>
                                      </p:tavLst>
                                    </p:anim>
                                    <p:set>
                                      <p:cBhvr>
                                        <p:cTn id="116" dur="1" fill="hold">
                                          <p:stCondLst>
                                            <p:cond delay="2999"/>
                                          </p:stCondLst>
                                        </p:cTn>
                                        <p:tgtEl>
                                          <p:spTgt spid="9"/>
                                        </p:tgtEl>
                                        <p:attrNameLst>
                                          <p:attrName>style.visibility</p:attrName>
                                        </p:attrNameLst>
                                      </p:cBhvr>
                                      <p:to>
                                        <p:strVal val="hidden"/>
                                      </p:to>
                                    </p:set>
                                  </p:childTnLst>
                                </p:cTn>
                              </p:par>
                              <p:par>
                                <p:cTn id="117" presetID="2" presetClass="exit" presetSubtype="6" fill="hold" grpId="2" nodeType="withEffect">
                                  <p:stCondLst>
                                    <p:cond delay="0"/>
                                  </p:stCondLst>
                                  <p:childTnLst>
                                    <p:anim calcmode="lin" valueType="num">
                                      <p:cBhvr additive="base">
                                        <p:cTn id="118" dur="3000"/>
                                        <p:tgtEl>
                                          <p:spTgt spid="11"/>
                                        </p:tgtEl>
                                        <p:attrNameLst>
                                          <p:attrName>ppt_x</p:attrName>
                                        </p:attrNameLst>
                                      </p:cBhvr>
                                      <p:tavLst>
                                        <p:tav tm="0">
                                          <p:val>
                                            <p:strVal val="ppt_x"/>
                                          </p:val>
                                        </p:tav>
                                        <p:tav tm="100000">
                                          <p:val>
                                            <p:strVal val="1+ppt_w/2"/>
                                          </p:val>
                                        </p:tav>
                                      </p:tavLst>
                                    </p:anim>
                                    <p:anim calcmode="lin" valueType="num">
                                      <p:cBhvr additive="base">
                                        <p:cTn id="119" dur="3000"/>
                                        <p:tgtEl>
                                          <p:spTgt spid="11"/>
                                        </p:tgtEl>
                                        <p:attrNameLst>
                                          <p:attrName>ppt_y</p:attrName>
                                        </p:attrNameLst>
                                      </p:cBhvr>
                                      <p:tavLst>
                                        <p:tav tm="0">
                                          <p:val>
                                            <p:strVal val="ppt_y"/>
                                          </p:val>
                                        </p:tav>
                                        <p:tav tm="100000">
                                          <p:val>
                                            <p:strVal val="1+ppt_h/2"/>
                                          </p:val>
                                        </p:tav>
                                      </p:tavLst>
                                    </p:anim>
                                    <p:set>
                                      <p:cBhvr>
                                        <p:cTn id="120" dur="1" fill="hold">
                                          <p:stCondLst>
                                            <p:cond delay="2999"/>
                                          </p:stCondLst>
                                        </p:cTn>
                                        <p:tgtEl>
                                          <p:spTgt spid="11"/>
                                        </p:tgtEl>
                                        <p:attrNameLst>
                                          <p:attrName>style.visibility</p:attrName>
                                        </p:attrNameLst>
                                      </p:cBhvr>
                                      <p:to>
                                        <p:strVal val="hidden"/>
                                      </p:to>
                                    </p:set>
                                  </p:childTnLst>
                                </p:cTn>
                              </p:par>
                              <p:par>
                                <p:cTn id="121" presetID="2" presetClass="exit" presetSubtype="6" fill="hold" grpId="2" nodeType="withEffect">
                                  <p:stCondLst>
                                    <p:cond delay="0"/>
                                  </p:stCondLst>
                                  <p:childTnLst>
                                    <p:anim calcmode="lin" valueType="num">
                                      <p:cBhvr additive="base">
                                        <p:cTn id="122" dur="3000"/>
                                        <p:tgtEl>
                                          <p:spTgt spid="12"/>
                                        </p:tgtEl>
                                        <p:attrNameLst>
                                          <p:attrName>ppt_x</p:attrName>
                                        </p:attrNameLst>
                                      </p:cBhvr>
                                      <p:tavLst>
                                        <p:tav tm="0">
                                          <p:val>
                                            <p:strVal val="ppt_x"/>
                                          </p:val>
                                        </p:tav>
                                        <p:tav tm="100000">
                                          <p:val>
                                            <p:strVal val="1+ppt_w/2"/>
                                          </p:val>
                                        </p:tav>
                                      </p:tavLst>
                                    </p:anim>
                                    <p:anim calcmode="lin" valueType="num">
                                      <p:cBhvr additive="base">
                                        <p:cTn id="123" dur="3000"/>
                                        <p:tgtEl>
                                          <p:spTgt spid="12"/>
                                        </p:tgtEl>
                                        <p:attrNameLst>
                                          <p:attrName>ppt_y</p:attrName>
                                        </p:attrNameLst>
                                      </p:cBhvr>
                                      <p:tavLst>
                                        <p:tav tm="0">
                                          <p:val>
                                            <p:strVal val="ppt_y"/>
                                          </p:val>
                                        </p:tav>
                                        <p:tav tm="100000">
                                          <p:val>
                                            <p:strVal val="1+ppt_h/2"/>
                                          </p:val>
                                        </p:tav>
                                      </p:tavLst>
                                    </p:anim>
                                    <p:set>
                                      <p:cBhvr>
                                        <p:cTn id="124" dur="1" fill="hold">
                                          <p:stCondLst>
                                            <p:cond delay="2999"/>
                                          </p:stCondLst>
                                        </p:cTn>
                                        <p:tgtEl>
                                          <p:spTgt spid="12"/>
                                        </p:tgtEl>
                                        <p:attrNameLst>
                                          <p:attrName>style.visibility</p:attrName>
                                        </p:attrNameLst>
                                      </p:cBhvr>
                                      <p:to>
                                        <p:strVal val="hidden"/>
                                      </p:to>
                                    </p:set>
                                  </p:childTnLst>
                                </p:cTn>
                              </p:par>
                              <p:par>
                                <p:cTn id="125" presetID="2" presetClass="exit" presetSubtype="6" fill="hold" grpId="2" nodeType="withEffect">
                                  <p:stCondLst>
                                    <p:cond delay="0"/>
                                  </p:stCondLst>
                                  <p:childTnLst>
                                    <p:anim calcmode="lin" valueType="num">
                                      <p:cBhvr additive="base">
                                        <p:cTn id="126" dur="3000"/>
                                        <p:tgtEl>
                                          <p:spTgt spid="13"/>
                                        </p:tgtEl>
                                        <p:attrNameLst>
                                          <p:attrName>ppt_x</p:attrName>
                                        </p:attrNameLst>
                                      </p:cBhvr>
                                      <p:tavLst>
                                        <p:tav tm="0">
                                          <p:val>
                                            <p:strVal val="ppt_x"/>
                                          </p:val>
                                        </p:tav>
                                        <p:tav tm="100000">
                                          <p:val>
                                            <p:strVal val="1+ppt_w/2"/>
                                          </p:val>
                                        </p:tav>
                                      </p:tavLst>
                                    </p:anim>
                                    <p:anim calcmode="lin" valueType="num">
                                      <p:cBhvr additive="base">
                                        <p:cTn id="127" dur="3000"/>
                                        <p:tgtEl>
                                          <p:spTgt spid="13"/>
                                        </p:tgtEl>
                                        <p:attrNameLst>
                                          <p:attrName>ppt_y</p:attrName>
                                        </p:attrNameLst>
                                      </p:cBhvr>
                                      <p:tavLst>
                                        <p:tav tm="0">
                                          <p:val>
                                            <p:strVal val="ppt_y"/>
                                          </p:val>
                                        </p:tav>
                                        <p:tav tm="100000">
                                          <p:val>
                                            <p:strVal val="1+ppt_h/2"/>
                                          </p:val>
                                        </p:tav>
                                      </p:tavLst>
                                    </p:anim>
                                    <p:set>
                                      <p:cBhvr>
                                        <p:cTn id="128" dur="1" fill="hold">
                                          <p:stCondLst>
                                            <p:cond delay="2999"/>
                                          </p:stCondLst>
                                        </p:cTn>
                                        <p:tgtEl>
                                          <p:spTgt spid="13"/>
                                        </p:tgtEl>
                                        <p:attrNameLst>
                                          <p:attrName>style.visibility</p:attrName>
                                        </p:attrNameLst>
                                      </p:cBhvr>
                                      <p:to>
                                        <p:strVal val="hidden"/>
                                      </p:to>
                                    </p:set>
                                  </p:childTnLst>
                                </p:cTn>
                              </p:par>
                              <p:par>
                                <p:cTn id="129" presetID="2" presetClass="exit" presetSubtype="6" fill="hold" grpId="2" nodeType="withEffect">
                                  <p:stCondLst>
                                    <p:cond delay="0"/>
                                  </p:stCondLst>
                                  <p:childTnLst>
                                    <p:anim calcmode="lin" valueType="num">
                                      <p:cBhvr additive="base">
                                        <p:cTn id="130" dur="3000"/>
                                        <p:tgtEl>
                                          <p:spTgt spid="19"/>
                                        </p:tgtEl>
                                        <p:attrNameLst>
                                          <p:attrName>ppt_x</p:attrName>
                                        </p:attrNameLst>
                                      </p:cBhvr>
                                      <p:tavLst>
                                        <p:tav tm="0">
                                          <p:val>
                                            <p:strVal val="ppt_x"/>
                                          </p:val>
                                        </p:tav>
                                        <p:tav tm="100000">
                                          <p:val>
                                            <p:strVal val="1+ppt_w/2"/>
                                          </p:val>
                                        </p:tav>
                                      </p:tavLst>
                                    </p:anim>
                                    <p:anim calcmode="lin" valueType="num">
                                      <p:cBhvr additive="base">
                                        <p:cTn id="131" dur="3000"/>
                                        <p:tgtEl>
                                          <p:spTgt spid="19"/>
                                        </p:tgtEl>
                                        <p:attrNameLst>
                                          <p:attrName>ppt_y</p:attrName>
                                        </p:attrNameLst>
                                      </p:cBhvr>
                                      <p:tavLst>
                                        <p:tav tm="0">
                                          <p:val>
                                            <p:strVal val="ppt_y"/>
                                          </p:val>
                                        </p:tav>
                                        <p:tav tm="100000">
                                          <p:val>
                                            <p:strVal val="1+ppt_h/2"/>
                                          </p:val>
                                        </p:tav>
                                      </p:tavLst>
                                    </p:anim>
                                    <p:set>
                                      <p:cBhvr>
                                        <p:cTn id="132" dur="1" fill="hold">
                                          <p:stCondLst>
                                            <p:cond delay="2999"/>
                                          </p:stCondLst>
                                        </p:cTn>
                                        <p:tgtEl>
                                          <p:spTgt spid="19"/>
                                        </p:tgtEl>
                                        <p:attrNameLst>
                                          <p:attrName>style.visibility</p:attrName>
                                        </p:attrNameLst>
                                      </p:cBhvr>
                                      <p:to>
                                        <p:strVal val="hidden"/>
                                      </p:to>
                                    </p:set>
                                  </p:childTnLst>
                                </p:cTn>
                              </p:par>
                              <p:par>
                                <p:cTn id="133" presetID="2" presetClass="exit" presetSubtype="6" fill="hold" grpId="2" nodeType="withEffect">
                                  <p:stCondLst>
                                    <p:cond delay="0"/>
                                  </p:stCondLst>
                                  <p:childTnLst>
                                    <p:anim calcmode="lin" valueType="num">
                                      <p:cBhvr additive="base">
                                        <p:cTn id="134" dur="3000"/>
                                        <p:tgtEl>
                                          <p:spTgt spid="20"/>
                                        </p:tgtEl>
                                        <p:attrNameLst>
                                          <p:attrName>ppt_x</p:attrName>
                                        </p:attrNameLst>
                                      </p:cBhvr>
                                      <p:tavLst>
                                        <p:tav tm="0">
                                          <p:val>
                                            <p:strVal val="ppt_x"/>
                                          </p:val>
                                        </p:tav>
                                        <p:tav tm="100000">
                                          <p:val>
                                            <p:strVal val="1+ppt_w/2"/>
                                          </p:val>
                                        </p:tav>
                                      </p:tavLst>
                                    </p:anim>
                                    <p:anim calcmode="lin" valueType="num">
                                      <p:cBhvr additive="base">
                                        <p:cTn id="135" dur="3000"/>
                                        <p:tgtEl>
                                          <p:spTgt spid="20"/>
                                        </p:tgtEl>
                                        <p:attrNameLst>
                                          <p:attrName>ppt_y</p:attrName>
                                        </p:attrNameLst>
                                      </p:cBhvr>
                                      <p:tavLst>
                                        <p:tav tm="0">
                                          <p:val>
                                            <p:strVal val="ppt_y"/>
                                          </p:val>
                                        </p:tav>
                                        <p:tav tm="100000">
                                          <p:val>
                                            <p:strVal val="1+ppt_h/2"/>
                                          </p:val>
                                        </p:tav>
                                      </p:tavLst>
                                    </p:anim>
                                    <p:set>
                                      <p:cBhvr>
                                        <p:cTn id="136" dur="1" fill="hold">
                                          <p:stCondLst>
                                            <p:cond delay="2999"/>
                                          </p:stCondLst>
                                        </p:cTn>
                                        <p:tgtEl>
                                          <p:spTgt spid="20"/>
                                        </p:tgtEl>
                                        <p:attrNameLst>
                                          <p:attrName>style.visibility</p:attrName>
                                        </p:attrNameLst>
                                      </p:cBhvr>
                                      <p:to>
                                        <p:strVal val="hidden"/>
                                      </p:to>
                                    </p:set>
                                  </p:childTnLst>
                                </p:cTn>
                              </p:par>
                              <p:par>
                                <p:cTn id="137" presetID="2" presetClass="exit" presetSubtype="12" fill="hold" grpId="2" nodeType="withEffect">
                                  <p:stCondLst>
                                    <p:cond delay="0"/>
                                  </p:stCondLst>
                                  <p:childTnLst>
                                    <p:anim calcmode="lin" valueType="num">
                                      <p:cBhvr additive="base">
                                        <p:cTn id="138" dur="3000"/>
                                        <p:tgtEl>
                                          <p:spTgt spid="6"/>
                                        </p:tgtEl>
                                        <p:attrNameLst>
                                          <p:attrName>ppt_x</p:attrName>
                                        </p:attrNameLst>
                                      </p:cBhvr>
                                      <p:tavLst>
                                        <p:tav tm="0">
                                          <p:val>
                                            <p:strVal val="ppt_x"/>
                                          </p:val>
                                        </p:tav>
                                        <p:tav tm="100000">
                                          <p:val>
                                            <p:strVal val="0-ppt_w/2"/>
                                          </p:val>
                                        </p:tav>
                                      </p:tavLst>
                                    </p:anim>
                                    <p:anim calcmode="lin" valueType="num">
                                      <p:cBhvr additive="base">
                                        <p:cTn id="139" dur="3000"/>
                                        <p:tgtEl>
                                          <p:spTgt spid="6"/>
                                        </p:tgtEl>
                                        <p:attrNameLst>
                                          <p:attrName>ppt_y</p:attrName>
                                        </p:attrNameLst>
                                      </p:cBhvr>
                                      <p:tavLst>
                                        <p:tav tm="0">
                                          <p:val>
                                            <p:strVal val="ppt_y"/>
                                          </p:val>
                                        </p:tav>
                                        <p:tav tm="100000">
                                          <p:val>
                                            <p:strVal val="1+ppt_h/2"/>
                                          </p:val>
                                        </p:tav>
                                      </p:tavLst>
                                    </p:anim>
                                    <p:set>
                                      <p:cBhvr>
                                        <p:cTn id="140" dur="1" fill="hold">
                                          <p:stCondLst>
                                            <p:cond delay="2999"/>
                                          </p:stCondLst>
                                        </p:cTn>
                                        <p:tgtEl>
                                          <p:spTgt spid="6"/>
                                        </p:tgtEl>
                                        <p:attrNameLst>
                                          <p:attrName>style.visibility</p:attrName>
                                        </p:attrNameLst>
                                      </p:cBhvr>
                                      <p:to>
                                        <p:strVal val="hidden"/>
                                      </p:to>
                                    </p:set>
                                  </p:childTnLst>
                                </p:cTn>
                              </p:par>
                              <p:par>
                                <p:cTn id="141" presetID="2" presetClass="exit" presetSubtype="12" fill="hold" grpId="2" nodeType="withEffect">
                                  <p:stCondLst>
                                    <p:cond delay="0"/>
                                  </p:stCondLst>
                                  <p:childTnLst>
                                    <p:anim calcmode="lin" valueType="num">
                                      <p:cBhvr additive="base">
                                        <p:cTn id="142" dur="3000"/>
                                        <p:tgtEl>
                                          <p:spTgt spid="8"/>
                                        </p:tgtEl>
                                        <p:attrNameLst>
                                          <p:attrName>ppt_x</p:attrName>
                                        </p:attrNameLst>
                                      </p:cBhvr>
                                      <p:tavLst>
                                        <p:tav tm="0">
                                          <p:val>
                                            <p:strVal val="ppt_x"/>
                                          </p:val>
                                        </p:tav>
                                        <p:tav tm="100000">
                                          <p:val>
                                            <p:strVal val="0-ppt_w/2"/>
                                          </p:val>
                                        </p:tav>
                                      </p:tavLst>
                                    </p:anim>
                                    <p:anim calcmode="lin" valueType="num">
                                      <p:cBhvr additive="base">
                                        <p:cTn id="143" dur="3000"/>
                                        <p:tgtEl>
                                          <p:spTgt spid="8"/>
                                        </p:tgtEl>
                                        <p:attrNameLst>
                                          <p:attrName>ppt_y</p:attrName>
                                        </p:attrNameLst>
                                      </p:cBhvr>
                                      <p:tavLst>
                                        <p:tav tm="0">
                                          <p:val>
                                            <p:strVal val="ppt_y"/>
                                          </p:val>
                                        </p:tav>
                                        <p:tav tm="100000">
                                          <p:val>
                                            <p:strVal val="1+ppt_h/2"/>
                                          </p:val>
                                        </p:tav>
                                      </p:tavLst>
                                    </p:anim>
                                    <p:set>
                                      <p:cBhvr>
                                        <p:cTn id="144" dur="1" fill="hold">
                                          <p:stCondLst>
                                            <p:cond delay="2999"/>
                                          </p:stCondLst>
                                        </p:cTn>
                                        <p:tgtEl>
                                          <p:spTgt spid="8"/>
                                        </p:tgtEl>
                                        <p:attrNameLst>
                                          <p:attrName>style.visibility</p:attrName>
                                        </p:attrNameLst>
                                      </p:cBhvr>
                                      <p:to>
                                        <p:strVal val="hidden"/>
                                      </p:to>
                                    </p:set>
                                  </p:childTnLst>
                                </p:cTn>
                              </p:par>
                              <p:par>
                                <p:cTn id="145" presetID="2" presetClass="exit" presetSubtype="12" fill="hold" grpId="2" nodeType="withEffect">
                                  <p:stCondLst>
                                    <p:cond delay="0"/>
                                  </p:stCondLst>
                                  <p:childTnLst>
                                    <p:anim calcmode="lin" valueType="num">
                                      <p:cBhvr additive="base">
                                        <p:cTn id="146" dur="3000"/>
                                        <p:tgtEl>
                                          <p:spTgt spid="10"/>
                                        </p:tgtEl>
                                        <p:attrNameLst>
                                          <p:attrName>ppt_x</p:attrName>
                                        </p:attrNameLst>
                                      </p:cBhvr>
                                      <p:tavLst>
                                        <p:tav tm="0">
                                          <p:val>
                                            <p:strVal val="ppt_x"/>
                                          </p:val>
                                        </p:tav>
                                        <p:tav tm="100000">
                                          <p:val>
                                            <p:strVal val="0-ppt_w/2"/>
                                          </p:val>
                                        </p:tav>
                                      </p:tavLst>
                                    </p:anim>
                                    <p:anim calcmode="lin" valueType="num">
                                      <p:cBhvr additive="base">
                                        <p:cTn id="147" dur="3000"/>
                                        <p:tgtEl>
                                          <p:spTgt spid="10"/>
                                        </p:tgtEl>
                                        <p:attrNameLst>
                                          <p:attrName>ppt_y</p:attrName>
                                        </p:attrNameLst>
                                      </p:cBhvr>
                                      <p:tavLst>
                                        <p:tav tm="0">
                                          <p:val>
                                            <p:strVal val="ppt_y"/>
                                          </p:val>
                                        </p:tav>
                                        <p:tav tm="100000">
                                          <p:val>
                                            <p:strVal val="1+ppt_h/2"/>
                                          </p:val>
                                        </p:tav>
                                      </p:tavLst>
                                    </p:anim>
                                    <p:set>
                                      <p:cBhvr>
                                        <p:cTn id="148" dur="1" fill="hold">
                                          <p:stCondLst>
                                            <p:cond delay="2999"/>
                                          </p:stCondLst>
                                        </p:cTn>
                                        <p:tgtEl>
                                          <p:spTgt spid="10"/>
                                        </p:tgtEl>
                                        <p:attrNameLst>
                                          <p:attrName>style.visibility</p:attrName>
                                        </p:attrNameLst>
                                      </p:cBhvr>
                                      <p:to>
                                        <p:strVal val="hidden"/>
                                      </p:to>
                                    </p:set>
                                  </p:childTnLst>
                                </p:cTn>
                              </p:par>
                              <p:par>
                                <p:cTn id="149" presetID="2" presetClass="exit" presetSubtype="12" fill="hold" grpId="2" nodeType="withEffect">
                                  <p:stCondLst>
                                    <p:cond delay="0"/>
                                  </p:stCondLst>
                                  <p:childTnLst>
                                    <p:anim calcmode="lin" valueType="num">
                                      <p:cBhvr additive="base">
                                        <p:cTn id="150" dur="3000"/>
                                        <p:tgtEl>
                                          <p:spTgt spid="14"/>
                                        </p:tgtEl>
                                        <p:attrNameLst>
                                          <p:attrName>ppt_x</p:attrName>
                                        </p:attrNameLst>
                                      </p:cBhvr>
                                      <p:tavLst>
                                        <p:tav tm="0">
                                          <p:val>
                                            <p:strVal val="ppt_x"/>
                                          </p:val>
                                        </p:tav>
                                        <p:tav tm="100000">
                                          <p:val>
                                            <p:strVal val="0-ppt_w/2"/>
                                          </p:val>
                                        </p:tav>
                                      </p:tavLst>
                                    </p:anim>
                                    <p:anim calcmode="lin" valueType="num">
                                      <p:cBhvr additive="base">
                                        <p:cTn id="151" dur="3000"/>
                                        <p:tgtEl>
                                          <p:spTgt spid="14"/>
                                        </p:tgtEl>
                                        <p:attrNameLst>
                                          <p:attrName>ppt_y</p:attrName>
                                        </p:attrNameLst>
                                      </p:cBhvr>
                                      <p:tavLst>
                                        <p:tav tm="0">
                                          <p:val>
                                            <p:strVal val="ppt_y"/>
                                          </p:val>
                                        </p:tav>
                                        <p:tav tm="100000">
                                          <p:val>
                                            <p:strVal val="1+ppt_h/2"/>
                                          </p:val>
                                        </p:tav>
                                      </p:tavLst>
                                    </p:anim>
                                    <p:set>
                                      <p:cBhvr>
                                        <p:cTn id="152" dur="1" fill="hold">
                                          <p:stCondLst>
                                            <p:cond delay="2999"/>
                                          </p:stCondLst>
                                        </p:cTn>
                                        <p:tgtEl>
                                          <p:spTgt spid="14"/>
                                        </p:tgtEl>
                                        <p:attrNameLst>
                                          <p:attrName>style.visibility</p:attrName>
                                        </p:attrNameLst>
                                      </p:cBhvr>
                                      <p:to>
                                        <p:strVal val="hidden"/>
                                      </p:to>
                                    </p:set>
                                  </p:childTnLst>
                                </p:cTn>
                              </p:par>
                              <p:par>
                                <p:cTn id="153" presetID="2" presetClass="exit" presetSubtype="12" fill="hold" grpId="2" nodeType="withEffect">
                                  <p:stCondLst>
                                    <p:cond delay="0"/>
                                  </p:stCondLst>
                                  <p:childTnLst>
                                    <p:anim calcmode="lin" valueType="num">
                                      <p:cBhvr additive="base">
                                        <p:cTn id="154" dur="3000"/>
                                        <p:tgtEl>
                                          <p:spTgt spid="15"/>
                                        </p:tgtEl>
                                        <p:attrNameLst>
                                          <p:attrName>ppt_x</p:attrName>
                                        </p:attrNameLst>
                                      </p:cBhvr>
                                      <p:tavLst>
                                        <p:tav tm="0">
                                          <p:val>
                                            <p:strVal val="ppt_x"/>
                                          </p:val>
                                        </p:tav>
                                        <p:tav tm="100000">
                                          <p:val>
                                            <p:strVal val="0-ppt_w/2"/>
                                          </p:val>
                                        </p:tav>
                                      </p:tavLst>
                                    </p:anim>
                                    <p:anim calcmode="lin" valueType="num">
                                      <p:cBhvr additive="base">
                                        <p:cTn id="155" dur="3000"/>
                                        <p:tgtEl>
                                          <p:spTgt spid="15"/>
                                        </p:tgtEl>
                                        <p:attrNameLst>
                                          <p:attrName>ppt_y</p:attrName>
                                        </p:attrNameLst>
                                      </p:cBhvr>
                                      <p:tavLst>
                                        <p:tav tm="0">
                                          <p:val>
                                            <p:strVal val="ppt_y"/>
                                          </p:val>
                                        </p:tav>
                                        <p:tav tm="100000">
                                          <p:val>
                                            <p:strVal val="1+ppt_h/2"/>
                                          </p:val>
                                        </p:tav>
                                      </p:tavLst>
                                    </p:anim>
                                    <p:set>
                                      <p:cBhvr>
                                        <p:cTn id="156" dur="1" fill="hold">
                                          <p:stCondLst>
                                            <p:cond delay="2999"/>
                                          </p:stCondLst>
                                        </p:cTn>
                                        <p:tgtEl>
                                          <p:spTgt spid="15"/>
                                        </p:tgtEl>
                                        <p:attrNameLst>
                                          <p:attrName>style.visibility</p:attrName>
                                        </p:attrNameLst>
                                      </p:cBhvr>
                                      <p:to>
                                        <p:strVal val="hidden"/>
                                      </p:to>
                                    </p:set>
                                  </p:childTnLst>
                                </p:cTn>
                              </p:par>
                              <p:par>
                                <p:cTn id="157" presetID="2" presetClass="exit" presetSubtype="12" fill="hold" grpId="2" nodeType="withEffect">
                                  <p:stCondLst>
                                    <p:cond delay="0"/>
                                  </p:stCondLst>
                                  <p:childTnLst>
                                    <p:anim calcmode="lin" valueType="num">
                                      <p:cBhvr additive="base">
                                        <p:cTn id="158" dur="3000"/>
                                        <p:tgtEl>
                                          <p:spTgt spid="16"/>
                                        </p:tgtEl>
                                        <p:attrNameLst>
                                          <p:attrName>ppt_x</p:attrName>
                                        </p:attrNameLst>
                                      </p:cBhvr>
                                      <p:tavLst>
                                        <p:tav tm="0">
                                          <p:val>
                                            <p:strVal val="ppt_x"/>
                                          </p:val>
                                        </p:tav>
                                        <p:tav tm="100000">
                                          <p:val>
                                            <p:strVal val="0-ppt_w/2"/>
                                          </p:val>
                                        </p:tav>
                                      </p:tavLst>
                                    </p:anim>
                                    <p:anim calcmode="lin" valueType="num">
                                      <p:cBhvr additive="base">
                                        <p:cTn id="159" dur="3000"/>
                                        <p:tgtEl>
                                          <p:spTgt spid="16"/>
                                        </p:tgtEl>
                                        <p:attrNameLst>
                                          <p:attrName>ppt_y</p:attrName>
                                        </p:attrNameLst>
                                      </p:cBhvr>
                                      <p:tavLst>
                                        <p:tav tm="0">
                                          <p:val>
                                            <p:strVal val="ppt_y"/>
                                          </p:val>
                                        </p:tav>
                                        <p:tav tm="100000">
                                          <p:val>
                                            <p:strVal val="1+ppt_h/2"/>
                                          </p:val>
                                        </p:tav>
                                      </p:tavLst>
                                    </p:anim>
                                    <p:set>
                                      <p:cBhvr>
                                        <p:cTn id="160" dur="1" fill="hold">
                                          <p:stCondLst>
                                            <p:cond delay="2999"/>
                                          </p:stCondLst>
                                        </p:cTn>
                                        <p:tgtEl>
                                          <p:spTgt spid="16"/>
                                        </p:tgtEl>
                                        <p:attrNameLst>
                                          <p:attrName>style.visibility</p:attrName>
                                        </p:attrNameLst>
                                      </p:cBhvr>
                                      <p:to>
                                        <p:strVal val="hidden"/>
                                      </p:to>
                                    </p:set>
                                  </p:childTnLst>
                                </p:cTn>
                              </p:par>
                              <p:par>
                                <p:cTn id="161" presetID="2" presetClass="exit" presetSubtype="12" fill="hold" grpId="2" nodeType="withEffect">
                                  <p:stCondLst>
                                    <p:cond delay="0"/>
                                  </p:stCondLst>
                                  <p:childTnLst>
                                    <p:anim calcmode="lin" valueType="num">
                                      <p:cBhvr additive="base">
                                        <p:cTn id="162" dur="3000"/>
                                        <p:tgtEl>
                                          <p:spTgt spid="17"/>
                                        </p:tgtEl>
                                        <p:attrNameLst>
                                          <p:attrName>ppt_x</p:attrName>
                                        </p:attrNameLst>
                                      </p:cBhvr>
                                      <p:tavLst>
                                        <p:tav tm="0">
                                          <p:val>
                                            <p:strVal val="ppt_x"/>
                                          </p:val>
                                        </p:tav>
                                        <p:tav tm="100000">
                                          <p:val>
                                            <p:strVal val="0-ppt_w/2"/>
                                          </p:val>
                                        </p:tav>
                                      </p:tavLst>
                                    </p:anim>
                                    <p:anim calcmode="lin" valueType="num">
                                      <p:cBhvr additive="base">
                                        <p:cTn id="163" dur="3000"/>
                                        <p:tgtEl>
                                          <p:spTgt spid="17"/>
                                        </p:tgtEl>
                                        <p:attrNameLst>
                                          <p:attrName>ppt_y</p:attrName>
                                        </p:attrNameLst>
                                      </p:cBhvr>
                                      <p:tavLst>
                                        <p:tav tm="0">
                                          <p:val>
                                            <p:strVal val="ppt_y"/>
                                          </p:val>
                                        </p:tav>
                                        <p:tav tm="100000">
                                          <p:val>
                                            <p:strVal val="1+ppt_h/2"/>
                                          </p:val>
                                        </p:tav>
                                      </p:tavLst>
                                    </p:anim>
                                    <p:set>
                                      <p:cBhvr>
                                        <p:cTn id="164" dur="1" fill="hold">
                                          <p:stCondLst>
                                            <p:cond delay="2999"/>
                                          </p:stCondLst>
                                        </p:cTn>
                                        <p:tgtEl>
                                          <p:spTgt spid="17"/>
                                        </p:tgtEl>
                                        <p:attrNameLst>
                                          <p:attrName>style.visibility</p:attrName>
                                        </p:attrNameLst>
                                      </p:cBhvr>
                                      <p:to>
                                        <p:strVal val="hidden"/>
                                      </p:to>
                                    </p:set>
                                  </p:childTnLst>
                                </p:cTn>
                              </p:par>
                              <p:par>
                                <p:cTn id="165" presetID="2" presetClass="exit" presetSubtype="12" fill="hold" grpId="2" nodeType="withEffect">
                                  <p:stCondLst>
                                    <p:cond delay="0"/>
                                  </p:stCondLst>
                                  <p:childTnLst>
                                    <p:anim calcmode="lin" valueType="num">
                                      <p:cBhvr additive="base">
                                        <p:cTn id="166" dur="3000"/>
                                        <p:tgtEl>
                                          <p:spTgt spid="18"/>
                                        </p:tgtEl>
                                        <p:attrNameLst>
                                          <p:attrName>ppt_x</p:attrName>
                                        </p:attrNameLst>
                                      </p:cBhvr>
                                      <p:tavLst>
                                        <p:tav tm="0">
                                          <p:val>
                                            <p:strVal val="ppt_x"/>
                                          </p:val>
                                        </p:tav>
                                        <p:tav tm="100000">
                                          <p:val>
                                            <p:strVal val="0-ppt_w/2"/>
                                          </p:val>
                                        </p:tav>
                                      </p:tavLst>
                                    </p:anim>
                                    <p:anim calcmode="lin" valueType="num">
                                      <p:cBhvr additive="base">
                                        <p:cTn id="167" dur="3000"/>
                                        <p:tgtEl>
                                          <p:spTgt spid="18"/>
                                        </p:tgtEl>
                                        <p:attrNameLst>
                                          <p:attrName>ppt_y</p:attrName>
                                        </p:attrNameLst>
                                      </p:cBhvr>
                                      <p:tavLst>
                                        <p:tav tm="0">
                                          <p:val>
                                            <p:strVal val="ppt_y"/>
                                          </p:val>
                                        </p:tav>
                                        <p:tav tm="100000">
                                          <p:val>
                                            <p:strVal val="1+ppt_h/2"/>
                                          </p:val>
                                        </p:tav>
                                      </p:tavLst>
                                    </p:anim>
                                    <p:set>
                                      <p:cBhvr>
                                        <p:cTn id="168" dur="1" fill="hold">
                                          <p:stCondLst>
                                            <p:cond delay="2999"/>
                                          </p:stCondLst>
                                        </p:cTn>
                                        <p:tgtEl>
                                          <p:spTgt spid="18"/>
                                        </p:tgtEl>
                                        <p:attrNameLst>
                                          <p:attrName>style.visibility</p:attrName>
                                        </p:attrNameLst>
                                      </p:cBhvr>
                                      <p:to>
                                        <p:strVal val="hidden"/>
                                      </p:to>
                                    </p:set>
                                  </p:childTnLst>
                                </p:cTn>
                              </p:par>
                              <p:par>
                                <p:cTn id="169" presetID="8" presetClass="emph" presetSubtype="0" fill="hold" grpId="3" nodeType="withEffect">
                                  <p:stCondLst>
                                    <p:cond delay="0"/>
                                  </p:stCondLst>
                                  <p:childTnLst>
                                    <p:animRot by="21600000">
                                      <p:cBhvr>
                                        <p:cTn id="170" dur="3000" fill="hold"/>
                                        <p:tgtEl>
                                          <p:spTgt spid="5"/>
                                        </p:tgtEl>
                                        <p:attrNameLst>
                                          <p:attrName>r</p:attrName>
                                        </p:attrNameLst>
                                      </p:cBhvr>
                                    </p:animRot>
                                  </p:childTnLst>
                                </p:cTn>
                              </p:par>
                              <p:par>
                                <p:cTn id="171" presetID="8" presetClass="emph" presetSubtype="0" fill="hold" grpId="3" nodeType="withEffect">
                                  <p:stCondLst>
                                    <p:cond delay="0"/>
                                  </p:stCondLst>
                                  <p:childTnLst>
                                    <p:animRot by="21600000">
                                      <p:cBhvr>
                                        <p:cTn id="172" dur="3000" fill="hold"/>
                                        <p:tgtEl>
                                          <p:spTgt spid="7"/>
                                        </p:tgtEl>
                                        <p:attrNameLst>
                                          <p:attrName>r</p:attrName>
                                        </p:attrNameLst>
                                      </p:cBhvr>
                                    </p:animRot>
                                  </p:childTnLst>
                                </p:cTn>
                              </p:par>
                              <p:par>
                                <p:cTn id="173" presetID="8" presetClass="emph" presetSubtype="0" fill="hold" grpId="3" nodeType="withEffect">
                                  <p:stCondLst>
                                    <p:cond delay="0"/>
                                  </p:stCondLst>
                                  <p:childTnLst>
                                    <p:animRot by="21600000">
                                      <p:cBhvr>
                                        <p:cTn id="174" dur="3000" fill="hold"/>
                                        <p:tgtEl>
                                          <p:spTgt spid="9"/>
                                        </p:tgtEl>
                                        <p:attrNameLst>
                                          <p:attrName>r</p:attrName>
                                        </p:attrNameLst>
                                      </p:cBhvr>
                                    </p:animRot>
                                  </p:childTnLst>
                                </p:cTn>
                              </p:par>
                              <p:par>
                                <p:cTn id="175" presetID="8" presetClass="emph" presetSubtype="0" fill="hold" grpId="3" nodeType="withEffect">
                                  <p:stCondLst>
                                    <p:cond delay="0"/>
                                  </p:stCondLst>
                                  <p:childTnLst>
                                    <p:animRot by="21600000">
                                      <p:cBhvr>
                                        <p:cTn id="176" dur="3000" fill="hold"/>
                                        <p:tgtEl>
                                          <p:spTgt spid="11"/>
                                        </p:tgtEl>
                                        <p:attrNameLst>
                                          <p:attrName>r</p:attrName>
                                        </p:attrNameLst>
                                      </p:cBhvr>
                                    </p:animRot>
                                  </p:childTnLst>
                                </p:cTn>
                              </p:par>
                              <p:par>
                                <p:cTn id="177" presetID="8" presetClass="emph" presetSubtype="0" fill="hold" grpId="3" nodeType="withEffect">
                                  <p:stCondLst>
                                    <p:cond delay="0"/>
                                  </p:stCondLst>
                                  <p:childTnLst>
                                    <p:animRot by="21600000">
                                      <p:cBhvr>
                                        <p:cTn id="178" dur="3000" fill="hold"/>
                                        <p:tgtEl>
                                          <p:spTgt spid="12"/>
                                        </p:tgtEl>
                                        <p:attrNameLst>
                                          <p:attrName>r</p:attrName>
                                        </p:attrNameLst>
                                      </p:cBhvr>
                                    </p:animRot>
                                  </p:childTnLst>
                                </p:cTn>
                              </p:par>
                              <p:par>
                                <p:cTn id="179" presetID="8" presetClass="emph" presetSubtype="0" fill="hold" grpId="3" nodeType="withEffect">
                                  <p:stCondLst>
                                    <p:cond delay="0"/>
                                  </p:stCondLst>
                                  <p:childTnLst>
                                    <p:animRot by="21600000">
                                      <p:cBhvr>
                                        <p:cTn id="180" dur="3000" fill="hold"/>
                                        <p:tgtEl>
                                          <p:spTgt spid="13"/>
                                        </p:tgtEl>
                                        <p:attrNameLst>
                                          <p:attrName>r</p:attrName>
                                        </p:attrNameLst>
                                      </p:cBhvr>
                                    </p:animRot>
                                  </p:childTnLst>
                                </p:cTn>
                              </p:par>
                              <p:par>
                                <p:cTn id="181" presetID="8" presetClass="emph" presetSubtype="0" fill="hold" grpId="3" nodeType="withEffect">
                                  <p:stCondLst>
                                    <p:cond delay="0"/>
                                  </p:stCondLst>
                                  <p:childTnLst>
                                    <p:animRot by="21600000">
                                      <p:cBhvr>
                                        <p:cTn id="182" dur="3000" fill="hold"/>
                                        <p:tgtEl>
                                          <p:spTgt spid="19"/>
                                        </p:tgtEl>
                                        <p:attrNameLst>
                                          <p:attrName>r</p:attrName>
                                        </p:attrNameLst>
                                      </p:cBhvr>
                                    </p:animRot>
                                  </p:childTnLst>
                                </p:cTn>
                              </p:par>
                              <p:par>
                                <p:cTn id="183" presetID="8" presetClass="emph" presetSubtype="0" fill="hold" grpId="3" nodeType="withEffect">
                                  <p:stCondLst>
                                    <p:cond delay="0"/>
                                  </p:stCondLst>
                                  <p:childTnLst>
                                    <p:animRot by="21600000">
                                      <p:cBhvr>
                                        <p:cTn id="184" dur="3000" fill="hold"/>
                                        <p:tgtEl>
                                          <p:spTgt spid="20"/>
                                        </p:tgtEl>
                                        <p:attrNameLst>
                                          <p:attrName>r</p:attrName>
                                        </p:attrNameLst>
                                      </p:cBhvr>
                                    </p:animRot>
                                  </p:childTnLst>
                                </p:cTn>
                              </p:par>
                              <p:par>
                                <p:cTn id="185" presetID="8" presetClass="emph" presetSubtype="0" fill="hold" grpId="3" nodeType="withEffect">
                                  <p:stCondLst>
                                    <p:cond delay="0"/>
                                  </p:stCondLst>
                                  <p:childTnLst>
                                    <p:animRot by="-21600000">
                                      <p:cBhvr>
                                        <p:cTn id="186" dur="3000" fill="hold"/>
                                        <p:tgtEl>
                                          <p:spTgt spid="6"/>
                                        </p:tgtEl>
                                        <p:attrNameLst>
                                          <p:attrName>r</p:attrName>
                                        </p:attrNameLst>
                                      </p:cBhvr>
                                    </p:animRot>
                                  </p:childTnLst>
                                </p:cTn>
                              </p:par>
                              <p:par>
                                <p:cTn id="187" presetID="8" presetClass="emph" presetSubtype="0" fill="hold" grpId="3" nodeType="withEffect">
                                  <p:stCondLst>
                                    <p:cond delay="0"/>
                                  </p:stCondLst>
                                  <p:childTnLst>
                                    <p:animRot by="-21600000">
                                      <p:cBhvr>
                                        <p:cTn id="188" dur="3000" fill="hold"/>
                                        <p:tgtEl>
                                          <p:spTgt spid="8"/>
                                        </p:tgtEl>
                                        <p:attrNameLst>
                                          <p:attrName>r</p:attrName>
                                        </p:attrNameLst>
                                      </p:cBhvr>
                                    </p:animRot>
                                  </p:childTnLst>
                                </p:cTn>
                              </p:par>
                              <p:par>
                                <p:cTn id="189" presetID="8" presetClass="emph" presetSubtype="0" fill="hold" grpId="3" nodeType="withEffect">
                                  <p:stCondLst>
                                    <p:cond delay="0"/>
                                  </p:stCondLst>
                                  <p:childTnLst>
                                    <p:animRot by="-21600000">
                                      <p:cBhvr>
                                        <p:cTn id="190" dur="3000" fill="hold"/>
                                        <p:tgtEl>
                                          <p:spTgt spid="10"/>
                                        </p:tgtEl>
                                        <p:attrNameLst>
                                          <p:attrName>r</p:attrName>
                                        </p:attrNameLst>
                                      </p:cBhvr>
                                    </p:animRot>
                                  </p:childTnLst>
                                </p:cTn>
                              </p:par>
                              <p:par>
                                <p:cTn id="191" presetID="8" presetClass="emph" presetSubtype="0" fill="hold" grpId="3" nodeType="withEffect">
                                  <p:stCondLst>
                                    <p:cond delay="0"/>
                                  </p:stCondLst>
                                  <p:childTnLst>
                                    <p:animRot by="-21600000">
                                      <p:cBhvr>
                                        <p:cTn id="192" dur="3000" fill="hold"/>
                                        <p:tgtEl>
                                          <p:spTgt spid="14"/>
                                        </p:tgtEl>
                                        <p:attrNameLst>
                                          <p:attrName>r</p:attrName>
                                        </p:attrNameLst>
                                      </p:cBhvr>
                                    </p:animRot>
                                  </p:childTnLst>
                                </p:cTn>
                              </p:par>
                              <p:par>
                                <p:cTn id="193" presetID="8" presetClass="emph" presetSubtype="0" fill="hold" grpId="3" nodeType="withEffect">
                                  <p:stCondLst>
                                    <p:cond delay="0"/>
                                  </p:stCondLst>
                                  <p:childTnLst>
                                    <p:animRot by="-21600000">
                                      <p:cBhvr>
                                        <p:cTn id="194" dur="3000" fill="hold"/>
                                        <p:tgtEl>
                                          <p:spTgt spid="15"/>
                                        </p:tgtEl>
                                        <p:attrNameLst>
                                          <p:attrName>r</p:attrName>
                                        </p:attrNameLst>
                                      </p:cBhvr>
                                    </p:animRot>
                                  </p:childTnLst>
                                </p:cTn>
                              </p:par>
                              <p:par>
                                <p:cTn id="195" presetID="8" presetClass="emph" presetSubtype="0" fill="hold" grpId="3" nodeType="withEffect">
                                  <p:stCondLst>
                                    <p:cond delay="0"/>
                                  </p:stCondLst>
                                  <p:childTnLst>
                                    <p:animRot by="-21600000">
                                      <p:cBhvr>
                                        <p:cTn id="196" dur="3000" fill="hold"/>
                                        <p:tgtEl>
                                          <p:spTgt spid="16"/>
                                        </p:tgtEl>
                                        <p:attrNameLst>
                                          <p:attrName>r</p:attrName>
                                        </p:attrNameLst>
                                      </p:cBhvr>
                                    </p:animRot>
                                  </p:childTnLst>
                                </p:cTn>
                              </p:par>
                              <p:par>
                                <p:cTn id="197" presetID="8" presetClass="emph" presetSubtype="0" fill="hold" grpId="3" nodeType="withEffect">
                                  <p:stCondLst>
                                    <p:cond delay="0"/>
                                  </p:stCondLst>
                                  <p:childTnLst>
                                    <p:animRot by="-21600000">
                                      <p:cBhvr>
                                        <p:cTn id="198" dur="3000" fill="hold"/>
                                        <p:tgtEl>
                                          <p:spTgt spid="17"/>
                                        </p:tgtEl>
                                        <p:attrNameLst>
                                          <p:attrName>r</p:attrName>
                                        </p:attrNameLst>
                                      </p:cBhvr>
                                    </p:animRot>
                                  </p:childTnLst>
                                </p:cTn>
                              </p:par>
                              <p:par>
                                <p:cTn id="199" presetID="8" presetClass="emph" presetSubtype="0" fill="hold" grpId="3" nodeType="withEffect">
                                  <p:stCondLst>
                                    <p:cond delay="0"/>
                                  </p:stCondLst>
                                  <p:childTnLst>
                                    <p:animRot by="-21600000">
                                      <p:cBhvr>
                                        <p:cTn id="200" dur="3000" fill="hold"/>
                                        <p:tgtEl>
                                          <p:spTgt spid="18"/>
                                        </p:tgtEl>
                                        <p:attrNameLst>
                                          <p:attrName>r</p:attrName>
                                        </p:attrNameLst>
                                      </p:cBhvr>
                                    </p:animRot>
                                  </p:childTnLst>
                                </p:cTn>
                              </p:par>
                              <p:par>
                                <p:cTn id="201" presetID="2" presetClass="entr" presetSubtype="1" fill="hold" nodeType="withEffect">
                                  <p:stCondLst>
                                    <p:cond delay="0"/>
                                  </p:stCondLst>
                                  <p:childTnLst>
                                    <p:set>
                                      <p:cBhvr>
                                        <p:cTn id="202" dur="1" fill="hold">
                                          <p:stCondLst>
                                            <p:cond delay="0"/>
                                          </p:stCondLst>
                                        </p:cTn>
                                        <p:tgtEl>
                                          <p:spTgt spid="4"/>
                                        </p:tgtEl>
                                        <p:attrNameLst>
                                          <p:attrName>style.visibility</p:attrName>
                                        </p:attrNameLst>
                                      </p:cBhvr>
                                      <p:to>
                                        <p:strVal val="visible"/>
                                      </p:to>
                                    </p:set>
                                    <p:anim calcmode="lin" valueType="num">
                                      <p:cBhvr additive="base">
                                        <p:cTn id="203" dur="3000" fill="hold"/>
                                        <p:tgtEl>
                                          <p:spTgt spid="4"/>
                                        </p:tgtEl>
                                        <p:attrNameLst>
                                          <p:attrName>ppt_x</p:attrName>
                                        </p:attrNameLst>
                                      </p:cBhvr>
                                      <p:tavLst>
                                        <p:tav tm="0">
                                          <p:val>
                                            <p:strVal val="#ppt_x"/>
                                          </p:val>
                                        </p:tav>
                                        <p:tav tm="100000">
                                          <p:val>
                                            <p:strVal val="#ppt_x"/>
                                          </p:val>
                                        </p:tav>
                                      </p:tavLst>
                                    </p:anim>
                                    <p:anim calcmode="lin" valueType="num">
                                      <p:cBhvr additive="base">
                                        <p:cTn id="204" dur="3000" fill="hold"/>
                                        <p:tgtEl>
                                          <p:spTgt spid="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P spid="18" grpId="1" animBg="1"/>
      <p:bldP spid="18" grpId="2" animBg="1"/>
      <p:bldP spid="18" grpId="3" animBg="1"/>
      <p:bldP spid="19" grpId="0" animBg="1"/>
      <p:bldP spid="19" grpId="1" animBg="1"/>
      <p:bldP spid="19" grpId="2" animBg="1"/>
      <p:bldP spid="19" grpId="3" animBg="1"/>
      <p:bldP spid="20" grpId="0" animBg="1"/>
      <p:bldP spid="20" grpId="1" animBg="1"/>
      <p:bldP spid="20" grpId="2" animBg="1"/>
      <p:bldP spid="20" grpId="3" animBg="1"/>
      <p:bldP spid="21"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chemeClr val="tx2">
                  <a:lumMod val="90000"/>
                </a:schemeClr>
              </a:gs>
              <a:gs pos="50000">
                <a:srgbClr val="0033CC">
                  <a:shade val="67500"/>
                  <a:satMod val="115000"/>
                </a:srgbClr>
              </a:gs>
              <a:gs pos="100000">
                <a:srgbClr val="0033CC">
                  <a:shade val="100000"/>
                  <a:satMod val="115000"/>
                </a:srgbClr>
              </a:gs>
            </a:gsLst>
            <a:path path="circle">
              <a:fillToRect l="50000" t="50000" r="50000" b="50000"/>
            </a:path>
            <a:tileRect/>
          </a:gradFill>
        </p:spPr>
        <p:txBody>
          <a:bodyPr/>
          <a:lstStyle/>
          <a:p>
            <a:endParaRPr lang="es-ES" dirty="0"/>
          </a:p>
        </p:txBody>
      </p:sp>
      <p:pic>
        <p:nvPicPr>
          <p:cNvPr id="4" name="3 Imagen" descr="5 (14).jpg"/>
          <p:cNvPicPr>
            <a:picLocks noChangeAspect="1"/>
          </p:cNvPicPr>
          <p:nvPr/>
        </p:nvPicPr>
        <p:blipFill>
          <a:blip r:embed="rId2"/>
          <a:stretch>
            <a:fillRect/>
          </a:stretch>
        </p:blipFill>
        <p:spPr>
          <a:xfrm>
            <a:off x="0" y="0"/>
            <a:ext cx="9144000" cy="6858000"/>
          </a:xfrm>
          <a:prstGeom prst="rect">
            <a:avLst/>
          </a:prstGeom>
        </p:spPr>
      </p:pic>
      <p:sp>
        <p:nvSpPr>
          <p:cNvPr id="5" name="4 Rectángulo"/>
          <p:cNvSpPr/>
          <p:nvPr/>
        </p:nvSpPr>
        <p:spPr>
          <a:xfrm rot="2723154">
            <a:off x="2690602" y="212050"/>
            <a:ext cx="714380" cy="3643338"/>
          </a:xfrm>
          <a:prstGeom prst="rect">
            <a:avLst/>
          </a:prstGeom>
          <a:gradFill flip="none" rotWithShape="1">
            <a:gsLst>
              <a:gs pos="0">
                <a:srgbClr val="0033CC"/>
              </a:gs>
              <a:gs pos="50000">
                <a:schemeClr val="tx2">
                  <a:lumMod val="75000"/>
                  <a:shade val="67500"/>
                  <a:satMod val="115000"/>
                </a:schemeClr>
              </a:gs>
              <a:gs pos="100000">
                <a:schemeClr val="tx2">
                  <a:lumMod val="75000"/>
                  <a:shade val="100000"/>
                  <a:satMod val="115000"/>
                </a:schemeClr>
              </a:gs>
            </a:gsLst>
            <a:lin ang="0" scaled="1"/>
            <a:tileRect/>
          </a:gra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rot="2704437">
            <a:off x="5756831" y="3218118"/>
            <a:ext cx="714380" cy="3643338"/>
          </a:xfrm>
          <a:prstGeom prst="rect">
            <a:avLst/>
          </a:prstGeom>
          <a:gradFill flip="none" rotWithShape="1">
            <a:gsLst>
              <a:gs pos="0">
                <a:srgbClr val="0033CC"/>
              </a:gs>
              <a:gs pos="50000">
                <a:schemeClr val="tx2">
                  <a:lumMod val="75000"/>
                  <a:shade val="67500"/>
                  <a:satMod val="115000"/>
                </a:schemeClr>
              </a:gs>
              <a:gs pos="100000">
                <a:schemeClr val="tx2">
                  <a:lumMod val="75000"/>
                  <a:shade val="100000"/>
                  <a:satMod val="115000"/>
                </a:schemeClr>
              </a:gs>
            </a:gsLst>
            <a:lin ang="0" scaled="1"/>
            <a:tileRect/>
          </a:gra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rot="8003982">
            <a:off x="5783814" y="189538"/>
            <a:ext cx="714380" cy="3643338"/>
          </a:xfrm>
          <a:prstGeom prst="rect">
            <a:avLst/>
          </a:prstGeom>
          <a:gradFill flip="none" rotWithShape="1">
            <a:gsLst>
              <a:gs pos="0">
                <a:srgbClr val="0033CC"/>
              </a:gs>
              <a:gs pos="50000">
                <a:schemeClr val="tx2">
                  <a:lumMod val="75000"/>
                  <a:shade val="67500"/>
                  <a:satMod val="115000"/>
                </a:schemeClr>
              </a:gs>
              <a:gs pos="100000">
                <a:schemeClr val="tx2">
                  <a:lumMod val="75000"/>
                  <a:shade val="100000"/>
                  <a:satMod val="115000"/>
                </a:schemeClr>
              </a:gs>
            </a:gsLst>
            <a:lin ang="0" scaled="1"/>
            <a:tileRect/>
          </a:gra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rot="8126400">
            <a:off x="2675663" y="3227362"/>
            <a:ext cx="714380" cy="3643338"/>
          </a:xfrm>
          <a:prstGeom prst="rect">
            <a:avLst/>
          </a:prstGeom>
          <a:gradFill flip="none" rotWithShape="1">
            <a:gsLst>
              <a:gs pos="0">
                <a:srgbClr val="0033CC"/>
              </a:gs>
              <a:gs pos="50000">
                <a:schemeClr val="tx2">
                  <a:lumMod val="75000"/>
                  <a:shade val="67500"/>
                  <a:satMod val="115000"/>
                </a:schemeClr>
              </a:gs>
              <a:gs pos="100000">
                <a:schemeClr val="tx2">
                  <a:lumMod val="75000"/>
                  <a:shade val="100000"/>
                  <a:satMod val="115000"/>
                </a:schemeClr>
              </a:gs>
            </a:gsLst>
            <a:lin ang="0" scaled="1"/>
            <a:tileRect/>
          </a:gra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rot="2723154">
            <a:off x="2956065" y="840090"/>
            <a:ext cx="714380" cy="2783499"/>
          </a:xfrm>
          <a:prstGeom prst="rect">
            <a:avLst/>
          </a:prstGeom>
          <a:gradFill flip="none" rotWithShape="1">
            <a:gsLst>
              <a:gs pos="0">
                <a:srgbClr val="0033CC"/>
              </a:gs>
              <a:gs pos="50000">
                <a:schemeClr val="tx2">
                  <a:lumMod val="75000"/>
                  <a:shade val="67500"/>
                  <a:satMod val="115000"/>
                </a:schemeClr>
              </a:gs>
              <a:gs pos="100000">
                <a:schemeClr val="tx2">
                  <a:lumMod val="75000"/>
                  <a:shade val="100000"/>
                  <a:satMod val="115000"/>
                </a:schemeClr>
              </a:gs>
            </a:gsLst>
            <a:lin ang="0" scaled="1"/>
            <a:tileRect/>
          </a:gra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rot="8003982">
            <a:off x="5505718" y="809374"/>
            <a:ext cx="714380" cy="2877842"/>
          </a:xfrm>
          <a:prstGeom prst="rect">
            <a:avLst/>
          </a:prstGeom>
          <a:gradFill flip="none" rotWithShape="1">
            <a:gsLst>
              <a:gs pos="0">
                <a:srgbClr val="0033CC"/>
              </a:gs>
              <a:gs pos="50000">
                <a:schemeClr val="tx2">
                  <a:lumMod val="75000"/>
                  <a:shade val="67500"/>
                  <a:satMod val="115000"/>
                </a:schemeClr>
              </a:gs>
              <a:gs pos="100000">
                <a:schemeClr val="tx2">
                  <a:lumMod val="75000"/>
                  <a:shade val="100000"/>
                  <a:satMod val="115000"/>
                </a:schemeClr>
              </a:gs>
            </a:gsLst>
            <a:lin ang="0" scaled="1"/>
            <a:tileRect/>
          </a:gra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rot="8126400">
            <a:off x="2995706" y="3187516"/>
            <a:ext cx="714380" cy="2926572"/>
          </a:xfrm>
          <a:prstGeom prst="rect">
            <a:avLst/>
          </a:prstGeom>
          <a:gradFill flip="none" rotWithShape="1">
            <a:gsLst>
              <a:gs pos="0">
                <a:srgbClr val="0033CC"/>
              </a:gs>
              <a:gs pos="50000">
                <a:schemeClr val="tx2">
                  <a:lumMod val="75000"/>
                  <a:shade val="67500"/>
                  <a:satMod val="115000"/>
                </a:schemeClr>
              </a:gs>
              <a:gs pos="100000">
                <a:schemeClr val="tx2">
                  <a:lumMod val="75000"/>
                  <a:shade val="100000"/>
                  <a:satMod val="115000"/>
                </a:schemeClr>
              </a:gs>
            </a:gsLst>
            <a:lin ang="0" scaled="1"/>
            <a:tileRect/>
          </a:gra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rot="2704437">
            <a:off x="5514750" y="3175699"/>
            <a:ext cx="714380" cy="2959509"/>
          </a:xfrm>
          <a:prstGeom prst="rect">
            <a:avLst/>
          </a:prstGeom>
          <a:gradFill flip="none" rotWithShape="1">
            <a:gsLst>
              <a:gs pos="0">
                <a:srgbClr val="0033CC"/>
              </a:gs>
              <a:gs pos="50000">
                <a:schemeClr val="tx2">
                  <a:lumMod val="75000"/>
                  <a:shade val="67500"/>
                  <a:satMod val="115000"/>
                </a:schemeClr>
              </a:gs>
              <a:gs pos="100000">
                <a:schemeClr val="tx2">
                  <a:lumMod val="75000"/>
                  <a:shade val="100000"/>
                  <a:satMod val="115000"/>
                </a:schemeClr>
              </a:gs>
            </a:gsLst>
            <a:lin ang="0" scaled="1"/>
            <a:tileRect/>
          </a:gra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rot="2723154">
            <a:off x="3281360" y="1514551"/>
            <a:ext cx="714380" cy="2091753"/>
          </a:xfrm>
          <a:prstGeom prst="rect">
            <a:avLst/>
          </a:prstGeom>
          <a:gradFill flip="none" rotWithShape="1">
            <a:gsLst>
              <a:gs pos="0">
                <a:srgbClr val="0033CC"/>
              </a:gs>
              <a:gs pos="50000">
                <a:schemeClr val="tx2">
                  <a:lumMod val="75000"/>
                  <a:shade val="67500"/>
                  <a:satMod val="115000"/>
                </a:schemeClr>
              </a:gs>
              <a:gs pos="100000">
                <a:schemeClr val="tx2">
                  <a:lumMod val="75000"/>
                  <a:shade val="100000"/>
                  <a:satMod val="115000"/>
                </a:schemeClr>
              </a:gs>
            </a:gsLst>
            <a:lin ang="0" scaled="1"/>
            <a:tileRect/>
          </a:gra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rot="8003982">
            <a:off x="5230045" y="1428163"/>
            <a:ext cx="714380" cy="2119013"/>
          </a:xfrm>
          <a:prstGeom prst="rect">
            <a:avLst/>
          </a:prstGeom>
          <a:gradFill flip="none" rotWithShape="1">
            <a:gsLst>
              <a:gs pos="0">
                <a:srgbClr val="0033CC"/>
              </a:gs>
              <a:gs pos="50000">
                <a:schemeClr val="tx2">
                  <a:lumMod val="75000"/>
                  <a:shade val="67500"/>
                  <a:satMod val="115000"/>
                </a:schemeClr>
              </a:gs>
              <a:gs pos="100000">
                <a:schemeClr val="tx2">
                  <a:lumMod val="75000"/>
                  <a:shade val="100000"/>
                  <a:satMod val="115000"/>
                </a:schemeClr>
              </a:gs>
            </a:gsLst>
            <a:lin ang="0" scaled="1"/>
            <a:tileRect/>
          </a:gra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rot="2704437">
            <a:off x="5241778" y="3288971"/>
            <a:ext cx="714380" cy="2188426"/>
          </a:xfrm>
          <a:prstGeom prst="rect">
            <a:avLst/>
          </a:prstGeom>
          <a:gradFill flip="none" rotWithShape="1">
            <a:gsLst>
              <a:gs pos="0">
                <a:srgbClr val="0033CC"/>
              </a:gs>
              <a:gs pos="50000">
                <a:schemeClr val="tx2">
                  <a:lumMod val="75000"/>
                  <a:shade val="67500"/>
                  <a:satMod val="115000"/>
                </a:schemeClr>
              </a:gs>
              <a:gs pos="100000">
                <a:schemeClr val="tx2">
                  <a:lumMod val="75000"/>
                  <a:shade val="100000"/>
                  <a:satMod val="115000"/>
                </a:schemeClr>
              </a:gs>
            </a:gsLst>
            <a:lin ang="0" scaled="1"/>
            <a:tileRect/>
          </a:gra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ectángulo"/>
          <p:cNvSpPr/>
          <p:nvPr/>
        </p:nvSpPr>
        <p:spPr>
          <a:xfrm rot="8126400">
            <a:off x="3337250" y="3382442"/>
            <a:ext cx="714380" cy="2067466"/>
          </a:xfrm>
          <a:prstGeom prst="rect">
            <a:avLst/>
          </a:prstGeom>
          <a:gradFill flip="none" rotWithShape="1">
            <a:gsLst>
              <a:gs pos="0">
                <a:srgbClr val="0033CC"/>
              </a:gs>
              <a:gs pos="50000">
                <a:schemeClr val="tx2">
                  <a:lumMod val="75000"/>
                  <a:shade val="67500"/>
                  <a:satMod val="115000"/>
                </a:schemeClr>
              </a:gs>
              <a:gs pos="100000">
                <a:schemeClr val="tx2">
                  <a:lumMod val="75000"/>
                  <a:shade val="100000"/>
                  <a:satMod val="115000"/>
                </a:schemeClr>
              </a:gs>
            </a:gsLst>
            <a:lin ang="0" scaled="1"/>
            <a:tileRect/>
          </a:gra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a:off x="0" y="0"/>
            <a:ext cx="9144000" cy="6858000"/>
          </a:xfrm>
          <a:prstGeom prst="rect">
            <a:avLst/>
          </a:prstGeom>
          <a:gradFill flip="none" rotWithShape="1">
            <a:gsLst>
              <a:gs pos="0">
                <a:schemeClr val="tx2">
                  <a:lumMod val="50000"/>
                  <a:shade val="30000"/>
                  <a:satMod val="115000"/>
                </a:schemeClr>
              </a:gs>
              <a:gs pos="50000">
                <a:schemeClr val="tx2">
                  <a:lumMod val="50000"/>
                  <a:shade val="67500"/>
                  <a:satMod val="115000"/>
                </a:schemeClr>
              </a:gs>
              <a:gs pos="100000">
                <a:schemeClr val="tx2">
                  <a:lumMod val="50000"/>
                  <a:shade val="100000"/>
                  <a:satMod val="115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7"/>
                                        </p:tgtEl>
                                        <p:attrNameLst>
                                          <p:attrName>style.opacity</p:attrName>
                                        </p:attrNameLst>
                                      </p:cBhvr>
                                      <p:to>
                                        <p:strVal val="0"/>
                                      </p:to>
                                    </p:set>
                                    <p:animEffect filter="image" prLst="opacity: 0">
                                      <p:cBhvr rctx="IE">
                                        <p:cTn id="7" dur="indefinite"/>
                                        <p:tgtEl>
                                          <p:spTgt spid="17"/>
                                        </p:tgtEl>
                                      </p:cBhvr>
                                    </p:animEffect>
                                  </p:childTnLst>
                                </p:cTn>
                              </p:par>
                              <p:par>
                                <p:cTn id="8" presetID="13" presetClass="entr" presetSubtype="16" fill="hold" grpId="4"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plus(in)">
                                      <p:cBhvr>
                                        <p:cTn id="10" dur="3000"/>
                                        <p:tgtEl>
                                          <p:spTgt spid="5"/>
                                        </p:tgtEl>
                                      </p:cBhvr>
                                    </p:animEffect>
                                  </p:childTnLst>
                                </p:cTn>
                              </p:par>
                              <p:par>
                                <p:cTn id="11" presetID="13" presetClass="entr" presetSubtype="16" fill="hold" grpId="4" nodeType="with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plus(in)">
                                      <p:cBhvr>
                                        <p:cTn id="13" dur="3000"/>
                                        <p:tgtEl>
                                          <p:spTgt spid="6"/>
                                        </p:tgtEl>
                                      </p:cBhvr>
                                    </p:animEffect>
                                  </p:childTnLst>
                                </p:cTn>
                              </p:par>
                              <p:par>
                                <p:cTn id="14" presetID="13" presetClass="entr" presetSubtype="16" fill="hold" grpId="4" nodeType="withEffect">
                                  <p:stCondLst>
                                    <p:cond delay="0"/>
                                  </p:stCondLst>
                                  <p:childTnLst>
                                    <p:set>
                                      <p:cBhvr>
                                        <p:cTn id="15" dur="1" fill="hold">
                                          <p:stCondLst>
                                            <p:cond delay="0"/>
                                          </p:stCondLst>
                                        </p:cTn>
                                        <p:tgtEl>
                                          <p:spTgt spid="7"/>
                                        </p:tgtEl>
                                        <p:attrNameLst>
                                          <p:attrName>style.visibility</p:attrName>
                                        </p:attrNameLst>
                                      </p:cBhvr>
                                      <p:to>
                                        <p:strVal val="visible"/>
                                      </p:to>
                                    </p:set>
                                    <p:animEffect transition="in" filter="plus(in)">
                                      <p:cBhvr>
                                        <p:cTn id="16" dur="3000"/>
                                        <p:tgtEl>
                                          <p:spTgt spid="7"/>
                                        </p:tgtEl>
                                      </p:cBhvr>
                                    </p:animEffect>
                                  </p:childTnLst>
                                </p:cTn>
                              </p:par>
                              <p:par>
                                <p:cTn id="17" presetID="13" presetClass="entr" presetSubtype="16" fill="hold" grpId="4" nodeType="withEffect">
                                  <p:stCondLst>
                                    <p:cond delay="0"/>
                                  </p:stCondLst>
                                  <p:childTnLst>
                                    <p:set>
                                      <p:cBhvr>
                                        <p:cTn id="18" dur="1" fill="hold">
                                          <p:stCondLst>
                                            <p:cond delay="0"/>
                                          </p:stCondLst>
                                        </p:cTn>
                                        <p:tgtEl>
                                          <p:spTgt spid="8"/>
                                        </p:tgtEl>
                                        <p:attrNameLst>
                                          <p:attrName>style.visibility</p:attrName>
                                        </p:attrNameLst>
                                      </p:cBhvr>
                                      <p:to>
                                        <p:strVal val="visible"/>
                                      </p:to>
                                    </p:set>
                                    <p:animEffect transition="in" filter="plus(in)">
                                      <p:cBhvr>
                                        <p:cTn id="19" dur="3000"/>
                                        <p:tgtEl>
                                          <p:spTgt spid="8"/>
                                        </p:tgtEl>
                                      </p:cBhvr>
                                    </p:animEffect>
                                  </p:childTnLst>
                                </p:cTn>
                              </p:par>
                              <p:par>
                                <p:cTn id="20" presetID="13" presetClass="entr" presetSubtype="16" fill="hold" grpId="4" nodeType="withEffect">
                                  <p:stCondLst>
                                    <p:cond delay="0"/>
                                  </p:stCondLst>
                                  <p:childTnLst>
                                    <p:set>
                                      <p:cBhvr>
                                        <p:cTn id="21" dur="1" fill="hold">
                                          <p:stCondLst>
                                            <p:cond delay="0"/>
                                          </p:stCondLst>
                                        </p:cTn>
                                        <p:tgtEl>
                                          <p:spTgt spid="9"/>
                                        </p:tgtEl>
                                        <p:attrNameLst>
                                          <p:attrName>style.visibility</p:attrName>
                                        </p:attrNameLst>
                                      </p:cBhvr>
                                      <p:to>
                                        <p:strVal val="visible"/>
                                      </p:to>
                                    </p:set>
                                    <p:animEffect transition="in" filter="plus(in)">
                                      <p:cBhvr>
                                        <p:cTn id="22" dur="3000"/>
                                        <p:tgtEl>
                                          <p:spTgt spid="9"/>
                                        </p:tgtEl>
                                      </p:cBhvr>
                                    </p:animEffect>
                                  </p:childTnLst>
                                </p:cTn>
                              </p:par>
                              <p:par>
                                <p:cTn id="23" presetID="13" presetClass="entr" presetSubtype="16" fill="hold" grpId="4" nodeType="withEffect">
                                  <p:stCondLst>
                                    <p:cond delay="0"/>
                                  </p:stCondLst>
                                  <p:childTnLst>
                                    <p:set>
                                      <p:cBhvr>
                                        <p:cTn id="24" dur="1" fill="hold">
                                          <p:stCondLst>
                                            <p:cond delay="0"/>
                                          </p:stCondLst>
                                        </p:cTn>
                                        <p:tgtEl>
                                          <p:spTgt spid="10"/>
                                        </p:tgtEl>
                                        <p:attrNameLst>
                                          <p:attrName>style.visibility</p:attrName>
                                        </p:attrNameLst>
                                      </p:cBhvr>
                                      <p:to>
                                        <p:strVal val="visible"/>
                                      </p:to>
                                    </p:set>
                                    <p:animEffect transition="in" filter="plus(in)">
                                      <p:cBhvr>
                                        <p:cTn id="25" dur="3000"/>
                                        <p:tgtEl>
                                          <p:spTgt spid="10"/>
                                        </p:tgtEl>
                                      </p:cBhvr>
                                    </p:animEffect>
                                  </p:childTnLst>
                                </p:cTn>
                              </p:par>
                              <p:par>
                                <p:cTn id="26" presetID="13" presetClass="entr" presetSubtype="16" fill="hold" grpId="4" nodeType="withEffect">
                                  <p:stCondLst>
                                    <p:cond delay="0"/>
                                  </p:stCondLst>
                                  <p:childTnLst>
                                    <p:set>
                                      <p:cBhvr>
                                        <p:cTn id="27" dur="1" fill="hold">
                                          <p:stCondLst>
                                            <p:cond delay="0"/>
                                          </p:stCondLst>
                                        </p:cTn>
                                        <p:tgtEl>
                                          <p:spTgt spid="11"/>
                                        </p:tgtEl>
                                        <p:attrNameLst>
                                          <p:attrName>style.visibility</p:attrName>
                                        </p:attrNameLst>
                                      </p:cBhvr>
                                      <p:to>
                                        <p:strVal val="visible"/>
                                      </p:to>
                                    </p:set>
                                    <p:animEffect transition="in" filter="plus(in)">
                                      <p:cBhvr>
                                        <p:cTn id="28" dur="3000"/>
                                        <p:tgtEl>
                                          <p:spTgt spid="11"/>
                                        </p:tgtEl>
                                      </p:cBhvr>
                                    </p:animEffect>
                                  </p:childTnLst>
                                </p:cTn>
                              </p:par>
                              <p:par>
                                <p:cTn id="29" presetID="13" presetClass="entr" presetSubtype="16" fill="hold" grpId="4" nodeType="withEffect">
                                  <p:stCondLst>
                                    <p:cond delay="0"/>
                                  </p:stCondLst>
                                  <p:childTnLst>
                                    <p:set>
                                      <p:cBhvr>
                                        <p:cTn id="30" dur="1" fill="hold">
                                          <p:stCondLst>
                                            <p:cond delay="0"/>
                                          </p:stCondLst>
                                        </p:cTn>
                                        <p:tgtEl>
                                          <p:spTgt spid="12"/>
                                        </p:tgtEl>
                                        <p:attrNameLst>
                                          <p:attrName>style.visibility</p:attrName>
                                        </p:attrNameLst>
                                      </p:cBhvr>
                                      <p:to>
                                        <p:strVal val="visible"/>
                                      </p:to>
                                    </p:set>
                                    <p:animEffect transition="in" filter="plus(in)">
                                      <p:cBhvr>
                                        <p:cTn id="31" dur="3000"/>
                                        <p:tgtEl>
                                          <p:spTgt spid="12"/>
                                        </p:tgtEl>
                                      </p:cBhvr>
                                    </p:animEffect>
                                  </p:childTnLst>
                                </p:cTn>
                              </p:par>
                              <p:par>
                                <p:cTn id="32" presetID="13" presetClass="entr" presetSubtype="16" fill="hold" grpId="4" nodeType="withEffect">
                                  <p:stCondLst>
                                    <p:cond delay="0"/>
                                  </p:stCondLst>
                                  <p:childTnLst>
                                    <p:set>
                                      <p:cBhvr>
                                        <p:cTn id="33" dur="1" fill="hold">
                                          <p:stCondLst>
                                            <p:cond delay="0"/>
                                          </p:stCondLst>
                                        </p:cTn>
                                        <p:tgtEl>
                                          <p:spTgt spid="13"/>
                                        </p:tgtEl>
                                        <p:attrNameLst>
                                          <p:attrName>style.visibility</p:attrName>
                                        </p:attrNameLst>
                                      </p:cBhvr>
                                      <p:to>
                                        <p:strVal val="visible"/>
                                      </p:to>
                                    </p:set>
                                    <p:animEffect transition="in" filter="plus(in)">
                                      <p:cBhvr>
                                        <p:cTn id="34" dur="3000"/>
                                        <p:tgtEl>
                                          <p:spTgt spid="13"/>
                                        </p:tgtEl>
                                      </p:cBhvr>
                                    </p:animEffect>
                                  </p:childTnLst>
                                </p:cTn>
                              </p:par>
                              <p:par>
                                <p:cTn id="35" presetID="13" presetClass="entr" presetSubtype="16" fill="hold" grpId="4" nodeType="withEffect">
                                  <p:stCondLst>
                                    <p:cond delay="0"/>
                                  </p:stCondLst>
                                  <p:childTnLst>
                                    <p:set>
                                      <p:cBhvr>
                                        <p:cTn id="36" dur="1" fill="hold">
                                          <p:stCondLst>
                                            <p:cond delay="0"/>
                                          </p:stCondLst>
                                        </p:cTn>
                                        <p:tgtEl>
                                          <p:spTgt spid="14"/>
                                        </p:tgtEl>
                                        <p:attrNameLst>
                                          <p:attrName>style.visibility</p:attrName>
                                        </p:attrNameLst>
                                      </p:cBhvr>
                                      <p:to>
                                        <p:strVal val="visible"/>
                                      </p:to>
                                    </p:set>
                                    <p:animEffect transition="in" filter="plus(in)">
                                      <p:cBhvr>
                                        <p:cTn id="37" dur="3000"/>
                                        <p:tgtEl>
                                          <p:spTgt spid="14"/>
                                        </p:tgtEl>
                                      </p:cBhvr>
                                    </p:animEffect>
                                  </p:childTnLst>
                                </p:cTn>
                              </p:par>
                              <p:par>
                                <p:cTn id="38" presetID="13" presetClass="entr" presetSubtype="16" fill="hold" grpId="4" nodeType="withEffect">
                                  <p:stCondLst>
                                    <p:cond delay="0"/>
                                  </p:stCondLst>
                                  <p:childTnLst>
                                    <p:set>
                                      <p:cBhvr>
                                        <p:cTn id="39" dur="1" fill="hold">
                                          <p:stCondLst>
                                            <p:cond delay="0"/>
                                          </p:stCondLst>
                                        </p:cTn>
                                        <p:tgtEl>
                                          <p:spTgt spid="15"/>
                                        </p:tgtEl>
                                        <p:attrNameLst>
                                          <p:attrName>style.visibility</p:attrName>
                                        </p:attrNameLst>
                                      </p:cBhvr>
                                      <p:to>
                                        <p:strVal val="visible"/>
                                      </p:to>
                                    </p:set>
                                    <p:animEffect transition="in" filter="plus(in)">
                                      <p:cBhvr>
                                        <p:cTn id="40" dur="3000"/>
                                        <p:tgtEl>
                                          <p:spTgt spid="15"/>
                                        </p:tgtEl>
                                      </p:cBhvr>
                                    </p:animEffect>
                                  </p:childTnLst>
                                </p:cTn>
                              </p:par>
                              <p:par>
                                <p:cTn id="41" presetID="13" presetClass="entr" presetSubtype="16" fill="hold" grpId="4" nodeType="withEffect">
                                  <p:stCondLst>
                                    <p:cond delay="0"/>
                                  </p:stCondLst>
                                  <p:childTnLst>
                                    <p:set>
                                      <p:cBhvr>
                                        <p:cTn id="42" dur="1" fill="hold">
                                          <p:stCondLst>
                                            <p:cond delay="0"/>
                                          </p:stCondLst>
                                        </p:cTn>
                                        <p:tgtEl>
                                          <p:spTgt spid="16"/>
                                        </p:tgtEl>
                                        <p:attrNameLst>
                                          <p:attrName>style.visibility</p:attrName>
                                        </p:attrNameLst>
                                      </p:cBhvr>
                                      <p:to>
                                        <p:strVal val="visible"/>
                                      </p:to>
                                    </p:set>
                                    <p:animEffect transition="in" filter="plus(in)">
                                      <p:cBhvr>
                                        <p:cTn id="43" dur="3000"/>
                                        <p:tgtEl>
                                          <p:spTgt spid="16"/>
                                        </p:tgtEl>
                                      </p:cBhvr>
                                    </p:animEffect>
                                  </p:childTnLst>
                                </p:cTn>
                              </p:par>
                              <p:par>
                                <p:cTn id="44" presetID="3" presetClass="entr" presetSubtype="10" fill="hold" grpId="0" nodeType="withEffect">
                                  <p:stCondLst>
                                    <p:cond delay="0"/>
                                  </p:stCondLst>
                                  <p:childTnLst>
                                    <p:set>
                                      <p:cBhvr>
                                        <p:cTn id="45" dur="1" fill="hold">
                                          <p:stCondLst>
                                            <p:cond delay="0"/>
                                          </p:stCondLst>
                                        </p:cTn>
                                        <p:tgtEl>
                                          <p:spTgt spid="5"/>
                                        </p:tgtEl>
                                        <p:attrNameLst>
                                          <p:attrName>style.visibility</p:attrName>
                                        </p:attrNameLst>
                                      </p:cBhvr>
                                      <p:to>
                                        <p:strVal val="visible"/>
                                      </p:to>
                                    </p:set>
                                    <p:animEffect transition="in" filter="blinds(horizontal)">
                                      <p:cBhvr>
                                        <p:cTn id="46" dur="3000"/>
                                        <p:tgtEl>
                                          <p:spTgt spid="5"/>
                                        </p:tgtEl>
                                      </p:cBhvr>
                                    </p:animEffect>
                                  </p:childTnLst>
                                </p:cTn>
                              </p:par>
                              <p:par>
                                <p:cTn id="47" presetID="3" presetClass="entr" presetSubtype="10" fill="hold" grpId="0" nodeType="withEffect">
                                  <p:stCondLst>
                                    <p:cond delay="0"/>
                                  </p:stCondLst>
                                  <p:childTnLst>
                                    <p:set>
                                      <p:cBhvr>
                                        <p:cTn id="48" dur="1" fill="hold">
                                          <p:stCondLst>
                                            <p:cond delay="0"/>
                                          </p:stCondLst>
                                        </p:cTn>
                                        <p:tgtEl>
                                          <p:spTgt spid="6"/>
                                        </p:tgtEl>
                                        <p:attrNameLst>
                                          <p:attrName>style.visibility</p:attrName>
                                        </p:attrNameLst>
                                      </p:cBhvr>
                                      <p:to>
                                        <p:strVal val="visible"/>
                                      </p:to>
                                    </p:set>
                                    <p:animEffect transition="in" filter="blinds(horizontal)">
                                      <p:cBhvr>
                                        <p:cTn id="49" dur="3000"/>
                                        <p:tgtEl>
                                          <p:spTgt spid="6"/>
                                        </p:tgtEl>
                                      </p:cBhvr>
                                    </p:animEffect>
                                  </p:childTnLst>
                                </p:cTn>
                              </p:par>
                              <p:par>
                                <p:cTn id="50" presetID="3" presetClass="entr" presetSubtype="10" fill="hold" grpId="0" nodeType="withEffect">
                                  <p:stCondLst>
                                    <p:cond delay="0"/>
                                  </p:stCondLst>
                                  <p:childTnLst>
                                    <p:set>
                                      <p:cBhvr>
                                        <p:cTn id="51" dur="1" fill="hold">
                                          <p:stCondLst>
                                            <p:cond delay="0"/>
                                          </p:stCondLst>
                                        </p:cTn>
                                        <p:tgtEl>
                                          <p:spTgt spid="7"/>
                                        </p:tgtEl>
                                        <p:attrNameLst>
                                          <p:attrName>style.visibility</p:attrName>
                                        </p:attrNameLst>
                                      </p:cBhvr>
                                      <p:to>
                                        <p:strVal val="visible"/>
                                      </p:to>
                                    </p:set>
                                    <p:animEffect transition="in" filter="blinds(horizontal)">
                                      <p:cBhvr>
                                        <p:cTn id="52" dur="3000"/>
                                        <p:tgtEl>
                                          <p:spTgt spid="7"/>
                                        </p:tgtEl>
                                      </p:cBhvr>
                                    </p:animEffect>
                                  </p:childTnLst>
                                </p:cTn>
                              </p:par>
                              <p:par>
                                <p:cTn id="53" presetID="3" presetClass="entr" presetSubtype="10" fill="hold" grpId="0" nodeType="withEffect">
                                  <p:stCondLst>
                                    <p:cond delay="0"/>
                                  </p:stCondLst>
                                  <p:childTnLst>
                                    <p:set>
                                      <p:cBhvr>
                                        <p:cTn id="54" dur="1" fill="hold">
                                          <p:stCondLst>
                                            <p:cond delay="0"/>
                                          </p:stCondLst>
                                        </p:cTn>
                                        <p:tgtEl>
                                          <p:spTgt spid="8"/>
                                        </p:tgtEl>
                                        <p:attrNameLst>
                                          <p:attrName>style.visibility</p:attrName>
                                        </p:attrNameLst>
                                      </p:cBhvr>
                                      <p:to>
                                        <p:strVal val="visible"/>
                                      </p:to>
                                    </p:set>
                                    <p:animEffect transition="in" filter="blinds(horizontal)">
                                      <p:cBhvr>
                                        <p:cTn id="55" dur="3000"/>
                                        <p:tgtEl>
                                          <p:spTgt spid="8"/>
                                        </p:tgtEl>
                                      </p:cBhvr>
                                    </p:animEffect>
                                  </p:childTnLst>
                                </p:cTn>
                              </p:par>
                              <p:par>
                                <p:cTn id="56" presetID="2" presetClass="entr" presetSubtype="6" fill="hold" grpId="1" nodeType="withEffect">
                                  <p:stCondLst>
                                    <p:cond delay="0"/>
                                  </p:stCondLst>
                                  <p:childTnLst>
                                    <p:set>
                                      <p:cBhvr>
                                        <p:cTn id="57" dur="1" fill="hold">
                                          <p:stCondLst>
                                            <p:cond delay="0"/>
                                          </p:stCondLst>
                                        </p:cTn>
                                        <p:tgtEl>
                                          <p:spTgt spid="5"/>
                                        </p:tgtEl>
                                        <p:attrNameLst>
                                          <p:attrName>style.visibility</p:attrName>
                                        </p:attrNameLst>
                                      </p:cBhvr>
                                      <p:to>
                                        <p:strVal val="visible"/>
                                      </p:to>
                                    </p:set>
                                    <p:anim calcmode="lin" valueType="num">
                                      <p:cBhvr additive="base">
                                        <p:cTn id="58" dur="3000" fill="hold"/>
                                        <p:tgtEl>
                                          <p:spTgt spid="5"/>
                                        </p:tgtEl>
                                        <p:attrNameLst>
                                          <p:attrName>ppt_x</p:attrName>
                                        </p:attrNameLst>
                                      </p:cBhvr>
                                      <p:tavLst>
                                        <p:tav tm="0">
                                          <p:val>
                                            <p:strVal val="1+#ppt_w/2"/>
                                          </p:val>
                                        </p:tav>
                                        <p:tav tm="100000">
                                          <p:val>
                                            <p:strVal val="#ppt_x"/>
                                          </p:val>
                                        </p:tav>
                                      </p:tavLst>
                                    </p:anim>
                                    <p:anim calcmode="lin" valueType="num">
                                      <p:cBhvr additive="base">
                                        <p:cTn id="59" dur="3000" fill="hold"/>
                                        <p:tgtEl>
                                          <p:spTgt spid="5"/>
                                        </p:tgtEl>
                                        <p:attrNameLst>
                                          <p:attrName>ppt_y</p:attrName>
                                        </p:attrNameLst>
                                      </p:cBhvr>
                                      <p:tavLst>
                                        <p:tav tm="0">
                                          <p:val>
                                            <p:strVal val="1+#ppt_h/2"/>
                                          </p:val>
                                        </p:tav>
                                        <p:tav tm="100000">
                                          <p:val>
                                            <p:strVal val="#ppt_y"/>
                                          </p:val>
                                        </p:tav>
                                      </p:tavLst>
                                    </p:anim>
                                  </p:childTnLst>
                                </p:cTn>
                              </p:par>
                              <p:par>
                                <p:cTn id="60" presetID="2" presetClass="entr" presetSubtype="9" fill="hold" grpId="1" nodeType="withEffect">
                                  <p:stCondLst>
                                    <p:cond delay="0"/>
                                  </p:stCondLst>
                                  <p:childTnLst>
                                    <p:set>
                                      <p:cBhvr>
                                        <p:cTn id="61" dur="1" fill="hold">
                                          <p:stCondLst>
                                            <p:cond delay="0"/>
                                          </p:stCondLst>
                                        </p:cTn>
                                        <p:tgtEl>
                                          <p:spTgt spid="6"/>
                                        </p:tgtEl>
                                        <p:attrNameLst>
                                          <p:attrName>style.visibility</p:attrName>
                                        </p:attrNameLst>
                                      </p:cBhvr>
                                      <p:to>
                                        <p:strVal val="visible"/>
                                      </p:to>
                                    </p:set>
                                    <p:anim calcmode="lin" valueType="num">
                                      <p:cBhvr additive="base">
                                        <p:cTn id="62" dur="3000" fill="hold"/>
                                        <p:tgtEl>
                                          <p:spTgt spid="6"/>
                                        </p:tgtEl>
                                        <p:attrNameLst>
                                          <p:attrName>ppt_x</p:attrName>
                                        </p:attrNameLst>
                                      </p:cBhvr>
                                      <p:tavLst>
                                        <p:tav tm="0">
                                          <p:val>
                                            <p:strVal val="0-#ppt_w/2"/>
                                          </p:val>
                                        </p:tav>
                                        <p:tav tm="100000">
                                          <p:val>
                                            <p:strVal val="#ppt_x"/>
                                          </p:val>
                                        </p:tav>
                                      </p:tavLst>
                                    </p:anim>
                                    <p:anim calcmode="lin" valueType="num">
                                      <p:cBhvr additive="base">
                                        <p:cTn id="63" dur="3000" fill="hold"/>
                                        <p:tgtEl>
                                          <p:spTgt spid="6"/>
                                        </p:tgtEl>
                                        <p:attrNameLst>
                                          <p:attrName>ppt_y</p:attrName>
                                        </p:attrNameLst>
                                      </p:cBhvr>
                                      <p:tavLst>
                                        <p:tav tm="0">
                                          <p:val>
                                            <p:strVal val="0-#ppt_h/2"/>
                                          </p:val>
                                        </p:tav>
                                        <p:tav tm="100000">
                                          <p:val>
                                            <p:strVal val="#ppt_y"/>
                                          </p:val>
                                        </p:tav>
                                      </p:tavLst>
                                    </p:anim>
                                  </p:childTnLst>
                                </p:cTn>
                              </p:par>
                              <p:par>
                                <p:cTn id="64" presetID="2" presetClass="entr" presetSubtype="12" fill="hold" grpId="1" nodeType="withEffect">
                                  <p:stCondLst>
                                    <p:cond delay="0"/>
                                  </p:stCondLst>
                                  <p:childTnLst>
                                    <p:set>
                                      <p:cBhvr>
                                        <p:cTn id="65" dur="1" fill="hold">
                                          <p:stCondLst>
                                            <p:cond delay="0"/>
                                          </p:stCondLst>
                                        </p:cTn>
                                        <p:tgtEl>
                                          <p:spTgt spid="7"/>
                                        </p:tgtEl>
                                        <p:attrNameLst>
                                          <p:attrName>style.visibility</p:attrName>
                                        </p:attrNameLst>
                                      </p:cBhvr>
                                      <p:to>
                                        <p:strVal val="visible"/>
                                      </p:to>
                                    </p:set>
                                    <p:anim calcmode="lin" valueType="num">
                                      <p:cBhvr additive="base">
                                        <p:cTn id="66" dur="3000" fill="hold"/>
                                        <p:tgtEl>
                                          <p:spTgt spid="7"/>
                                        </p:tgtEl>
                                        <p:attrNameLst>
                                          <p:attrName>ppt_x</p:attrName>
                                        </p:attrNameLst>
                                      </p:cBhvr>
                                      <p:tavLst>
                                        <p:tav tm="0">
                                          <p:val>
                                            <p:strVal val="0-#ppt_w/2"/>
                                          </p:val>
                                        </p:tav>
                                        <p:tav tm="100000">
                                          <p:val>
                                            <p:strVal val="#ppt_x"/>
                                          </p:val>
                                        </p:tav>
                                      </p:tavLst>
                                    </p:anim>
                                    <p:anim calcmode="lin" valueType="num">
                                      <p:cBhvr additive="base">
                                        <p:cTn id="67" dur="3000" fill="hold"/>
                                        <p:tgtEl>
                                          <p:spTgt spid="7"/>
                                        </p:tgtEl>
                                        <p:attrNameLst>
                                          <p:attrName>ppt_y</p:attrName>
                                        </p:attrNameLst>
                                      </p:cBhvr>
                                      <p:tavLst>
                                        <p:tav tm="0">
                                          <p:val>
                                            <p:strVal val="1+#ppt_h/2"/>
                                          </p:val>
                                        </p:tav>
                                        <p:tav tm="100000">
                                          <p:val>
                                            <p:strVal val="#ppt_y"/>
                                          </p:val>
                                        </p:tav>
                                      </p:tavLst>
                                    </p:anim>
                                  </p:childTnLst>
                                </p:cTn>
                              </p:par>
                              <p:par>
                                <p:cTn id="68" presetID="2" presetClass="entr" presetSubtype="3" fill="hold" grpId="1" nodeType="withEffect">
                                  <p:stCondLst>
                                    <p:cond delay="0"/>
                                  </p:stCondLst>
                                  <p:childTnLst>
                                    <p:set>
                                      <p:cBhvr>
                                        <p:cTn id="69" dur="1" fill="hold">
                                          <p:stCondLst>
                                            <p:cond delay="0"/>
                                          </p:stCondLst>
                                        </p:cTn>
                                        <p:tgtEl>
                                          <p:spTgt spid="8"/>
                                        </p:tgtEl>
                                        <p:attrNameLst>
                                          <p:attrName>style.visibility</p:attrName>
                                        </p:attrNameLst>
                                      </p:cBhvr>
                                      <p:to>
                                        <p:strVal val="visible"/>
                                      </p:to>
                                    </p:set>
                                    <p:anim calcmode="lin" valueType="num">
                                      <p:cBhvr additive="base">
                                        <p:cTn id="70" dur="3000" fill="hold"/>
                                        <p:tgtEl>
                                          <p:spTgt spid="8"/>
                                        </p:tgtEl>
                                        <p:attrNameLst>
                                          <p:attrName>ppt_x</p:attrName>
                                        </p:attrNameLst>
                                      </p:cBhvr>
                                      <p:tavLst>
                                        <p:tav tm="0">
                                          <p:val>
                                            <p:strVal val="1+#ppt_w/2"/>
                                          </p:val>
                                        </p:tav>
                                        <p:tav tm="100000">
                                          <p:val>
                                            <p:strVal val="#ppt_x"/>
                                          </p:val>
                                        </p:tav>
                                      </p:tavLst>
                                    </p:anim>
                                    <p:anim calcmode="lin" valueType="num">
                                      <p:cBhvr additive="base">
                                        <p:cTn id="71" dur="3000" fill="hold"/>
                                        <p:tgtEl>
                                          <p:spTgt spid="8"/>
                                        </p:tgtEl>
                                        <p:attrNameLst>
                                          <p:attrName>ppt_y</p:attrName>
                                        </p:attrNameLst>
                                      </p:cBhvr>
                                      <p:tavLst>
                                        <p:tav tm="0">
                                          <p:val>
                                            <p:strVal val="0-#ppt_h/2"/>
                                          </p:val>
                                        </p:tav>
                                        <p:tav tm="100000">
                                          <p:val>
                                            <p:strVal val="#ppt_y"/>
                                          </p:val>
                                        </p:tav>
                                      </p:tavLst>
                                    </p:anim>
                                  </p:childTnLst>
                                </p:cTn>
                              </p:par>
                              <p:par>
                                <p:cTn id="72" presetID="3" presetClass="entr" presetSubtype="10" fill="hold" grpId="0" nodeType="withEffect">
                                  <p:stCondLst>
                                    <p:cond delay="0"/>
                                  </p:stCondLst>
                                  <p:childTnLst>
                                    <p:set>
                                      <p:cBhvr>
                                        <p:cTn id="73" dur="1" fill="hold">
                                          <p:stCondLst>
                                            <p:cond delay="0"/>
                                          </p:stCondLst>
                                        </p:cTn>
                                        <p:tgtEl>
                                          <p:spTgt spid="9"/>
                                        </p:tgtEl>
                                        <p:attrNameLst>
                                          <p:attrName>style.visibility</p:attrName>
                                        </p:attrNameLst>
                                      </p:cBhvr>
                                      <p:to>
                                        <p:strVal val="visible"/>
                                      </p:to>
                                    </p:set>
                                    <p:animEffect transition="in" filter="blinds(horizontal)">
                                      <p:cBhvr>
                                        <p:cTn id="74" dur="3000"/>
                                        <p:tgtEl>
                                          <p:spTgt spid="9"/>
                                        </p:tgtEl>
                                      </p:cBhvr>
                                    </p:animEffect>
                                  </p:childTnLst>
                                </p:cTn>
                              </p:par>
                              <p:par>
                                <p:cTn id="75" presetID="2" presetClass="entr" presetSubtype="6" fill="hold" grpId="1" nodeType="withEffect">
                                  <p:stCondLst>
                                    <p:cond delay="0"/>
                                  </p:stCondLst>
                                  <p:childTnLst>
                                    <p:set>
                                      <p:cBhvr>
                                        <p:cTn id="76" dur="1" fill="hold">
                                          <p:stCondLst>
                                            <p:cond delay="0"/>
                                          </p:stCondLst>
                                        </p:cTn>
                                        <p:tgtEl>
                                          <p:spTgt spid="9"/>
                                        </p:tgtEl>
                                        <p:attrNameLst>
                                          <p:attrName>style.visibility</p:attrName>
                                        </p:attrNameLst>
                                      </p:cBhvr>
                                      <p:to>
                                        <p:strVal val="visible"/>
                                      </p:to>
                                    </p:set>
                                    <p:anim calcmode="lin" valueType="num">
                                      <p:cBhvr additive="base">
                                        <p:cTn id="77" dur="3000" fill="hold"/>
                                        <p:tgtEl>
                                          <p:spTgt spid="9"/>
                                        </p:tgtEl>
                                        <p:attrNameLst>
                                          <p:attrName>ppt_x</p:attrName>
                                        </p:attrNameLst>
                                      </p:cBhvr>
                                      <p:tavLst>
                                        <p:tav tm="0">
                                          <p:val>
                                            <p:strVal val="1+#ppt_w/2"/>
                                          </p:val>
                                        </p:tav>
                                        <p:tav tm="100000">
                                          <p:val>
                                            <p:strVal val="#ppt_x"/>
                                          </p:val>
                                        </p:tav>
                                      </p:tavLst>
                                    </p:anim>
                                    <p:anim calcmode="lin" valueType="num">
                                      <p:cBhvr additive="base">
                                        <p:cTn id="78" dur="3000" fill="hold"/>
                                        <p:tgtEl>
                                          <p:spTgt spid="9"/>
                                        </p:tgtEl>
                                        <p:attrNameLst>
                                          <p:attrName>ppt_y</p:attrName>
                                        </p:attrNameLst>
                                      </p:cBhvr>
                                      <p:tavLst>
                                        <p:tav tm="0">
                                          <p:val>
                                            <p:strVal val="1+#ppt_h/2"/>
                                          </p:val>
                                        </p:tav>
                                        <p:tav tm="100000">
                                          <p:val>
                                            <p:strVal val="#ppt_y"/>
                                          </p:val>
                                        </p:tav>
                                      </p:tavLst>
                                    </p:anim>
                                  </p:childTnLst>
                                </p:cTn>
                              </p:par>
                              <p:par>
                                <p:cTn id="79" presetID="3" presetClass="entr" presetSubtype="10" fill="hold" grpId="0" nodeType="withEffect">
                                  <p:stCondLst>
                                    <p:cond delay="0"/>
                                  </p:stCondLst>
                                  <p:childTnLst>
                                    <p:set>
                                      <p:cBhvr>
                                        <p:cTn id="80" dur="1" fill="hold">
                                          <p:stCondLst>
                                            <p:cond delay="0"/>
                                          </p:stCondLst>
                                        </p:cTn>
                                        <p:tgtEl>
                                          <p:spTgt spid="10"/>
                                        </p:tgtEl>
                                        <p:attrNameLst>
                                          <p:attrName>style.visibility</p:attrName>
                                        </p:attrNameLst>
                                      </p:cBhvr>
                                      <p:to>
                                        <p:strVal val="visible"/>
                                      </p:to>
                                    </p:set>
                                    <p:animEffect transition="in" filter="blinds(horizontal)">
                                      <p:cBhvr>
                                        <p:cTn id="81" dur="3000"/>
                                        <p:tgtEl>
                                          <p:spTgt spid="10"/>
                                        </p:tgtEl>
                                      </p:cBhvr>
                                    </p:animEffect>
                                  </p:childTnLst>
                                </p:cTn>
                              </p:par>
                              <p:par>
                                <p:cTn id="82" presetID="2" presetClass="entr" presetSubtype="12" fill="hold" grpId="1" nodeType="withEffect">
                                  <p:stCondLst>
                                    <p:cond delay="0"/>
                                  </p:stCondLst>
                                  <p:childTnLst>
                                    <p:set>
                                      <p:cBhvr>
                                        <p:cTn id="83" dur="1" fill="hold">
                                          <p:stCondLst>
                                            <p:cond delay="0"/>
                                          </p:stCondLst>
                                        </p:cTn>
                                        <p:tgtEl>
                                          <p:spTgt spid="10"/>
                                        </p:tgtEl>
                                        <p:attrNameLst>
                                          <p:attrName>style.visibility</p:attrName>
                                        </p:attrNameLst>
                                      </p:cBhvr>
                                      <p:to>
                                        <p:strVal val="visible"/>
                                      </p:to>
                                    </p:set>
                                    <p:anim calcmode="lin" valueType="num">
                                      <p:cBhvr additive="base">
                                        <p:cTn id="84" dur="3000" fill="hold"/>
                                        <p:tgtEl>
                                          <p:spTgt spid="10"/>
                                        </p:tgtEl>
                                        <p:attrNameLst>
                                          <p:attrName>ppt_x</p:attrName>
                                        </p:attrNameLst>
                                      </p:cBhvr>
                                      <p:tavLst>
                                        <p:tav tm="0">
                                          <p:val>
                                            <p:strVal val="0-#ppt_w/2"/>
                                          </p:val>
                                        </p:tav>
                                        <p:tav tm="100000">
                                          <p:val>
                                            <p:strVal val="#ppt_x"/>
                                          </p:val>
                                        </p:tav>
                                      </p:tavLst>
                                    </p:anim>
                                    <p:anim calcmode="lin" valueType="num">
                                      <p:cBhvr additive="base">
                                        <p:cTn id="85" dur="3000" fill="hold"/>
                                        <p:tgtEl>
                                          <p:spTgt spid="10"/>
                                        </p:tgtEl>
                                        <p:attrNameLst>
                                          <p:attrName>ppt_y</p:attrName>
                                        </p:attrNameLst>
                                      </p:cBhvr>
                                      <p:tavLst>
                                        <p:tav tm="0">
                                          <p:val>
                                            <p:strVal val="1+#ppt_h/2"/>
                                          </p:val>
                                        </p:tav>
                                        <p:tav tm="100000">
                                          <p:val>
                                            <p:strVal val="#ppt_y"/>
                                          </p:val>
                                        </p:tav>
                                      </p:tavLst>
                                    </p:anim>
                                  </p:childTnLst>
                                </p:cTn>
                              </p:par>
                              <p:par>
                                <p:cTn id="86" presetID="3" presetClass="entr" presetSubtype="10" fill="hold" grpId="0" nodeType="withEffect">
                                  <p:stCondLst>
                                    <p:cond delay="0"/>
                                  </p:stCondLst>
                                  <p:childTnLst>
                                    <p:set>
                                      <p:cBhvr>
                                        <p:cTn id="87" dur="1" fill="hold">
                                          <p:stCondLst>
                                            <p:cond delay="0"/>
                                          </p:stCondLst>
                                        </p:cTn>
                                        <p:tgtEl>
                                          <p:spTgt spid="11"/>
                                        </p:tgtEl>
                                        <p:attrNameLst>
                                          <p:attrName>style.visibility</p:attrName>
                                        </p:attrNameLst>
                                      </p:cBhvr>
                                      <p:to>
                                        <p:strVal val="visible"/>
                                      </p:to>
                                    </p:set>
                                    <p:animEffect transition="in" filter="blinds(horizontal)">
                                      <p:cBhvr>
                                        <p:cTn id="88" dur="3000"/>
                                        <p:tgtEl>
                                          <p:spTgt spid="11"/>
                                        </p:tgtEl>
                                      </p:cBhvr>
                                    </p:animEffect>
                                  </p:childTnLst>
                                </p:cTn>
                              </p:par>
                              <p:par>
                                <p:cTn id="89" presetID="2" presetClass="entr" presetSubtype="3" fill="hold" grpId="1" nodeType="withEffect">
                                  <p:stCondLst>
                                    <p:cond delay="0"/>
                                  </p:stCondLst>
                                  <p:childTnLst>
                                    <p:set>
                                      <p:cBhvr>
                                        <p:cTn id="90" dur="1" fill="hold">
                                          <p:stCondLst>
                                            <p:cond delay="0"/>
                                          </p:stCondLst>
                                        </p:cTn>
                                        <p:tgtEl>
                                          <p:spTgt spid="11"/>
                                        </p:tgtEl>
                                        <p:attrNameLst>
                                          <p:attrName>style.visibility</p:attrName>
                                        </p:attrNameLst>
                                      </p:cBhvr>
                                      <p:to>
                                        <p:strVal val="visible"/>
                                      </p:to>
                                    </p:set>
                                    <p:anim calcmode="lin" valueType="num">
                                      <p:cBhvr additive="base">
                                        <p:cTn id="91" dur="3000" fill="hold"/>
                                        <p:tgtEl>
                                          <p:spTgt spid="11"/>
                                        </p:tgtEl>
                                        <p:attrNameLst>
                                          <p:attrName>ppt_x</p:attrName>
                                        </p:attrNameLst>
                                      </p:cBhvr>
                                      <p:tavLst>
                                        <p:tav tm="0">
                                          <p:val>
                                            <p:strVal val="1+#ppt_w/2"/>
                                          </p:val>
                                        </p:tav>
                                        <p:tav tm="100000">
                                          <p:val>
                                            <p:strVal val="#ppt_x"/>
                                          </p:val>
                                        </p:tav>
                                      </p:tavLst>
                                    </p:anim>
                                    <p:anim calcmode="lin" valueType="num">
                                      <p:cBhvr additive="base">
                                        <p:cTn id="92" dur="3000" fill="hold"/>
                                        <p:tgtEl>
                                          <p:spTgt spid="11"/>
                                        </p:tgtEl>
                                        <p:attrNameLst>
                                          <p:attrName>ppt_y</p:attrName>
                                        </p:attrNameLst>
                                      </p:cBhvr>
                                      <p:tavLst>
                                        <p:tav tm="0">
                                          <p:val>
                                            <p:strVal val="0-#ppt_h/2"/>
                                          </p:val>
                                        </p:tav>
                                        <p:tav tm="100000">
                                          <p:val>
                                            <p:strVal val="#ppt_y"/>
                                          </p:val>
                                        </p:tav>
                                      </p:tavLst>
                                    </p:anim>
                                  </p:childTnLst>
                                </p:cTn>
                              </p:par>
                              <p:par>
                                <p:cTn id="93" presetID="3" presetClass="entr" presetSubtype="10" fill="hold" grpId="0" nodeType="withEffect">
                                  <p:stCondLst>
                                    <p:cond delay="0"/>
                                  </p:stCondLst>
                                  <p:childTnLst>
                                    <p:set>
                                      <p:cBhvr>
                                        <p:cTn id="94" dur="1" fill="hold">
                                          <p:stCondLst>
                                            <p:cond delay="0"/>
                                          </p:stCondLst>
                                        </p:cTn>
                                        <p:tgtEl>
                                          <p:spTgt spid="12"/>
                                        </p:tgtEl>
                                        <p:attrNameLst>
                                          <p:attrName>style.visibility</p:attrName>
                                        </p:attrNameLst>
                                      </p:cBhvr>
                                      <p:to>
                                        <p:strVal val="visible"/>
                                      </p:to>
                                    </p:set>
                                    <p:animEffect transition="in" filter="blinds(horizontal)">
                                      <p:cBhvr>
                                        <p:cTn id="95" dur="3000"/>
                                        <p:tgtEl>
                                          <p:spTgt spid="12"/>
                                        </p:tgtEl>
                                      </p:cBhvr>
                                    </p:animEffect>
                                  </p:childTnLst>
                                </p:cTn>
                              </p:par>
                              <p:par>
                                <p:cTn id="96" presetID="2" presetClass="entr" presetSubtype="9" fill="hold" grpId="1" nodeType="withEffect">
                                  <p:stCondLst>
                                    <p:cond delay="0"/>
                                  </p:stCondLst>
                                  <p:childTnLst>
                                    <p:set>
                                      <p:cBhvr>
                                        <p:cTn id="97" dur="1" fill="hold">
                                          <p:stCondLst>
                                            <p:cond delay="0"/>
                                          </p:stCondLst>
                                        </p:cTn>
                                        <p:tgtEl>
                                          <p:spTgt spid="12"/>
                                        </p:tgtEl>
                                        <p:attrNameLst>
                                          <p:attrName>style.visibility</p:attrName>
                                        </p:attrNameLst>
                                      </p:cBhvr>
                                      <p:to>
                                        <p:strVal val="visible"/>
                                      </p:to>
                                    </p:set>
                                    <p:anim calcmode="lin" valueType="num">
                                      <p:cBhvr additive="base">
                                        <p:cTn id="98" dur="3000" fill="hold"/>
                                        <p:tgtEl>
                                          <p:spTgt spid="12"/>
                                        </p:tgtEl>
                                        <p:attrNameLst>
                                          <p:attrName>ppt_x</p:attrName>
                                        </p:attrNameLst>
                                      </p:cBhvr>
                                      <p:tavLst>
                                        <p:tav tm="0">
                                          <p:val>
                                            <p:strVal val="0-#ppt_w/2"/>
                                          </p:val>
                                        </p:tav>
                                        <p:tav tm="100000">
                                          <p:val>
                                            <p:strVal val="#ppt_x"/>
                                          </p:val>
                                        </p:tav>
                                      </p:tavLst>
                                    </p:anim>
                                    <p:anim calcmode="lin" valueType="num">
                                      <p:cBhvr additive="base">
                                        <p:cTn id="99" dur="3000" fill="hold"/>
                                        <p:tgtEl>
                                          <p:spTgt spid="12"/>
                                        </p:tgtEl>
                                        <p:attrNameLst>
                                          <p:attrName>ppt_y</p:attrName>
                                        </p:attrNameLst>
                                      </p:cBhvr>
                                      <p:tavLst>
                                        <p:tav tm="0">
                                          <p:val>
                                            <p:strVal val="0-#ppt_h/2"/>
                                          </p:val>
                                        </p:tav>
                                        <p:tav tm="100000">
                                          <p:val>
                                            <p:strVal val="#ppt_y"/>
                                          </p:val>
                                        </p:tav>
                                      </p:tavLst>
                                    </p:anim>
                                  </p:childTnLst>
                                </p:cTn>
                              </p:par>
                              <p:par>
                                <p:cTn id="100" presetID="3" presetClass="entr" presetSubtype="10" fill="hold" grpId="0" nodeType="withEffect">
                                  <p:stCondLst>
                                    <p:cond delay="0"/>
                                  </p:stCondLst>
                                  <p:childTnLst>
                                    <p:set>
                                      <p:cBhvr>
                                        <p:cTn id="101" dur="1" fill="hold">
                                          <p:stCondLst>
                                            <p:cond delay="0"/>
                                          </p:stCondLst>
                                        </p:cTn>
                                        <p:tgtEl>
                                          <p:spTgt spid="13"/>
                                        </p:tgtEl>
                                        <p:attrNameLst>
                                          <p:attrName>style.visibility</p:attrName>
                                        </p:attrNameLst>
                                      </p:cBhvr>
                                      <p:to>
                                        <p:strVal val="visible"/>
                                      </p:to>
                                    </p:set>
                                    <p:animEffect transition="in" filter="blinds(horizontal)">
                                      <p:cBhvr>
                                        <p:cTn id="102" dur="3000"/>
                                        <p:tgtEl>
                                          <p:spTgt spid="13"/>
                                        </p:tgtEl>
                                      </p:cBhvr>
                                    </p:animEffect>
                                  </p:childTnLst>
                                </p:cTn>
                              </p:par>
                              <p:par>
                                <p:cTn id="103" presetID="2" presetClass="entr" presetSubtype="6" fill="hold" grpId="1" nodeType="withEffect">
                                  <p:stCondLst>
                                    <p:cond delay="0"/>
                                  </p:stCondLst>
                                  <p:childTnLst>
                                    <p:set>
                                      <p:cBhvr>
                                        <p:cTn id="104" dur="1" fill="hold">
                                          <p:stCondLst>
                                            <p:cond delay="0"/>
                                          </p:stCondLst>
                                        </p:cTn>
                                        <p:tgtEl>
                                          <p:spTgt spid="13"/>
                                        </p:tgtEl>
                                        <p:attrNameLst>
                                          <p:attrName>style.visibility</p:attrName>
                                        </p:attrNameLst>
                                      </p:cBhvr>
                                      <p:to>
                                        <p:strVal val="visible"/>
                                      </p:to>
                                    </p:set>
                                    <p:anim calcmode="lin" valueType="num">
                                      <p:cBhvr additive="base">
                                        <p:cTn id="105" dur="3000" fill="hold"/>
                                        <p:tgtEl>
                                          <p:spTgt spid="13"/>
                                        </p:tgtEl>
                                        <p:attrNameLst>
                                          <p:attrName>ppt_x</p:attrName>
                                        </p:attrNameLst>
                                      </p:cBhvr>
                                      <p:tavLst>
                                        <p:tav tm="0">
                                          <p:val>
                                            <p:strVal val="1+#ppt_w/2"/>
                                          </p:val>
                                        </p:tav>
                                        <p:tav tm="100000">
                                          <p:val>
                                            <p:strVal val="#ppt_x"/>
                                          </p:val>
                                        </p:tav>
                                      </p:tavLst>
                                    </p:anim>
                                    <p:anim calcmode="lin" valueType="num">
                                      <p:cBhvr additive="base">
                                        <p:cTn id="106" dur="3000" fill="hold"/>
                                        <p:tgtEl>
                                          <p:spTgt spid="13"/>
                                        </p:tgtEl>
                                        <p:attrNameLst>
                                          <p:attrName>ppt_y</p:attrName>
                                        </p:attrNameLst>
                                      </p:cBhvr>
                                      <p:tavLst>
                                        <p:tav tm="0">
                                          <p:val>
                                            <p:strVal val="1+#ppt_h/2"/>
                                          </p:val>
                                        </p:tav>
                                        <p:tav tm="100000">
                                          <p:val>
                                            <p:strVal val="#ppt_y"/>
                                          </p:val>
                                        </p:tav>
                                      </p:tavLst>
                                    </p:anim>
                                  </p:childTnLst>
                                </p:cTn>
                              </p:par>
                              <p:par>
                                <p:cTn id="107" presetID="3" presetClass="entr" presetSubtype="10" fill="hold" grpId="0" nodeType="withEffect">
                                  <p:stCondLst>
                                    <p:cond delay="0"/>
                                  </p:stCondLst>
                                  <p:childTnLst>
                                    <p:set>
                                      <p:cBhvr>
                                        <p:cTn id="108" dur="1" fill="hold">
                                          <p:stCondLst>
                                            <p:cond delay="0"/>
                                          </p:stCondLst>
                                        </p:cTn>
                                        <p:tgtEl>
                                          <p:spTgt spid="14"/>
                                        </p:tgtEl>
                                        <p:attrNameLst>
                                          <p:attrName>style.visibility</p:attrName>
                                        </p:attrNameLst>
                                      </p:cBhvr>
                                      <p:to>
                                        <p:strVal val="visible"/>
                                      </p:to>
                                    </p:set>
                                    <p:animEffect transition="in" filter="blinds(horizontal)">
                                      <p:cBhvr>
                                        <p:cTn id="109" dur="3000"/>
                                        <p:tgtEl>
                                          <p:spTgt spid="14"/>
                                        </p:tgtEl>
                                      </p:cBhvr>
                                    </p:animEffect>
                                  </p:childTnLst>
                                </p:cTn>
                              </p:par>
                              <p:par>
                                <p:cTn id="110" presetID="2" presetClass="entr" presetSubtype="12" fill="hold" grpId="1" nodeType="withEffect">
                                  <p:stCondLst>
                                    <p:cond delay="0"/>
                                  </p:stCondLst>
                                  <p:childTnLst>
                                    <p:set>
                                      <p:cBhvr>
                                        <p:cTn id="111" dur="1" fill="hold">
                                          <p:stCondLst>
                                            <p:cond delay="0"/>
                                          </p:stCondLst>
                                        </p:cTn>
                                        <p:tgtEl>
                                          <p:spTgt spid="14"/>
                                        </p:tgtEl>
                                        <p:attrNameLst>
                                          <p:attrName>style.visibility</p:attrName>
                                        </p:attrNameLst>
                                      </p:cBhvr>
                                      <p:to>
                                        <p:strVal val="visible"/>
                                      </p:to>
                                    </p:set>
                                    <p:anim calcmode="lin" valueType="num">
                                      <p:cBhvr additive="base">
                                        <p:cTn id="112" dur="3000" fill="hold"/>
                                        <p:tgtEl>
                                          <p:spTgt spid="14"/>
                                        </p:tgtEl>
                                        <p:attrNameLst>
                                          <p:attrName>ppt_x</p:attrName>
                                        </p:attrNameLst>
                                      </p:cBhvr>
                                      <p:tavLst>
                                        <p:tav tm="0">
                                          <p:val>
                                            <p:strVal val="0-#ppt_w/2"/>
                                          </p:val>
                                        </p:tav>
                                        <p:tav tm="100000">
                                          <p:val>
                                            <p:strVal val="#ppt_x"/>
                                          </p:val>
                                        </p:tav>
                                      </p:tavLst>
                                    </p:anim>
                                    <p:anim calcmode="lin" valueType="num">
                                      <p:cBhvr additive="base">
                                        <p:cTn id="113" dur="3000" fill="hold"/>
                                        <p:tgtEl>
                                          <p:spTgt spid="14"/>
                                        </p:tgtEl>
                                        <p:attrNameLst>
                                          <p:attrName>ppt_y</p:attrName>
                                        </p:attrNameLst>
                                      </p:cBhvr>
                                      <p:tavLst>
                                        <p:tav tm="0">
                                          <p:val>
                                            <p:strVal val="1+#ppt_h/2"/>
                                          </p:val>
                                        </p:tav>
                                        <p:tav tm="100000">
                                          <p:val>
                                            <p:strVal val="#ppt_y"/>
                                          </p:val>
                                        </p:tav>
                                      </p:tavLst>
                                    </p:anim>
                                  </p:childTnLst>
                                </p:cTn>
                              </p:par>
                              <p:par>
                                <p:cTn id="114" presetID="3" presetClass="entr" presetSubtype="10" fill="hold" grpId="0" nodeType="withEffect">
                                  <p:stCondLst>
                                    <p:cond delay="0"/>
                                  </p:stCondLst>
                                  <p:childTnLst>
                                    <p:set>
                                      <p:cBhvr>
                                        <p:cTn id="115" dur="1" fill="hold">
                                          <p:stCondLst>
                                            <p:cond delay="0"/>
                                          </p:stCondLst>
                                        </p:cTn>
                                        <p:tgtEl>
                                          <p:spTgt spid="15"/>
                                        </p:tgtEl>
                                        <p:attrNameLst>
                                          <p:attrName>style.visibility</p:attrName>
                                        </p:attrNameLst>
                                      </p:cBhvr>
                                      <p:to>
                                        <p:strVal val="visible"/>
                                      </p:to>
                                    </p:set>
                                    <p:animEffect transition="in" filter="blinds(horizontal)">
                                      <p:cBhvr>
                                        <p:cTn id="116" dur="3000"/>
                                        <p:tgtEl>
                                          <p:spTgt spid="15"/>
                                        </p:tgtEl>
                                      </p:cBhvr>
                                    </p:animEffect>
                                  </p:childTnLst>
                                </p:cTn>
                              </p:par>
                              <p:par>
                                <p:cTn id="117" presetID="2" presetClass="entr" presetSubtype="9" fill="hold" grpId="1" nodeType="withEffect">
                                  <p:stCondLst>
                                    <p:cond delay="0"/>
                                  </p:stCondLst>
                                  <p:childTnLst>
                                    <p:set>
                                      <p:cBhvr>
                                        <p:cTn id="118" dur="1" fill="hold">
                                          <p:stCondLst>
                                            <p:cond delay="0"/>
                                          </p:stCondLst>
                                        </p:cTn>
                                        <p:tgtEl>
                                          <p:spTgt spid="15"/>
                                        </p:tgtEl>
                                        <p:attrNameLst>
                                          <p:attrName>style.visibility</p:attrName>
                                        </p:attrNameLst>
                                      </p:cBhvr>
                                      <p:to>
                                        <p:strVal val="visible"/>
                                      </p:to>
                                    </p:set>
                                    <p:anim calcmode="lin" valueType="num">
                                      <p:cBhvr additive="base">
                                        <p:cTn id="119" dur="3000" fill="hold"/>
                                        <p:tgtEl>
                                          <p:spTgt spid="15"/>
                                        </p:tgtEl>
                                        <p:attrNameLst>
                                          <p:attrName>ppt_x</p:attrName>
                                        </p:attrNameLst>
                                      </p:cBhvr>
                                      <p:tavLst>
                                        <p:tav tm="0">
                                          <p:val>
                                            <p:strVal val="0-#ppt_w/2"/>
                                          </p:val>
                                        </p:tav>
                                        <p:tav tm="100000">
                                          <p:val>
                                            <p:strVal val="#ppt_x"/>
                                          </p:val>
                                        </p:tav>
                                      </p:tavLst>
                                    </p:anim>
                                    <p:anim calcmode="lin" valueType="num">
                                      <p:cBhvr additive="base">
                                        <p:cTn id="120" dur="3000" fill="hold"/>
                                        <p:tgtEl>
                                          <p:spTgt spid="15"/>
                                        </p:tgtEl>
                                        <p:attrNameLst>
                                          <p:attrName>ppt_y</p:attrName>
                                        </p:attrNameLst>
                                      </p:cBhvr>
                                      <p:tavLst>
                                        <p:tav tm="0">
                                          <p:val>
                                            <p:strVal val="0-#ppt_h/2"/>
                                          </p:val>
                                        </p:tav>
                                        <p:tav tm="100000">
                                          <p:val>
                                            <p:strVal val="#ppt_y"/>
                                          </p:val>
                                        </p:tav>
                                      </p:tavLst>
                                    </p:anim>
                                  </p:childTnLst>
                                </p:cTn>
                              </p:par>
                              <p:par>
                                <p:cTn id="121" presetID="3" presetClass="entr" presetSubtype="10" fill="hold" grpId="0" nodeType="withEffect">
                                  <p:stCondLst>
                                    <p:cond delay="0"/>
                                  </p:stCondLst>
                                  <p:childTnLst>
                                    <p:set>
                                      <p:cBhvr>
                                        <p:cTn id="122" dur="1" fill="hold">
                                          <p:stCondLst>
                                            <p:cond delay="0"/>
                                          </p:stCondLst>
                                        </p:cTn>
                                        <p:tgtEl>
                                          <p:spTgt spid="16"/>
                                        </p:tgtEl>
                                        <p:attrNameLst>
                                          <p:attrName>style.visibility</p:attrName>
                                        </p:attrNameLst>
                                      </p:cBhvr>
                                      <p:to>
                                        <p:strVal val="visible"/>
                                      </p:to>
                                    </p:set>
                                    <p:animEffect transition="in" filter="blinds(horizontal)">
                                      <p:cBhvr>
                                        <p:cTn id="123" dur="3000"/>
                                        <p:tgtEl>
                                          <p:spTgt spid="16"/>
                                        </p:tgtEl>
                                      </p:cBhvr>
                                    </p:animEffect>
                                  </p:childTnLst>
                                </p:cTn>
                              </p:par>
                              <p:par>
                                <p:cTn id="124" presetID="2" presetClass="entr" presetSubtype="3" fill="hold" grpId="1" nodeType="withEffect">
                                  <p:stCondLst>
                                    <p:cond delay="0"/>
                                  </p:stCondLst>
                                  <p:childTnLst>
                                    <p:set>
                                      <p:cBhvr>
                                        <p:cTn id="125" dur="1" fill="hold">
                                          <p:stCondLst>
                                            <p:cond delay="0"/>
                                          </p:stCondLst>
                                        </p:cTn>
                                        <p:tgtEl>
                                          <p:spTgt spid="16"/>
                                        </p:tgtEl>
                                        <p:attrNameLst>
                                          <p:attrName>style.visibility</p:attrName>
                                        </p:attrNameLst>
                                      </p:cBhvr>
                                      <p:to>
                                        <p:strVal val="visible"/>
                                      </p:to>
                                    </p:set>
                                    <p:anim calcmode="lin" valueType="num">
                                      <p:cBhvr additive="base">
                                        <p:cTn id="126" dur="3000" fill="hold"/>
                                        <p:tgtEl>
                                          <p:spTgt spid="16"/>
                                        </p:tgtEl>
                                        <p:attrNameLst>
                                          <p:attrName>ppt_x</p:attrName>
                                        </p:attrNameLst>
                                      </p:cBhvr>
                                      <p:tavLst>
                                        <p:tav tm="0">
                                          <p:val>
                                            <p:strVal val="1+#ppt_w/2"/>
                                          </p:val>
                                        </p:tav>
                                        <p:tav tm="100000">
                                          <p:val>
                                            <p:strVal val="#ppt_x"/>
                                          </p:val>
                                        </p:tav>
                                      </p:tavLst>
                                    </p:anim>
                                    <p:anim calcmode="lin" valueType="num">
                                      <p:cBhvr additive="base">
                                        <p:cTn id="127" dur="3000" fill="hold"/>
                                        <p:tgtEl>
                                          <p:spTgt spid="16"/>
                                        </p:tgtEl>
                                        <p:attrNameLst>
                                          <p:attrName>ppt_y</p:attrName>
                                        </p:attrNameLst>
                                      </p:cBhvr>
                                      <p:tavLst>
                                        <p:tav tm="0">
                                          <p:val>
                                            <p:strVal val="0-#ppt_h/2"/>
                                          </p:val>
                                        </p:tav>
                                        <p:tav tm="100000">
                                          <p:val>
                                            <p:strVal val="#ppt_y"/>
                                          </p:val>
                                        </p:tav>
                                      </p:tavLst>
                                    </p:anim>
                                  </p:childTnLst>
                                </p:cTn>
                              </p:par>
                            </p:childTnLst>
                          </p:cTn>
                        </p:par>
                        <p:par>
                          <p:cTn id="128" fill="hold">
                            <p:stCondLst>
                              <p:cond delay="3000"/>
                            </p:stCondLst>
                            <p:childTnLst>
                              <p:par>
                                <p:cTn id="129" presetID="2" presetClass="exit" presetSubtype="6" fill="hold" grpId="2" nodeType="afterEffect">
                                  <p:stCondLst>
                                    <p:cond delay="0"/>
                                  </p:stCondLst>
                                  <p:childTnLst>
                                    <p:anim calcmode="lin" valueType="num">
                                      <p:cBhvr additive="base">
                                        <p:cTn id="130" dur="3000"/>
                                        <p:tgtEl>
                                          <p:spTgt spid="5"/>
                                        </p:tgtEl>
                                        <p:attrNameLst>
                                          <p:attrName>ppt_x</p:attrName>
                                        </p:attrNameLst>
                                      </p:cBhvr>
                                      <p:tavLst>
                                        <p:tav tm="0">
                                          <p:val>
                                            <p:strVal val="ppt_x"/>
                                          </p:val>
                                        </p:tav>
                                        <p:tav tm="100000">
                                          <p:val>
                                            <p:strVal val="1+ppt_w/2"/>
                                          </p:val>
                                        </p:tav>
                                      </p:tavLst>
                                    </p:anim>
                                    <p:anim calcmode="lin" valueType="num">
                                      <p:cBhvr additive="base">
                                        <p:cTn id="131" dur="3000"/>
                                        <p:tgtEl>
                                          <p:spTgt spid="5"/>
                                        </p:tgtEl>
                                        <p:attrNameLst>
                                          <p:attrName>ppt_y</p:attrName>
                                        </p:attrNameLst>
                                      </p:cBhvr>
                                      <p:tavLst>
                                        <p:tav tm="0">
                                          <p:val>
                                            <p:strVal val="ppt_y"/>
                                          </p:val>
                                        </p:tav>
                                        <p:tav tm="100000">
                                          <p:val>
                                            <p:strVal val="1+ppt_h/2"/>
                                          </p:val>
                                        </p:tav>
                                      </p:tavLst>
                                    </p:anim>
                                    <p:set>
                                      <p:cBhvr>
                                        <p:cTn id="132" dur="1" fill="hold">
                                          <p:stCondLst>
                                            <p:cond delay="2999"/>
                                          </p:stCondLst>
                                        </p:cTn>
                                        <p:tgtEl>
                                          <p:spTgt spid="5"/>
                                        </p:tgtEl>
                                        <p:attrNameLst>
                                          <p:attrName>style.visibility</p:attrName>
                                        </p:attrNameLst>
                                      </p:cBhvr>
                                      <p:to>
                                        <p:strVal val="hidden"/>
                                      </p:to>
                                    </p:set>
                                  </p:childTnLst>
                                </p:cTn>
                              </p:par>
                              <p:par>
                                <p:cTn id="133" presetID="2" presetClass="exit" presetSubtype="6" fill="hold" grpId="2" nodeType="withEffect">
                                  <p:stCondLst>
                                    <p:cond delay="0"/>
                                  </p:stCondLst>
                                  <p:childTnLst>
                                    <p:anim calcmode="lin" valueType="num">
                                      <p:cBhvr additive="base">
                                        <p:cTn id="134" dur="3000"/>
                                        <p:tgtEl>
                                          <p:spTgt spid="9"/>
                                        </p:tgtEl>
                                        <p:attrNameLst>
                                          <p:attrName>ppt_x</p:attrName>
                                        </p:attrNameLst>
                                      </p:cBhvr>
                                      <p:tavLst>
                                        <p:tav tm="0">
                                          <p:val>
                                            <p:strVal val="ppt_x"/>
                                          </p:val>
                                        </p:tav>
                                        <p:tav tm="100000">
                                          <p:val>
                                            <p:strVal val="1+ppt_w/2"/>
                                          </p:val>
                                        </p:tav>
                                      </p:tavLst>
                                    </p:anim>
                                    <p:anim calcmode="lin" valueType="num">
                                      <p:cBhvr additive="base">
                                        <p:cTn id="135" dur="3000"/>
                                        <p:tgtEl>
                                          <p:spTgt spid="9"/>
                                        </p:tgtEl>
                                        <p:attrNameLst>
                                          <p:attrName>ppt_y</p:attrName>
                                        </p:attrNameLst>
                                      </p:cBhvr>
                                      <p:tavLst>
                                        <p:tav tm="0">
                                          <p:val>
                                            <p:strVal val="ppt_y"/>
                                          </p:val>
                                        </p:tav>
                                        <p:tav tm="100000">
                                          <p:val>
                                            <p:strVal val="1+ppt_h/2"/>
                                          </p:val>
                                        </p:tav>
                                      </p:tavLst>
                                    </p:anim>
                                    <p:set>
                                      <p:cBhvr>
                                        <p:cTn id="136" dur="1" fill="hold">
                                          <p:stCondLst>
                                            <p:cond delay="2999"/>
                                          </p:stCondLst>
                                        </p:cTn>
                                        <p:tgtEl>
                                          <p:spTgt spid="9"/>
                                        </p:tgtEl>
                                        <p:attrNameLst>
                                          <p:attrName>style.visibility</p:attrName>
                                        </p:attrNameLst>
                                      </p:cBhvr>
                                      <p:to>
                                        <p:strVal val="hidden"/>
                                      </p:to>
                                    </p:set>
                                  </p:childTnLst>
                                </p:cTn>
                              </p:par>
                              <p:par>
                                <p:cTn id="137" presetID="2" presetClass="exit" presetSubtype="6" fill="hold" grpId="2" nodeType="withEffect">
                                  <p:stCondLst>
                                    <p:cond delay="0"/>
                                  </p:stCondLst>
                                  <p:childTnLst>
                                    <p:anim calcmode="lin" valueType="num">
                                      <p:cBhvr additive="base">
                                        <p:cTn id="138" dur="3000"/>
                                        <p:tgtEl>
                                          <p:spTgt spid="13"/>
                                        </p:tgtEl>
                                        <p:attrNameLst>
                                          <p:attrName>ppt_x</p:attrName>
                                        </p:attrNameLst>
                                      </p:cBhvr>
                                      <p:tavLst>
                                        <p:tav tm="0">
                                          <p:val>
                                            <p:strVal val="ppt_x"/>
                                          </p:val>
                                        </p:tav>
                                        <p:tav tm="100000">
                                          <p:val>
                                            <p:strVal val="1+ppt_w/2"/>
                                          </p:val>
                                        </p:tav>
                                      </p:tavLst>
                                    </p:anim>
                                    <p:anim calcmode="lin" valueType="num">
                                      <p:cBhvr additive="base">
                                        <p:cTn id="139" dur="3000"/>
                                        <p:tgtEl>
                                          <p:spTgt spid="13"/>
                                        </p:tgtEl>
                                        <p:attrNameLst>
                                          <p:attrName>ppt_y</p:attrName>
                                        </p:attrNameLst>
                                      </p:cBhvr>
                                      <p:tavLst>
                                        <p:tav tm="0">
                                          <p:val>
                                            <p:strVal val="ppt_y"/>
                                          </p:val>
                                        </p:tav>
                                        <p:tav tm="100000">
                                          <p:val>
                                            <p:strVal val="1+ppt_h/2"/>
                                          </p:val>
                                        </p:tav>
                                      </p:tavLst>
                                    </p:anim>
                                    <p:set>
                                      <p:cBhvr>
                                        <p:cTn id="140" dur="1" fill="hold">
                                          <p:stCondLst>
                                            <p:cond delay="2999"/>
                                          </p:stCondLst>
                                        </p:cTn>
                                        <p:tgtEl>
                                          <p:spTgt spid="13"/>
                                        </p:tgtEl>
                                        <p:attrNameLst>
                                          <p:attrName>style.visibility</p:attrName>
                                        </p:attrNameLst>
                                      </p:cBhvr>
                                      <p:to>
                                        <p:strVal val="hidden"/>
                                      </p:to>
                                    </p:set>
                                  </p:childTnLst>
                                </p:cTn>
                              </p:par>
                              <p:par>
                                <p:cTn id="141" presetID="2" presetClass="exit" presetSubtype="12" fill="hold" grpId="2" nodeType="withEffect">
                                  <p:stCondLst>
                                    <p:cond delay="0"/>
                                  </p:stCondLst>
                                  <p:childTnLst>
                                    <p:anim calcmode="lin" valueType="num">
                                      <p:cBhvr additive="base">
                                        <p:cTn id="142" dur="3000"/>
                                        <p:tgtEl>
                                          <p:spTgt spid="7"/>
                                        </p:tgtEl>
                                        <p:attrNameLst>
                                          <p:attrName>ppt_x</p:attrName>
                                        </p:attrNameLst>
                                      </p:cBhvr>
                                      <p:tavLst>
                                        <p:tav tm="0">
                                          <p:val>
                                            <p:strVal val="ppt_x"/>
                                          </p:val>
                                        </p:tav>
                                        <p:tav tm="100000">
                                          <p:val>
                                            <p:strVal val="0-ppt_w/2"/>
                                          </p:val>
                                        </p:tav>
                                      </p:tavLst>
                                    </p:anim>
                                    <p:anim calcmode="lin" valueType="num">
                                      <p:cBhvr additive="base">
                                        <p:cTn id="143" dur="3000"/>
                                        <p:tgtEl>
                                          <p:spTgt spid="7"/>
                                        </p:tgtEl>
                                        <p:attrNameLst>
                                          <p:attrName>ppt_y</p:attrName>
                                        </p:attrNameLst>
                                      </p:cBhvr>
                                      <p:tavLst>
                                        <p:tav tm="0">
                                          <p:val>
                                            <p:strVal val="ppt_y"/>
                                          </p:val>
                                        </p:tav>
                                        <p:tav tm="100000">
                                          <p:val>
                                            <p:strVal val="1+ppt_h/2"/>
                                          </p:val>
                                        </p:tav>
                                      </p:tavLst>
                                    </p:anim>
                                    <p:set>
                                      <p:cBhvr>
                                        <p:cTn id="144" dur="1" fill="hold">
                                          <p:stCondLst>
                                            <p:cond delay="2999"/>
                                          </p:stCondLst>
                                        </p:cTn>
                                        <p:tgtEl>
                                          <p:spTgt spid="7"/>
                                        </p:tgtEl>
                                        <p:attrNameLst>
                                          <p:attrName>style.visibility</p:attrName>
                                        </p:attrNameLst>
                                      </p:cBhvr>
                                      <p:to>
                                        <p:strVal val="hidden"/>
                                      </p:to>
                                    </p:set>
                                  </p:childTnLst>
                                </p:cTn>
                              </p:par>
                              <p:par>
                                <p:cTn id="145" presetID="2" presetClass="exit" presetSubtype="12" fill="hold" grpId="2" nodeType="withEffect">
                                  <p:stCondLst>
                                    <p:cond delay="0"/>
                                  </p:stCondLst>
                                  <p:childTnLst>
                                    <p:anim calcmode="lin" valueType="num">
                                      <p:cBhvr additive="base">
                                        <p:cTn id="146" dur="3000"/>
                                        <p:tgtEl>
                                          <p:spTgt spid="10"/>
                                        </p:tgtEl>
                                        <p:attrNameLst>
                                          <p:attrName>ppt_x</p:attrName>
                                        </p:attrNameLst>
                                      </p:cBhvr>
                                      <p:tavLst>
                                        <p:tav tm="0">
                                          <p:val>
                                            <p:strVal val="ppt_x"/>
                                          </p:val>
                                        </p:tav>
                                        <p:tav tm="100000">
                                          <p:val>
                                            <p:strVal val="0-ppt_w/2"/>
                                          </p:val>
                                        </p:tav>
                                      </p:tavLst>
                                    </p:anim>
                                    <p:anim calcmode="lin" valueType="num">
                                      <p:cBhvr additive="base">
                                        <p:cTn id="147" dur="3000"/>
                                        <p:tgtEl>
                                          <p:spTgt spid="10"/>
                                        </p:tgtEl>
                                        <p:attrNameLst>
                                          <p:attrName>ppt_y</p:attrName>
                                        </p:attrNameLst>
                                      </p:cBhvr>
                                      <p:tavLst>
                                        <p:tav tm="0">
                                          <p:val>
                                            <p:strVal val="ppt_y"/>
                                          </p:val>
                                        </p:tav>
                                        <p:tav tm="100000">
                                          <p:val>
                                            <p:strVal val="1+ppt_h/2"/>
                                          </p:val>
                                        </p:tav>
                                      </p:tavLst>
                                    </p:anim>
                                    <p:set>
                                      <p:cBhvr>
                                        <p:cTn id="148" dur="1" fill="hold">
                                          <p:stCondLst>
                                            <p:cond delay="2999"/>
                                          </p:stCondLst>
                                        </p:cTn>
                                        <p:tgtEl>
                                          <p:spTgt spid="10"/>
                                        </p:tgtEl>
                                        <p:attrNameLst>
                                          <p:attrName>style.visibility</p:attrName>
                                        </p:attrNameLst>
                                      </p:cBhvr>
                                      <p:to>
                                        <p:strVal val="hidden"/>
                                      </p:to>
                                    </p:set>
                                  </p:childTnLst>
                                </p:cTn>
                              </p:par>
                              <p:par>
                                <p:cTn id="149" presetID="2" presetClass="exit" presetSubtype="12" fill="hold" grpId="2" nodeType="withEffect">
                                  <p:stCondLst>
                                    <p:cond delay="0"/>
                                  </p:stCondLst>
                                  <p:childTnLst>
                                    <p:anim calcmode="lin" valueType="num">
                                      <p:cBhvr additive="base">
                                        <p:cTn id="150" dur="3000"/>
                                        <p:tgtEl>
                                          <p:spTgt spid="14"/>
                                        </p:tgtEl>
                                        <p:attrNameLst>
                                          <p:attrName>ppt_x</p:attrName>
                                        </p:attrNameLst>
                                      </p:cBhvr>
                                      <p:tavLst>
                                        <p:tav tm="0">
                                          <p:val>
                                            <p:strVal val="ppt_x"/>
                                          </p:val>
                                        </p:tav>
                                        <p:tav tm="100000">
                                          <p:val>
                                            <p:strVal val="0-ppt_w/2"/>
                                          </p:val>
                                        </p:tav>
                                      </p:tavLst>
                                    </p:anim>
                                    <p:anim calcmode="lin" valueType="num">
                                      <p:cBhvr additive="base">
                                        <p:cTn id="151" dur="3000"/>
                                        <p:tgtEl>
                                          <p:spTgt spid="14"/>
                                        </p:tgtEl>
                                        <p:attrNameLst>
                                          <p:attrName>ppt_y</p:attrName>
                                        </p:attrNameLst>
                                      </p:cBhvr>
                                      <p:tavLst>
                                        <p:tav tm="0">
                                          <p:val>
                                            <p:strVal val="ppt_y"/>
                                          </p:val>
                                        </p:tav>
                                        <p:tav tm="100000">
                                          <p:val>
                                            <p:strVal val="1+ppt_h/2"/>
                                          </p:val>
                                        </p:tav>
                                      </p:tavLst>
                                    </p:anim>
                                    <p:set>
                                      <p:cBhvr>
                                        <p:cTn id="152" dur="1" fill="hold">
                                          <p:stCondLst>
                                            <p:cond delay="2999"/>
                                          </p:stCondLst>
                                        </p:cTn>
                                        <p:tgtEl>
                                          <p:spTgt spid="14"/>
                                        </p:tgtEl>
                                        <p:attrNameLst>
                                          <p:attrName>style.visibility</p:attrName>
                                        </p:attrNameLst>
                                      </p:cBhvr>
                                      <p:to>
                                        <p:strVal val="hidden"/>
                                      </p:to>
                                    </p:set>
                                  </p:childTnLst>
                                </p:cTn>
                              </p:par>
                              <p:par>
                                <p:cTn id="153" presetID="2" presetClass="exit" presetSubtype="9" fill="hold" grpId="2" nodeType="withEffect">
                                  <p:stCondLst>
                                    <p:cond delay="0"/>
                                  </p:stCondLst>
                                  <p:childTnLst>
                                    <p:anim calcmode="lin" valueType="num">
                                      <p:cBhvr additive="base">
                                        <p:cTn id="154" dur="3000"/>
                                        <p:tgtEl>
                                          <p:spTgt spid="6"/>
                                        </p:tgtEl>
                                        <p:attrNameLst>
                                          <p:attrName>ppt_x</p:attrName>
                                        </p:attrNameLst>
                                      </p:cBhvr>
                                      <p:tavLst>
                                        <p:tav tm="0">
                                          <p:val>
                                            <p:strVal val="ppt_x"/>
                                          </p:val>
                                        </p:tav>
                                        <p:tav tm="100000">
                                          <p:val>
                                            <p:strVal val="0-ppt_w/2"/>
                                          </p:val>
                                        </p:tav>
                                      </p:tavLst>
                                    </p:anim>
                                    <p:anim calcmode="lin" valueType="num">
                                      <p:cBhvr additive="base">
                                        <p:cTn id="155" dur="3000"/>
                                        <p:tgtEl>
                                          <p:spTgt spid="6"/>
                                        </p:tgtEl>
                                        <p:attrNameLst>
                                          <p:attrName>ppt_y</p:attrName>
                                        </p:attrNameLst>
                                      </p:cBhvr>
                                      <p:tavLst>
                                        <p:tav tm="0">
                                          <p:val>
                                            <p:strVal val="ppt_y"/>
                                          </p:val>
                                        </p:tav>
                                        <p:tav tm="100000">
                                          <p:val>
                                            <p:strVal val="0-ppt_h/2"/>
                                          </p:val>
                                        </p:tav>
                                      </p:tavLst>
                                    </p:anim>
                                    <p:set>
                                      <p:cBhvr>
                                        <p:cTn id="156" dur="1" fill="hold">
                                          <p:stCondLst>
                                            <p:cond delay="2999"/>
                                          </p:stCondLst>
                                        </p:cTn>
                                        <p:tgtEl>
                                          <p:spTgt spid="6"/>
                                        </p:tgtEl>
                                        <p:attrNameLst>
                                          <p:attrName>style.visibility</p:attrName>
                                        </p:attrNameLst>
                                      </p:cBhvr>
                                      <p:to>
                                        <p:strVal val="hidden"/>
                                      </p:to>
                                    </p:set>
                                  </p:childTnLst>
                                </p:cTn>
                              </p:par>
                              <p:par>
                                <p:cTn id="157" presetID="2" presetClass="exit" presetSubtype="9" fill="hold" grpId="2" nodeType="withEffect">
                                  <p:stCondLst>
                                    <p:cond delay="0"/>
                                  </p:stCondLst>
                                  <p:childTnLst>
                                    <p:anim calcmode="lin" valueType="num">
                                      <p:cBhvr additive="base">
                                        <p:cTn id="158" dur="3000"/>
                                        <p:tgtEl>
                                          <p:spTgt spid="12"/>
                                        </p:tgtEl>
                                        <p:attrNameLst>
                                          <p:attrName>ppt_x</p:attrName>
                                        </p:attrNameLst>
                                      </p:cBhvr>
                                      <p:tavLst>
                                        <p:tav tm="0">
                                          <p:val>
                                            <p:strVal val="ppt_x"/>
                                          </p:val>
                                        </p:tav>
                                        <p:tav tm="100000">
                                          <p:val>
                                            <p:strVal val="0-ppt_w/2"/>
                                          </p:val>
                                        </p:tav>
                                      </p:tavLst>
                                    </p:anim>
                                    <p:anim calcmode="lin" valueType="num">
                                      <p:cBhvr additive="base">
                                        <p:cTn id="159" dur="3000"/>
                                        <p:tgtEl>
                                          <p:spTgt spid="12"/>
                                        </p:tgtEl>
                                        <p:attrNameLst>
                                          <p:attrName>ppt_y</p:attrName>
                                        </p:attrNameLst>
                                      </p:cBhvr>
                                      <p:tavLst>
                                        <p:tav tm="0">
                                          <p:val>
                                            <p:strVal val="ppt_y"/>
                                          </p:val>
                                        </p:tav>
                                        <p:tav tm="100000">
                                          <p:val>
                                            <p:strVal val="0-ppt_h/2"/>
                                          </p:val>
                                        </p:tav>
                                      </p:tavLst>
                                    </p:anim>
                                    <p:set>
                                      <p:cBhvr>
                                        <p:cTn id="160" dur="1" fill="hold">
                                          <p:stCondLst>
                                            <p:cond delay="2999"/>
                                          </p:stCondLst>
                                        </p:cTn>
                                        <p:tgtEl>
                                          <p:spTgt spid="12"/>
                                        </p:tgtEl>
                                        <p:attrNameLst>
                                          <p:attrName>style.visibility</p:attrName>
                                        </p:attrNameLst>
                                      </p:cBhvr>
                                      <p:to>
                                        <p:strVal val="hidden"/>
                                      </p:to>
                                    </p:set>
                                  </p:childTnLst>
                                </p:cTn>
                              </p:par>
                              <p:par>
                                <p:cTn id="161" presetID="2" presetClass="exit" presetSubtype="9" fill="hold" grpId="2" nodeType="withEffect">
                                  <p:stCondLst>
                                    <p:cond delay="0"/>
                                  </p:stCondLst>
                                  <p:childTnLst>
                                    <p:anim calcmode="lin" valueType="num">
                                      <p:cBhvr additive="base">
                                        <p:cTn id="162" dur="3000"/>
                                        <p:tgtEl>
                                          <p:spTgt spid="15"/>
                                        </p:tgtEl>
                                        <p:attrNameLst>
                                          <p:attrName>ppt_x</p:attrName>
                                        </p:attrNameLst>
                                      </p:cBhvr>
                                      <p:tavLst>
                                        <p:tav tm="0">
                                          <p:val>
                                            <p:strVal val="ppt_x"/>
                                          </p:val>
                                        </p:tav>
                                        <p:tav tm="100000">
                                          <p:val>
                                            <p:strVal val="0-ppt_w/2"/>
                                          </p:val>
                                        </p:tav>
                                      </p:tavLst>
                                    </p:anim>
                                    <p:anim calcmode="lin" valueType="num">
                                      <p:cBhvr additive="base">
                                        <p:cTn id="163" dur="3000"/>
                                        <p:tgtEl>
                                          <p:spTgt spid="15"/>
                                        </p:tgtEl>
                                        <p:attrNameLst>
                                          <p:attrName>ppt_y</p:attrName>
                                        </p:attrNameLst>
                                      </p:cBhvr>
                                      <p:tavLst>
                                        <p:tav tm="0">
                                          <p:val>
                                            <p:strVal val="ppt_y"/>
                                          </p:val>
                                        </p:tav>
                                        <p:tav tm="100000">
                                          <p:val>
                                            <p:strVal val="0-ppt_h/2"/>
                                          </p:val>
                                        </p:tav>
                                      </p:tavLst>
                                    </p:anim>
                                    <p:set>
                                      <p:cBhvr>
                                        <p:cTn id="164" dur="1" fill="hold">
                                          <p:stCondLst>
                                            <p:cond delay="2999"/>
                                          </p:stCondLst>
                                        </p:cTn>
                                        <p:tgtEl>
                                          <p:spTgt spid="15"/>
                                        </p:tgtEl>
                                        <p:attrNameLst>
                                          <p:attrName>style.visibility</p:attrName>
                                        </p:attrNameLst>
                                      </p:cBhvr>
                                      <p:to>
                                        <p:strVal val="hidden"/>
                                      </p:to>
                                    </p:set>
                                  </p:childTnLst>
                                </p:cTn>
                              </p:par>
                              <p:par>
                                <p:cTn id="165" presetID="2" presetClass="exit" presetSubtype="3" fill="hold" grpId="2" nodeType="withEffect">
                                  <p:stCondLst>
                                    <p:cond delay="0"/>
                                  </p:stCondLst>
                                  <p:childTnLst>
                                    <p:anim calcmode="lin" valueType="num">
                                      <p:cBhvr additive="base">
                                        <p:cTn id="166" dur="3000"/>
                                        <p:tgtEl>
                                          <p:spTgt spid="8"/>
                                        </p:tgtEl>
                                        <p:attrNameLst>
                                          <p:attrName>ppt_x</p:attrName>
                                        </p:attrNameLst>
                                      </p:cBhvr>
                                      <p:tavLst>
                                        <p:tav tm="0">
                                          <p:val>
                                            <p:strVal val="ppt_x"/>
                                          </p:val>
                                        </p:tav>
                                        <p:tav tm="100000">
                                          <p:val>
                                            <p:strVal val="1+ppt_w/2"/>
                                          </p:val>
                                        </p:tav>
                                      </p:tavLst>
                                    </p:anim>
                                    <p:anim calcmode="lin" valueType="num">
                                      <p:cBhvr additive="base">
                                        <p:cTn id="167" dur="3000"/>
                                        <p:tgtEl>
                                          <p:spTgt spid="8"/>
                                        </p:tgtEl>
                                        <p:attrNameLst>
                                          <p:attrName>ppt_y</p:attrName>
                                        </p:attrNameLst>
                                      </p:cBhvr>
                                      <p:tavLst>
                                        <p:tav tm="0">
                                          <p:val>
                                            <p:strVal val="ppt_y"/>
                                          </p:val>
                                        </p:tav>
                                        <p:tav tm="100000">
                                          <p:val>
                                            <p:strVal val="0-ppt_h/2"/>
                                          </p:val>
                                        </p:tav>
                                      </p:tavLst>
                                    </p:anim>
                                    <p:set>
                                      <p:cBhvr>
                                        <p:cTn id="168" dur="1" fill="hold">
                                          <p:stCondLst>
                                            <p:cond delay="2999"/>
                                          </p:stCondLst>
                                        </p:cTn>
                                        <p:tgtEl>
                                          <p:spTgt spid="8"/>
                                        </p:tgtEl>
                                        <p:attrNameLst>
                                          <p:attrName>style.visibility</p:attrName>
                                        </p:attrNameLst>
                                      </p:cBhvr>
                                      <p:to>
                                        <p:strVal val="hidden"/>
                                      </p:to>
                                    </p:set>
                                  </p:childTnLst>
                                </p:cTn>
                              </p:par>
                              <p:par>
                                <p:cTn id="169" presetID="2" presetClass="exit" presetSubtype="3" fill="hold" grpId="2" nodeType="withEffect">
                                  <p:stCondLst>
                                    <p:cond delay="0"/>
                                  </p:stCondLst>
                                  <p:childTnLst>
                                    <p:anim calcmode="lin" valueType="num">
                                      <p:cBhvr additive="base">
                                        <p:cTn id="170" dur="3000"/>
                                        <p:tgtEl>
                                          <p:spTgt spid="11"/>
                                        </p:tgtEl>
                                        <p:attrNameLst>
                                          <p:attrName>ppt_x</p:attrName>
                                        </p:attrNameLst>
                                      </p:cBhvr>
                                      <p:tavLst>
                                        <p:tav tm="0">
                                          <p:val>
                                            <p:strVal val="ppt_x"/>
                                          </p:val>
                                        </p:tav>
                                        <p:tav tm="100000">
                                          <p:val>
                                            <p:strVal val="1+ppt_w/2"/>
                                          </p:val>
                                        </p:tav>
                                      </p:tavLst>
                                    </p:anim>
                                    <p:anim calcmode="lin" valueType="num">
                                      <p:cBhvr additive="base">
                                        <p:cTn id="171" dur="3000"/>
                                        <p:tgtEl>
                                          <p:spTgt spid="11"/>
                                        </p:tgtEl>
                                        <p:attrNameLst>
                                          <p:attrName>ppt_y</p:attrName>
                                        </p:attrNameLst>
                                      </p:cBhvr>
                                      <p:tavLst>
                                        <p:tav tm="0">
                                          <p:val>
                                            <p:strVal val="ppt_y"/>
                                          </p:val>
                                        </p:tav>
                                        <p:tav tm="100000">
                                          <p:val>
                                            <p:strVal val="0-ppt_h/2"/>
                                          </p:val>
                                        </p:tav>
                                      </p:tavLst>
                                    </p:anim>
                                    <p:set>
                                      <p:cBhvr>
                                        <p:cTn id="172" dur="1" fill="hold">
                                          <p:stCondLst>
                                            <p:cond delay="2999"/>
                                          </p:stCondLst>
                                        </p:cTn>
                                        <p:tgtEl>
                                          <p:spTgt spid="11"/>
                                        </p:tgtEl>
                                        <p:attrNameLst>
                                          <p:attrName>style.visibility</p:attrName>
                                        </p:attrNameLst>
                                      </p:cBhvr>
                                      <p:to>
                                        <p:strVal val="hidden"/>
                                      </p:to>
                                    </p:set>
                                  </p:childTnLst>
                                </p:cTn>
                              </p:par>
                              <p:par>
                                <p:cTn id="173" presetID="2" presetClass="exit" presetSubtype="3" fill="hold" grpId="2" nodeType="withEffect">
                                  <p:stCondLst>
                                    <p:cond delay="0"/>
                                  </p:stCondLst>
                                  <p:childTnLst>
                                    <p:anim calcmode="lin" valueType="num">
                                      <p:cBhvr additive="base">
                                        <p:cTn id="174" dur="3000"/>
                                        <p:tgtEl>
                                          <p:spTgt spid="16"/>
                                        </p:tgtEl>
                                        <p:attrNameLst>
                                          <p:attrName>ppt_x</p:attrName>
                                        </p:attrNameLst>
                                      </p:cBhvr>
                                      <p:tavLst>
                                        <p:tav tm="0">
                                          <p:val>
                                            <p:strVal val="ppt_x"/>
                                          </p:val>
                                        </p:tav>
                                        <p:tav tm="100000">
                                          <p:val>
                                            <p:strVal val="1+ppt_w/2"/>
                                          </p:val>
                                        </p:tav>
                                      </p:tavLst>
                                    </p:anim>
                                    <p:anim calcmode="lin" valueType="num">
                                      <p:cBhvr additive="base">
                                        <p:cTn id="175" dur="3000"/>
                                        <p:tgtEl>
                                          <p:spTgt spid="16"/>
                                        </p:tgtEl>
                                        <p:attrNameLst>
                                          <p:attrName>ppt_y</p:attrName>
                                        </p:attrNameLst>
                                      </p:cBhvr>
                                      <p:tavLst>
                                        <p:tav tm="0">
                                          <p:val>
                                            <p:strVal val="ppt_y"/>
                                          </p:val>
                                        </p:tav>
                                        <p:tav tm="100000">
                                          <p:val>
                                            <p:strVal val="0-ppt_h/2"/>
                                          </p:val>
                                        </p:tav>
                                      </p:tavLst>
                                    </p:anim>
                                    <p:set>
                                      <p:cBhvr>
                                        <p:cTn id="176" dur="1" fill="hold">
                                          <p:stCondLst>
                                            <p:cond delay="2999"/>
                                          </p:stCondLst>
                                        </p:cTn>
                                        <p:tgtEl>
                                          <p:spTgt spid="16"/>
                                        </p:tgtEl>
                                        <p:attrNameLst>
                                          <p:attrName>style.visibility</p:attrName>
                                        </p:attrNameLst>
                                      </p:cBhvr>
                                      <p:to>
                                        <p:strVal val="hidden"/>
                                      </p:to>
                                    </p:set>
                                  </p:childTnLst>
                                </p:cTn>
                              </p:par>
                              <p:par>
                                <p:cTn id="177" presetID="16" presetClass="exit" presetSubtype="42" fill="hold" grpId="3" nodeType="withEffect">
                                  <p:stCondLst>
                                    <p:cond delay="0"/>
                                  </p:stCondLst>
                                  <p:childTnLst>
                                    <p:animEffect transition="out" filter="barn(outHorizontal)">
                                      <p:cBhvr>
                                        <p:cTn id="178" dur="3000"/>
                                        <p:tgtEl>
                                          <p:spTgt spid="5"/>
                                        </p:tgtEl>
                                      </p:cBhvr>
                                    </p:animEffect>
                                    <p:set>
                                      <p:cBhvr>
                                        <p:cTn id="179" dur="1" fill="hold">
                                          <p:stCondLst>
                                            <p:cond delay="2999"/>
                                          </p:stCondLst>
                                        </p:cTn>
                                        <p:tgtEl>
                                          <p:spTgt spid="5"/>
                                        </p:tgtEl>
                                        <p:attrNameLst>
                                          <p:attrName>style.visibility</p:attrName>
                                        </p:attrNameLst>
                                      </p:cBhvr>
                                      <p:to>
                                        <p:strVal val="hidden"/>
                                      </p:to>
                                    </p:set>
                                  </p:childTnLst>
                                </p:cTn>
                              </p:par>
                              <p:par>
                                <p:cTn id="180" presetID="16" presetClass="exit" presetSubtype="42" fill="hold" grpId="3" nodeType="withEffect">
                                  <p:stCondLst>
                                    <p:cond delay="0"/>
                                  </p:stCondLst>
                                  <p:childTnLst>
                                    <p:animEffect transition="out" filter="barn(outHorizontal)">
                                      <p:cBhvr>
                                        <p:cTn id="181" dur="3000"/>
                                        <p:tgtEl>
                                          <p:spTgt spid="9"/>
                                        </p:tgtEl>
                                      </p:cBhvr>
                                    </p:animEffect>
                                    <p:set>
                                      <p:cBhvr>
                                        <p:cTn id="182" dur="1" fill="hold">
                                          <p:stCondLst>
                                            <p:cond delay="2999"/>
                                          </p:stCondLst>
                                        </p:cTn>
                                        <p:tgtEl>
                                          <p:spTgt spid="9"/>
                                        </p:tgtEl>
                                        <p:attrNameLst>
                                          <p:attrName>style.visibility</p:attrName>
                                        </p:attrNameLst>
                                      </p:cBhvr>
                                      <p:to>
                                        <p:strVal val="hidden"/>
                                      </p:to>
                                    </p:set>
                                  </p:childTnLst>
                                </p:cTn>
                              </p:par>
                              <p:par>
                                <p:cTn id="183" presetID="16" presetClass="exit" presetSubtype="42" fill="hold" grpId="3" nodeType="withEffect">
                                  <p:stCondLst>
                                    <p:cond delay="0"/>
                                  </p:stCondLst>
                                  <p:childTnLst>
                                    <p:animEffect transition="out" filter="barn(outHorizontal)">
                                      <p:cBhvr>
                                        <p:cTn id="184" dur="3000"/>
                                        <p:tgtEl>
                                          <p:spTgt spid="13"/>
                                        </p:tgtEl>
                                      </p:cBhvr>
                                    </p:animEffect>
                                    <p:set>
                                      <p:cBhvr>
                                        <p:cTn id="185" dur="1" fill="hold">
                                          <p:stCondLst>
                                            <p:cond delay="2999"/>
                                          </p:stCondLst>
                                        </p:cTn>
                                        <p:tgtEl>
                                          <p:spTgt spid="13"/>
                                        </p:tgtEl>
                                        <p:attrNameLst>
                                          <p:attrName>style.visibility</p:attrName>
                                        </p:attrNameLst>
                                      </p:cBhvr>
                                      <p:to>
                                        <p:strVal val="hidden"/>
                                      </p:to>
                                    </p:set>
                                  </p:childTnLst>
                                </p:cTn>
                              </p:par>
                              <p:par>
                                <p:cTn id="186" presetID="16" presetClass="exit" presetSubtype="42" fill="hold" grpId="3" nodeType="withEffect">
                                  <p:stCondLst>
                                    <p:cond delay="0"/>
                                  </p:stCondLst>
                                  <p:childTnLst>
                                    <p:animEffect transition="out" filter="barn(outHorizontal)">
                                      <p:cBhvr>
                                        <p:cTn id="187" dur="3000"/>
                                        <p:tgtEl>
                                          <p:spTgt spid="7"/>
                                        </p:tgtEl>
                                      </p:cBhvr>
                                    </p:animEffect>
                                    <p:set>
                                      <p:cBhvr>
                                        <p:cTn id="188" dur="1" fill="hold">
                                          <p:stCondLst>
                                            <p:cond delay="2999"/>
                                          </p:stCondLst>
                                        </p:cTn>
                                        <p:tgtEl>
                                          <p:spTgt spid="7"/>
                                        </p:tgtEl>
                                        <p:attrNameLst>
                                          <p:attrName>style.visibility</p:attrName>
                                        </p:attrNameLst>
                                      </p:cBhvr>
                                      <p:to>
                                        <p:strVal val="hidden"/>
                                      </p:to>
                                    </p:set>
                                  </p:childTnLst>
                                </p:cTn>
                              </p:par>
                              <p:par>
                                <p:cTn id="189" presetID="16" presetClass="exit" presetSubtype="42" fill="hold" grpId="3" nodeType="withEffect">
                                  <p:stCondLst>
                                    <p:cond delay="0"/>
                                  </p:stCondLst>
                                  <p:childTnLst>
                                    <p:animEffect transition="out" filter="barn(outHorizontal)">
                                      <p:cBhvr>
                                        <p:cTn id="190" dur="3000"/>
                                        <p:tgtEl>
                                          <p:spTgt spid="10"/>
                                        </p:tgtEl>
                                      </p:cBhvr>
                                    </p:animEffect>
                                    <p:set>
                                      <p:cBhvr>
                                        <p:cTn id="191" dur="1" fill="hold">
                                          <p:stCondLst>
                                            <p:cond delay="2999"/>
                                          </p:stCondLst>
                                        </p:cTn>
                                        <p:tgtEl>
                                          <p:spTgt spid="10"/>
                                        </p:tgtEl>
                                        <p:attrNameLst>
                                          <p:attrName>style.visibility</p:attrName>
                                        </p:attrNameLst>
                                      </p:cBhvr>
                                      <p:to>
                                        <p:strVal val="hidden"/>
                                      </p:to>
                                    </p:set>
                                  </p:childTnLst>
                                </p:cTn>
                              </p:par>
                              <p:par>
                                <p:cTn id="192" presetID="16" presetClass="exit" presetSubtype="42" fill="hold" grpId="3" nodeType="withEffect">
                                  <p:stCondLst>
                                    <p:cond delay="0"/>
                                  </p:stCondLst>
                                  <p:childTnLst>
                                    <p:animEffect transition="out" filter="barn(outHorizontal)">
                                      <p:cBhvr>
                                        <p:cTn id="193" dur="3000"/>
                                        <p:tgtEl>
                                          <p:spTgt spid="14"/>
                                        </p:tgtEl>
                                      </p:cBhvr>
                                    </p:animEffect>
                                    <p:set>
                                      <p:cBhvr>
                                        <p:cTn id="194" dur="1" fill="hold">
                                          <p:stCondLst>
                                            <p:cond delay="2999"/>
                                          </p:stCondLst>
                                        </p:cTn>
                                        <p:tgtEl>
                                          <p:spTgt spid="14"/>
                                        </p:tgtEl>
                                        <p:attrNameLst>
                                          <p:attrName>style.visibility</p:attrName>
                                        </p:attrNameLst>
                                      </p:cBhvr>
                                      <p:to>
                                        <p:strVal val="hidden"/>
                                      </p:to>
                                    </p:set>
                                  </p:childTnLst>
                                </p:cTn>
                              </p:par>
                              <p:par>
                                <p:cTn id="195" presetID="16" presetClass="exit" presetSubtype="42" fill="hold" grpId="3" nodeType="withEffect">
                                  <p:stCondLst>
                                    <p:cond delay="0"/>
                                  </p:stCondLst>
                                  <p:childTnLst>
                                    <p:animEffect transition="out" filter="barn(outHorizontal)">
                                      <p:cBhvr>
                                        <p:cTn id="196" dur="3000"/>
                                        <p:tgtEl>
                                          <p:spTgt spid="6"/>
                                        </p:tgtEl>
                                      </p:cBhvr>
                                    </p:animEffect>
                                    <p:set>
                                      <p:cBhvr>
                                        <p:cTn id="197" dur="1" fill="hold">
                                          <p:stCondLst>
                                            <p:cond delay="2999"/>
                                          </p:stCondLst>
                                        </p:cTn>
                                        <p:tgtEl>
                                          <p:spTgt spid="6"/>
                                        </p:tgtEl>
                                        <p:attrNameLst>
                                          <p:attrName>style.visibility</p:attrName>
                                        </p:attrNameLst>
                                      </p:cBhvr>
                                      <p:to>
                                        <p:strVal val="hidden"/>
                                      </p:to>
                                    </p:set>
                                  </p:childTnLst>
                                </p:cTn>
                              </p:par>
                              <p:par>
                                <p:cTn id="198" presetID="16" presetClass="exit" presetSubtype="42" fill="hold" grpId="3" nodeType="withEffect">
                                  <p:stCondLst>
                                    <p:cond delay="0"/>
                                  </p:stCondLst>
                                  <p:childTnLst>
                                    <p:animEffect transition="out" filter="barn(outHorizontal)">
                                      <p:cBhvr>
                                        <p:cTn id="199" dur="3000"/>
                                        <p:tgtEl>
                                          <p:spTgt spid="12"/>
                                        </p:tgtEl>
                                      </p:cBhvr>
                                    </p:animEffect>
                                    <p:set>
                                      <p:cBhvr>
                                        <p:cTn id="200" dur="1" fill="hold">
                                          <p:stCondLst>
                                            <p:cond delay="2999"/>
                                          </p:stCondLst>
                                        </p:cTn>
                                        <p:tgtEl>
                                          <p:spTgt spid="12"/>
                                        </p:tgtEl>
                                        <p:attrNameLst>
                                          <p:attrName>style.visibility</p:attrName>
                                        </p:attrNameLst>
                                      </p:cBhvr>
                                      <p:to>
                                        <p:strVal val="hidden"/>
                                      </p:to>
                                    </p:set>
                                  </p:childTnLst>
                                </p:cTn>
                              </p:par>
                              <p:par>
                                <p:cTn id="201" presetID="16" presetClass="exit" presetSubtype="42" fill="hold" grpId="3" nodeType="withEffect">
                                  <p:stCondLst>
                                    <p:cond delay="0"/>
                                  </p:stCondLst>
                                  <p:childTnLst>
                                    <p:animEffect transition="out" filter="barn(outHorizontal)">
                                      <p:cBhvr>
                                        <p:cTn id="202" dur="3000"/>
                                        <p:tgtEl>
                                          <p:spTgt spid="15"/>
                                        </p:tgtEl>
                                      </p:cBhvr>
                                    </p:animEffect>
                                    <p:set>
                                      <p:cBhvr>
                                        <p:cTn id="203" dur="1" fill="hold">
                                          <p:stCondLst>
                                            <p:cond delay="2999"/>
                                          </p:stCondLst>
                                        </p:cTn>
                                        <p:tgtEl>
                                          <p:spTgt spid="15"/>
                                        </p:tgtEl>
                                        <p:attrNameLst>
                                          <p:attrName>style.visibility</p:attrName>
                                        </p:attrNameLst>
                                      </p:cBhvr>
                                      <p:to>
                                        <p:strVal val="hidden"/>
                                      </p:to>
                                    </p:set>
                                  </p:childTnLst>
                                </p:cTn>
                              </p:par>
                              <p:par>
                                <p:cTn id="204" presetID="16" presetClass="exit" presetSubtype="42" fill="hold" grpId="3" nodeType="withEffect">
                                  <p:stCondLst>
                                    <p:cond delay="0"/>
                                  </p:stCondLst>
                                  <p:childTnLst>
                                    <p:animEffect transition="out" filter="barn(outHorizontal)">
                                      <p:cBhvr>
                                        <p:cTn id="205" dur="3000"/>
                                        <p:tgtEl>
                                          <p:spTgt spid="8"/>
                                        </p:tgtEl>
                                      </p:cBhvr>
                                    </p:animEffect>
                                    <p:set>
                                      <p:cBhvr>
                                        <p:cTn id="206" dur="1" fill="hold">
                                          <p:stCondLst>
                                            <p:cond delay="2999"/>
                                          </p:stCondLst>
                                        </p:cTn>
                                        <p:tgtEl>
                                          <p:spTgt spid="8"/>
                                        </p:tgtEl>
                                        <p:attrNameLst>
                                          <p:attrName>style.visibility</p:attrName>
                                        </p:attrNameLst>
                                      </p:cBhvr>
                                      <p:to>
                                        <p:strVal val="hidden"/>
                                      </p:to>
                                    </p:set>
                                  </p:childTnLst>
                                </p:cTn>
                              </p:par>
                              <p:par>
                                <p:cTn id="207" presetID="16" presetClass="exit" presetSubtype="42" fill="hold" grpId="3" nodeType="withEffect">
                                  <p:stCondLst>
                                    <p:cond delay="0"/>
                                  </p:stCondLst>
                                  <p:childTnLst>
                                    <p:animEffect transition="out" filter="barn(outHorizontal)">
                                      <p:cBhvr>
                                        <p:cTn id="208" dur="3000"/>
                                        <p:tgtEl>
                                          <p:spTgt spid="11"/>
                                        </p:tgtEl>
                                      </p:cBhvr>
                                    </p:animEffect>
                                    <p:set>
                                      <p:cBhvr>
                                        <p:cTn id="209" dur="1" fill="hold">
                                          <p:stCondLst>
                                            <p:cond delay="2999"/>
                                          </p:stCondLst>
                                        </p:cTn>
                                        <p:tgtEl>
                                          <p:spTgt spid="11"/>
                                        </p:tgtEl>
                                        <p:attrNameLst>
                                          <p:attrName>style.visibility</p:attrName>
                                        </p:attrNameLst>
                                      </p:cBhvr>
                                      <p:to>
                                        <p:strVal val="hidden"/>
                                      </p:to>
                                    </p:set>
                                  </p:childTnLst>
                                </p:cTn>
                              </p:par>
                              <p:par>
                                <p:cTn id="210" presetID="16" presetClass="exit" presetSubtype="42" fill="hold" grpId="3" nodeType="withEffect">
                                  <p:stCondLst>
                                    <p:cond delay="0"/>
                                  </p:stCondLst>
                                  <p:childTnLst>
                                    <p:animEffect transition="out" filter="barn(outHorizontal)">
                                      <p:cBhvr>
                                        <p:cTn id="211" dur="3000"/>
                                        <p:tgtEl>
                                          <p:spTgt spid="16"/>
                                        </p:tgtEl>
                                      </p:cBhvr>
                                    </p:animEffect>
                                    <p:set>
                                      <p:cBhvr>
                                        <p:cTn id="212" dur="1" fill="hold">
                                          <p:stCondLst>
                                            <p:cond delay="2999"/>
                                          </p:stCondLst>
                                        </p:cTn>
                                        <p:tgtEl>
                                          <p:spTgt spid="16"/>
                                        </p:tgtEl>
                                        <p:attrNameLst>
                                          <p:attrName>style.visibility</p:attrName>
                                        </p:attrNameLst>
                                      </p:cBhvr>
                                      <p:to>
                                        <p:strVal val="hidden"/>
                                      </p:to>
                                    </p:set>
                                  </p:childTnLst>
                                </p:cTn>
                              </p:par>
                              <p:par>
                                <p:cTn id="213" presetID="23" presetClass="entr" presetSubtype="272" fill="hold" nodeType="withEffect">
                                  <p:stCondLst>
                                    <p:cond delay="0"/>
                                  </p:stCondLst>
                                  <p:childTnLst>
                                    <p:set>
                                      <p:cBhvr>
                                        <p:cTn id="214" dur="1" fill="hold">
                                          <p:stCondLst>
                                            <p:cond delay="0"/>
                                          </p:stCondLst>
                                        </p:cTn>
                                        <p:tgtEl>
                                          <p:spTgt spid="4"/>
                                        </p:tgtEl>
                                        <p:attrNameLst>
                                          <p:attrName>style.visibility</p:attrName>
                                        </p:attrNameLst>
                                      </p:cBhvr>
                                      <p:to>
                                        <p:strVal val="visible"/>
                                      </p:to>
                                    </p:set>
                                    <p:anim calcmode="lin" valueType="num">
                                      <p:cBhvr>
                                        <p:cTn id="215" dur="3000" fill="hold"/>
                                        <p:tgtEl>
                                          <p:spTgt spid="4"/>
                                        </p:tgtEl>
                                        <p:attrNameLst>
                                          <p:attrName>ppt_w</p:attrName>
                                        </p:attrNameLst>
                                      </p:cBhvr>
                                      <p:tavLst>
                                        <p:tav tm="0">
                                          <p:val>
                                            <p:strVal val="2/3*#ppt_w"/>
                                          </p:val>
                                        </p:tav>
                                        <p:tav tm="100000">
                                          <p:val>
                                            <p:strVal val="#ppt_w"/>
                                          </p:val>
                                        </p:tav>
                                      </p:tavLst>
                                    </p:anim>
                                    <p:anim calcmode="lin" valueType="num">
                                      <p:cBhvr>
                                        <p:cTn id="216" dur="3000" fill="hold"/>
                                        <p:tgtEl>
                                          <p:spTgt spid="4"/>
                                        </p:tgtEl>
                                        <p:attrNameLst>
                                          <p:attrName>ppt_h</p:attrName>
                                        </p:attrNameLst>
                                      </p:cBhvr>
                                      <p:tavLst>
                                        <p:tav tm="0">
                                          <p:val>
                                            <p:strVal val="2/3*#ppt_h"/>
                                          </p:val>
                                        </p:tav>
                                        <p:tav tm="100000">
                                          <p:val>
                                            <p:strVal val="#ppt_h"/>
                                          </p:val>
                                        </p:tav>
                                      </p:tavLst>
                                    </p:anim>
                                  </p:childTnLst>
                                </p:cTn>
                              </p:par>
                              <p:par>
                                <p:cTn id="217" presetID="8" presetClass="entr" presetSubtype="32" fill="hold" nodeType="withEffect">
                                  <p:stCondLst>
                                    <p:cond delay="0"/>
                                  </p:stCondLst>
                                  <p:childTnLst>
                                    <p:set>
                                      <p:cBhvr>
                                        <p:cTn id="218" dur="1" fill="hold">
                                          <p:stCondLst>
                                            <p:cond delay="0"/>
                                          </p:stCondLst>
                                        </p:cTn>
                                        <p:tgtEl>
                                          <p:spTgt spid="4"/>
                                        </p:tgtEl>
                                        <p:attrNameLst>
                                          <p:attrName>style.visibility</p:attrName>
                                        </p:attrNameLst>
                                      </p:cBhvr>
                                      <p:to>
                                        <p:strVal val="visible"/>
                                      </p:to>
                                    </p:set>
                                    <p:animEffect transition="in" filter="diamond(out)">
                                      <p:cBhvr>
                                        <p:cTn id="219"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5" grpId="4" animBg="1"/>
      <p:bldP spid="6" grpId="0" animBg="1"/>
      <p:bldP spid="6" grpId="1" animBg="1"/>
      <p:bldP spid="6" grpId="2" animBg="1"/>
      <p:bldP spid="6" grpId="3" animBg="1"/>
      <p:bldP spid="6" grpId="4" animBg="1"/>
      <p:bldP spid="7" grpId="0" animBg="1"/>
      <p:bldP spid="7" grpId="1" animBg="1"/>
      <p:bldP spid="7" grpId="2" animBg="1"/>
      <p:bldP spid="7" grpId="3" animBg="1"/>
      <p:bldP spid="7" grpId="4" animBg="1"/>
      <p:bldP spid="8" grpId="0" animBg="1"/>
      <p:bldP spid="8" grpId="1" animBg="1"/>
      <p:bldP spid="8" grpId="2" animBg="1"/>
      <p:bldP spid="8" grpId="3" animBg="1"/>
      <p:bldP spid="8" grpId="4" animBg="1"/>
      <p:bldP spid="9" grpId="0" animBg="1"/>
      <p:bldP spid="9" grpId="1" animBg="1"/>
      <p:bldP spid="9" grpId="2" animBg="1"/>
      <p:bldP spid="9" grpId="3" animBg="1"/>
      <p:bldP spid="9" grpId="4" animBg="1"/>
      <p:bldP spid="10" grpId="0" animBg="1"/>
      <p:bldP spid="10" grpId="1" animBg="1"/>
      <p:bldP spid="10" grpId="2" animBg="1"/>
      <p:bldP spid="10" grpId="3" animBg="1"/>
      <p:bldP spid="10" grpId="4" animBg="1"/>
      <p:bldP spid="11" grpId="0" animBg="1"/>
      <p:bldP spid="11" grpId="1" animBg="1"/>
      <p:bldP spid="11" grpId="2" animBg="1"/>
      <p:bldP spid="11" grpId="3" animBg="1"/>
      <p:bldP spid="11" grpId="4" animBg="1"/>
      <p:bldP spid="12" grpId="0" animBg="1"/>
      <p:bldP spid="12" grpId="1" animBg="1"/>
      <p:bldP spid="12" grpId="2" animBg="1"/>
      <p:bldP spid="12" grpId="3" animBg="1"/>
      <p:bldP spid="12" grpId="4" animBg="1"/>
      <p:bldP spid="13" grpId="0" animBg="1"/>
      <p:bldP spid="13" grpId="1" animBg="1"/>
      <p:bldP spid="13" grpId="2" animBg="1"/>
      <p:bldP spid="13" grpId="3" animBg="1"/>
      <p:bldP spid="13" grpId="4" animBg="1"/>
      <p:bldP spid="14" grpId="0" animBg="1"/>
      <p:bldP spid="14" grpId="1" animBg="1"/>
      <p:bldP spid="14" grpId="2" animBg="1"/>
      <p:bldP spid="14" grpId="3" animBg="1"/>
      <p:bldP spid="14" grpId="4" animBg="1"/>
      <p:bldP spid="15" grpId="0" animBg="1"/>
      <p:bldP spid="15" grpId="1" animBg="1"/>
      <p:bldP spid="15" grpId="2" animBg="1"/>
      <p:bldP spid="15" grpId="3" animBg="1"/>
      <p:bldP spid="15" grpId="4" animBg="1"/>
      <p:bldP spid="16" grpId="0" animBg="1"/>
      <p:bldP spid="16" grpId="1" animBg="1"/>
      <p:bldP spid="16" grpId="2" animBg="1"/>
      <p:bldP spid="16" grpId="3" animBg="1"/>
      <p:bldP spid="16" grpId="4" animBg="1"/>
      <p:bldP spid="17"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chemeClr val="accent1">
                  <a:lumMod val="50000"/>
                  <a:shade val="30000"/>
                  <a:satMod val="115000"/>
                </a:schemeClr>
              </a:gs>
              <a:gs pos="50000">
                <a:schemeClr val="accent1">
                  <a:lumMod val="50000"/>
                  <a:shade val="67500"/>
                  <a:satMod val="115000"/>
                </a:schemeClr>
              </a:gs>
              <a:gs pos="100000">
                <a:schemeClr val="accent1">
                  <a:lumMod val="50000"/>
                  <a:shade val="100000"/>
                  <a:satMod val="115000"/>
                </a:schemeClr>
              </a:gs>
            </a:gsLst>
            <a:path path="circle">
              <a:fillToRect l="50000" t="50000" r="50000" b="50000"/>
            </a:path>
            <a:tileRect/>
          </a:gradFill>
        </p:spPr>
        <p:txBody>
          <a:bodyPr/>
          <a:lstStyle/>
          <a:p>
            <a:endParaRPr lang="es-ES" dirty="0"/>
          </a:p>
        </p:txBody>
      </p:sp>
      <p:pic>
        <p:nvPicPr>
          <p:cNvPr id="4" name="3 Imagen" descr="20u48 (4).jpg"/>
          <p:cNvPicPr>
            <a:picLocks noChangeAspect="1"/>
          </p:cNvPicPr>
          <p:nvPr/>
        </p:nvPicPr>
        <p:blipFill>
          <a:blip r:embed="rId2"/>
          <a:stretch>
            <a:fillRect/>
          </a:stretch>
        </p:blipFill>
        <p:spPr>
          <a:xfrm>
            <a:off x="0" y="0"/>
            <a:ext cx="9144000" cy="6858000"/>
          </a:xfrm>
          <a:prstGeom prst="rect">
            <a:avLst/>
          </a:prstGeom>
        </p:spPr>
      </p:pic>
      <p:sp>
        <p:nvSpPr>
          <p:cNvPr id="5" name="4 Onda"/>
          <p:cNvSpPr/>
          <p:nvPr/>
        </p:nvSpPr>
        <p:spPr>
          <a:xfrm rot="5400000">
            <a:off x="3857620" y="1428734"/>
            <a:ext cx="1285884" cy="1143008"/>
          </a:xfrm>
          <a:prstGeom prst="wave">
            <a:avLst>
              <a:gd name="adj1" fmla="val 20000"/>
              <a:gd name="adj2" fmla="val 0"/>
            </a:avLst>
          </a:prstGeom>
          <a:gradFill flip="none" rotWithShape="1">
            <a:gsLst>
              <a:gs pos="0">
                <a:schemeClr val="accent1">
                  <a:lumMod val="50000"/>
                  <a:shade val="30000"/>
                  <a:satMod val="115000"/>
                </a:schemeClr>
              </a:gs>
              <a:gs pos="50000">
                <a:schemeClr val="accent1">
                  <a:lumMod val="50000"/>
                  <a:shade val="67500"/>
                  <a:satMod val="115000"/>
                </a:schemeClr>
              </a:gs>
              <a:gs pos="100000">
                <a:schemeClr val="accent1">
                  <a:lumMod val="50000"/>
                  <a:shade val="100000"/>
                  <a:satMod val="115000"/>
                </a:schemeClr>
              </a:gs>
            </a:gsLst>
            <a:lin ang="0" scaled="1"/>
            <a:tileRect/>
          </a:gradFill>
          <a:ln>
            <a:noFill/>
          </a:ln>
          <a:effectLst>
            <a:outerShdw blurRad="50800" dist="38100" algn="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Onda"/>
          <p:cNvSpPr/>
          <p:nvPr/>
        </p:nvSpPr>
        <p:spPr>
          <a:xfrm rot="5400000">
            <a:off x="3857620" y="4000502"/>
            <a:ext cx="1285884" cy="1143008"/>
          </a:xfrm>
          <a:prstGeom prst="wave">
            <a:avLst>
              <a:gd name="adj1" fmla="val 20000"/>
              <a:gd name="adj2" fmla="val 0"/>
            </a:avLst>
          </a:prstGeom>
          <a:gradFill flip="none" rotWithShape="1">
            <a:gsLst>
              <a:gs pos="0">
                <a:schemeClr val="accent1">
                  <a:lumMod val="50000"/>
                  <a:shade val="30000"/>
                  <a:satMod val="115000"/>
                </a:schemeClr>
              </a:gs>
              <a:gs pos="50000">
                <a:schemeClr val="accent1">
                  <a:lumMod val="50000"/>
                  <a:shade val="67500"/>
                  <a:satMod val="115000"/>
                </a:schemeClr>
              </a:gs>
              <a:gs pos="100000">
                <a:schemeClr val="accent1">
                  <a:lumMod val="50000"/>
                  <a:shade val="100000"/>
                  <a:satMod val="115000"/>
                </a:schemeClr>
              </a:gs>
            </a:gsLst>
            <a:lin ang="0" scaled="1"/>
            <a:tileRect/>
          </a:gradFill>
          <a:ln>
            <a:noFill/>
          </a:ln>
          <a:effectLst>
            <a:outerShdw blurRad="50800" dist="38100" algn="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Onda"/>
          <p:cNvSpPr/>
          <p:nvPr/>
        </p:nvSpPr>
        <p:spPr>
          <a:xfrm rot="21210429">
            <a:off x="2489361" y="2783655"/>
            <a:ext cx="1285884" cy="1143008"/>
          </a:xfrm>
          <a:prstGeom prst="wave">
            <a:avLst>
              <a:gd name="adj1" fmla="val 20000"/>
              <a:gd name="adj2" fmla="val 0"/>
            </a:avLst>
          </a:prstGeom>
          <a:gradFill flip="none" rotWithShape="1">
            <a:gsLst>
              <a:gs pos="0">
                <a:schemeClr val="accent1">
                  <a:lumMod val="50000"/>
                  <a:shade val="30000"/>
                  <a:satMod val="115000"/>
                </a:schemeClr>
              </a:gs>
              <a:gs pos="50000">
                <a:schemeClr val="accent1">
                  <a:lumMod val="50000"/>
                  <a:shade val="67500"/>
                  <a:satMod val="115000"/>
                </a:schemeClr>
              </a:gs>
              <a:gs pos="100000">
                <a:schemeClr val="accent1">
                  <a:lumMod val="50000"/>
                  <a:shade val="100000"/>
                  <a:satMod val="115000"/>
                </a:schemeClr>
              </a:gs>
            </a:gsLst>
            <a:lin ang="0" scaled="1"/>
            <a:tileRect/>
          </a:gradFill>
          <a:ln>
            <a:noFill/>
          </a:ln>
          <a:effectLst>
            <a:outerShdw blurRad="50800" dist="38100" algn="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Onda"/>
          <p:cNvSpPr/>
          <p:nvPr/>
        </p:nvSpPr>
        <p:spPr>
          <a:xfrm>
            <a:off x="5204005" y="2783656"/>
            <a:ext cx="1285884" cy="1143008"/>
          </a:xfrm>
          <a:prstGeom prst="wave">
            <a:avLst>
              <a:gd name="adj1" fmla="val 20000"/>
              <a:gd name="adj2" fmla="val 0"/>
            </a:avLst>
          </a:prstGeom>
          <a:gradFill flip="none" rotWithShape="1">
            <a:gsLst>
              <a:gs pos="0">
                <a:schemeClr val="accent1">
                  <a:lumMod val="50000"/>
                  <a:shade val="30000"/>
                  <a:satMod val="115000"/>
                </a:schemeClr>
              </a:gs>
              <a:gs pos="50000">
                <a:schemeClr val="accent1">
                  <a:lumMod val="50000"/>
                  <a:shade val="67500"/>
                  <a:satMod val="115000"/>
                </a:schemeClr>
              </a:gs>
              <a:gs pos="100000">
                <a:schemeClr val="accent1">
                  <a:lumMod val="50000"/>
                  <a:shade val="100000"/>
                  <a:satMod val="115000"/>
                </a:schemeClr>
              </a:gs>
            </a:gsLst>
            <a:lin ang="0" scaled="1"/>
            <a:tileRect/>
          </a:gradFill>
          <a:ln>
            <a:noFill/>
          </a:ln>
          <a:effectLst>
            <a:outerShdw blurRad="50800" dist="38100" algn="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Onda"/>
          <p:cNvSpPr/>
          <p:nvPr/>
        </p:nvSpPr>
        <p:spPr>
          <a:xfrm rot="8317078">
            <a:off x="4789278" y="1782513"/>
            <a:ext cx="1285884" cy="1143008"/>
          </a:xfrm>
          <a:prstGeom prst="wave">
            <a:avLst>
              <a:gd name="adj1" fmla="val 20000"/>
              <a:gd name="adj2" fmla="val 0"/>
            </a:avLst>
          </a:prstGeom>
          <a:gradFill flip="none" rotWithShape="1">
            <a:gsLst>
              <a:gs pos="0">
                <a:schemeClr val="accent1">
                  <a:lumMod val="50000"/>
                  <a:shade val="30000"/>
                  <a:satMod val="115000"/>
                </a:schemeClr>
              </a:gs>
              <a:gs pos="50000">
                <a:schemeClr val="accent1">
                  <a:lumMod val="50000"/>
                  <a:shade val="67500"/>
                  <a:satMod val="115000"/>
                </a:schemeClr>
              </a:gs>
              <a:gs pos="100000">
                <a:schemeClr val="accent1">
                  <a:lumMod val="50000"/>
                  <a:shade val="100000"/>
                  <a:satMod val="115000"/>
                </a:schemeClr>
              </a:gs>
            </a:gsLst>
            <a:lin ang="0" scaled="1"/>
            <a:tileRect/>
          </a:gradFill>
          <a:ln>
            <a:noFill/>
          </a:ln>
          <a:effectLst>
            <a:outerShdw blurRad="50800" dist="38100" algn="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Onda"/>
          <p:cNvSpPr/>
          <p:nvPr/>
        </p:nvSpPr>
        <p:spPr>
          <a:xfrm rot="2434912">
            <a:off x="2860314" y="1852407"/>
            <a:ext cx="1285884" cy="1143008"/>
          </a:xfrm>
          <a:prstGeom prst="wave">
            <a:avLst>
              <a:gd name="adj1" fmla="val 20000"/>
              <a:gd name="adj2" fmla="val 0"/>
            </a:avLst>
          </a:prstGeom>
          <a:gradFill flip="none" rotWithShape="1">
            <a:gsLst>
              <a:gs pos="0">
                <a:schemeClr val="accent1">
                  <a:lumMod val="50000"/>
                  <a:shade val="30000"/>
                  <a:satMod val="115000"/>
                </a:schemeClr>
              </a:gs>
              <a:gs pos="50000">
                <a:schemeClr val="accent1">
                  <a:lumMod val="50000"/>
                  <a:shade val="67500"/>
                  <a:satMod val="115000"/>
                </a:schemeClr>
              </a:gs>
              <a:gs pos="100000">
                <a:schemeClr val="accent1">
                  <a:lumMod val="50000"/>
                  <a:shade val="100000"/>
                  <a:satMod val="115000"/>
                </a:schemeClr>
              </a:gs>
            </a:gsLst>
            <a:lin ang="0" scaled="1"/>
            <a:tileRect/>
          </a:gradFill>
          <a:ln>
            <a:noFill/>
          </a:ln>
          <a:effectLst>
            <a:outerShdw blurRad="50800" dist="38100" algn="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Onda"/>
          <p:cNvSpPr/>
          <p:nvPr/>
        </p:nvSpPr>
        <p:spPr>
          <a:xfrm rot="7539701">
            <a:off x="2982273" y="3641615"/>
            <a:ext cx="1285884" cy="1143008"/>
          </a:xfrm>
          <a:prstGeom prst="wave">
            <a:avLst>
              <a:gd name="adj1" fmla="val 20000"/>
              <a:gd name="adj2" fmla="val 0"/>
            </a:avLst>
          </a:prstGeom>
          <a:gradFill flip="none" rotWithShape="1">
            <a:gsLst>
              <a:gs pos="0">
                <a:schemeClr val="accent1">
                  <a:lumMod val="50000"/>
                  <a:shade val="30000"/>
                  <a:satMod val="115000"/>
                </a:schemeClr>
              </a:gs>
              <a:gs pos="50000">
                <a:schemeClr val="accent1">
                  <a:lumMod val="50000"/>
                  <a:shade val="67500"/>
                  <a:satMod val="115000"/>
                </a:schemeClr>
              </a:gs>
              <a:gs pos="100000">
                <a:schemeClr val="accent1">
                  <a:lumMod val="50000"/>
                  <a:shade val="100000"/>
                  <a:satMod val="115000"/>
                </a:schemeClr>
              </a:gs>
            </a:gsLst>
            <a:lin ang="0" scaled="1"/>
            <a:tileRect/>
          </a:gradFill>
          <a:ln>
            <a:noFill/>
          </a:ln>
          <a:effectLst>
            <a:outerShdw blurRad="50800" dist="38100" algn="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Onda"/>
          <p:cNvSpPr/>
          <p:nvPr/>
        </p:nvSpPr>
        <p:spPr>
          <a:xfrm rot="3066167">
            <a:off x="4706125" y="3645303"/>
            <a:ext cx="1285884" cy="1143008"/>
          </a:xfrm>
          <a:prstGeom prst="wave">
            <a:avLst>
              <a:gd name="adj1" fmla="val 20000"/>
              <a:gd name="adj2" fmla="val 0"/>
            </a:avLst>
          </a:prstGeom>
          <a:gradFill flip="none" rotWithShape="1">
            <a:gsLst>
              <a:gs pos="0">
                <a:schemeClr val="accent1">
                  <a:lumMod val="50000"/>
                  <a:shade val="30000"/>
                  <a:satMod val="115000"/>
                </a:schemeClr>
              </a:gs>
              <a:gs pos="50000">
                <a:schemeClr val="accent1">
                  <a:lumMod val="50000"/>
                  <a:shade val="67500"/>
                  <a:satMod val="115000"/>
                </a:schemeClr>
              </a:gs>
              <a:gs pos="100000">
                <a:schemeClr val="accent1">
                  <a:lumMod val="50000"/>
                  <a:shade val="100000"/>
                  <a:satMod val="115000"/>
                </a:schemeClr>
              </a:gs>
            </a:gsLst>
            <a:lin ang="0" scaled="1"/>
            <a:tileRect/>
          </a:gradFill>
          <a:ln>
            <a:noFill/>
          </a:ln>
          <a:effectLst>
            <a:outerShdw blurRad="50800" dist="38100" algn="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a:off x="0" y="0"/>
            <a:ext cx="9144000" cy="6858000"/>
          </a:xfrm>
          <a:prstGeom prst="rect">
            <a:avLst/>
          </a:prstGeom>
          <a:gradFill flip="none" rotWithShape="1">
            <a:gsLst>
              <a:gs pos="0">
                <a:schemeClr val="tx2">
                  <a:lumMod val="50000"/>
                  <a:shade val="30000"/>
                  <a:satMod val="115000"/>
                </a:schemeClr>
              </a:gs>
              <a:gs pos="50000">
                <a:schemeClr val="tx2">
                  <a:lumMod val="50000"/>
                  <a:shade val="67500"/>
                  <a:satMod val="115000"/>
                </a:schemeClr>
              </a:gs>
              <a:gs pos="100000">
                <a:schemeClr val="tx2">
                  <a:lumMod val="50000"/>
                  <a:shade val="100000"/>
                  <a:satMod val="115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3"/>
                                        </p:tgtEl>
                                        <p:attrNameLst>
                                          <p:attrName>style.opacity</p:attrName>
                                        </p:attrNameLst>
                                      </p:cBhvr>
                                      <p:to>
                                        <p:strVal val="0"/>
                                      </p:to>
                                    </p:set>
                                    <p:animEffect filter="image" prLst="opacity: 0">
                                      <p:cBhvr rctx="IE">
                                        <p:cTn id="7" dur="indefinite"/>
                                        <p:tgtEl>
                                          <p:spTgt spid="13"/>
                                        </p:tgtEl>
                                      </p:cBhvr>
                                    </p:animEffect>
                                  </p:childTnLst>
                                </p:cTn>
                              </p:par>
                              <p:par>
                                <p:cTn id="8" presetID="23" presetClass="entr" presetSubtype="528"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p:cTn id="10" dur="3000" fill="hold"/>
                                        <p:tgtEl>
                                          <p:spTgt spid="5"/>
                                        </p:tgtEl>
                                        <p:attrNameLst>
                                          <p:attrName>ppt_w</p:attrName>
                                        </p:attrNameLst>
                                      </p:cBhvr>
                                      <p:tavLst>
                                        <p:tav tm="0">
                                          <p:val>
                                            <p:fltVal val="0"/>
                                          </p:val>
                                        </p:tav>
                                        <p:tav tm="100000">
                                          <p:val>
                                            <p:strVal val="#ppt_w"/>
                                          </p:val>
                                        </p:tav>
                                      </p:tavLst>
                                    </p:anim>
                                    <p:anim calcmode="lin" valueType="num">
                                      <p:cBhvr>
                                        <p:cTn id="11" dur="3000" fill="hold"/>
                                        <p:tgtEl>
                                          <p:spTgt spid="5"/>
                                        </p:tgtEl>
                                        <p:attrNameLst>
                                          <p:attrName>ppt_h</p:attrName>
                                        </p:attrNameLst>
                                      </p:cBhvr>
                                      <p:tavLst>
                                        <p:tav tm="0">
                                          <p:val>
                                            <p:fltVal val="0"/>
                                          </p:val>
                                        </p:tav>
                                        <p:tav tm="100000">
                                          <p:val>
                                            <p:strVal val="#ppt_h"/>
                                          </p:val>
                                        </p:tav>
                                      </p:tavLst>
                                    </p:anim>
                                    <p:anim calcmode="lin" valueType="num">
                                      <p:cBhvr>
                                        <p:cTn id="12" dur="3000" fill="hold"/>
                                        <p:tgtEl>
                                          <p:spTgt spid="5"/>
                                        </p:tgtEl>
                                        <p:attrNameLst>
                                          <p:attrName>ppt_x</p:attrName>
                                        </p:attrNameLst>
                                      </p:cBhvr>
                                      <p:tavLst>
                                        <p:tav tm="0">
                                          <p:val>
                                            <p:fltVal val="0.5"/>
                                          </p:val>
                                        </p:tav>
                                        <p:tav tm="100000">
                                          <p:val>
                                            <p:strVal val="#ppt_x"/>
                                          </p:val>
                                        </p:tav>
                                      </p:tavLst>
                                    </p:anim>
                                    <p:anim calcmode="lin" valueType="num">
                                      <p:cBhvr>
                                        <p:cTn id="13" dur="3000" fill="hold"/>
                                        <p:tgtEl>
                                          <p:spTgt spid="5"/>
                                        </p:tgtEl>
                                        <p:attrNameLst>
                                          <p:attrName>ppt_y</p:attrName>
                                        </p:attrNameLst>
                                      </p:cBhvr>
                                      <p:tavLst>
                                        <p:tav tm="0">
                                          <p:val>
                                            <p:fltVal val="0.5"/>
                                          </p:val>
                                        </p:tav>
                                        <p:tav tm="100000">
                                          <p:val>
                                            <p:strVal val="#ppt_y"/>
                                          </p:val>
                                        </p:tav>
                                      </p:tavLst>
                                    </p:anim>
                                  </p:childTnLst>
                                </p:cTn>
                              </p:par>
                              <p:par>
                                <p:cTn id="14" presetID="23" presetClass="entr" presetSubtype="528" fill="hold" grpId="0" nodeType="withEffect">
                                  <p:stCondLst>
                                    <p:cond delay="0"/>
                                  </p:stCondLst>
                                  <p:childTnLst>
                                    <p:set>
                                      <p:cBhvr>
                                        <p:cTn id="15" dur="1" fill="hold">
                                          <p:stCondLst>
                                            <p:cond delay="0"/>
                                          </p:stCondLst>
                                        </p:cTn>
                                        <p:tgtEl>
                                          <p:spTgt spid="6"/>
                                        </p:tgtEl>
                                        <p:attrNameLst>
                                          <p:attrName>style.visibility</p:attrName>
                                        </p:attrNameLst>
                                      </p:cBhvr>
                                      <p:to>
                                        <p:strVal val="visible"/>
                                      </p:to>
                                    </p:set>
                                    <p:anim calcmode="lin" valueType="num">
                                      <p:cBhvr>
                                        <p:cTn id="16" dur="3000" fill="hold"/>
                                        <p:tgtEl>
                                          <p:spTgt spid="6"/>
                                        </p:tgtEl>
                                        <p:attrNameLst>
                                          <p:attrName>ppt_w</p:attrName>
                                        </p:attrNameLst>
                                      </p:cBhvr>
                                      <p:tavLst>
                                        <p:tav tm="0">
                                          <p:val>
                                            <p:fltVal val="0"/>
                                          </p:val>
                                        </p:tav>
                                        <p:tav tm="100000">
                                          <p:val>
                                            <p:strVal val="#ppt_w"/>
                                          </p:val>
                                        </p:tav>
                                      </p:tavLst>
                                    </p:anim>
                                    <p:anim calcmode="lin" valueType="num">
                                      <p:cBhvr>
                                        <p:cTn id="17" dur="3000" fill="hold"/>
                                        <p:tgtEl>
                                          <p:spTgt spid="6"/>
                                        </p:tgtEl>
                                        <p:attrNameLst>
                                          <p:attrName>ppt_h</p:attrName>
                                        </p:attrNameLst>
                                      </p:cBhvr>
                                      <p:tavLst>
                                        <p:tav tm="0">
                                          <p:val>
                                            <p:fltVal val="0"/>
                                          </p:val>
                                        </p:tav>
                                        <p:tav tm="100000">
                                          <p:val>
                                            <p:strVal val="#ppt_h"/>
                                          </p:val>
                                        </p:tav>
                                      </p:tavLst>
                                    </p:anim>
                                    <p:anim calcmode="lin" valueType="num">
                                      <p:cBhvr>
                                        <p:cTn id="18" dur="3000" fill="hold"/>
                                        <p:tgtEl>
                                          <p:spTgt spid="6"/>
                                        </p:tgtEl>
                                        <p:attrNameLst>
                                          <p:attrName>ppt_x</p:attrName>
                                        </p:attrNameLst>
                                      </p:cBhvr>
                                      <p:tavLst>
                                        <p:tav tm="0">
                                          <p:val>
                                            <p:fltVal val="0.5"/>
                                          </p:val>
                                        </p:tav>
                                        <p:tav tm="100000">
                                          <p:val>
                                            <p:strVal val="#ppt_x"/>
                                          </p:val>
                                        </p:tav>
                                      </p:tavLst>
                                    </p:anim>
                                    <p:anim calcmode="lin" valueType="num">
                                      <p:cBhvr>
                                        <p:cTn id="19" dur="3000" fill="hold"/>
                                        <p:tgtEl>
                                          <p:spTgt spid="6"/>
                                        </p:tgtEl>
                                        <p:attrNameLst>
                                          <p:attrName>ppt_y</p:attrName>
                                        </p:attrNameLst>
                                      </p:cBhvr>
                                      <p:tavLst>
                                        <p:tav tm="0">
                                          <p:val>
                                            <p:fltVal val="0.5"/>
                                          </p:val>
                                        </p:tav>
                                        <p:tav tm="100000">
                                          <p:val>
                                            <p:strVal val="#ppt_y"/>
                                          </p:val>
                                        </p:tav>
                                      </p:tavLst>
                                    </p:anim>
                                  </p:childTnLst>
                                </p:cTn>
                              </p:par>
                              <p:par>
                                <p:cTn id="20" presetID="23" presetClass="entr" presetSubtype="528" fill="hold" grpId="0" nodeType="withEffect">
                                  <p:stCondLst>
                                    <p:cond delay="0"/>
                                  </p:stCondLst>
                                  <p:childTnLst>
                                    <p:set>
                                      <p:cBhvr>
                                        <p:cTn id="21" dur="1" fill="hold">
                                          <p:stCondLst>
                                            <p:cond delay="0"/>
                                          </p:stCondLst>
                                        </p:cTn>
                                        <p:tgtEl>
                                          <p:spTgt spid="7"/>
                                        </p:tgtEl>
                                        <p:attrNameLst>
                                          <p:attrName>style.visibility</p:attrName>
                                        </p:attrNameLst>
                                      </p:cBhvr>
                                      <p:to>
                                        <p:strVal val="visible"/>
                                      </p:to>
                                    </p:set>
                                    <p:anim calcmode="lin" valueType="num">
                                      <p:cBhvr>
                                        <p:cTn id="22" dur="3000" fill="hold"/>
                                        <p:tgtEl>
                                          <p:spTgt spid="7"/>
                                        </p:tgtEl>
                                        <p:attrNameLst>
                                          <p:attrName>ppt_w</p:attrName>
                                        </p:attrNameLst>
                                      </p:cBhvr>
                                      <p:tavLst>
                                        <p:tav tm="0">
                                          <p:val>
                                            <p:fltVal val="0"/>
                                          </p:val>
                                        </p:tav>
                                        <p:tav tm="100000">
                                          <p:val>
                                            <p:strVal val="#ppt_w"/>
                                          </p:val>
                                        </p:tav>
                                      </p:tavLst>
                                    </p:anim>
                                    <p:anim calcmode="lin" valueType="num">
                                      <p:cBhvr>
                                        <p:cTn id="23" dur="3000" fill="hold"/>
                                        <p:tgtEl>
                                          <p:spTgt spid="7"/>
                                        </p:tgtEl>
                                        <p:attrNameLst>
                                          <p:attrName>ppt_h</p:attrName>
                                        </p:attrNameLst>
                                      </p:cBhvr>
                                      <p:tavLst>
                                        <p:tav tm="0">
                                          <p:val>
                                            <p:fltVal val="0"/>
                                          </p:val>
                                        </p:tav>
                                        <p:tav tm="100000">
                                          <p:val>
                                            <p:strVal val="#ppt_h"/>
                                          </p:val>
                                        </p:tav>
                                      </p:tavLst>
                                    </p:anim>
                                    <p:anim calcmode="lin" valueType="num">
                                      <p:cBhvr>
                                        <p:cTn id="24" dur="3000" fill="hold"/>
                                        <p:tgtEl>
                                          <p:spTgt spid="7"/>
                                        </p:tgtEl>
                                        <p:attrNameLst>
                                          <p:attrName>ppt_x</p:attrName>
                                        </p:attrNameLst>
                                      </p:cBhvr>
                                      <p:tavLst>
                                        <p:tav tm="0">
                                          <p:val>
                                            <p:fltVal val="0.5"/>
                                          </p:val>
                                        </p:tav>
                                        <p:tav tm="100000">
                                          <p:val>
                                            <p:strVal val="#ppt_x"/>
                                          </p:val>
                                        </p:tav>
                                      </p:tavLst>
                                    </p:anim>
                                    <p:anim calcmode="lin" valueType="num">
                                      <p:cBhvr>
                                        <p:cTn id="25" dur="3000" fill="hold"/>
                                        <p:tgtEl>
                                          <p:spTgt spid="7"/>
                                        </p:tgtEl>
                                        <p:attrNameLst>
                                          <p:attrName>ppt_y</p:attrName>
                                        </p:attrNameLst>
                                      </p:cBhvr>
                                      <p:tavLst>
                                        <p:tav tm="0">
                                          <p:val>
                                            <p:fltVal val="0.5"/>
                                          </p:val>
                                        </p:tav>
                                        <p:tav tm="100000">
                                          <p:val>
                                            <p:strVal val="#ppt_y"/>
                                          </p:val>
                                        </p:tav>
                                      </p:tavLst>
                                    </p:anim>
                                  </p:childTnLst>
                                </p:cTn>
                              </p:par>
                              <p:par>
                                <p:cTn id="26" presetID="23" presetClass="entr" presetSubtype="528" fill="hold" grpId="0" nodeType="withEffect">
                                  <p:stCondLst>
                                    <p:cond delay="0"/>
                                  </p:stCondLst>
                                  <p:childTnLst>
                                    <p:set>
                                      <p:cBhvr>
                                        <p:cTn id="27" dur="1" fill="hold">
                                          <p:stCondLst>
                                            <p:cond delay="0"/>
                                          </p:stCondLst>
                                        </p:cTn>
                                        <p:tgtEl>
                                          <p:spTgt spid="8"/>
                                        </p:tgtEl>
                                        <p:attrNameLst>
                                          <p:attrName>style.visibility</p:attrName>
                                        </p:attrNameLst>
                                      </p:cBhvr>
                                      <p:to>
                                        <p:strVal val="visible"/>
                                      </p:to>
                                    </p:set>
                                    <p:anim calcmode="lin" valueType="num">
                                      <p:cBhvr>
                                        <p:cTn id="28" dur="3000" fill="hold"/>
                                        <p:tgtEl>
                                          <p:spTgt spid="8"/>
                                        </p:tgtEl>
                                        <p:attrNameLst>
                                          <p:attrName>ppt_w</p:attrName>
                                        </p:attrNameLst>
                                      </p:cBhvr>
                                      <p:tavLst>
                                        <p:tav tm="0">
                                          <p:val>
                                            <p:fltVal val="0"/>
                                          </p:val>
                                        </p:tav>
                                        <p:tav tm="100000">
                                          <p:val>
                                            <p:strVal val="#ppt_w"/>
                                          </p:val>
                                        </p:tav>
                                      </p:tavLst>
                                    </p:anim>
                                    <p:anim calcmode="lin" valueType="num">
                                      <p:cBhvr>
                                        <p:cTn id="29" dur="3000" fill="hold"/>
                                        <p:tgtEl>
                                          <p:spTgt spid="8"/>
                                        </p:tgtEl>
                                        <p:attrNameLst>
                                          <p:attrName>ppt_h</p:attrName>
                                        </p:attrNameLst>
                                      </p:cBhvr>
                                      <p:tavLst>
                                        <p:tav tm="0">
                                          <p:val>
                                            <p:fltVal val="0"/>
                                          </p:val>
                                        </p:tav>
                                        <p:tav tm="100000">
                                          <p:val>
                                            <p:strVal val="#ppt_h"/>
                                          </p:val>
                                        </p:tav>
                                      </p:tavLst>
                                    </p:anim>
                                    <p:anim calcmode="lin" valueType="num">
                                      <p:cBhvr>
                                        <p:cTn id="30" dur="3000" fill="hold"/>
                                        <p:tgtEl>
                                          <p:spTgt spid="8"/>
                                        </p:tgtEl>
                                        <p:attrNameLst>
                                          <p:attrName>ppt_x</p:attrName>
                                        </p:attrNameLst>
                                      </p:cBhvr>
                                      <p:tavLst>
                                        <p:tav tm="0">
                                          <p:val>
                                            <p:fltVal val="0.5"/>
                                          </p:val>
                                        </p:tav>
                                        <p:tav tm="100000">
                                          <p:val>
                                            <p:strVal val="#ppt_x"/>
                                          </p:val>
                                        </p:tav>
                                      </p:tavLst>
                                    </p:anim>
                                    <p:anim calcmode="lin" valueType="num">
                                      <p:cBhvr>
                                        <p:cTn id="31" dur="3000" fill="hold"/>
                                        <p:tgtEl>
                                          <p:spTgt spid="8"/>
                                        </p:tgtEl>
                                        <p:attrNameLst>
                                          <p:attrName>ppt_y</p:attrName>
                                        </p:attrNameLst>
                                      </p:cBhvr>
                                      <p:tavLst>
                                        <p:tav tm="0">
                                          <p:val>
                                            <p:fltVal val="0.5"/>
                                          </p:val>
                                        </p:tav>
                                        <p:tav tm="100000">
                                          <p:val>
                                            <p:strVal val="#ppt_y"/>
                                          </p:val>
                                        </p:tav>
                                      </p:tavLst>
                                    </p:anim>
                                  </p:childTnLst>
                                </p:cTn>
                              </p:par>
                              <p:par>
                                <p:cTn id="32" presetID="23" presetClass="entr" presetSubtype="528" fill="hold" grpId="0" nodeType="withEffect">
                                  <p:stCondLst>
                                    <p:cond delay="0"/>
                                  </p:stCondLst>
                                  <p:childTnLst>
                                    <p:set>
                                      <p:cBhvr>
                                        <p:cTn id="33" dur="1" fill="hold">
                                          <p:stCondLst>
                                            <p:cond delay="0"/>
                                          </p:stCondLst>
                                        </p:cTn>
                                        <p:tgtEl>
                                          <p:spTgt spid="9"/>
                                        </p:tgtEl>
                                        <p:attrNameLst>
                                          <p:attrName>style.visibility</p:attrName>
                                        </p:attrNameLst>
                                      </p:cBhvr>
                                      <p:to>
                                        <p:strVal val="visible"/>
                                      </p:to>
                                    </p:set>
                                    <p:anim calcmode="lin" valueType="num">
                                      <p:cBhvr>
                                        <p:cTn id="34" dur="3000" fill="hold"/>
                                        <p:tgtEl>
                                          <p:spTgt spid="9"/>
                                        </p:tgtEl>
                                        <p:attrNameLst>
                                          <p:attrName>ppt_w</p:attrName>
                                        </p:attrNameLst>
                                      </p:cBhvr>
                                      <p:tavLst>
                                        <p:tav tm="0">
                                          <p:val>
                                            <p:fltVal val="0"/>
                                          </p:val>
                                        </p:tav>
                                        <p:tav tm="100000">
                                          <p:val>
                                            <p:strVal val="#ppt_w"/>
                                          </p:val>
                                        </p:tav>
                                      </p:tavLst>
                                    </p:anim>
                                    <p:anim calcmode="lin" valueType="num">
                                      <p:cBhvr>
                                        <p:cTn id="35" dur="3000" fill="hold"/>
                                        <p:tgtEl>
                                          <p:spTgt spid="9"/>
                                        </p:tgtEl>
                                        <p:attrNameLst>
                                          <p:attrName>ppt_h</p:attrName>
                                        </p:attrNameLst>
                                      </p:cBhvr>
                                      <p:tavLst>
                                        <p:tav tm="0">
                                          <p:val>
                                            <p:fltVal val="0"/>
                                          </p:val>
                                        </p:tav>
                                        <p:tav tm="100000">
                                          <p:val>
                                            <p:strVal val="#ppt_h"/>
                                          </p:val>
                                        </p:tav>
                                      </p:tavLst>
                                    </p:anim>
                                    <p:anim calcmode="lin" valueType="num">
                                      <p:cBhvr>
                                        <p:cTn id="36" dur="3000" fill="hold"/>
                                        <p:tgtEl>
                                          <p:spTgt spid="9"/>
                                        </p:tgtEl>
                                        <p:attrNameLst>
                                          <p:attrName>ppt_x</p:attrName>
                                        </p:attrNameLst>
                                      </p:cBhvr>
                                      <p:tavLst>
                                        <p:tav tm="0">
                                          <p:val>
                                            <p:fltVal val="0.5"/>
                                          </p:val>
                                        </p:tav>
                                        <p:tav tm="100000">
                                          <p:val>
                                            <p:strVal val="#ppt_x"/>
                                          </p:val>
                                        </p:tav>
                                      </p:tavLst>
                                    </p:anim>
                                    <p:anim calcmode="lin" valueType="num">
                                      <p:cBhvr>
                                        <p:cTn id="37" dur="3000" fill="hold"/>
                                        <p:tgtEl>
                                          <p:spTgt spid="9"/>
                                        </p:tgtEl>
                                        <p:attrNameLst>
                                          <p:attrName>ppt_y</p:attrName>
                                        </p:attrNameLst>
                                      </p:cBhvr>
                                      <p:tavLst>
                                        <p:tav tm="0">
                                          <p:val>
                                            <p:fltVal val="0.5"/>
                                          </p:val>
                                        </p:tav>
                                        <p:tav tm="100000">
                                          <p:val>
                                            <p:strVal val="#ppt_y"/>
                                          </p:val>
                                        </p:tav>
                                      </p:tavLst>
                                    </p:anim>
                                  </p:childTnLst>
                                </p:cTn>
                              </p:par>
                              <p:par>
                                <p:cTn id="38" presetID="23" presetClass="entr" presetSubtype="528" fill="hold" grpId="0" nodeType="withEffect">
                                  <p:stCondLst>
                                    <p:cond delay="0"/>
                                  </p:stCondLst>
                                  <p:childTnLst>
                                    <p:set>
                                      <p:cBhvr>
                                        <p:cTn id="39" dur="1" fill="hold">
                                          <p:stCondLst>
                                            <p:cond delay="0"/>
                                          </p:stCondLst>
                                        </p:cTn>
                                        <p:tgtEl>
                                          <p:spTgt spid="10"/>
                                        </p:tgtEl>
                                        <p:attrNameLst>
                                          <p:attrName>style.visibility</p:attrName>
                                        </p:attrNameLst>
                                      </p:cBhvr>
                                      <p:to>
                                        <p:strVal val="visible"/>
                                      </p:to>
                                    </p:set>
                                    <p:anim calcmode="lin" valueType="num">
                                      <p:cBhvr>
                                        <p:cTn id="40" dur="3000" fill="hold"/>
                                        <p:tgtEl>
                                          <p:spTgt spid="10"/>
                                        </p:tgtEl>
                                        <p:attrNameLst>
                                          <p:attrName>ppt_w</p:attrName>
                                        </p:attrNameLst>
                                      </p:cBhvr>
                                      <p:tavLst>
                                        <p:tav tm="0">
                                          <p:val>
                                            <p:fltVal val="0"/>
                                          </p:val>
                                        </p:tav>
                                        <p:tav tm="100000">
                                          <p:val>
                                            <p:strVal val="#ppt_w"/>
                                          </p:val>
                                        </p:tav>
                                      </p:tavLst>
                                    </p:anim>
                                    <p:anim calcmode="lin" valueType="num">
                                      <p:cBhvr>
                                        <p:cTn id="41" dur="3000" fill="hold"/>
                                        <p:tgtEl>
                                          <p:spTgt spid="10"/>
                                        </p:tgtEl>
                                        <p:attrNameLst>
                                          <p:attrName>ppt_h</p:attrName>
                                        </p:attrNameLst>
                                      </p:cBhvr>
                                      <p:tavLst>
                                        <p:tav tm="0">
                                          <p:val>
                                            <p:fltVal val="0"/>
                                          </p:val>
                                        </p:tav>
                                        <p:tav tm="100000">
                                          <p:val>
                                            <p:strVal val="#ppt_h"/>
                                          </p:val>
                                        </p:tav>
                                      </p:tavLst>
                                    </p:anim>
                                    <p:anim calcmode="lin" valueType="num">
                                      <p:cBhvr>
                                        <p:cTn id="42" dur="3000" fill="hold"/>
                                        <p:tgtEl>
                                          <p:spTgt spid="10"/>
                                        </p:tgtEl>
                                        <p:attrNameLst>
                                          <p:attrName>ppt_x</p:attrName>
                                        </p:attrNameLst>
                                      </p:cBhvr>
                                      <p:tavLst>
                                        <p:tav tm="0">
                                          <p:val>
                                            <p:fltVal val="0.5"/>
                                          </p:val>
                                        </p:tav>
                                        <p:tav tm="100000">
                                          <p:val>
                                            <p:strVal val="#ppt_x"/>
                                          </p:val>
                                        </p:tav>
                                      </p:tavLst>
                                    </p:anim>
                                    <p:anim calcmode="lin" valueType="num">
                                      <p:cBhvr>
                                        <p:cTn id="43" dur="3000" fill="hold"/>
                                        <p:tgtEl>
                                          <p:spTgt spid="10"/>
                                        </p:tgtEl>
                                        <p:attrNameLst>
                                          <p:attrName>ppt_y</p:attrName>
                                        </p:attrNameLst>
                                      </p:cBhvr>
                                      <p:tavLst>
                                        <p:tav tm="0">
                                          <p:val>
                                            <p:fltVal val="0.5"/>
                                          </p:val>
                                        </p:tav>
                                        <p:tav tm="100000">
                                          <p:val>
                                            <p:strVal val="#ppt_y"/>
                                          </p:val>
                                        </p:tav>
                                      </p:tavLst>
                                    </p:anim>
                                  </p:childTnLst>
                                </p:cTn>
                              </p:par>
                              <p:par>
                                <p:cTn id="44" presetID="23" presetClass="entr" presetSubtype="528" fill="hold" grpId="0" nodeType="withEffect">
                                  <p:stCondLst>
                                    <p:cond delay="0"/>
                                  </p:stCondLst>
                                  <p:childTnLst>
                                    <p:set>
                                      <p:cBhvr>
                                        <p:cTn id="45" dur="1" fill="hold">
                                          <p:stCondLst>
                                            <p:cond delay="0"/>
                                          </p:stCondLst>
                                        </p:cTn>
                                        <p:tgtEl>
                                          <p:spTgt spid="11"/>
                                        </p:tgtEl>
                                        <p:attrNameLst>
                                          <p:attrName>style.visibility</p:attrName>
                                        </p:attrNameLst>
                                      </p:cBhvr>
                                      <p:to>
                                        <p:strVal val="visible"/>
                                      </p:to>
                                    </p:set>
                                    <p:anim calcmode="lin" valueType="num">
                                      <p:cBhvr>
                                        <p:cTn id="46" dur="3000" fill="hold"/>
                                        <p:tgtEl>
                                          <p:spTgt spid="11"/>
                                        </p:tgtEl>
                                        <p:attrNameLst>
                                          <p:attrName>ppt_w</p:attrName>
                                        </p:attrNameLst>
                                      </p:cBhvr>
                                      <p:tavLst>
                                        <p:tav tm="0">
                                          <p:val>
                                            <p:fltVal val="0"/>
                                          </p:val>
                                        </p:tav>
                                        <p:tav tm="100000">
                                          <p:val>
                                            <p:strVal val="#ppt_w"/>
                                          </p:val>
                                        </p:tav>
                                      </p:tavLst>
                                    </p:anim>
                                    <p:anim calcmode="lin" valueType="num">
                                      <p:cBhvr>
                                        <p:cTn id="47" dur="3000" fill="hold"/>
                                        <p:tgtEl>
                                          <p:spTgt spid="11"/>
                                        </p:tgtEl>
                                        <p:attrNameLst>
                                          <p:attrName>ppt_h</p:attrName>
                                        </p:attrNameLst>
                                      </p:cBhvr>
                                      <p:tavLst>
                                        <p:tav tm="0">
                                          <p:val>
                                            <p:fltVal val="0"/>
                                          </p:val>
                                        </p:tav>
                                        <p:tav tm="100000">
                                          <p:val>
                                            <p:strVal val="#ppt_h"/>
                                          </p:val>
                                        </p:tav>
                                      </p:tavLst>
                                    </p:anim>
                                    <p:anim calcmode="lin" valueType="num">
                                      <p:cBhvr>
                                        <p:cTn id="48" dur="3000" fill="hold"/>
                                        <p:tgtEl>
                                          <p:spTgt spid="11"/>
                                        </p:tgtEl>
                                        <p:attrNameLst>
                                          <p:attrName>ppt_x</p:attrName>
                                        </p:attrNameLst>
                                      </p:cBhvr>
                                      <p:tavLst>
                                        <p:tav tm="0">
                                          <p:val>
                                            <p:fltVal val="0.5"/>
                                          </p:val>
                                        </p:tav>
                                        <p:tav tm="100000">
                                          <p:val>
                                            <p:strVal val="#ppt_x"/>
                                          </p:val>
                                        </p:tav>
                                      </p:tavLst>
                                    </p:anim>
                                    <p:anim calcmode="lin" valueType="num">
                                      <p:cBhvr>
                                        <p:cTn id="49" dur="3000" fill="hold"/>
                                        <p:tgtEl>
                                          <p:spTgt spid="11"/>
                                        </p:tgtEl>
                                        <p:attrNameLst>
                                          <p:attrName>ppt_y</p:attrName>
                                        </p:attrNameLst>
                                      </p:cBhvr>
                                      <p:tavLst>
                                        <p:tav tm="0">
                                          <p:val>
                                            <p:fltVal val="0.5"/>
                                          </p:val>
                                        </p:tav>
                                        <p:tav tm="100000">
                                          <p:val>
                                            <p:strVal val="#ppt_y"/>
                                          </p:val>
                                        </p:tav>
                                      </p:tavLst>
                                    </p:anim>
                                  </p:childTnLst>
                                </p:cTn>
                              </p:par>
                              <p:par>
                                <p:cTn id="50" presetID="23" presetClass="entr" presetSubtype="528" fill="hold" grpId="0" nodeType="withEffect">
                                  <p:stCondLst>
                                    <p:cond delay="0"/>
                                  </p:stCondLst>
                                  <p:childTnLst>
                                    <p:set>
                                      <p:cBhvr>
                                        <p:cTn id="51" dur="1" fill="hold">
                                          <p:stCondLst>
                                            <p:cond delay="0"/>
                                          </p:stCondLst>
                                        </p:cTn>
                                        <p:tgtEl>
                                          <p:spTgt spid="12"/>
                                        </p:tgtEl>
                                        <p:attrNameLst>
                                          <p:attrName>style.visibility</p:attrName>
                                        </p:attrNameLst>
                                      </p:cBhvr>
                                      <p:to>
                                        <p:strVal val="visible"/>
                                      </p:to>
                                    </p:set>
                                    <p:anim calcmode="lin" valueType="num">
                                      <p:cBhvr>
                                        <p:cTn id="52" dur="3000" fill="hold"/>
                                        <p:tgtEl>
                                          <p:spTgt spid="12"/>
                                        </p:tgtEl>
                                        <p:attrNameLst>
                                          <p:attrName>ppt_w</p:attrName>
                                        </p:attrNameLst>
                                      </p:cBhvr>
                                      <p:tavLst>
                                        <p:tav tm="0">
                                          <p:val>
                                            <p:fltVal val="0"/>
                                          </p:val>
                                        </p:tav>
                                        <p:tav tm="100000">
                                          <p:val>
                                            <p:strVal val="#ppt_w"/>
                                          </p:val>
                                        </p:tav>
                                      </p:tavLst>
                                    </p:anim>
                                    <p:anim calcmode="lin" valueType="num">
                                      <p:cBhvr>
                                        <p:cTn id="53" dur="3000" fill="hold"/>
                                        <p:tgtEl>
                                          <p:spTgt spid="12"/>
                                        </p:tgtEl>
                                        <p:attrNameLst>
                                          <p:attrName>ppt_h</p:attrName>
                                        </p:attrNameLst>
                                      </p:cBhvr>
                                      <p:tavLst>
                                        <p:tav tm="0">
                                          <p:val>
                                            <p:fltVal val="0"/>
                                          </p:val>
                                        </p:tav>
                                        <p:tav tm="100000">
                                          <p:val>
                                            <p:strVal val="#ppt_h"/>
                                          </p:val>
                                        </p:tav>
                                      </p:tavLst>
                                    </p:anim>
                                    <p:anim calcmode="lin" valueType="num">
                                      <p:cBhvr>
                                        <p:cTn id="54" dur="3000" fill="hold"/>
                                        <p:tgtEl>
                                          <p:spTgt spid="12"/>
                                        </p:tgtEl>
                                        <p:attrNameLst>
                                          <p:attrName>ppt_x</p:attrName>
                                        </p:attrNameLst>
                                      </p:cBhvr>
                                      <p:tavLst>
                                        <p:tav tm="0">
                                          <p:val>
                                            <p:fltVal val="0.5"/>
                                          </p:val>
                                        </p:tav>
                                        <p:tav tm="100000">
                                          <p:val>
                                            <p:strVal val="#ppt_x"/>
                                          </p:val>
                                        </p:tav>
                                      </p:tavLst>
                                    </p:anim>
                                    <p:anim calcmode="lin" valueType="num">
                                      <p:cBhvr>
                                        <p:cTn id="55" dur="3000" fill="hold"/>
                                        <p:tgtEl>
                                          <p:spTgt spid="12"/>
                                        </p:tgtEl>
                                        <p:attrNameLst>
                                          <p:attrName>ppt_y</p:attrName>
                                        </p:attrNameLst>
                                      </p:cBhvr>
                                      <p:tavLst>
                                        <p:tav tm="0">
                                          <p:val>
                                            <p:fltVal val="0.5"/>
                                          </p:val>
                                        </p:tav>
                                        <p:tav tm="100000">
                                          <p:val>
                                            <p:strVal val="#ppt_y"/>
                                          </p:val>
                                        </p:tav>
                                      </p:tavLst>
                                    </p:anim>
                                  </p:childTnLst>
                                </p:cTn>
                              </p:par>
                              <p:par>
                                <p:cTn id="56" presetID="8" presetClass="emph" presetSubtype="0" fill="hold" grpId="1" nodeType="withEffect">
                                  <p:stCondLst>
                                    <p:cond delay="0"/>
                                  </p:stCondLst>
                                  <p:childTnLst>
                                    <p:animRot by="21600000">
                                      <p:cBhvr>
                                        <p:cTn id="57" dur="3000" fill="hold"/>
                                        <p:tgtEl>
                                          <p:spTgt spid="5"/>
                                        </p:tgtEl>
                                        <p:attrNameLst>
                                          <p:attrName>r</p:attrName>
                                        </p:attrNameLst>
                                      </p:cBhvr>
                                    </p:animRot>
                                  </p:childTnLst>
                                </p:cTn>
                              </p:par>
                              <p:par>
                                <p:cTn id="58" presetID="8" presetClass="emph" presetSubtype="0" fill="hold" grpId="1" nodeType="withEffect">
                                  <p:stCondLst>
                                    <p:cond delay="0"/>
                                  </p:stCondLst>
                                  <p:childTnLst>
                                    <p:animRot by="21600000">
                                      <p:cBhvr>
                                        <p:cTn id="59" dur="3000" fill="hold"/>
                                        <p:tgtEl>
                                          <p:spTgt spid="6"/>
                                        </p:tgtEl>
                                        <p:attrNameLst>
                                          <p:attrName>r</p:attrName>
                                        </p:attrNameLst>
                                      </p:cBhvr>
                                    </p:animRot>
                                  </p:childTnLst>
                                </p:cTn>
                              </p:par>
                              <p:par>
                                <p:cTn id="60" presetID="8" presetClass="emph" presetSubtype="0" fill="hold" grpId="1" nodeType="withEffect">
                                  <p:stCondLst>
                                    <p:cond delay="0"/>
                                  </p:stCondLst>
                                  <p:childTnLst>
                                    <p:animRot by="21600000">
                                      <p:cBhvr>
                                        <p:cTn id="61" dur="3000" fill="hold"/>
                                        <p:tgtEl>
                                          <p:spTgt spid="7"/>
                                        </p:tgtEl>
                                        <p:attrNameLst>
                                          <p:attrName>r</p:attrName>
                                        </p:attrNameLst>
                                      </p:cBhvr>
                                    </p:animRot>
                                  </p:childTnLst>
                                </p:cTn>
                              </p:par>
                              <p:par>
                                <p:cTn id="62" presetID="8" presetClass="emph" presetSubtype="0" fill="hold" grpId="1" nodeType="withEffect">
                                  <p:stCondLst>
                                    <p:cond delay="0"/>
                                  </p:stCondLst>
                                  <p:childTnLst>
                                    <p:animRot by="21600000">
                                      <p:cBhvr>
                                        <p:cTn id="63" dur="3000" fill="hold"/>
                                        <p:tgtEl>
                                          <p:spTgt spid="8"/>
                                        </p:tgtEl>
                                        <p:attrNameLst>
                                          <p:attrName>r</p:attrName>
                                        </p:attrNameLst>
                                      </p:cBhvr>
                                    </p:animRot>
                                  </p:childTnLst>
                                </p:cTn>
                              </p:par>
                              <p:par>
                                <p:cTn id="64" presetID="8" presetClass="emph" presetSubtype="0" fill="hold" grpId="1" nodeType="withEffect">
                                  <p:stCondLst>
                                    <p:cond delay="0"/>
                                  </p:stCondLst>
                                  <p:childTnLst>
                                    <p:animRot by="21600000">
                                      <p:cBhvr>
                                        <p:cTn id="65" dur="3000" fill="hold"/>
                                        <p:tgtEl>
                                          <p:spTgt spid="9"/>
                                        </p:tgtEl>
                                        <p:attrNameLst>
                                          <p:attrName>r</p:attrName>
                                        </p:attrNameLst>
                                      </p:cBhvr>
                                    </p:animRot>
                                  </p:childTnLst>
                                </p:cTn>
                              </p:par>
                              <p:par>
                                <p:cTn id="66" presetID="8" presetClass="emph" presetSubtype="0" fill="hold" grpId="1" nodeType="withEffect">
                                  <p:stCondLst>
                                    <p:cond delay="0"/>
                                  </p:stCondLst>
                                  <p:childTnLst>
                                    <p:animRot by="21600000">
                                      <p:cBhvr>
                                        <p:cTn id="67" dur="3000" fill="hold"/>
                                        <p:tgtEl>
                                          <p:spTgt spid="10"/>
                                        </p:tgtEl>
                                        <p:attrNameLst>
                                          <p:attrName>r</p:attrName>
                                        </p:attrNameLst>
                                      </p:cBhvr>
                                    </p:animRot>
                                  </p:childTnLst>
                                </p:cTn>
                              </p:par>
                              <p:par>
                                <p:cTn id="68" presetID="8" presetClass="emph" presetSubtype="0" fill="hold" grpId="1" nodeType="withEffect">
                                  <p:stCondLst>
                                    <p:cond delay="0"/>
                                  </p:stCondLst>
                                  <p:childTnLst>
                                    <p:animRot by="21600000">
                                      <p:cBhvr>
                                        <p:cTn id="69" dur="3000" fill="hold"/>
                                        <p:tgtEl>
                                          <p:spTgt spid="11"/>
                                        </p:tgtEl>
                                        <p:attrNameLst>
                                          <p:attrName>r</p:attrName>
                                        </p:attrNameLst>
                                      </p:cBhvr>
                                    </p:animRot>
                                  </p:childTnLst>
                                </p:cTn>
                              </p:par>
                              <p:par>
                                <p:cTn id="70" presetID="8" presetClass="emph" presetSubtype="0" fill="hold" grpId="1" nodeType="withEffect">
                                  <p:stCondLst>
                                    <p:cond delay="0"/>
                                  </p:stCondLst>
                                  <p:childTnLst>
                                    <p:animRot by="21600000">
                                      <p:cBhvr>
                                        <p:cTn id="71" dur="3000" fill="hold"/>
                                        <p:tgtEl>
                                          <p:spTgt spid="12"/>
                                        </p:tgtEl>
                                        <p:attrNameLst>
                                          <p:attrName>r</p:attrName>
                                        </p:attrNameLst>
                                      </p:cBhvr>
                                    </p:animRot>
                                  </p:childTnLst>
                                </p:cTn>
                              </p:par>
                            </p:childTnLst>
                          </p:cTn>
                        </p:par>
                        <p:par>
                          <p:cTn id="72" fill="hold">
                            <p:stCondLst>
                              <p:cond delay="3000"/>
                            </p:stCondLst>
                            <p:childTnLst>
                              <p:par>
                                <p:cTn id="73" presetID="23" presetClass="exit" presetSubtype="544" fill="hold" grpId="2" nodeType="afterEffect">
                                  <p:stCondLst>
                                    <p:cond delay="0"/>
                                  </p:stCondLst>
                                  <p:childTnLst>
                                    <p:anim calcmode="lin" valueType="num">
                                      <p:cBhvr>
                                        <p:cTn id="74" dur="3000"/>
                                        <p:tgtEl>
                                          <p:spTgt spid="5"/>
                                        </p:tgtEl>
                                        <p:attrNameLst>
                                          <p:attrName>ppt_w</p:attrName>
                                        </p:attrNameLst>
                                      </p:cBhvr>
                                      <p:tavLst>
                                        <p:tav tm="0">
                                          <p:val>
                                            <p:strVal val="ppt_w"/>
                                          </p:val>
                                        </p:tav>
                                        <p:tav tm="100000">
                                          <p:val>
                                            <p:fltVal val="0"/>
                                          </p:val>
                                        </p:tav>
                                      </p:tavLst>
                                    </p:anim>
                                    <p:anim calcmode="lin" valueType="num">
                                      <p:cBhvr>
                                        <p:cTn id="75" dur="3000"/>
                                        <p:tgtEl>
                                          <p:spTgt spid="5"/>
                                        </p:tgtEl>
                                        <p:attrNameLst>
                                          <p:attrName>ppt_h</p:attrName>
                                        </p:attrNameLst>
                                      </p:cBhvr>
                                      <p:tavLst>
                                        <p:tav tm="0">
                                          <p:val>
                                            <p:strVal val="ppt_h"/>
                                          </p:val>
                                        </p:tav>
                                        <p:tav tm="100000">
                                          <p:val>
                                            <p:fltVal val="0"/>
                                          </p:val>
                                        </p:tav>
                                      </p:tavLst>
                                    </p:anim>
                                    <p:anim calcmode="lin" valueType="num">
                                      <p:cBhvr>
                                        <p:cTn id="76" dur="3000"/>
                                        <p:tgtEl>
                                          <p:spTgt spid="5"/>
                                        </p:tgtEl>
                                        <p:attrNameLst>
                                          <p:attrName>ppt_x</p:attrName>
                                        </p:attrNameLst>
                                      </p:cBhvr>
                                      <p:tavLst>
                                        <p:tav tm="0">
                                          <p:val>
                                            <p:strVal val="ppt_x"/>
                                          </p:val>
                                        </p:tav>
                                        <p:tav tm="100000">
                                          <p:val>
                                            <p:fltVal val="0.5"/>
                                          </p:val>
                                        </p:tav>
                                      </p:tavLst>
                                    </p:anim>
                                    <p:anim calcmode="lin" valueType="num">
                                      <p:cBhvr>
                                        <p:cTn id="77" dur="3000"/>
                                        <p:tgtEl>
                                          <p:spTgt spid="5"/>
                                        </p:tgtEl>
                                        <p:attrNameLst>
                                          <p:attrName>ppt_y</p:attrName>
                                        </p:attrNameLst>
                                      </p:cBhvr>
                                      <p:tavLst>
                                        <p:tav tm="0">
                                          <p:val>
                                            <p:strVal val="ppt_y"/>
                                          </p:val>
                                        </p:tav>
                                        <p:tav tm="100000">
                                          <p:val>
                                            <p:fltVal val="0.5"/>
                                          </p:val>
                                        </p:tav>
                                      </p:tavLst>
                                    </p:anim>
                                    <p:set>
                                      <p:cBhvr>
                                        <p:cTn id="78" dur="1" fill="hold">
                                          <p:stCondLst>
                                            <p:cond delay="2999"/>
                                          </p:stCondLst>
                                        </p:cTn>
                                        <p:tgtEl>
                                          <p:spTgt spid="5"/>
                                        </p:tgtEl>
                                        <p:attrNameLst>
                                          <p:attrName>style.visibility</p:attrName>
                                        </p:attrNameLst>
                                      </p:cBhvr>
                                      <p:to>
                                        <p:strVal val="hidden"/>
                                      </p:to>
                                    </p:set>
                                  </p:childTnLst>
                                </p:cTn>
                              </p:par>
                              <p:par>
                                <p:cTn id="79" presetID="23" presetClass="exit" presetSubtype="544" fill="hold" grpId="2" nodeType="withEffect">
                                  <p:stCondLst>
                                    <p:cond delay="0"/>
                                  </p:stCondLst>
                                  <p:childTnLst>
                                    <p:anim calcmode="lin" valueType="num">
                                      <p:cBhvr>
                                        <p:cTn id="80" dur="3000"/>
                                        <p:tgtEl>
                                          <p:spTgt spid="6"/>
                                        </p:tgtEl>
                                        <p:attrNameLst>
                                          <p:attrName>ppt_w</p:attrName>
                                        </p:attrNameLst>
                                      </p:cBhvr>
                                      <p:tavLst>
                                        <p:tav tm="0">
                                          <p:val>
                                            <p:strVal val="ppt_w"/>
                                          </p:val>
                                        </p:tav>
                                        <p:tav tm="100000">
                                          <p:val>
                                            <p:fltVal val="0"/>
                                          </p:val>
                                        </p:tav>
                                      </p:tavLst>
                                    </p:anim>
                                    <p:anim calcmode="lin" valueType="num">
                                      <p:cBhvr>
                                        <p:cTn id="81" dur="3000"/>
                                        <p:tgtEl>
                                          <p:spTgt spid="6"/>
                                        </p:tgtEl>
                                        <p:attrNameLst>
                                          <p:attrName>ppt_h</p:attrName>
                                        </p:attrNameLst>
                                      </p:cBhvr>
                                      <p:tavLst>
                                        <p:tav tm="0">
                                          <p:val>
                                            <p:strVal val="ppt_h"/>
                                          </p:val>
                                        </p:tav>
                                        <p:tav tm="100000">
                                          <p:val>
                                            <p:fltVal val="0"/>
                                          </p:val>
                                        </p:tav>
                                      </p:tavLst>
                                    </p:anim>
                                    <p:anim calcmode="lin" valueType="num">
                                      <p:cBhvr>
                                        <p:cTn id="82" dur="3000"/>
                                        <p:tgtEl>
                                          <p:spTgt spid="6"/>
                                        </p:tgtEl>
                                        <p:attrNameLst>
                                          <p:attrName>ppt_x</p:attrName>
                                        </p:attrNameLst>
                                      </p:cBhvr>
                                      <p:tavLst>
                                        <p:tav tm="0">
                                          <p:val>
                                            <p:strVal val="ppt_x"/>
                                          </p:val>
                                        </p:tav>
                                        <p:tav tm="100000">
                                          <p:val>
                                            <p:fltVal val="0.5"/>
                                          </p:val>
                                        </p:tav>
                                      </p:tavLst>
                                    </p:anim>
                                    <p:anim calcmode="lin" valueType="num">
                                      <p:cBhvr>
                                        <p:cTn id="83" dur="3000"/>
                                        <p:tgtEl>
                                          <p:spTgt spid="6"/>
                                        </p:tgtEl>
                                        <p:attrNameLst>
                                          <p:attrName>ppt_y</p:attrName>
                                        </p:attrNameLst>
                                      </p:cBhvr>
                                      <p:tavLst>
                                        <p:tav tm="0">
                                          <p:val>
                                            <p:strVal val="ppt_y"/>
                                          </p:val>
                                        </p:tav>
                                        <p:tav tm="100000">
                                          <p:val>
                                            <p:fltVal val="0.5"/>
                                          </p:val>
                                        </p:tav>
                                      </p:tavLst>
                                    </p:anim>
                                    <p:set>
                                      <p:cBhvr>
                                        <p:cTn id="84" dur="1" fill="hold">
                                          <p:stCondLst>
                                            <p:cond delay="2999"/>
                                          </p:stCondLst>
                                        </p:cTn>
                                        <p:tgtEl>
                                          <p:spTgt spid="6"/>
                                        </p:tgtEl>
                                        <p:attrNameLst>
                                          <p:attrName>style.visibility</p:attrName>
                                        </p:attrNameLst>
                                      </p:cBhvr>
                                      <p:to>
                                        <p:strVal val="hidden"/>
                                      </p:to>
                                    </p:set>
                                  </p:childTnLst>
                                </p:cTn>
                              </p:par>
                              <p:par>
                                <p:cTn id="85" presetID="23" presetClass="exit" presetSubtype="544" fill="hold" grpId="2" nodeType="withEffect">
                                  <p:stCondLst>
                                    <p:cond delay="0"/>
                                  </p:stCondLst>
                                  <p:childTnLst>
                                    <p:anim calcmode="lin" valueType="num">
                                      <p:cBhvr>
                                        <p:cTn id="86" dur="3000"/>
                                        <p:tgtEl>
                                          <p:spTgt spid="7"/>
                                        </p:tgtEl>
                                        <p:attrNameLst>
                                          <p:attrName>ppt_w</p:attrName>
                                        </p:attrNameLst>
                                      </p:cBhvr>
                                      <p:tavLst>
                                        <p:tav tm="0">
                                          <p:val>
                                            <p:strVal val="ppt_w"/>
                                          </p:val>
                                        </p:tav>
                                        <p:tav tm="100000">
                                          <p:val>
                                            <p:fltVal val="0"/>
                                          </p:val>
                                        </p:tav>
                                      </p:tavLst>
                                    </p:anim>
                                    <p:anim calcmode="lin" valueType="num">
                                      <p:cBhvr>
                                        <p:cTn id="87" dur="3000"/>
                                        <p:tgtEl>
                                          <p:spTgt spid="7"/>
                                        </p:tgtEl>
                                        <p:attrNameLst>
                                          <p:attrName>ppt_h</p:attrName>
                                        </p:attrNameLst>
                                      </p:cBhvr>
                                      <p:tavLst>
                                        <p:tav tm="0">
                                          <p:val>
                                            <p:strVal val="ppt_h"/>
                                          </p:val>
                                        </p:tav>
                                        <p:tav tm="100000">
                                          <p:val>
                                            <p:fltVal val="0"/>
                                          </p:val>
                                        </p:tav>
                                      </p:tavLst>
                                    </p:anim>
                                    <p:anim calcmode="lin" valueType="num">
                                      <p:cBhvr>
                                        <p:cTn id="88" dur="3000"/>
                                        <p:tgtEl>
                                          <p:spTgt spid="7"/>
                                        </p:tgtEl>
                                        <p:attrNameLst>
                                          <p:attrName>ppt_x</p:attrName>
                                        </p:attrNameLst>
                                      </p:cBhvr>
                                      <p:tavLst>
                                        <p:tav tm="0">
                                          <p:val>
                                            <p:strVal val="ppt_x"/>
                                          </p:val>
                                        </p:tav>
                                        <p:tav tm="100000">
                                          <p:val>
                                            <p:fltVal val="0.5"/>
                                          </p:val>
                                        </p:tav>
                                      </p:tavLst>
                                    </p:anim>
                                    <p:anim calcmode="lin" valueType="num">
                                      <p:cBhvr>
                                        <p:cTn id="89" dur="3000"/>
                                        <p:tgtEl>
                                          <p:spTgt spid="7"/>
                                        </p:tgtEl>
                                        <p:attrNameLst>
                                          <p:attrName>ppt_y</p:attrName>
                                        </p:attrNameLst>
                                      </p:cBhvr>
                                      <p:tavLst>
                                        <p:tav tm="0">
                                          <p:val>
                                            <p:strVal val="ppt_y"/>
                                          </p:val>
                                        </p:tav>
                                        <p:tav tm="100000">
                                          <p:val>
                                            <p:fltVal val="0.5"/>
                                          </p:val>
                                        </p:tav>
                                      </p:tavLst>
                                    </p:anim>
                                    <p:set>
                                      <p:cBhvr>
                                        <p:cTn id="90" dur="1" fill="hold">
                                          <p:stCondLst>
                                            <p:cond delay="2999"/>
                                          </p:stCondLst>
                                        </p:cTn>
                                        <p:tgtEl>
                                          <p:spTgt spid="7"/>
                                        </p:tgtEl>
                                        <p:attrNameLst>
                                          <p:attrName>style.visibility</p:attrName>
                                        </p:attrNameLst>
                                      </p:cBhvr>
                                      <p:to>
                                        <p:strVal val="hidden"/>
                                      </p:to>
                                    </p:set>
                                  </p:childTnLst>
                                </p:cTn>
                              </p:par>
                              <p:par>
                                <p:cTn id="91" presetID="23" presetClass="exit" presetSubtype="544" fill="hold" grpId="2" nodeType="withEffect">
                                  <p:stCondLst>
                                    <p:cond delay="0"/>
                                  </p:stCondLst>
                                  <p:childTnLst>
                                    <p:anim calcmode="lin" valueType="num">
                                      <p:cBhvr>
                                        <p:cTn id="92" dur="3000"/>
                                        <p:tgtEl>
                                          <p:spTgt spid="8"/>
                                        </p:tgtEl>
                                        <p:attrNameLst>
                                          <p:attrName>ppt_w</p:attrName>
                                        </p:attrNameLst>
                                      </p:cBhvr>
                                      <p:tavLst>
                                        <p:tav tm="0">
                                          <p:val>
                                            <p:strVal val="ppt_w"/>
                                          </p:val>
                                        </p:tav>
                                        <p:tav tm="100000">
                                          <p:val>
                                            <p:fltVal val="0"/>
                                          </p:val>
                                        </p:tav>
                                      </p:tavLst>
                                    </p:anim>
                                    <p:anim calcmode="lin" valueType="num">
                                      <p:cBhvr>
                                        <p:cTn id="93" dur="3000"/>
                                        <p:tgtEl>
                                          <p:spTgt spid="8"/>
                                        </p:tgtEl>
                                        <p:attrNameLst>
                                          <p:attrName>ppt_h</p:attrName>
                                        </p:attrNameLst>
                                      </p:cBhvr>
                                      <p:tavLst>
                                        <p:tav tm="0">
                                          <p:val>
                                            <p:strVal val="ppt_h"/>
                                          </p:val>
                                        </p:tav>
                                        <p:tav tm="100000">
                                          <p:val>
                                            <p:fltVal val="0"/>
                                          </p:val>
                                        </p:tav>
                                      </p:tavLst>
                                    </p:anim>
                                    <p:anim calcmode="lin" valueType="num">
                                      <p:cBhvr>
                                        <p:cTn id="94" dur="3000"/>
                                        <p:tgtEl>
                                          <p:spTgt spid="8"/>
                                        </p:tgtEl>
                                        <p:attrNameLst>
                                          <p:attrName>ppt_x</p:attrName>
                                        </p:attrNameLst>
                                      </p:cBhvr>
                                      <p:tavLst>
                                        <p:tav tm="0">
                                          <p:val>
                                            <p:strVal val="ppt_x"/>
                                          </p:val>
                                        </p:tav>
                                        <p:tav tm="100000">
                                          <p:val>
                                            <p:fltVal val="0.5"/>
                                          </p:val>
                                        </p:tav>
                                      </p:tavLst>
                                    </p:anim>
                                    <p:anim calcmode="lin" valueType="num">
                                      <p:cBhvr>
                                        <p:cTn id="95" dur="3000"/>
                                        <p:tgtEl>
                                          <p:spTgt spid="8"/>
                                        </p:tgtEl>
                                        <p:attrNameLst>
                                          <p:attrName>ppt_y</p:attrName>
                                        </p:attrNameLst>
                                      </p:cBhvr>
                                      <p:tavLst>
                                        <p:tav tm="0">
                                          <p:val>
                                            <p:strVal val="ppt_y"/>
                                          </p:val>
                                        </p:tav>
                                        <p:tav tm="100000">
                                          <p:val>
                                            <p:fltVal val="0.5"/>
                                          </p:val>
                                        </p:tav>
                                      </p:tavLst>
                                    </p:anim>
                                    <p:set>
                                      <p:cBhvr>
                                        <p:cTn id="96" dur="1" fill="hold">
                                          <p:stCondLst>
                                            <p:cond delay="2999"/>
                                          </p:stCondLst>
                                        </p:cTn>
                                        <p:tgtEl>
                                          <p:spTgt spid="8"/>
                                        </p:tgtEl>
                                        <p:attrNameLst>
                                          <p:attrName>style.visibility</p:attrName>
                                        </p:attrNameLst>
                                      </p:cBhvr>
                                      <p:to>
                                        <p:strVal val="hidden"/>
                                      </p:to>
                                    </p:set>
                                  </p:childTnLst>
                                </p:cTn>
                              </p:par>
                              <p:par>
                                <p:cTn id="97" presetID="23" presetClass="exit" presetSubtype="544" fill="hold" grpId="2" nodeType="withEffect">
                                  <p:stCondLst>
                                    <p:cond delay="0"/>
                                  </p:stCondLst>
                                  <p:childTnLst>
                                    <p:anim calcmode="lin" valueType="num">
                                      <p:cBhvr>
                                        <p:cTn id="98" dur="3000"/>
                                        <p:tgtEl>
                                          <p:spTgt spid="9"/>
                                        </p:tgtEl>
                                        <p:attrNameLst>
                                          <p:attrName>ppt_w</p:attrName>
                                        </p:attrNameLst>
                                      </p:cBhvr>
                                      <p:tavLst>
                                        <p:tav tm="0">
                                          <p:val>
                                            <p:strVal val="ppt_w"/>
                                          </p:val>
                                        </p:tav>
                                        <p:tav tm="100000">
                                          <p:val>
                                            <p:fltVal val="0"/>
                                          </p:val>
                                        </p:tav>
                                      </p:tavLst>
                                    </p:anim>
                                    <p:anim calcmode="lin" valueType="num">
                                      <p:cBhvr>
                                        <p:cTn id="99" dur="3000"/>
                                        <p:tgtEl>
                                          <p:spTgt spid="9"/>
                                        </p:tgtEl>
                                        <p:attrNameLst>
                                          <p:attrName>ppt_h</p:attrName>
                                        </p:attrNameLst>
                                      </p:cBhvr>
                                      <p:tavLst>
                                        <p:tav tm="0">
                                          <p:val>
                                            <p:strVal val="ppt_h"/>
                                          </p:val>
                                        </p:tav>
                                        <p:tav tm="100000">
                                          <p:val>
                                            <p:fltVal val="0"/>
                                          </p:val>
                                        </p:tav>
                                      </p:tavLst>
                                    </p:anim>
                                    <p:anim calcmode="lin" valueType="num">
                                      <p:cBhvr>
                                        <p:cTn id="100" dur="3000"/>
                                        <p:tgtEl>
                                          <p:spTgt spid="9"/>
                                        </p:tgtEl>
                                        <p:attrNameLst>
                                          <p:attrName>ppt_x</p:attrName>
                                        </p:attrNameLst>
                                      </p:cBhvr>
                                      <p:tavLst>
                                        <p:tav tm="0">
                                          <p:val>
                                            <p:strVal val="ppt_x"/>
                                          </p:val>
                                        </p:tav>
                                        <p:tav tm="100000">
                                          <p:val>
                                            <p:fltVal val="0.5"/>
                                          </p:val>
                                        </p:tav>
                                      </p:tavLst>
                                    </p:anim>
                                    <p:anim calcmode="lin" valueType="num">
                                      <p:cBhvr>
                                        <p:cTn id="101" dur="3000"/>
                                        <p:tgtEl>
                                          <p:spTgt spid="9"/>
                                        </p:tgtEl>
                                        <p:attrNameLst>
                                          <p:attrName>ppt_y</p:attrName>
                                        </p:attrNameLst>
                                      </p:cBhvr>
                                      <p:tavLst>
                                        <p:tav tm="0">
                                          <p:val>
                                            <p:strVal val="ppt_y"/>
                                          </p:val>
                                        </p:tav>
                                        <p:tav tm="100000">
                                          <p:val>
                                            <p:fltVal val="0.5"/>
                                          </p:val>
                                        </p:tav>
                                      </p:tavLst>
                                    </p:anim>
                                    <p:set>
                                      <p:cBhvr>
                                        <p:cTn id="102" dur="1" fill="hold">
                                          <p:stCondLst>
                                            <p:cond delay="2999"/>
                                          </p:stCondLst>
                                        </p:cTn>
                                        <p:tgtEl>
                                          <p:spTgt spid="9"/>
                                        </p:tgtEl>
                                        <p:attrNameLst>
                                          <p:attrName>style.visibility</p:attrName>
                                        </p:attrNameLst>
                                      </p:cBhvr>
                                      <p:to>
                                        <p:strVal val="hidden"/>
                                      </p:to>
                                    </p:set>
                                  </p:childTnLst>
                                </p:cTn>
                              </p:par>
                              <p:par>
                                <p:cTn id="103" presetID="23" presetClass="exit" presetSubtype="544" fill="hold" grpId="2" nodeType="withEffect">
                                  <p:stCondLst>
                                    <p:cond delay="0"/>
                                  </p:stCondLst>
                                  <p:childTnLst>
                                    <p:anim calcmode="lin" valueType="num">
                                      <p:cBhvr>
                                        <p:cTn id="104" dur="3000"/>
                                        <p:tgtEl>
                                          <p:spTgt spid="10"/>
                                        </p:tgtEl>
                                        <p:attrNameLst>
                                          <p:attrName>ppt_w</p:attrName>
                                        </p:attrNameLst>
                                      </p:cBhvr>
                                      <p:tavLst>
                                        <p:tav tm="0">
                                          <p:val>
                                            <p:strVal val="ppt_w"/>
                                          </p:val>
                                        </p:tav>
                                        <p:tav tm="100000">
                                          <p:val>
                                            <p:fltVal val="0"/>
                                          </p:val>
                                        </p:tav>
                                      </p:tavLst>
                                    </p:anim>
                                    <p:anim calcmode="lin" valueType="num">
                                      <p:cBhvr>
                                        <p:cTn id="105" dur="3000"/>
                                        <p:tgtEl>
                                          <p:spTgt spid="10"/>
                                        </p:tgtEl>
                                        <p:attrNameLst>
                                          <p:attrName>ppt_h</p:attrName>
                                        </p:attrNameLst>
                                      </p:cBhvr>
                                      <p:tavLst>
                                        <p:tav tm="0">
                                          <p:val>
                                            <p:strVal val="ppt_h"/>
                                          </p:val>
                                        </p:tav>
                                        <p:tav tm="100000">
                                          <p:val>
                                            <p:fltVal val="0"/>
                                          </p:val>
                                        </p:tav>
                                      </p:tavLst>
                                    </p:anim>
                                    <p:anim calcmode="lin" valueType="num">
                                      <p:cBhvr>
                                        <p:cTn id="106" dur="3000"/>
                                        <p:tgtEl>
                                          <p:spTgt spid="10"/>
                                        </p:tgtEl>
                                        <p:attrNameLst>
                                          <p:attrName>ppt_x</p:attrName>
                                        </p:attrNameLst>
                                      </p:cBhvr>
                                      <p:tavLst>
                                        <p:tav tm="0">
                                          <p:val>
                                            <p:strVal val="ppt_x"/>
                                          </p:val>
                                        </p:tav>
                                        <p:tav tm="100000">
                                          <p:val>
                                            <p:fltVal val="0.5"/>
                                          </p:val>
                                        </p:tav>
                                      </p:tavLst>
                                    </p:anim>
                                    <p:anim calcmode="lin" valueType="num">
                                      <p:cBhvr>
                                        <p:cTn id="107" dur="3000"/>
                                        <p:tgtEl>
                                          <p:spTgt spid="10"/>
                                        </p:tgtEl>
                                        <p:attrNameLst>
                                          <p:attrName>ppt_y</p:attrName>
                                        </p:attrNameLst>
                                      </p:cBhvr>
                                      <p:tavLst>
                                        <p:tav tm="0">
                                          <p:val>
                                            <p:strVal val="ppt_y"/>
                                          </p:val>
                                        </p:tav>
                                        <p:tav tm="100000">
                                          <p:val>
                                            <p:fltVal val="0.5"/>
                                          </p:val>
                                        </p:tav>
                                      </p:tavLst>
                                    </p:anim>
                                    <p:set>
                                      <p:cBhvr>
                                        <p:cTn id="108" dur="1" fill="hold">
                                          <p:stCondLst>
                                            <p:cond delay="2999"/>
                                          </p:stCondLst>
                                        </p:cTn>
                                        <p:tgtEl>
                                          <p:spTgt spid="10"/>
                                        </p:tgtEl>
                                        <p:attrNameLst>
                                          <p:attrName>style.visibility</p:attrName>
                                        </p:attrNameLst>
                                      </p:cBhvr>
                                      <p:to>
                                        <p:strVal val="hidden"/>
                                      </p:to>
                                    </p:set>
                                  </p:childTnLst>
                                </p:cTn>
                              </p:par>
                              <p:par>
                                <p:cTn id="109" presetID="23" presetClass="exit" presetSubtype="544" fill="hold" grpId="2" nodeType="withEffect">
                                  <p:stCondLst>
                                    <p:cond delay="0"/>
                                  </p:stCondLst>
                                  <p:childTnLst>
                                    <p:anim calcmode="lin" valueType="num">
                                      <p:cBhvr>
                                        <p:cTn id="110" dur="3000"/>
                                        <p:tgtEl>
                                          <p:spTgt spid="11"/>
                                        </p:tgtEl>
                                        <p:attrNameLst>
                                          <p:attrName>ppt_w</p:attrName>
                                        </p:attrNameLst>
                                      </p:cBhvr>
                                      <p:tavLst>
                                        <p:tav tm="0">
                                          <p:val>
                                            <p:strVal val="ppt_w"/>
                                          </p:val>
                                        </p:tav>
                                        <p:tav tm="100000">
                                          <p:val>
                                            <p:fltVal val="0"/>
                                          </p:val>
                                        </p:tav>
                                      </p:tavLst>
                                    </p:anim>
                                    <p:anim calcmode="lin" valueType="num">
                                      <p:cBhvr>
                                        <p:cTn id="111" dur="3000"/>
                                        <p:tgtEl>
                                          <p:spTgt spid="11"/>
                                        </p:tgtEl>
                                        <p:attrNameLst>
                                          <p:attrName>ppt_h</p:attrName>
                                        </p:attrNameLst>
                                      </p:cBhvr>
                                      <p:tavLst>
                                        <p:tav tm="0">
                                          <p:val>
                                            <p:strVal val="ppt_h"/>
                                          </p:val>
                                        </p:tav>
                                        <p:tav tm="100000">
                                          <p:val>
                                            <p:fltVal val="0"/>
                                          </p:val>
                                        </p:tav>
                                      </p:tavLst>
                                    </p:anim>
                                    <p:anim calcmode="lin" valueType="num">
                                      <p:cBhvr>
                                        <p:cTn id="112" dur="3000"/>
                                        <p:tgtEl>
                                          <p:spTgt spid="11"/>
                                        </p:tgtEl>
                                        <p:attrNameLst>
                                          <p:attrName>ppt_x</p:attrName>
                                        </p:attrNameLst>
                                      </p:cBhvr>
                                      <p:tavLst>
                                        <p:tav tm="0">
                                          <p:val>
                                            <p:strVal val="ppt_x"/>
                                          </p:val>
                                        </p:tav>
                                        <p:tav tm="100000">
                                          <p:val>
                                            <p:fltVal val="0.5"/>
                                          </p:val>
                                        </p:tav>
                                      </p:tavLst>
                                    </p:anim>
                                    <p:anim calcmode="lin" valueType="num">
                                      <p:cBhvr>
                                        <p:cTn id="113" dur="3000"/>
                                        <p:tgtEl>
                                          <p:spTgt spid="11"/>
                                        </p:tgtEl>
                                        <p:attrNameLst>
                                          <p:attrName>ppt_y</p:attrName>
                                        </p:attrNameLst>
                                      </p:cBhvr>
                                      <p:tavLst>
                                        <p:tav tm="0">
                                          <p:val>
                                            <p:strVal val="ppt_y"/>
                                          </p:val>
                                        </p:tav>
                                        <p:tav tm="100000">
                                          <p:val>
                                            <p:fltVal val="0.5"/>
                                          </p:val>
                                        </p:tav>
                                      </p:tavLst>
                                    </p:anim>
                                    <p:set>
                                      <p:cBhvr>
                                        <p:cTn id="114" dur="1" fill="hold">
                                          <p:stCondLst>
                                            <p:cond delay="2999"/>
                                          </p:stCondLst>
                                        </p:cTn>
                                        <p:tgtEl>
                                          <p:spTgt spid="11"/>
                                        </p:tgtEl>
                                        <p:attrNameLst>
                                          <p:attrName>style.visibility</p:attrName>
                                        </p:attrNameLst>
                                      </p:cBhvr>
                                      <p:to>
                                        <p:strVal val="hidden"/>
                                      </p:to>
                                    </p:set>
                                  </p:childTnLst>
                                </p:cTn>
                              </p:par>
                              <p:par>
                                <p:cTn id="115" presetID="23" presetClass="exit" presetSubtype="544" fill="hold" grpId="2" nodeType="withEffect">
                                  <p:stCondLst>
                                    <p:cond delay="0"/>
                                  </p:stCondLst>
                                  <p:childTnLst>
                                    <p:anim calcmode="lin" valueType="num">
                                      <p:cBhvr>
                                        <p:cTn id="116" dur="3000"/>
                                        <p:tgtEl>
                                          <p:spTgt spid="12"/>
                                        </p:tgtEl>
                                        <p:attrNameLst>
                                          <p:attrName>ppt_w</p:attrName>
                                        </p:attrNameLst>
                                      </p:cBhvr>
                                      <p:tavLst>
                                        <p:tav tm="0">
                                          <p:val>
                                            <p:strVal val="ppt_w"/>
                                          </p:val>
                                        </p:tav>
                                        <p:tav tm="100000">
                                          <p:val>
                                            <p:fltVal val="0"/>
                                          </p:val>
                                        </p:tav>
                                      </p:tavLst>
                                    </p:anim>
                                    <p:anim calcmode="lin" valueType="num">
                                      <p:cBhvr>
                                        <p:cTn id="117" dur="3000"/>
                                        <p:tgtEl>
                                          <p:spTgt spid="12"/>
                                        </p:tgtEl>
                                        <p:attrNameLst>
                                          <p:attrName>ppt_h</p:attrName>
                                        </p:attrNameLst>
                                      </p:cBhvr>
                                      <p:tavLst>
                                        <p:tav tm="0">
                                          <p:val>
                                            <p:strVal val="ppt_h"/>
                                          </p:val>
                                        </p:tav>
                                        <p:tav tm="100000">
                                          <p:val>
                                            <p:fltVal val="0"/>
                                          </p:val>
                                        </p:tav>
                                      </p:tavLst>
                                    </p:anim>
                                    <p:anim calcmode="lin" valueType="num">
                                      <p:cBhvr>
                                        <p:cTn id="118" dur="3000"/>
                                        <p:tgtEl>
                                          <p:spTgt spid="12"/>
                                        </p:tgtEl>
                                        <p:attrNameLst>
                                          <p:attrName>ppt_x</p:attrName>
                                        </p:attrNameLst>
                                      </p:cBhvr>
                                      <p:tavLst>
                                        <p:tav tm="0">
                                          <p:val>
                                            <p:strVal val="ppt_x"/>
                                          </p:val>
                                        </p:tav>
                                        <p:tav tm="100000">
                                          <p:val>
                                            <p:fltVal val="0.5"/>
                                          </p:val>
                                        </p:tav>
                                      </p:tavLst>
                                    </p:anim>
                                    <p:anim calcmode="lin" valueType="num">
                                      <p:cBhvr>
                                        <p:cTn id="119" dur="3000"/>
                                        <p:tgtEl>
                                          <p:spTgt spid="12"/>
                                        </p:tgtEl>
                                        <p:attrNameLst>
                                          <p:attrName>ppt_y</p:attrName>
                                        </p:attrNameLst>
                                      </p:cBhvr>
                                      <p:tavLst>
                                        <p:tav tm="0">
                                          <p:val>
                                            <p:strVal val="ppt_y"/>
                                          </p:val>
                                        </p:tav>
                                        <p:tav tm="100000">
                                          <p:val>
                                            <p:fltVal val="0.5"/>
                                          </p:val>
                                        </p:tav>
                                      </p:tavLst>
                                    </p:anim>
                                    <p:set>
                                      <p:cBhvr>
                                        <p:cTn id="120" dur="1" fill="hold">
                                          <p:stCondLst>
                                            <p:cond delay="2999"/>
                                          </p:stCondLst>
                                        </p:cTn>
                                        <p:tgtEl>
                                          <p:spTgt spid="12"/>
                                        </p:tgtEl>
                                        <p:attrNameLst>
                                          <p:attrName>style.visibility</p:attrName>
                                        </p:attrNameLst>
                                      </p:cBhvr>
                                      <p:to>
                                        <p:strVal val="hidden"/>
                                      </p:to>
                                    </p:set>
                                  </p:childTnLst>
                                </p:cTn>
                              </p:par>
                              <p:par>
                                <p:cTn id="121" presetID="8" presetClass="emph" presetSubtype="0" fill="hold" grpId="3" nodeType="withEffect">
                                  <p:stCondLst>
                                    <p:cond delay="0"/>
                                  </p:stCondLst>
                                  <p:childTnLst>
                                    <p:animRot by="-21600000">
                                      <p:cBhvr>
                                        <p:cTn id="122" dur="3000" fill="hold"/>
                                        <p:tgtEl>
                                          <p:spTgt spid="5"/>
                                        </p:tgtEl>
                                        <p:attrNameLst>
                                          <p:attrName>r</p:attrName>
                                        </p:attrNameLst>
                                      </p:cBhvr>
                                    </p:animRot>
                                  </p:childTnLst>
                                </p:cTn>
                              </p:par>
                              <p:par>
                                <p:cTn id="123" presetID="8" presetClass="emph" presetSubtype="0" fill="hold" grpId="3" nodeType="withEffect">
                                  <p:stCondLst>
                                    <p:cond delay="0"/>
                                  </p:stCondLst>
                                  <p:childTnLst>
                                    <p:animRot by="-21600000">
                                      <p:cBhvr>
                                        <p:cTn id="124" dur="3000" fill="hold"/>
                                        <p:tgtEl>
                                          <p:spTgt spid="6"/>
                                        </p:tgtEl>
                                        <p:attrNameLst>
                                          <p:attrName>r</p:attrName>
                                        </p:attrNameLst>
                                      </p:cBhvr>
                                    </p:animRot>
                                  </p:childTnLst>
                                </p:cTn>
                              </p:par>
                              <p:par>
                                <p:cTn id="125" presetID="8" presetClass="emph" presetSubtype="0" fill="hold" grpId="3" nodeType="withEffect">
                                  <p:stCondLst>
                                    <p:cond delay="0"/>
                                  </p:stCondLst>
                                  <p:childTnLst>
                                    <p:animRot by="-21600000">
                                      <p:cBhvr>
                                        <p:cTn id="126" dur="3000" fill="hold"/>
                                        <p:tgtEl>
                                          <p:spTgt spid="7"/>
                                        </p:tgtEl>
                                        <p:attrNameLst>
                                          <p:attrName>r</p:attrName>
                                        </p:attrNameLst>
                                      </p:cBhvr>
                                    </p:animRot>
                                  </p:childTnLst>
                                </p:cTn>
                              </p:par>
                              <p:par>
                                <p:cTn id="127" presetID="8" presetClass="emph" presetSubtype="0" fill="hold" grpId="3" nodeType="withEffect">
                                  <p:stCondLst>
                                    <p:cond delay="0"/>
                                  </p:stCondLst>
                                  <p:childTnLst>
                                    <p:animRot by="-21600000">
                                      <p:cBhvr>
                                        <p:cTn id="128" dur="3000" fill="hold"/>
                                        <p:tgtEl>
                                          <p:spTgt spid="8"/>
                                        </p:tgtEl>
                                        <p:attrNameLst>
                                          <p:attrName>r</p:attrName>
                                        </p:attrNameLst>
                                      </p:cBhvr>
                                    </p:animRot>
                                  </p:childTnLst>
                                </p:cTn>
                              </p:par>
                              <p:par>
                                <p:cTn id="129" presetID="8" presetClass="emph" presetSubtype="0" fill="hold" grpId="3" nodeType="withEffect">
                                  <p:stCondLst>
                                    <p:cond delay="0"/>
                                  </p:stCondLst>
                                  <p:childTnLst>
                                    <p:animRot by="-21600000">
                                      <p:cBhvr>
                                        <p:cTn id="130" dur="3000" fill="hold"/>
                                        <p:tgtEl>
                                          <p:spTgt spid="9"/>
                                        </p:tgtEl>
                                        <p:attrNameLst>
                                          <p:attrName>r</p:attrName>
                                        </p:attrNameLst>
                                      </p:cBhvr>
                                    </p:animRot>
                                  </p:childTnLst>
                                </p:cTn>
                              </p:par>
                              <p:par>
                                <p:cTn id="131" presetID="8" presetClass="emph" presetSubtype="0" fill="hold" grpId="3" nodeType="withEffect">
                                  <p:stCondLst>
                                    <p:cond delay="0"/>
                                  </p:stCondLst>
                                  <p:childTnLst>
                                    <p:animRot by="-21600000">
                                      <p:cBhvr>
                                        <p:cTn id="132" dur="3000" fill="hold"/>
                                        <p:tgtEl>
                                          <p:spTgt spid="10"/>
                                        </p:tgtEl>
                                        <p:attrNameLst>
                                          <p:attrName>r</p:attrName>
                                        </p:attrNameLst>
                                      </p:cBhvr>
                                    </p:animRot>
                                  </p:childTnLst>
                                </p:cTn>
                              </p:par>
                              <p:par>
                                <p:cTn id="133" presetID="8" presetClass="emph" presetSubtype="0" fill="hold" grpId="3" nodeType="withEffect">
                                  <p:stCondLst>
                                    <p:cond delay="0"/>
                                  </p:stCondLst>
                                  <p:childTnLst>
                                    <p:animRot by="-21600000">
                                      <p:cBhvr>
                                        <p:cTn id="134" dur="3000" fill="hold"/>
                                        <p:tgtEl>
                                          <p:spTgt spid="11"/>
                                        </p:tgtEl>
                                        <p:attrNameLst>
                                          <p:attrName>r</p:attrName>
                                        </p:attrNameLst>
                                      </p:cBhvr>
                                    </p:animRot>
                                  </p:childTnLst>
                                </p:cTn>
                              </p:par>
                              <p:par>
                                <p:cTn id="135" presetID="8" presetClass="emph" presetSubtype="0" fill="hold" grpId="3" nodeType="withEffect">
                                  <p:stCondLst>
                                    <p:cond delay="0"/>
                                  </p:stCondLst>
                                  <p:childTnLst>
                                    <p:animRot by="-21600000">
                                      <p:cBhvr>
                                        <p:cTn id="136" dur="3000" fill="hold"/>
                                        <p:tgtEl>
                                          <p:spTgt spid="12"/>
                                        </p:tgtEl>
                                        <p:attrNameLst>
                                          <p:attrName>r</p:attrName>
                                        </p:attrNameLst>
                                      </p:cBhvr>
                                    </p:animRot>
                                  </p:childTnLst>
                                </p:cTn>
                              </p:par>
                              <p:par>
                                <p:cTn id="137" presetID="23" presetClass="entr" presetSubtype="272" fill="hold" nodeType="withEffect">
                                  <p:stCondLst>
                                    <p:cond delay="0"/>
                                  </p:stCondLst>
                                  <p:childTnLst>
                                    <p:set>
                                      <p:cBhvr>
                                        <p:cTn id="138" dur="1" fill="hold">
                                          <p:stCondLst>
                                            <p:cond delay="0"/>
                                          </p:stCondLst>
                                        </p:cTn>
                                        <p:tgtEl>
                                          <p:spTgt spid="4"/>
                                        </p:tgtEl>
                                        <p:attrNameLst>
                                          <p:attrName>style.visibility</p:attrName>
                                        </p:attrNameLst>
                                      </p:cBhvr>
                                      <p:to>
                                        <p:strVal val="visible"/>
                                      </p:to>
                                    </p:set>
                                    <p:anim calcmode="lin" valueType="num">
                                      <p:cBhvr>
                                        <p:cTn id="139" dur="3000" fill="hold"/>
                                        <p:tgtEl>
                                          <p:spTgt spid="4"/>
                                        </p:tgtEl>
                                        <p:attrNameLst>
                                          <p:attrName>ppt_w</p:attrName>
                                        </p:attrNameLst>
                                      </p:cBhvr>
                                      <p:tavLst>
                                        <p:tav tm="0">
                                          <p:val>
                                            <p:strVal val="2/3*#ppt_w"/>
                                          </p:val>
                                        </p:tav>
                                        <p:tav tm="100000">
                                          <p:val>
                                            <p:strVal val="#ppt_w"/>
                                          </p:val>
                                        </p:tav>
                                      </p:tavLst>
                                    </p:anim>
                                    <p:anim calcmode="lin" valueType="num">
                                      <p:cBhvr>
                                        <p:cTn id="140" dur="3000" fill="hold"/>
                                        <p:tgtEl>
                                          <p:spTgt spid="4"/>
                                        </p:tgtEl>
                                        <p:attrNameLst>
                                          <p:attrName>ppt_h</p:attrName>
                                        </p:attrNameLst>
                                      </p:cBhvr>
                                      <p:tavLst>
                                        <p:tav tm="0">
                                          <p:val>
                                            <p:strVal val="2/3*#ppt_h"/>
                                          </p:val>
                                        </p:tav>
                                        <p:tav tm="100000">
                                          <p:val>
                                            <p:strVal val="#ppt_h"/>
                                          </p:val>
                                        </p:tav>
                                      </p:tavLst>
                                    </p:anim>
                                  </p:childTnLst>
                                </p:cTn>
                              </p:par>
                              <p:par>
                                <p:cTn id="141" presetID="6" presetClass="entr" presetSubtype="16" fill="hold" nodeType="withEffect">
                                  <p:stCondLst>
                                    <p:cond delay="0"/>
                                  </p:stCondLst>
                                  <p:childTnLst>
                                    <p:set>
                                      <p:cBhvr>
                                        <p:cTn id="142" dur="1" fill="hold">
                                          <p:stCondLst>
                                            <p:cond delay="0"/>
                                          </p:stCondLst>
                                        </p:cTn>
                                        <p:tgtEl>
                                          <p:spTgt spid="4"/>
                                        </p:tgtEl>
                                        <p:attrNameLst>
                                          <p:attrName>style.visibility</p:attrName>
                                        </p:attrNameLst>
                                      </p:cBhvr>
                                      <p:to>
                                        <p:strVal val="visible"/>
                                      </p:to>
                                    </p:set>
                                    <p:animEffect transition="in" filter="circle(in)">
                                      <p:cBhvr>
                                        <p:cTn id="143"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rgbClr val="193006"/>
              </a:gs>
              <a:gs pos="50000">
                <a:schemeClr val="accent1">
                  <a:lumMod val="75000"/>
                  <a:shade val="67500"/>
                  <a:satMod val="115000"/>
                </a:schemeClr>
              </a:gs>
              <a:gs pos="100000">
                <a:schemeClr val="accent1">
                  <a:lumMod val="75000"/>
                  <a:shade val="100000"/>
                  <a:satMod val="115000"/>
                </a:schemeClr>
              </a:gs>
            </a:gsLst>
            <a:path path="circle">
              <a:fillToRect l="50000" t="50000" r="50000" b="50000"/>
            </a:path>
            <a:tileRect/>
          </a:gradFill>
        </p:spPr>
        <p:txBody>
          <a:bodyPr/>
          <a:lstStyle/>
          <a:p>
            <a:endParaRPr lang="es-ES" dirty="0"/>
          </a:p>
        </p:txBody>
      </p:sp>
      <p:pic>
        <p:nvPicPr>
          <p:cNvPr id="4" name="3 Imagen" descr="2048 (4).jpg"/>
          <p:cNvPicPr>
            <a:picLocks noChangeAspect="1"/>
          </p:cNvPicPr>
          <p:nvPr/>
        </p:nvPicPr>
        <p:blipFill>
          <a:blip r:embed="rId2"/>
          <a:stretch>
            <a:fillRect/>
          </a:stretch>
        </p:blipFill>
        <p:spPr>
          <a:xfrm>
            <a:off x="0" y="0"/>
            <a:ext cx="9170789" cy="6858000"/>
          </a:xfrm>
          <a:prstGeom prst="rect">
            <a:avLst/>
          </a:prstGeom>
        </p:spPr>
      </p:pic>
      <p:sp>
        <p:nvSpPr>
          <p:cNvPr id="5" name="4 Rectángulo"/>
          <p:cNvSpPr/>
          <p:nvPr/>
        </p:nvSpPr>
        <p:spPr>
          <a:xfrm rot="3705708">
            <a:off x="1389264" y="946232"/>
            <a:ext cx="221137" cy="3286124"/>
          </a:xfrm>
          <a:prstGeom prst="rect">
            <a:avLst/>
          </a:prstGeom>
          <a:blipFill dpi="0" rotWithShape="1">
            <a:blip r:embed="rId3" cstate="print">
              <a:duotone>
                <a:prstClr val="black"/>
                <a:schemeClr val="accent1">
                  <a:tint val="45000"/>
                  <a:satMod val="400000"/>
                </a:schemeClr>
              </a:duotone>
              <a:lum bright="10000" contrast="40000"/>
            </a:blip>
            <a:srcRect/>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rot="3397267">
            <a:off x="7596946" y="2924846"/>
            <a:ext cx="225801" cy="3286124"/>
          </a:xfrm>
          <a:prstGeom prst="rect">
            <a:avLst/>
          </a:prstGeom>
          <a:blipFill dpi="0" rotWithShape="1">
            <a:blip r:embed="rId4" cstate="print">
              <a:duotone>
                <a:prstClr val="black"/>
                <a:schemeClr val="accent1">
                  <a:tint val="45000"/>
                  <a:satMod val="400000"/>
                </a:schemeClr>
              </a:duotone>
              <a:lum bright="10000" contrast="40000"/>
            </a:blip>
            <a:srcRect/>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rot="7113357">
            <a:off x="1383620" y="2914657"/>
            <a:ext cx="228218" cy="3286124"/>
          </a:xfrm>
          <a:prstGeom prst="rect">
            <a:avLst/>
          </a:prstGeom>
          <a:blipFill dpi="0" rotWithShape="1">
            <a:blip r:embed="rId5" cstate="print">
              <a:duotone>
                <a:prstClr val="black"/>
                <a:schemeClr val="accent1">
                  <a:tint val="45000"/>
                  <a:satMod val="400000"/>
                </a:schemeClr>
              </a:duotone>
              <a:lum bright="10000" contrast="40000"/>
            </a:blip>
            <a:srcRect/>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rot="7113357">
            <a:off x="7541306" y="880189"/>
            <a:ext cx="215839" cy="3286124"/>
          </a:xfrm>
          <a:prstGeom prst="rect">
            <a:avLst/>
          </a:prstGeom>
          <a:blipFill dpi="0" rotWithShape="1">
            <a:blip r:embed="rId6" cstate="print">
              <a:duotone>
                <a:prstClr val="black"/>
                <a:schemeClr val="accent1">
                  <a:tint val="45000"/>
                  <a:satMod val="400000"/>
                </a:schemeClr>
              </a:duotone>
              <a:lum bright="10000" contrast="40000"/>
            </a:blip>
            <a:srcRect/>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rot="3705708">
            <a:off x="2246486" y="946238"/>
            <a:ext cx="221151" cy="3286124"/>
          </a:xfrm>
          <a:prstGeom prst="rect">
            <a:avLst/>
          </a:prstGeom>
          <a:blipFill dpi="0" rotWithShape="1">
            <a:blip r:embed="rId3" cstate="print">
              <a:duotone>
                <a:prstClr val="black"/>
                <a:schemeClr val="accent1">
                  <a:tint val="45000"/>
                  <a:satMod val="400000"/>
                </a:schemeClr>
              </a:duotone>
              <a:lum bright="10000" contrast="40000"/>
            </a:blip>
            <a:srcRect/>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rot="7113357">
            <a:off x="2240841" y="2914651"/>
            <a:ext cx="228234" cy="3286124"/>
          </a:xfrm>
          <a:prstGeom prst="rect">
            <a:avLst/>
          </a:prstGeom>
          <a:blipFill dpi="0" rotWithShape="1">
            <a:blip r:embed="rId5" cstate="print">
              <a:duotone>
                <a:prstClr val="black"/>
                <a:schemeClr val="accent1">
                  <a:tint val="45000"/>
                  <a:satMod val="400000"/>
                </a:schemeClr>
              </a:duotone>
              <a:lum bright="10000" contrast="40000"/>
            </a:blip>
            <a:srcRect/>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rot="3397267">
            <a:off x="6818293" y="2936791"/>
            <a:ext cx="197192" cy="3286124"/>
          </a:xfrm>
          <a:prstGeom prst="rect">
            <a:avLst/>
          </a:prstGeom>
          <a:blipFill dpi="0" rotWithShape="1">
            <a:blip r:embed="rId7" cstate="print">
              <a:duotone>
                <a:prstClr val="black"/>
                <a:schemeClr val="accent1">
                  <a:tint val="45000"/>
                  <a:satMod val="400000"/>
                </a:schemeClr>
              </a:duotone>
              <a:lum bright="10000" contrast="40000"/>
            </a:blip>
            <a:srcRect/>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rot="7113357">
            <a:off x="6792152" y="920919"/>
            <a:ext cx="145914" cy="3286124"/>
          </a:xfrm>
          <a:prstGeom prst="rect">
            <a:avLst/>
          </a:prstGeom>
          <a:blipFill dpi="0" rotWithShape="1">
            <a:blip r:embed="rId8" cstate="print">
              <a:duotone>
                <a:prstClr val="black"/>
                <a:schemeClr val="accent1">
                  <a:tint val="45000"/>
                  <a:satMod val="400000"/>
                </a:schemeClr>
              </a:duotone>
              <a:lum bright="10000" contrast="40000"/>
            </a:blip>
            <a:srcRect/>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rot="3397267">
            <a:off x="6032474" y="2865353"/>
            <a:ext cx="197194" cy="3286124"/>
          </a:xfrm>
          <a:prstGeom prst="rect">
            <a:avLst/>
          </a:prstGeom>
          <a:blipFill dpi="0" rotWithShape="1">
            <a:blip r:embed="rId7" cstate="print">
              <a:duotone>
                <a:prstClr val="black"/>
                <a:schemeClr val="accent1">
                  <a:tint val="45000"/>
                  <a:satMod val="400000"/>
                </a:schemeClr>
              </a:duotone>
              <a:lum bright="10000" contrast="40000"/>
            </a:blip>
            <a:srcRect/>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rot="7113357">
            <a:off x="6066783" y="959962"/>
            <a:ext cx="234813" cy="3286124"/>
          </a:xfrm>
          <a:prstGeom prst="rect">
            <a:avLst/>
          </a:prstGeom>
          <a:blipFill dpi="0" rotWithShape="1">
            <a:blip r:embed="rId9" cstate="print">
              <a:duotone>
                <a:prstClr val="black"/>
                <a:schemeClr val="accent1">
                  <a:tint val="45000"/>
                  <a:satMod val="400000"/>
                </a:schemeClr>
              </a:duotone>
              <a:lum bright="10000" contrast="40000"/>
            </a:blip>
            <a:srcRect/>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rot="3705708">
            <a:off x="3032303" y="946239"/>
            <a:ext cx="221151" cy="3286124"/>
          </a:xfrm>
          <a:prstGeom prst="rect">
            <a:avLst/>
          </a:prstGeom>
          <a:blipFill dpi="0" rotWithShape="1">
            <a:blip r:embed="rId3" cstate="print">
              <a:duotone>
                <a:prstClr val="black"/>
                <a:schemeClr val="accent1">
                  <a:tint val="45000"/>
                  <a:satMod val="400000"/>
                </a:schemeClr>
              </a:duotone>
              <a:lum bright="10000" contrast="40000"/>
            </a:blip>
            <a:srcRect/>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ectángulo"/>
          <p:cNvSpPr/>
          <p:nvPr/>
        </p:nvSpPr>
        <p:spPr>
          <a:xfrm rot="7113357">
            <a:off x="3017746" y="2899653"/>
            <a:ext cx="262381" cy="3286124"/>
          </a:xfrm>
          <a:prstGeom prst="rect">
            <a:avLst/>
          </a:prstGeom>
          <a:blipFill dpi="0" rotWithShape="1">
            <a:blip r:embed="rId10" cstate="print">
              <a:duotone>
                <a:prstClr val="black"/>
                <a:schemeClr val="accent1">
                  <a:tint val="45000"/>
                  <a:satMod val="400000"/>
                </a:schemeClr>
              </a:duotone>
              <a:lum bright="10000" contrast="40000"/>
            </a:blip>
            <a:srcRect/>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a:off x="0" y="0"/>
            <a:ext cx="9501222" cy="6858000"/>
          </a:xfrm>
          <a:prstGeom prst="rect">
            <a:avLst/>
          </a:prstGeom>
          <a:gradFill flip="none" rotWithShape="1">
            <a:gsLst>
              <a:gs pos="0">
                <a:schemeClr val="tx2">
                  <a:lumMod val="50000"/>
                  <a:shade val="30000"/>
                  <a:satMod val="115000"/>
                </a:schemeClr>
              </a:gs>
              <a:gs pos="50000">
                <a:schemeClr val="tx2">
                  <a:lumMod val="50000"/>
                  <a:shade val="67500"/>
                  <a:satMod val="115000"/>
                </a:schemeClr>
              </a:gs>
              <a:gs pos="100000">
                <a:schemeClr val="tx2">
                  <a:lumMod val="50000"/>
                  <a:shade val="100000"/>
                  <a:satMod val="115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7"/>
                                        </p:tgtEl>
                                        <p:attrNameLst>
                                          <p:attrName>style.opacity</p:attrName>
                                        </p:attrNameLst>
                                      </p:cBhvr>
                                      <p:to>
                                        <p:strVal val="0"/>
                                      </p:to>
                                    </p:set>
                                    <p:animEffect filter="image" prLst="opacity: 0">
                                      <p:cBhvr rctx="IE">
                                        <p:cTn id="7" dur="indefinite"/>
                                        <p:tgtEl>
                                          <p:spTgt spid="17"/>
                                        </p:tgtEl>
                                      </p:cBhvr>
                                    </p:animEffect>
                                  </p:childTnLst>
                                </p:cTn>
                              </p:par>
                              <p:par>
                                <p:cTn id="8" presetID="2" presetClass="entr" presetSubtype="6"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3000" fill="hold"/>
                                        <p:tgtEl>
                                          <p:spTgt spid="5"/>
                                        </p:tgtEl>
                                        <p:attrNameLst>
                                          <p:attrName>ppt_x</p:attrName>
                                        </p:attrNameLst>
                                      </p:cBhvr>
                                      <p:tavLst>
                                        <p:tav tm="0">
                                          <p:val>
                                            <p:strVal val="1+#ppt_w/2"/>
                                          </p:val>
                                        </p:tav>
                                        <p:tav tm="100000">
                                          <p:val>
                                            <p:strVal val="#ppt_x"/>
                                          </p:val>
                                        </p:tav>
                                      </p:tavLst>
                                    </p:anim>
                                    <p:anim calcmode="lin" valueType="num">
                                      <p:cBhvr additive="base">
                                        <p:cTn id="11" dur="3000" fill="hold"/>
                                        <p:tgtEl>
                                          <p:spTgt spid="5"/>
                                        </p:tgtEl>
                                        <p:attrNameLst>
                                          <p:attrName>ppt_y</p:attrName>
                                        </p:attrNameLst>
                                      </p:cBhvr>
                                      <p:tavLst>
                                        <p:tav tm="0">
                                          <p:val>
                                            <p:strVal val="1+#ppt_h/2"/>
                                          </p:val>
                                        </p:tav>
                                        <p:tav tm="100000">
                                          <p:val>
                                            <p:strVal val="#ppt_y"/>
                                          </p:val>
                                        </p:tav>
                                      </p:tavLst>
                                    </p:anim>
                                  </p:childTnLst>
                                </p:cTn>
                              </p:par>
                              <p:par>
                                <p:cTn id="12" presetID="2" presetClass="entr" presetSubtype="6" fill="hold" grpId="0" nodeType="withEffect">
                                  <p:stCondLst>
                                    <p:cond delay="0"/>
                                  </p:stCondLst>
                                  <p:childTnLst>
                                    <p:set>
                                      <p:cBhvr>
                                        <p:cTn id="13" dur="1" fill="hold">
                                          <p:stCondLst>
                                            <p:cond delay="0"/>
                                          </p:stCondLst>
                                        </p:cTn>
                                        <p:tgtEl>
                                          <p:spTgt spid="9"/>
                                        </p:tgtEl>
                                        <p:attrNameLst>
                                          <p:attrName>style.visibility</p:attrName>
                                        </p:attrNameLst>
                                      </p:cBhvr>
                                      <p:to>
                                        <p:strVal val="visible"/>
                                      </p:to>
                                    </p:set>
                                    <p:anim calcmode="lin" valueType="num">
                                      <p:cBhvr additive="base">
                                        <p:cTn id="14" dur="3000" fill="hold"/>
                                        <p:tgtEl>
                                          <p:spTgt spid="9"/>
                                        </p:tgtEl>
                                        <p:attrNameLst>
                                          <p:attrName>ppt_x</p:attrName>
                                        </p:attrNameLst>
                                      </p:cBhvr>
                                      <p:tavLst>
                                        <p:tav tm="0">
                                          <p:val>
                                            <p:strVal val="1+#ppt_w/2"/>
                                          </p:val>
                                        </p:tav>
                                        <p:tav tm="100000">
                                          <p:val>
                                            <p:strVal val="#ppt_x"/>
                                          </p:val>
                                        </p:tav>
                                      </p:tavLst>
                                    </p:anim>
                                    <p:anim calcmode="lin" valueType="num">
                                      <p:cBhvr additive="base">
                                        <p:cTn id="15" dur="3000" fill="hold"/>
                                        <p:tgtEl>
                                          <p:spTgt spid="9"/>
                                        </p:tgtEl>
                                        <p:attrNameLst>
                                          <p:attrName>ppt_y</p:attrName>
                                        </p:attrNameLst>
                                      </p:cBhvr>
                                      <p:tavLst>
                                        <p:tav tm="0">
                                          <p:val>
                                            <p:strVal val="1+#ppt_h/2"/>
                                          </p:val>
                                        </p:tav>
                                        <p:tav tm="100000">
                                          <p:val>
                                            <p:strVal val="#ppt_y"/>
                                          </p:val>
                                        </p:tav>
                                      </p:tavLst>
                                    </p:anim>
                                  </p:childTnLst>
                                </p:cTn>
                              </p:par>
                              <p:par>
                                <p:cTn id="16" presetID="2" presetClass="entr" presetSubtype="6" fill="hold" grpId="0" nodeType="withEffect">
                                  <p:stCondLst>
                                    <p:cond delay="0"/>
                                  </p:stCondLst>
                                  <p:childTnLst>
                                    <p:set>
                                      <p:cBhvr>
                                        <p:cTn id="17" dur="1" fill="hold">
                                          <p:stCondLst>
                                            <p:cond delay="0"/>
                                          </p:stCondLst>
                                        </p:cTn>
                                        <p:tgtEl>
                                          <p:spTgt spid="15"/>
                                        </p:tgtEl>
                                        <p:attrNameLst>
                                          <p:attrName>style.visibility</p:attrName>
                                        </p:attrNameLst>
                                      </p:cBhvr>
                                      <p:to>
                                        <p:strVal val="visible"/>
                                      </p:to>
                                    </p:set>
                                    <p:anim calcmode="lin" valueType="num">
                                      <p:cBhvr additive="base">
                                        <p:cTn id="18" dur="3000" fill="hold"/>
                                        <p:tgtEl>
                                          <p:spTgt spid="15"/>
                                        </p:tgtEl>
                                        <p:attrNameLst>
                                          <p:attrName>ppt_x</p:attrName>
                                        </p:attrNameLst>
                                      </p:cBhvr>
                                      <p:tavLst>
                                        <p:tav tm="0">
                                          <p:val>
                                            <p:strVal val="1+#ppt_w/2"/>
                                          </p:val>
                                        </p:tav>
                                        <p:tav tm="100000">
                                          <p:val>
                                            <p:strVal val="#ppt_x"/>
                                          </p:val>
                                        </p:tav>
                                      </p:tavLst>
                                    </p:anim>
                                    <p:anim calcmode="lin" valueType="num">
                                      <p:cBhvr additive="base">
                                        <p:cTn id="19" dur="3000" fill="hold"/>
                                        <p:tgtEl>
                                          <p:spTgt spid="15"/>
                                        </p:tgtEl>
                                        <p:attrNameLst>
                                          <p:attrName>ppt_y</p:attrName>
                                        </p:attrNameLst>
                                      </p:cBhvr>
                                      <p:tavLst>
                                        <p:tav tm="0">
                                          <p:val>
                                            <p:strVal val="1+#ppt_h/2"/>
                                          </p:val>
                                        </p:tav>
                                        <p:tav tm="100000">
                                          <p:val>
                                            <p:strVal val="#ppt_y"/>
                                          </p:val>
                                        </p:tav>
                                      </p:tavLst>
                                    </p:anim>
                                  </p:childTnLst>
                                </p:cTn>
                              </p:par>
                              <p:par>
                                <p:cTn id="20" presetID="2" presetClass="entr" presetSubtype="12"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3000" fill="hold"/>
                                        <p:tgtEl>
                                          <p:spTgt spid="8"/>
                                        </p:tgtEl>
                                        <p:attrNameLst>
                                          <p:attrName>ppt_x</p:attrName>
                                        </p:attrNameLst>
                                      </p:cBhvr>
                                      <p:tavLst>
                                        <p:tav tm="0">
                                          <p:val>
                                            <p:strVal val="0-#ppt_w/2"/>
                                          </p:val>
                                        </p:tav>
                                        <p:tav tm="100000">
                                          <p:val>
                                            <p:strVal val="#ppt_x"/>
                                          </p:val>
                                        </p:tav>
                                      </p:tavLst>
                                    </p:anim>
                                    <p:anim calcmode="lin" valueType="num">
                                      <p:cBhvr additive="base">
                                        <p:cTn id="23" dur="3000" fill="hold"/>
                                        <p:tgtEl>
                                          <p:spTgt spid="8"/>
                                        </p:tgtEl>
                                        <p:attrNameLst>
                                          <p:attrName>ppt_y</p:attrName>
                                        </p:attrNameLst>
                                      </p:cBhvr>
                                      <p:tavLst>
                                        <p:tav tm="0">
                                          <p:val>
                                            <p:strVal val="1+#ppt_h/2"/>
                                          </p:val>
                                        </p:tav>
                                        <p:tav tm="100000">
                                          <p:val>
                                            <p:strVal val="#ppt_y"/>
                                          </p:val>
                                        </p:tav>
                                      </p:tavLst>
                                    </p:anim>
                                  </p:childTnLst>
                                </p:cTn>
                              </p:par>
                              <p:par>
                                <p:cTn id="24" presetID="2" presetClass="entr" presetSubtype="12" fill="hold" grpId="0" nodeType="withEffect">
                                  <p:stCondLst>
                                    <p:cond delay="0"/>
                                  </p:stCondLst>
                                  <p:childTnLst>
                                    <p:set>
                                      <p:cBhvr>
                                        <p:cTn id="25" dur="1" fill="hold">
                                          <p:stCondLst>
                                            <p:cond delay="0"/>
                                          </p:stCondLst>
                                        </p:cTn>
                                        <p:tgtEl>
                                          <p:spTgt spid="12"/>
                                        </p:tgtEl>
                                        <p:attrNameLst>
                                          <p:attrName>style.visibility</p:attrName>
                                        </p:attrNameLst>
                                      </p:cBhvr>
                                      <p:to>
                                        <p:strVal val="visible"/>
                                      </p:to>
                                    </p:set>
                                    <p:anim calcmode="lin" valueType="num">
                                      <p:cBhvr additive="base">
                                        <p:cTn id="26" dur="3000" fill="hold"/>
                                        <p:tgtEl>
                                          <p:spTgt spid="12"/>
                                        </p:tgtEl>
                                        <p:attrNameLst>
                                          <p:attrName>ppt_x</p:attrName>
                                        </p:attrNameLst>
                                      </p:cBhvr>
                                      <p:tavLst>
                                        <p:tav tm="0">
                                          <p:val>
                                            <p:strVal val="0-#ppt_w/2"/>
                                          </p:val>
                                        </p:tav>
                                        <p:tav tm="100000">
                                          <p:val>
                                            <p:strVal val="#ppt_x"/>
                                          </p:val>
                                        </p:tav>
                                      </p:tavLst>
                                    </p:anim>
                                    <p:anim calcmode="lin" valueType="num">
                                      <p:cBhvr additive="base">
                                        <p:cTn id="27" dur="3000" fill="hold"/>
                                        <p:tgtEl>
                                          <p:spTgt spid="12"/>
                                        </p:tgtEl>
                                        <p:attrNameLst>
                                          <p:attrName>ppt_y</p:attrName>
                                        </p:attrNameLst>
                                      </p:cBhvr>
                                      <p:tavLst>
                                        <p:tav tm="0">
                                          <p:val>
                                            <p:strVal val="1+#ppt_h/2"/>
                                          </p:val>
                                        </p:tav>
                                        <p:tav tm="100000">
                                          <p:val>
                                            <p:strVal val="#ppt_y"/>
                                          </p:val>
                                        </p:tav>
                                      </p:tavLst>
                                    </p:anim>
                                  </p:childTnLst>
                                </p:cTn>
                              </p:par>
                              <p:par>
                                <p:cTn id="28" presetID="2" presetClass="entr" presetSubtype="12" fill="hold" grpId="0" nodeType="withEffect">
                                  <p:stCondLst>
                                    <p:cond delay="0"/>
                                  </p:stCondLst>
                                  <p:childTnLst>
                                    <p:set>
                                      <p:cBhvr>
                                        <p:cTn id="29" dur="1" fill="hold">
                                          <p:stCondLst>
                                            <p:cond delay="0"/>
                                          </p:stCondLst>
                                        </p:cTn>
                                        <p:tgtEl>
                                          <p:spTgt spid="14"/>
                                        </p:tgtEl>
                                        <p:attrNameLst>
                                          <p:attrName>style.visibility</p:attrName>
                                        </p:attrNameLst>
                                      </p:cBhvr>
                                      <p:to>
                                        <p:strVal val="visible"/>
                                      </p:to>
                                    </p:set>
                                    <p:anim calcmode="lin" valueType="num">
                                      <p:cBhvr additive="base">
                                        <p:cTn id="30" dur="3000" fill="hold"/>
                                        <p:tgtEl>
                                          <p:spTgt spid="14"/>
                                        </p:tgtEl>
                                        <p:attrNameLst>
                                          <p:attrName>ppt_x</p:attrName>
                                        </p:attrNameLst>
                                      </p:cBhvr>
                                      <p:tavLst>
                                        <p:tav tm="0">
                                          <p:val>
                                            <p:strVal val="0-#ppt_w/2"/>
                                          </p:val>
                                        </p:tav>
                                        <p:tav tm="100000">
                                          <p:val>
                                            <p:strVal val="#ppt_x"/>
                                          </p:val>
                                        </p:tav>
                                      </p:tavLst>
                                    </p:anim>
                                    <p:anim calcmode="lin" valueType="num">
                                      <p:cBhvr additive="base">
                                        <p:cTn id="31" dur="3000" fill="hold"/>
                                        <p:tgtEl>
                                          <p:spTgt spid="14"/>
                                        </p:tgtEl>
                                        <p:attrNameLst>
                                          <p:attrName>ppt_y</p:attrName>
                                        </p:attrNameLst>
                                      </p:cBhvr>
                                      <p:tavLst>
                                        <p:tav tm="0">
                                          <p:val>
                                            <p:strVal val="1+#ppt_h/2"/>
                                          </p:val>
                                        </p:tav>
                                        <p:tav tm="100000">
                                          <p:val>
                                            <p:strVal val="#ppt_y"/>
                                          </p:val>
                                        </p:tav>
                                      </p:tavLst>
                                    </p:anim>
                                  </p:childTnLst>
                                </p:cTn>
                              </p:par>
                              <p:par>
                                <p:cTn id="32" presetID="2" presetClass="entr" presetSubtype="9" fill="hold" grpId="0" nodeType="withEffect">
                                  <p:stCondLst>
                                    <p:cond delay="0"/>
                                  </p:stCondLst>
                                  <p:childTnLst>
                                    <p:set>
                                      <p:cBhvr>
                                        <p:cTn id="33" dur="1" fill="hold">
                                          <p:stCondLst>
                                            <p:cond delay="0"/>
                                          </p:stCondLst>
                                        </p:cTn>
                                        <p:tgtEl>
                                          <p:spTgt spid="6"/>
                                        </p:tgtEl>
                                        <p:attrNameLst>
                                          <p:attrName>style.visibility</p:attrName>
                                        </p:attrNameLst>
                                      </p:cBhvr>
                                      <p:to>
                                        <p:strVal val="visible"/>
                                      </p:to>
                                    </p:set>
                                    <p:anim calcmode="lin" valueType="num">
                                      <p:cBhvr additive="base">
                                        <p:cTn id="34" dur="3000" fill="hold"/>
                                        <p:tgtEl>
                                          <p:spTgt spid="6"/>
                                        </p:tgtEl>
                                        <p:attrNameLst>
                                          <p:attrName>ppt_x</p:attrName>
                                        </p:attrNameLst>
                                      </p:cBhvr>
                                      <p:tavLst>
                                        <p:tav tm="0">
                                          <p:val>
                                            <p:strVal val="0-#ppt_w/2"/>
                                          </p:val>
                                        </p:tav>
                                        <p:tav tm="100000">
                                          <p:val>
                                            <p:strVal val="#ppt_x"/>
                                          </p:val>
                                        </p:tav>
                                      </p:tavLst>
                                    </p:anim>
                                    <p:anim calcmode="lin" valueType="num">
                                      <p:cBhvr additive="base">
                                        <p:cTn id="35" dur="3000" fill="hold"/>
                                        <p:tgtEl>
                                          <p:spTgt spid="6"/>
                                        </p:tgtEl>
                                        <p:attrNameLst>
                                          <p:attrName>ppt_y</p:attrName>
                                        </p:attrNameLst>
                                      </p:cBhvr>
                                      <p:tavLst>
                                        <p:tav tm="0">
                                          <p:val>
                                            <p:strVal val="0-#ppt_h/2"/>
                                          </p:val>
                                        </p:tav>
                                        <p:tav tm="100000">
                                          <p:val>
                                            <p:strVal val="#ppt_y"/>
                                          </p:val>
                                        </p:tav>
                                      </p:tavLst>
                                    </p:anim>
                                  </p:childTnLst>
                                </p:cTn>
                              </p:par>
                              <p:par>
                                <p:cTn id="36" presetID="2" presetClass="entr" presetSubtype="9" fill="hold" grpId="0" nodeType="withEffect">
                                  <p:stCondLst>
                                    <p:cond delay="0"/>
                                  </p:stCondLst>
                                  <p:childTnLst>
                                    <p:set>
                                      <p:cBhvr>
                                        <p:cTn id="37" dur="1" fill="hold">
                                          <p:stCondLst>
                                            <p:cond delay="0"/>
                                          </p:stCondLst>
                                        </p:cTn>
                                        <p:tgtEl>
                                          <p:spTgt spid="11"/>
                                        </p:tgtEl>
                                        <p:attrNameLst>
                                          <p:attrName>style.visibility</p:attrName>
                                        </p:attrNameLst>
                                      </p:cBhvr>
                                      <p:to>
                                        <p:strVal val="visible"/>
                                      </p:to>
                                    </p:set>
                                    <p:anim calcmode="lin" valueType="num">
                                      <p:cBhvr additive="base">
                                        <p:cTn id="38" dur="3000" fill="hold"/>
                                        <p:tgtEl>
                                          <p:spTgt spid="11"/>
                                        </p:tgtEl>
                                        <p:attrNameLst>
                                          <p:attrName>ppt_x</p:attrName>
                                        </p:attrNameLst>
                                      </p:cBhvr>
                                      <p:tavLst>
                                        <p:tav tm="0">
                                          <p:val>
                                            <p:strVal val="0-#ppt_w/2"/>
                                          </p:val>
                                        </p:tav>
                                        <p:tav tm="100000">
                                          <p:val>
                                            <p:strVal val="#ppt_x"/>
                                          </p:val>
                                        </p:tav>
                                      </p:tavLst>
                                    </p:anim>
                                    <p:anim calcmode="lin" valueType="num">
                                      <p:cBhvr additive="base">
                                        <p:cTn id="39" dur="3000" fill="hold"/>
                                        <p:tgtEl>
                                          <p:spTgt spid="11"/>
                                        </p:tgtEl>
                                        <p:attrNameLst>
                                          <p:attrName>ppt_y</p:attrName>
                                        </p:attrNameLst>
                                      </p:cBhvr>
                                      <p:tavLst>
                                        <p:tav tm="0">
                                          <p:val>
                                            <p:strVal val="0-#ppt_h/2"/>
                                          </p:val>
                                        </p:tav>
                                        <p:tav tm="100000">
                                          <p:val>
                                            <p:strVal val="#ppt_y"/>
                                          </p:val>
                                        </p:tav>
                                      </p:tavLst>
                                    </p:anim>
                                  </p:childTnLst>
                                </p:cTn>
                              </p:par>
                              <p:par>
                                <p:cTn id="40" presetID="2" presetClass="entr" presetSubtype="9" fill="hold" grpId="0" nodeType="withEffect">
                                  <p:stCondLst>
                                    <p:cond delay="0"/>
                                  </p:stCondLst>
                                  <p:childTnLst>
                                    <p:set>
                                      <p:cBhvr>
                                        <p:cTn id="41" dur="1" fill="hold">
                                          <p:stCondLst>
                                            <p:cond delay="0"/>
                                          </p:stCondLst>
                                        </p:cTn>
                                        <p:tgtEl>
                                          <p:spTgt spid="13"/>
                                        </p:tgtEl>
                                        <p:attrNameLst>
                                          <p:attrName>style.visibility</p:attrName>
                                        </p:attrNameLst>
                                      </p:cBhvr>
                                      <p:to>
                                        <p:strVal val="visible"/>
                                      </p:to>
                                    </p:set>
                                    <p:anim calcmode="lin" valueType="num">
                                      <p:cBhvr additive="base">
                                        <p:cTn id="42" dur="3000" fill="hold"/>
                                        <p:tgtEl>
                                          <p:spTgt spid="13"/>
                                        </p:tgtEl>
                                        <p:attrNameLst>
                                          <p:attrName>ppt_x</p:attrName>
                                        </p:attrNameLst>
                                      </p:cBhvr>
                                      <p:tavLst>
                                        <p:tav tm="0">
                                          <p:val>
                                            <p:strVal val="0-#ppt_w/2"/>
                                          </p:val>
                                        </p:tav>
                                        <p:tav tm="100000">
                                          <p:val>
                                            <p:strVal val="#ppt_x"/>
                                          </p:val>
                                        </p:tav>
                                      </p:tavLst>
                                    </p:anim>
                                    <p:anim calcmode="lin" valueType="num">
                                      <p:cBhvr additive="base">
                                        <p:cTn id="43" dur="3000" fill="hold"/>
                                        <p:tgtEl>
                                          <p:spTgt spid="13"/>
                                        </p:tgtEl>
                                        <p:attrNameLst>
                                          <p:attrName>ppt_y</p:attrName>
                                        </p:attrNameLst>
                                      </p:cBhvr>
                                      <p:tavLst>
                                        <p:tav tm="0">
                                          <p:val>
                                            <p:strVal val="0-#ppt_h/2"/>
                                          </p:val>
                                        </p:tav>
                                        <p:tav tm="100000">
                                          <p:val>
                                            <p:strVal val="#ppt_y"/>
                                          </p:val>
                                        </p:tav>
                                      </p:tavLst>
                                    </p:anim>
                                  </p:childTnLst>
                                </p:cTn>
                              </p:par>
                              <p:par>
                                <p:cTn id="44" presetID="2" presetClass="entr" presetSubtype="3" fill="hold" grpId="0" nodeType="withEffect">
                                  <p:stCondLst>
                                    <p:cond delay="0"/>
                                  </p:stCondLst>
                                  <p:childTnLst>
                                    <p:set>
                                      <p:cBhvr>
                                        <p:cTn id="45" dur="1" fill="hold">
                                          <p:stCondLst>
                                            <p:cond delay="0"/>
                                          </p:stCondLst>
                                        </p:cTn>
                                        <p:tgtEl>
                                          <p:spTgt spid="7"/>
                                        </p:tgtEl>
                                        <p:attrNameLst>
                                          <p:attrName>style.visibility</p:attrName>
                                        </p:attrNameLst>
                                      </p:cBhvr>
                                      <p:to>
                                        <p:strVal val="visible"/>
                                      </p:to>
                                    </p:set>
                                    <p:anim calcmode="lin" valueType="num">
                                      <p:cBhvr additive="base">
                                        <p:cTn id="46" dur="3000" fill="hold"/>
                                        <p:tgtEl>
                                          <p:spTgt spid="7"/>
                                        </p:tgtEl>
                                        <p:attrNameLst>
                                          <p:attrName>ppt_x</p:attrName>
                                        </p:attrNameLst>
                                      </p:cBhvr>
                                      <p:tavLst>
                                        <p:tav tm="0">
                                          <p:val>
                                            <p:strVal val="1+#ppt_w/2"/>
                                          </p:val>
                                        </p:tav>
                                        <p:tav tm="100000">
                                          <p:val>
                                            <p:strVal val="#ppt_x"/>
                                          </p:val>
                                        </p:tav>
                                      </p:tavLst>
                                    </p:anim>
                                    <p:anim calcmode="lin" valueType="num">
                                      <p:cBhvr additive="base">
                                        <p:cTn id="47" dur="3000" fill="hold"/>
                                        <p:tgtEl>
                                          <p:spTgt spid="7"/>
                                        </p:tgtEl>
                                        <p:attrNameLst>
                                          <p:attrName>ppt_y</p:attrName>
                                        </p:attrNameLst>
                                      </p:cBhvr>
                                      <p:tavLst>
                                        <p:tav tm="0">
                                          <p:val>
                                            <p:strVal val="0-#ppt_h/2"/>
                                          </p:val>
                                        </p:tav>
                                        <p:tav tm="100000">
                                          <p:val>
                                            <p:strVal val="#ppt_y"/>
                                          </p:val>
                                        </p:tav>
                                      </p:tavLst>
                                    </p:anim>
                                  </p:childTnLst>
                                </p:cTn>
                              </p:par>
                              <p:par>
                                <p:cTn id="48" presetID="2" presetClass="entr" presetSubtype="3" fill="hold" grpId="0" nodeType="withEffect">
                                  <p:stCondLst>
                                    <p:cond delay="0"/>
                                  </p:stCondLst>
                                  <p:childTnLst>
                                    <p:set>
                                      <p:cBhvr>
                                        <p:cTn id="49" dur="1" fill="hold">
                                          <p:stCondLst>
                                            <p:cond delay="0"/>
                                          </p:stCondLst>
                                        </p:cTn>
                                        <p:tgtEl>
                                          <p:spTgt spid="10"/>
                                        </p:tgtEl>
                                        <p:attrNameLst>
                                          <p:attrName>style.visibility</p:attrName>
                                        </p:attrNameLst>
                                      </p:cBhvr>
                                      <p:to>
                                        <p:strVal val="visible"/>
                                      </p:to>
                                    </p:set>
                                    <p:anim calcmode="lin" valueType="num">
                                      <p:cBhvr additive="base">
                                        <p:cTn id="50" dur="3000" fill="hold"/>
                                        <p:tgtEl>
                                          <p:spTgt spid="10"/>
                                        </p:tgtEl>
                                        <p:attrNameLst>
                                          <p:attrName>ppt_x</p:attrName>
                                        </p:attrNameLst>
                                      </p:cBhvr>
                                      <p:tavLst>
                                        <p:tav tm="0">
                                          <p:val>
                                            <p:strVal val="1+#ppt_w/2"/>
                                          </p:val>
                                        </p:tav>
                                        <p:tav tm="100000">
                                          <p:val>
                                            <p:strVal val="#ppt_x"/>
                                          </p:val>
                                        </p:tav>
                                      </p:tavLst>
                                    </p:anim>
                                    <p:anim calcmode="lin" valueType="num">
                                      <p:cBhvr additive="base">
                                        <p:cTn id="51" dur="3000" fill="hold"/>
                                        <p:tgtEl>
                                          <p:spTgt spid="10"/>
                                        </p:tgtEl>
                                        <p:attrNameLst>
                                          <p:attrName>ppt_y</p:attrName>
                                        </p:attrNameLst>
                                      </p:cBhvr>
                                      <p:tavLst>
                                        <p:tav tm="0">
                                          <p:val>
                                            <p:strVal val="0-#ppt_h/2"/>
                                          </p:val>
                                        </p:tav>
                                        <p:tav tm="100000">
                                          <p:val>
                                            <p:strVal val="#ppt_y"/>
                                          </p:val>
                                        </p:tav>
                                      </p:tavLst>
                                    </p:anim>
                                  </p:childTnLst>
                                </p:cTn>
                              </p:par>
                              <p:par>
                                <p:cTn id="52" presetID="2" presetClass="entr" presetSubtype="3" fill="hold" grpId="0" nodeType="withEffect">
                                  <p:stCondLst>
                                    <p:cond delay="0"/>
                                  </p:stCondLst>
                                  <p:childTnLst>
                                    <p:set>
                                      <p:cBhvr>
                                        <p:cTn id="53" dur="1" fill="hold">
                                          <p:stCondLst>
                                            <p:cond delay="0"/>
                                          </p:stCondLst>
                                        </p:cTn>
                                        <p:tgtEl>
                                          <p:spTgt spid="16"/>
                                        </p:tgtEl>
                                        <p:attrNameLst>
                                          <p:attrName>style.visibility</p:attrName>
                                        </p:attrNameLst>
                                      </p:cBhvr>
                                      <p:to>
                                        <p:strVal val="visible"/>
                                      </p:to>
                                    </p:set>
                                    <p:anim calcmode="lin" valueType="num">
                                      <p:cBhvr additive="base">
                                        <p:cTn id="54" dur="3000" fill="hold"/>
                                        <p:tgtEl>
                                          <p:spTgt spid="16"/>
                                        </p:tgtEl>
                                        <p:attrNameLst>
                                          <p:attrName>ppt_x</p:attrName>
                                        </p:attrNameLst>
                                      </p:cBhvr>
                                      <p:tavLst>
                                        <p:tav tm="0">
                                          <p:val>
                                            <p:strVal val="1+#ppt_w/2"/>
                                          </p:val>
                                        </p:tav>
                                        <p:tav tm="100000">
                                          <p:val>
                                            <p:strVal val="#ppt_x"/>
                                          </p:val>
                                        </p:tav>
                                      </p:tavLst>
                                    </p:anim>
                                    <p:anim calcmode="lin" valueType="num">
                                      <p:cBhvr additive="base">
                                        <p:cTn id="55" dur="3000" fill="hold"/>
                                        <p:tgtEl>
                                          <p:spTgt spid="16"/>
                                        </p:tgtEl>
                                        <p:attrNameLst>
                                          <p:attrName>ppt_y</p:attrName>
                                        </p:attrNameLst>
                                      </p:cBhvr>
                                      <p:tavLst>
                                        <p:tav tm="0">
                                          <p:val>
                                            <p:strVal val="0-#ppt_h/2"/>
                                          </p:val>
                                        </p:tav>
                                        <p:tav tm="100000">
                                          <p:val>
                                            <p:strVal val="#ppt_y"/>
                                          </p:val>
                                        </p:tav>
                                      </p:tavLst>
                                    </p:anim>
                                  </p:childTnLst>
                                </p:cTn>
                              </p:par>
                              <p:par>
                                <p:cTn id="56" presetID="16" presetClass="entr" presetSubtype="26" fill="hold" grpId="1" nodeType="withEffect">
                                  <p:stCondLst>
                                    <p:cond delay="0"/>
                                  </p:stCondLst>
                                  <p:childTnLst>
                                    <p:set>
                                      <p:cBhvr>
                                        <p:cTn id="57" dur="1" fill="hold">
                                          <p:stCondLst>
                                            <p:cond delay="0"/>
                                          </p:stCondLst>
                                        </p:cTn>
                                        <p:tgtEl>
                                          <p:spTgt spid="5"/>
                                        </p:tgtEl>
                                        <p:attrNameLst>
                                          <p:attrName>style.visibility</p:attrName>
                                        </p:attrNameLst>
                                      </p:cBhvr>
                                      <p:to>
                                        <p:strVal val="visible"/>
                                      </p:to>
                                    </p:set>
                                    <p:animEffect transition="in" filter="barn(inHorizontal)">
                                      <p:cBhvr>
                                        <p:cTn id="58" dur="3000"/>
                                        <p:tgtEl>
                                          <p:spTgt spid="5"/>
                                        </p:tgtEl>
                                      </p:cBhvr>
                                    </p:animEffect>
                                  </p:childTnLst>
                                </p:cTn>
                              </p:par>
                              <p:par>
                                <p:cTn id="59" presetID="16" presetClass="entr" presetSubtype="26" fill="hold" grpId="1" nodeType="withEffect">
                                  <p:stCondLst>
                                    <p:cond delay="0"/>
                                  </p:stCondLst>
                                  <p:childTnLst>
                                    <p:set>
                                      <p:cBhvr>
                                        <p:cTn id="60" dur="1" fill="hold">
                                          <p:stCondLst>
                                            <p:cond delay="0"/>
                                          </p:stCondLst>
                                        </p:cTn>
                                        <p:tgtEl>
                                          <p:spTgt spid="9"/>
                                        </p:tgtEl>
                                        <p:attrNameLst>
                                          <p:attrName>style.visibility</p:attrName>
                                        </p:attrNameLst>
                                      </p:cBhvr>
                                      <p:to>
                                        <p:strVal val="visible"/>
                                      </p:to>
                                    </p:set>
                                    <p:animEffect transition="in" filter="barn(inHorizontal)">
                                      <p:cBhvr>
                                        <p:cTn id="61" dur="3000"/>
                                        <p:tgtEl>
                                          <p:spTgt spid="9"/>
                                        </p:tgtEl>
                                      </p:cBhvr>
                                    </p:animEffect>
                                  </p:childTnLst>
                                </p:cTn>
                              </p:par>
                              <p:par>
                                <p:cTn id="62" presetID="16" presetClass="entr" presetSubtype="26" fill="hold" grpId="1" nodeType="withEffect">
                                  <p:stCondLst>
                                    <p:cond delay="0"/>
                                  </p:stCondLst>
                                  <p:childTnLst>
                                    <p:set>
                                      <p:cBhvr>
                                        <p:cTn id="63" dur="1" fill="hold">
                                          <p:stCondLst>
                                            <p:cond delay="0"/>
                                          </p:stCondLst>
                                        </p:cTn>
                                        <p:tgtEl>
                                          <p:spTgt spid="15"/>
                                        </p:tgtEl>
                                        <p:attrNameLst>
                                          <p:attrName>style.visibility</p:attrName>
                                        </p:attrNameLst>
                                      </p:cBhvr>
                                      <p:to>
                                        <p:strVal val="visible"/>
                                      </p:to>
                                    </p:set>
                                    <p:animEffect transition="in" filter="barn(inHorizontal)">
                                      <p:cBhvr>
                                        <p:cTn id="64" dur="3000"/>
                                        <p:tgtEl>
                                          <p:spTgt spid="15"/>
                                        </p:tgtEl>
                                      </p:cBhvr>
                                    </p:animEffect>
                                  </p:childTnLst>
                                </p:cTn>
                              </p:par>
                              <p:par>
                                <p:cTn id="65" presetID="16" presetClass="entr" presetSubtype="26" fill="hold" grpId="1" nodeType="withEffect">
                                  <p:stCondLst>
                                    <p:cond delay="0"/>
                                  </p:stCondLst>
                                  <p:childTnLst>
                                    <p:set>
                                      <p:cBhvr>
                                        <p:cTn id="66" dur="1" fill="hold">
                                          <p:stCondLst>
                                            <p:cond delay="0"/>
                                          </p:stCondLst>
                                        </p:cTn>
                                        <p:tgtEl>
                                          <p:spTgt spid="8"/>
                                        </p:tgtEl>
                                        <p:attrNameLst>
                                          <p:attrName>style.visibility</p:attrName>
                                        </p:attrNameLst>
                                      </p:cBhvr>
                                      <p:to>
                                        <p:strVal val="visible"/>
                                      </p:to>
                                    </p:set>
                                    <p:animEffect transition="in" filter="barn(inHorizontal)">
                                      <p:cBhvr>
                                        <p:cTn id="67" dur="3000"/>
                                        <p:tgtEl>
                                          <p:spTgt spid="8"/>
                                        </p:tgtEl>
                                      </p:cBhvr>
                                    </p:animEffect>
                                  </p:childTnLst>
                                </p:cTn>
                              </p:par>
                              <p:par>
                                <p:cTn id="68" presetID="16" presetClass="entr" presetSubtype="26" fill="hold" grpId="1" nodeType="withEffect">
                                  <p:stCondLst>
                                    <p:cond delay="0"/>
                                  </p:stCondLst>
                                  <p:childTnLst>
                                    <p:set>
                                      <p:cBhvr>
                                        <p:cTn id="69" dur="1" fill="hold">
                                          <p:stCondLst>
                                            <p:cond delay="0"/>
                                          </p:stCondLst>
                                        </p:cTn>
                                        <p:tgtEl>
                                          <p:spTgt spid="12"/>
                                        </p:tgtEl>
                                        <p:attrNameLst>
                                          <p:attrName>style.visibility</p:attrName>
                                        </p:attrNameLst>
                                      </p:cBhvr>
                                      <p:to>
                                        <p:strVal val="visible"/>
                                      </p:to>
                                    </p:set>
                                    <p:animEffect transition="in" filter="barn(inHorizontal)">
                                      <p:cBhvr>
                                        <p:cTn id="70" dur="3000"/>
                                        <p:tgtEl>
                                          <p:spTgt spid="12"/>
                                        </p:tgtEl>
                                      </p:cBhvr>
                                    </p:animEffect>
                                  </p:childTnLst>
                                </p:cTn>
                              </p:par>
                              <p:par>
                                <p:cTn id="71" presetID="16" presetClass="entr" presetSubtype="26" fill="hold" grpId="1" nodeType="withEffect">
                                  <p:stCondLst>
                                    <p:cond delay="0"/>
                                  </p:stCondLst>
                                  <p:childTnLst>
                                    <p:set>
                                      <p:cBhvr>
                                        <p:cTn id="72" dur="1" fill="hold">
                                          <p:stCondLst>
                                            <p:cond delay="0"/>
                                          </p:stCondLst>
                                        </p:cTn>
                                        <p:tgtEl>
                                          <p:spTgt spid="14"/>
                                        </p:tgtEl>
                                        <p:attrNameLst>
                                          <p:attrName>style.visibility</p:attrName>
                                        </p:attrNameLst>
                                      </p:cBhvr>
                                      <p:to>
                                        <p:strVal val="visible"/>
                                      </p:to>
                                    </p:set>
                                    <p:animEffect transition="in" filter="barn(inHorizontal)">
                                      <p:cBhvr>
                                        <p:cTn id="73" dur="3000"/>
                                        <p:tgtEl>
                                          <p:spTgt spid="14"/>
                                        </p:tgtEl>
                                      </p:cBhvr>
                                    </p:animEffect>
                                  </p:childTnLst>
                                </p:cTn>
                              </p:par>
                              <p:par>
                                <p:cTn id="74" presetID="16" presetClass="entr" presetSubtype="26" fill="hold" grpId="1" nodeType="withEffect">
                                  <p:stCondLst>
                                    <p:cond delay="0"/>
                                  </p:stCondLst>
                                  <p:childTnLst>
                                    <p:set>
                                      <p:cBhvr>
                                        <p:cTn id="75" dur="1" fill="hold">
                                          <p:stCondLst>
                                            <p:cond delay="0"/>
                                          </p:stCondLst>
                                        </p:cTn>
                                        <p:tgtEl>
                                          <p:spTgt spid="6"/>
                                        </p:tgtEl>
                                        <p:attrNameLst>
                                          <p:attrName>style.visibility</p:attrName>
                                        </p:attrNameLst>
                                      </p:cBhvr>
                                      <p:to>
                                        <p:strVal val="visible"/>
                                      </p:to>
                                    </p:set>
                                    <p:animEffect transition="in" filter="barn(inHorizontal)">
                                      <p:cBhvr>
                                        <p:cTn id="76" dur="3000"/>
                                        <p:tgtEl>
                                          <p:spTgt spid="6"/>
                                        </p:tgtEl>
                                      </p:cBhvr>
                                    </p:animEffect>
                                  </p:childTnLst>
                                </p:cTn>
                              </p:par>
                              <p:par>
                                <p:cTn id="77" presetID="16" presetClass="entr" presetSubtype="26" fill="hold" grpId="1" nodeType="withEffect">
                                  <p:stCondLst>
                                    <p:cond delay="0"/>
                                  </p:stCondLst>
                                  <p:childTnLst>
                                    <p:set>
                                      <p:cBhvr>
                                        <p:cTn id="78" dur="1" fill="hold">
                                          <p:stCondLst>
                                            <p:cond delay="0"/>
                                          </p:stCondLst>
                                        </p:cTn>
                                        <p:tgtEl>
                                          <p:spTgt spid="11"/>
                                        </p:tgtEl>
                                        <p:attrNameLst>
                                          <p:attrName>style.visibility</p:attrName>
                                        </p:attrNameLst>
                                      </p:cBhvr>
                                      <p:to>
                                        <p:strVal val="visible"/>
                                      </p:to>
                                    </p:set>
                                    <p:animEffect transition="in" filter="barn(inHorizontal)">
                                      <p:cBhvr>
                                        <p:cTn id="79" dur="3000"/>
                                        <p:tgtEl>
                                          <p:spTgt spid="11"/>
                                        </p:tgtEl>
                                      </p:cBhvr>
                                    </p:animEffect>
                                  </p:childTnLst>
                                </p:cTn>
                              </p:par>
                              <p:par>
                                <p:cTn id="80" presetID="16" presetClass="entr" presetSubtype="26" fill="hold" grpId="1" nodeType="withEffect">
                                  <p:stCondLst>
                                    <p:cond delay="0"/>
                                  </p:stCondLst>
                                  <p:childTnLst>
                                    <p:set>
                                      <p:cBhvr>
                                        <p:cTn id="81" dur="1" fill="hold">
                                          <p:stCondLst>
                                            <p:cond delay="0"/>
                                          </p:stCondLst>
                                        </p:cTn>
                                        <p:tgtEl>
                                          <p:spTgt spid="13"/>
                                        </p:tgtEl>
                                        <p:attrNameLst>
                                          <p:attrName>style.visibility</p:attrName>
                                        </p:attrNameLst>
                                      </p:cBhvr>
                                      <p:to>
                                        <p:strVal val="visible"/>
                                      </p:to>
                                    </p:set>
                                    <p:animEffect transition="in" filter="barn(inHorizontal)">
                                      <p:cBhvr>
                                        <p:cTn id="82" dur="3000"/>
                                        <p:tgtEl>
                                          <p:spTgt spid="13"/>
                                        </p:tgtEl>
                                      </p:cBhvr>
                                    </p:animEffect>
                                  </p:childTnLst>
                                </p:cTn>
                              </p:par>
                              <p:par>
                                <p:cTn id="83" presetID="16" presetClass="entr" presetSubtype="26" fill="hold" grpId="1" nodeType="withEffect">
                                  <p:stCondLst>
                                    <p:cond delay="0"/>
                                  </p:stCondLst>
                                  <p:childTnLst>
                                    <p:set>
                                      <p:cBhvr>
                                        <p:cTn id="84" dur="1" fill="hold">
                                          <p:stCondLst>
                                            <p:cond delay="0"/>
                                          </p:stCondLst>
                                        </p:cTn>
                                        <p:tgtEl>
                                          <p:spTgt spid="7"/>
                                        </p:tgtEl>
                                        <p:attrNameLst>
                                          <p:attrName>style.visibility</p:attrName>
                                        </p:attrNameLst>
                                      </p:cBhvr>
                                      <p:to>
                                        <p:strVal val="visible"/>
                                      </p:to>
                                    </p:set>
                                    <p:animEffect transition="in" filter="barn(inHorizontal)">
                                      <p:cBhvr>
                                        <p:cTn id="85" dur="3000"/>
                                        <p:tgtEl>
                                          <p:spTgt spid="7"/>
                                        </p:tgtEl>
                                      </p:cBhvr>
                                    </p:animEffect>
                                  </p:childTnLst>
                                </p:cTn>
                              </p:par>
                              <p:par>
                                <p:cTn id="86" presetID="16" presetClass="entr" presetSubtype="26" fill="hold" grpId="1" nodeType="withEffect">
                                  <p:stCondLst>
                                    <p:cond delay="0"/>
                                  </p:stCondLst>
                                  <p:childTnLst>
                                    <p:set>
                                      <p:cBhvr>
                                        <p:cTn id="87" dur="1" fill="hold">
                                          <p:stCondLst>
                                            <p:cond delay="0"/>
                                          </p:stCondLst>
                                        </p:cTn>
                                        <p:tgtEl>
                                          <p:spTgt spid="10"/>
                                        </p:tgtEl>
                                        <p:attrNameLst>
                                          <p:attrName>style.visibility</p:attrName>
                                        </p:attrNameLst>
                                      </p:cBhvr>
                                      <p:to>
                                        <p:strVal val="visible"/>
                                      </p:to>
                                    </p:set>
                                    <p:animEffect transition="in" filter="barn(inHorizontal)">
                                      <p:cBhvr>
                                        <p:cTn id="88" dur="3000"/>
                                        <p:tgtEl>
                                          <p:spTgt spid="10"/>
                                        </p:tgtEl>
                                      </p:cBhvr>
                                    </p:animEffect>
                                  </p:childTnLst>
                                </p:cTn>
                              </p:par>
                              <p:par>
                                <p:cTn id="89" presetID="16" presetClass="entr" presetSubtype="26" fill="hold" grpId="1" nodeType="withEffect">
                                  <p:stCondLst>
                                    <p:cond delay="0"/>
                                  </p:stCondLst>
                                  <p:childTnLst>
                                    <p:set>
                                      <p:cBhvr>
                                        <p:cTn id="90" dur="1" fill="hold">
                                          <p:stCondLst>
                                            <p:cond delay="0"/>
                                          </p:stCondLst>
                                        </p:cTn>
                                        <p:tgtEl>
                                          <p:spTgt spid="16"/>
                                        </p:tgtEl>
                                        <p:attrNameLst>
                                          <p:attrName>style.visibility</p:attrName>
                                        </p:attrNameLst>
                                      </p:cBhvr>
                                      <p:to>
                                        <p:strVal val="visible"/>
                                      </p:to>
                                    </p:set>
                                    <p:animEffect transition="in" filter="barn(inHorizontal)">
                                      <p:cBhvr>
                                        <p:cTn id="91" dur="3000"/>
                                        <p:tgtEl>
                                          <p:spTgt spid="16"/>
                                        </p:tgtEl>
                                      </p:cBhvr>
                                    </p:animEffect>
                                  </p:childTnLst>
                                </p:cTn>
                              </p:par>
                              <p:par>
                                <p:cTn id="92" presetID="19" presetClass="entr" presetSubtype="10" fill="hold" grpId="2" nodeType="withEffect">
                                  <p:stCondLst>
                                    <p:cond delay="0"/>
                                  </p:stCondLst>
                                  <p:childTnLst>
                                    <p:set>
                                      <p:cBhvr>
                                        <p:cTn id="93" dur="1" fill="hold">
                                          <p:stCondLst>
                                            <p:cond delay="0"/>
                                          </p:stCondLst>
                                        </p:cTn>
                                        <p:tgtEl>
                                          <p:spTgt spid="5"/>
                                        </p:tgtEl>
                                        <p:attrNameLst>
                                          <p:attrName>style.visibility</p:attrName>
                                        </p:attrNameLst>
                                      </p:cBhvr>
                                      <p:to>
                                        <p:strVal val="visible"/>
                                      </p:to>
                                    </p:set>
                                    <p:anim calcmode="lin" valueType="num">
                                      <p:cBhvr>
                                        <p:cTn id="94" dur="3000" fill="hold"/>
                                        <p:tgtEl>
                                          <p:spTgt spid="5"/>
                                        </p:tgtEl>
                                        <p:attrNameLst>
                                          <p:attrName>ppt_w</p:attrName>
                                        </p:attrNameLst>
                                      </p:cBhvr>
                                      <p:tavLst>
                                        <p:tav tm="0" fmla="#ppt_w*sin(2.5*pi*$)">
                                          <p:val>
                                            <p:fltVal val="0"/>
                                          </p:val>
                                        </p:tav>
                                        <p:tav tm="100000">
                                          <p:val>
                                            <p:fltVal val="1"/>
                                          </p:val>
                                        </p:tav>
                                      </p:tavLst>
                                    </p:anim>
                                    <p:anim calcmode="lin" valueType="num">
                                      <p:cBhvr>
                                        <p:cTn id="95" dur="3000" fill="hold"/>
                                        <p:tgtEl>
                                          <p:spTgt spid="5"/>
                                        </p:tgtEl>
                                        <p:attrNameLst>
                                          <p:attrName>ppt_h</p:attrName>
                                        </p:attrNameLst>
                                      </p:cBhvr>
                                      <p:tavLst>
                                        <p:tav tm="0">
                                          <p:val>
                                            <p:strVal val="#ppt_h"/>
                                          </p:val>
                                        </p:tav>
                                        <p:tav tm="100000">
                                          <p:val>
                                            <p:strVal val="#ppt_h"/>
                                          </p:val>
                                        </p:tav>
                                      </p:tavLst>
                                    </p:anim>
                                  </p:childTnLst>
                                </p:cTn>
                              </p:par>
                              <p:par>
                                <p:cTn id="96" presetID="19" presetClass="entr" presetSubtype="10" fill="hold" grpId="2" nodeType="withEffect">
                                  <p:stCondLst>
                                    <p:cond delay="0"/>
                                  </p:stCondLst>
                                  <p:childTnLst>
                                    <p:set>
                                      <p:cBhvr>
                                        <p:cTn id="97" dur="1" fill="hold">
                                          <p:stCondLst>
                                            <p:cond delay="0"/>
                                          </p:stCondLst>
                                        </p:cTn>
                                        <p:tgtEl>
                                          <p:spTgt spid="6"/>
                                        </p:tgtEl>
                                        <p:attrNameLst>
                                          <p:attrName>style.visibility</p:attrName>
                                        </p:attrNameLst>
                                      </p:cBhvr>
                                      <p:to>
                                        <p:strVal val="visible"/>
                                      </p:to>
                                    </p:set>
                                    <p:anim calcmode="lin" valueType="num">
                                      <p:cBhvr>
                                        <p:cTn id="98" dur="3000" fill="hold"/>
                                        <p:tgtEl>
                                          <p:spTgt spid="6"/>
                                        </p:tgtEl>
                                        <p:attrNameLst>
                                          <p:attrName>ppt_w</p:attrName>
                                        </p:attrNameLst>
                                      </p:cBhvr>
                                      <p:tavLst>
                                        <p:tav tm="0" fmla="#ppt_w*sin(2.5*pi*$)">
                                          <p:val>
                                            <p:fltVal val="0"/>
                                          </p:val>
                                        </p:tav>
                                        <p:tav tm="100000">
                                          <p:val>
                                            <p:fltVal val="1"/>
                                          </p:val>
                                        </p:tav>
                                      </p:tavLst>
                                    </p:anim>
                                    <p:anim calcmode="lin" valueType="num">
                                      <p:cBhvr>
                                        <p:cTn id="99" dur="3000" fill="hold"/>
                                        <p:tgtEl>
                                          <p:spTgt spid="6"/>
                                        </p:tgtEl>
                                        <p:attrNameLst>
                                          <p:attrName>ppt_h</p:attrName>
                                        </p:attrNameLst>
                                      </p:cBhvr>
                                      <p:tavLst>
                                        <p:tav tm="0">
                                          <p:val>
                                            <p:strVal val="#ppt_h"/>
                                          </p:val>
                                        </p:tav>
                                        <p:tav tm="100000">
                                          <p:val>
                                            <p:strVal val="#ppt_h"/>
                                          </p:val>
                                        </p:tav>
                                      </p:tavLst>
                                    </p:anim>
                                  </p:childTnLst>
                                </p:cTn>
                              </p:par>
                              <p:par>
                                <p:cTn id="100" presetID="19" presetClass="entr" presetSubtype="10" fill="hold" grpId="2" nodeType="withEffect">
                                  <p:stCondLst>
                                    <p:cond delay="0"/>
                                  </p:stCondLst>
                                  <p:childTnLst>
                                    <p:set>
                                      <p:cBhvr>
                                        <p:cTn id="101" dur="1" fill="hold">
                                          <p:stCondLst>
                                            <p:cond delay="0"/>
                                          </p:stCondLst>
                                        </p:cTn>
                                        <p:tgtEl>
                                          <p:spTgt spid="7"/>
                                        </p:tgtEl>
                                        <p:attrNameLst>
                                          <p:attrName>style.visibility</p:attrName>
                                        </p:attrNameLst>
                                      </p:cBhvr>
                                      <p:to>
                                        <p:strVal val="visible"/>
                                      </p:to>
                                    </p:set>
                                    <p:anim calcmode="lin" valueType="num">
                                      <p:cBhvr>
                                        <p:cTn id="102" dur="3000" fill="hold"/>
                                        <p:tgtEl>
                                          <p:spTgt spid="7"/>
                                        </p:tgtEl>
                                        <p:attrNameLst>
                                          <p:attrName>ppt_w</p:attrName>
                                        </p:attrNameLst>
                                      </p:cBhvr>
                                      <p:tavLst>
                                        <p:tav tm="0" fmla="#ppt_w*sin(2.5*pi*$)">
                                          <p:val>
                                            <p:fltVal val="0"/>
                                          </p:val>
                                        </p:tav>
                                        <p:tav tm="100000">
                                          <p:val>
                                            <p:fltVal val="1"/>
                                          </p:val>
                                        </p:tav>
                                      </p:tavLst>
                                    </p:anim>
                                    <p:anim calcmode="lin" valueType="num">
                                      <p:cBhvr>
                                        <p:cTn id="103" dur="3000" fill="hold"/>
                                        <p:tgtEl>
                                          <p:spTgt spid="7"/>
                                        </p:tgtEl>
                                        <p:attrNameLst>
                                          <p:attrName>ppt_h</p:attrName>
                                        </p:attrNameLst>
                                      </p:cBhvr>
                                      <p:tavLst>
                                        <p:tav tm="0">
                                          <p:val>
                                            <p:strVal val="#ppt_h"/>
                                          </p:val>
                                        </p:tav>
                                        <p:tav tm="100000">
                                          <p:val>
                                            <p:strVal val="#ppt_h"/>
                                          </p:val>
                                        </p:tav>
                                      </p:tavLst>
                                    </p:anim>
                                  </p:childTnLst>
                                </p:cTn>
                              </p:par>
                              <p:par>
                                <p:cTn id="104" presetID="19" presetClass="entr" presetSubtype="10" fill="hold" grpId="2" nodeType="withEffect">
                                  <p:stCondLst>
                                    <p:cond delay="0"/>
                                  </p:stCondLst>
                                  <p:childTnLst>
                                    <p:set>
                                      <p:cBhvr>
                                        <p:cTn id="105" dur="1" fill="hold">
                                          <p:stCondLst>
                                            <p:cond delay="0"/>
                                          </p:stCondLst>
                                        </p:cTn>
                                        <p:tgtEl>
                                          <p:spTgt spid="8"/>
                                        </p:tgtEl>
                                        <p:attrNameLst>
                                          <p:attrName>style.visibility</p:attrName>
                                        </p:attrNameLst>
                                      </p:cBhvr>
                                      <p:to>
                                        <p:strVal val="visible"/>
                                      </p:to>
                                    </p:set>
                                    <p:anim calcmode="lin" valueType="num">
                                      <p:cBhvr>
                                        <p:cTn id="106" dur="3000" fill="hold"/>
                                        <p:tgtEl>
                                          <p:spTgt spid="8"/>
                                        </p:tgtEl>
                                        <p:attrNameLst>
                                          <p:attrName>ppt_w</p:attrName>
                                        </p:attrNameLst>
                                      </p:cBhvr>
                                      <p:tavLst>
                                        <p:tav tm="0" fmla="#ppt_w*sin(2.5*pi*$)">
                                          <p:val>
                                            <p:fltVal val="0"/>
                                          </p:val>
                                        </p:tav>
                                        <p:tav tm="100000">
                                          <p:val>
                                            <p:fltVal val="1"/>
                                          </p:val>
                                        </p:tav>
                                      </p:tavLst>
                                    </p:anim>
                                    <p:anim calcmode="lin" valueType="num">
                                      <p:cBhvr>
                                        <p:cTn id="107" dur="3000" fill="hold"/>
                                        <p:tgtEl>
                                          <p:spTgt spid="8"/>
                                        </p:tgtEl>
                                        <p:attrNameLst>
                                          <p:attrName>ppt_h</p:attrName>
                                        </p:attrNameLst>
                                      </p:cBhvr>
                                      <p:tavLst>
                                        <p:tav tm="0">
                                          <p:val>
                                            <p:strVal val="#ppt_h"/>
                                          </p:val>
                                        </p:tav>
                                        <p:tav tm="100000">
                                          <p:val>
                                            <p:strVal val="#ppt_h"/>
                                          </p:val>
                                        </p:tav>
                                      </p:tavLst>
                                    </p:anim>
                                  </p:childTnLst>
                                </p:cTn>
                              </p:par>
                              <p:par>
                                <p:cTn id="108" presetID="19" presetClass="entr" presetSubtype="10" fill="hold" grpId="2" nodeType="withEffect">
                                  <p:stCondLst>
                                    <p:cond delay="0"/>
                                  </p:stCondLst>
                                  <p:childTnLst>
                                    <p:set>
                                      <p:cBhvr>
                                        <p:cTn id="109" dur="1" fill="hold">
                                          <p:stCondLst>
                                            <p:cond delay="0"/>
                                          </p:stCondLst>
                                        </p:cTn>
                                        <p:tgtEl>
                                          <p:spTgt spid="9"/>
                                        </p:tgtEl>
                                        <p:attrNameLst>
                                          <p:attrName>style.visibility</p:attrName>
                                        </p:attrNameLst>
                                      </p:cBhvr>
                                      <p:to>
                                        <p:strVal val="visible"/>
                                      </p:to>
                                    </p:set>
                                    <p:anim calcmode="lin" valueType="num">
                                      <p:cBhvr>
                                        <p:cTn id="110" dur="3000" fill="hold"/>
                                        <p:tgtEl>
                                          <p:spTgt spid="9"/>
                                        </p:tgtEl>
                                        <p:attrNameLst>
                                          <p:attrName>ppt_w</p:attrName>
                                        </p:attrNameLst>
                                      </p:cBhvr>
                                      <p:tavLst>
                                        <p:tav tm="0" fmla="#ppt_w*sin(2.5*pi*$)">
                                          <p:val>
                                            <p:fltVal val="0"/>
                                          </p:val>
                                        </p:tav>
                                        <p:tav tm="100000">
                                          <p:val>
                                            <p:fltVal val="1"/>
                                          </p:val>
                                        </p:tav>
                                      </p:tavLst>
                                    </p:anim>
                                    <p:anim calcmode="lin" valueType="num">
                                      <p:cBhvr>
                                        <p:cTn id="111" dur="3000" fill="hold"/>
                                        <p:tgtEl>
                                          <p:spTgt spid="9"/>
                                        </p:tgtEl>
                                        <p:attrNameLst>
                                          <p:attrName>ppt_h</p:attrName>
                                        </p:attrNameLst>
                                      </p:cBhvr>
                                      <p:tavLst>
                                        <p:tav tm="0">
                                          <p:val>
                                            <p:strVal val="#ppt_h"/>
                                          </p:val>
                                        </p:tav>
                                        <p:tav tm="100000">
                                          <p:val>
                                            <p:strVal val="#ppt_h"/>
                                          </p:val>
                                        </p:tav>
                                      </p:tavLst>
                                    </p:anim>
                                  </p:childTnLst>
                                </p:cTn>
                              </p:par>
                              <p:par>
                                <p:cTn id="112" presetID="19" presetClass="entr" presetSubtype="10" fill="hold" grpId="2" nodeType="withEffect">
                                  <p:stCondLst>
                                    <p:cond delay="0"/>
                                  </p:stCondLst>
                                  <p:childTnLst>
                                    <p:set>
                                      <p:cBhvr>
                                        <p:cTn id="113" dur="1" fill="hold">
                                          <p:stCondLst>
                                            <p:cond delay="0"/>
                                          </p:stCondLst>
                                        </p:cTn>
                                        <p:tgtEl>
                                          <p:spTgt spid="10"/>
                                        </p:tgtEl>
                                        <p:attrNameLst>
                                          <p:attrName>style.visibility</p:attrName>
                                        </p:attrNameLst>
                                      </p:cBhvr>
                                      <p:to>
                                        <p:strVal val="visible"/>
                                      </p:to>
                                    </p:set>
                                    <p:anim calcmode="lin" valueType="num">
                                      <p:cBhvr>
                                        <p:cTn id="114" dur="3000" fill="hold"/>
                                        <p:tgtEl>
                                          <p:spTgt spid="10"/>
                                        </p:tgtEl>
                                        <p:attrNameLst>
                                          <p:attrName>ppt_w</p:attrName>
                                        </p:attrNameLst>
                                      </p:cBhvr>
                                      <p:tavLst>
                                        <p:tav tm="0" fmla="#ppt_w*sin(2.5*pi*$)">
                                          <p:val>
                                            <p:fltVal val="0"/>
                                          </p:val>
                                        </p:tav>
                                        <p:tav tm="100000">
                                          <p:val>
                                            <p:fltVal val="1"/>
                                          </p:val>
                                        </p:tav>
                                      </p:tavLst>
                                    </p:anim>
                                    <p:anim calcmode="lin" valueType="num">
                                      <p:cBhvr>
                                        <p:cTn id="115" dur="3000" fill="hold"/>
                                        <p:tgtEl>
                                          <p:spTgt spid="10"/>
                                        </p:tgtEl>
                                        <p:attrNameLst>
                                          <p:attrName>ppt_h</p:attrName>
                                        </p:attrNameLst>
                                      </p:cBhvr>
                                      <p:tavLst>
                                        <p:tav tm="0">
                                          <p:val>
                                            <p:strVal val="#ppt_h"/>
                                          </p:val>
                                        </p:tav>
                                        <p:tav tm="100000">
                                          <p:val>
                                            <p:strVal val="#ppt_h"/>
                                          </p:val>
                                        </p:tav>
                                      </p:tavLst>
                                    </p:anim>
                                  </p:childTnLst>
                                </p:cTn>
                              </p:par>
                              <p:par>
                                <p:cTn id="116" presetID="19" presetClass="entr" presetSubtype="10" fill="hold" grpId="2" nodeType="withEffect">
                                  <p:stCondLst>
                                    <p:cond delay="0"/>
                                  </p:stCondLst>
                                  <p:childTnLst>
                                    <p:set>
                                      <p:cBhvr>
                                        <p:cTn id="117" dur="1" fill="hold">
                                          <p:stCondLst>
                                            <p:cond delay="0"/>
                                          </p:stCondLst>
                                        </p:cTn>
                                        <p:tgtEl>
                                          <p:spTgt spid="11"/>
                                        </p:tgtEl>
                                        <p:attrNameLst>
                                          <p:attrName>style.visibility</p:attrName>
                                        </p:attrNameLst>
                                      </p:cBhvr>
                                      <p:to>
                                        <p:strVal val="visible"/>
                                      </p:to>
                                    </p:set>
                                    <p:anim calcmode="lin" valueType="num">
                                      <p:cBhvr>
                                        <p:cTn id="118" dur="3000" fill="hold"/>
                                        <p:tgtEl>
                                          <p:spTgt spid="11"/>
                                        </p:tgtEl>
                                        <p:attrNameLst>
                                          <p:attrName>ppt_w</p:attrName>
                                        </p:attrNameLst>
                                      </p:cBhvr>
                                      <p:tavLst>
                                        <p:tav tm="0" fmla="#ppt_w*sin(2.5*pi*$)">
                                          <p:val>
                                            <p:fltVal val="0"/>
                                          </p:val>
                                        </p:tav>
                                        <p:tav tm="100000">
                                          <p:val>
                                            <p:fltVal val="1"/>
                                          </p:val>
                                        </p:tav>
                                      </p:tavLst>
                                    </p:anim>
                                    <p:anim calcmode="lin" valueType="num">
                                      <p:cBhvr>
                                        <p:cTn id="119" dur="3000" fill="hold"/>
                                        <p:tgtEl>
                                          <p:spTgt spid="11"/>
                                        </p:tgtEl>
                                        <p:attrNameLst>
                                          <p:attrName>ppt_h</p:attrName>
                                        </p:attrNameLst>
                                      </p:cBhvr>
                                      <p:tavLst>
                                        <p:tav tm="0">
                                          <p:val>
                                            <p:strVal val="#ppt_h"/>
                                          </p:val>
                                        </p:tav>
                                        <p:tav tm="100000">
                                          <p:val>
                                            <p:strVal val="#ppt_h"/>
                                          </p:val>
                                        </p:tav>
                                      </p:tavLst>
                                    </p:anim>
                                  </p:childTnLst>
                                </p:cTn>
                              </p:par>
                              <p:par>
                                <p:cTn id="120" presetID="19" presetClass="entr" presetSubtype="10" fill="hold" grpId="2" nodeType="withEffect">
                                  <p:stCondLst>
                                    <p:cond delay="0"/>
                                  </p:stCondLst>
                                  <p:childTnLst>
                                    <p:set>
                                      <p:cBhvr>
                                        <p:cTn id="121" dur="1" fill="hold">
                                          <p:stCondLst>
                                            <p:cond delay="0"/>
                                          </p:stCondLst>
                                        </p:cTn>
                                        <p:tgtEl>
                                          <p:spTgt spid="12"/>
                                        </p:tgtEl>
                                        <p:attrNameLst>
                                          <p:attrName>style.visibility</p:attrName>
                                        </p:attrNameLst>
                                      </p:cBhvr>
                                      <p:to>
                                        <p:strVal val="visible"/>
                                      </p:to>
                                    </p:set>
                                    <p:anim calcmode="lin" valueType="num">
                                      <p:cBhvr>
                                        <p:cTn id="122" dur="3000" fill="hold"/>
                                        <p:tgtEl>
                                          <p:spTgt spid="12"/>
                                        </p:tgtEl>
                                        <p:attrNameLst>
                                          <p:attrName>ppt_w</p:attrName>
                                        </p:attrNameLst>
                                      </p:cBhvr>
                                      <p:tavLst>
                                        <p:tav tm="0" fmla="#ppt_w*sin(2.5*pi*$)">
                                          <p:val>
                                            <p:fltVal val="0"/>
                                          </p:val>
                                        </p:tav>
                                        <p:tav tm="100000">
                                          <p:val>
                                            <p:fltVal val="1"/>
                                          </p:val>
                                        </p:tav>
                                      </p:tavLst>
                                    </p:anim>
                                    <p:anim calcmode="lin" valueType="num">
                                      <p:cBhvr>
                                        <p:cTn id="123" dur="3000" fill="hold"/>
                                        <p:tgtEl>
                                          <p:spTgt spid="12"/>
                                        </p:tgtEl>
                                        <p:attrNameLst>
                                          <p:attrName>ppt_h</p:attrName>
                                        </p:attrNameLst>
                                      </p:cBhvr>
                                      <p:tavLst>
                                        <p:tav tm="0">
                                          <p:val>
                                            <p:strVal val="#ppt_h"/>
                                          </p:val>
                                        </p:tav>
                                        <p:tav tm="100000">
                                          <p:val>
                                            <p:strVal val="#ppt_h"/>
                                          </p:val>
                                        </p:tav>
                                      </p:tavLst>
                                    </p:anim>
                                  </p:childTnLst>
                                </p:cTn>
                              </p:par>
                              <p:par>
                                <p:cTn id="124" presetID="19" presetClass="entr" presetSubtype="10" fill="hold" grpId="2" nodeType="withEffect">
                                  <p:stCondLst>
                                    <p:cond delay="0"/>
                                  </p:stCondLst>
                                  <p:childTnLst>
                                    <p:set>
                                      <p:cBhvr>
                                        <p:cTn id="125" dur="1" fill="hold">
                                          <p:stCondLst>
                                            <p:cond delay="0"/>
                                          </p:stCondLst>
                                        </p:cTn>
                                        <p:tgtEl>
                                          <p:spTgt spid="13"/>
                                        </p:tgtEl>
                                        <p:attrNameLst>
                                          <p:attrName>style.visibility</p:attrName>
                                        </p:attrNameLst>
                                      </p:cBhvr>
                                      <p:to>
                                        <p:strVal val="visible"/>
                                      </p:to>
                                    </p:set>
                                    <p:anim calcmode="lin" valueType="num">
                                      <p:cBhvr>
                                        <p:cTn id="126" dur="3000" fill="hold"/>
                                        <p:tgtEl>
                                          <p:spTgt spid="13"/>
                                        </p:tgtEl>
                                        <p:attrNameLst>
                                          <p:attrName>ppt_w</p:attrName>
                                        </p:attrNameLst>
                                      </p:cBhvr>
                                      <p:tavLst>
                                        <p:tav tm="0" fmla="#ppt_w*sin(2.5*pi*$)">
                                          <p:val>
                                            <p:fltVal val="0"/>
                                          </p:val>
                                        </p:tav>
                                        <p:tav tm="100000">
                                          <p:val>
                                            <p:fltVal val="1"/>
                                          </p:val>
                                        </p:tav>
                                      </p:tavLst>
                                    </p:anim>
                                    <p:anim calcmode="lin" valueType="num">
                                      <p:cBhvr>
                                        <p:cTn id="127" dur="3000" fill="hold"/>
                                        <p:tgtEl>
                                          <p:spTgt spid="13"/>
                                        </p:tgtEl>
                                        <p:attrNameLst>
                                          <p:attrName>ppt_h</p:attrName>
                                        </p:attrNameLst>
                                      </p:cBhvr>
                                      <p:tavLst>
                                        <p:tav tm="0">
                                          <p:val>
                                            <p:strVal val="#ppt_h"/>
                                          </p:val>
                                        </p:tav>
                                        <p:tav tm="100000">
                                          <p:val>
                                            <p:strVal val="#ppt_h"/>
                                          </p:val>
                                        </p:tav>
                                      </p:tavLst>
                                    </p:anim>
                                  </p:childTnLst>
                                </p:cTn>
                              </p:par>
                              <p:par>
                                <p:cTn id="128" presetID="19" presetClass="entr" presetSubtype="10" fill="hold" grpId="2" nodeType="withEffect">
                                  <p:stCondLst>
                                    <p:cond delay="0"/>
                                  </p:stCondLst>
                                  <p:childTnLst>
                                    <p:set>
                                      <p:cBhvr>
                                        <p:cTn id="129" dur="1" fill="hold">
                                          <p:stCondLst>
                                            <p:cond delay="0"/>
                                          </p:stCondLst>
                                        </p:cTn>
                                        <p:tgtEl>
                                          <p:spTgt spid="14"/>
                                        </p:tgtEl>
                                        <p:attrNameLst>
                                          <p:attrName>style.visibility</p:attrName>
                                        </p:attrNameLst>
                                      </p:cBhvr>
                                      <p:to>
                                        <p:strVal val="visible"/>
                                      </p:to>
                                    </p:set>
                                    <p:anim calcmode="lin" valueType="num">
                                      <p:cBhvr>
                                        <p:cTn id="130" dur="3000" fill="hold"/>
                                        <p:tgtEl>
                                          <p:spTgt spid="14"/>
                                        </p:tgtEl>
                                        <p:attrNameLst>
                                          <p:attrName>ppt_w</p:attrName>
                                        </p:attrNameLst>
                                      </p:cBhvr>
                                      <p:tavLst>
                                        <p:tav tm="0" fmla="#ppt_w*sin(2.5*pi*$)">
                                          <p:val>
                                            <p:fltVal val="0"/>
                                          </p:val>
                                        </p:tav>
                                        <p:tav tm="100000">
                                          <p:val>
                                            <p:fltVal val="1"/>
                                          </p:val>
                                        </p:tav>
                                      </p:tavLst>
                                    </p:anim>
                                    <p:anim calcmode="lin" valueType="num">
                                      <p:cBhvr>
                                        <p:cTn id="131" dur="3000" fill="hold"/>
                                        <p:tgtEl>
                                          <p:spTgt spid="14"/>
                                        </p:tgtEl>
                                        <p:attrNameLst>
                                          <p:attrName>ppt_h</p:attrName>
                                        </p:attrNameLst>
                                      </p:cBhvr>
                                      <p:tavLst>
                                        <p:tav tm="0">
                                          <p:val>
                                            <p:strVal val="#ppt_h"/>
                                          </p:val>
                                        </p:tav>
                                        <p:tav tm="100000">
                                          <p:val>
                                            <p:strVal val="#ppt_h"/>
                                          </p:val>
                                        </p:tav>
                                      </p:tavLst>
                                    </p:anim>
                                  </p:childTnLst>
                                </p:cTn>
                              </p:par>
                              <p:par>
                                <p:cTn id="132" presetID="19" presetClass="entr" presetSubtype="10" fill="hold" grpId="2" nodeType="withEffect">
                                  <p:stCondLst>
                                    <p:cond delay="0"/>
                                  </p:stCondLst>
                                  <p:childTnLst>
                                    <p:set>
                                      <p:cBhvr>
                                        <p:cTn id="133" dur="1" fill="hold">
                                          <p:stCondLst>
                                            <p:cond delay="0"/>
                                          </p:stCondLst>
                                        </p:cTn>
                                        <p:tgtEl>
                                          <p:spTgt spid="15"/>
                                        </p:tgtEl>
                                        <p:attrNameLst>
                                          <p:attrName>style.visibility</p:attrName>
                                        </p:attrNameLst>
                                      </p:cBhvr>
                                      <p:to>
                                        <p:strVal val="visible"/>
                                      </p:to>
                                    </p:set>
                                    <p:anim calcmode="lin" valueType="num">
                                      <p:cBhvr>
                                        <p:cTn id="134" dur="3000" fill="hold"/>
                                        <p:tgtEl>
                                          <p:spTgt spid="15"/>
                                        </p:tgtEl>
                                        <p:attrNameLst>
                                          <p:attrName>ppt_w</p:attrName>
                                        </p:attrNameLst>
                                      </p:cBhvr>
                                      <p:tavLst>
                                        <p:tav tm="0" fmla="#ppt_w*sin(2.5*pi*$)">
                                          <p:val>
                                            <p:fltVal val="0"/>
                                          </p:val>
                                        </p:tav>
                                        <p:tav tm="100000">
                                          <p:val>
                                            <p:fltVal val="1"/>
                                          </p:val>
                                        </p:tav>
                                      </p:tavLst>
                                    </p:anim>
                                    <p:anim calcmode="lin" valueType="num">
                                      <p:cBhvr>
                                        <p:cTn id="135" dur="3000" fill="hold"/>
                                        <p:tgtEl>
                                          <p:spTgt spid="15"/>
                                        </p:tgtEl>
                                        <p:attrNameLst>
                                          <p:attrName>ppt_h</p:attrName>
                                        </p:attrNameLst>
                                      </p:cBhvr>
                                      <p:tavLst>
                                        <p:tav tm="0">
                                          <p:val>
                                            <p:strVal val="#ppt_h"/>
                                          </p:val>
                                        </p:tav>
                                        <p:tav tm="100000">
                                          <p:val>
                                            <p:strVal val="#ppt_h"/>
                                          </p:val>
                                        </p:tav>
                                      </p:tavLst>
                                    </p:anim>
                                  </p:childTnLst>
                                </p:cTn>
                              </p:par>
                              <p:par>
                                <p:cTn id="136" presetID="19" presetClass="entr" presetSubtype="10" fill="hold" grpId="2" nodeType="withEffect">
                                  <p:stCondLst>
                                    <p:cond delay="0"/>
                                  </p:stCondLst>
                                  <p:childTnLst>
                                    <p:set>
                                      <p:cBhvr>
                                        <p:cTn id="137" dur="1" fill="hold">
                                          <p:stCondLst>
                                            <p:cond delay="0"/>
                                          </p:stCondLst>
                                        </p:cTn>
                                        <p:tgtEl>
                                          <p:spTgt spid="16"/>
                                        </p:tgtEl>
                                        <p:attrNameLst>
                                          <p:attrName>style.visibility</p:attrName>
                                        </p:attrNameLst>
                                      </p:cBhvr>
                                      <p:to>
                                        <p:strVal val="visible"/>
                                      </p:to>
                                    </p:set>
                                    <p:anim calcmode="lin" valueType="num">
                                      <p:cBhvr>
                                        <p:cTn id="138" dur="3000" fill="hold"/>
                                        <p:tgtEl>
                                          <p:spTgt spid="16"/>
                                        </p:tgtEl>
                                        <p:attrNameLst>
                                          <p:attrName>ppt_w</p:attrName>
                                        </p:attrNameLst>
                                      </p:cBhvr>
                                      <p:tavLst>
                                        <p:tav tm="0" fmla="#ppt_w*sin(2.5*pi*$)">
                                          <p:val>
                                            <p:fltVal val="0"/>
                                          </p:val>
                                        </p:tav>
                                        <p:tav tm="100000">
                                          <p:val>
                                            <p:fltVal val="1"/>
                                          </p:val>
                                        </p:tav>
                                      </p:tavLst>
                                    </p:anim>
                                    <p:anim calcmode="lin" valueType="num">
                                      <p:cBhvr>
                                        <p:cTn id="139" dur="3000" fill="hold"/>
                                        <p:tgtEl>
                                          <p:spTgt spid="16"/>
                                        </p:tgtEl>
                                        <p:attrNameLst>
                                          <p:attrName>ppt_h</p:attrName>
                                        </p:attrNameLst>
                                      </p:cBhvr>
                                      <p:tavLst>
                                        <p:tav tm="0">
                                          <p:val>
                                            <p:strVal val="#ppt_h"/>
                                          </p:val>
                                        </p:tav>
                                        <p:tav tm="100000">
                                          <p:val>
                                            <p:strVal val="#ppt_h"/>
                                          </p:val>
                                        </p:tav>
                                      </p:tavLst>
                                    </p:anim>
                                  </p:childTnLst>
                                </p:cTn>
                              </p:par>
                            </p:childTnLst>
                          </p:cTn>
                        </p:par>
                        <p:par>
                          <p:cTn id="140" fill="hold">
                            <p:stCondLst>
                              <p:cond delay="3000"/>
                            </p:stCondLst>
                            <p:childTnLst>
                              <p:par>
                                <p:cTn id="141" presetID="2" presetClass="exit" presetSubtype="2" fill="hold" grpId="3" nodeType="afterEffect">
                                  <p:stCondLst>
                                    <p:cond delay="0"/>
                                  </p:stCondLst>
                                  <p:childTnLst>
                                    <p:anim calcmode="lin" valueType="num">
                                      <p:cBhvr additive="base">
                                        <p:cTn id="142" dur="3000"/>
                                        <p:tgtEl>
                                          <p:spTgt spid="5"/>
                                        </p:tgtEl>
                                        <p:attrNameLst>
                                          <p:attrName>ppt_x</p:attrName>
                                        </p:attrNameLst>
                                      </p:cBhvr>
                                      <p:tavLst>
                                        <p:tav tm="0">
                                          <p:val>
                                            <p:strVal val="ppt_x"/>
                                          </p:val>
                                        </p:tav>
                                        <p:tav tm="100000">
                                          <p:val>
                                            <p:strVal val="1+ppt_w/2"/>
                                          </p:val>
                                        </p:tav>
                                      </p:tavLst>
                                    </p:anim>
                                    <p:anim calcmode="lin" valueType="num">
                                      <p:cBhvr additive="base">
                                        <p:cTn id="143" dur="3000"/>
                                        <p:tgtEl>
                                          <p:spTgt spid="5"/>
                                        </p:tgtEl>
                                        <p:attrNameLst>
                                          <p:attrName>ppt_y</p:attrName>
                                        </p:attrNameLst>
                                      </p:cBhvr>
                                      <p:tavLst>
                                        <p:tav tm="0">
                                          <p:val>
                                            <p:strVal val="ppt_y"/>
                                          </p:val>
                                        </p:tav>
                                        <p:tav tm="100000">
                                          <p:val>
                                            <p:strVal val="ppt_y"/>
                                          </p:val>
                                        </p:tav>
                                      </p:tavLst>
                                    </p:anim>
                                    <p:set>
                                      <p:cBhvr>
                                        <p:cTn id="144" dur="1" fill="hold">
                                          <p:stCondLst>
                                            <p:cond delay="2999"/>
                                          </p:stCondLst>
                                        </p:cTn>
                                        <p:tgtEl>
                                          <p:spTgt spid="5"/>
                                        </p:tgtEl>
                                        <p:attrNameLst>
                                          <p:attrName>style.visibility</p:attrName>
                                        </p:attrNameLst>
                                      </p:cBhvr>
                                      <p:to>
                                        <p:strVal val="hidden"/>
                                      </p:to>
                                    </p:set>
                                  </p:childTnLst>
                                </p:cTn>
                              </p:par>
                              <p:par>
                                <p:cTn id="145" presetID="2" presetClass="exit" presetSubtype="2" fill="hold" grpId="3" nodeType="withEffect">
                                  <p:stCondLst>
                                    <p:cond delay="0"/>
                                  </p:stCondLst>
                                  <p:childTnLst>
                                    <p:anim calcmode="lin" valueType="num">
                                      <p:cBhvr additive="base">
                                        <p:cTn id="146" dur="3000"/>
                                        <p:tgtEl>
                                          <p:spTgt spid="7"/>
                                        </p:tgtEl>
                                        <p:attrNameLst>
                                          <p:attrName>ppt_x</p:attrName>
                                        </p:attrNameLst>
                                      </p:cBhvr>
                                      <p:tavLst>
                                        <p:tav tm="0">
                                          <p:val>
                                            <p:strVal val="ppt_x"/>
                                          </p:val>
                                        </p:tav>
                                        <p:tav tm="100000">
                                          <p:val>
                                            <p:strVal val="1+ppt_w/2"/>
                                          </p:val>
                                        </p:tav>
                                      </p:tavLst>
                                    </p:anim>
                                    <p:anim calcmode="lin" valueType="num">
                                      <p:cBhvr additive="base">
                                        <p:cTn id="147" dur="3000"/>
                                        <p:tgtEl>
                                          <p:spTgt spid="7"/>
                                        </p:tgtEl>
                                        <p:attrNameLst>
                                          <p:attrName>ppt_y</p:attrName>
                                        </p:attrNameLst>
                                      </p:cBhvr>
                                      <p:tavLst>
                                        <p:tav tm="0">
                                          <p:val>
                                            <p:strVal val="ppt_y"/>
                                          </p:val>
                                        </p:tav>
                                        <p:tav tm="100000">
                                          <p:val>
                                            <p:strVal val="ppt_y"/>
                                          </p:val>
                                        </p:tav>
                                      </p:tavLst>
                                    </p:anim>
                                    <p:set>
                                      <p:cBhvr>
                                        <p:cTn id="148" dur="1" fill="hold">
                                          <p:stCondLst>
                                            <p:cond delay="2999"/>
                                          </p:stCondLst>
                                        </p:cTn>
                                        <p:tgtEl>
                                          <p:spTgt spid="7"/>
                                        </p:tgtEl>
                                        <p:attrNameLst>
                                          <p:attrName>style.visibility</p:attrName>
                                        </p:attrNameLst>
                                      </p:cBhvr>
                                      <p:to>
                                        <p:strVal val="hidden"/>
                                      </p:to>
                                    </p:set>
                                  </p:childTnLst>
                                </p:cTn>
                              </p:par>
                              <p:par>
                                <p:cTn id="149" presetID="2" presetClass="exit" presetSubtype="2" fill="hold" grpId="3" nodeType="withEffect">
                                  <p:stCondLst>
                                    <p:cond delay="0"/>
                                  </p:stCondLst>
                                  <p:childTnLst>
                                    <p:anim calcmode="lin" valueType="num">
                                      <p:cBhvr additive="base">
                                        <p:cTn id="150" dur="3000"/>
                                        <p:tgtEl>
                                          <p:spTgt spid="9"/>
                                        </p:tgtEl>
                                        <p:attrNameLst>
                                          <p:attrName>ppt_x</p:attrName>
                                        </p:attrNameLst>
                                      </p:cBhvr>
                                      <p:tavLst>
                                        <p:tav tm="0">
                                          <p:val>
                                            <p:strVal val="ppt_x"/>
                                          </p:val>
                                        </p:tav>
                                        <p:tav tm="100000">
                                          <p:val>
                                            <p:strVal val="1+ppt_w/2"/>
                                          </p:val>
                                        </p:tav>
                                      </p:tavLst>
                                    </p:anim>
                                    <p:anim calcmode="lin" valueType="num">
                                      <p:cBhvr additive="base">
                                        <p:cTn id="151" dur="3000"/>
                                        <p:tgtEl>
                                          <p:spTgt spid="9"/>
                                        </p:tgtEl>
                                        <p:attrNameLst>
                                          <p:attrName>ppt_y</p:attrName>
                                        </p:attrNameLst>
                                      </p:cBhvr>
                                      <p:tavLst>
                                        <p:tav tm="0">
                                          <p:val>
                                            <p:strVal val="ppt_y"/>
                                          </p:val>
                                        </p:tav>
                                        <p:tav tm="100000">
                                          <p:val>
                                            <p:strVal val="ppt_y"/>
                                          </p:val>
                                        </p:tav>
                                      </p:tavLst>
                                    </p:anim>
                                    <p:set>
                                      <p:cBhvr>
                                        <p:cTn id="152" dur="1" fill="hold">
                                          <p:stCondLst>
                                            <p:cond delay="2999"/>
                                          </p:stCondLst>
                                        </p:cTn>
                                        <p:tgtEl>
                                          <p:spTgt spid="9"/>
                                        </p:tgtEl>
                                        <p:attrNameLst>
                                          <p:attrName>style.visibility</p:attrName>
                                        </p:attrNameLst>
                                      </p:cBhvr>
                                      <p:to>
                                        <p:strVal val="hidden"/>
                                      </p:to>
                                    </p:set>
                                  </p:childTnLst>
                                </p:cTn>
                              </p:par>
                              <p:par>
                                <p:cTn id="153" presetID="2" presetClass="exit" presetSubtype="2" fill="hold" grpId="3" nodeType="withEffect">
                                  <p:stCondLst>
                                    <p:cond delay="0"/>
                                  </p:stCondLst>
                                  <p:childTnLst>
                                    <p:anim calcmode="lin" valueType="num">
                                      <p:cBhvr additive="base">
                                        <p:cTn id="154" dur="3000"/>
                                        <p:tgtEl>
                                          <p:spTgt spid="10"/>
                                        </p:tgtEl>
                                        <p:attrNameLst>
                                          <p:attrName>ppt_x</p:attrName>
                                        </p:attrNameLst>
                                      </p:cBhvr>
                                      <p:tavLst>
                                        <p:tav tm="0">
                                          <p:val>
                                            <p:strVal val="ppt_x"/>
                                          </p:val>
                                        </p:tav>
                                        <p:tav tm="100000">
                                          <p:val>
                                            <p:strVal val="1+ppt_w/2"/>
                                          </p:val>
                                        </p:tav>
                                      </p:tavLst>
                                    </p:anim>
                                    <p:anim calcmode="lin" valueType="num">
                                      <p:cBhvr additive="base">
                                        <p:cTn id="155" dur="3000"/>
                                        <p:tgtEl>
                                          <p:spTgt spid="10"/>
                                        </p:tgtEl>
                                        <p:attrNameLst>
                                          <p:attrName>ppt_y</p:attrName>
                                        </p:attrNameLst>
                                      </p:cBhvr>
                                      <p:tavLst>
                                        <p:tav tm="0">
                                          <p:val>
                                            <p:strVal val="ppt_y"/>
                                          </p:val>
                                        </p:tav>
                                        <p:tav tm="100000">
                                          <p:val>
                                            <p:strVal val="ppt_y"/>
                                          </p:val>
                                        </p:tav>
                                      </p:tavLst>
                                    </p:anim>
                                    <p:set>
                                      <p:cBhvr>
                                        <p:cTn id="156" dur="1" fill="hold">
                                          <p:stCondLst>
                                            <p:cond delay="2999"/>
                                          </p:stCondLst>
                                        </p:cTn>
                                        <p:tgtEl>
                                          <p:spTgt spid="10"/>
                                        </p:tgtEl>
                                        <p:attrNameLst>
                                          <p:attrName>style.visibility</p:attrName>
                                        </p:attrNameLst>
                                      </p:cBhvr>
                                      <p:to>
                                        <p:strVal val="hidden"/>
                                      </p:to>
                                    </p:set>
                                  </p:childTnLst>
                                </p:cTn>
                              </p:par>
                              <p:par>
                                <p:cTn id="157" presetID="2" presetClass="exit" presetSubtype="2" fill="hold" grpId="3" nodeType="withEffect">
                                  <p:stCondLst>
                                    <p:cond delay="0"/>
                                  </p:stCondLst>
                                  <p:childTnLst>
                                    <p:anim calcmode="lin" valueType="num">
                                      <p:cBhvr additive="base">
                                        <p:cTn id="158" dur="3000"/>
                                        <p:tgtEl>
                                          <p:spTgt spid="15"/>
                                        </p:tgtEl>
                                        <p:attrNameLst>
                                          <p:attrName>ppt_x</p:attrName>
                                        </p:attrNameLst>
                                      </p:cBhvr>
                                      <p:tavLst>
                                        <p:tav tm="0">
                                          <p:val>
                                            <p:strVal val="ppt_x"/>
                                          </p:val>
                                        </p:tav>
                                        <p:tav tm="100000">
                                          <p:val>
                                            <p:strVal val="1+ppt_w/2"/>
                                          </p:val>
                                        </p:tav>
                                      </p:tavLst>
                                    </p:anim>
                                    <p:anim calcmode="lin" valueType="num">
                                      <p:cBhvr additive="base">
                                        <p:cTn id="159" dur="3000"/>
                                        <p:tgtEl>
                                          <p:spTgt spid="15"/>
                                        </p:tgtEl>
                                        <p:attrNameLst>
                                          <p:attrName>ppt_y</p:attrName>
                                        </p:attrNameLst>
                                      </p:cBhvr>
                                      <p:tavLst>
                                        <p:tav tm="0">
                                          <p:val>
                                            <p:strVal val="ppt_y"/>
                                          </p:val>
                                        </p:tav>
                                        <p:tav tm="100000">
                                          <p:val>
                                            <p:strVal val="ppt_y"/>
                                          </p:val>
                                        </p:tav>
                                      </p:tavLst>
                                    </p:anim>
                                    <p:set>
                                      <p:cBhvr>
                                        <p:cTn id="160" dur="1" fill="hold">
                                          <p:stCondLst>
                                            <p:cond delay="2999"/>
                                          </p:stCondLst>
                                        </p:cTn>
                                        <p:tgtEl>
                                          <p:spTgt spid="15"/>
                                        </p:tgtEl>
                                        <p:attrNameLst>
                                          <p:attrName>style.visibility</p:attrName>
                                        </p:attrNameLst>
                                      </p:cBhvr>
                                      <p:to>
                                        <p:strVal val="hidden"/>
                                      </p:to>
                                    </p:set>
                                  </p:childTnLst>
                                </p:cTn>
                              </p:par>
                              <p:par>
                                <p:cTn id="161" presetID="2" presetClass="exit" presetSubtype="2" fill="hold" grpId="3" nodeType="withEffect">
                                  <p:stCondLst>
                                    <p:cond delay="0"/>
                                  </p:stCondLst>
                                  <p:childTnLst>
                                    <p:anim calcmode="lin" valueType="num">
                                      <p:cBhvr additive="base">
                                        <p:cTn id="162" dur="3000"/>
                                        <p:tgtEl>
                                          <p:spTgt spid="16"/>
                                        </p:tgtEl>
                                        <p:attrNameLst>
                                          <p:attrName>ppt_x</p:attrName>
                                        </p:attrNameLst>
                                      </p:cBhvr>
                                      <p:tavLst>
                                        <p:tav tm="0">
                                          <p:val>
                                            <p:strVal val="ppt_x"/>
                                          </p:val>
                                        </p:tav>
                                        <p:tav tm="100000">
                                          <p:val>
                                            <p:strVal val="1+ppt_w/2"/>
                                          </p:val>
                                        </p:tav>
                                      </p:tavLst>
                                    </p:anim>
                                    <p:anim calcmode="lin" valueType="num">
                                      <p:cBhvr additive="base">
                                        <p:cTn id="163" dur="3000"/>
                                        <p:tgtEl>
                                          <p:spTgt spid="16"/>
                                        </p:tgtEl>
                                        <p:attrNameLst>
                                          <p:attrName>ppt_y</p:attrName>
                                        </p:attrNameLst>
                                      </p:cBhvr>
                                      <p:tavLst>
                                        <p:tav tm="0">
                                          <p:val>
                                            <p:strVal val="ppt_y"/>
                                          </p:val>
                                        </p:tav>
                                        <p:tav tm="100000">
                                          <p:val>
                                            <p:strVal val="ppt_y"/>
                                          </p:val>
                                        </p:tav>
                                      </p:tavLst>
                                    </p:anim>
                                    <p:set>
                                      <p:cBhvr>
                                        <p:cTn id="164" dur="1" fill="hold">
                                          <p:stCondLst>
                                            <p:cond delay="2999"/>
                                          </p:stCondLst>
                                        </p:cTn>
                                        <p:tgtEl>
                                          <p:spTgt spid="16"/>
                                        </p:tgtEl>
                                        <p:attrNameLst>
                                          <p:attrName>style.visibility</p:attrName>
                                        </p:attrNameLst>
                                      </p:cBhvr>
                                      <p:to>
                                        <p:strVal val="hidden"/>
                                      </p:to>
                                    </p:set>
                                  </p:childTnLst>
                                </p:cTn>
                              </p:par>
                              <p:par>
                                <p:cTn id="165" presetID="2" presetClass="exit" presetSubtype="8" fill="hold" grpId="3" nodeType="withEffect">
                                  <p:stCondLst>
                                    <p:cond delay="0"/>
                                  </p:stCondLst>
                                  <p:childTnLst>
                                    <p:anim calcmode="lin" valueType="num">
                                      <p:cBhvr additive="base">
                                        <p:cTn id="166" dur="3000"/>
                                        <p:tgtEl>
                                          <p:spTgt spid="6"/>
                                        </p:tgtEl>
                                        <p:attrNameLst>
                                          <p:attrName>ppt_x</p:attrName>
                                        </p:attrNameLst>
                                      </p:cBhvr>
                                      <p:tavLst>
                                        <p:tav tm="0">
                                          <p:val>
                                            <p:strVal val="ppt_x"/>
                                          </p:val>
                                        </p:tav>
                                        <p:tav tm="100000">
                                          <p:val>
                                            <p:strVal val="0-ppt_w/2"/>
                                          </p:val>
                                        </p:tav>
                                      </p:tavLst>
                                    </p:anim>
                                    <p:anim calcmode="lin" valueType="num">
                                      <p:cBhvr additive="base">
                                        <p:cTn id="167" dur="3000"/>
                                        <p:tgtEl>
                                          <p:spTgt spid="6"/>
                                        </p:tgtEl>
                                        <p:attrNameLst>
                                          <p:attrName>ppt_y</p:attrName>
                                        </p:attrNameLst>
                                      </p:cBhvr>
                                      <p:tavLst>
                                        <p:tav tm="0">
                                          <p:val>
                                            <p:strVal val="ppt_y"/>
                                          </p:val>
                                        </p:tav>
                                        <p:tav tm="100000">
                                          <p:val>
                                            <p:strVal val="ppt_y"/>
                                          </p:val>
                                        </p:tav>
                                      </p:tavLst>
                                    </p:anim>
                                    <p:set>
                                      <p:cBhvr>
                                        <p:cTn id="168" dur="1" fill="hold">
                                          <p:stCondLst>
                                            <p:cond delay="2999"/>
                                          </p:stCondLst>
                                        </p:cTn>
                                        <p:tgtEl>
                                          <p:spTgt spid="6"/>
                                        </p:tgtEl>
                                        <p:attrNameLst>
                                          <p:attrName>style.visibility</p:attrName>
                                        </p:attrNameLst>
                                      </p:cBhvr>
                                      <p:to>
                                        <p:strVal val="hidden"/>
                                      </p:to>
                                    </p:set>
                                  </p:childTnLst>
                                </p:cTn>
                              </p:par>
                              <p:par>
                                <p:cTn id="169" presetID="2" presetClass="exit" presetSubtype="8" fill="hold" grpId="3" nodeType="withEffect">
                                  <p:stCondLst>
                                    <p:cond delay="0"/>
                                  </p:stCondLst>
                                  <p:childTnLst>
                                    <p:anim calcmode="lin" valueType="num">
                                      <p:cBhvr additive="base">
                                        <p:cTn id="170" dur="3000"/>
                                        <p:tgtEl>
                                          <p:spTgt spid="8"/>
                                        </p:tgtEl>
                                        <p:attrNameLst>
                                          <p:attrName>ppt_x</p:attrName>
                                        </p:attrNameLst>
                                      </p:cBhvr>
                                      <p:tavLst>
                                        <p:tav tm="0">
                                          <p:val>
                                            <p:strVal val="ppt_x"/>
                                          </p:val>
                                        </p:tav>
                                        <p:tav tm="100000">
                                          <p:val>
                                            <p:strVal val="0-ppt_w/2"/>
                                          </p:val>
                                        </p:tav>
                                      </p:tavLst>
                                    </p:anim>
                                    <p:anim calcmode="lin" valueType="num">
                                      <p:cBhvr additive="base">
                                        <p:cTn id="171" dur="3000"/>
                                        <p:tgtEl>
                                          <p:spTgt spid="8"/>
                                        </p:tgtEl>
                                        <p:attrNameLst>
                                          <p:attrName>ppt_y</p:attrName>
                                        </p:attrNameLst>
                                      </p:cBhvr>
                                      <p:tavLst>
                                        <p:tav tm="0">
                                          <p:val>
                                            <p:strVal val="ppt_y"/>
                                          </p:val>
                                        </p:tav>
                                        <p:tav tm="100000">
                                          <p:val>
                                            <p:strVal val="ppt_y"/>
                                          </p:val>
                                        </p:tav>
                                      </p:tavLst>
                                    </p:anim>
                                    <p:set>
                                      <p:cBhvr>
                                        <p:cTn id="172" dur="1" fill="hold">
                                          <p:stCondLst>
                                            <p:cond delay="2999"/>
                                          </p:stCondLst>
                                        </p:cTn>
                                        <p:tgtEl>
                                          <p:spTgt spid="8"/>
                                        </p:tgtEl>
                                        <p:attrNameLst>
                                          <p:attrName>style.visibility</p:attrName>
                                        </p:attrNameLst>
                                      </p:cBhvr>
                                      <p:to>
                                        <p:strVal val="hidden"/>
                                      </p:to>
                                    </p:set>
                                  </p:childTnLst>
                                </p:cTn>
                              </p:par>
                              <p:par>
                                <p:cTn id="173" presetID="2" presetClass="exit" presetSubtype="8" fill="hold" grpId="3" nodeType="withEffect">
                                  <p:stCondLst>
                                    <p:cond delay="0"/>
                                  </p:stCondLst>
                                  <p:childTnLst>
                                    <p:anim calcmode="lin" valueType="num">
                                      <p:cBhvr additive="base">
                                        <p:cTn id="174" dur="3000"/>
                                        <p:tgtEl>
                                          <p:spTgt spid="11"/>
                                        </p:tgtEl>
                                        <p:attrNameLst>
                                          <p:attrName>ppt_x</p:attrName>
                                        </p:attrNameLst>
                                      </p:cBhvr>
                                      <p:tavLst>
                                        <p:tav tm="0">
                                          <p:val>
                                            <p:strVal val="ppt_x"/>
                                          </p:val>
                                        </p:tav>
                                        <p:tav tm="100000">
                                          <p:val>
                                            <p:strVal val="0-ppt_w/2"/>
                                          </p:val>
                                        </p:tav>
                                      </p:tavLst>
                                    </p:anim>
                                    <p:anim calcmode="lin" valueType="num">
                                      <p:cBhvr additive="base">
                                        <p:cTn id="175" dur="3000"/>
                                        <p:tgtEl>
                                          <p:spTgt spid="11"/>
                                        </p:tgtEl>
                                        <p:attrNameLst>
                                          <p:attrName>ppt_y</p:attrName>
                                        </p:attrNameLst>
                                      </p:cBhvr>
                                      <p:tavLst>
                                        <p:tav tm="0">
                                          <p:val>
                                            <p:strVal val="ppt_y"/>
                                          </p:val>
                                        </p:tav>
                                        <p:tav tm="100000">
                                          <p:val>
                                            <p:strVal val="ppt_y"/>
                                          </p:val>
                                        </p:tav>
                                      </p:tavLst>
                                    </p:anim>
                                    <p:set>
                                      <p:cBhvr>
                                        <p:cTn id="176" dur="1" fill="hold">
                                          <p:stCondLst>
                                            <p:cond delay="2999"/>
                                          </p:stCondLst>
                                        </p:cTn>
                                        <p:tgtEl>
                                          <p:spTgt spid="11"/>
                                        </p:tgtEl>
                                        <p:attrNameLst>
                                          <p:attrName>style.visibility</p:attrName>
                                        </p:attrNameLst>
                                      </p:cBhvr>
                                      <p:to>
                                        <p:strVal val="hidden"/>
                                      </p:to>
                                    </p:set>
                                  </p:childTnLst>
                                </p:cTn>
                              </p:par>
                              <p:par>
                                <p:cTn id="177" presetID="2" presetClass="exit" presetSubtype="8" fill="hold" grpId="3" nodeType="withEffect">
                                  <p:stCondLst>
                                    <p:cond delay="0"/>
                                  </p:stCondLst>
                                  <p:childTnLst>
                                    <p:anim calcmode="lin" valueType="num">
                                      <p:cBhvr additive="base">
                                        <p:cTn id="178" dur="3000"/>
                                        <p:tgtEl>
                                          <p:spTgt spid="12"/>
                                        </p:tgtEl>
                                        <p:attrNameLst>
                                          <p:attrName>ppt_x</p:attrName>
                                        </p:attrNameLst>
                                      </p:cBhvr>
                                      <p:tavLst>
                                        <p:tav tm="0">
                                          <p:val>
                                            <p:strVal val="ppt_x"/>
                                          </p:val>
                                        </p:tav>
                                        <p:tav tm="100000">
                                          <p:val>
                                            <p:strVal val="0-ppt_w/2"/>
                                          </p:val>
                                        </p:tav>
                                      </p:tavLst>
                                    </p:anim>
                                    <p:anim calcmode="lin" valueType="num">
                                      <p:cBhvr additive="base">
                                        <p:cTn id="179" dur="3000"/>
                                        <p:tgtEl>
                                          <p:spTgt spid="12"/>
                                        </p:tgtEl>
                                        <p:attrNameLst>
                                          <p:attrName>ppt_y</p:attrName>
                                        </p:attrNameLst>
                                      </p:cBhvr>
                                      <p:tavLst>
                                        <p:tav tm="0">
                                          <p:val>
                                            <p:strVal val="ppt_y"/>
                                          </p:val>
                                        </p:tav>
                                        <p:tav tm="100000">
                                          <p:val>
                                            <p:strVal val="ppt_y"/>
                                          </p:val>
                                        </p:tav>
                                      </p:tavLst>
                                    </p:anim>
                                    <p:set>
                                      <p:cBhvr>
                                        <p:cTn id="180" dur="1" fill="hold">
                                          <p:stCondLst>
                                            <p:cond delay="2999"/>
                                          </p:stCondLst>
                                        </p:cTn>
                                        <p:tgtEl>
                                          <p:spTgt spid="12"/>
                                        </p:tgtEl>
                                        <p:attrNameLst>
                                          <p:attrName>style.visibility</p:attrName>
                                        </p:attrNameLst>
                                      </p:cBhvr>
                                      <p:to>
                                        <p:strVal val="hidden"/>
                                      </p:to>
                                    </p:set>
                                  </p:childTnLst>
                                </p:cTn>
                              </p:par>
                              <p:par>
                                <p:cTn id="181" presetID="2" presetClass="exit" presetSubtype="8" fill="hold" grpId="3" nodeType="withEffect">
                                  <p:stCondLst>
                                    <p:cond delay="0"/>
                                  </p:stCondLst>
                                  <p:childTnLst>
                                    <p:anim calcmode="lin" valueType="num">
                                      <p:cBhvr additive="base">
                                        <p:cTn id="182" dur="3000"/>
                                        <p:tgtEl>
                                          <p:spTgt spid="13"/>
                                        </p:tgtEl>
                                        <p:attrNameLst>
                                          <p:attrName>ppt_x</p:attrName>
                                        </p:attrNameLst>
                                      </p:cBhvr>
                                      <p:tavLst>
                                        <p:tav tm="0">
                                          <p:val>
                                            <p:strVal val="ppt_x"/>
                                          </p:val>
                                        </p:tav>
                                        <p:tav tm="100000">
                                          <p:val>
                                            <p:strVal val="0-ppt_w/2"/>
                                          </p:val>
                                        </p:tav>
                                      </p:tavLst>
                                    </p:anim>
                                    <p:anim calcmode="lin" valueType="num">
                                      <p:cBhvr additive="base">
                                        <p:cTn id="183" dur="3000"/>
                                        <p:tgtEl>
                                          <p:spTgt spid="13"/>
                                        </p:tgtEl>
                                        <p:attrNameLst>
                                          <p:attrName>ppt_y</p:attrName>
                                        </p:attrNameLst>
                                      </p:cBhvr>
                                      <p:tavLst>
                                        <p:tav tm="0">
                                          <p:val>
                                            <p:strVal val="ppt_y"/>
                                          </p:val>
                                        </p:tav>
                                        <p:tav tm="100000">
                                          <p:val>
                                            <p:strVal val="ppt_y"/>
                                          </p:val>
                                        </p:tav>
                                      </p:tavLst>
                                    </p:anim>
                                    <p:set>
                                      <p:cBhvr>
                                        <p:cTn id="184" dur="1" fill="hold">
                                          <p:stCondLst>
                                            <p:cond delay="2999"/>
                                          </p:stCondLst>
                                        </p:cTn>
                                        <p:tgtEl>
                                          <p:spTgt spid="13"/>
                                        </p:tgtEl>
                                        <p:attrNameLst>
                                          <p:attrName>style.visibility</p:attrName>
                                        </p:attrNameLst>
                                      </p:cBhvr>
                                      <p:to>
                                        <p:strVal val="hidden"/>
                                      </p:to>
                                    </p:set>
                                  </p:childTnLst>
                                </p:cTn>
                              </p:par>
                              <p:par>
                                <p:cTn id="185" presetID="2" presetClass="exit" presetSubtype="8" fill="hold" grpId="3" nodeType="withEffect">
                                  <p:stCondLst>
                                    <p:cond delay="0"/>
                                  </p:stCondLst>
                                  <p:childTnLst>
                                    <p:anim calcmode="lin" valueType="num">
                                      <p:cBhvr additive="base">
                                        <p:cTn id="186" dur="3000"/>
                                        <p:tgtEl>
                                          <p:spTgt spid="14"/>
                                        </p:tgtEl>
                                        <p:attrNameLst>
                                          <p:attrName>ppt_x</p:attrName>
                                        </p:attrNameLst>
                                      </p:cBhvr>
                                      <p:tavLst>
                                        <p:tav tm="0">
                                          <p:val>
                                            <p:strVal val="ppt_x"/>
                                          </p:val>
                                        </p:tav>
                                        <p:tav tm="100000">
                                          <p:val>
                                            <p:strVal val="0-ppt_w/2"/>
                                          </p:val>
                                        </p:tav>
                                      </p:tavLst>
                                    </p:anim>
                                    <p:anim calcmode="lin" valueType="num">
                                      <p:cBhvr additive="base">
                                        <p:cTn id="187" dur="3000"/>
                                        <p:tgtEl>
                                          <p:spTgt spid="14"/>
                                        </p:tgtEl>
                                        <p:attrNameLst>
                                          <p:attrName>ppt_y</p:attrName>
                                        </p:attrNameLst>
                                      </p:cBhvr>
                                      <p:tavLst>
                                        <p:tav tm="0">
                                          <p:val>
                                            <p:strVal val="ppt_y"/>
                                          </p:val>
                                        </p:tav>
                                        <p:tav tm="100000">
                                          <p:val>
                                            <p:strVal val="ppt_y"/>
                                          </p:val>
                                        </p:tav>
                                      </p:tavLst>
                                    </p:anim>
                                    <p:set>
                                      <p:cBhvr>
                                        <p:cTn id="188" dur="1" fill="hold">
                                          <p:stCondLst>
                                            <p:cond delay="2999"/>
                                          </p:stCondLst>
                                        </p:cTn>
                                        <p:tgtEl>
                                          <p:spTgt spid="14"/>
                                        </p:tgtEl>
                                        <p:attrNameLst>
                                          <p:attrName>style.visibility</p:attrName>
                                        </p:attrNameLst>
                                      </p:cBhvr>
                                      <p:to>
                                        <p:strVal val="hidden"/>
                                      </p:to>
                                    </p:set>
                                  </p:childTnLst>
                                </p:cTn>
                              </p:par>
                              <p:par>
                                <p:cTn id="189" presetID="23" presetClass="entr" presetSubtype="288" fill="hold" nodeType="withEffect">
                                  <p:stCondLst>
                                    <p:cond delay="0"/>
                                  </p:stCondLst>
                                  <p:childTnLst>
                                    <p:set>
                                      <p:cBhvr>
                                        <p:cTn id="190" dur="1" fill="hold">
                                          <p:stCondLst>
                                            <p:cond delay="0"/>
                                          </p:stCondLst>
                                        </p:cTn>
                                        <p:tgtEl>
                                          <p:spTgt spid="4"/>
                                        </p:tgtEl>
                                        <p:attrNameLst>
                                          <p:attrName>style.visibility</p:attrName>
                                        </p:attrNameLst>
                                      </p:cBhvr>
                                      <p:to>
                                        <p:strVal val="visible"/>
                                      </p:to>
                                    </p:set>
                                    <p:anim calcmode="lin" valueType="num">
                                      <p:cBhvr>
                                        <p:cTn id="191" dur="3000" fill="hold"/>
                                        <p:tgtEl>
                                          <p:spTgt spid="4"/>
                                        </p:tgtEl>
                                        <p:attrNameLst>
                                          <p:attrName>ppt_w</p:attrName>
                                        </p:attrNameLst>
                                      </p:cBhvr>
                                      <p:tavLst>
                                        <p:tav tm="0">
                                          <p:val>
                                            <p:strVal val="4/3*#ppt_w"/>
                                          </p:val>
                                        </p:tav>
                                        <p:tav tm="100000">
                                          <p:val>
                                            <p:strVal val="#ppt_w"/>
                                          </p:val>
                                        </p:tav>
                                      </p:tavLst>
                                    </p:anim>
                                    <p:anim calcmode="lin" valueType="num">
                                      <p:cBhvr>
                                        <p:cTn id="192" dur="3000" fill="hold"/>
                                        <p:tgtEl>
                                          <p:spTgt spid="4"/>
                                        </p:tgtEl>
                                        <p:attrNameLst>
                                          <p:attrName>ppt_h</p:attrName>
                                        </p:attrNameLst>
                                      </p:cBhvr>
                                      <p:tavLst>
                                        <p:tav tm="0">
                                          <p:val>
                                            <p:strVal val="4/3*#ppt_h"/>
                                          </p:val>
                                        </p:tav>
                                        <p:tav tm="100000">
                                          <p:val>
                                            <p:strVal val="#ppt_h"/>
                                          </p:val>
                                        </p:tav>
                                      </p:tavLst>
                                    </p:anim>
                                  </p:childTnLst>
                                </p:cTn>
                              </p:par>
                              <p:par>
                                <p:cTn id="193" presetID="8" presetClass="entr" presetSubtype="32" fill="hold" nodeType="withEffect">
                                  <p:stCondLst>
                                    <p:cond delay="0"/>
                                  </p:stCondLst>
                                  <p:childTnLst>
                                    <p:set>
                                      <p:cBhvr>
                                        <p:cTn id="194" dur="1" fill="hold">
                                          <p:stCondLst>
                                            <p:cond delay="0"/>
                                          </p:stCondLst>
                                        </p:cTn>
                                        <p:tgtEl>
                                          <p:spTgt spid="4"/>
                                        </p:tgtEl>
                                        <p:attrNameLst>
                                          <p:attrName>style.visibility</p:attrName>
                                        </p:attrNameLst>
                                      </p:cBhvr>
                                      <p:to>
                                        <p:strVal val="visible"/>
                                      </p:to>
                                    </p:set>
                                    <p:animEffect transition="in" filter="diamond(out)">
                                      <p:cBhvr>
                                        <p:cTn id="195"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chemeClr val="tx2">
                  <a:lumMod val="50000"/>
                </a:schemeClr>
              </a:gs>
              <a:gs pos="50000">
                <a:schemeClr val="accent5">
                  <a:lumMod val="50000"/>
                  <a:shade val="67500"/>
                  <a:satMod val="115000"/>
                </a:schemeClr>
              </a:gs>
              <a:gs pos="100000">
                <a:schemeClr val="accent5">
                  <a:lumMod val="50000"/>
                  <a:shade val="100000"/>
                  <a:satMod val="115000"/>
                </a:schemeClr>
              </a:gs>
            </a:gsLst>
            <a:lin ang="16200000" scaled="1"/>
            <a:tileRect/>
          </a:gradFill>
        </p:spPr>
        <p:txBody>
          <a:bodyPr/>
          <a:lstStyle/>
          <a:p>
            <a:endParaRPr lang="es-ES" dirty="0"/>
          </a:p>
        </p:txBody>
      </p:sp>
      <p:pic>
        <p:nvPicPr>
          <p:cNvPr id="4" name="3 Imagen" descr="2048 (5).jpg"/>
          <p:cNvPicPr>
            <a:picLocks noChangeAspect="1"/>
          </p:cNvPicPr>
          <p:nvPr/>
        </p:nvPicPr>
        <p:blipFill>
          <a:blip r:embed="rId2"/>
          <a:stretch>
            <a:fillRect/>
          </a:stretch>
        </p:blipFill>
        <p:spPr>
          <a:xfrm>
            <a:off x="-26789" y="0"/>
            <a:ext cx="9170789" cy="6858000"/>
          </a:xfrm>
          <a:prstGeom prst="rect">
            <a:avLst/>
          </a:prstGeom>
        </p:spPr>
      </p:pic>
      <p:sp>
        <p:nvSpPr>
          <p:cNvPr id="5" name="4 Rombo"/>
          <p:cNvSpPr/>
          <p:nvPr/>
        </p:nvSpPr>
        <p:spPr>
          <a:xfrm>
            <a:off x="2071670" y="5286388"/>
            <a:ext cx="2500298" cy="1571612"/>
          </a:xfrm>
          <a:prstGeom prst="diamond">
            <a:avLst/>
          </a:prstGeom>
          <a:gradFill flip="none" rotWithShape="1">
            <a:gsLst>
              <a:gs pos="0">
                <a:schemeClr val="tx2">
                  <a:lumMod val="75000"/>
                </a:schemeClr>
              </a:gs>
              <a:gs pos="50000">
                <a:schemeClr val="tx2">
                  <a:lumMod val="25000"/>
                  <a:shade val="67500"/>
                  <a:satMod val="115000"/>
                </a:schemeClr>
              </a:gs>
              <a:gs pos="100000">
                <a:schemeClr val="tx2">
                  <a:lumMod val="25000"/>
                  <a:shade val="100000"/>
                  <a:satMod val="115000"/>
                </a:schemeClr>
              </a:gs>
            </a:gsLst>
            <a:path path="circl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ombo"/>
          <p:cNvSpPr/>
          <p:nvPr/>
        </p:nvSpPr>
        <p:spPr>
          <a:xfrm>
            <a:off x="2071670" y="3571876"/>
            <a:ext cx="2500298" cy="1714488"/>
          </a:xfrm>
          <a:prstGeom prst="diamond">
            <a:avLst/>
          </a:prstGeom>
          <a:gradFill flip="none" rotWithShape="1">
            <a:gsLst>
              <a:gs pos="0">
                <a:schemeClr val="tx2">
                  <a:lumMod val="75000"/>
                </a:schemeClr>
              </a:gs>
              <a:gs pos="50000">
                <a:schemeClr val="tx2">
                  <a:lumMod val="25000"/>
                  <a:shade val="67500"/>
                  <a:satMod val="115000"/>
                </a:schemeClr>
              </a:gs>
              <a:gs pos="100000">
                <a:schemeClr val="tx2">
                  <a:lumMod val="25000"/>
                  <a:shade val="100000"/>
                  <a:satMod val="115000"/>
                </a:schemeClr>
              </a:gs>
            </a:gsLst>
            <a:path path="circl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ombo"/>
          <p:cNvSpPr/>
          <p:nvPr/>
        </p:nvSpPr>
        <p:spPr>
          <a:xfrm>
            <a:off x="2071670" y="1857364"/>
            <a:ext cx="2500298" cy="1714512"/>
          </a:xfrm>
          <a:prstGeom prst="diamond">
            <a:avLst/>
          </a:prstGeom>
          <a:gradFill flip="none" rotWithShape="1">
            <a:gsLst>
              <a:gs pos="0">
                <a:schemeClr val="tx2">
                  <a:lumMod val="75000"/>
                </a:schemeClr>
              </a:gs>
              <a:gs pos="50000">
                <a:schemeClr val="tx2">
                  <a:lumMod val="25000"/>
                  <a:shade val="67500"/>
                  <a:satMod val="115000"/>
                </a:schemeClr>
              </a:gs>
              <a:gs pos="100000">
                <a:schemeClr val="tx2">
                  <a:lumMod val="25000"/>
                  <a:shade val="100000"/>
                  <a:satMod val="115000"/>
                </a:schemeClr>
              </a:gs>
            </a:gsLst>
            <a:path path="circl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ombo"/>
          <p:cNvSpPr/>
          <p:nvPr/>
        </p:nvSpPr>
        <p:spPr>
          <a:xfrm>
            <a:off x="2071670" y="0"/>
            <a:ext cx="2500298" cy="1785950"/>
          </a:xfrm>
          <a:prstGeom prst="diamond">
            <a:avLst/>
          </a:prstGeom>
          <a:gradFill flip="none" rotWithShape="1">
            <a:gsLst>
              <a:gs pos="0">
                <a:schemeClr val="tx2">
                  <a:lumMod val="75000"/>
                </a:schemeClr>
              </a:gs>
              <a:gs pos="50000">
                <a:schemeClr val="tx2">
                  <a:lumMod val="25000"/>
                  <a:shade val="67500"/>
                  <a:satMod val="115000"/>
                </a:schemeClr>
              </a:gs>
              <a:gs pos="100000">
                <a:schemeClr val="tx2">
                  <a:lumMod val="25000"/>
                  <a:shade val="100000"/>
                  <a:satMod val="115000"/>
                </a:schemeClr>
              </a:gs>
            </a:gsLst>
            <a:path path="circl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ombo"/>
          <p:cNvSpPr/>
          <p:nvPr/>
        </p:nvSpPr>
        <p:spPr>
          <a:xfrm>
            <a:off x="4572000" y="5286388"/>
            <a:ext cx="2500298" cy="1571612"/>
          </a:xfrm>
          <a:prstGeom prst="diamond">
            <a:avLst/>
          </a:prstGeom>
          <a:gradFill flip="none" rotWithShape="1">
            <a:gsLst>
              <a:gs pos="0">
                <a:schemeClr val="tx2">
                  <a:lumMod val="75000"/>
                </a:schemeClr>
              </a:gs>
              <a:gs pos="50000">
                <a:schemeClr val="tx2">
                  <a:lumMod val="25000"/>
                  <a:shade val="67500"/>
                  <a:satMod val="115000"/>
                </a:schemeClr>
              </a:gs>
              <a:gs pos="100000">
                <a:schemeClr val="tx2">
                  <a:lumMod val="25000"/>
                  <a:shade val="100000"/>
                  <a:satMod val="115000"/>
                </a:schemeClr>
              </a:gs>
            </a:gsLst>
            <a:path path="circl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ombo"/>
          <p:cNvSpPr/>
          <p:nvPr/>
        </p:nvSpPr>
        <p:spPr>
          <a:xfrm>
            <a:off x="4572000" y="3571876"/>
            <a:ext cx="2500298" cy="1714488"/>
          </a:xfrm>
          <a:prstGeom prst="diamond">
            <a:avLst/>
          </a:prstGeom>
          <a:gradFill flip="none" rotWithShape="1">
            <a:gsLst>
              <a:gs pos="0">
                <a:schemeClr val="tx2">
                  <a:lumMod val="75000"/>
                </a:schemeClr>
              </a:gs>
              <a:gs pos="50000">
                <a:schemeClr val="tx2">
                  <a:lumMod val="25000"/>
                  <a:shade val="67500"/>
                  <a:satMod val="115000"/>
                </a:schemeClr>
              </a:gs>
              <a:gs pos="100000">
                <a:schemeClr val="tx2">
                  <a:lumMod val="25000"/>
                  <a:shade val="100000"/>
                  <a:satMod val="115000"/>
                </a:schemeClr>
              </a:gs>
            </a:gsLst>
            <a:path path="circl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ombo"/>
          <p:cNvSpPr/>
          <p:nvPr/>
        </p:nvSpPr>
        <p:spPr>
          <a:xfrm>
            <a:off x="4572000" y="1857364"/>
            <a:ext cx="2500298" cy="1714512"/>
          </a:xfrm>
          <a:prstGeom prst="diamond">
            <a:avLst/>
          </a:prstGeom>
          <a:gradFill flip="none" rotWithShape="1">
            <a:gsLst>
              <a:gs pos="0">
                <a:schemeClr val="tx2">
                  <a:lumMod val="75000"/>
                </a:schemeClr>
              </a:gs>
              <a:gs pos="50000">
                <a:schemeClr val="tx2">
                  <a:lumMod val="25000"/>
                  <a:shade val="67500"/>
                  <a:satMod val="115000"/>
                </a:schemeClr>
              </a:gs>
              <a:gs pos="100000">
                <a:schemeClr val="tx2">
                  <a:lumMod val="25000"/>
                  <a:shade val="100000"/>
                  <a:satMod val="115000"/>
                </a:schemeClr>
              </a:gs>
            </a:gsLst>
            <a:path path="circl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ombo"/>
          <p:cNvSpPr/>
          <p:nvPr/>
        </p:nvSpPr>
        <p:spPr>
          <a:xfrm>
            <a:off x="4572000" y="0"/>
            <a:ext cx="2500298" cy="1785950"/>
          </a:xfrm>
          <a:prstGeom prst="diamond">
            <a:avLst/>
          </a:prstGeom>
          <a:gradFill flip="none" rotWithShape="1">
            <a:gsLst>
              <a:gs pos="0">
                <a:schemeClr val="tx2">
                  <a:lumMod val="75000"/>
                </a:schemeClr>
              </a:gs>
              <a:gs pos="50000">
                <a:schemeClr val="tx2">
                  <a:lumMod val="25000"/>
                  <a:shade val="67500"/>
                  <a:satMod val="115000"/>
                </a:schemeClr>
              </a:gs>
              <a:gs pos="100000">
                <a:schemeClr val="tx2">
                  <a:lumMod val="25000"/>
                  <a:shade val="100000"/>
                  <a:satMod val="115000"/>
                </a:schemeClr>
              </a:gs>
            </a:gsLst>
            <a:path path="circl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a:off x="0" y="0"/>
            <a:ext cx="9144000" cy="7929594"/>
          </a:xfrm>
          <a:prstGeom prst="rect">
            <a:avLst/>
          </a:prstGeom>
          <a:gradFill flip="none" rotWithShape="1">
            <a:gsLst>
              <a:gs pos="0">
                <a:schemeClr val="tx2">
                  <a:lumMod val="50000"/>
                  <a:shade val="30000"/>
                  <a:satMod val="115000"/>
                </a:schemeClr>
              </a:gs>
              <a:gs pos="50000">
                <a:schemeClr val="tx2">
                  <a:lumMod val="50000"/>
                  <a:shade val="67500"/>
                  <a:satMod val="115000"/>
                </a:schemeClr>
              </a:gs>
              <a:gs pos="100000">
                <a:schemeClr val="tx2">
                  <a:lumMod val="50000"/>
                  <a:shade val="100000"/>
                  <a:satMod val="115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3"/>
                                        </p:tgtEl>
                                        <p:attrNameLst>
                                          <p:attrName>style.opacity</p:attrName>
                                        </p:attrNameLst>
                                      </p:cBhvr>
                                      <p:to>
                                        <p:strVal val="0"/>
                                      </p:to>
                                    </p:set>
                                    <p:animEffect filter="image" prLst="opacity: 0">
                                      <p:cBhvr rctx="IE">
                                        <p:cTn id="7" dur="indefinite"/>
                                        <p:tgtEl>
                                          <p:spTgt spid="13"/>
                                        </p:tgtEl>
                                      </p:cBhvr>
                                    </p:animEffect>
                                  </p:childTnLst>
                                </p:cTn>
                              </p:par>
                              <p:par>
                                <p:cTn id="8" presetID="2" presetClass="entr" presetSubtype="2"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3000" fill="hold"/>
                                        <p:tgtEl>
                                          <p:spTgt spid="5"/>
                                        </p:tgtEl>
                                        <p:attrNameLst>
                                          <p:attrName>ppt_x</p:attrName>
                                        </p:attrNameLst>
                                      </p:cBhvr>
                                      <p:tavLst>
                                        <p:tav tm="0">
                                          <p:val>
                                            <p:strVal val="1+#ppt_w/2"/>
                                          </p:val>
                                        </p:tav>
                                        <p:tav tm="100000">
                                          <p:val>
                                            <p:strVal val="#ppt_x"/>
                                          </p:val>
                                        </p:tav>
                                      </p:tavLst>
                                    </p:anim>
                                    <p:anim calcmode="lin" valueType="num">
                                      <p:cBhvr additive="base">
                                        <p:cTn id="11" dur="3000" fill="hold"/>
                                        <p:tgtEl>
                                          <p:spTgt spid="5"/>
                                        </p:tgtEl>
                                        <p:attrNameLst>
                                          <p:attrName>ppt_y</p:attrName>
                                        </p:attrNameLst>
                                      </p:cBhvr>
                                      <p:tavLst>
                                        <p:tav tm="0">
                                          <p:val>
                                            <p:strVal val="#ppt_y"/>
                                          </p:val>
                                        </p:tav>
                                        <p:tav tm="100000">
                                          <p:val>
                                            <p:strVal val="#ppt_y"/>
                                          </p:val>
                                        </p:tav>
                                      </p:tavLst>
                                    </p:anim>
                                  </p:childTnLst>
                                </p:cTn>
                              </p:par>
                              <p:par>
                                <p:cTn id="12" presetID="2" presetClass="entr" presetSubtype="2" fill="hold" grpId="0"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3000" fill="hold"/>
                                        <p:tgtEl>
                                          <p:spTgt spid="6"/>
                                        </p:tgtEl>
                                        <p:attrNameLst>
                                          <p:attrName>ppt_x</p:attrName>
                                        </p:attrNameLst>
                                      </p:cBhvr>
                                      <p:tavLst>
                                        <p:tav tm="0">
                                          <p:val>
                                            <p:strVal val="1+#ppt_w/2"/>
                                          </p:val>
                                        </p:tav>
                                        <p:tav tm="100000">
                                          <p:val>
                                            <p:strVal val="#ppt_x"/>
                                          </p:val>
                                        </p:tav>
                                      </p:tavLst>
                                    </p:anim>
                                    <p:anim calcmode="lin" valueType="num">
                                      <p:cBhvr additive="base">
                                        <p:cTn id="15" dur="3000" fill="hold"/>
                                        <p:tgtEl>
                                          <p:spTgt spid="6"/>
                                        </p:tgtEl>
                                        <p:attrNameLst>
                                          <p:attrName>ppt_y</p:attrName>
                                        </p:attrNameLst>
                                      </p:cBhvr>
                                      <p:tavLst>
                                        <p:tav tm="0">
                                          <p:val>
                                            <p:strVal val="#ppt_y"/>
                                          </p:val>
                                        </p:tav>
                                        <p:tav tm="100000">
                                          <p:val>
                                            <p:strVal val="#ppt_y"/>
                                          </p:val>
                                        </p:tav>
                                      </p:tavLst>
                                    </p:anim>
                                  </p:childTnLst>
                                </p:cTn>
                              </p:par>
                              <p:par>
                                <p:cTn id="16" presetID="2" presetClass="entr" presetSubtype="2"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3000" fill="hold"/>
                                        <p:tgtEl>
                                          <p:spTgt spid="7"/>
                                        </p:tgtEl>
                                        <p:attrNameLst>
                                          <p:attrName>ppt_x</p:attrName>
                                        </p:attrNameLst>
                                      </p:cBhvr>
                                      <p:tavLst>
                                        <p:tav tm="0">
                                          <p:val>
                                            <p:strVal val="1+#ppt_w/2"/>
                                          </p:val>
                                        </p:tav>
                                        <p:tav tm="100000">
                                          <p:val>
                                            <p:strVal val="#ppt_x"/>
                                          </p:val>
                                        </p:tav>
                                      </p:tavLst>
                                    </p:anim>
                                    <p:anim calcmode="lin" valueType="num">
                                      <p:cBhvr additive="base">
                                        <p:cTn id="19" dur="3000" fill="hold"/>
                                        <p:tgtEl>
                                          <p:spTgt spid="7"/>
                                        </p:tgtEl>
                                        <p:attrNameLst>
                                          <p:attrName>ppt_y</p:attrName>
                                        </p:attrNameLst>
                                      </p:cBhvr>
                                      <p:tavLst>
                                        <p:tav tm="0">
                                          <p:val>
                                            <p:strVal val="#ppt_y"/>
                                          </p:val>
                                        </p:tav>
                                        <p:tav tm="100000">
                                          <p:val>
                                            <p:strVal val="#ppt_y"/>
                                          </p:val>
                                        </p:tav>
                                      </p:tavLst>
                                    </p:anim>
                                  </p:childTnLst>
                                </p:cTn>
                              </p:par>
                              <p:par>
                                <p:cTn id="20" presetID="2" presetClass="entr" presetSubtype="2"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3000" fill="hold"/>
                                        <p:tgtEl>
                                          <p:spTgt spid="8"/>
                                        </p:tgtEl>
                                        <p:attrNameLst>
                                          <p:attrName>ppt_x</p:attrName>
                                        </p:attrNameLst>
                                      </p:cBhvr>
                                      <p:tavLst>
                                        <p:tav tm="0">
                                          <p:val>
                                            <p:strVal val="1+#ppt_w/2"/>
                                          </p:val>
                                        </p:tav>
                                        <p:tav tm="100000">
                                          <p:val>
                                            <p:strVal val="#ppt_x"/>
                                          </p:val>
                                        </p:tav>
                                      </p:tavLst>
                                    </p:anim>
                                    <p:anim calcmode="lin" valueType="num">
                                      <p:cBhvr additive="base">
                                        <p:cTn id="23" dur="3000" fill="hold"/>
                                        <p:tgtEl>
                                          <p:spTgt spid="8"/>
                                        </p:tgtEl>
                                        <p:attrNameLst>
                                          <p:attrName>ppt_y</p:attrName>
                                        </p:attrNameLst>
                                      </p:cBhvr>
                                      <p:tavLst>
                                        <p:tav tm="0">
                                          <p:val>
                                            <p:strVal val="#ppt_y"/>
                                          </p:val>
                                        </p:tav>
                                        <p:tav tm="100000">
                                          <p:val>
                                            <p:strVal val="#ppt_y"/>
                                          </p:val>
                                        </p:tav>
                                      </p:tavLst>
                                    </p:anim>
                                  </p:childTnLst>
                                </p:cTn>
                              </p:par>
                              <p:par>
                                <p:cTn id="24" presetID="2" presetClass="entr" presetSubtype="8" fill="hold" grpId="0" nodeType="with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additive="base">
                                        <p:cTn id="26" dur="3000" fill="hold"/>
                                        <p:tgtEl>
                                          <p:spTgt spid="9"/>
                                        </p:tgtEl>
                                        <p:attrNameLst>
                                          <p:attrName>ppt_x</p:attrName>
                                        </p:attrNameLst>
                                      </p:cBhvr>
                                      <p:tavLst>
                                        <p:tav tm="0">
                                          <p:val>
                                            <p:strVal val="0-#ppt_w/2"/>
                                          </p:val>
                                        </p:tav>
                                        <p:tav tm="100000">
                                          <p:val>
                                            <p:strVal val="#ppt_x"/>
                                          </p:val>
                                        </p:tav>
                                      </p:tavLst>
                                    </p:anim>
                                    <p:anim calcmode="lin" valueType="num">
                                      <p:cBhvr additive="base">
                                        <p:cTn id="27" dur="3000" fill="hold"/>
                                        <p:tgtEl>
                                          <p:spTgt spid="9"/>
                                        </p:tgtEl>
                                        <p:attrNameLst>
                                          <p:attrName>ppt_y</p:attrName>
                                        </p:attrNameLst>
                                      </p:cBhvr>
                                      <p:tavLst>
                                        <p:tav tm="0">
                                          <p:val>
                                            <p:strVal val="#ppt_y"/>
                                          </p:val>
                                        </p:tav>
                                        <p:tav tm="100000">
                                          <p:val>
                                            <p:strVal val="#ppt_y"/>
                                          </p:val>
                                        </p:tav>
                                      </p:tavLst>
                                    </p:anim>
                                  </p:childTnLst>
                                </p:cTn>
                              </p:par>
                              <p:par>
                                <p:cTn id="28" presetID="2" presetClass="entr" presetSubtype="8" fill="hold" grpId="0" nodeType="with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additive="base">
                                        <p:cTn id="30" dur="3000" fill="hold"/>
                                        <p:tgtEl>
                                          <p:spTgt spid="10"/>
                                        </p:tgtEl>
                                        <p:attrNameLst>
                                          <p:attrName>ppt_x</p:attrName>
                                        </p:attrNameLst>
                                      </p:cBhvr>
                                      <p:tavLst>
                                        <p:tav tm="0">
                                          <p:val>
                                            <p:strVal val="0-#ppt_w/2"/>
                                          </p:val>
                                        </p:tav>
                                        <p:tav tm="100000">
                                          <p:val>
                                            <p:strVal val="#ppt_x"/>
                                          </p:val>
                                        </p:tav>
                                      </p:tavLst>
                                    </p:anim>
                                    <p:anim calcmode="lin" valueType="num">
                                      <p:cBhvr additive="base">
                                        <p:cTn id="31" dur="3000" fill="hold"/>
                                        <p:tgtEl>
                                          <p:spTgt spid="10"/>
                                        </p:tgtEl>
                                        <p:attrNameLst>
                                          <p:attrName>ppt_y</p:attrName>
                                        </p:attrNameLst>
                                      </p:cBhvr>
                                      <p:tavLst>
                                        <p:tav tm="0">
                                          <p:val>
                                            <p:strVal val="#ppt_y"/>
                                          </p:val>
                                        </p:tav>
                                        <p:tav tm="100000">
                                          <p:val>
                                            <p:strVal val="#ppt_y"/>
                                          </p:val>
                                        </p:tav>
                                      </p:tavLst>
                                    </p:anim>
                                  </p:childTnLst>
                                </p:cTn>
                              </p:par>
                              <p:par>
                                <p:cTn id="32" presetID="2" presetClass="entr" presetSubtype="8" fill="hold" grpId="0" nodeType="withEffect">
                                  <p:stCondLst>
                                    <p:cond delay="0"/>
                                  </p:stCondLst>
                                  <p:childTnLst>
                                    <p:set>
                                      <p:cBhvr>
                                        <p:cTn id="33" dur="1" fill="hold">
                                          <p:stCondLst>
                                            <p:cond delay="0"/>
                                          </p:stCondLst>
                                        </p:cTn>
                                        <p:tgtEl>
                                          <p:spTgt spid="11"/>
                                        </p:tgtEl>
                                        <p:attrNameLst>
                                          <p:attrName>style.visibility</p:attrName>
                                        </p:attrNameLst>
                                      </p:cBhvr>
                                      <p:to>
                                        <p:strVal val="visible"/>
                                      </p:to>
                                    </p:set>
                                    <p:anim calcmode="lin" valueType="num">
                                      <p:cBhvr additive="base">
                                        <p:cTn id="34" dur="3000" fill="hold"/>
                                        <p:tgtEl>
                                          <p:spTgt spid="11"/>
                                        </p:tgtEl>
                                        <p:attrNameLst>
                                          <p:attrName>ppt_x</p:attrName>
                                        </p:attrNameLst>
                                      </p:cBhvr>
                                      <p:tavLst>
                                        <p:tav tm="0">
                                          <p:val>
                                            <p:strVal val="0-#ppt_w/2"/>
                                          </p:val>
                                        </p:tav>
                                        <p:tav tm="100000">
                                          <p:val>
                                            <p:strVal val="#ppt_x"/>
                                          </p:val>
                                        </p:tav>
                                      </p:tavLst>
                                    </p:anim>
                                    <p:anim calcmode="lin" valueType="num">
                                      <p:cBhvr additive="base">
                                        <p:cTn id="35" dur="3000" fill="hold"/>
                                        <p:tgtEl>
                                          <p:spTgt spid="11"/>
                                        </p:tgtEl>
                                        <p:attrNameLst>
                                          <p:attrName>ppt_y</p:attrName>
                                        </p:attrNameLst>
                                      </p:cBhvr>
                                      <p:tavLst>
                                        <p:tav tm="0">
                                          <p:val>
                                            <p:strVal val="#ppt_y"/>
                                          </p:val>
                                        </p:tav>
                                        <p:tav tm="100000">
                                          <p:val>
                                            <p:strVal val="#ppt_y"/>
                                          </p:val>
                                        </p:tav>
                                      </p:tavLst>
                                    </p:anim>
                                  </p:childTnLst>
                                </p:cTn>
                              </p:par>
                              <p:par>
                                <p:cTn id="36" presetID="2" presetClass="entr" presetSubtype="8" fill="hold" grpId="0" nodeType="withEffect">
                                  <p:stCondLst>
                                    <p:cond delay="0"/>
                                  </p:stCondLst>
                                  <p:childTnLst>
                                    <p:set>
                                      <p:cBhvr>
                                        <p:cTn id="37" dur="1" fill="hold">
                                          <p:stCondLst>
                                            <p:cond delay="0"/>
                                          </p:stCondLst>
                                        </p:cTn>
                                        <p:tgtEl>
                                          <p:spTgt spid="12"/>
                                        </p:tgtEl>
                                        <p:attrNameLst>
                                          <p:attrName>style.visibility</p:attrName>
                                        </p:attrNameLst>
                                      </p:cBhvr>
                                      <p:to>
                                        <p:strVal val="visible"/>
                                      </p:to>
                                    </p:set>
                                    <p:anim calcmode="lin" valueType="num">
                                      <p:cBhvr additive="base">
                                        <p:cTn id="38" dur="3000" fill="hold"/>
                                        <p:tgtEl>
                                          <p:spTgt spid="12"/>
                                        </p:tgtEl>
                                        <p:attrNameLst>
                                          <p:attrName>ppt_x</p:attrName>
                                        </p:attrNameLst>
                                      </p:cBhvr>
                                      <p:tavLst>
                                        <p:tav tm="0">
                                          <p:val>
                                            <p:strVal val="0-#ppt_w/2"/>
                                          </p:val>
                                        </p:tav>
                                        <p:tav tm="100000">
                                          <p:val>
                                            <p:strVal val="#ppt_x"/>
                                          </p:val>
                                        </p:tav>
                                      </p:tavLst>
                                    </p:anim>
                                    <p:anim calcmode="lin" valueType="num">
                                      <p:cBhvr additive="base">
                                        <p:cTn id="39" dur="3000" fill="hold"/>
                                        <p:tgtEl>
                                          <p:spTgt spid="12"/>
                                        </p:tgtEl>
                                        <p:attrNameLst>
                                          <p:attrName>ppt_y</p:attrName>
                                        </p:attrNameLst>
                                      </p:cBhvr>
                                      <p:tavLst>
                                        <p:tav tm="0">
                                          <p:val>
                                            <p:strVal val="#ppt_y"/>
                                          </p:val>
                                        </p:tav>
                                        <p:tav tm="100000">
                                          <p:val>
                                            <p:strVal val="#ppt_y"/>
                                          </p:val>
                                        </p:tav>
                                      </p:tavLst>
                                    </p:anim>
                                  </p:childTnLst>
                                </p:cTn>
                              </p:par>
                              <p:par>
                                <p:cTn id="40" presetID="8" presetClass="emph" presetSubtype="0" fill="hold" grpId="1" nodeType="withEffect">
                                  <p:stCondLst>
                                    <p:cond delay="0"/>
                                  </p:stCondLst>
                                  <p:childTnLst>
                                    <p:animRot by="21600000">
                                      <p:cBhvr>
                                        <p:cTn id="41" dur="3000" fill="hold"/>
                                        <p:tgtEl>
                                          <p:spTgt spid="5"/>
                                        </p:tgtEl>
                                        <p:attrNameLst>
                                          <p:attrName>r</p:attrName>
                                        </p:attrNameLst>
                                      </p:cBhvr>
                                    </p:animRot>
                                  </p:childTnLst>
                                </p:cTn>
                              </p:par>
                              <p:par>
                                <p:cTn id="42" presetID="8" presetClass="emph" presetSubtype="0" fill="hold" grpId="1" nodeType="withEffect">
                                  <p:stCondLst>
                                    <p:cond delay="0"/>
                                  </p:stCondLst>
                                  <p:childTnLst>
                                    <p:animRot by="21600000">
                                      <p:cBhvr>
                                        <p:cTn id="43" dur="3000" fill="hold"/>
                                        <p:tgtEl>
                                          <p:spTgt spid="6"/>
                                        </p:tgtEl>
                                        <p:attrNameLst>
                                          <p:attrName>r</p:attrName>
                                        </p:attrNameLst>
                                      </p:cBhvr>
                                    </p:animRot>
                                  </p:childTnLst>
                                </p:cTn>
                              </p:par>
                              <p:par>
                                <p:cTn id="44" presetID="8" presetClass="emph" presetSubtype="0" fill="hold" grpId="1" nodeType="withEffect">
                                  <p:stCondLst>
                                    <p:cond delay="0"/>
                                  </p:stCondLst>
                                  <p:childTnLst>
                                    <p:animRot by="21600000">
                                      <p:cBhvr>
                                        <p:cTn id="45" dur="3000" fill="hold"/>
                                        <p:tgtEl>
                                          <p:spTgt spid="7"/>
                                        </p:tgtEl>
                                        <p:attrNameLst>
                                          <p:attrName>r</p:attrName>
                                        </p:attrNameLst>
                                      </p:cBhvr>
                                    </p:animRot>
                                  </p:childTnLst>
                                </p:cTn>
                              </p:par>
                              <p:par>
                                <p:cTn id="46" presetID="8" presetClass="emph" presetSubtype="0" fill="hold" grpId="1" nodeType="withEffect">
                                  <p:stCondLst>
                                    <p:cond delay="0"/>
                                  </p:stCondLst>
                                  <p:childTnLst>
                                    <p:animRot by="21600000">
                                      <p:cBhvr>
                                        <p:cTn id="47" dur="3000" fill="hold"/>
                                        <p:tgtEl>
                                          <p:spTgt spid="8"/>
                                        </p:tgtEl>
                                        <p:attrNameLst>
                                          <p:attrName>r</p:attrName>
                                        </p:attrNameLst>
                                      </p:cBhvr>
                                    </p:animRot>
                                  </p:childTnLst>
                                </p:cTn>
                              </p:par>
                              <p:par>
                                <p:cTn id="48" presetID="8" presetClass="emph" presetSubtype="0" fill="hold" grpId="1" nodeType="withEffect">
                                  <p:stCondLst>
                                    <p:cond delay="0"/>
                                  </p:stCondLst>
                                  <p:childTnLst>
                                    <p:animRot by="-21600000">
                                      <p:cBhvr>
                                        <p:cTn id="49" dur="3000" fill="hold"/>
                                        <p:tgtEl>
                                          <p:spTgt spid="9"/>
                                        </p:tgtEl>
                                        <p:attrNameLst>
                                          <p:attrName>r</p:attrName>
                                        </p:attrNameLst>
                                      </p:cBhvr>
                                    </p:animRot>
                                  </p:childTnLst>
                                </p:cTn>
                              </p:par>
                              <p:par>
                                <p:cTn id="50" presetID="8" presetClass="emph" presetSubtype="0" fill="hold" grpId="1" nodeType="withEffect">
                                  <p:stCondLst>
                                    <p:cond delay="0"/>
                                  </p:stCondLst>
                                  <p:childTnLst>
                                    <p:animRot by="-21600000">
                                      <p:cBhvr>
                                        <p:cTn id="51" dur="3000" fill="hold"/>
                                        <p:tgtEl>
                                          <p:spTgt spid="10"/>
                                        </p:tgtEl>
                                        <p:attrNameLst>
                                          <p:attrName>r</p:attrName>
                                        </p:attrNameLst>
                                      </p:cBhvr>
                                    </p:animRot>
                                  </p:childTnLst>
                                </p:cTn>
                              </p:par>
                              <p:par>
                                <p:cTn id="52" presetID="8" presetClass="emph" presetSubtype="0" fill="hold" grpId="1" nodeType="withEffect">
                                  <p:stCondLst>
                                    <p:cond delay="0"/>
                                  </p:stCondLst>
                                  <p:childTnLst>
                                    <p:animRot by="-21600000">
                                      <p:cBhvr>
                                        <p:cTn id="53" dur="3000" fill="hold"/>
                                        <p:tgtEl>
                                          <p:spTgt spid="11"/>
                                        </p:tgtEl>
                                        <p:attrNameLst>
                                          <p:attrName>r</p:attrName>
                                        </p:attrNameLst>
                                      </p:cBhvr>
                                    </p:animRot>
                                  </p:childTnLst>
                                </p:cTn>
                              </p:par>
                              <p:par>
                                <p:cTn id="54" presetID="8" presetClass="emph" presetSubtype="0" fill="hold" grpId="1" nodeType="withEffect">
                                  <p:stCondLst>
                                    <p:cond delay="0"/>
                                  </p:stCondLst>
                                  <p:childTnLst>
                                    <p:animRot by="-21600000">
                                      <p:cBhvr>
                                        <p:cTn id="55" dur="3000" fill="hold"/>
                                        <p:tgtEl>
                                          <p:spTgt spid="12"/>
                                        </p:tgtEl>
                                        <p:attrNameLst>
                                          <p:attrName>r</p:attrName>
                                        </p:attrNameLst>
                                      </p:cBhvr>
                                    </p:animRot>
                                  </p:childTnLst>
                                </p:cTn>
                              </p:par>
                              <p:par>
                                <p:cTn id="56" presetID="13" presetClass="entr" presetSubtype="16" fill="hold" grpId="2" nodeType="withEffect">
                                  <p:stCondLst>
                                    <p:cond delay="0"/>
                                  </p:stCondLst>
                                  <p:childTnLst>
                                    <p:set>
                                      <p:cBhvr>
                                        <p:cTn id="57" dur="1" fill="hold">
                                          <p:stCondLst>
                                            <p:cond delay="0"/>
                                          </p:stCondLst>
                                        </p:cTn>
                                        <p:tgtEl>
                                          <p:spTgt spid="5"/>
                                        </p:tgtEl>
                                        <p:attrNameLst>
                                          <p:attrName>style.visibility</p:attrName>
                                        </p:attrNameLst>
                                      </p:cBhvr>
                                      <p:to>
                                        <p:strVal val="visible"/>
                                      </p:to>
                                    </p:set>
                                    <p:animEffect transition="in" filter="plus(in)">
                                      <p:cBhvr>
                                        <p:cTn id="58" dur="3000"/>
                                        <p:tgtEl>
                                          <p:spTgt spid="5"/>
                                        </p:tgtEl>
                                      </p:cBhvr>
                                    </p:animEffect>
                                  </p:childTnLst>
                                </p:cTn>
                              </p:par>
                              <p:par>
                                <p:cTn id="59" presetID="13" presetClass="entr" presetSubtype="16" fill="hold" grpId="2" nodeType="withEffect">
                                  <p:stCondLst>
                                    <p:cond delay="0"/>
                                  </p:stCondLst>
                                  <p:childTnLst>
                                    <p:set>
                                      <p:cBhvr>
                                        <p:cTn id="60" dur="1" fill="hold">
                                          <p:stCondLst>
                                            <p:cond delay="0"/>
                                          </p:stCondLst>
                                        </p:cTn>
                                        <p:tgtEl>
                                          <p:spTgt spid="6"/>
                                        </p:tgtEl>
                                        <p:attrNameLst>
                                          <p:attrName>style.visibility</p:attrName>
                                        </p:attrNameLst>
                                      </p:cBhvr>
                                      <p:to>
                                        <p:strVal val="visible"/>
                                      </p:to>
                                    </p:set>
                                    <p:animEffect transition="in" filter="plus(in)">
                                      <p:cBhvr>
                                        <p:cTn id="61" dur="3000"/>
                                        <p:tgtEl>
                                          <p:spTgt spid="6"/>
                                        </p:tgtEl>
                                      </p:cBhvr>
                                    </p:animEffect>
                                  </p:childTnLst>
                                </p:cTn>
                              </p:par>
                              <p:par>
                                <p:cTn id="62" presetID="13" presetClass="entr" presetSubtype="16" fill="hold" grpId="2" nodeType="withEffect">
                                  <p:stCondLst>
                                    <p:cond delay="0"/>
                                  </p:stCondLst>
                                  <p:childTnLst>
                                    <p:set>
                                      <p:cBhvr>
                                        <p:cTn id="63" dur="1" fill="hold">
                                          <p:stCondLst>
                                            <p:cond delay="0"/>
                                          </p:stCondLst>
                                        </p:cTn>
                                        <p:tgtEl>
                                          <p:spTgt spid="7"/>
                                        </p:tgtEl>
                                        <p:attrNameLst>
                                          <p:attrName>style.visibility</p:attrName>
                                        </p:attrNameLst>
                                      </p:cBhvr>
                                      <p:to>
                                        <p:strVal val="visible"/>
                                      </p:to>
                                    </p:set>
                                    <p:animEffect transition="in" filter="plus(in)">
                                      <p:cBhvr>
                                        <p:cTn id="64" dur="3000"/>
                                        <p:tgtEl>
                                          <p:spTgt spid="7"/>
                                        </p:tgtEl>
                                      </p:cBhvr>
                                    </p:animEffect>
                                  </p:childTnLst>
                                </p:cTn>
                              </p:par>
                              <p:par>
                                <p:cTn id="65" presetID="13" presetClass="entr" presetSubtype="16" fill="hold" grpId="2" nodeType="withEffect">
                                  <p:stCondLst>
                                    <p:cond delay="0"/>
                                  </p:stCondLst>
                                  <p:childTnLst>
                                    <p:set>
                                      <p:cBhvr>
                                        <p:cTn id="66" dur="1" fill="hold">
                                          <p:stCondLst>
                                            <p:cond delay="0"/>
                                          </p:stCondLst>
                                        </p:cTn>
                                        <p:tgtEl>
                                          <p:spTgt spid="8"/>
                                        </p:tgtEl>
                                        <p:attrNameLst>
                                          <p:attrName>style.visibility</p:attrName>
                                        </p:attrNameLst>
                                      </p:cBhvr>
                                      <p:to>
                                        <p:strVal val="visible"/>
                                      </p:to>
                                    </p:set>
                                    <p:animEffect transition="in" filter="plus(in)">
                                      <p:cBhvr>
                                        <p:cTn id="67" dur="3000"/>
                                        <p:tgtEl>
                                          <p:spTgt spid="8"/>
                                        </p:tgtEl>
                                      </p:cBhvr>
                                    </p:animEffect>
                                  </p:childTnLst>
                                </p:cTn>
                              </p:par>
                              <p:par>
                                <p:cTn id="68" presetID="13" presetClass="entr" presetSubtype="16" fill="hold" grpId="2" nodeType="withEffect">
                                  <p:stCondLst>
                                    <p:cond delay="0"/>
                                  </p:stCondLst>
                                  <p:childTnLst>
                                    <p:set>
                                      <p:cBhvr>
                                        <p:cTn id="69" dur="1" fill="hold">
                                          <p:stCondLst>
                                            <p:cond delay="0"/>
                                          </p:stCondLst>
                                        </p:cTn>
                                        <p:tgtEl>
                                          <p:spTgt spid="9"/>
                                        </p:tgtEl>
                                        <p:attrNameLst>
                                          <p:attrName>style.visibility</p:attrName>
                                        </p:attrNameLst>
                                      </p:cBhvr>
                                      <p:to>
                                        <p:strVal val="visible"/>
                                      </p:to>
                                    </p:set>
                                    <p:animEffect transition="in" filter="plus(in)">
                                      <p:cBhvr>
                                        <p:cTn id="70" dur="3000"/>
                                        <p:tgtEl>
                                          <p:spTgt spid="9"/>
                                        </p:tgtEl>
                                      </p:cBhvr>
                                    </p:animEffect>
                                  </p:childTnLst>
                                </p:cTn>
                              </p:par>
                              <p:par>
                                <p:cTn id="71" presetID="13" presetClass="entr" presetSubtype="16" fill="hold" grpId="2" nodeType="withEffect">
                                  <p:stCondLst>
                                    <p:cond delay="0"/>
                                  </p:stCondLst>
                                  <p:childTnLst>
                                    <p:set>
                                      <p:cBhvr>
                                        <p:cTn id="72" dur="1" fill="hold">
                                          <p:stCondLst>
                                            <p:cond delay="0"/>
                                          </p:stCondLst>
                                        </p:cTn>
                                        <p:tgtEl>
                                          <p:spTgt spid="10"/>
                                        </p:tgtEl>
                                        <p:attrNameLst>
                                          <p:attrName>style.visibility</p:attrName>
                                        </p:attrNameLst>
                                      </p:cBhvr>
                                      <p:to>
                                        <p:strVal val="visible"/>
                                      </p:to>
                                    </p:set>
                                    <p:animEffect transition="in" filter="plus(in)">
                                      <p:cBhvr>
                                        <p:cTn id="73" dur="3000"/>
                                        <p:tgtEl>
                                          <p:spTgt spid="10"/>
                                        </p:tgtEl>
                                      </p:cBhvr>
                                    </p:animEffect>
                                  </p:childTnLst>
                                </p:cTn>
                              </p:par>
                              <p:par>
                                <p:cTn id="74" presetID="13" presetClass="entr" presetSubtype="16" fill="hold" grpId="2" nodeType="withEffect">
                                  <p:stCondLst>
                                    <p:cond delay="0"/>
                                  </p:stCondLst>
                                  <p:childTnLst>
                                    <p:set>
                                      <p:cBhvr>
                                        <p:cTn id="75" dur="1" fill="hold">
                                          <p:stCondLst>
                                            <p:cond delay="0"/>
                                          </p:stCondLst>
                                        </p:cTn>
                                        <p:tgtEl>
                                          <p:spTgt spid="11"/>
                                        </p:tgtEl>
                                        <p:attrNameLst>
                                          <p:attrName>style.visibility</p:attrName>
                                        </p:attrNameLst>
                                      </p:cBhvr>
                                      <p:to>
                                        <p:strVal val="visible"/>
                                      </p:to>
                                    </p:set>
                                    <p:animEffect transition="in" filter="plus(in)">
                                      <p:cBhvr>
                                        <p:cTn id="76" dur="3000"/>
                                        <p:tgtEl>
                                          <p:spTgt spid="11"/>
                                        </p:tgtEl>
                                      </p:cBhvr>
                                    </p:animEffect>
                                  </p:childTnLst>
                                </p:cTn>
                              </p:par>
                              <p:par>
                                <p:cTn id="77" presetID="13" presetClass="entr" presetSubtype="16" fill="hold" grpId="2" nodeType="withEffect">
                                  <p:stCondLst>
                                    <p:cond delay="0"/>
                                  </p:stCondLst>
                                  <p:childTnLst>
                                    <p:set>
                                      <p:cBhvr>
                                        <p:cTn id="78" dur="1" fill="hold">
                                          <p:stCondLst>
                                            <p:cond delay="0"/>
                                          </p:stCondLst>
                                        </p:cTn>
                                        <p:tgtEl>
                                          <p:spTgt spid="12"/>
                                        </p:tgtEl>
                                        <p:attrNameLst>
                                          <p:attrName>style.visibility</p:attrName>
                                        </p:attrNameLst>
                                      </p:cBhvr>
                                      <p:to>
                                        <p:strVal val="visible"/>
                                      </p:to>
                                    </p:set>
                                    <p:animEffect transition="in" filter="plus(in)">
                                      <p:cBhvr>
                                        <p:cTn id="79" dur="3000"/>
                                        <p:tgtEl>
                                          <p:spTgt spid="12"/>
                                        </p:tgtEl>
                                      </p:cBhvr>
                                    </p:animEffect>
                                  </p:childTnLst>
                                </p:cTn>
                              </p:par>
                            </p:childTnLst>
                          </p:cTn>
                        </p:par>
                        <p:par>
                          <p:cTn id="80" fill="hold">
                            <p:stCondLst>
                              <p:cond delay="3000"/>
                            </p:stCondLst>
                            <p:childTnLst>
                              <p:par>
                                <p:cTn id="81" presetID="2" presetClass="exit" presetSubtype="4" fill="hold" grpId="3" nodeType="afterEffect">
                                  <p:stCondLst>
                                    <p:cond delay="0"/>
                                  </p:stCondLst>
                                  <p:childTnLst>
                                    <p:anim calcmode="lin" valueType="num">
                                      <p:cBhvr additive="base">
                                        <p:cTn id="82" dur="3000"/>
                                        <p:tgtEl>
                                          <p:spTgt spid="5"/>
                                        </p:tgtEl>
                                        <p:attrNameLst>
                                          <p:attrName>ppt_x</p:attrName>
                                        </p:attrNameLst>
                                      </p:cBhvr>
                                      <p:tavLst>
                                        <p:tav tm="0">
                                          <p:val>
                                            <p:strVal val="ppt_x"/>
                                          </p:val>
                                        </p:tav>
                                        <p:tav tm="100000">
                                          <p:val>
                                            <p:strVal val="ppt_x"/>
                                          </p:val>
                                        </p:tav>
                                      </p:tavLst>
                                    </p:anim>
                                    <p:anim calcmode="lin" valueType="num">
                                      <p:cBhvr additive="base">
                                        <p:cTn id="83" dur="3000"/>
                                        <p:tgtEl>
                                          <p:spTgt spid="5"/>
                                        </p:tgtEl>
                                        <p:attrNameLst>
                                          <p:attrName>ppt_y</p:attrName>
                                        </p:attrNameLst>
                                      </p:cBhvr>
                                      <p:tavLst>
                                        <p:tav tm="0">
                                          <p:val>
                                            <p:strVal val="ppt_y"/>
                                          </p:val>
                                        </p:tav>
                                        <p:tav tm="100000">
                                          <p:val>
                                            <p:strVal val="1+ppt_h/2"/>
                                          </p:val>
                                        </p:tav>
                                      </p:tavLst>
                                    </p:anim>
                                    <p:set>
                                      <p:cBhvr>
                                        <p:cTn id="84" dur="1" fill="hold">
                                          <p:stCondLst>
                                            <p:cond delay="2999"/>
                                          </p:stCondLst>
                                        </p:cTn>
                                        <p:tgtEl>
                                          <p:spTgt spid="5"/>
                                        </p:tgtEl>
                                        <p:attrNameLst>
                                          <p:attrName>style.visibility</p:attrName>
                                        </p:attrNameLst>
                                      </p:cBhvr>
                                      <p:to>
                                        <p:strVal val="hidden"/>
                                      </p:to>
                                    </p:set>
                                  </p:childTnLst>
                                </p:cTn>
                              </p:par>
                              <p:par>
                                <p:cTn id="85" presetID="2" presetClass="exit" presetSubtype="4" fill="hold" grpId="3" nodeType="withEffect">
                                  <p:stCondLst>
                                    <p:cond delay="0"/>
                                  </p:stCondLst>
                                  <p:childTnLst>
                                    <p:anim calcmode="lin" valueType="num">
                                      <p:cBhvr additive="base">
                                        <p:cTn id="86" dur="3000"/>
                                        <p:tgtEl>
                                          <p:spTgt spid="6"/>
                                        </p:tgtEl>
                                        <p:attrNameLst>
                                          <p:attrName>ppt_x</p:attrName>
                                        </p:attrNameLst>
                                      </p:cBhvr>
                                      <p:tavLst>
                                        <p:tav tm="0">
                                          <p:val>
                                            <p:strVal val="ppt_x"/>
                                          </p:val>
                                        </p:tav>
                                        <p:tav tm="100000">
                                          <p:val>
                                            <p:strVal val="ppt_x"/>
                                          </p:val>
                                        </p:tav>
                                      </p:tavLst>
                                    </p:anim>
                                    <p:anim calcmode="lin" valueType="num">
                                      <p:cBhvr additive="base">
                                        <p:cTn id="87" dur="3000"/>
                                        <p:tgtEl>
                                          <p:spTgt spid="6"/>
                                        </p:tgtEl>
                                        <p:attrNameLst>
                                          <p:attrName>ppt_y</p:attrName>
                                        </p:attrNameLst>
                                      </p:cBhvr>
                                      <p:tavLst>
                                        <p:tav tm="0">
                                          <p:val>
                                            <p:strVal val="ppt_y"/>
                                          </p:val>
                                        </p:tav>
                                        <p:tav tm="100000">
                                          <p:val>
                                            <p:strVal val="1+ppt_h/2"/>
                                          </p:val>
                                        </p:tav>
                                      </p:tavLst>
                                    </p:anim>
                                    <p:set>
                                      <p:cBhvr>
                                        <p:cTn id="88" dur="1" fill="hold">
                                          <p:stCondLst>
                                            <p:cond delay="2999"/>
                                          </p:stCondLst>
                                        </p:cTn>
                                        <p:tgtEl>
                                          <p:spTgt spid="6"/>
                                        </p:tgtEl>
                                        <p:attrNameLst>
                                          <p:attrName>style.visibility</p:attrName>
                                        </p:attrNameLst>
                                      </p:cBhvr>
                                      <p:to>
                                        <p:strVal val="hidden"/>
                                      </p:to>
                                    </p:set>
                                  </p:childTnLst>
                                </p:cTn>
                              </p:par>
                              <p:par>
                                <p:cTn id="89" presetID="2" presetClass="exit" presetSubtype="4" fill="hold" grpId="3" nodeType="withEffect">
                                  <p:stCondLst>
                                    <p:cond delay="0"/>
                                  </p:stCondLst>
                                  <p:childTnLst>
                                    <p:anim calcmode="lin" valueType="num">
                                      <p:cBhvr additive="base">
                                        <p:cTn id="90" dur="3000"/>
                                        <p:tgtEl>
                                          <p:spTgt spid="7"/>
                                        </p:tgtEl>
                                        <p:attrNameLst>
                                          <p:attrName>ppt_x</p:attrName>
                                        </p:attrNameLst>
                                      </p:cBhvr>
                                      <p:tavLst>
                                        <p:tav tm="0">
                                          <p:val>
                                            <p:strVal val="ppt_x"/>
                                          </p:val>
                                        </p:tav>
                                        <p:tav tm="100000">
                                          <p:val>
                                            <p:strVal val="ppt_x"/>
                                          </p:val>
                                        </p:tav>
                                      </p:tavLst>
                                    </p:anim>
                                    <p:anim calcmode="lin" valueType="num">
                                      <p:cBhvr additive="base">
                                        <p:cTn id="91" dur="3000"/>
                                        <p:tgtEl>
                                          <p:spTgt spid="7"/>
                                        </p:tgtEl>
                                        <p:attrNameLst>
                                          <p:attrName>ppt_y</p:attrName>
                                        </p:attrNameLst>
                                      </p:cBhvr>
                                      <p:tavLst>
                                        <p:tav tm="0">
                                          <p:val>
                                            <p:strVal val="ppt_y"/>
                                          </p:val>
                                        </p:tav>
                                        <p:tav tm="100000">
                                          <p:val>
                                            <p:strVal val="1+ppt_h/2"/>
                                          </p:val>
                                        </p:tav>
                                      </p:tavLst>
                                    </p:anim>
                                    <p:set>
                                      <p:cBhvr>
                                        <p:cTn id="92" dur="1" fill="hold">
                                          <p:stCondLst>
                                            <p:cond delay="2999"/>
                                          </p:stCondLst>
                                        </p:cTn>
                                        <p:tgtEl>
                                          <p:spTgt spid="7"/>
                                        </p:tgtEl>
                                        <p:attrNameLst>
                                          <p:attrName>style.visibility</p:attrName>
                                        </p:attrNameLst>
                                      </p:cBhvr>
                                      <p:to>
                                        <p:strVal val="hidden"/>
                                      </p:to>
                                    </p:set>
                                  </p:childTnLst>
                                </p:cTn>
                              </p:par>
                              <p:par>
                                <p:cTn id="93" presetID="2" presetClass="exit" presetSubtype="4" fill="hold" grpId="3" nodeType="withEffect">
                                  <p:stCondLst>
                                    <p:cond delay="0"/>
                                  </p:stCondLst>
                                  <p:childTnLst>
                                    <p:anim calcmode="lin" valueType="num">
                                      <p:cBhvr additive="base">
                                        <p:cTn id="94" dur="3000"/>
                                        <p:tgtEl>
                                          <p:spTgt spid="8"/>
                                        </p:tgtEl>
                                        <p:attrNameLst>
                                          <p:attrName>ppt_x</p:attrName>
                                        </p:attrNameLst>
                                      </p:cBhvr>
                                      <p:tavLst>
                                        <p:tav tm="0">
                                          <p:val>
                                            <p:strVal val="ppt_x"/>
                                          </p:val>
                                        </p:tav>
                                        <p:tav tm="100000">
                                          <p:val>
                                            <p:strVal val="ppt_x"/>
                                          </p:val>
                                        </p:tav>
                                      </p:tavLst>
                                    </p:anim>
                                    <p:anim calcmode="lin" valueType="num">
                                      <p:cBhvr additive="base">
                                        <p:cTn id="95" dur="3000"/>
                                        <p:tgtEl>
                                          <p:spTgt spid="8"/>
                                        </p:tgtEl>
                                        <p:attrNameLst>
                                          <p:attrName>ppt_y</p:attrName>
                                        </p:attrNameLst>
                                      </p:cBhvr>
                                      <p:tavLst>
                                        <p:tav tm="0">
                                          <p:val>
                                            <p:strVal val="ppt_y"/>
                                          </p:val>
                                        </p:tav>
                                        <p:tav tm="100000">
                                          <p:val>
                                            <p:strVal val="1+ppt_h/2"/>
                                          </p:val>
                                        </p:tav>
                                      </p:tavLst>
                                    </p:anim>
                                    <p:set>
                                      <p:cBhvr>
                                        <p:cTn id="96" dur="1" fill="hold">
                                          <p:stCondLst>
                                            <p:cond delay="2999"/>
                                          </p:stCondLst>
                                        </p:cTn>
                                        <p:tgtEl>
                                          <p:spTgt spid="8"/>
                                        </p:tgtEl>
                                        <p:attrNameLst>
                                          <p:attrName>style.visibility</p:attrName>
                                        </p:attrNameLst>
                                      </p:cBhvr>
                                      <p:to>
                                        <p:strVal val="hidden"/>
                                      </p:to>
                                    </p:set>
                                  </p:childTnLst>
                                </p:cTn>
                              </p:par>
                              <p:par>
                                <p:cTn id="97" presetID="2" presetClass="exit" presetSubtype="1" fill="hold" grpId="3" nodeType="withEffect">
                                  <p:stCondLst>
                                    <p:cond delay="0"/>
                                  </p:stCondLst>
                                  <p:childTnLst>
                                    <p:anim calcmode="lin" valueType="num">
                                      <p:cBhvr additive="base">
                                        <p:cTn id="98" dur="3000"/>
                                        <p:tgtEl>
                                          <p:spTgt spid="9"/>
                                        </p:tgtEl>
                                        <p:attrNameLst>
                                          <p:attrName>ppt_x</p:attrName>
                                        </p:attrNameLst>
                                      </p:cBhvr>
                                      <p:tavLst>
                                        <p:tav tm="0">
                                          <p:val>
                                            <p:strVal val="ppt_x"/>
                                          </p:val>
                                        </p:tav>
                                        <p:tav tm="100000">
                                          <p:val>
                                            <p:strVal val="ppt_x"/>
                                          </p:val>
                                        </p:tav>
                                      </p:tavLst>
                                    </p:anim>
                                    <p:anim calcmode="lin" valueType="num">
                                      <p:cBhvr additive="base">
                                        <p:cTn id="99" dur="3000"/>
                                        <p:tgtEl>
                                          <p:spTgt spid="9"/>
                                        </p:tgtEl>
                                        <p:attrNameLst>
                                          <p:attrName>ppt_y</p:attrName>
                                        </p:attrNameLst>
                                      </p:cBhvr>
                                      <p:tavLst>
                                        <p:tav tm="0">
                                          <p:val>
                                            <p:strVal val="ppt_y"/>
                                          </p:val>
                                        </p:tav>
                                        <p:tav tm="100000">
                                          <p:val>
                                            <p:strVal val="0-ppt_h/2"/>
                                          </p:val>
                                        </p:tav>
                                      </p:tavLst>
                                    </p:anim>
                                    <p:set>
                                      <p:cBhvr>
                                        <p:cTn id="100" dur="1" fill="hold">
                                          <p:stCondLst>
                                            <p:cond delay="2999"/>
                                          </p:stCondLst>
                                        </p:cTn>
                                        <p:tgtEl>
                                          <p:spTgt spid="9"/>
                                        </p:tgtEl>
                                        <p:attrNameLst>
                                          <p:attrName>style.visibility</p:attrName>
                                        </p:attrNameLst>
                                      </p:cBhvr>
                                      <p:to>
                                        <p:strVal val="hidden"/>
                                      </p:to>
                                    </p:set>
                                  </p:childTnLst>
                                </p:cTn>
                              </p:par>
                              <p:par>
                                <p:cTn id="101" presetID="2" presetClass="exit" presetSubtype="1" fill="hold" grpId="3" nodeType="withEffect">
                                  <p:stCondLst>
                                    <p:cond delay="0"/>
                                  </p:stCondLst>
                                  <p:childTnLst>
                                    <p:anim calcmode="lin" valueType="num">
                                      <p:cBhvr additive="base">
                                        <p:cTn id="102" dur="3000"/>
                                        <p:tgtEl>
                                          <p:spTgt spid="10"/>
                                        </p:tgtEl>
                                        <p:attrNameLst>
                                          <p:attrName>ppt_x</p:attrName>
                                        </p:attrNameLst>
                                      </p:cBhvr>
                                      <p:tavLst>
                                        <p:tav tm="0">
                                          <p:val>
                                            <p:strVal val="ppt_x"/>
                                          </p:val>
                                        </p:tav>
                                        <p:tav tm="100000">
                                          <p:val>
                                            <p:strVal val="ppt_x"/>
                                          </p:val>
                                        </p:tav>
                                      </p:tavLst>
                                    </p:anim>
                                    <p:anim calcmode="lin" valueType="num">
                                      <p:cBhvr additive="base">
                                        <p:cTn id="103" dur="3000"/>
                                        <p:tgtEl>
                                          <p:spTgt spid="10"/>
                                        </p:tgtEl>
                                        <p:attrNameLst>
                                          <p:attrName>ppt_y</p:attrName>
                                        </p:attrNameLst>
                                      </p:cBhvr>
                                      <p:tavLst>
                                        <p:tav tm="0">
                                          <p:val>
                                            <p:strVal val="ppt_y"/>
                                          </p:val>
                                        </p:tav>
                                        <p:tav tm="100000">
                                          <p:val>
                                            <p:strVal val="0-ppt_h/2"/>
                                          </p:val>
                                        </p:tav>
                                      </p:tavLst>
                                    </p:anim>
                                    <p:set>
                                      <p:cBhvr>
                                        <p:cTn id="104" dur="1" fill="hold">
                                          <p:stCondLst>
                                            <p:cond delay="2999"/>
                                          </p:stCondLst>
                                        </p:cTn>
                                        <p:tgtEl>
                                          <p:spTgt spid="10"/>
                                        </p:tgtEl>
                                        <p:attrNameLst>
                                          <p:attrName>style.visibility</p:attrName>
                                        </p:attrNameLst>
                                      </p:cBhvr>
                                      <p:to>
                                        <p:strVal val="hidden"/>
                                      </p:to>
                                    </p:set>
                                  </p:childTnLst>
                                </p:cTn>
                              </p:par>
                              <p:par>
                                <p:cTn id="105" presetID="2" presetClass="exit" presetSubtype="1" fill="hold" grpId="3" nodeType="withEffect">
                                  <p:stCondLst>
                                    <p:cond delay="0"/>
                                  </p:stCondLst>
                                  <p:childTnLst>
                                    <p:anim calcmode="lin" valueType="num">
                                      <p:cBhvr additive="base">
                                        <p:cTn id="106" dur="3000"/>
                                        <p:tgtEl>
                                          <p:spTgt spid="11"/>
                                        </p:tgtEl>
                                        <p:attrNameLst>
                                          <p:attrName>ppt_x</p:attrName>
                                        </p:attrNameLst>
                                      </p:cBhvr>
                                      <p:tavLst>
                                        <p:tav tm="0">
                                          <p:val>
                                            <p:strVal val="ppt_x"/>
                                          </p:val>
                                        </p:tav>
                                        <p:tav tm="100000">
                                          <p:val>
                                            <p:strVal val="ppt_x"/>
                                          </p:val>
                                        </p:tav>
                                      </p:tavLst>
                                    </p:anim>
                                    <p:anim calcmode="lin" valueType="num">
                                      <p:cBhvr additive="base">
                                        <p:cTn id="107" dur="3000"/>
                                        <p:tgtEl>
                                          <p:spTgt spid="11"/>
                                        </p:tgtEl>
                                        <p:attrNameLst>
                                          <p:attrName>ppt_y</p:attrName>
                                        </p:attrNameLst>
                                      </p:cBhvr>
                                      <p:tavLst>
                                        <p:tav tm="0">
                                          <p:val>
                                            <p:strVal val="ppt_y"/>
                                          </p:val>
                                        </p:tav>
                                        <p:tav tm="100000">
                                          <p:val>
                                            <p:strVal val="0-ppt_h/2"/>
                                          </p:val>
                                        </p:tav>
                                      </p:tavLst>
                                    </p:anim>
                                    <p:set>
                                      <p:cBhvr>
                                        <p:cTn id="108" dur="1" fill="hold">
                                          <p:stCondLst>
                                            <p:cond delay="2999"/>
                                          </p:stCondLst>
                                        </p:cTn>
                                        <p:tgtEl>
                                          <p:spTgt spid="11"/>
                                        </p:tgtEl>
                                        <p:attrNameLst>
                                          <p:attrName>style.visibility</p:attrName>
                                        </p:attrNameLst>
                                      </p:cBhvr>
                                      <p:to>
                                        <p:strVal val="hidden"/>
                                      </p:to>
                                    </p:set>
                                  </p:childTnLst>
                                </p:cTn>
                              </p:par>
                              <p:par>
                                <p:cTn id="109" presetID="2" presetClass="exit" presetSubtype="1" fill="hold" grpId="3" nodeType="withEffect">
                                  <p:stCondLst>
                                    <p:cond delay="0"/>
                                  </p:stCondLst>
                                  <p:childTnLst>
                                    <p:anim calcmode="lin" valueType="num">
                                      <p:cBhvr additive="base">
                                        <p:cTn id="110" dur="3000"/>
                                        <p:tgtEl>
                                          <p:spTgt spid="12"/>
                                        </p:tgtEl>
                                        <p:attrNameLst>
                                          <p:attrName>ppt_x</p:attrName>
                                        </p:attrNameLst>
                                      </p:cBhvr>
                                      <p:tavLst>
                                        <p:tav tm="0">
                                          <p:val>
                                            <p:strVal val="ppt_x"/>
                                          </p:val>
                                        </p:tav>
                                        <p:tav tm="100000">
                                          <p:val>
                                            <p:strVal val="ppt_x"/>
                                          </p:val>
                                        </p:tav>
                                      </p:tavLst>
                                    </p:anim>
                                    <p:anim calcmode="lin" valueType="num">
                                      <p:cBhvr additive="base">
                                        <p:cTn id="111" dur="3000"/>
                                        <p:tgtEl>
                                          <p:spTgt spid="12"/>
                                        </p:tgtEl>
                                        <p:attrNameLst>
                                          <p:attrName>ppt_y</p:attrName>
                                        </p:attrNameLst>
                                      </p:cBhvr>
                                      <p:tavLst>
                                        <p:tav tm="0">
                                          <p:val>
                                            <p:strVal val="ppt_y"/>
                                          </p:val>
                                        </p:tav>
                                        <p:tav tm="100000">
                                          <p:val>
                                            <p:strVal val="0-ppt_h/2"/>
                                          </p:val>
                                        </p:tav>
                                      </p:tavLst>
                                    </p:anim>
                                    <p:set>
                                      <p:cBhvr>
                                        <p:cTn id="112" dur="1" fill="hold">
                                          <p:stCondLst>
                                            <p:cond delay="2999"/>
                                          </p:stCondLst>
                                        </p:cTn>
                                        <p:tgtEl>
                                          <p:spTgt spid="12"/>
                                        </p:tgtEl>
                                        <p:attrNameLst>
                                          <p:attrName>style.visibility</p:attrName>
                                        </p:attrNameLst>
                                      </p:cBhvr>
                                      <p:to>
                                        <p:strVal val="hidden"/>
                                      </p:to>
                                    </p:set>
                                  </p:childTnLst>
                                </p:cTn>
                              </p:par>
                              <p:par>
                                <p:cTn id="113" presetID="23" presetClass="entr" presetSubtype="288" fill="hold" nodeType="withEffect">
                                  <p:stCondLst>
                                    <p:cond delay="0"/>
                                  </p:stCondLst>
                                  <p:childTnLst>
                                    <p:set>
                                      <p:cBhvr>
                                        <p:cTn id="114" dur="1" fill="hold">
                                          <p:stCondLst>
                                            <p:cond delay="0"/>
                                          </p:stCondLst>
                                        </p:cTn>
                                        <p:tgtEl>
                                          <p:spTgt spid="4"/>
                                        </p:tgtEl>
                                        <p:attrNameLst>
                                          <p:attrName>style.visibility</p:attrName>
                                        </p:attrNameLst>
                                      </p:cBhvr>
                                      <p:to>
                                        <p:strVal val="visible"/>
                                      </p:to>
                                    </p:set>
                                    <p:anim calcmode="lin" valueType="num">
                                      <p:cBhvr>
                                        <p:cTn id="115" dur="3000" fill="hold"/>
                                        <p:tgtEl>
                                          <p:spTgt spid="4"/>
                                        </p:tgtEl>
                                        <p:attrNameLst>
                                          <p:attrName>ppt_w</p:attrName>
                                        </p:attrNameLst>
                                      </p:cBhvr>
                                      <p:tavLst>
                                        <p:tav tm="0">
                                          <p:val>
                                            <p:strVal val="4/3*#ppt_w"/>
                                          </p:val>
                                        </p:tav>
                                        <p:tav tm="100000">
                                          <p:val>
                                            <p:strVal val="#ppt_w"/>
                                          </p:val>
                                        </p:tav>
                                      </p:tavLst>
                                    </p:anim>
                                    <p:anim calcmode="lin" valueType="num">
                                      <p:cBhvr>
                                        <p:cTn id="116" dur="3000" fill="hold"/>
                                        <p:tgtEl>
                                          <p:spTgt spid="4"/>
                                        </p:tgtEl>
                                        <p:attrNameLst>
                                          <p:attrName>ppt_h</p:attrName>
                                        </p:attrNameLst>
                                      </p:cBhvr>
                                      <p:tavLst>
                                        <p:tav tm="0">
                                          <p:val>
                                            <p:strVal val="4/3*#ppt_h"/>
                                          </p:val>
                                        </p:tav>
                                        <p:tav tm="100000">
                                          <p:val>
                                            <p:strVal val="#ppt_h"/>
                                          </p:val>
                                        </p:tav>
                                      </p:tavLst>
                                    </p:anim>
                                  </p:childTnLst>
                                </p:cTn>
                              </p:par>
                              <p:par>
                                <p:cTn id="117" presetID="16" presetClass="entr" presetSubtype="42" fill="hold" nodeType="withEffect">
                                  <p:stCondLst>
                                    <p:cond delay="0"/>
                                  </p:stCondLst>
                                  <p:childTnLst>
                                    <p:set>
                                      <p:cBhvr>
                                        <p:cTn id="118" dur="1" fill="hold">
                                          <p:stCondLst>
                                            <p:cond delay="0"/>
                                          </p:stCondLst>
                                        </p:cTn>
                                        <p:tgtEl>
                                          <p:spTgt spid="4"/>
                                        </p:tgtEl>
                                        <p:attrNameLst>
                                          <p:attrName>style.visibility</p:attrName>
                                        </p:attrNameLst>
                                      </p:cBhvr>
                                      <p:to>
                                        <p:strVal val="visible"/>
                                      </p:to>
                                    </p:set>
                                    <p:animEffect transition="in" filter="barn(outHorizontal)">
                                      <p:cBhvr>
                                        <p:cTn id="119"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chemeClr val="accent1">
                  <a:lumMod val="50000"/>
                  <a:shade val="30000"/>
                  <a:satMod val="115000"/>
                </a:schemeClr>
              </a:gs>
              <a:gs pos="50000">
                <a:schemeClr val="accent1">
                  <a:lumMod val="50000"/>
                  <a:shade val="67500"/>
                  <a:satMod val="115000"/>
                </a:schemeClr>
              </a:gs>
              <a:gs pos="100000">
                <a:schemeClr val="accent1">
                  <a:lumMod val="50000"/>
                  <a:shade val="100000"/>
                  <a:satMod val="115000"/>
                </a:schemeClr>
              </a:gs>
            </a:gsLst>
            <a:lin ang="16200000" scaled="1"/>
            <a:tileRect/>
          </a:gradFill>
        </p:spPr>
        <p:txBody>
          <a:bodyPr/>
          <a:lstStyle/>
          <a:p>
            <a:endParaRPr lang="es-ES" dirty="0"/>
          </a:p>
        </p:txBody>
      </p:sp>
      <p:pic>
        <p:nvPicPr>
          <p:cNvPr id="4" name="3 Imagen" descr="2048 (5u).jpg"/>
          <p:cNvPicPr>
            <a:picLocks noChangeAspect="1"/>
          </p:cNvPicPr>
          <p:nvPr/>
        </p:nvPicPr>
        <p:blipFill>
          <a:blip r:embed="rId2"/>
          <a:stretch>
            <a:fillRect/>
          </a:stretch>
        </p:blipFill>
        <p:spPr>
          <a:xfrm>
            <a:off x="0" y="13368"/>
            <a:ext cx="9144000" cy="6844632"/>
          </a:xfrm>
          <a:prstGeom prst="rect">
            <a:avLst/>
          </a:prstGeom>
        </p:spPr>
      </p:pic>
      <p:sp>
        <p:nvSpPr>
          <p:cNvPr id="5" name="4 Elipse"/>
          <p:cNvSpPr/>
          <p:nvPr/>
        </p:nvSpPr>
        <p:spPr>
          <a:xfrm>
            <a:off x="0" y="1785926"/>
            <a:ext cx="1785918" cy="1714512"/>
          </a:xfrm>
          <a:prstGeom prst="ellipse">
            <a:avLst/>
          </a:prstGeom>
          <a:blipFill>
            <a:blip r:embed="rId3"/>
            <a:stretch>
              <a:fillRect/>
            </a:stretch>
          </a:blipFill>
          <a:ln>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Elipse"/>
          <p:cNvSpPr/>
          <p:nvPr/>
        </p:nvSpPr>
        <p:spPr>
          <a:xfrm>
            <a:off x="1857356" y="1785926"/>
            <a:ext cx="1785918" cy="1714512"/>
          </a:xfrm>
          <a:prstGeom prst="ellipse">
            <a:avLst/>
          </a:prstGeom>
          <a:blipFill>
            <a:blip r:embed="rId3"/>
            <a:stretch>
              <a:fillRect/>
            </a:stretch>
          </a:blipFill>
          <a:ln>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Elipse"/>
          <p:cNvSpPr/>
          <p:nvPr/>
        </p:nvSpPr>
        <p:spPr>
          <a:xfrm>
            <a:off x="3643306" y="1785926"/>
            <a:ext cx="1785918" cy="1714512"/>
          </a:xfrm>
          <a:prstGeom prst="ellipse">
            <a:avLst/>
          </a:prstGeom>
          <a:blipFill>
            <a:blip r:embed="rId3"/>
            <a:stretch>
              <a:fillRect/>
            </a:stretch>
          </a:blipFill>
          <a:ln>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Elipse"/>
          <p:cNvSpPr/>
          <p:nvPr/>
        </p:nvSpPr>
        <p:spPr>
          <a:xfrm>
            <a:off x="5572132" y="1785926"/>
            <a:ext cx="1785918" cy="1714512"/>
          </a:xfrm>
          <a:prstGeom prst="ellipse">
            <a:avLst/>
          </a:prstGeom>
          <a:blipFill>
            <a:blip r:embed="rId3"/>
            <a:stretch>
              <a:fillRect/>
            </a:stretch>
          </a:blipFill>
          <a:ln>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Elipse"/>
          <p:cNvSpPr/>
          <p:nvPr/>
        </p:nvSpPr>
        <p:spPr>
          <a:xfrm>
            <a:off x="7358082" y="1785926"/>
            <a:ext cx="1785918" cy="1714512"/>
          </a:xfrm>
          <a:prstGeom prst="ellipse">
            <a:avLst/>
          </a:prstGeom>
          <a:blipFill>
            <a:blip r:embed="rId3"/>
            <a:stretch>
              <a:fillRect/>
            </a:stretch>
          </a:blipFill>
          <a:ln>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Elipse"/>
          <p:cNvSpPr/>
          <p:nvPr/>
        </p:nvSpPr>
        <p:spPr>
          <a:xfrm>
            <a:off x="0" y="3571876"/>
            <a:ext cx="1785918" cy="1714512"/>
          </a:xfrm>
          <a:prstGeom prst="ellipse">
            <a:avLst/>
          </a:prstGeom>
          <a:blipFill>
            <a:blip r:embed="rId3"/>
            <a:stretch>
              <a:fillRect/>
            </a:stretch>
          </a:blipFill>
          <a:ln>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Elipse"/>
          <p:cNvSpPr/>
          <p:nvPr/>
        </p:nvSpPr>
        <p:spPr>
          <a:xfrm>
            <a:off x="1857356" y="3571876"/>
            <a:ext cx="1785918" cy="1714512"/>
          </a:xfrm>
          <a:prstGeom prst="ellipse">
            <a:avLst/>
          </a:prstGeom>
          <a:blipFill>
            <a:blip r:embed="rId3"/>
            <a:stretch>
              <a:fillRect/>
            </a:stretch>
          </a:blipFill>
          <a:ln>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Elipse"/>
          <p:cNvSpPr/>
          <p:nvPr/>
        </p:nvSpPr>
        <p:spPr>
          <a:xfrm>
            <a:off x="3643306" y="3571876"/>
            <a:ext cx="1785918" cy="1714512"/>
          </a:xfrm>
          <a:prstGeom prst="ellipse">
            <a:avLst/>
          </a:prstGeom>
          <a:blipFill>
            <a:blip r:embed="rId3"/>
            <a:stretch>
              <a:fillRect/>
            </a:stretch>
          </a:blipFill>
          <a:ln>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Elipse"/>
          <p:cNvSpPr/>
          <p:nvPr/>
        </p:nvSpPr>
        <p:spPr>
          <a:xfrm>
            <a:off x="5572132" y="3571876"/>
            <a:ext cx="1785918" cy="1714512"/>
          </a:xfrm>
          <a:prstGeom prst="ellipse">
            <a:avLst/>
          </a:prstGeom>
          <a:blipFill>
            <a:blip r:embed="rId3"/>
            <a:stretch>
              <a:fillRect/>
            </a:stretch>
          </a:blipFill>
          <a:ln>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Elipse"/>
          <p:cNvSpPr/>
          <p:nvPr/>
        </p:nvSpPr>
        <p:spPr>
          <a:xfrm>
            <a:off x="7358082" y="3571876"/>
            <a:ext cx="1785918" cy="1714512"/>
          </a:xfrm>
          <a:prstGeom prst="ellipse">
            <a:avLst/>
          </a:prstGeom>
          <a:blipFill>
            <a:blip r:embed="rId3"/>
            <a:stretch>
              <a:fillRect/>
            </a:stretch>
          </a:blipFill>
          <a:ln>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a:off x="0" y="0"/>
            <a:ext cx="9144000" cy="6858000"/>
          </a:xfrm>
          <a:prstGeom prst="rect">
            <a:avLst/>
          </a:prstGeom>
          <a:gradFill flip="none" rotWithShape="1">
            <a:gsLst>
              <a:gs pos="0">
                <a:schemeClr val="tx2">
                  <a:lumMod val="50000"/>
                  <a:shade val="30000"/>
                  <a:satMod val="115000"/>
                </a:schemeClr>
              </a:gs>
              <a:gs pos="50000">
                <a:schemeClr val="tx2">
                  <a:lumMod val="50000"/>
                  <a:shade val="67500"/>
                  <a:satMod val="115000"/>
                </a:schemeClr>
              </a:gs>
              <a:gs pos="100000">
                <a:schemeClr val="tx2">
                  <a:lumMod val="50000"/>
                  <a:shade val="100000"/>
                  <a:satMod val="115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5"/>
                                        </p:tgtEl>
                                        <p:attrNameLst>
                                          <p:attrName>style.opacity</p:attrName>
                                        </p:attrNameLst>
                                      </p:cBhvr>
                                      <p:to>
                                        <p:strVal val="0"/>
                                      </p:to>
                                    </p:set>
                                    <p:animEffect filter="image" prLst="opacity: 0">
                                      <p:cBhvr rctx="IE">
                                        <p:cTn id="7" dur="indefinite"/>
                                        <p:tgtEl>
                                          <p:spTgt spid="15"/>
                                        </p:tgtEl>
                                      </p:cBhvr>
                                    </p:animEffect>
                                  </p:childTnLst>
                                </p:cTn>
                              </p:par>
                              <p:par>
                                <p:cTn id="8" presetID="2" presetClass="entr" presetSubtype="4"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2000" fill="hold"/>
                                        <p:tgtEl>
                                          <p:spTgt spid="5"/>
                                        </p:tgtEl>
                                        <p:attrNameLst>
                                          <p:attrName>ppt_x</p:attrName>
                                        </p:attrNameLst>
                                      </p:cBhvr>
                                      <p:tavLst>
                                        <p:tav tm="0">
                                          <p:val>
                                            <p:strVal val="#ppt_x"/>
                                          </p:val>
                                        </p:tav>
                                        <p:tav tm="100000">
                                          <p:val>
                                            <p:strVal val="#ppt_x"/>
                                          </p:val>
                                        </p:tav>
                                      </p:tavLst>
                                    </p:anim>
                                    <p:anim calcmode="lin" valueType="num">
                                      <p:cBhvr additive="base">
                                        <p:cTn id="11" dur="2000" fill="hold"/>
                                        <p:tgtEl>
                                          <p:spTgt spid="5"/>
                                        </p:tgtEl>
                                        <p:attrNameLst>
                                          <p:attrName>ppt_y</p:attrName>
                                        </p:attrNameLst>
                                      </p:cBhvr>
                                      <p:tavLst>
                                        <p:tav tm="0">
                                          <p:val>
                                            <p:strVal val="1+#ppt_h/2"/>
                                          </p:val>
                                        </p:tav>
                                        <p:tav tm="100000">
                                          <p:val>
                                            <p:strVal val="#ppt_y"/>
                                          </p:val>
                                        </p:tav>
                                      </p:tavLst>
                                    </p:anim>
                                  </p:childTnLst>
                                </p:cTn>
                              </p:par>
                              <p:par>
                                <p:cTn id="12" presetID="2" presetClass="entr" presetSubtype="4" fill="hold" grpId="0"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2000" fill="hold"/>
                                        <p:tgtEl>
                                          <p:spTgt spid="6"/>
                                        </p:tgtEl>
                                        <p:attrNameLst>
                                          <p:attrName>ppt_x</p:attrName>
                                        </p:attrNameLst>
                                      </p:cBhvr>
                                      <p:tavLst>
                                        <p:tav tm="0">
                                          <p:val>
                                            <p:strVal val="#ppt_x"/>
                                          </p:val>
                                        </p:tav>
                                        <p:tav tm="100000">
                                          <p:val>
                                            <p:strVal val="#ppt_x"/>
                                          </p:val>
                                        </p:tav>
                                      </p:tavLst>
                                    </p:anim>
                                    <p:anim calcmode="lin" valueType="num">
                                      <p:cBhvr additive="base">
                                        <p:cTn id="15" dur="2000" fill="hold"/>
                                        <p:tgtEl>
                                          <p:spTgt spid="6"/>
                                        </p:tgtEl>
                                        <p:attrNameLst>
                                          <p:attrName>ppt_y</p:attrName>
                                        </p:attrNameLst>
                                      </p:cBhvr>
                                      <p:tavLst>
                                        <p:tav tm="0">
                                          <p:val>
                                            <p:strVal val="1+#ppt_h/2"/>
                                          </p:val>
                                        </p:tav>
                                        <p:tav tm="100000">
                                          <p:val>
                                            <p:strVal val="#ppt_y"/>
                                          </p:val>
                                        </p:tav>
                                      </p:tavLst>
                                    </p:anim>
                                  </p:childTnLst>
                                </p:cTn>
                              </p:par>
                              <p:par>
                                <p:cTn id="16" presetID="2" presetClass="entr" presetSubtype="4"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2000" fill="hold"/>
                                        <p:tgtEl>
                                          <p:spTgt spid="7"/>
                                        </p:tgtEl>
                                        <p:attrNameLst>
                                          <p:attrName>ppt_x</p:attrName>
                                        </p:attrNameLst>
                                      </p:cBhvr>
                                      <p:tavLst>
                                        <p:tav tm="0">
                                          <p:val>
                                            <p:strVal val="#ppt_x"/>
                                          </p:val>
                                        </p:tav>
                                        <p:tav tm="100000">
                                          <p:val>
                                            <p:strVal val="#ppt_x"/>
                                          </p:val>
                                        </p:tav>
                                      </p:tavLst>
                                    </p:anim>
                                    <p:anim calcmode="lin" valueType="num">
                                      <p:cBhvr additive="base">
                                        <p:cTn id="19" dur="2000" fill="hold"/>
                                        <p:tgtEl>
                                          <p:spTgt spid="7"/>
                                        </p:tgtEl>
                                        <p:attrNameLst>
                                          <p:attrName>ppt_y</p:attrName>
                                        </p:attrNameLst>
                                      </p:cBhvr>
                                      <p:tavLst>
                                        <p:tav tm="0">
                                          <p:val>
                                            <p:strVal val="1+#ppt_h/2"/>
                                          </p:val>
                                        </p:tav>
                                        <p:tav tm="100000">
                                          <p:val>
                                            <p:strVal val="#ppt_y"/>
                                          </p:val>
                                        </p:tav>
                                      </p:tavLst>
                                    </p:anim>
                                  </p:childTnLst>
                                </p:cTn>
                              </p:par>
                              <p:par>
                                <p:cTn id="20" presetID="2" presetClass="entr" presetSubtype="4"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2000" fill="hold"/>
                                        <p:tgtEl>
                                          <p:spTgt spid="8"/>
                                        </p:tgtEl>
                                        <p:attrNameLst>
                                          <p:attrName>ppt_x</p:attrName>
                                        </p:attrNameLst>
                                      </p:cBhvr>
                                      <p:tavLst>
                                        <p:tav tm="0">
                                          <p:val>
                                            <p:strVal val="#ppt_x"/>
                                          </p:val>
                                        </p:tav>
                                        <p:tav tm="100000">
                                          <p:val>
                                            <p:strVal val="#ppt_x"/>
                                          </p:val>
                                        </p:tav>
                                      </p:tavLst>
                                    </p:anim>
                                    <p:anim calcmode="lin" valueType="num">
                                      <p:cBhvr additive="base">
                                        <p:cTn id="23" dur="2000" fill="hold"/>
                                        <p:tgtEl>
                                          <p:spTgt spid="8"/>
                                        </p:tgtEl>
                                        <p:attrNameLst>
                                          <p:attrName>ppt_y</p:attrName>
                                        </p:attrNameLst>
                                      </p:cBhvr>
                                      <p:tavLst>
                                        <p:tav tm="0">
                                          <p:val>
                                            <p:strVal val="1+#ppt_h/2"/>
                                          </p:val>
                                        </p:tav>
                                        <p:tav tm="100000">
                                          <p:val>
                                            <p:strVal val="#ppt_y"/>
                                          </p:val>
                                        </p:tav>
                                      </p:tavLst>
                                    </p:anim>
                                  </p:childTnLst>
                                </p:cTn>
                              </p:par>
                              <p:par>
                                <p:cTn id="24" presetID="2" presetClass="entr" presetSubtype="4" fill="hold" grpId="0" nodeType="with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additive="base">
                                        <p:cTn id="26" dur="2000" fill="hold"/>
                                        <p:tgtEl>
                                          <p:spTgt spid="9"/>
                                        </p:tgtEl>
                                        <p:attrNameLst>
                                          <p:attrName>ppt_x</p:attrName>
                                        </p:attrNameLst>
                                      </p:cBhvr>
                                      <p:tavLst>
                                        <p:tav tm="0">
                                          <p:val>
                                            <p:strVal val="#ppt_x"/>
                                          </p:val>
                                        </p:tav>
                                        <p:tav tm="100000">
                                          <p:val>
                                            <p:strVal val="#ppt_x"/>
                                          </p:val>
                                        </p:tav>
                                      </p:tavLst>
                                    </p:anim>
                                    <p:anim calcmode="lin" valueType="num">
                                      <p:cBhvr additive="base">
                                        <p:cTn id="27" dur="2000" fill="hold"/>
                                        <p:tgtEl>
                                          <p:spTgt spid="9"/>
                                        </p:tgtEl>
                                        <p:attrNameLst>
                                          <p:attrName>ppt_y</p:attrName>
                                        </p:attrNameLst>
                                      </p:cBhvr>
                                      <p:tavLst>
                                        <p:tav tm="0">
                                          <p:val>
                                            <p:strVal val="1+#ppt_h/2"/>
                                          </p:val>
                                        </p:tav>
                                        <p:tav tm="100000">
                                          <p:val>
                                            <p:strVal val="#ppt_y"/>
                                          </p:val>
                                        </p:tav>
                                      </p:tavLst>
                                    </p:anim>
                                  </p:childTnLst>
                                </p:cTn>
                              </p:par>
                              <p:par>
                                <p:cTn id="28" presetID="2" presetClass="entr" presetSubtype="1" fill="hold" grpId="0" nodeType="with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additive="base">
                                        <p:cTn id="30" dur="2000" fill="hold"/>
                                        <p:tgtEl>
                                          <p:spTgt spid="10"/>
                                        </p:tgtEl>
                                        <p:attrNameLst>
                                          <p:attrName>ppt_x</p:attrName>
                                        </p:attrNameLst>
                                      </p:cBhvr>
                                      <p:tavLst>
                                        <p:tav tm="0">
                                          <p:val>
                                            <p:strVal val="#ppt_x"/>
                                          </p:val>
                                        </p:tav>
                                        <p:tav tm="100000">
                                          <p:val>
                                            <p:strVal val="#ppt_x"/>
                                          </p:val>
                                        </p:tav>
                                      </p:tavLst>
                                    </p:anim>
                                    <p:anim calcmode="lin" valueType="num">
                                      <p:cBhvr additive="base">
                                        <p:cTn id="31" dur="2000" fill="hold"/>
                                        <p:tgtEl>
                                          <p:spTgt spid="10"/>
                                        </p:tgtEl>
                                        <p:attrNameLst>
                                          <p:attrName>ppt_y</p:attrName>
                                        </p:attrNameLst>
                                      </p:cBhvr>
                                      <p:tavLst>
                                        <p:tav tm="0">
                                          <p:val>
                                            <p:strVal val="0-#ppt_h/2"/>
                                          </p:val>
                                        </p:tav>
                                        <p:tav tm="100000">
                                          <p:val>
                                            <p:strVal val="#ppt_y"/>
                                          </p:val>
                                        </p:tav>
                                      </p:tavLst>
                                    </p:anim>
                                  </p:childTnLst>
                                </p:cTn>
                              </p:par>
                              <p:par>
                                <p:cTn id="32" presetID="2" presetClass="entr" presetSubtype="1" fill="hold" grpId="0" nodeType="withEffect">
                                  <p:stCondLst>
                                    <p:cond delay="0"/>
                                  </p:stCondLst>
                                  <p:childTnLst>
                                    <p:set>
                                      <p:cBhvr>
                                        <p:cTn id="33" dur="1" fill="hold">
                                          <p:stCondLst>
                                            <p:cond delay="0"/>
                                          </p:stCondLst>
                                        </p:cTn>
                                        <p:tgtEl>
                                          <p:spTgt spid="11"/>
                                        </p:tgtEl>
                                        <p:attrNameLst>
                                          <p:attrName>style.visibility</p:attrName>
                                        </p:attrNameLst>
                                      </p:cBhvr>
                                      <p:to>
                                        <p:strVal val="visible"/>
                                      </p:to>
                                    </p:set>
                                    <p:anim calcmode="lin" valueType="num">
                                      <p:cBhvr additive="base">
                                        <p:cTn id="34" dur="2000" fill="hold"/>
                                        <p:tgtEl>
                                          <p:spTgt spid="11"/>
                                        </p:tgtEl>
                                        <p:attrNameLst>
                                          <p:attrName>ppt_x</p:attrName>
                                        </p:attrNameLst>
                                      </p:cBhvr>
                                      <p:tavLst>
                                        <p:tav tm="0">
                                          <p:val>
                                            <p:strVal val="#ppt_x"/>
                                          </p:val>
                                        </p:tav>
                                        <p:tav tm="100000">
                                          <p:val>
                                            <p:strVal val="#ppt_x"/>
                                          </p:val>
                                        </p:tav>
                                      </p:tavLst>
                                    </p:anim>
                                    <p:anim calcmode="lin" valueType="num">
                                      <p:cBhvr additive="base">
                                        <p:cTn id="35" dur="2000" fill="hold"/>
                                        <p:tgtEl>
                                          <p:spTgt spid="11"/>
                                        </p:tgtEl>
                                        <p:attrNameLst>
                                          <p:attrName>ppt_y</p:attrName>
                                        </p:attrNameLst>
                                      </p:cBhvr>
                                      <p:tavLst>
                                        <p:tav tm="0">
                                          <p:val>
                                            <p:strVal val="0-#ppt_h/2"/>
                                          </p:val>
                                        </p:tav>
                                        <p:tav tm="100000">
                                          <p:val>
                                            <p:strVal val="#ppt_y"/>
                                          </p:val>
                                        </p:tav>
                                      </p:tavLst>
                                    </p:anim>
                                  </p:childTnLst>
                                </p:cTn>
                              </p:par>
                              <p:par>
                                <p:cTn id="36" presetID="2" presetClass="entr" presetSubtype="1" fill="hold" grpId="0" nodeType="withEffect">
                                  <p:stCondLst>
                                    <p:cond delay="0"/>
                                  </p:stCondLst>
                                  <p:childTnLst>
                                    <p:set>
                                      <p:cBhvr>
                                        <p:cTn id="37" dur="1" fill="hold">
                                          <p:stCondLst>
                                            <p:cond delay="0"/>
                                          </p:stCondLst>
                                        </p:cTn>
                                        <p:tgtEl>
                                          <p:spTgt spid="12"/>
                                        </p:tgtEl>
                                        <p:attrNameLst>
                                          <p:attrName>style.visibility</p:attrName>
                                        </p:attrNameLst>
                                      </p:cBhvr>
                                      <p:to>
                                        <p:strVal val="visible"/>
                                      </p:to>
                                    </p:set>
                                    <p:anim calcmode="lin" valueType="num">
                                      <p:cBhvr additive="base">
                                        <p:cTn id="38" dur="2000" fill="hold"/>
                                        <p:tgtEl>
                                          <p:spTgt spid="12"/>
                                        </p:tgtEl>
                                        <p:attrNameLst>
                                          <p:attrName>ppt_x</p:attrName>
                                        </p:attrNameLst>
                                      </p:cBhvr>
                                      <p:tavLst>
                                        <p:tav tm="0">
                                          <p:val>
                                            <p:strVal val="#ppt_x"/>
                                          </p:val>
                                        </p:tav>
                                        <p:tav tm="100000">
                                          <p:val>
                                            <p:strVal val="#ppt_x"/>
                                          </p:val>
                                        </p:tav>
                                      </p:tavLst>
                                    </p:anim>
                                    <p:anim calcmode="lin" valueType="num">
                                      <p:cBhvr additive="base">
                                        <p:cTn id="39" dur="2000" fill="hold"/>
                                        <p:tgtEl>
                                          <p:spTgt spid="12"/>
                                        </p:tgtEl>
                                        <p:attrNameLst>
                                          <p:attrName>ppt_y</p:attrName>
                                        </p:attrNameLst>
                                      </p:cBhvr>
                                      <p:tavLst>
                                        <p:tav tm="0">
                                          <p:val>
                                            <p:strVal val="0-#ppt_h/2"/>
                                          </p:val>
                                        </p:tav>
                                        <p:tav tm="100000">
                                          <p:val>
                                            <p:strVal val="#ppt_y"/>
                                          </p:val>
                                        </p:tav>
                                      </p:tavLst>
                                    </p:anim>
                                  </p:childTnLst>
                                </p:cTn>
                              </p:par>
                              <p:par>
                                <p:cTn id="40" presetID="2" presetClass="entr" presetSubtype="1" fill="hold" grpId="0" nodeType="withEffect">
                                  <p:stCondLst>
                                    <p:cond delay="0"/>
                                  </p:stCondLst>
                                  <p:childTnLst>
                                    <p:set>
                                      <p:cBhvr>
                                        <p:cTn id="41" dur="1" fill="hold">
                                          <p:stCondLst>
                                            <p:cond delay="0"/>
                                          </p:stCondLst>
                                        </p:cTn>
                                        <p:tgtEl>
                                          <p:spTgt spid="13"/>
                                        </p:tgtEl>
                                        <p:attrNameLst>
                                          <p:attrName>style.visibility</p:attrName>
                                        </p:attrNameLst>
                                      </p:cBhvr>
                                      <p:to>
                                        <p:strVal val="visible"/>
                                      </p:to>
                                    </p:set>
                                    <p:anim calcmode="lin" valueType="num">
                                      <p:cBhvr additive="base">
                                        <p:cTn id="42" dur="2000" fill="hold"/>
                                        <p:tgtEl>
                                          <p:spTgt spid="13"/>
                                        </p:tgtEl>
                                        <p:attrNameLst>
                                          <p:attrName>ppt_x</p:attrName>
                                        </p:attrNameLst>
                                      </p:cBhvr>
                                      <p:tavLst>
                                        <p:tav tm="0">
                                          <p:val>
                                            <p:strVal val="#ppt_x"/>
                                          </p:val>
                                        </p:tav>
                                        <p:tav tm="100000">
                                          <p:val>
                                            <p:strVal val="#ppt_x"/>
                                          </p:val>
                                        </p:tav>
                                      </p:tavLst>
                                    </p:anim>
                                    <p:anim calcmode="lin" valueType="num">
                                      <p:cBhvr additive="base">
                                        <p:cTn id="43" dur="2000" fill="hold"/>
                                        <p:tgtEl>
                                          <p:spTgt spid="13"/>
                                        </p:tgtEl>
                                        <p:attrNameLst>
                                          <p:attrName>ppt_y</p:attrName>
                                        </p:attrNameLst>
                                      </p:cBhvr>
                                      <p:tavLst>
                                        <p:tav tm="0">
                                          <p:val>
                                            <p:strVal val="0-#ppt_h/2"/>
                                          </p:val>
                                        </p:tav>
                                        <p:tav tm="100000">
                                          <p:val>
                                            <p:strVal val="#ppt_y"/>
                                          </p:val>
                                        </p:tav>
                                      </p:tavLst>
                                    </p:anim>
                                  </p:childTnLst>
                                </p:cTn>
                              </p:par>
                              <p:par>
                                <p:cTn id="44" presetID="2" presetClass="entr" presetSubtype="1" fill="hold" grpId="0" nodeType="withEffect">
                                  <p:stCondLst>
                                    <p:cond delay="0"/>
                                  </p:stCondLst>
                                  <p:childTnLst>
                                    <p:set>
                                      <p:cBhvr>
                                        <p:cTn id="45" dur="1" fill="hold">
                                          <p:stCondLst>
                                            <p:cond delay="0"/>
                                          </p:stCondLst>
                                        </p:cTn>
                                        <p:tgtEl>
                                          <p:spTgt spid="14"/>
                                        </p:tgtEl>
                                        <p:attrNameLst>
                                          <p:attrName>style.visibility</p:attrName>
                                        </p:attrNameLst>
                                      </p:cBhvr>
                                      <p:to>
                                        <p:strVal val="visible"/>
                                      </p:to>
                                    </p:set>
                                    <p:anim calcmode="lin" valueType="num">
                                      <p:cBhvr additive="base">
                                        <p:cTn id="46" dur="2000" fill="hold"/>
                                        <p:tgtEl>
                                          <p:spTgt spid="14"/>
                                        </p:tgtEl>
                                        <p:attrNameLst>
                                          <p:attrName>ppt_x</p:attrName>
                                        </p:attrNameLst>
                                      </p:cBhvr>
                                      <p:tavLst>
                                        <p:tav tm="0">
                                          <p:val>
                                            <p:strVal val="#ppt_x"/>
                                          </p:val>
                                        </p:tav>
                                        <p:tav tm="100000">
                                          <p:val>
                                            <p:strVal val="#ppt_x"/>
                                          </p:val>
                                        </p:tav>
                                      </p:tavLst>
                                    </p:anim>
                                    <p:anim calcmode="lin" valueType="num">
                                      <p:cBhvr additive="base">
                                        <p:cTn id="47" dur="2000" fill="hold"/>
                                        <p:tgtEl>
                                          <p:spTgt spid="14"/>
                                        </p:tgtEl>
                                        <p:attrNameLst>
                                          <p:attrName>ppt_y</p:attrName>
                                        </p:attrNameLst>
                                      </p:cBhvr>
                                      <p:tavLst>
                                        <p:tav tm="0">
                                          <p:val>
                                            <p:strVal val="0-#ppt_h/2"/>
                                          </p:val>
                                        </p:tav>
                                        <p:tav tm="100000">
                                          <p:val>
                                            <p:strVal val="#ppt_y"/>
                                          </p:val>
                                        </p:tav>
                                      </p:tavLst>
                                    </p:anim>
                                  </p:childTnLst>
                                </p:cTn>
                              </p:par>
                              <p:par>
                                <p:cTn id="48" presetID="8" presetClass="emph" presetSubtype="0" fill="hold" grpId="1" nodeType="withEffect">
                                  <p:stCondLst>
                                    <p:cond delay="0"/>
                                  </p:stCondLst>
                                  <p:childTnLst>
                                    <p:animRot by="21600000">
                                      <p:cBhvr>
                                        <p:cTn id="49" dur="2000" fill="hold"/>
                                        <p:tgtEl>
                                          <p:spTgt spid="5"/>
                                        </p:tgtEl>
                                        <p:attrNameLst>
                                          <p:attrName>r</p:attrName>
                                        </p:attrNameLst>
                                      </p:cBhvr>
                                    </p:animRot>
                                  </p:childTnLst>
                                </p:cTn>
                              </p:par>
                              <p:par>
                                <p:cTn id="50" presetID="8" presetClass="emph" presetSubtype="0" fill="hold" grpId="1" nodeType="withEffect">
                                  <p:stCondLst>
                                    <p:cond delay="0"/>
                                  </p:stCondLst>
                                  <p:childTnLst>
                                    <p:animRot by="21600000">
                                      <p:cBhvr>
                                        <p:cTn id="51" dur="2000" fill="hold"/>
                                        <p:tgtEl>
                                          <p:spTgt spid="6"/>
                                        </p:tgtEl>
                                        <p:attrNameLst>
                                          <p:attrName>r</p:attrName>
                                        </p:attrNameLst>
                                      </p:cBhvr>
                                    </p:animRot>
                                  </p:childTnLst>
                                </p:cTn>
                              </p:par>
                              <p:par>
                                <p:cTn id="52" presetID="8" presetClass="emph" presetSubtype="0" fill="hold" grpId="1" nodeType="withEffect">
                                  <p:stCondLst>
                                    <p:cond delay="0"/>
                                  </p:stCondLst>
                                  <p:childTnLst>
                                    <p:animRot by="21600000">
                                      <p:cBhvr>
                                        <p:cTn id="53" dur="2000" fill="hold"/>
                                        <p:tgtEl>
                                          <p:spTgt spid="7"/>
                                        </p:tgtEl>
                                        <p:attrNameLst>
                                          <p:attrName>r</p:attrName>
                                        </p:attrNameLst>
                                      </p:cBhvr>
                                    </p:animRot>
                                  </p:childTnLst>
                                </p:cTn>
                              </p:par>
                              <p:par>
                                <p:cTn id="54" presetID="8" presetClass="emph" presetSubtype="0" fill="hold" grpId="1" nodeType="withEffect">
                                  <p:stCondLst>
                                    <p:cond delay="0"/>
                                  </p:stCondLst>
                                  <p:childTnLst>
                                    <p:animRot by="21600000">
                                      <p:cBhvr>
                                        <p:cTn id="55" dur="2000" fill="hold"/>
                                        <p:tgtEl>
                                          <p:spTgt spid="8"/>
                                        </p:tgtEl>
                                        <p:attrNameLst>
                                          <p:attrName>r</p:attrName>
                                        </p:attrNameLst>
                                      </p:cBhvr>
                                    </p:animRot>
                                  </p:childTnLst>
                                </p:cTn>
                              </p:par>
                              <p:par>
                                <p:cTn id="56" presetID="8" presetClass="emph" presetSubtype="0" fill="hold" grpId="1" nodeType="withEffect">
                                  <p:stCondLst>
                                    <p:cond delay="0"/>
                                  </p:stCondLst>
                                  <p:childTnLst>
                                    <p:animRot by="21600000">
                                      <p:cBhvr>
                                        <p:cTn id="57" dur="2000" fill="hold"/>
                                        <p:tgtEl>
                                          <p:spTgt spid="9"/>
                                        </p:tgtEl>
                                        <p:attrNameLst>
                                          <p:attrName>r</p:attrName>
                                        </p:attrNameLst>
                                      </p:cBhvr>
                                    </p:animRot>
                                  </p:childTnLst>
                                </p:cTn>
                              </p:par>
                              <p:par>
                                <p:cTn id="58" presetID="8" presetClass="emph" presetSubtype="0" fill="hold" grpId="1" nodeType="withEffect">
                                  <p:stCondLst>
                                    <p:cond delay="0"/>
                                  </p:stCondLst>
                                  <p:childTnLst>
                                    <p:animRot by="-21600000">
                                      <p:cBhvr>
                                        <p:cTn id="59" dur="2000" fill="hold"/>
                                        <p:tgtEl>
                                          <p:spTgt spid="10"/>
                                        </p:tgtEl>
                                        <p:attrNameLst>
                                          <p:attrName>r</p:attrName>
                                        </p:attrNameLst>
                                      </p:cBhvr>
                                    </p:animRot>
                                  </p:childTnLst>
                                </p:cTn>
                              </p:par>
                              <p:par>
                                <p:cTn id="60" presetID="8" presetClass="emph" presetSubtype="0" fill="hold" grpId="1" nodeType="withEffect">
                                  <p:stCondLst>
                                    <p:cond delay="0"/>
                                  </p:stCondLst>
                                  <p:childTnLst>
                                    <p:animRot by="-21600000">
                                      <p:cBhvr>
                                        <p:cTn id="61" dur="2000" fill="hold"/>
                                        <p:tgtEl>
                                          <p:spTgt spid="11"/>
                                        </p:tgtEl>
                                        <p:attrNameLst>
                                          <p:attrName>r</p:attrName>
                                        </p:attrNameLst>
                                      </p:cBhvr>
                                    </p:animRot>
                                  </p:childTnLst>
                                </p:cTn>
                              </p:par>
                              <p:par>
                                <p:cTn id="62" presetID="8" presetClass="emph" presetSubtype="0" fill="hold" grpId="1" nodeType="withEffect">
                                  <p:stCondLst>
                                    <p:cond delay="0"/>
                                  </p:stCondLst>
                                  <p:childTnLst>
                                    <p:animRot by="-21600000">
                                      <p:cBhvr>
                                        <p:cTn id="63" dur="2000" fill="hold"/>
                                        <p:tgtEl>
                                          <p:spTgt spid="12"/>
                                        </p:tgtEl>
                                        <p:attrNameLst>
                                          <p:attrName>r</p:attrName>
                                        </p:attrNameLst>
                                      </p:cBhvr>
                                    </p:animRot>
                                  </p:childTnLst>
                                </p:cTn>
                              </p:par>
                              <p:par>
                                <p:cTn id="64" presetID="8" presetClass="emph" presetSubtype="0" fill="hold" grpId="1" nodeType="withEffect">
                                  <p:stCondLst>
                                    <p:cond delay="0"/>
                                  </p:stCondLst>
                                  <p:childTnLst>
                                    <p:animRot by="-21600000">
                                      <p:cBhvr>
                                        <p:cTn id="65" dur="2000" fill="hold"/>
                                        <p:tgtEl>
                                          <p:spTgt spid="13"/>
                                        </p:tgtEl>
                                        <p:attrNameLst>
                                          <p:attrName>r</p:attrName>
                                        </p:attrNameLst>
                                      </p:cBhvr>
                                    </p:animRot>
                                  </p:childTnLst>
                                </p:cTn>
                              </p:par>
                              <p:par>
                                <p:cTn id="66" presetID="8" presetClass="emph" presetSubtype="0" fill="hold" grpId="1" nodeType="withEffect">
                                  <p:stCondLst>
                                    <p:cond delay="0"/>
                                  </p:stCondLst>
                                  <p:childTnLst>
                                    <p:animRot by="-21600000">
                                      <p:cBhvr>
                                        <p:cTn id="67" dur="2000" fill="hold"/>
                                        <p:tgtEl>
                                          <p:spTgt spid="14"/>
                                        </p:tgtEl>
                                        <p:attrNameLst>
                                          <p:attrName>r</p:attrName>
                                        </p:attrNameLst>
                                      </p:cBhvr>
                                    </p:animRot>
                                  </p:childTnLst>
                                </p:cTn>
                              </p:par>
                            </p:childTnLst>
                          </p:cTn>
                        </p:par>
                        <p:par>
                          <p:cTn id="68" fill="hold">
                            <p:stCondLst>
                              <p:cond delay="2000"/>
                            </p:stCondLst>
                            <p:childTnLst>
                              <p:par>
                                <p:cTn id="69" presetID="2" presetClass="exit" presetSubtype="2" fill="hold" grpId="2" nodeType="afterEffect">
                                  <p:stCondLst>
                                    <p:cond delay="0"/>
                                  </p:stCondLst>
                                  <p:childTnLst>
                                    <p:anim calcmode="lin" valueType="num">
                                      <p:cBhvr additive="base">
                                        <p:cTn id="70" dur="2000"/>
                                        <p:tgtEl>
                                          <p:spTgt spid="5"/>
                                        </p:tgtEl>
                                        <p:attrNameLst>
                                          <p:attrName>ppt_x</p:attrName>
                                        </p:attrNameLst>
                                      </p:cBhvr>
                                      <p:tavLst>
                                        <p:tav tm="0">
                                          <p:val>
                                            <p:strVal val="ppt_x"/>
                                          </p:val>
                                        </p:tav>
                                        <p:tav tm="100000">
                                          <p:val>
                                            <p:strVal val="1+ppt_w/2"/>
                                          </p:val>
                                        </p:tav>
                                      </p:tavLst>
                                    </p:anim>
                                    <p:anim calcmode="lin" valueType="num">
                                      <p:cBhvr additive="base">
                                        <p:cTn id="71" dur="2000"/>
                                        <p:tgtEl>
                                          <p:spTgt spid="5"/>
                                        </p:tgtEl>
                                        <p:attrNameLst>
                                          <p:attrName>ppt_y</p:attrName>
                                        </p:attrNameLst>
                                      </p:cBhvr>
                                      <p:tavLst>
                                        <p:tav tm="0">
                                          <p:val>
                                            <p:strVal val="ppt_y"/>
                                          </p:val>
                                        </p:tav>
                                        <p:tav tm="100000">
                                          <p:val>
                                            <p:strVal val="ppt_y"/>
                                          </p:val>
                                        </p:tav>
                                      </p:tavLst>
                                    </p:anim>
                                    <p:set>
                                      <p:cBhvr>
                                        <p:cTn id="72" dur="1" fill="hold">
                                          <p:stCondLst>
                                            <p:cond delay="1999"/>
                                          </p:stCondLst>
                                        </p:cTn>
                                        <p:tgtEl>
                                          <p:spTgt spid="5"/>
                                        </p:tgtEl>
                                        <p:attrNameLst>
                                          <p:attrName>style.visibility</p:attrName>
                                        </p:attrNameLst>
                                      </p:cBhvr>
                                      <p:to>
                                        <p:strVal val="hidden"/>
                                      </p:to>
                                    </p:set>
                                  </p:childTnLst>
                                </p:cTn>
                              </p:par>
                              <p:par>
                                <p:cTn id="73" presetID="2" presetClass="exit" presetSubtype="2" fill="hold" grpId="2" nodeType="withEffect">
                                  <p:stCondLst>
                                    <p:cond delay="0"/>
                                  </p:stCondLst>
                                  <p:childTnLst>
                                    <p:anim calcmode="lin" valueType="num">
                                      <p:cBhvr additive="base">
                                        <p:cTn id="74" dur="2000"/>
                                        <p:tgtEl>
                                          <p:spTgt spid="6"/>
                                        </p:tgtEl>
                                        <p:attrNameLst>
                                          <p:attrName>ppt_x</p:attrName>
                                        </p:attrNameLst>
                                      </p:cBhvr>
                                      <p:tavLst>
                                        <p:tav tm="0">
                                          <p:val>
                                            <p:strVal val="ppt_x"/>
                                          </p:val>
                                        </p:tav>
                                        <p:tav tm="100000">
                                          <p:val>
                                            <p:strVal val="1+ppt_w/2"/>
                                          </p:val>
                                        </p:tav>
                                      </p:tavLst>
                                    </p:anim>
                                    <p:anim calcmode="lin" valueType="num">
                                      <p:cBhvr additive="base">
                                        <p:cTn id="75" dur="2000"/>
                                        <p:tgtEl>
                                          <p:spTgt spid="6"/>
                                        </p:tgtEl>
                                        <p:attrNameLst>
                                          <p:attrName>ppt_y</p:attrName>
                                        </p:attrNameLst>
                                      </p:cBhvr>
                                      <p:tavLst>
                                        <p:tav tm="0">
                                          <p:val>
                                            <p:strVal val="ppt_y"/>
                                          </p:val>
                                        </p:tav>
                                        <p:tav tm="100000">
                                          <p:val>
                                            <p:strVal val="ppt_y"/>
                                          </p:val>
                                        </p:tav>
                                      </p:tavLst>
                                    </p:anim>
                                    <p:set>
                                      <p:cBhvr>
                                        <p:cTn id="76" dur="1" fill="hold">
                                          <p:stCondLst>
                                            <p:cond delay="1999"/>
                                          </p:stCondLst>
                                        </p:cTn>
                                        <p:tgtEl>
                                          <p:spTgt spid="6"/>
                                        </p:tgtEl>
                                        <p:attrNameLst>
                                          <p:attrName>style.visibility</p:attrName>
                                        </p:attrNameLst>
                                      </p:cBhvr>
                                      <p:to>
                                        <p:strVal val="hidden"/>
                                      </p:to>
                                    </p:set>
                                  </p:childTnLst>
                                </p:cTn>
                              </p:par>
                              <p:par>
                                <p:cTn id="77" presetID="2" presetClass="exit" presetSubtype="2" fill="hold" grpId="2" nodeType="withEffect">
                                  <p:stCondLst>
                                    <p:cond delay="0"/>
                                  </p:stCondLst>
                                  <p:childTnLst>
                                    <p:anim calcmode="lin" valueType="num">
                                      <p:cBhvr additive="base">
                                        <p:cTn id="78" dur="2000"/>
                                        <p:tgtEl>
                                          <p:spTgt spid="7"/>
                                        </p:tgtEl>
                                        <p:attrNameLst>
                                          <p:attrName>ppt_x</p:attrName>
                                        </p:attrNameLst>
                                      </p:cBhvr>
                                      <p:tavLst>
                                        <p:tav tm="0">
                                          <p:val>
                                            <p:strVal val="ppt_x"/>
                                          </p:val>
                                        </p:tav>
                                        <p:tav tm="100000">
                                          <p:val>
                                            <p:strVal val="1+ppt_w/2"/>
                                          </p:val>
                                        </p:tav>
                                      </p:tavLst>
                                    </p:anim>
                                    <p:anim calcmode="lin" valueType="num">
                                      <p:cBhvr additive="base">
                                        <p:cTn id="79" dur="2000"/>
                                        <p:tgtEl>
                                          <p:spTgt spid="7"/>
                                        </p:tgtEl>
                                        <p:attrNameLst>
                                          <p:attrName>ppt_y</p:attrName>
                                        </p:attrNameLst>
                                      </p:cBhvr>
                                      <p:tavLst>
                                        <p:tav tm="0">
                                          <p:val>
                                            <p:strVal val="ppt_y"/>
                                          </p:val>
                                        </p:tav>
                                        <p:tav tm="100000">
                                          <p:val>
                                            <p:strVal val="ppt_y"/>
                                          </p:val>
                                        </p:tav>
                                      </p:tavLst>
                                    </p:anim>
                                    <p:set>
                                      <p:cBhvr>
                                        <p:cTn id="80" dur="1" fill="hold">
                                          <p:stCondLst>
                                            <p:cond delay="1999"/>
                                          </p:stCondLst>
                                        </p:cTn>
                                        <p:tgtEl>
                                          <p:spTgt spid="7"/>
                                        </p:tgtEl>
                                        <p:attrNameLst>
                                          <p:attrName>style.visibility</p:attrName>
                                        </p:attrNameLst>
                                      </p:cBhvr>
                                      <p:to>
                                        <p:strVal val="hidden"/>
                                      </p:to>
                                    </p:set>
                                  </p:childTnLst>
                                </p:cTn>
                              </p:par>
                              <p:par>
                                <p:cTn id="81" presetID="2" presetClass="exit" presetSubtype="2" fill="hold" grpId="2" nodeType="withEffect">
                                  <p:stCondLst>
                                    <p:cond delay="0"/>
                                  </p:stCondLst>
                                  <p:childTnLst>
                                    <p:anim calcmode="lin" valueType="num">
                                      <p:cBhvr additive="base">
                                        <p:cTn id="82" dur="2000"/>
                                        <p:tgtEl>
                                          <p:spTgt spid="8"/>
                                        </p:tgtEl>
                                        <p:attrNameLst>
                                          <p:attrName>ppt_x</p:attrName>
                                        </p:attrNameLst>
                                      </p:cBhvr>
                                      <p:tavLst>
                                        <p:tav tm="0">
                                          <p:val>
                                            <p:strVal val="ppt_x"/>
                                          </p:val>
                                        </p:tav>
                                        <p:tav tm="100000">
                                          <p:val>
                                            <p:strVal val="1+ppt_w/2"/>
                                          </p:val>
                                        </p:tav>
                                      </p:tavLst>
                                    </p:anim>
                                    <p:anim calcmode="lin" valueType="num">
                                      <p:cBhvr additive="base">
                                        <p:cTn id="83" dur="2000"/>
                                        <p:tgtEl>
                                          <p:spTgt spid="8"/>
                                        </p:tgtEl>
                                        <p:attrNameLst>
                                          <p:attrName>ppt_y</p:attrName>
                                        </p:attrNameLst>
                                      </p:cBhvr>
                                      <p:tavLst>
                                        <p:tav tm="0">
                                          <p:val>
                                            <p:strVal val="ppt_y"/>
                                          </p:val>
                                        </p:tav>
                                        <p:tav tm="100000">
                                          <p:val>
                                            <p:strVal val="ppt_y"/>
                                          </p:val>
                                        </p:tav>
                                      </p:tavLst>
                                    </p:anim>
                                    <p:set>
                                      <p:cBhvr>
                                        <p:cTn id="84" dur="1" fill="hold">
                                          <p:stCondLst>
                                            <p:cond delay="1999"/>
                                          </p:stCondLst>
                                        </p:cTn>
                                        <p:tgtEl>
                                          <p:spTgt spid="8"/>
                                        </p:tgtEl>
                                        <p:attrNameLst>
                                          <p:attrName>style.visibility</p:attrName>
                                        </p:attrNameLst>
                                      </p:cBhvr>
                                      <p:to>
                                        <p:strVal val="hidden"/>
                                      </p:to>
                                    </p:set>
                                  </p:childTnLst>
                                </p:cTn>
                              </p:par>
                              <p:par>
                                <p:cTn id="85" presetID="2" presetClass="exit" presetSubtype="2" fill="hold" grpId="2" nodeType="withEffect">
                                  <p:stCondLst>
                                    <p:cond delay="0"/>
                                  </p:stCondLst>
                                  <p:childTnLst>
                                    <p:anim calcmode="lin" valueType="num">
                                      <p:cBhvr additive="base">
                                        <p:cTn id="86" dur="2000"/>
                                        <p:tgtEl>
                                          <p:spTgt spid="9"/>
                                        </p:tgtEl>
                                        <p:attrNameLst>
                                          <p:attrName>ppt_x</p:attrName>
                                        </p:attrNameLst>
                                      </p:cBhvr>
                                      <p:tavLst>
                                        <p:tav tm="0">
                                          <p:val>
                                            <p:strVal val="ppt_x"/>
                                          </p:val>
                                        </p:tav>
                                        <p:tav tm="100000">
                                          <p:val>
                                            <p:strVal val="1+ppt_w/2"/>
                                          </p:val>
                                        </p:tav>
                                      </p:tavLst>
                                    </p:anim>
                                    <p:anim calcmode="lin" valueType="num">
                                      <p:cBhvr additive="base">
                                        <p:cTn id="87" dur="2000"/>
                                        <p:tgtEl>
                                          <p:spTgt spid="9"/>
                                        </p:tgtEl>
                                        <p:attrNameLst>
                                          <p:attrName>ppt_y</p:attrName>
                                        </p:attrNameLst>
                                      </p:cBhvr>
                                      <p:tavLst>
                                        <p:tav tm="0">
                                          <p:val>
                                            <p:strVal val="ppt_y"/>
                                          </p:val>
                                        </p:tav>
                                        <p:tav tm="100000">
                                          <p:val>
                                            <p:strVal val="ppt_y"/>
                                          </p:val>
                                        </p:tav>
                                      </p:tavLst>
                                    </p:anim>
                                    <p:set>
                                      <p:cBhvr>
                                        <p:cTn id="88" dur="1" fill="hold">
                                          <p:stCondLst>
                                            <p:cond delay="1999"/>
                                          </p:stCondLst>
                                        </p:cTn>
                                        <p:tgtEl>
                                          <p:spTgt spid="9"/>
                                        </p:tgtEl>
                                        <p:attrNameLst>
                                          <p:attrName>style.visibility</p:attrName>
                                        </p:attrNameLst>
                                      </p:cBhvr>
                                      <p:to>
                                        <p:strVal val="hidden"/>
                                      </p:to>
                                    </p:set>
                                  </p:childTnLst>
                                </p:cTn>
                              </p:par>
                              <p:par>
                                <p:cTn id="89" presetID="8" presetClass="emph" presetSubtype="0" fill="hold" grpId="3" nodeType="withEffect">
                                  <p:stCondLst>
                                    <p:cond delay="0"/>
                                  </p:stCondLst>
                                  <p:childTnLst>
                                    <p:animRot by="21600000">
                                      <p:cBhvr>
                                        <p:cTn id="90" dur="2000" fill="hold"/>
                                        <p:tgtEl>
                                          <p:spTgt spid="5"/>
                                        </p:tgtEl>
                                        <p:attrNameLst>
                                          <p:attrName>r</p:attrName>
                                        </p:attrNameLst>
                                      </p:cBhvr>
                                    </p:animRot>
                                  </p:childTnLst>
                                </p:cTn>
                              </p:par>
                              <p:par>
                                <p:cTn id="91" presetID="8" presetClass="emph" presetSubtype="0" fill="hold" grpId="3" nodeType="withEffect">
                                  <p:stCondLst>
                                    <p:cond delay="0"/>
                                  </p:stCondLst>
                                  <p:childTnLst>
                                    <p:animRot by="21600000">
                                      <p:cBhvr>
                                        <p:cTn id="92" dur="2000" fill="hold"/>
                                        <p:tgtEl>
                                          <p:spTgt spid="6"/>
                                        </p:tgtEl>
                                        <p:attrNameLst>
                                          <p:attrName>r</p:attrName>
                                        </p:attrNameLst>
                                      </p:cBhvr>
                                    </p:animRot>
                                  </p:childTnLst>
                                </p:cTn>
                              </p:par>
                              <p:par>
                                <p:cTn id="93" presetID="8" presetClass="emph" presetSubtype="0" fill="hold" grpId="3" nodeType="withEffect">
                                  <p:stCondLst>
                                    <p:cond delay="0"/>
                                  </p:stCondLst>
                                  <p:childTnLst>
                                    <p:animRot by="21600000">
                                      <p:cBhvr>
                                        <p:cTn id="94" dur="2000" fill="hold"/>
                                        <p:tgtEl>
                                          <p:spTgt spid="7"/>
                                        </p:tgtEl>
                                        <p:attrNameLst>
                                          <p:attrName>r</p:attrName>
                                        </p:attrNameLst>
                                      </p:cBhvr>
                                    </p:animRot>
                                  </p:childTnLst>
                                </p:cTn>
                              </p:par>
                              <p:par>
                                <p:cTn id="95" presetID="8" presetClass="emph" presetSubtype="0" fill="hold" grpId="3" nodeType="withEffect">
                                  <p:stCondLst>
                                    <p:cond delay="0"/>
                                  </p:stCondLst>
                                  <p:childTnLst>
                                    <p:animRot by="21600000">
                                      <p:cBhvr>
                                        <p:cTn id="96" dur="2000" fill="hold"/>
                                        <p:tgtEl>
                                          <p:spTgt spid="8"/>
                                        </p:tgtEl>
                                        <p:attrNameLst>
                                          <p:attrName>r</p:attrName>
                                        </p:attrNameLst>
                                      </p:cBhvr>
                                    </p:animRot>
                                  </p:childTnLst>
                                </p:cTn>
                              </p:par>
                              <p:par>
                                <p:cTn id="97" presetID="8" presetClass="emph" presetSubtype="0" fill="hold" grpId="3" nodeType="withEffect">
                                  <p:stCondLst>
                                    <p:cond delay="0"/>
                                  </p:stCondLst>
                                  <p:childTnLst>
                                    <p:animRot by="21600000">
                                      <p:cBhvr>
                                        <p:cTn id="98" dur="2000" fill="hold"/>
                                        <p:tgtEl>
                                          <p:spTgt spid="9"/>
                                        </p:tgtEl>
                                        <p:attrNameLst>
                                          <p:attrName>r</p:attrName>
                                        </p:attrNameLst>
                                      </p:cBhvr>
                                    </p:animRot>
                                  </p:childTnLst>
                                </p:cTn>
                              </p:par>
                              <p:par>
                                <p:cTn id="99" presetID="2" presetClass="exit" presetSubtype="8" fill="hold" grpId="2" nodeType="withEffect">
                                  <p:stCondLst>
                                    <p:cond delay="0"/>
                                  </p:stCondLst>
                                  <p:childTnLst>
                                    <p:anim calcmode="lin" valueType="num">
                                      <p:cBhvr additive="base">
                                        <p:cTn id="100" dur="2000"/>
                                        <p:tgtEl>
                                          <p:spTgt spid="10"/>
                                        </p:tgtEl>
                                        <p:attrNameLst>
                                          <p:attrName>ppt_x</p:attrName>
                                        </p:attrNameLst>
                                      </p:cBhvr>
                                      <p:tavLst>
                                        <p:tav tm="0">
                                          <p:val>
                                            <p:strVal val="ppt_x"/>
                                          </p:val>
                                        </p:tav>
                                        <p:tav tm="100000">
                                          <p:val>
                                            <p:strVal val="0-ppt_w/2"/>
                                          </p:val>
                                        </p:tav>
                                      </p:tavLst>
                                    </p:anim>
                                    <p:anim calcmode="lin" valueType="num">
                                      <p:cBhvr additive="base">
                                        <p:cTn id="101" dur="2000"/>
                                        <p:tgtEl>
                                          <p:spTgt spid="10"/>
                                        </p:tgtEl>
                                        <p:attrNameLst>
                                          <p:attrName>ppt_y</p:attrName>
                                        </p:attrNameLst>
                                      </p:cBhvr>
                                      <p:tavLst>
                                        <p:tav tm="0">
                                          <p:val>
                                            <p:strVal val="ppt_y"/>
                                          </p:val>
                                        </p:tav>
                                        <p:tav tm="100000">
                                          <p:val>
                                            <p:strVal val="ppt_y"/>
                                          </p:val>
                                        </p:tav>
                                      </p:tavLst>
                                    </p:anim>
                                    <p:set>
                                      <p:cBhvr>
                                        <p:cTn id="102" dur="1" fill="hold">
                                          <p:stCondLst>
                                            <p:cond delay="1999"/>
                                          </p:stCondLst>
                                        </p:cTn>
                                        <p:tgtEl>
                                          <p:spTgt spid="10"/>
                                        </p:tgtEl>
                                        <p:attrNameLst>
                                          <p:attrName>style.visibility</p:attrName>
                                        </p:attrNameLst>
                                      </p:cBhvr>
                                      <p:to>
                                        <p:strVal val="hidden"/>
                                      </p:to>
                                    </p:set>
                                  </p:childTnLst>
                                </p:cTn>
                              </p:par>
                              <p:par>
                                <p:cTn id="103" presetID="2" presetClass="exit" presetSubtype="8" fill="hold" grpId="2" nodeType="withEffect">
                                  <p:stCondLst>
                                    <p:cond delay="0"/>
                                  </p:stCondLst>
                                  <p:childTnLst>
                                    <p:anim calcmode="lin" valueType="num">
                                      <p:cBhvr additive="base">
                                        <p:cTn id="104" dur="2000"/>
                                        <p:tgtEl>
                                          <p:spTgt spid="11"/>
                                        </p:tgtEl>
                                        <p:attrNameLst>
                                          <p:attrName>ppt_x</p:attrName>
                                        </p:attrNameLst>
                                      </p:cBhvr>
                                      <p:tavLst>
                                        <p:tav tm="0">
                                          <p:val>
                                            <p:strVal val="ppt_x"/>
                                          </p:val>
                                        </p:tav>
                                        <p:tav tm="100000">
                                          <p:val>
                                            <p:strVal val="0-ppt_w/2"/>
                                          </p:val>
                                        </p:tav>
                                      </p:tavLst>
                                    </p:anim>
                                    <p:anim calcmode="lin" valueType="num">
                                      <p:cBhvr additive="base">
                                        <p:cTn id="105" dur="2000"/>
                                        <p:tgtEl>
                                          <p:spTgt spid="11"/>
                                        </p:tgtEl>
                                        <p:attrNameLst>
                                          <p:attrName>ppt_y</p:attrName>
                                        </p:attrNameLst>
                                      </p:cBhvr>
                                      <p:tavLst>
                                        <p:tav tm="0">
                                          <p:val>
                                            <p:strVal val="ppt_y"/>
                                          </p:val>
                                        </p:tav>
                                        <p:tav tm="100000">
                                          <p:val>
                                            <p:strVal val="ppt_y"/>
                                          </p:val>
                                        </p:tav>
                                      </p:tavLst>
                                    </p:anim>
                                    <p:set>
                                      <p:cBhvr>
                                        <p:cTn id="106" dur="1" fill="hold">
                                          <p:stCondLst>
                                            <p:cond delay="1999"/>
                                          </p:stCondLst>
                                        </p:cTn>
                                        <p:tgtEl>
                                          <p:spTgt spid="11"/>
                                        </p:tgtEl>
                                        <p:attrNameLst>
                                          <p:attrName>style.visibility</p:attrName>
                                        </p:attrNameLst>
                                      </p:cBhvr>
                                      <p:to>
                                        <p:strVal val="hidden"/>
                                      </p:to>
                                    </p:set>
                                  </p:childTnLst>
                                </p:cTn>
                              </p:par>
                              <p:par>
                                <p:cTn id="107" presetID="2" presetClass="exit" presetSubtype="8" fill="hold" grpId="2" nodeType="withEffect">
                                  <p:stCondLst>
                                    <p:cond delay="0"/>
                                  </p:stCondLst>
                                  <p:childTnLst>
                                    <p:anim calcmode="lin" valueType="num">
                                      <p:cBhvr additive="base">
                                        <p:cTn id="108" dur="2000"/>
                                        <p:tgtEl>
                                          <p:spTgt spid="12"/>
                                        </p:tgtEl>
                                        <p:attrNameLst>
                                          <p:attrName>ppt_x</p:attrName>
                                        </p:attrNameLst>
                                      </p:cBhvr>
                                      <p:tavLst>
                                        <p:tav tm="0">
                                          <p:val>
                                            <p:strVal val="ppt_x"/>
                                          </p:val>
                                        </p:tav>
                                        <p:tav tm="100000">
                                          <p:val>
                                            <p:strVal val="0-ppt_w/2"/>
                                          </p:val>
                                        </p:tav>
                                      </p:tavLst>
                                    </p:anim>
                                    <p:anim calcmode="lin" valueType="num">
                                      <p:cBhvr additive="base">
                                        <p:cTn id="109" dur="2000"/>
                                        <p:tgtEl>
                                          <p:spTgt spid="12"/>
                                        </p:tgtEl>
                                        <p:attrNameLst>
                                          <p:attrName>ppt_y</p:attrName>
                                        </p:attrNameLst>
                                      </p:cBhvr>
                                      <p:tavLst>
                                        <p:tav tm="0">
                                          <p:val>
                                            <p:strVal val="ppt_y"/>
                                          </p:val>
                                        </p:tav>
                                        <p:tav tm="100000">
                                          <p:val>
                                            <p:strVal val="ppt_y"/>
                                          </p:val>
                                        </p:tav>
                                      </p:tavLst>
                                    </p:anim>
                                    <p:set>
                                      <p:cBhvr>
                                        <p:cTn id="110" dur="1" fill="hold">
                                          <p:stCondLst>
                                            <p:cond delay="1999"/>
                                          </p:stCondLst>
                                        </p:cTn>
                                        <p:tgtEl>
                                          <p:spTgt spid="12"/>
                                        </p:tgtEl>
                                        <p:attrNameLst>
                                          <p:attrName>style.visibility</p:attrName>
                                        </p:attrNameLst>
                                      </p:cBhvr>
                                      <p:to>
                                        <p:strVal val="hidden"/>
                                      </p:to>
                                    </p:set>
                                  </p:childTnLst>
                                </p:cTn>
                              </p:par>
                              <p:par>
                                <p:cTn id="111" presetID="2" presetClass="exit" presetSubtype="8" fill="hold" grpId="2" nodeType="withEffect">
                                  <p:stCondLst>
                                    <p:cond delay="0"/>
                                  </p:stCondLst>
                                  <p:childTnLst>
                                    <p:anim calcmode="lin" valueType="num">
                                      <p:cBhvr additive="base">
                                        <p:cTn id="112" dur="2000"/>
                                        <p:tgtEl>
                                          <p:spTgt spid="13"/>
                                        </p:tgtEl>
                                        <p:attrNameLst>
                                          <p:attrName>ppt_x</p:attrName>
                                        </p:attrNameLst>
                                      </p:cBhvr>
                                      <p:tavLst>
                                        <p:tav tm="0">
                                          <p:val>
                                            <p:strVal val="ppt_x"/>
                                          </p:val>
                                        </p:tav>
                                        <p:tav tm="100000">
                                          <p:val>
                                            <p:strVal val="0-ppt_w/2"/>
                                          </p:val>
                                        </p:tav>
                                      </p:tavLst>
                                    </p:anim>
                                    <p:anim calcmode="lin" valueType="num">
                                      <p:cBhvr additive="base">
                                        <p:cTn id="113" dur="2000"/>
                                        <p:tgtEl>
                                          <p:spTgt spid="13"/>
                                        </p:tgtEl>
                                        <p:attrNameLst>
                                          <p:attrName>ppt_y</p:attrName>
                                        </p:attrNameLst>
                                      </p:cBhvr>
                                      <p:tavLst>
                                        <p:tav tm="0">
                                          <p:val>
                                            <p:strVal val="ppt_y"/>
                                          </p:val>
                                        </p:tav>
                                        <p:tav tm="100000">
                                          <p:val>
                                            <p:strVal val="ppt_y"/>
                                          </p:val>
                                        </p:tav>
                                      </p:tavLst>
                                    </p:anim>
                                    <p:set>
                                      <p:cBhvr>
                                        <p:cTn id="114" dur="1" fill="hold">
                                          <p:stCondLst>
                                            <p:cond delay="1999"/>
                                          </p:stCondLst>
                                        </p:cTn>
                                        <p:tgtEl>
                                          <p:spTgt spid="13"/>
                                        </p:tgtEl>
                                        <p:attrNameLst>
                                          <p:attrName>style.visibility</p:attrName>
                                        </p:attrNameLst>
                                      </p:cBhvr>
                                      <p:to>
                                        <p:strVal val="hidden"/>
                                      </p:to>
                                    </p:set>
                                  </p:childTnLst>
                                </p:cTn>
                              </p:par>
                              <p:par>
                                <p:cTn id="115" presetID="2" presetClass="exit" presetSubtype="8" fill="hold" grpId="2" nodeType="withEffect">
                                  <p:stCondLst>
                                    <p:cond delay="0"/>
                                  </p:stCondLst>
                                  <p:childTnLst>
                                    <p:anim calcmode="lin" valueType="num">
                                      <p:cBhvr additive="base">
                                        <p:cTn id="116" dur="2000"/>
                                        <p:tgtEl>
                                          <p:spTgt spid="14"/>
                                        </p:tgtEl>
                                        <p:attrNameLst>
                                          <p:attrName>ppt_x</p:attrName>
                                        </p:attrNameLst>
                                      </p:cBhvr>
                                      <p:tavLst>
                                        <p:tav tm="0">
                                          <p:val>
                                            <p:strVal val="ppt_x"/>
                                          </p:val>
                                        </p:tav>
                                        <p:tav tm="100000">
                                          <p:val>
                                            <p:strVal val="0-ppt_w/2"/>
                                          </p:val>
                                        </p:tav>
                                      </p:tavLst>
                                    </p:anim>
                                    <p:anim calcmode="lin" valueType="num">
                                      <p:cBhvr additive="base">
                                        <p:cTn id="117" dur="2000"/>
                                        <p:tgtEl>
                                          <p:spTgt spid="14"/>
                                        </p:tgtEl>
                                        <p:attrNameLst>
                                          <p:attrName>ppt_y</p:attrName>
                                        </p:attrNameLst>
                                      </p:cBhvr>
                                      <p:tavLst>
                                        <p:tav tm="0">
                                          <p:val>
                                            <p:strVal val="ppt_y"/>
                                          </p:val>
                                        </p:tav>
                                        <p:tav tm="100000">
                                          <p:val>
                                            <p:strVal val="ppt_y"/>
                                          </p:val>
                                        </p:tav>
                                      </p:tavLst>
                                    </p:anim>
                                    <p:set>
                                      <p:cBhvr>
                                        <p:cTn id="118" dur="1" fill="hold">
                                          <p:stCondLst>
                                            <p:cond delay="1999"/>
                                          </p:stCondLst>
                                        </p:cTn>
                                        <p:tgtEl>
                                          <p:spTgt spid="14"/>
                                        </p:tgtEl>
                                        <p:attrNameLst>
                                          <p:attrName>style.visibility</p:attrName>
                                        </p:attrNameLst>
                                      </p:cBhvr>
                                      <p:to>
                                        <p:strVal val="hidden"/>
                                      </p:to>
                                    </p:set>
                                  </p:childTnLst>
                                </p:cTn>
                              </p:par>
                              <p:par>
                                <p:cTn id="119" presetID="8" presetClass="emph" presetSubtype="0" fill="hold" grpId="3" nodeType="withEffect">
                                  <p:stCondLst>
                                    <p:cond delay="0"/>
                                  </p:stCondLst>
                                  <p:childTnLst>
                                    <p:animRot by="-21600000">
                                      <p:cBhvr>
                                        <p:cTn id="120" dur="2000" fill="hold"/>
                                        <p:tgtEl>
                                          <p:spTgt spid="10"/>
                                        </p:tgtEl>
                                        <p:attrNameLst>
                                          <p:attrName>r</p:attrName>
                                        </p:attrNameLst>
                                      </p:cBhvr>
                                    </p:animRot>
                                  </p:childTnLst>
                                </p:cTn>
                              </p:par>
                              <p:par>
                                <p:cTn id="121" presetID="8" presetClass="emph" presetSubtype="0" fill="hold" grpId="3" nodeType="withEffect">
                                  <p:stCondLst>
                                    <p:cond delay="0"/>
                                  </p:stCondLst>
                                  <p:childTnLst>
                                    <p:animRot by="-21600000">
                                      <p:cBhvr>
                                        <p:cTn id="122" dur="2000" fill="hold"/>
                                        <p:tgtEl>
                                          <p:spTgt spid="11"/>
                                        </p:tgtEl>
                                        <p:attrNameLst>
                                          <p:attrName>r</p:attrName>
                                        </p:attrNameLst>
                                      </p:cBhvr>
                                    </p:animRot>
                                  </p:childTnLst>
                                </p:cTn>
                              </p:par>
                              <p:par>
                                <p:cTn id="123" presetID="8" presetClass="emph" presetSubtype="0" fill="hold" grpId="3" nodeType="withEffect">
                                  <p:stCondLst>
                                    <p:cond delay="0"/>
                                  </p:stCondLst>
                                  <p:childTnLst>
                                    <p:animRot by="-21600000">
                                      <p:cBhvr>
                                        <p:cTn id="124" dur="2000" fill="hold"/>
                                        <p:tgtEl>
                                          <p:spTgt spid="12"/>
                                        </p:tgtEl>
                                        <p:attrNameLst>
                                          <p:attrName>r</p:attrName>
                                        </p:attrNameLst>
                                      </p:cBhvr>
                                    </p:animRot>
                                  </p:childTnLst>
                                </p:cTn>
                              </p:par>
                              <p:par>
                                <p:cTn id="125" presetID="8" presetClass="emph" presetSubtype="0" fill="hold" grpId="3" nodeType="withEffect">
                                  <p:stCondLst>
                                    <p:cond delay="0"/>
                                  </p:stCondLst>
                                  <p:childTnLst>
                                    <p:animRot by="-21600000">
                                      <p:cBhvr>
                                        <p:cTn id="126" dur="2000" fill="hold"/>
                                        <p:tgtEl>
                                          <p:spTgt spid="13"/>
                                        </p:tgtEl>
                                        <p:attrNameLst>
                                          <p:attrName>r</p:attrName>
                                        </p:attrNameLst>
                                      </p:cBhvr>
                                    </p:animRot>
                                  </p:childTnLst>
                                </p:cTn>
                              </p:par>
                              <p:par>
                                <p:cTn id="127" presetID="8" presetClass="emph" presetSubtype="0" fill="hold" grpId="3" nodeType="withEffect">
                                  <p:stCondLst>
                                    <p:cond delay="0"/>
                                  </p:stCondLst>
                                  <p:childTnLst>
                                    <p:animRot by="-21600000">
                                      <p:cBhvr>
                                        <p:cTn id="128" dur="2000" fill="hold"/>
                                        <p:tgtEl>
                                          <p:spTgt spid="14"/>
                                        </p:tgtEl>
                                        <p:attrNameLst>
                                          <p:attrName>r</p:attrName>
                                        </p:attrNameLst>
                                      </p:cBhvr>
                                    </p:animRot>
                                  </p:childTnLst>
                                </p:cTn>
                              </p:par>
                              <p:par>
                                <p:cTn id="129" presetID="23" presetClass="entr" presetSubtype="288" fill="hold" nodeType="withEffect">
                                  <p:stCondLst>
                                    <p:cond delay="0"/>
                                  </p:stCondLst>
                                  <p:childTnLst>
                                    <p:set>
                                      <p:cBhvr>
                                        <p:cTn id="130" dur="1" fill="hold">
                                          <p:stCondLst>
                                            <p:cond delay="0"/>
                                          </p:stCondLst>
                                        </p:cTn>
                                        <p:tgtEl>
                                          <p:spTgt spid="4"/>
                                        </p:tgtEl>
                                        <p:attrNameLst>
                                          <p:attrName>style.visibility</p:attrName>
                                        </p:attrNameLst>
                                      </p:cBhvr>
                                      <p:to>
                                        <p:strVal val="visible"/>
                                      </p:to>
                                    </p:set>
                                    <p:anim calcmode="lin" valueType="num">
                                      <p:cBhvr>
                                        <p:cTn id="131" dur="3000" fill="hold"/>
                                        <p:tgtEl>
                                          <p:spTgt spid="4"/>
                                        </p:tgtEl>
                                        <p:attrNameLst>
                                          <p:attrName>ppt_w</p:attrName>
                                        </p:attrNameLst>
                                      </p:cBhvr>
                                      <p:tavLst>
                                        <p:tav tm="0">
                                          <p:val>
                                            <p:strVal val="4/3*#ppt_w"/>
                                          </p:val>
                                        </p:tav>
                                        <p:tav tm="100000">
                                          <p:val>
                                            <p:strVal val="#ppt_w"/>
                                          </p:val>
                                        </p:tav>
                                      </p:tavLst>
                                    </p:anim>
                                    <p:anim calcmode="lin" valueType="num">
                                      <p:cBhvr>
                                        <p:cTn id="132" dur="3000" fill="hold"/>
                                        <p:tgtEl>
                                          <p:spTgt spid="4"/>
                                        </p:tgtEl>
                                        <p:attrNameLst>
                                          <p:attrName>ppt_h</p:attrName>
                                        </p:attrNameLst>
                                      </p:cBhvr>
                                      <p:tavLst>
                                        <p:tav tm="0">
                                          <p:val>
                                            <p:strVal val="4/3*#ppt_h"/>
                                          </p:val>
                                        </p:tav>
                                        <p:tav tm="100000">
                                          <p:val>
                                            <p:strVal val="#ppt_h"/>
                                          </p:val>
                                        </p:tav>
                                      </p:tavLst>
                                    </p:anim>
                                  </p:childTnLst>
                                </p:cTn>
                              </p:par>
                              <p:par>
                                <p:cTn id="133" presetID="16" presetClass="entr" presetSubtype="37" fill="hold" nodeType="withEffect">
                                  <p:stCondLst>
                                    <p:cond delay="0"/>
                                  </p:stCondLst>
                                  <p:childTnLst>
                                    <p:set>
                                      <p:cBhvr>
                                        <p:cTn id="134" dur="1" fill="hold">
                                          <p:stCondLst>
                                            <p:cond delay="0"/>
                                          </p:stCondLst>
                                        </p:cTn>
                                        <p:tgtEl>
                                          <p:spTgt spid="4"/>
                                        </p:tgtEl>
                                        <p:attrNameLst>
                                          <p:attrName>style.visibility</p:attrName>
                                        </p:attrNameLst>
                                      </p:cBhvr>
                                      <p:to>
                                        <p:strVal val="visible"/>
                                      </p:to>
                                    </p:set>
                                    <p:animEffect transition="in" filter="barn(outVertical)">
                                      <p:cBhvr>
                                        <p:cTn id="135"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chemeClr val="accent1">
                  <a:lumMod val="60000"/>
                  <a:lumOff val="40000"/>
                </a:schemeClr>
              </a:gs>
              <a:gs pos="50000">
                <a:schemeClr val="accent1">
                  <a:lumMod val="50000"/>
                  <a:shade val="67500"/>
                  <a:satMod val="115000"/>
                </a:schemeClr>
              </a:gs>
              <a:gs pos="100000">
                <a:schemeClr val="accent1">
                  <a:lumMod val="50000"/>
                  <a:shade val="100000"/>
                  <a:satMod val="115000"/>
                </a:schemeClr>
              </a:gs>
            </a:gsLst>
            <a:path path="circle">
              <a:fillToRect l="50000" t="50000" r="50000" b="50000"/>
            </a:path>
            <a:tileRect/>
          </a:gradFill>
        </p:spPr>
        <p:txBody>
          <a:bodyPr/>
          <a:lstStyle/>
          <a:p>
            <a:endParaRPr lang="es-ES" dirty="0"/>
          </a:p>
        </p:txBody>
      </p:sp>
      <p:pic>
        <p:nvPicPr>
          <p:cNvPr id="4" name="3 Imagen" descr="2048 (7).jpg"/>
          <p:cNvPicPr>
            <a:picLocks noChangeAspect="1"/>
          </p:cNvPicPr>
          <p:nvPr/>
        </p:nvPicPr>
        <p:blipFill>
          <a:blip r:embed="rId2"/>
          <a:srcRect t="4167" b="3124"/>
          <a:stretch>
            <a:fillRect/>
          </a:stretch>
        </p:blipFill>
        <p:spPr>
          <a:xfrm>
            <a:off x="-17859" y="0"/>
            <a:ext cx="9161859" cy="6858000"/>
          </a:xfrm>
          <a:prstGeom prst="rect">
            <a:avLst/>
          </a:prstGeom>
        </p:spPr>
      </p:pic>
      <p:sp>
        <p:nvSpPr>
          <p:cNvPr id="5" name="4 Triángulo isósceles"/>
          <p:cNvSpPr/>
          <p:nvPr/>
        </p:nvSpPr>
        <p:spPr>
          <a:xfrm rot="8377337">
            <a:off x="3728036" y="2568754"/>
            <a:ext cx="1214446" cy="928694"/>
          </a:xfrm>
          <a:prstGeom prst="triangle">
            <a:avLst/>
          </a:prstGeom>
          <a:solidFill>
            <a:schemeClr val="accent1">
              <a:lumMod val="50000"/>
            </a:schemeClr>
          </a:solidFill>
          <a:ln>
            <a:noFill/>
          </a:ln>
          <a:effectLst>
            <a:outerShdw dist="508000" dir="7800000" sx="115000" sy="115000" kx="-800400" algn="bl" rotWithShape="0">
              <a:srgbClr val="26410F">
                <a:alpha val="40784"/>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Triángulo isósceles"/>
          <p:cNvSpPr/>
          <p:nvPr/>
        </p:nvSpPr>
        <p:spPr>
          <a:xfrm rot="13243610">
            <a:off x="4443220" y="2625732"/>
            <a:ext cx="1214446" cy="928694"/>
          </a:xfrm>
          <a:prstGeom prst="triangle">
            <a:avLst/>
          </a:prstGeom>
          <a:solidFill>
            <a:schemeClr val="accent1">
              <a:lumMod val="50000"/>
            </a:schemeClr>
          </a:solidFill>
          <a:ln>
            <a:noFill/>
          </a:ln>
          <a:effectLst>
            <a:outerShdw dist="508000" dir="7800000" sx="115000" sy="115000" kx="-800400" algn="bl" rotWithShape="0">
              <a:srgbClr val="26410F">
                <a:alpha val="40784"/>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Triángulo isósceles"/>
          <p:cNvSpPr/>
          <p:nvPr/>
        </p:nvSpPr>
        <p:spPr>
          <a:xfrm rot="2681328">
            <a:off x="3722895" y="3364618"/>
            <a:ext cx="1214446" cy="928694"/>
          </a:xfrm>
          <a:prstGeom prst="triangle">
            <a:avLst/>
          </a:prstGeom>
          <a:solidFill>
            <a:schemeClr val="accent1">
              <a:lumMod val="50000"/>
            </a:schemeClr>
          </a:solidFill>
          <a:ln>
            <a:noFill/>
          </a:ln>
          <a:effectLst>
            <a:outerShdw dist="508000" dir="7800000" sx="115000" sy="115000" kx="-800400" algn="bl" rotWithShape="0">
              <a:srgbClr val="26410F">
                <a:alpha val="40784"/>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Triángulo isósceles"/>
          <p:cNvSpPr/>
          <p:nvPr/>
        </p:nvSpPr>
        <p:spPr>
          <a:xfrm rot="19560854">
            <a:off x="4439557" y="3433038"/>
            <a:ext cx="1214446" cy="928694"/>
          </a:xfrm>
          <a:prstGeom prst="triangle">
            <a:avLst/>
          </a:prstGeom>
          <a:solidFill>
            <a:schemeClr val="accent1">
              <a:lumMod val="50000"/>
            </a:schemeClr>
          </a:solidFill>
          <a:ln>
            <a:noFill/>
          </a:ln>
          <a:effectLst>
            <a:outerShdw dist="508000" dir="7800000" sx="115000" sy="115000" kx="-800400" algn="bl" rotWithShape="0">
              <a:srgbClr val="26410F">
                <a:alpha val="40784"/>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Triángulo isósceles"/>
          <p:cNvSpPr/>
          <p:nvPr/>
        </p:nvSpPr>
        <p:spPr>
          <a:xfrm rot="8377337">
            <a:off x="3442284" y="2211564"/>
            <a:ext cx="1214446" cy="928694"/>
          </a:xfrm>
          <a:prstGeom prst="triangle">
            <a:avLst/>
          </a:prstGeom>
          <a:solidFill>
            <a:schemeClr val="accent1">
              <a:lumMod val="50000"/>
            </a:schemeClr>
          </a:solidFill>
          <a:ln>
            <a:noFill/>
          </a:ln>
          <a:effectLst>
            <a:outerShdw dist="508000" dir="7800000" sx="115000" sy="115000" kx="-800400" algn="bl" rotWithShape="0">
              <a:srgbClr val="26410F">
                <a:alpha val="40784"/>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Triángulo isósceles"/>
          <p:cNvSpPr/>
          <p:nvPr/>
        </p:nvSpPr>
        <p:spPr>
          <a:xfrm rot="13243610">
            <a:off x="4727910" y="2283973"/>
            <a:ext cx="1214446" cy="928694"/>
          </a:xfrm>
          <a:prstGeom prst="triangle">
            <a:avLst/>
          </a:prstGeom>
          <a:solidFill>
            <a:schemeClr val="accent1">
              <a:lumMod val="50000"/>
            </a:schemeClr>
          </a:solidFill>
          <a:ln>
            <a:noFill/>
          </a:ln>
          <a:effectLst>
            <a:outerShdw dist="508000" dir="7800000" sx="115000" sy="115000" kx="-800400" algn="bl" rotWithShape="0">
              <a:srgbClr val="26410F">
                <a:alpha val="40784"/>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Triángulo isósceles"/>
          <p:cNvSpPr/>
          <p:nvPr/>
        </p:nvSpPr>
        <p:spPr>
          <a:xfrm rot="19560854">
            <a:off x="4656397" y="3831985"/>
            <a:ext cx="1214446" cy="928694"/>
          </a:xfrm>
          <a:prstGeom prst="triangle">
            <a:avLst/>
          </a:prstGeom>
          <a:solidFill>
            <a:schemeClr val="accent1">
              <a:lumMod val="50000"/>
            </a:schemeClr>
          </a:solidFill>
          <a:ln>
            <a:noFill/>
          </a:ln>
          <a:effectLst>
            <a:outerShdw dist="508000" dir="7800000" sx="115000" sy="115000" kx="-800400" algn="bl" rotWithShape="0">
              <a:srgbClr val="26410F">
                <a:alpha val="40784"/>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Triángulo isósceles"/>
          <p:cNvSpPr/>
          <p:nvPr/>
        </p:nvSpPr>
        <p:spPr>
          <a:xfrm rot="2681328">
            <a:off x="3437145" y="3650371"/>
            <a:ext cx="1214446" cy="928694"/>
          </a:xfrm>
          <a:prstGeom prst="triangle">
            <a:avLst/>
          </a:prstGeom>
          <a:solidFill>
            <a:schemeClr val="accent1">
              <a:lumMod val="50000"/>
            </a:schemeClr>
          </a:solidFill>
          <a:ln>
            <a:noFill/>
          </a:ln>
          <a:effectLst>
            <a:outerShdw dist="508000" dir="7800000" sx="115000" sy="115000" kx="-800400" algn="bl" rotWithShape="0">
              <a:srgbClr val="26410F">
                <a:alpha val="40784"/>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Triángulo isósceles"/>
          <p:cNvSpPr/>
          <p:nvPr/>
        </p:nvSpPr>
        <p:spPr>
          <a:xfrm rot="8377337">
            <a:off x="3227969" y="1854375"/>
            <a:ext cx="1214446" cy="928694"/>
          </a:xfrm>
          <a:prstGeom prst="triangle">
            <a:avLst/>
          </a:prstGeom>
          <a:solidFill>
            <a:schemeClr val="accent1">
              <a:lumMod val="50000"/>
            </a:schemeClr>
          </a:solidFill>
          <a:ln>
            <a:noFill/>
          </a:ln>
          <a:effectLst>
            <a:outerShdw dist="508000" dir="7800000" sx="115000" sy="115000" kx="-800400" algn="bl" rotWithShape="0">
              <a:srgbClr val="26410F">
                <a:alpha val="40784"/>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Triángulo isósceles"/>
          <p:cNvSpPr/>
          <p:nvPr/>
        </p:nvSpPr>
        <p:spPr>
          <a:xfrm rot="13243610">
            <a:off x="5013663" y="1926784"/>
            <a:ext cx="1214446" cy="928694"/>
          </a:xfrm>
          <a:prstGeom prst="triangle">
            <a:avLst/>
          </a:prstGeom>
          <a:solidFill>
            <a:schemeClr val="accent1">
              <a:lumMod val="50000"/>
            </a:schemeClr>
          </a:solidFill>
          <a:ln>
            <a:noFill/>
          </a:ln>
          <a:effectLst>
            <a:outerShdw dist="508000" dir="7800000" sx="115000" sy="115000" kx="-800400" algn="bl" rotWithShape="0">
              <a:srgbClr val="26410F">
                <a:alpha val="40784"/>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Triángulo isósceles"/>
          <p:cNvSpPr/>
          <p:nvPr/>
        </p:nvSpPr>
        <p:spPr>
          <a:xfrm rot="19560854">
            <a:off x="4942149" y="4260613"/>
            <a:ext cx="1214446" cy="928694"/>
          </a:xfrm>
          <a:prstGeom prst="triangle">
            <a:avLst/>
          </a:prstGeom>
          <a:solidFill>
            <a:schemeClr val="accent1">
              <a:lumMod val="50000"/>
            </a:schemeClr>
          </a:solidFill>
          <a:ln>
            <a:noFill/>
          </a:ln>
          <a:effectLst>
            <a:outerShdw dist="508000" dir="7800000" sx="115000" sy="115000" kx="-800400" algn="bl" rotWithShape="0">
              <a:srgbClr val="26410F">
                <a:alpha val="40784"/>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Triángulo isósceles"/>
          <p:cNvSpPr/>
          <p:nvPr/>
        </p:nvSpPr>
        <p:spPr>
          <a:xfrm rot="2681328">
            <a:off x="3151391" y="3936122"/>
            <a:ext cx="1214446" cy="928694"/>
          </a:xfrm>
          <a:prstGeom prst="triangle">
            <a:avLst/>
          </a:prstGeom>
          <a:solidFill>
            <a:schemeClr val="accent1">
              <a:lumMod val="50000"/>
            </a:schemeClr>
          </a:solidFill>
          <a:ln>
            <a:noFill/>
          </a:ln>
          <a:effectLst>
            <a:outerShdw dist="508000" dir="7800000" sx="115000" sy="115000" kx="-800400" algn="bl" rotWithShape="0">
              <a:srgbClr val="26410F">
                <a:alpha val="40784"/>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Triángulo isósceles"/>
          <p:cNvSpPr/>
          <p:nvPr/>
        </p:nvSpPr>
        <p:spPr>
          <a:xfrm rot="8377337">
            <a:off x="3013656" y="1497185"/>
            <a:ext cx="1214446" cy="928694"/>
          </a:xfrm>
          <a:prstGeom prst="triangle">
            <a:avLst/>
          </a:prstGeom>
          <a:solidFill>
            <a:schemeClr val="accent1">
              <a:lumMod val="50000"/>
            </a:schemeClr>
          </a:solidFill>
          <a:ln>
            <a:noFill/>
          </a:ln>
          <a:effectLst>
            <a:outerShdw dist="508000" dir="7800000" sx="115000" sy="115000" kx="-800400" algn="bl" rotWithShape="0">
              <a:srgbClr val="26410F">
                <a:alpha val="40784"/>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Triángulo isósceles"/>
          <p:cNvSpPr/>
          <p:nvPr/>
        </p:nvSpPr>
        <p:spPr>
          <a:xfrm rot="13243610">
            <a:off x="5299416" y="1569594"/>
            <a:ext cx="1214446" cy="928694"/>
          </a:xfrm>
          <a:prstGeom prst="triangle">
            <a:avLst/>
          </a:prstGeom>
          <a:solidFill>
            <a:schemeClr val="accent1">
              <a:lumMod val="50000"/>
            </a:schemeClr>
          </a:solidFill>
          <a:ln>
            <a:noFill/>
          </a:ln>
          <a:effectLst>
            <a:outerShdw dist="508000" dir="7800000" sx="115000" sy="115000" kx="-800400" algn="bl" rotWithShape="0">
              <a:srgbClr val="26410F">
                <a:alpha val="40784"/>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Triángulo isósceles"/>
          <p:cNvSpPr/>
          <p:nvPr/>
        </p:nvSpPr>
        <p:spPr>
          <a:xfrm rot="19560854">
            <a:off x="5227902" y="4617803"/>
            <a:ext cx="1214446" cy="928694"/>
          </a:xfrm>
          <a:prstGeom prst="triangle">
            <a:avLst/>
          </a:prstGeom>
          <a:solidFill>
            <a:schemeClr val="accent1">
              <a:lumMod val="50000"/>
            </a:schemeClr>
          </a:solidFill>
          <a:ln>
            <a:noFill/>
          </a:ln>
          <a:effectLst>
            <a:outerShdw dist="508000" dir="7800000" sx="115000" sy="115000" kx="-800400" algn="bl" rotWithShape="0">
              <a:srgbClr val="26410F">
                <a:alpha val="40784"/>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Triángulo isósceles"/>
          <p:cNvSpPr/>
          <p:nvPr/>
        </p:nvSpPr>
        <p:spPr>
          <a:xfrm rot="2681328">
            <a:off x="2794201" y="4293311"/>
            <a:ext cx="1214446" cy="928694"/>
          </a:xfrm>
          <a:prstGeom prst="triangle">
            <a:avLst/>
          </a:prstGeom>
          <a:solidFill>
            <a:schemeClr val="accent1">
              <a:lumMod val="50000"/>
            </a:schemeClr>
          </a:solidFill>
          <a:ln>
            <a:noFill/>
          </a:ln>
          <a:effectLst>
            <a:outerShdw dist="508000" dir="7800000" sx="115000" sy="115000" kx="-800400" algn="bl" rotWithShape="0">
              <a:srgbClr val="26410F">
                <a:alpha val="40784"/>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Triángulo isósceles"/>
          <p:cNvSpPr/>
          <p:nvPr/>
        </p:nvSpPr>
        <p:spPr>
          <a:xfrm rot="8377337">
            <a:off x="2727904" y="1139993"/>
            <a:ext cx="1214446" cy="928694"/>
          </a:xfrm>
          <a:prstGeom prst="triangle">
            <a:avLst/>
          </a:prstGeom>
          <a:solidFill>
            <a:schemeClr val="accent1">
              <a:lumMod val="50000"/>
            </a:schemeClr>
          </a:solidFill>
          <a:ln>
            <a:noFill/>
          </a:ln>
          <a:effectLst>
            <a:outerShdw dist="508000" dir="7800000" sx="115000" sy="115000" kx="-800400" algn="bl" rotWithShape="0">
              <a:srgbClr val="26410F">
                <a:alpha val="40784"/>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Triángulo isósceles"/>
          <p:cNvSpPr/>
          <p:nvPr/>
        </p:nvSpPr>
        <p:spPr>
          <a:xfrm rot="13243610">
            <a:off x="5585169" y="1212404"/>
            <a:ext cx="1214446" cy="928694"/>
          </a:xfrm>
          <a:prstGeom prst="triangle">
            <a:avLst/>
          </a:prstGeom>
          <a:solidFill>
            <a:schemeClr val="accent1">
              <a:lumMod val="50000"/>
            </a:schemeClr>
          </a:solidFill>
          <a:ln>
            <a:noFill/>
          </a:ln>
          <a:effectLst>
            <a:outerShdw dist="508000" dir="7800000" sx="115000" sy="115000" kx="-800400" algn="bl" rotWithShape="0">
              <a:srgbClr val="26410F">
                <a:alpha val="40784"/>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Triángulo isósceles"/>
          <p:cNvSpPr/>
          <p:nvPr/>
        </p:nvSpPr>
        <p:spPr>
          <a:xfrm rot="19560854">
            <a:off x="5442216" y="4974992"/>
            <a:ext cx="1214446" cy="928694"/>
          </a:xfrm>
          <a:prstGeom prst="triangle">
            <a:avLst/>
          </a:prstGeom>
          <a:solidFill>
            <a:schemeClr val="accent1">
              <a:lumMod val="50000"/>
            </a:schemeClr>
          </a:solidFill>
          <a:ln>
            <a:noFill/>
          </a:ln>
          <a:effectLst>
            <a:outerShdw dist="508000" dir="7800000" sx="115000" sy="115000" kx="-800400" algn="bl" rotWithShape="0">
              <a:srgbClr val="26410F">
                <a:alpha val="40784"/>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Triángulo isósceles"/>
          <p:cNvSpPr/>
          <p:nvPr/>
        </p:nvSpPr>
        <p:spPr>
          <a:xfrm rot="2681328">
            <a:off x="2437013" y="4650502"/>
            <a:ext cx="1214446" cy="928694"/>
          </a:xfrm>
          <a:prstGeom prst="triangle">
            <a:avLst/>
          </a:prstGeom>
          <a:solidFill>
            <a:schemeClr val="accent1">
              <a:lumMod val="50000"/>
            </a:schemeClr>
          </a:solidFill>
          <a:ln>
            <a:noFill/>
          </a:ln>
          <a:effectLst>
            <a:outerShdw dist="508000" dir="7800000" sx="115000" sy="115000" kx="-800400" algn="bl" rotWithShape="0">
              <a:srgbClr val="26410F">
                <a:alpha val="40784"/>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Rectángulo"/>
          <p:cNvSpPr/>
          <p:nvPr/>
        </p:nvSpPr>
        <p:spPr>
          <a:xfrm>
            <a:off x="0" y="0"/>
            <a:ext cx="9144000" cy="6858000"/>
          </a:xfrm>
          <a:prstGeom prst="rect">
            <a:avLst/>
          </a:prstGeom>
          <a:gradFill flip="none" rotWithShape="1">
            <a:gsLst>
              <a:gs pos="0">
                <a:schemeClr val="tx2">
                  <a:lumMod val="50000"/>
                  <a:shade val="30000"/>
                  <a:satMod val="115000"/>
                </a:schemeClr>
              </a:gs>
              <a:gs pos="50000">
                <a:schemeClr val="tx2">
                  <a:lumMod val="50000"/>
                  <a:shade val="67500"/>
                  <a:satMod val="115000"/>
                </a:schemeClr>
              </a:gs>
              <a:gs pos="100000">
                <a:schemeClr val="tx2">
                  <a:lumMod val="50000"/>
                  <a:shade val="100000"/>
                  <a:satMod val="115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5"/>
                                        </p:tgtEl>
                                        <p:attrNameLst>
                                          <p:attrName>style.opacity</p:attrName>
                                        </p:attrNameLst>
                                      </p:cBhvr>
                                      <p:to>
                                        <p:strVal val="0"/>
                                      </p:to>
                                    </p:set>
                                    <p:animEffect filter="image" prLst="opacity: 0">
                                      <p:cBhvr rctx="IE">
                                        <p:cTn id="7" dur="indefinite"/>
                                        <p:tgtEl>
                                          <p:spTgt spid="25"/>
                                        </p:tgtEl>
                                      </p:cBhvr>
                                    </p:animEffect>
                                  </p:childTnLst>
                                </p:cTn>
                              </p:par>
                              <p:par>
                                <p:cTn id="8" presetID="2" presetClass="entr" presetSubtype="6"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3000" fill="hold"/>
                                        <p:tgtEl>
                                          <p:spTgt spid="5"/>
                                        </p:tgtEl>
                                        <p:attrNameLst>
                                          <p:attrName>ppt_x</p:attrName>
                                        </p:attrNameLst>
                                      </p:cBhvr>
                                      <p:tavLst>
                                        <p:tav tm="0">
                                          <p:val>
                                            <p:strVal val="1+#ppt_w/2"/>
                                          </p:val>
                                        </p:tav>
                                        <p:tav tm="100000">
                                          <p:val>
                                            <p:strVal val="#ppt_x"/>
                                          </p:val>
                                        </p:tav>
                                      </p:tavLst>
                                    </p:anim>
                                    <p:anim calcmode="lin" valueType="num">
                                      <p:cBhvr additive="base">
                                        <p:cTn id="11" dur="3000" fill="hold"/>
                                        <p:tgtEl>
                                          <p:spTgt spid="5"/>
                                        </p:tgtEl>
                                        <p:attrNameLst>
                                          <p:attrName>ppt_y</p:attrName>
                                        </p:attrNameLst>
                                      </p:cBhvr>
                                      <p:tavLst>
                                        <p:tav tm="0">
                                          <p:val>
                                            <p:strVal val="1+#ppt_h/2"/>
                                          </p:val>
                                        </p:tav>
                                        <p:tav tm="100000">
                                          <p:val>
                                            <p:strVal val="#ppt_y"/>
                                          </p:val>
                                        </p:tav>
                                      </p:tavLst>
                                    </p:anim>
                                  </p:childTnLst>
                                </p:cTn>
                              </p:par>
                              <p:par>
                                <p:cTn id="12" presetID="2" presetClass="entr" presetSubtype="12" fill="hold" grpId="0"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3000" fill="hold"/>
                                        <p:tgtEl>
                                          <p:spTgt spid="6"/>
                                        </p:tgtEl>
                                        <p:attrNameLst>
                                          <p:attrName>ppt_x</p:attrName>
                                        </p:attrNameLst>
                                      </p:cBhvr>
                                      <p:tavLst>
                                        <p:tav tm="0">
                                          <p:val>
                                            <p:strVal val="0-#ppt_w/2"/>
                                          </p:val>
                                        </p:tav>
                                        <p:tav tm="100000">
                                          <p:val>
                                            <p:strVal val="#ppt_x"/>
                                          </p:val>
                                        </p:tav>
                                      </p:tavLst>
                                    </p:anim>
                                    <p:anim calcmode="lin" valueType="num">
                                      <p:cBhvr additive="base">
                                        <p:cTn id="15" dur="3000" fill="hold"/>
                                        <p:tgtEl>
                                          <p:spTgt spid="6"/>
                                        </p:tgtEl>
                                        <p:attrNameLst>
                                          <p:attrName>ppt_y</p:attrName>
                                        </p:attrNameLst>
                                      </p:cBhvr>
                                      <p:tavLst>
                                        <p:tav tm="0">
                                          <p:val>
                                            <p:strVal val="1+#ppt_h/2"/>
                                          </p:val>
                                        </p:tav>
                                        <p:tav tm="100000">
                                          <p:val>
                                            <p:strVal val="#ppt_y"/>
                                          </p:val>
                                        </p:tav>
                                      </p:tavLst>
                                    </p:anim>
                                  </p:childTnLst>
                                </p:cTn>
                              </p:par>
                              <p:par>
                                <p:cTn id="16" presetID="2" presetClass="entr" presetSubtype="3"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3000" fill="hold"/>
                                        <p:tgtEl>
                                          <p:spTgt spid="7"/>
                                        </p:tgtEl>
                                        <p:attrNameLst>
                                          <p:attrName>ppt_x</p:attrName>
                                        </p:attrNameLst>
                                      </p:cBhvr>
                                      <p:tavLst>
                                        <p:tav tm="0">
                                          <p:val>
                                            <p:strVal val="1+#ppt_w/2"/>
                                          </p:val>
                                        </p:tav>
                                        <p:tav tm="100000">
                                          <p:val>
                                            <p:strVal val="#ppt_x"/>
                                          </p:val>
                                        </p:tav>
                                      </p:tavLst>
                                    </p:anim>
                                    <p:anim calcmode="lin" valueType="num">
                                      <p:cBhvr additive="base">
                                        <p:cTn id="19" dur="3000" fill="hold"/>
                                        <p:tgtEl>
                                          <p:spTgt spid="7"/>
                                        </p:tgtEl>
                                        <p:attrNameLst>
                                          <p:attrName>ppt_y</p:attrName>
                                        </p:attrNameLst>
                                      </p:cBhvr>
                                      <p:tavLst>
                                        <p:tav tm="0">
                                          <p:val>
                                            <p:strVal val="0-#ppt_h/2"/>
                                          </p:val>
                                        </p:tav>
                                        <p:tav tm="100000">
                                          <p:val>
                                            <p:strVal val="#ppt_y"/>
                                          </p:val>
                                        </p:tav>
                                      </p:tavLst>
                                    </p:anim>
                                  </p:childTnLst>
                                </p:cTn>
                              </p:par>
                              <p:par>
                                <p:cTn id="20" presetID="2" presetClass="entr" presetSubtype="9"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3000" fill="hold"/>
                                        <p:tgtEl>
                                          <p:spTgt spid="8"/>
                                        </p:tgtEl>
                                        <p:attrNameLst>
                                          <p:attrName>ppt_x</p:attrName>
                                        </p:attrNameLst>
                                      </p:cBhvr>
                                      <p:tavLst>
                                        <p:tav tm="0">
                                          <p:val>
                                            <p:strVal val="0-#ppt_w/2"/>
                                          </p:val>
                                        </p:tav>
                                        <p:tav tm="100000">
                                          <p:val>
                                            <p:strVal val="#ppt_x"/>
                                          </p:val>
                                        </p:tav>
                                      </p:tavLst>
                                    </p:anim>
                                    <p:anim calcmode="lin" valueType="num">
                                      <p:cBhvr additive="base">
                                        <p:cTn id="23" dur="3000" fill="hold"/>
                                        <p:tgtEl>
                                          <p:spTgt spid="8"/>
                                        </p:tgtEl>
                                        <p:attrNameLst>
                                          <p:attrName>ppt_y</p:attrName>
                                        </p:attrNameLst>
                                      </p:cBhvr>
                                      <p:tavLst>
                                        <p:tav tm="0">
                                          <p:val>
                                            <p:strVal val="0-#ppt_h/2"/>
                                          </p:val>
                                        </p:tav>
                                        <p:tav tm="100000">
                                          <p:val>
                                            <p:strVal val="#ppt_y"/>
                                          </p:val>
                                        </p:tav>
                                      </p:tavLst>
                                    </p:anim>
                                  </p:childTnLst>
                                </p:cTn>
                              </p:par>
                              <p:par>
                                <p:cTn id="24" presetID="2" presetClass="entr" presetSubtype="6" fill="hold" grpId="0" nodeType="with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additive="base">
                                        <p:cTn id="26" dur="3000" fill="hold"/>
                                        <p:tgtEl>
                                          <p:spTgt spid="9"/>
                                        </p:tgtEl>
                                        <p:attrNameLst>
                                          <p:attrName>ppt_x</p:attrName>
                                        </p:attrNameLst>
                                      </p:cBhvr>
                                      <p:tavLst>
                                        <p:tav tm="0">
                                          <p:val>
                                            <p:strVal val="1+#ppt_w/2"/>
                                          </p:val>
                                        </p:tav>
                                        <p:tav tm="100000">
                                          <p:val>
                                            <p:strVal val="#ppt_x"/>
                                          </p:val>
                                        </p:tav>
                                      </p:tavLst>
                                    </p:anim>
                                    <p:anim calcmode="lin" valueType="num">
                                      <p:cBhvr additive="base">
                                        <p:cTn id="27" dur="3000" fill="hold"/>
                                        <p:tgtEl>
                                          <p:spTgt spid="9"/>
                                        </p:tgtEl>
                                        <p:attrNameLst>
                                          <p:attrName>ppt_y</p:attrName>
                                        </p:attrNameLst>
                                      </p:cBhvr>
                                      <p:tavLst>
                                        <p:tav tm="0">
                                          <p:val>
                                            <p:strVal val="1+#ppt_h/2"/>
                                          </p:val>
                                        </p:tav>
                                        <p:tav tm="100000">
                                          <p:val>
                                            <p:strVal val="#ppt_y"/>
                                          </p:val>
                                        </p:tav>
                                      </p:tavLst>
                                    </p:anim>
                                  </p:childTnLst>
                                </p:cTn>
                              </p:par>
                              <p:par>
                                <p:cTn id="28" presetID="2" presetClass="entr" presetSubtype="12" fill="hold" grpId="0" nodeType="with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additive="base">
                                        <p:cTn id="30" dur="3000" fill="hold"/>
                                        <p:tgtEl>
                                          <p:spTgt spid="10"/>
                                        </p:tgtEl>
                                        <p:attrNameLst>
                                          <p:attrName>ppt_x</p:attrName>
                                        </p:attrNameLst>
                                      </p:cBhvr>
                                      <p:tavLst>
                                        <p:tav tm="0">
                                          <p:val>
                                            <p:strVal val="0-#ppt_w/2"/>
                                          </p:val>
                                        </p:tav>
                                        <p:tav tm="100000">
                                          <p:val>
                                            <p:strVal val="#ppt_x"/>
                                          </p:val>
                                        </p:tav>
                                      </p:tavLst>
                                    </p:anim>
                                    <p:anim calcmode="lin" valueType="num">
                                      <p:cBhvr additive="base">
                                        <p:cTn id="31" dur="3000" fill="hold"/>
                                        <p:tgtEl>
                                          <p:spTgt spid="10"/>
                                        </p:tgtEl>
                                        <p:attrNameLst>
                                          <p:attrName>ppt_y</p:attrName>
                                        </p:attrNameLst>
                                      </p:cBhvr>
                                      <p:tavLst>
                                        <p:tav tm="0">
                                          <p:val>
                                            <p:strVal val="1+#ppt_h/2"/>
                                          </p:val>
                                        </p:tav>
                                        <p:tav tm="100000">
                                          <p:val>
                                            <p:strVal val="#ppt_y"/>
                                          </p:val>
                                        </p:tav>
                                      </p:tavLst>
                                    </p:anim>
                                  </p:childTnLst>
                                </p:cTn>
                              </p:par>
                              <p:par>
                                <p:cTn id="32" presetID="2" presetClass="entr" presetSubtype="9" fill="hold" grpId="0" nodeType="withEffect">
                                  <p:stCondLst>
                                    <p:cond delay="0"/>
                                  </p:stCondLst>
                                  <p:childTnLst>
                                    <p:set>
                                      <p:cBhvr>
                                        <p:cTn id="33" dur="1" fill="hold">
                                          <p:stCondLst>
                                            <p:cond delay="0"/>
                                          </p:stCondLst>
                                        </p:cTn>
                                        <p:tgtEl>
                                          <p:spTgt spid="11"/>
                                        </p:tgtEl>
                                        <p:attrNameLst>
                                          <p:attrName>style.visibility</p:attrName>
                                        </p:attrNameLst>
                                      </p:cBhvr>
                                      <p:to>
                                        <p:strVal val="visible"/>
                                      </p:to>
                                    </p:set>
                                    <p:anim calcmode="lin" valueType="num">
                                      <p:cBhvr additive="base">
                                        <p:cTn id="34" dur="3000" fill="hold"/>
                                        <p:tgtEl>
                                          <p:spTgt spid="11"/>
                                        </p:tgtEl>
                                        <p:attrNameLst>
                                          <p:attrName>ppt_x</p:attrName>
                                        </p:attrNameLst>
                                      </p:cBhvr>
                                      <p:tavLst>
                                        <p:tav tm="0">
                                          <p:val>
                                            <p:strVal val="0-#ppt_w/2"/>
                                          </p:val>
                                        </p:tav>
                                        <p:tav tm="100000">
                                          <p:val>
                                            <p:strVal val="#ppt_x"/>
                                          </p:val>
                                        </p:tav>
                                      </p:tavLst>
                                    </p:anim>
                                    <p:anim calcmode="lin" valueType="num">
                                      <p:cBhvr additive="base">
                                        <p:cTn id="35" dur="3000" fill="hold"/>
                                        <p:tgtEl>
                                          <p:spTgt spid="11"/>
                                        </p:tgtEl>
                                        <p:attrNameLst>
                                          <p:attrName>ppt_y</p:attrName>
                                        </p:attrNameLst>
                                      </p:cBhvr>
                                      <p:tavLst>
                                        <p:tav tm="0">
                                          <p:val>
                                            <p:strVal val="0-#ppt_h/2"/>
                                          </p:val>
                                        </p:tav>
                                        <p:tav tm="100000">
                                          <p:val>
                                            <p:strVal val="#ppt_y"/>
                                          </p:val>
                                        </p:tav>
                                      </p:tavLst>
                                    </p:anim>
                                  </p:childTnLst>
                                </p:cTn>
                              </p:par>
                              <p:par>
                                <p:cTn id="36" presetID="2" presetClass="entr" presetSubtype="3" fill="hold" grpId="0" nodeType="withEffect">
                                  <p:stCondLst>
                                    <p:cond delay="0"/>
                                  </p:stCondLst>
                                  <p:childTnLst>
                                    <p:set>
                                      <p:cBhvr>
                                        <p:cTn id="37" dur="1" fill="hold">
                                          <p:stCondLst>
                                            <p:cond delay="0"/>
                                          </p:stCondLst>
                                        </p:cTn>
                                        <p:tgtEl>
                                          <p:spTgt spid="12"/>
                                        </p:tgtEl>
                                        <p:attrNameLst>
                                          <p:attrName>style.visibility</p:attrName>
                                        </p:attrNameLst>
                                      </p:cBhvr>
                                      <p:to>
                                        <p:strVal val="visible"/>
                                      </p:to>
                                    </p:set>
                                    <p:anim calcmode="lin" valueType="num">
                                      <p:cBhvr additive="base">
                                        <p:cTn id="38" dur="3000" fill="hold"/>
                                        <p:tgtEl>
                                          <p:spTgt spid="12"/>
                                        </p:tgtEl>
                                        <p:attrNameLst>
                                          <p:attrName>ppt_x</p:attrName>
                                        </p:attrNameLst>
                                      </p:cBhvr>
                                      <p:tavLst>
                                        <p:tav tm="0">
                                          <p:val>
                                            <p:strVal val="1+#ppt_w/2"/>
                                          </p:val>
                                        </p:tav>
                                        <p:tav tm="100000">
                                          <p:val>
                                            <p:strVal val="#ppt_x"/>
                                          </p:val>
                                        </p:tav>
                                      </p:tavLst>
                                    </p:anim>
                                    <p:anim calcmode="lin" valueType="num">
                                      <p:cBhvr additive="base">
                                        <p:cTn id="39" dur="3000" fill="hold"/>
                                        <p:tgtEl>
                                          <p:spTgt spid="12"/>
                                        </p:tgtEl>
                                        <p:attrNameLst>
                                          <p:attrName>ppt_y</p:attrName>
                                        </p:attrNameLst>
                                      </p:cBhvr>
                                      <p:tavLst>
                                        <p:tav tm="0">
                                          <p:val>
                                            <p:strVal val="0-#ppt_h/2"/>
                                          </p:val>
                                        </p:tav>
                                        <p:tav tm="100000">
                                          <p:val>
                                            <p:strVal val="#ppt_y"/>
                                          </p:val>
                                        </p:tav>
                                      </p:tavLst>
                                    </p:anim>
                                  </p:childTnLst>
                                </p:cTn>
                              </p:par>
                              <p:par>
                                <p:cTn id="40" presetID="2" presetClass="entr" presetSubtype="6" fill="hold" grpId="0" nodeType="withEffect">
                                  <p:stCondLst>
                                    <p:cond delay="0"/>
                                  </p:stCondLst>
                                  <p:childTnLst>
                                    <p:set>
                                      <p:cBhvr>
                                        <p:cTn id="41" dur="1" fill="hold">
                                          <p:stCondLst>
                                            <p:cond delay="0"/>
                                          </p:stCondLst>
                                        </p:cTn>
                                        <p:tgtEl>
                                          <p:spTgt spid="13"/>
                                        </p:tgtEl>
                                        <p:attrNameLst>
                                          <p:attrName>style.visibility</p:attrName>
                                        </p:attrNameLst>
                                      </p:cBhvr>
                                      <p:to>
                                        <p:strVal val="visible"/>
                                      </p:to>
                                    </p:set>
                                    <p:anim calcmode="lin" valueType="num">
                                      <p:cBhvr additive="base">
                                        <p:cTn id="42" dur="3000" fill="hold"/>
                                        <p:tgtEl>
                                          <p:spTgt spid="13"/>
                                        </p:tgtEl>
                                        <p:attrNameLst>
                                          <p:attrName>ppt_x</p:attrName>
                                        </p:attrNameLst>
                                      </p:cBhvr>
                                      <p:tavLst>
                                        <p:tav tm="0">
                                          <p:val>
                                            <p:strVal val="1+#ppt_w/2"/>
                                          </p:val>
                                        </p:tav>
                                        <p:tav tm="100000">
                                          <p:val>
                                            <p:strVal val="#ppt_x"/>
                                          </p:val>
                                        </p:tav>
                                      </p:tavLst>
                                    </p:anim>
                                    <p:anim calcmode="lin" valueType="num">
                                      <p:cBhvr additive="base">
                                        <p:cTn id="43" dur="3000" fill="hold"/>
                                        <p:tgtEl>
                                          <p:spTgt spid="13"/>
                                        </p:tgtEl>
                                        <p:attrNameLst>
                                          <p:attrName>ppt_y</p:attrName>
                                        </p:attrNameLst>
                                      </p:cBhvr>
                                      <p:tavLst>
                                        <p:tav tm="0">
                                          <p:val>
                                            <p:strVal val="1+#ppt_h/2"/>
                                          </p:val>
                                        </p:tav>
                                        <p:tav tm="100000">
                                          <p:val>
                                            <p:strVal val="#ppt_y"/>
                                          </p:val>
                                        </p:tav>
                                      </p:tavLst>
                                    </p:anim>
                                  </p:childTnLst>
                                </p:cTn>
                              </p:par>
                              <p:par>
                                <p:cTn id="44" presetID="2" presetClass="entr" presetSubtype="12" fill="hold" grpId="0" nodeType="withEffect">
                                  <p:stCondLst>
                                    <p:cond delay="0"/>
                                  </p:stCondLst>
                                  <p:childTnLst>
                                    <p:set>
                                      <p:cBhvr>
                                        <p:cTn id="45" dur="1" fill="hold">
                                          <p:stCondLst>
                                            <p:cond delay="0"/>
                                          </p:stCondLst>
                                        </p:cTn>
                                        <p:tgtEl>
                                          <p:spTgt spid="14"/>
                                        </p:tgtEl>
                                        <p:attrNameLst>
                                          <p:attrName>style.visibility</p:attrName>
                                        </p:attrNameLst>
                                      </p:cBhvr>
                                      <p:to>
                                        <p:strVal val="visible"/>
                                      </p:to>
                                    </p:set>
                                    <p:anim calcmode="lin" valueType="num">
                                      <p:cBhvr additive="base">
                                        <p:cTn id="46" dur="3000" fill="hold"/>
                                        <p:tgtEl>
                                          <p:spTgt spid="14"/>
                                        </p:tgtEl>
                                        <p:attrNameLst>
                                          <p:attrName>ppt_x</p:attrName>
                                        </p:attrNameLst>
                                      </p:cBhvr>
                                      <p:tavLst>
                                        <p:tav tm="0">
                                          <p:val>
                                            <p:strVal val="0-#ppt_w/2"/>
                                          </p:val>
                                        </p:tav>
                                        <p:tav tm="100000">
                                          <p:val>
                                            <p:strVal val="#ppt_x"/>
                                          </p:val>
                                        </p:tav>
                                      </p:tavLst>
                                    </p:anim>
                                    <p:anim calcmode="lin" valueType="num">
                                      <p:cBhvr additive="base">
                                        <p:cTn id="47" dur="3000" fill="hold"/>
                                        <p:tgtEl>
                                          <p:spTgt spid="14"/>
                                        </p:tgtEl>
                                        <p:attrNameLst>
                                          <p:attrName>ppt_y</p:attrName>
                                        </p:attrNameLst>
                                      </p:cBhvr>
                                      <p:tavLst>
                                        <p:tav tm="0">
                                          <p:val>
                                            <p:strVal val="1+#ppt_h/2"/>
                                          </p:val>
                                        </p:tav>
                                        <p:tav tm="100000">
                                          <p:val>
                                            <p:strVal val="#ppt_y"/>
                                          </p:val>
                                        </p:tav>
                                      </p:tavLst>
                                    </p:anim>
                                  </p:childTnLst>
                                </p:cTn>
                              </p:par>
                              <p:par>
                                <p:cTn id="48" presetID="2" presetClass="entr" presetSubtype="9" fill="hold" grpId="0" nodeType="withEffect">
                                  <p:stCondLst>
                                    <p:cond delay="0"/>
                                  </p:stCondLst>
                                  <p:childTnLst>
                                    <p:set>
                                      <p:cBhvr>
                                        <p:cTn id="49" dur="1" fill="hold">
                                          <p:stCondLst>
                                            <p:cond delay="0"/>
                                          </p:stCondLst>
                                        </p:cTn>
                                        <p:tgtEl>
                                          <p:spTgt spid="15"/>
                                        </p:tgtEl>
                                        <p:attrNameLst>
                                          <p:attrName>style.visibility</p:attrName>
                                        </p:attrNameLst>
                                      </p:cBhvr>
                                      <p:to>
                                        <p:strVal val="visible"/>
                                      </p:to>
                                    </p:set>
                                    <p:anim calcmode="lin" valueType="num">
                                      <p:cBhvr additive="base">
                                        <p:cTn id="50" dur="3000" fill="hold"/>
                                        <p:tgtEl>
                                          <p:spTgt spid="15"/>
                                        </p:tgtEl>
                                        <p:attrNameLst>
                                          <p:attrName>ppt_x</p:attrName>
                                        </p:attrNameLst>
                                      </p:cBhvr>
                                      <p:tavLst>
                                        <p:tav tm="0">
                                          <p:val>
                                            <p:strVal val="0-#ppt_w/2"/>
                                          </p:val>
                                        </p:tav>
                                        <p:tav tm="100000">
                                          <p:val>
                                            <p:strVal val="#ppt_x"/>
                                          </p:val>
                                        </p:tav>
                                      </p:tavLst>
                                    </p:anim>
                                    <p:anim calcmode="lin" valueType="num">
                                      <p:cBhvr additive="base">
                                        <p:cTn id="51" dur="3000" fill="hold"/>
                                        <p:tgtEl>
                                          <p:spTgt spid="15"/>
                                        </p:tgtEl>
                                        <p:attrNameLst>
                                          <p:attrName>ppt_y</p:attrName>
                                        </p:attrNameLst>
                                      </p:cBhvr>
                                      <p:tavLst>
                                        <p:tav tm="0">
                                          <p:val>
                                            <p:strVal val="0-#ppt_h/2"/>
                                          </p:val>
                                        </p:tav>
                                        <p:tav tm="100000">
                                          <p:val>
                                            <p:strVal val="#ppt_y"/>
                                          </p:val>
                                        </p:tav>
                                      </p:tavLst>
                                    </p:anim>
                                  </p:childTnLst>
                                </p:cTn>
                              </p:par>
                              <p:par>
                                <p:cTn id="52" presetID="2" presetClass="entr" presetSubtype="3" fill="hold" grpId="0" nodeType="withEffect">
                                  <p:stCondLst>
                                    <p:cond delay="0"/>
                                  </p:stCondLst>
                                  <p:childTnLst>
                                    <p:set>
                                      <p:cBhvr>
                                        <p:cTn id="53" dur="1" fill="hold">
                                          <p:stCondLst>
                                            <p:cond delay="0"/>
                                          </p:stCondLst>
                                        </p:cTn>
                                        <p:tgtEl>
                                          <p:spTgt spid="16"/>
                                        </p:tgtEl>
                                        <p:attrNameLst>
                                          <p:attrName>style.visibility</p:attrName>
                                        </p:attrNameLst>
                                      </p:cBhvr>
                                      <p:to>
                                        <p:strVal val="visible"/>
                                      </p:to>
                                    </p:set>
                                    <p:anim calcmode="lin" valueType="num">
                                      <p:cBhvr additive="base">
                                        <p:cTn id="54" dur="3000" fill="hold"/>
                                        <p:tgtEl>
                                          <p:spTgt spid="16"/>
                                        </p:tgtEl>
                                        <p:attrNameLst>
                                          <p:attrName>ppt_x</p:attrName>
                                        </p:attrNameLst>
                                      </p:cBhvr>
                                      <p:tavLst>
                                        <p:tav tm="0">
                                          <p:val>
                                            <p:strVal val="1+#ppt_w/2"/>
                                          </p:val>
                                        </p:tav>
                                        <p:tav tm="100000">
                                          <p:val>
                                            <p:strVal val="#ppt_x"/>
                                          </p:val>
                                        </p:tav>
                                      </p:tavLst>
                                    </p:anim>
                                    <p:anim calcmode="lin" valueType="num">
                                      <p:cBhvr additive="base">
                                        <p:cTn id="55" dur="3000" fill="hold"/>
                                        <p:tgtEl>
                                          <p:spTgt spid="16"/>
                                        </p:tgtEl>
                                        <p:attrNameLst>
                                          <p:attrName>ppt_y</p:attrName>
                                        </p:attrNameLst>
                                      </p:cBhvr>
                                      <p:tavLst>
                                        <p:tav tm="0">
                                          <p:val>
                                            <p:strVal val="0-#ppt_h/2"/>
                                          </p:val>
                                        </p:tav>
                                        <p:tav tm="100000">
                                          <p:val>
                                            <p:strVal val="#ppt_y"/>
                                          </p:val>
                                        </p:tav>
                                      </p:tavLst>
                                    </p:anim>
                                  </p:childTnLst>
                                </p:cTn>
                              </p:par>
                              <p:par>
                                <p:cTn id="56" presetID="2" presetClass="entr" presetSubtype="6" fill="hold" grpId="0" nodeType="withEffect">
                                  <p:stCondLst>
                                    <p:cond delay="0"/>
                                  </p:stCondLst>
                                  <p:childTnLst>
                                    <p:set>
                                      <p:cBhvr>
                                        <p:cTn id="57" dur="1" fill="hold">
                                          <p:stCondLst>
                                            <p:cond delay="0"/>
                                          </p:stCondLst>
                                        </p:cTn>
                                        <p:tgtEl>
                                          <p:spTgt spid="17"/>
                                        </p:tgtEl>
                                        <p:attrNameLst>
                                          <p:attrName>style.visibility</p:attrName>
                                        </p:attrNameLst>
                                      </p:cBhvr>
                                      <p:to>
                                        <p:strVal val="visible"/>
                                      </p:to>
                                    </p:set>
                                    <p:anim calcmode="lin" valueType="num">
                                      <p:cBhvr additive="base">
                                        <p:cTn id="58" dur="3000" fill="hold"/>
                                        <p:tgtEl>
                                          <p:spTgt spid="17"/>
                                        </p:tgtEl>
                                        <p:attrNameLst>
                                          <p:attrName>ppt_x</p:attrName>
                                        </p:attrNameLst>
                                      </p:cBhvr>
                                      <p:tavLst>
                                        <p:tav tm="0">
                                          <p:val>
                                            <p:strVal val="1+#ppt_w/2"/>
                                          </p:val>
                                        </p:tav>
                                        <p:tav tm="100000">
                                          <p:val>
                                            <p:strVal val="#ppt_x"/>
                                          </p:val>
                                        </p:tav>
                                      </p:tavLst>
                                    </p:anim>
                                    <p:anim calcmode="lin" valueType="num">
                                      <p:cBhvr additive="base">
                                        <p:cTn id="59" dur="3000" fill="hold"/>
                                        <p:tgtEl>
                                          <p:spTgt spid="17"/>
                                        </p:tgtEl>
                                        <p:attrNameLst>
                                          <p:attrName>ppt_y</p:attrName>
                                        </p:attrNameLst>
                                      </p:cBhvr>
                                      <p:tavLst>
                                        <p:tav tm="0">
                                          <p:val>
                                            <p:strVal val="1+#ppt_h/2"/>
                                          </p:val>
                                        </p:tav>
                                        <p:tav tm="100000">
                                          <p:val>
                                            <p:strVal val="#ppt_y"/>
                                          </p:val>
                                        </p:tav>
                                      </p:tavLst>
                                    </p:anim>
                                  </p:childTnLst>
                                </p:cTn>
                              </p:par>
                              <p:par>
                                <p:cTn id="60" presetID="2" presetClass="entr" presetSubtype="12" fill="hold" grpId="0" nodeType="withEffect">
                                  <p:stCondLst>
                                    <p:cond delay="0"/>
                                  </p:stCondLst>
                                  <p:childTnLst>
                                    <p:set>
                                      <p:cBhvr>
                                        <p:cTn id="61" dur="1" fill="hold">
                                          <p:stCondLst>
                                            <p:cond delay="0"/>
                                          </p:stCondLst>
                                        </p:cTn>
                                        <p:tgtEl>
                                          <p:spTgt spid="18"/>
                                        </p:tgtEl>
                                        <p:attrNameLst>
                                          <p:attrName>style.visibility</p:attrName>
                                        </p:attrNameLst>
                                      </p:cBhvr>
                                      <p:to>
                                        <p:strVal val="visible"/>
                                      </p:to>
                                    </p:set>
                                    <p:anim calcmode="lin" valueType="num">
                                      <p:cBhvr additive="base">
                                        <p:cTn id="62" dur="3000" fill="hold"/>
                                        <p:tgtEl>
                                          <p:spTgt spid="18"/>
                                        </p:tgtEl>
                                        <p:attrNameLst>
                                          <p:attrName>ppt_x</p:attrName>
                                        </p:attrNameLst>
                                      </p:cBhvr>
                                      <p:tavLst>
                                        <p:tav tm="0">
                                          <p:val>
                                            <p:strVal val="0-#ppt_w/2"/>
                                          </p:val>
                                        </p:tav>
                                        <p:tav tm="100000">
                                          <p:val>
                                            <p:strVal val="#ppt_x"/>
                                          </p:val>
                                        </p:tav>
                                      </p:tavLst>
                                    </p:anim>
                                    <p:anim calcmode="lin" valueType="num">
                                      <p:cBhvr additive="base">
                                        <p:cTn id="63" dur="3000" fill="hold"/>
                                        <p:tgtEl>
                                          <p:spTgt spid="18"/>
                                        </p:tgtEl>
                                        <p:attrNameLst>
                                          <p:attrName>ppt_y</p:attrName>
                                        </p:attrNameLst>
                                      </p:cBhvr>
                                      <p:tavLst>
                                        <p:tav tm="0">
                                          <p:val>
                                            <p:strVal val="1+#ppt_h/2"/>
                                          </p:val>
                                        </p:tav>
                                        <p:tav tm="100000">
                                          <p:val>
                                            <p:strVal val="#ppt_y"/>
                                          </p:val>
                                        </p:tav>
                                      </p:tavLst>
                                    </p:anim>
                                  </p:childTnLst>
                                </p:cTn>
                              </p:par>
                              <p:par>
                                <p:cTn id="64" presetID="2" presetClass="entr" presetSubtype="9" fill="hold" grpId="0" nodeType="withEffect">
                                  <p:stCondLst>
                                    <p:cond delay="0"/>
                                  </p:stCondLst>
                                  <p:childTnLst>
                                    <p:set>
                                      <p:cBhvr>
                                        <p:cTn id="65" dur="1" fill="hold">
                                          <p:stCondLst>
                                            <p:cond delay="0"/>
                                          </p:stCondLst>
                                        </p:cTn>
                                        <p:tgtEl>
                                          <p:spTgt spid="19"/>
                                        </p:tgtEl>
                                        <p:attrNameLst>
                                          <p:attrName>style.visibility</p:attrName>
                                        </p:attrNameLst>
                                      </p:cBhvr>
                                      <p:to>
                                        <p:strVal val="visible"/>
                                      </p:to>
                                    </p:set>
                                    <p:anim calcmode="lin" valueType="num">
                                      <p:cBhvr additive="base">
                                        <p:cTn id="66" dur="3000" fill="hold"/>
                                        <p:tgtEl>
                                          <p:spTgt spid="19"/>
                                        </p:tgtEl>
                                        <p:attrNameLst>
                                          <p:attrName>ppt_x</p:attrName>
                                        </p:attrNameLst>
                                      </p:cBhvr>
                                      <p:tavLst>
                                        <p:tav tm="0">
                                          <p:val>
                                            <p:strVal val="0-#ppt_w/2"/>
                                          </p:val>
                                        </p:tav>
                                        <p:tav tm="100000">
                                          <p:val>
                                            <p:strVal val="#ppt_x"/>
                                          </p:val>
                                        </p:tav>
                                      </p:tavLst>
                                    </p:anim>
                                    <p:anim calcmode="lin" valueType="num">
                                      <p:cBhvr additive="base">
                                        <p:cTn id="67" dur="3000" fill="hold"/>
                                        <p:tgtEl>
                                          <p:spTgt spid="19"/>
                                        </p:tgtEl>
                                        <p:attrNameLst>
                                          <p:attrName>ppt_y</p:attrName>
                                        </p:attrNameLst>
                                      </p:cBhvr>
                                      <p:tavLst>
                                        <p:tav tm="0">
                                          <p:val>
                                            <p:strVal val="0-#ppt_h/2"/>
                                          </p:val>
                                        </p:tav>
                                        <p:tav tm="100000">
                                          <p:val>
                                            <p:strVal val="#ppt_y"/>
                                          </p:val>
                                        </p:tav>
                                      </p:tavLst>
                                    </p:anim>
                                  </p:childTnLst>
                                </p:cTn>
                              </p:par>
                              <p:par>
                                <p:cTn id="68" presetID="2" presetClass="entr" presetSubtype="3" fill="hold" grpId="0" nodeType="withEffect">
                                  <p:stCondLst>
                                    <p:cond delay="0"/>
                                  </p:stCondLst>
                                  <p:childTnLst>
                                    <p:set>
                                      <p:cBhvr>
                                        <p:cTn id="69" dur="1" fill="hold">
                                          <p:stCondLst>
                                            <p:cond delay="0"/>
                                          </p:stCondLst>
                                        </p:cTn>
                                        <p:tgtEl>
                                          <p:spTgt spid="20"/>
                                        </p:tgtEl>
                                        <p:attrNameLst>
                                          <p:attrName>style.visibility</p:attrName>
                                        </p:attrNameLst>
                                      </p:cBhvr>
                                      <p:to>
                                        <p:strVal val="visible"/>
                                      </p:to>
                                    </p:set>
                                    <p:anim calcmode="lin" valueType="num">
                                      <p:cBhvr additive="base">
                                        <p:cTn id="70" dur="3000" fill="hold"/>
                                        <p:tgtEl>
                                          <p:spTgt spid="20"/>
                                        </p:tgtEl>
                                        <p:attrNameLst>
                                          <p:attrName>ppt_x</p:attrName>
                                        </p:attrNameLst>
                                      </p:cBhvr>
                                      <p:tavLst>
                                        <p:tav tm="0">
                                          <p:val>
                                            <p:strVal val="1+#ppt_w/2"/>
                                          </p:val>
                                        </p:tav>
                                        <p:tav tm="100000">
                                          <p:val>
                                            <p:strVal val="#ppt_x"/>
                                          </p:val>
                                        </p:tav>
                                      </p:tavLst>
                                    </p:anim>
                                    <p:anim calcmode="lin" valueType="num">
                                      <p:cBhvr additive="base">
                                        <p:cTn id="71" dur="3000" fill="hold"/>
                                        <p:tgtEl>
                                          <p:spTgt spid="20"/>
                                        </p:tgtEl>
                                        <p:attrNameLst>
                                          <p:attrName>ppt_y</p:attrName>
                                        </p:attrNameLst>
                                      </p:cBhvr>
                                      <p:tavLst>
                                        <p:tav tm="0">
                                          <p:val>
                                            <p:strVal val="0-#ppt_h/2"/>
                                          </p:val>
                                        </p:tav>
                                        <p:tav tm="100000">
                                          <p:val>
                                            <p:strVal val="#ppt_y"/>
                                          </p:val>
                                        </p:tav>
                                      </p:tavLst>
                                    </p:anim>
                                  </p:childTnLst>
                                </p:cTn>
                              </p:par>
                              <p:par>
                                <p:cTn id="72" presetID="2" presetClass="entr" presetSubtype="6" fill="hold" grpId="0" nodeType="withEffect">
                                  <p:stCondLst>
                                    <p:cond delay="0"/>
                                  </p:stCondLst>
                                  <p:childTnLst>
                                    <p:set>
                                      <p:cBhvr>
                                        <p:cTn id="73" dur="1" fill="hold">
                                          <p:stCondLst>
                                            <p:cond delay="0"/>
                                          </p:stCondLst>
                                        </p:cTn>
                                        <p:tgtEl>
                                          <p:spTgt spid="21"/>
                                        </p:tgtEl>
                                        <p:attrNameLst>
                                          <p:attrName>style.visibility</p:attrName>
                                        </p:attrNameLst>
                                      </p:cBhvr>
                                      <p:to>
                                        <p:strVal val="visible"/>
                                      </p:to>
                                    </p:set>
                                    <p:anim calcmode="lin" valueType="num">
                                      <p:cBhvr additive="base">
                                        <p:cTn id="74" dur="3000" fill="hold"/>
                                        <p:tgtEl>
                                          <p:spTgt spid="21"/>
                                        </p:tgtEl>
                                        <p:attrNameLst>
                                          <p:attrName>ppt_x</p:attrName>
                                        </p:attrNameLst>
                                      </p:cBhvr>
                                      <p:tavLst>
                                        <p:tav tm="0">
                                          <p:val>
                                            <p:strVal val="1+#ppt_w/2"/>
                                          </p:val>
                                        </p:tav>
                                        <p:tav tm="100000">
                                          <p:val>
                                            <p:strVal val="#ppt_x"/>
                                          </p:val>
                                        </p:tav>
                                      </p:tavLst>
                                    </p:anim>
                                    <p:anim calcmode="lin" valueType="num">
                                      <p:cBhvr additive="base">
                                        <p:cTn id="75" dur="3000" fill="hold"/>
                                        <p:tgtEl>
                                          <p:spTgt spid="21"/>
                                        </p:tgtEl>
                                        <p:attrNameLst>
                                          <p:attrName>ppt_y</p:attrName>
                                        </p:attrNameLst>
                                      </p:cBhvr>
                                      <p:tavLst>
                                        <p:tav tm="0">
                                          <p:val>
                                            <p:strVal val="1+#ppt_h/2"/>
                                          </p:val>
                                        </p:tav>
                                        <p:tav tm="100000">
                                          <p:val>
                                            <p:strVal val="#ppt_y"/>
                                          </p:val>
                                        </p:tav>
                                      </p:tavLst>
                                    </p:anim>
                                  </p:childTnLst>
                                </p:cTn>
                              </p:par>
                              <p:par>
                                <p:cTn id="76" presetID="2" presetClass="entr" presetSubtype="12" fill="hold" grpId="0" nodeType="withEffect">
                                  <p:stCondLst>
                                    <p:cond delay="0"/>
                                  </p:stCondLst>
                                  <p:childTnLst>
                                    <p:set>
                                      <p:cBhvr>
                                        <p:cTn id="77" dur="1" fill="hold">
                                          <p:stCondLst>
                                            <p:cond delay="0"/>
                                          </p:stCondLst>
                                        </p:cTn>
                                        <p:tgtEl>
                                          <p:spTgt spid="22"/>
                                        </p:tgtEl>
                                        <p:attrNameLst>
                                          <p:attrName>style.visibility</p:attrName>
                                        </p:attrNameLst>
                                      </p:cBhvr>
                                      <p:to>
                                        <p:strVal val="visible"/>
                                      </p:to>
                                    </p:set>
                                    <p:anim calcmode="lin" valueType="num">
                                      <p:cBhvr additive="base">
                                        <p:cTn id="78" dur="3000" fill="hold"/>
                                        <p:tgtEl>
                                          <p:spTgt spid="22"/>
                                        </p:tgtEl>
                                        <p:attrNameLst>
                                          <p:attrName>ppt_x</p:attrName>
                                        </p:attrNameLst>
                                      </p:cBhvr>
                                      <p:tavLst>
                                        <p:tav tm="0">
                                          <p:val>
                                            <p:strVal val="0-#ppt_w/2"/>
                                          </p:val>
                                        </p:tav>
                                        <p:tav tm="100000">
                                          <p:val>
                                            <p:strVal val="#ppt_x"/>
                                          </p:val>
                                        </p:tav>
                                      </p:tavLst>
                                    </p:anim>
                                    <p:anim calcmode="lin" valueType="num">
                                      <p:cBhvr additive="base">
                                        <p:cTn id="79" dur="3000" fill="hold"/>
                                        <p:tgtEl>
                                          <p:spTgt spid="22"/>
                                        </p:tgtEl>
                                        <p:attrNameLst>
                                          <p:attrName>ppt_y</p:attrName>
                                        </p:attrNameLst>
                                      </p:cBhvr>
                                      <p:tavLst>
                                        <p:tav tm="0">
                                          <p:val>
                                            <p:strVal val="1+#ppt_h/2"/>
                                          </p:val>
                                        </p:tav>
                                        <p:tav tm="100000">
                                          <p:val>
                                            <p:strVal val="#ppt_y"/>
                                          </p:val>
                                        </p:tav>
                                      </p:tavLst>
                                    </p:anim>
                                  </p:childTnLst>
                                </p:cTn>
                              </p:par>
                              <p:par>
                                <p:cTn id="80" presetID="2" presetClass="entr" presetSubtype="9" fill="hold" grpId="0" nodeType="withEffect">
                                  <p:stCondLst>
                                    <p:cond delay="0"/>
                                  </p:stCondLst>
                                  <p:childTnLst>
                                    <p:set>
                                      <p:cBhvr>
                                        <p:cTn id="81" dur="1" fill="hold">
                                          <p:stCondLst>
                                            <p:cond delay="0"/>
                                          </p:stCondLst>
                                        </p:cTn>
                                        <p:tgtEl>
                                          <p:spTgt spid="23"/>
                                        </p:tgtEl>
                                        <p:attrNameLst>
                                          <p:attrName>style.visibility</p:attrName>
                                        </p:attrNameLst>
                                      </p:cBhvr>
                                      <p:to>
                                        <p:strVal val="visible"/>
                                      </p:to>
                                    </p:set>
                                    <p:anim calcmode="lin" valueType="num">
                                      <p:cBhvr additive="base">
                                        <p:cTn id="82" dur="3000" fill="hold"/>
                                        <p:tgtEl>
                                          <p:spTgt spid="23"/>
                                        </p:tgtEl>
                                        <p:attrNameLst>
                                          <p:attrName>ppt_x</p:attrName>
                                        </p:attrNameLst>
                                      </p:cBhvr>
                                      <p:tavLst>
                                        <p:tav tm="0">
                                          <p:val>
                                            <p:strVal val="0-#ppt_w/2"/>
                                          </p:val>
                                        </p:tav>
                                        <p:tav tm="100000">
                                          <p:val>
                                            <p:strVal val="#ppt_x"/>
                                          </p:val>
                                        </p:tav>
                                      </p:tavLst>
                                    </p:anim>
                                    <p:anim calcmode="lin" valueType="num">
                                      <p:cBhvr additive="base">
                                        <p:cTn id="83" dur="3000" fill="hold"/>
                                        <p:tgtEl>
                                          <p:spTgt spid="23"/>
                                        </p:tgtEl>
                                        <p:attrNameLst>
                                          <p:attrName>ppt_y</p:attrName>
                                        </p:attrNameLst>
                                      </p:cBhvr>
                                      <p:tavLst>
                                        <p:tav tm="0">
                                          <p:val>
                                            <p:strVal val="0-#ppt_h/2"/>
                                          </p:val>
                                        </p:tav>
                                        <p:tav tm="100000">
                                          <p:val>
                                            <p:strVal val="#ppt_y"/>
                                          </p:val>
                                        </p:tav>
                                      </p:tavLst>
                                    </p:anim>
                                  </p:childTnLst>
                                </p:cTn>
                              </p:par>
                              <p:par>
                                <p:cTn id="84" presetID="2" presetClass="entr" presetSubtype="3" fill="hold" grpId="0" nodeType="withEffect">
                                  <p:stCondLst>
                                    <p:cond delay="0"/>
                                  </p:stCondLst>
                                  <p:childTnLst>
                                    <p:set>
                                      <p:cBhvr>
                                        <p:cTn id="85" dur="1" fill="hold">
                                          <p:stCondLst>
                                            <p:cond delay="0"/>
                                          </p:stCondLst>
                                        </p:cTn>
                                        <p:tgtEl>
                                          <p:spTgt spid="24"/>
                                        </p:tgtEl>
                                        <p:attrNameLst>
                                          <p:attrName>style.visibility</p:attrName>
                                        </p:attrNameLst>
                                      </p:cBhvr>
                                      <p:to>
                                        <p:strVal val="visible"/>
                                      </p:to>
                                    </p:set>
                                    <p:anim calcmode="lin" valueType="num">
                                      <p:cBhvr additive="base">
                                        <p:cTn id="86" dur="3000" fill="hold"/>
                                        <p:tgtEl>
                                          <p:spTgt spid="24"/>
                                        </p:tgtEl>
                                        <p:attrNameLst>
                                          <p:attrName>ppt_x</p:attrName>
                                        </p:attrNameLst>
                                      </p:cBhvr>
                                      <p:tavLst>
                                        <p:tav tm="0">
                                          <p:val>
                                            <p:strVal val="1+#ppt_w/2"/>
                                          </p:val>
                                        </p:tav>
                                        <p:tav tm="100000">
                                          <p:val>
                                            <p:strVal val="#ppt_x"/>
                                          </p:val>
                                        </p:tav>
                                      </p:tavLst>
                                    </p:anim>
                                    <p:anim calcmode="lin" valueType="num">
                                      <p:cBhvr additive="base">
                                        <p:cTn id="87" dur="3000" fill="hold"/>
                                        <p:tgtEl>
                                          <p:spTgt spid="24"/>
                                        </p:tgtEl>
                                        <p:attrNameLst>
                                          <p:attrName>ppt_y</p:attrName>
                                        </p:attrNameLst>
                                      </p:cBhvr>
                                      <p:tavLst>
                                        <p:tav tm="0">
                                          <p:val>
                                            <p:strVal val="0-#ppt_h/2"/>
                                          </p:val>
                                        </p:tav>
                                        <p:tav tm="100000">
                                          <p:val>
                                            <p:strVal val="#ppt_y"/>
                                          </p:val>
                                        </p:tav>
                                      </p:tavLst>
                                    </p:anim>
                                  </p:childTnLst>
                                </p:cTn>
                              </p:par>
                              <p:par>
                                <p:cTn id="88" presetID="8" presetClass="emph" presetSubtype="0" fill="hold" grpId="1" nodeType="withEffect">
                                  <p:stCondLst>
                                    <p:cond delay="0"/>
                                  </p:stCondLst>
                                  <p:childTnLst>
                                    <p:animRot by="21600000">
                                      <p:cBhvr>
                                        <p:cTn id="89" dur="3000" fill="hold"/>
                                        <p:tgtEl>
                                          <p:spTgt spid="5"/>
                                        </p:tgtEl>
                                        <p:attrNameLst>
                                          <p:attrName>r</p:attrName>
                                        </p:attrNameLst>
                                      </p:cBhvr>
                                    </p:animRot>
                                  </p:childTnLst>
                                </p:cTn>
                              </p:par>
                              <p:par>
                                <p:cTn id="90" presetID="8" presetClass="emph" presetSubtype="0" fill="hold" grpId="1" nodeType="withEffect">
                                  <p:stCondLst>
                                    <p:cond delay="0"/>
                                  </p:stCondLst>
                                  <p:childTnLst>
                                    <p:animRot by="21600000">
                                      <p:cBhvr>
                                        <p:cTn id="91" dur="3000" fill="hold"/>
                                        <p:tgtEl>
                                          <p:spTgt spid="7"/>
                                        </p:tgtEl>
                                        <p:attrNameLst>
                                          <p:attrName>r</p:attrName>
                                        </p:attrNameLst>
                                      </p:cBhvr>
                                    </p:animRot>
                                  </p:childTnLst>
                                </p:cTn>
                              </p:par>
                              <p:par>
                                <p:cTn id="92" presetID="8" presetClass="emph" presetSubtype="0" fill="hold" grpId="1" nodeType="withEffect">
                                  <p:stCondLst>
                                    <p:cond delay="0"/>
                                  </p:stCondLst>
                                  <p:childTnLst>
                                    <p:animRot by="21600000">
                                      <p:cBhvr>
                                        <p:cTn id="93" dur="3000" fill="hold"/>
                                        <p:tgtEl>
                                          <p:spTgt spid="9"/>
                                        </p:tgtEl>
                                        <p:attrNameLst>
                                          <p:attrName>r</p:attrName>
                                        </p:attrNameLst>
                                      </p:cBhvr>
                                    </p:animRot>
                                  </p:childTnLst>
                                </p:cTn>
                              </p:par>
                              <p:par>
                                <p:cTn id="94" presetID="8" presetClass="emph" presetSubtype="0" fill="hold" grpId="1" nodeType="withEffect">
                                  <p:stCondLst>
                                    <p:cond delay="0"/>
                                  </p:stCondLst>
                                  <p:childTnLst>
                                    <p:animRot by="21600000">
                                      <p:cBhvr>
                                        <p:cTn id="95" dur="3000" fill="hold"/>
                                        <p:tgtEl>
                                          <p:spTgt spid="12"/>
                                        </p:tgtEl>
                                        <p:attrNameLst>
                                          <p:attrName>r</p:attrName>
                                        </p:attrNameLst>
                                      </p:cBhvr>
                                    </p:animRot>
                                  </p:childTnLst>
                                </p:cTn>
                              </p:par>
                              <p:par>
                                <p:cTn id="96" presetID="8" presetClass="emph" presetSubtype="0" fill="hold" grpId="1" nodeType="withEffect">
                                  <p:stCondLst>
                                    <p:cond delay="0"/>
                                  </p:stCondLst>
                                  <p:childTnLst>
                                    <p:animRot by="21600000">
                                      <p:cBhvr>
                                        <p:cTn id="97" dur="3000" fill="hold"/>
                                        <p:tgtEl>
                                          <p:spTgt spid="13"/>
                                        </p:tgtEl>
                                        <p:attrNameLst>
                                          <p:attrName>r</p:attrName>
                                        </p:attrNameLst>
                                      </p:cBhvr>
                                    </p:animRot>
                                  </p:childTnLst>
                                </p:cTn>
                              </p:par>
                              <p:par>
                                <p:cTn id="98" presetID="8" presetClass="emph" presetSubtype="0" fill="hold" grpId="1" nodeType="withEffect">
                                  <p:stCondLst>
                                    <p:cond delay="0"/>
                                  </p:stCondLst>
                                  <p:childTnLst>
                                    <p:animRot by="21600000">
                                      <p:cBhvr>
                                        <p:cTn id="99" dur="3000" fill="hold"/>
                                        <p:tgtEl>
                                          <p:spTgt spid="16"/>
                                        </p:tgtEl>
                                        <p:attrNameLst>
                                          <p:attrName>r</p:attrName>
                                        </p:attrNameLst>
                                      </p:cBhvr>
                                    </p:animRot>
                                  </p:childTnLst>
                                </p:cTn>
                              </p:par>
                              <p:par>
                                <p:cTn id="100" presetID="8" presetClass="emph" presetSubtype="0" fill="hold" grpId="1" nodeType="withEffect">
                                  <p:stCondLst>
                                    <p:cond delay="0"/>
                                  </p:stCondLst>
                                  <p:childTnLst>
                                    <p:animRot by="21600000">
                                      <p:cBhvr>
                                        <p:cTn id="101" dur="3000" fill="hold"/>
                                        <p:tgtEl>
                                          <p:spTgt spid="17"/>
                                        </p:tgtEl>
                                        <p:attrNameLst>
                                          <p:attrName>r</p:attrName>
                                        </p:attrNameLst>
                                      </p:cBhvr>
                                    </p:animRot>
                                  </p:childTnLst>
                                </p:cTn>
                              </p:par>
                              <p:par>
                                <p:cTn id="102" presetID="8" presetClass="emph" presetSubtype="0" fill="hold" grpId="1" nodeType="withEffect">
                                  <p:stCondLst>
                                    <p:cond delay="0"/>
                                  </p:stCondLst>
                                  <p:childTnLst>
                                    <p:animRot by="21600000">
                                      <p:cBhvr>
                                        <p:cTn id="103" dur="3000" fill="hold"/>
                                        <p:tgtEl>
                                          <p:spTgt spid="20"/>
                                        </p:tgtEl>
                                        <p:attrNameLst>
                                          <p:attrName>r</p:attrName>
                                        </p:attrNameLst>
                                      </p:cBhvr>
                                    </p:animRot>
                                  </p:childTnLst>
                                </p:cTn>
                              </p:par>
                              <p:par>
                                <p:cTn id="104" presetID="8" presetClass="emph" presetSubtype="0" fill="hold" grpId="1" nodeType="withEffect">
                                  <p:stCondLst>
                                    <p:cond delay="0"/>
                                  </p:stCondLst>
                                  <p:childTnLst>
                                    <p:animRot by="21600000">
                                      <p:cBhvr>
                                        <p:cTn id="105" dur="3000" fill="hold"/>
                                        <p:tgtEl>
                                          <p:spTgt spid="21"/>
                                        </p:tgtEl>
                                        <p:attrNameLst>
                                          <p:attrName>r</p:attrName>
                                        </p:attrNameLst>
                                      </p:cBhvr>
                                    </p:animRot>
                                  </p:childTnLst>
                                </p:cTn>
                              </p:par>
                              <p:par>
                                <p:cTn id="106" presetID="8" presetClass="emph" presetSubtype="0" fill="hold" grpId="1" nodeType="withEffect">
                                  <p:stCondLst>
                                    <p:cond delay="0"/>
                                  </p:stCondLst>
                                  <p:childTnLst>
                                    <p:animRot by="21600000">
                                      <p:cBhvr>
                                        <p:cTn id="107" dur="3000" fill="hold"/>
                                        <p:tgtEl>
                                          <p:spTgt spid="24"/>
                                        </p:tgtEl>
                                        <p:attrNameLst>
                                          <p:attrName>r</p:attrName>
                                        </p:attrNameLst>
                                      </p:cBhvr>
                                    </p:animRot>
                                  </p:childTnLst>
                                </p:cTn>
                              </p:par>
                              <p:par>
                                <p:cTn id="108" presetID="8" presetClass="emph" presetSubtype="0" fill="hold" grpId="1" nodeType="withEffect">
                                  <p:stCondLst>
                                    <p:cond delay="0"/>
                                  </p:stCondLst>
                                  <p:childTnLst>
                                    <p:animRot by="-21600000">
                                      <p:cBhvr>
                                        <p:cTn id="109" dur="3000" fill="hold"/>
                                        <p:tgtEl>
                                          <p:spTgt spid="6"/>
                                        </p:tgtEl>
                                        <p:attrNameLst>
                                          <p:attrName>r</p:attrName>
                                        </p:attrNameLst>
                                      </p:cBhvr>
                                    </p:animRot>
                                  </p:childTnLst>
                                </p:cTn>
                              </p:par>
                              <p:par>
                                <p:cTn id="110" presetID="8" presetClass="emph" presetSubtype="0" fill="hold" grpId="1" nodeType="withEffect">
                                  <p:stCondLst>
                                    <p:cond delay="0"/>
                                  </p:stCondLst>
                                  <p:childTnLst>
                                    <p:animRot by="-21600000">
                                      <p:cBhvr>
                                        <p:cTn id="111" dur="3000" fill="hold"/>
                                        <p:tgtEl>
                                          <p:spTgt spid="8"/>
                                        </p:tgtEl>
                                        <p:attrNameLst>
                                          <p:attrName>r</p:attrName>
                                        </p:attrNameLst>
                                      </p:cBhvr>
                                    </p:animRot>
                                  </p:childTnLst>
                                </p:cTn>
                              </p:par>
                              <p:par>
                                <p:cTn id="112" presetID="8" presetClass="emph" presetSubtype="0" fill="hold" grpId="1" nodeType="withEffect">
                                  <p:stCondLst>
                                    <p:cond delay="0"/>
                                  </p:stCondLst>
                                  <p:childTnLst>
                                    <p:animRot by="-21600000">
                                      <p:cBhvr>
                                        <p:cTn id="113" dur="3000" fill="hold"/>
                                        <p:tgtEl>
                                          <p:spTgt spid="10"/>
                                        </p:tgtEl>
                                        <p:attrNameLst>
                                          <p:attrName>r</p:attrName>
                                        </p:attrNameLst>
                                      </p:cBhvr>
                                    </p:animRot>
                                  </p:childTnLst>
                                </p:cTn>
                              </p:par>
                              <p:par>
                                <p:cTn id="114" presetID="8" presetClass="emph" presetSubtype="0" fill="hold" grpId="1" nodeType="withEffect">
                                  <p:stCondLst>
                                    <p:cond delay="0"/>
                                  </p:stCondLst>
                                  <p:childTnLst>
                                    <p:animRot by="-21600000">
                                      <p:cBhvr>
                                        <p:cTn id="115" dur="3000" fill="hold"/>
                                        <p:tgtEl>
                                          <p:spTgt spid="11"/>
                                        </p:tgtEl>
                                        <p:attrNameLst>
                                          <p:attrName>r</p:attrName>
                                        </p:attrNameLst>
                                      </p:cBhvr>
                                    </p:animRot>
                                  </p:childTnLst>
                                </p:cTn>
                              </p:par>
                              <p:par>
                                <p:cTn id="116" presetID="8" presetClass="emph" presetSubtype="0" fill="hold" grpId="1" nodeType="withEffect">
                                  <p:stCondLst>
                                    <p:cond delay="0"/>
                                  </p:stCondLst>
                                  <p:childTnLst>
                                    <p:animRot by="-21600000">
                                      <p:cBhvr>
                                        <p:cTn id="117" dur="3000" fill="hold"/>
                                        <p:tgtEl>
                                          <p:spTgt spid="14"/>
                                        </p:tgtEl>
                                        <p:attrNameLst>
                                          <p:attrName>r</p:attrName>
                                        </p:attrNameLst>
                                      </p:cBhvr>
                                    </p:animRot>
                                  </p:childTnLst>
                                </p:cTn>
                              </p:par>
                              <p:par>
                                <p:cTn id="118" presetID="8" presetClass="emph" presetSubtype="0" fill="hold" grpId="1" nodeType="withEffect">
                                  <p:stCondLst>
                                    <p:cond delay="0"/>
                                  </p:stCondLst>
                                  <p:childTnLst>
                                    <p:animRot by="-21600000">
                                      <p:cBhvr>
                                        <p:cTn id="119" dur="3000" fill="hold"/>
                                        <p:tgtEl>
                                          <p:spTgt spid="15"/>
                                        </p:tgtEl>
                                        <p:attrNameLst>
                                          <p:attrName>r</p:attrName>
                                        </p:attrNameLst>
                                      </p:cBhvr>
                                    </p:animRot>
                                  </p:childTnLst>
                                </p:cTn>
                              </p:par>
                              <p:par>
                                <p:cTn id="120" presetID="8" presetClass="emph" presetSubtype="0" fill="hold" grpId="1" nodeType="withEffect">
                                  <p:stCondLst>
                                    <p:cond delay="0"/>
                                  </p:stCondLst>
                                  <p:childTnLst>
                                    <p:animRot by="-21600000">
                                      <p:cBhvr>
                                        <p:cTn id="121" dur="3000" fill="hold"/>
                                        <p:tgtEl>
                                          <p:spTgt spid="18"/>
                                        </p:tgtEl>
                                        <p:attrNameLst>
                                          <p:attrName>r</p:attrName>
                                        </p:attrNameLst>
                                      </p:cBhvr>
                                    </p:animRot>
                                  </p:childTnLst>
                                </p:cTn>
                              </p:par>
                              <p:par>
                                <p:cTn id="122" presetID="8" presetClass="emph" presetSubtype="0" fill="hold" grpId="1" nodeType="withEffect">
                                  <p:stCondLst>
                                    <p:cond delay="0"/>
                                  </p:stCondLst>
                                  <p:childTnLst>
                                    <p:animRot by="-21600000">
                                      <p:cBhvr>
                                        <p:cTn id="123" dur="3000" fill="hold"/>
                                        <p:tgtEl>
                                          <p:spTgt spid="19"/>
                                        </p:tgtEl>
                                        <p:attrNameLst>
                                          <p:attrName>r</p:attrName>
                                        </p:attrNameLst>
                                      </p:cBhvr>
                                    </p:animRot>
                                  </p:childTnLst>
                                </p:cTn>
                              </p:par>
                              <p:par>
                                <p:cTn id="124" presetID="8" presetClass="emph" presetSubtype="0" fill="hold" grpId="1" nodeType="withEffect">
                                  <p:stCondLst>
                                    <p:cond delay="0"/>
                                  </p:stCondLst>
                                  <p:childTnLst>
                                    <p:animRot by="-21600000">
                                      <p:cBhvr>
                                        <p:cTn id="125" dur="3000" fill="hold"/>
                                        <p:tgtEl>
                                          <p:spTgt spid="22"/>
                                        </p:tgtEl>
                                        <p:attrNameLst>
                                          <p:attrName>r</p:attrName>
                                        </p:attrNameLst>
                                      </p:cBhvr>
                                    </p:animRot>
                                  </p:childTnLst>
                                </p:cTn>
                              </p:par>
                              <p:par>
                                <p:cTn id="126" presetID="8" presetClass="emph" presetSubtype="0" fill="hold" grpId="1" nodeType="withEffect">
                                  <p:stCondLst>
                                    <p:cond delay="0"/>
                                  </p:stCondLst>
                                  <p:childTnLst>
                                    <p:animRot by="-21600000">
                                      <p:cBhvr>
                                        <p:cTn id="127" dur="3000" fill="hold"/>
                                        <p:tgtEl>
                                          <p:spTgt spid="23"/>
                                        </p:tgtEl>
                                        <p:attrNameLst>
                                          <p:attrName>r</p:attrName>
                                        </p:attrNameLst>
                                      </p:cBhvr>
                                    </p:animRot>
                                  </p:childTnLst>
                                </p:cTn>
                              </p:par>
                            </p:childTnLst>
                          </p:cTn>
                        </p:par>
                        <p:par>
                          <p:cTn id="128" fill="hold">
                            <p:stCondLst>
                              <p:cond delay="3000"/>
                            </p:stCondLst>
                            <p:childTnLst>
                              <p:par>
                                <p:cTn id="129" presetID="2" presetClass="exit" presetSubtype="6" fill="hold" grpId="2" nodeType="afterEffect">
                                  <p:stCondLst>
                                    <p:cond delay="0"/>
                                  </p:stCondLst>
                                  <p:childTnLst>
                                    <p:anim calcmode="lin" valueType="num">
                                      <p:cBhvr additive="base">
                                        <p:cTn id="130" dur="3000"/>
                                        <p:tgtEl>
                                          <p:spTgt spid="5"/>
                                        </p:tgtEl>
                                        <p:attrNameLst>
                                          <p:attrName>ppt_x</p:attrName>
                                        </p:attrNameLst>
                                      </p:cBhvr>
                                      <p:tavLst>
                                        <p:tav tm="0">
                                          <p:val>
                                            <p:strVal val="ppt_x"/>
                                          </p:val>
                                        </p:tav>
                                        <p:tav tm="100000">
                                          <p:val>
                                            <p:strVal val="1+ppt_w/2"/>
                                          </p:val>
                                        </p:tav>
                                      </p:tavLst>
                                    </p:anim>
                                    <p:anim calcmode="lin" valueType="num">
                                      <p:cBhvr additive="base">
                                        <p:cTn id="131" dur="3000"/>
                                        <p:tgtEl>
                                          <p:spTgt spid="5"/>
                                        </p:tgtEl>
                                        <p:attrNameLst>
                                          <p:attrName>ppt_y</p:attrName>
                                        </p:attrNameLst>
                                      </p:cBhvr>
                                      <p:tavLst>
                                        <p:tav tm="0">
                                          <p:val>
                                            <p:strVal val="ppt_y"/>
                                          </p:val>
                                        </p:tav>
                                        <p:tav tm="100000">
                                          <p:val>
                                            <p:strVal val="1+ppt_h/2"/>
                                          </p:val>
                                        </p:tav>
                                      </p:tavLst>
                                    </p:anim>
                                    <p:set>
                                      <p:cBhvr>
                                        <p:cTn id="132" dur="1" fill="hold">
                                          <p:stCondLst>
                                            <p:cond delay="2999"/>
                                          </p:stCondLst>
                                        </p:cTn>
                                        <p:tgtEl>
                                          <p:spTgt spid="5"/>
                                        </p:tgtEl>
                                        <p:attrNameLst>
                                          <p:attrName>style.visibility</p:attrName>
                                        </p:attrNameLst>
                                      </p:cBhvr>
                                      <p:to>
                                        <p:strVal val="hidden"/>
                                      </p:to>
                                    </p:set>
                                  </p:childTnLst>
                                </p:cTn>
                              </p:par>
                              <p:par>
                                <p:cTn id="133" presetID="2" presetClass="exit" presetSubtype="6" fill="hold" grpId="2" nodeType="withEffect">
                                  <p:stCondLst>
                                    <p:cond delay="0"/>
                                  </p:stCondLst>
                                  <p:childTnLst>
                                    <p:anim calcmode="lin" valueType="num">
                                      <p:cBhvr additive="base">
                                        <p:cTn id="134" dur="3000"/>
                                        <p:tgtEl>
                                          <p:spTgt spid="9"/>
                                        </p:tgtEl>
                                        <p:attrNameLst>
                                          <p:attrName>ppt_x</p:attrName>
                                        </p:attrNameLst>
                                      </p:cBhvr>
                                      <p:tavLst>
                                        <p:tav tm="0">
                                          <p:val>
                                            <p:strVal val="ppt_x"/>
                                          </p:val>
                                        </p:tav>
                                        <p:tav tm="100000">
                                          <p:val>
                                            <p:strVal val="1+ppt_w/2"/>
                                          </p:val>
                                        </p:tav>
                                      </p:tavLst>
                                    </p:anim>
                                    <p:anim calcmode="lin" valueType="num">
                                      <p:cBhvr additive="base">
                                        <p:cTn id="135" dur="3000"/>
                                        <p:tgtEl>
                                          <p:spTgt spid="9"/>
                                        </p:tgtEl>
                                        <p:attrNameLst>
                                          <p:attrName>ppt_y</p:attrName>
                                        </p:attrNameLst>
                                      </p:cBhvr>
                                      <p:tavLst>
                                        <p:tav tm="0">
                                          <p:val>
                                            <p:strVal val="ppt_y"/>
                                          </p:val>
                                        </p:tav>
                                        <p:tav tm="100000">
                                          <p:val>
                                            <p:strVal val="1+ppt_h/2"/>
                                          </p:val>
                                        </p:tav>
                                      </p:tavLst>
                                    </p:anim>
                                    <p:set>
                                      <p:cBhvr>
                                        <p:cTn id="136" dur="1" fill="hold">
                                          <p:stCondLst>
                                            <p:cond delay="2999"/>
                                          </p:stCondLst>
                                        </p:cTn>
                                        <p:tgtEl>
                                          <p:spTgt spid="9"/>
                                        </p:tgtEl>
                                        <p:attrNameLst>
                                          <p:attrName>style.visibility</p:attrName>
                                        </p:attrNameLst>
                                      </p:cBhvr>
                                      <p:to>
                                        <p:strVal val="hidden"/>
                                      </p:to>
                                    </p:set>
                                  </p:childTnLst>
                                </p:cTn>
                              </p:par>
                              <p:par>
                                <p:cTn id="137" presetID="2" presetClass="exit" presetSubtype="6" fill="hold" grpId="2" nodeType="withEffect">
                                  <p:stCondLst>
                                    <p:cond delay="0"/>
                                  </p:stCondLst>
                                  <p:childTnLst>
                                    <p:anim calcmode="lin" valueType="num">
                                      <p:cBhvr additive="base">
                                        <p:cTn id="138" dur="3000"/>
                                        <p:tgtEl>
                                          <p:spTgt spid="13"/>
                                        </p:tgtEl>
                                        <p:attrNameLst>
                                          <p:attrName>ppt_x</p:attrName>
                                        </p:attrNameLst>
                                      </p:cBhvr>
                                      <p:tavLst>
                                        <p:tav tm="0">
                                          <p:val>
                                            <p:strVal val="ppt_x"/>
                                          </p:val>
                                        </p:tav>
                                        <p:tav tm="100000">
                                          <p:val>
                                            <p:strVal val="1+ppt_w/2"/>
                                          </p:val>
                                        </p:tav>
                                      </p:tavLst>
                                    </p:anim>
                                    <p:anim calcmode="lin" valueType="num">
                                      <p:cBhvr additive="base">
                                        <p:cTn id="139" dur="3000"/>
                                        <p:tgtEl>
                                          <p:spTgt spid="13"/>
                                        </p:tgtEl>
                                        <p:attrNameLst>
                                          <p:attrName>ppt_y</p:attrName>
                                        </p:attrNameLst>
                                      </p:cBhvr>
                                      <p:tavLst>
                                        <p:tav tm="0">
                                          <p:val>
                                            <p:strVal val="ppt_y"/>
                                          </p:val>
                                        </p:tav>
                                        <p:tav tm="100000">
                                          <p:val>
                                            <p:strVal val="1+ppt_h/2"/>
                                          </p:val>
                                        </p:tav>
                                      </p:tavLst>
                                    </p:anim>
                                    <p:set>
                                      <p:cBhvr>
                                        <p:cTn id="140" dur="1" fill="hold">
                                          <p:stCondLst>
                                            <p:cond delay="2999"/>
                                          </p:stCondLst>
                                        </p:cTn>
                                        <p:tgtEl>
                                          <p:spTgt spid="13"/>
                                        </p:tgtEl>
                                        <p:attrNameLst>
                                          <p:attrName>style.visibility</p:attrName>
                                        </p:attrNameLst>
                                      </p:cBhvr>
                                      <p:to>
                                        <p:strVal val="hidden"/>
                                      </p:to>
                                    </p:set>
                                  </p:childTnLst>
                                </p:cTn>
                              </p:par>
                              <p:par>
                                <p:cTn id="141" presetID="2" presetClass="exit" presetSubtype="6" fill="hold" grpId="2" nodeType="withEffect">
                                  <p:stCondLst>
                                    <p:cond delay="0"/>
                                  </p:stCondLst>
                                  <p:childTnLst>
                                    <p:anim calcmode="lin" valueType="num">
                                      <p:cBhvr additive="base">
                                        <p:cTn id="142" dur="3000"/>
                                        <p:tgtEl>
                                          <p:spTgt spid="17"/>
                                        </p:tgtEl>
                                        <p:attrNameLst>
                                          <p:attrName>ppt_x</p:attrName>
                                        </p:attrNameLst>
                                      </p:cBhvr>
                                      <p:tavLst>
                                        <p:tav tm="0">
                                          <p:val>
                                            <p:strVal val="ppt_x"/>
                                          </p:val>
                                        </p:tav>
                                        <p:tav tm="100000">
                                          <p:val>
                                            <p:strVal val="1+ppt_w/2"/>
                                          </p:val>
                                        </p:tav>
                                      </p:tavLst>
                                    </p:anim>
                                    <p:anim calcmode="lin" valueType="num">
                                      <p:cBhvr additive="base">
                                        <p:cTn id="143" dur="3000"/>
                                        <p:tgtEl>
                                          <p:spTgt spid="17"/>
                                        </p:tgtEl>
                                        <p:attrNameLst>
                                          <p:attrName>ppt_y</p:attrName>
                                        </p:attrNameLst>
                                      </p:cBhvr>
                                      <p:tavLst>
                                        <p:tav tm="0">
                                          <p:val>
                                            <p:strVal val="ppt_y"/>
                                          </p:val>
                                        </p:tav>
                                        <p:tav tm="100000">
                                          <p:val>
                                            <p:strVal val="1+ppt_h/2"/>
                                          </p:val>
                                        </p:tav>
                                      </p:tavLst>
                                    </p:anim>
                                    <p:set>
                                      <p:cBhvr>
                                        <p:cTn id="144" dur="1" fill="hold">
                                          <p:stCondLst>
                                            <p:cond delay="2999"/>
                                          </p:stCondLst>
                                        </p:cTn>
                                        <p:tgtEl>
                                          <p:spTgt spid="17"/>
                                        </p:tgtEl>
                                        <p:attrNameLst>
                                          <p:attrName>style.visibility</p:attrName>
                                        </p:attrNameLst>
                                      </p:cBhvr>
                                      <p:to>
                                        <p:strVal val="hidden"/>
                                      </p:to>
                                    </p:set>
                                  </p:childTnLst>
                                </p:cTn>
                              </p:par>
                              <p:par>
                                <p:cTn id="145" presetID="2" presetClass="exit" presetSubtype="6" fill="hold" grpId="2" nodeType="withEffect">
                                  <p:stCondLst>
                                    <p:cond delay="0"/>
                                  </p:stCondLst>
                                  <p:childTnLst>
                                    <p:anim calcmode="lin" valueType="num">
                                      <p:cBhvr additive="base">
                                        <p:cTn id="146" dur="3000"/>
                                        <p:tgtEl>
                                          <p:spTgt spid="21"/>
                                        </p:tgtEl>
                                        <p:attrNameLst>
                                          <p:attrName>ppt_x</p:attrName>
                                        </p:attrNameLst>
                                      </p:cBhvr>
                                      <p:tavLst>
                                        <p:tav tm="0">
                                          <p:val>
                                            <p:strVal val="ppt_x"/>
                                          </p:val>
                                        </p:tav>
                                        <p:tav tm="100000">
                                          <p:val>
                                            <p:strVal val="1+ppt_w/2"/>
                                          </p:val>
                                        </p:tav>
                                      </p:tavLst>
                                    </p:anim>
                                    <p:anim calcmode="lin" valueType="num">
                                      <p:cBhvr additive="base">
                                        <p:cTn id="147" dur="3000"/>
                                        <p:tgtEl>
                                          <p:spTgt spid="21"/>
                                        </p:tgtEl>
                                        <p:attrNameLst>
                                          <p:attrName>ppt_y</p:attrName>
                                        </p:attrNameLst>
                                      </p:cBhvr>
                                      <p:tavLst>
                                        <p:tav tm="0">
                                          <p:val>
                                            <p:strVal val="ppt_y"/>
                                          </p:val>
                                        </p:tav>
                                        <p:tav tm="100000">
                                          <p:val>
                                            <p:strVal val="1+ppt_h/2"/>
                                          </p:val>
                                        </p:tav>
                                      </p:tavLst>
                                    </p:anim>
                                    <p:set>
                                      <p:cBhvr>
                                        <p:cTn id="148" dur="1" fill="hold">
                                          <p:stCondLst>
                                            <p:cond delay="2999"/>
                                          </p:stCondLst>
                                        </p:cTn>
                                        <p:tgtEl>
                                          <p:spTgt spid="21"/>
                                        </p:tgtEl>
                                        <p:attrNameLst>
                                          <p:attrName>style.visibility</p:attrName>
                                        </p:attrNameLst>
                                      </p:cBhvr>
                                      <p:to>
                                        <p:strVal val="hidden"/>
                                      </p:to>
                                    </p:set>
                                  </p:childTnLst>
                                </p:cTn>
                              </p:par>
                              <p:par>
                                <p:cTn id="149" presetID="2" presetClass="exit" presetSubtype="12" fill="hold" grpId="2" nodeType="withEffect">
                                  <p:stCondLst>
                                    <p:cond delay="0"/>
                                  </p:stCondLst>
                                  <p:childTnLst>
                                    <p:anim calcmode="lin" valueType="num">
                                      <p:cBhvr additive="base">
                                        <p:cTn id="150" dur="3000"/>
                                        <p:tgtEl>
                                          <p:spTgt spid="6"/>
                                        </p:tgtEl>
                                        <p:attrNameLst>
                                          <p:attrName>ppt_x</p:attrName>
                                        </p:attrNameLst>
                                      </p:cBhvr>
                                      <p:tavLst>
                                        <p:tav tm="0">
                                          <p:val>
                                            <p:strVal val="ppt_x"/>
                                          </p:val>
                                        </p:tav>
                                        <p:tav tm="100000">
                                          <p:val>
                                            <p:strVal val="0-ppt_w/2"/>
                                          </p:val>
                                        </p:tav>
                                      </p:tavLst>
                                    </p:anim>
                                    <p:anim calcmode="lin" valueType="num">
                                      <p:cBhvr additive="base">
                                        <p:cTn id="151" dur="3000"/>
                                        <p:tgtEl>
                                          <p:spTgt spid="6"/>
                                        </p:tgtEl>
                                        <p:attrNameLst>
                                          <p:attrName>ppt_y</p:attrName>
                                        </p:attrNameLst>
                                      </p:cBhvr>
                                      <p:tavLst>
                                        <p:tav tm="0">
                                          <p:val>
                                            <p:strVal val="ppt_y"/>
                                          </p:val>
                                        </p:tav>
                                        <p:tav tm="100000">
                                          <p:val>
                                            <p:strVal val="1+ppt_h/2"/>
                                          </p:val>
                                        </p:tav>
                                      </p:tavLst>
                                    </p:anim>
                                    <p:set>
                                      <p:cBhvr>
                                        <p:cTn id="152" dur="1" fill="hold">
                                          <p:stCondLst>
                                            <p:cond delay="2999"/>
                                          </p:stCondLst>
                                        </p:cTn>
                                        <p:tgtEl>
                                          <p:spTgt spid="6"/>
                                        </p:tgtEl>
                                        <p:attrNameLst>
                                          <p:attrName>style.visibility</p:attrName>
                                        </p:attrNameLst>
                                      </p:cBhvr>
                                      <p:to>
                                        <p:strVal val="hidden"/>
                                      </p:to>
                                    </p:set>
                                  </p:childTnLst>
                                </p:cTn>
                              </p:par>
                              <p:par>
                                <p:cTn id="153" presetID="2" presetClass="exit" presetSubtype="12" fill="hold" grpId="2" nodeType="withEffect">
                                  <p:stCondLst>
                                    <p:cond delay="0"/>
                                  </p:stCondLst>
                                  <p:childTnLst>
                                    <p:anim calcmode="lin" valueType="num">
                                      <p:cBhvr additive="base">
                                        <p:cTn id="154" dur="3000"/>
                                        <p:tgtEl>
                                          <p:spTgt spid="10"/>
                                        </p:tgtEl>
                                        <p:attrNameLst>
                                          <p:attrName>ppt_x</p:attrName>
                                        </p:attrNameLst>
                                      </p:cBhvr>
                                      <p:tavLst>
                                        <p:tav tm="0">
                                          <p:val>
                                            <p:strVal val="ppt_x"/>
                                          </p:val>
                                        </p:tav>
                                        <p:tav tm="100000">
                                          <p:val>
                                            <p:strVal val="0-ppt_w/2"/>
                                          </p:val>
                                        </p:tav>
                                      </p:tavLst>
                                    </p:anim>
                                    <p:anim calcmode="lin" valueType="num">
                                      <p:cBhvr additive="base">
                                        <p:cTn id="155" dur="3000"/>
                                        <p:tgtEl>
                                          <p:spTgt spid="10"/>
                                        </p:tgtEl>
                                        <p:attrNameLst>
                                          <p:attrName>ppt_y</p:attrName>
                                        </p:attrNameLst>
                                      </p:cBhvr>
                                      <p:tavLst>
                                        <p:tav tm="0">
                                          <p:val>
                                            <p:strVal val="ppt_y"/>
                                          </p:val>
                                        </p:tav>
                                        <p:tav tm="100000">
                                          <p:val>
                                            <p:strVal val="1+ppt_h/2"/>
                                          </p:val>
                                        </p:tav>
                                      </p:tavLst>
                                    </p:anim>
                                    <p:set>
                                      <p:cBhvr>
                                        <p:cTn id="156" dur="1" fill="hold">
                                          <p:stCondLst>
                                            <p:cond delay="2999"/>
                                          </p:stCondLst>
                                        </p:cTn>
                                        <p:tgtEl>
                                          <p:spTgt spid="10"/>
                                        </p:tgtEl>
                                        <p:attrNameLst>
                                          <p:attrName>style.visibility</p:attrName>
                                        </p:attrNameLst>
                                      </p:cBhvr>
                                      <p:to>
                                        <p:strVal val="hidden"/>
                                      </p:to>
                                    </p:set>
                                  </p:childTnLst>
                                </p:cTn>
                              </p:par>
                              <p:par>
                                <p:cTn id="157" presetID="2" presetClass="exit" presetSubtype="12" fill="hold" grpId="2" nodeType="withEffect">
                                  <p:stCondLst>
                                    <p:cond delay="0"/>
                                  </p:stCondLst>
                                  <p:childTnLst>
                                    <p:anim calcmode="lin" valueType="num">
                                      <p:cBhvr additive="base">
                                        <p:cTn id="158" dur="3000"/>
                                        <p:tgtEl>
                                          <p:spTgt spid="14"/>
                                        </p:tgtEl>
                                        <p:attrNameLst>
                                          <p:attrName>ppt_x</p:attrName>
                                        </p:attrNameLst>
                                      </p:cBhvr>
                                      <p:tavLst>
                                        <p:tav tm="0">
                                          <p:val>
                                            <p:strVal val="ppt_x"/>
                                          </p:val>
                                        </p:tav>
                                        <p:tav tm="100000">
                                          <p:val>
                                            <p:strVal val="0-ppt_w/2"/>
                                          </p:val>
                                        </p:tav>
                                      </p:tavLst>
                                    </p:anim>
                                    <p:anim calcmode="lin" valueType="num">
                                      <p:cBhvr additive="base">
                                        <p:cTn id="159" dur="3000"/>
                                        <p:tgtEl>
                                          <p:spTgt spid="14"/>
                                        </p:tgtEl>
                                        <p:attrNameLst>
                                          <p:attrName>ppt_y</p:attrName>
                                        </p:attrNameLst>
                                      </p:cBhvr>
                                      <p:tavLst>
                                        <p:tav tm="0">
                                          <p:val>
                                            <p:strVal val="ppt_y"/>
                                          </p:val>
                                        </p:tav>
                                        <p:tav tm="100000">
                                          <p:val>
                                            <p:strVal val="1+ppt_h/2"/>
                                          </p:val>
                                        </p:tav>
                                      </p:tavLst>
                                    </p:anim>
                                    <p:set>
                                      <p:cBhvr>
                                        <p:cTn id="160" dur="1" fill="hold">
                                          <p:stCondLst>
                                            <p:cond delay="2999"/>
                                          </p:stCondLst>
                                        </p:cTn>
                                        <p:tgtEl>
                                          <p:spTgt spid="14"/>
                                        </p:tgtEl>
                                        <p:attrNameLst>
                                          <p:attrName>style.visibility</p:attrName>
                                        </p:attrNameLst>
                                      </p:cBhvr>
                                      <p:to>
                                        <p:strVal val="hidden"/>
                                      </p:to>
                                    </p:set>
                                  </p:childTnLst>
                                </p:cTn>
                              </p:par>
                              <p:par>
                                <p:cTn id="161" presetID="2" presetClass="exit" presetSubtype="12" fill="hold" grpId="2" nodeType="withEffect">
                                  <p:stCondLst>
                                    <p:cond delay="0"/>
                                  </p:stCondLst>
                                  <p:childTnLst>
                                    <p:anim calcmode="lin" valueType="num">
                                      <p:cBhvr additive="base">
                                        <p:cTn id="162" dur="3000"/>
                                        <p:tgtEl>
                                          <p:spTgt spid="18"/>
                                        </p:tgtEl>
                                        <p:attrNameLst>
                                          <p:attrName>ppt_x</p:attrName>
                                        </p:attrNameLst>
                                      </p:cBhvr>
                                      <p:tavLst>
                                        <p:tav tm="0">
                                          <p:val>
                                            <p:strVal val="ppt_x"/>
                                          </p:val>
                                        </p:tav>
                                        <p:tav tm="100000">
                                          <p:val>
                                            <p:strVal val="0-ppt_w/2"/>
                                          </p:val>
                                        </p:tav>
                                      </p:tavLst>
                                    </p:anim>
                                    <p:anim calcmode="lin" valueType="num">
                                      <p:cBhvr additive="base">
                                        <p:cTn id="163" dur="3000"/>
                                        <p:tgtEl>
                                          <p:spTgt spid="18"/>
                                        </p:tgtEl>
                                        <p:attrNameLst>
                                          <p:attrName>ppt_y</p:attrName>
                                        </p:attrNameLst>
                                      </p:cBhvr>
                                      <p:tavLst>
                                        <p:tav tm="0">
                                          <p:val>
                                            <p:strVal val="ppt_y"/>
                                          </p:val>
                                        </p:tav>
                                        <p:tav tm="100000">
                                          <p:val>
                                            <p:strVal val="1+ppt_h/2"/>
                                          </p:val>
                                        </p:tav>
                                      </p:tavLst>
                                    </p:anim>
                                    <p:set>
                                      <p:cBhvr>
                                        <p:cTn id="164" dur="1" fill="hold">
                                          <p:stCondLst>
                                            <p:cond delay="2999"/>
                                          </p:stCondLst>
                                        </p:cTn>
                                        <p:tgtEl>
                                          <p:spTgt spid="18"/>
                                        </p:tgtEl>
                                        <p:attrNameLst>
                                          <p:attrName>style.visibility</p:attrName>
                                        </p:attrNameLst>
                                      </p:cBhvr>
                                      <p:to>
                                        <p:strVal val="hidden"/>
                                      </p:to>
                                    </p:set>
                                  </p:childTnLst>
                                </p:cTn>
                              </p:par>
                              <p:par>
                                <p:cTn id="165" presetID="2" presetClass="exit" presetSubtype="12" fill="hold" grpId="2" nodeType="withEffect">
                                  <p:stCondLst>
                                    <p:cond delay="0"/>
                                  </p:stCondLst>
                                  <p:childTnLst>
                                    <p:anim calcmode="lin" valueType="num">
                                      <p:cBhvr additive="base">
                                        <p:cTn id="166" dur="3000"/>
                                        <p:tgtEl>
                                          <p:spTgt spid="22"/>
                                        </p:tgtEl>
                                        <p:attrNameLst>
                                          <p:attrName>ppt_x</p:attrName>
                                        </p:attrNameLst>
                                      </p:cBhvr>
                                      <p:tavLst>
                                        <p:tav tm="0">
                                          <p:val>
                                            <p:strVal val="ppt_x"/>
                                          </p:val>
                                        </p:tav>
                                        <p:tav tm="100000">
                                          <p:val>
                                            <p:strVal val="0-ppt_w/2"/>
                                          </p:val>
                                        </p:tav>
                                      </p:tavLst>
                                    </p:anim>
                                    <p:anim calcmode="lin" valueType="num">
                                      <p:cBhvr additive="base">
                                        <p:cTn id="167" dur="3000"/>
                                        <p:tgtEl>
                                          <p:spTgt spid="22"/>
                                        </p:tgtEl>
                                        <p:attrNameLst>
                                          <p:attrName>ppt_y</p:attrName>
                                        </p:attrNameLst>
                                      </p:cBhvr>
                                      <p:tavLst>
                                        <p:tav tm="0">
                                          <p:val>
                                            <p:strVal val="ppt_y"/>
                                          </p:val>
                                        </p:tav>
                                        <p:tav tm="100000">
                                          <p:val>
                                            <p:strVal val="1+ppt_h/2"/>
                                          </p:val>
                                        </p:tav>
                                      </p:tavLst>
                                    </p:anim>
                                    <p:set>
                                      <p:cBhvr>
                                        <p:cTn id="168" dur="1" fill="hold">
                                          <p:stCondLst>
                                            <p:cond delay="2999"/>
                                          </p:stCondLst>
                                        </p:cTn>
                                        <p:tgtEl>
                                          <p:spTgt spid="22"/>
                                        </p:tgtEl>
                                        <p:attrNameLst>
                                          <p:attrName>style.visibility</p:attrName>
                                        </p:attrNameLst>
                                      </p:cBhvr>
                                      <p:to>
                                        <p:strVal val="hidden"/>
                                      </p:to>
                                    </p:set>
                                  </p:childTnLst>
                                </p:cTn>
                              </p:par>
                              <p:par>
                                <p:cTn id="169" presetID="2" presetClass="exit" presetSubtype="3" fill="hold" grpId="2" nodeType="withEffect">
                                  <p:stCondLst>
                                    <p:cond delay="0"/>
                                  </p:stCondLst>
                                  <p:childTnLst>
                                    <p:anim calcmode="lin" valueType="num">
                                      <p:cBhvr additive="base">
                                        <p:cTn id="170" dur="3000"/>
                                        <p:tgtEl>
                                          <p:spTgt spid="7"/>
                                        </p:tgtEl>
                                        <p:attrNameLst>
                                          <p:attrName>ppt_x</p:attrName>
                                        </p:attrNameLst>
                                      </p:cBhvr>
                                      <p:tavLst>
                                        <p:tav tm="0">
                                          <p:val>
                                            <p:strVal val="ppt_x"/>
                                          </p:val>
                                        </p:tav>
                                        <p:tav tm="100000">
                                          <p:val>
                                            <p:strVal val="1+ppt_w/2"/>
                                          </p:val>
                                        </p:tav>
                                      </p:tavLst>
                                    </p:anim>
                                    <p:anim calcmode="lin" valueType="num">
                                      <p:cBhvr additive="base">
                                        <p:cTn id="171" dur="3000"/>
                                        <p:tgtEl>
                                          <p:spTgt spid="7"/>
                                        </p:tgtEl>
                                        <p:attrNameLst>
                                          <p:attrName>ppt_y</p:attrName>
                                        </p:attrNameLst>
                                      </p:cBhvr>
                                      <p:tavLst>
                                        <p:tav tm="0">
                                          <p:val>
                                            <p:strVal val="ppt_y"/>
                                          </p:val>
                                        </p:tav>
                                        <p:tav tm="100000">
                                          <p:val>
                                            <p:strVal val="0-ppt_h/2"/>
                                          </p:val>
                                        </p:tav>
                                      </p:tavLst>
                                    </p:anim>
                                    <p:set>
                                      <p:cBhvr>
                                        <p:cTn id="172" dur="1" fill="hold">
                                          <p:stCondLst>
                                            <p:cond delay="2999"/>
                                          </p:stCondLst>
                                        </p:cTn>
                                        <p:tgtEl>
                                          <p:spTgt spid="7"/>
                                        </p:tgtEl>
                                        <p:attrNameLst>
                                          <p:attrName>style.visibility</p:attrName>
                                        </p:attrNameLst>
                                      </p:cBhvr>
                                      <p:to>
                                        <p:strVal val="hidden"/>
                                      </p:to>
                                    </p:set>
                                  </p:childTnLst>
                                </p:cTn>
                              </p:par>
                              <p:par>
                                <p:cTn id="173" presetID="2" presetClass="exit" presetSubtype="3" fill="hold" grpId="2" nodeType="withEffect">
                                  <p:stCondLst>
                                    <p:cond delay="0"/>
                                  </p:stCondLst>
                                  <p:childTnLst>
                                    <p:anim calcmode="lin" valueType="num">
                                      <p:cBhvr additive="base">
                                        <p:cTn id="174" dur="3000"/>
                                        <p:tgtEl>
                                          <p:spTgt spid="12"/>
                                        </p:tgtEl>
                                        <p:attrNameLst>
                                          <p:attrName>ppt_x</p:attrName>
                                        </p:attrNameLst>
                                      </p:cBhvr>
                                      <p:tavLst>
                                        <p:tav tm="0">
                                          <p:val>
                                            <p:strVal val="ppt_x"/>
                                          </p:val>
                                        </p:tav>
                                        <p:tav tm="100000">
                                          <p:val>
                                            <p:strVal val="1+ppt_w/2"/>
                                          </p:val>
                                        </p:tav>
                                      </p:tavLst>
                                    </p:anim>
                                    <p:anim calcmode="lin" valueType="num">
                                      <p:cBhvr additive="base">
                                        <p:cTn id="175" dur="3000"/>
                                        <p:tgtEl>
                                          <p:spTgt spid="12"/>
                                        </p:tgtEl>
                                        <p:attrNameLst>
                                          <p:attrName>ppt_y</p:attrName>
                                        </p:attrNameLst>
                                      </p:cBhvr>
                                      <p:tavLst>
                                        <p:tav tm="0">
                                          <p:val>
                                            <p:strVal val="ppt_y"/>
                                          </p:val>
                                        </p:tav>
                                        <p:tav tm="100000">
                                          <p:val>
                                            <p:strVal val="0-ppt_h/2"/>
                                          </p:val>
                                        </p:tav>
                                      </p:tavLst>
                                    </p:anim>
                                    <p:set>
                                      <p:cBhvr>
                                        <p:cTn id="176" dur="1" fill="hold">
                                          <p:stCondLst>
                                            <p:cond delay="2999"/>
                                          </p:stCondLst>
                                        </p:cTn>
                                        <p:tgtEl>
                                          <p:spTgt spid="12"/>
                                        </p:tgtEl>
                                        <p:attrNameLst>
                                          <p:attrName>style.visibility</p:attrName>
                                        </p:attrNameLst>
                                      </p:cBhvr>
                                      <p:to>
                                        <p:strVal val="hidden"/>
                                      </p:to>
                                    </p:set>
                                  </p:childTnLst>
                                </p:cTn>
                              </p:par>
                              <p:par>
                                <p:cTn id="177" presetID="2" presetClass="exit" presetSubtype="3" fill="hold" grpId="2" nodeType="withEffect">
                                  <p:stCondLst>
                                    <p:cond delay="0"/>
                                  </p:stCondLst>
                                  <p:childTnLst>
                                    <p:anim calcmode="lin" valueType="num">
                                      <p:cBhvr additive="base">
                                        <p:cTn id="178" dur="3000"/>
                                        <p:tgtEl>
                                          <p:spTgt spid="16"/>
                                        </p:tgtEl>
                                        <p:attrNameLst>
                                          <p:attrName>ppt_x</p:attrName>
                                        </p:attrNameLst>
                                      </p:cBhvr>
                                      <p:tavLst>
                                        <p:tav tm="0">
                                          <p:val>
                                            <p:strVal val="ppt_x"/>
                                          </p:val>
                                        </p:tav>
                                        <p:tav tm="100000">
                                          <p:val>
                                            <p:strVal val="1+ppt_w/2"/>
                                          </p:val>
                                        </p:tav>
                                      </p:tavLst>
                                    </p:anim>
                                    <p:anim calcmode="lin" valueType="num">
                                      <p:cBhvr additive="base">
                                        <p:cTn id="179" dur="3000"/>
                                        <p:tgtEl>
                                          <p:spTgt spid="16"/>
                                        </p:tgtEl>
                                        <p:attrNameLst>
                                          <p:attrName>ppt_y</p:attrName>
                                        </p:attrNameLst>
                                      </p:cBhvr>
                                      <p:tavLst>
                                        <p:tav tm="0">
                                          <p:val>
                                            <p:strVal val="ppt_y"/>
                                          </p:val>
                                        </p:tav>
                                        <p:tav tm="100000">
                                          <p:val>
                                            <p:strVal val="0-ppt_h/2"/>
                                          </p:val>
                                        </p:tav>
                                      </p:tavLst>
                                    </p:anim>
                                    <p:set>
                                      <p:cBhvr>
                                        <p:cTn id="180" dur="1" fill="hold">
                                          <p:stCondLst>
                                            <p:cond delay="2999"/>
                                          </p:stCondLst>
                                        </p:cTn>
                                        <p:tgtEl>
                                          <p:spTgt spid="16"/>
                                        </p:tgtEl>
                                        <p:attrNameLst>
                                          <p:attrName>style.visibility</p:attrName>
                                        </p:attrNameLst>
                                      </p:cBhvr>
                                      <p:to>
                                        <p:strVal val="hidden"/>
                                      </p:to>
                                    </p:set>
                                  </p:childTnLst>
                                </p:cTn>
                              </p:par>
                              <p:par>
                                <p:cTn id="181" presetID="2" presetClass="exit" presetSubtype="3" fill="hold" grpId="2" nodeType="withEffect">
                                  <p:stCondLst>
                                    <p:cond delay="0"/>
                                  </p:stCondLst>
                                  <p:childTnLst>
                                    <p:anim calcmode="lin" valueType="num">
                                      <p:cBhvr additive="base">
                                        <p:cTn id="182" dur="3000"/>
                                        <p:tgtEl>
                                          <p:spTgt spid="20"/>
                                        </p:tgtEl>
                                        <p:attrNameLst>
                                          <p:attrName>ppt_x</p:attrName>
                                        </p:attrNameLst>
                                      </p:cBhvr>
                                      <p:tavLst>
                                        <p:tav tm="0">
                                          <p:val>
                                            <p:strVal val="ppt_x"/>
                                          </p:val>
                                        </p:tav>
                                        <p:tav tm="100000">
                                          <p:val>
                                            <p:strVal val="1+ppt_w/2"/>
                                          </p:val>
                                        </p:tav>
                                      </p:tavLst>
                                    </p:anim>
                                    <p:anim calcmode="lin" valueType="num">
                                      <p:cBhvr additive="base">
                                        <p:cTn id="183" dur="3000"/>
                                        <p:tgtEl>
                                          <p:spTgt spid="20"/>
                                        </p:tgtEl>
                                        <p:attrNameLst>
                                          <p:attrName>ppt_y</p:attrName>
                                        </p:attrNameLst>
                                      </p:cBhvr>
                                      <p:tavLst>
                                        <p:tav tm="0">
                                          <p:val>
                                            <p:strVal val="ppt_y"/>
                                          </p:val>
                                        </p:tav>
                                        <p:tav tm="100000">
                                          <p:val>
                                            <p:strVal val="0-ppt_h/2"/>
                                          </p:val>
                                        </p:tav>
                                      </p:tavLst>
                                    </p:anim>
                                    <p:set>
                                      <p:cBhvr>
                                        <p:cTn id="184" dur="1" fill="hold">
                                          <p:stCondLst>
                                            <p:cond delay="2999"/>
                                          </p:stCondLst>
                                        </p:cTn>
                                        <p:tgtEl>
                                          <p:spTgt spid="20"/>
                                        </p:tgtEl>
                                        <p:attrNameLst>
                                          <p:attrName>style.visibility</p:attrName>
                                        </p:attrNameLst>
                                      </p:cBhvr>
                                      <p:to>
                                        <p:strVal val="hidden"/>
                                      </p:to>
                                    </p:set>
                                  </p:childTnLst>
                                </p:cTn>
                              </p:par>
                              <p:par>
                                <p:cTn id="185" presetID="2" presetClass="exit" presetSubtype="3" fill="hold" grpId="2" nodeType="withEffect">
                                  <p:stCondLst>
                                    <p:cond delay="0"/>
                                  </p:stCondLst>
                                  <p:childTnLst>
                                    <p:anim calcmode="lin" valueType="num">
                                      <p:cBhvr additive="base">
                                        <p:cTn id="186" dur="3000"/>
                                        <p:tgtEl>
                                          <p:spTgt spid="24"/>
                                        </p:tgtEl>
                                        <p:attrNameLst>
                                          <p:attrName>ppt_x</p:attrName>
                                        </p:attrNameLst>
                                      </p:cBhvr>
                                      <p:tavLst>
                                        <p:tav tm="0">
                                          <p:val>
                                            <p:strVal val="ppt_x"/>
                                          </p:val>
                                        </p:tav>
                                        <p:tav tm="100000">
                                          <p:val>
                                            <p:strVal val="1+ppt_w/2"/>
                                          </p:val>
                                        </p:tav>
                                      </p:tavLst>
                                    </p:anim>
                                    <p:anim calcmode="lin" valueType="num">
                                      <p:cBhvr additive="base">
                                        <p:cTn id="187" dur="3000"/>
                                        <p:tgtEl>
                                          <p:spTgt spid="24"/>
                                        </p:tgtEl>
                                        <p:attrNameLst>
                                          <p:attrName>ppt_y</p:attrName>
                                        </p:attrNameLst>
                                      </p:cBhvr>
                                      <p:tavLst>
                                        <p:tav tm="0">
                                          <p:val>
                                            <p:strVal val="ppt_y"/>
                                          </p:val>
                                        </p:tav>
                                        <p:tav tm="100000">
                                          <p:val>
                                            <p:strVal val="0-ppt_h/2"/>
                                          </p:val>
                                        </p:tav>
                                      </p:tavLst>
                                    </p:anim>
                                    <p:set>
                                      <p:cBhvr>
                                        <p:cTn id="188" dur="1" fill="hold">
                                          <p:stCondLst>
                                            <p:cond delay="2999"/>
                                          </p:stCondLst>
                                        </p:cTn>
                                        <p:tgtEl>
                                          <p:spTgt spid="24"/>
                                        </p:tgtEl>
                                        <p:attrNameLst>
                                          <p:attrName>style.visibility</p:attrName>
                                        </p:attrNameLst>
                                      </p:cBhvr>
                                      <p:to>
                                        <p:strVal val="hidden"/>
                                      </p:to>
                                    </p:set>
                                  </p:childTnLst>
                                </p:cTn>
                              </p:par>
                              <p:par>
                                <p:cTn id="189" presetID="2" presetClass="exit" presetSubtype="9" fill="hold" grpId="2" nodeType="withEffect">
                                  <p:stCondLst>
                                    <p:cond delay="0"/>
                                  </p:stCondLst>
                                  <p:childTnLst>
                                    <p:anim calcmode="lin" valueType="num">
                                      <p:cBhvr additive="base">
                                        <p:cTn id="190" dur="3000"/>
                                        <p:tgtEl>
                                          <p:spTgt spid="8"/>
                                        </p:tgtEl>
                                        <p:attrNameLst>
                                          <p:attrName>ppt_x</p:attrName>
                                        </p:attrNameLst>
                                      </p:cBhvr>
                                      <p:tavLst>
                                        <p:tav tm="0">
                                          <p:val>
                                            <p:strVal val="ppt_x"/>
                                          </p:val>
                                        </p:tav>
                                        <p:tav tm="100000">
                                          <p:val>
                                            <p:strVal val="0-ppt_w/2"/>
                                          </p:val>
                                        </p:tav>
                                      </p:tavLst>
                                    </p:anim>
                                    <p:anim calcmode="lin" valueType="num">
                                      <p:cBhvr additive="base">
                                        <p:cTn id="191" dur="3000"/>
                                        <p:tgtEl>
                                          <p:spTgt spid="8"/>
                                        </p:tgtEl>
                                        <p:attrNameLst>
                                          <p:attrName>ppt_y</p:attrName>
                                        </p:attrNameLst>
                                      </p:cBhvr>
                                      <p:tavLst>
                                        <p:tav tm="0">
                                          <p:val>
                                            <p:strVal val="ppt_y"/>
                                          </p:val>
                                        </p:tav>
                                        <p:tav tm="100000">
                                          <p:val>
                                            <p:strVal val="0-ppt_h/2"/>
                                          </p:val>
                                        </p:tav>
                                      </p:tavLst>
                                    </p:anim>
                                    <p:set>
                                      <p:cBhvr>
                                        <p:cTn id="192" dur="1" fill="hold">
                                          <p:stCondLst>
                                            <p:cond delay="2999"/>
                                          </p:stCondLst>
                                        </p:cTn>
                                        <p:tgtEl>
                                          <p:spTgt spid="8"/>
                                        </p:tgtEl>
                                        <p:attrNameLst>
                                          <p:attrName>style.visibility</p:attrName>
                                        </p:attrNameLst>
                                      </p:cBhvr>
                                      <p:to>
                                        <p:strVal val="hidden"/>
                                      </p:to>
                                    </p:set>
                                  </p:childTnLst>
                                </p:cTn>
                              </p:par>
                              <p:par>
                                <p:cTn id="193" presetID="2" presetClass="exit" presetSubtype="9" fill="hold" grpId="2" nodeType="withEffect">
                                  <p:stCondLst>
                                    <p:cond delay="0"/>
                                  </p:stCondLst>
                                  <p:childTnLst>
                                    <p:anim calcmode="lin" valueType="num">
                                      <p:cBhvr additive="base">
                                        <p:cTn id="194" dur="3000"/>
                                        <p:tgtEl>
                                          <p:spTgt spid="11"/>
                                        </p:tgtEl>
                                        <p:attrNameLst>
                                          <p:attrName>ppt_x</p:attrName>
                                        </p:attrNameLst>
                                      </p:cBhvr>
                                      <p:tavLst>
                                        <p:tav tm="0">
                                          <p:val>
                                            <p:strVal val="ppt_x"/>
                                          </p:val>
                                        </p:tav>
                                        <p:tav tm="100000">
                                          <p:val>
                                            <p:strVal val="0-ppt_w/2"/>
                                          </p:val>
                                        </p:tav>
                                      </p:tavLst>
                                    </p:anim>
                                    <p:anim calcmode="lin" valueType="num">
                                      <p:cBhvr additive="base">
                                        <p:cTn id="195" dur="3000"/>
                                        <p:tgtEl>
                                          <p:spTgt spid="11"/>
                                        </p:tgtEl>
                                        <p:attrNameLst>
                                          <p:attrName>ppt_y</p:attrName>
                                        </p:attrNameLst>
                                      </p:cBhvr>
                                      <p:tavLst>
                                        <p:tav tm="0">
                                          <p:val>
                                            <p:strVal val="ppt_y"/>
                                          </p:val>
                                        </p:tav>
                                        <p:tav tm="100000">
                                          <p:val>
                                            <p:strVal val="0-ppt_h/2"/>
                                          </p:val>
                                        </p:tav>
                                      </p:tavLst>
                                    </p:anim>
                                    <p:set>
                                      <p:cBhvr>
                                        <p:cTn id="196" dur="1" fill="hold">
                                          <p:stCondLst>
                                            <p:cond delay="2999"/>
                                          </p:stCondLst>
                                        </p:cTn>
                                        <p:tgtEl>
                                          <p:spTgt spid="11"/>
                                        </p:tgtEl>
                                        <p:attrNameLst>
                                          <p:attrName>style.visibility</p:attrName>
                                        </p:attrNameLst>
                                      </p:cBhvr>
                                      <p:to>
                                        <p:strVal val="hidden"/>
                                      </p:to>
                                    </p:set>
                                  </p:childTnLst>
                                </p:cTn>
                              </p:par>
                              <p:par>
                                <p:cTn id="197" presetID="2" presetClass="exit" presetSubtype="9" fill="hold" grpId="2" nodeType="withEffect">
                                  <p:stCondLst>
                                    <p:cond delay="0"/>
                                  </p:stCondLst>
                                  <p:childTnLst>
                                    <p:anim calcmode="lin" valueType="num">
                                      <p:cBhvr additive="base">
                                        <p:cTn id="198" dur="3000"/>
                                        <p:tgtEl>
                                          <p:spTgt spid="15"/>
                                        </p:tgtEl>
                                        <p:attrNameLst>
                                          <p:attrName>ppt_x</p:attrName>
                                        </p:attrNameLst>
                                      </p:cBhvr>
                                      <p:tavLst>
                                        <p:tav tm="0">
                                          <p:val>
                                            <p:strVal val="ppt_x"/>
                                          </p:val>
                                        </p:tav>
                                        <p:tav tm="100000">
                                          <p:val>
                                            <p:strVal val="0-ppt_w/2"/>
                                          </p:val>
                                        </p:tav>
                                      </p:tavLst>
                                    </p:anim>
                                    <p:anim calcmode="lin" valueType="num">
                                      <p:cBhvr additive="base">
                                        <p:cTn id="199" dur="3000"/>
                                        <p:tgtEl>
                                          <p:spTgt spid="15"/>
                                        </p:tgtEl>
                                        <p:attrNameLst>
                                          <p:attrName>ppt_y</p:attrName>
                                        </p:attrNameLst>
                                      </p:cBhvr>
                                      <p:tavLst>
                                        <p:tav tm="0">
                                          <p:val>
                                            <p:strVal val="ppt_y"/>
                                          </p:val>
                                        </p:tav>
                                        <p:tav tm="100000">
                                          <p:val>
                                            <p:strVal val="0-ppt_h/2"/>
                                          </p:val>
                                        </p:tav>
                                      </p:tavLst>
                                    </p:anim>
                                    <p:set>
                                      <p:cBhvr>
                                        <p:cTn id="200" dur="1" fill="hold">
                                          <p:stCondLst>
                                            <p:cond delay="2999"/>
                                          </p:stCondLst>
                                        </p:cTn>
                                        <p:tgtEl>
                                          <p:spTgt spid="15"/>
                                        </p:tgtEl>
                                        <p:attrNameLst>
                                          <p:attrName>style.visibility</p:attrName>
                                        </p:attrNameLst>
                                      </p:cBhvr>
                                      <p:to>
                                        <p:strVal val="hidden"/>
                                      </p:to>
                                    </p:set>
                                  </p:childTnLst>
                                </p:cTn>
                              </p:par>
                              <p:par>
                                <p:cTn id="201" presetID="2" presetClass="exit" presetSubtype="9" fill="hold" grpId="2" nodeType="withEffect">
                                  <p:stCondLst>
                                    <p:cond delay="0"/>
                                  </p:stCondLst>
                                  <p:childTnLst>
                                    <p:anim calcmode="lin" valueType="num">
                                      <p:cBhvr additive="base">
                                        <p:cTn id="202" dur="3000"/>
                                        <p:tgtEl>
                                          <p:spTgt spid="19"/>
                                        </p:tgtEl>
                                        <p:attrNameLst>
                                          <p:attrName>ppt_x</p:attrName>
                                        </p:attrNameLst>
                                      </p:cBhvr>
                                      <p:tavLst>
                                        <p:tav tm="0">
                                          <p:val>
                                            <p:strVal val="ppt_x"/>
                                          </p:val>
                                        </p:tav>
                                        <p:tav tm="100000">
                                          <p:val>
                                            <p:strVal val="0-ppt_w/2"/>
                                          </p:val>
                                        </p:tav>
                                      </p:tavLst>
                                    </p:anim>
                                    <p:anim calcmode="lin" valueType="num">
                                      <p:cBhvr additive="base">
                                        <p:cTn id="203" dur="3000"/>
                                        <p:tgtEl>
                                          <p:spTgt spid="19"/>
                                        </p:tgtEl>
                                        <p:attrNameLst>
                                          <p:attrName>ppt_y</p:attrName>
                                        </p:attrNameLst>
                                      </p:cBhvr>
                                      <p:tavLst>
                                        <p:tav tm="0">
                                          <p:val>
                                            <p:strVal val="ppt_y"/>
                                          </p:val>
                                        </p:tav>
                                        <p:tav tm="100000">
                                          <p:val>
                                            <p:strVal val="0-ppt_h/2"/>
                                          </p:val>
                                        </p:tav>
                                      </p:tavLst>
                                    </p:anim>
                                    <p:set>
                                      <p:cBhvr>
                                        <p:cTn id="204" dur="1" fill="hold">
                                          <p:stCondLst>
                                            <p:cond delay="2999"/>
                                          </p:stCondLst>
                                        </p:cTn>
                                        <p:tgtEl>
                                          <p:spTgt spid="19"/>
                                        </p:tgtEl>
                                        <p:attrNameLst>
                                          <p:attrName>style.visibility</p:attrName>
                                        </p:attrNameLst>
                                      </p:cBhvr>
                                      <p:to>
                                        <p:strVal val="hidden"/>
                                      </p:to>
                                    </p:set>
                                  </p:childTnLst>
                                </p:cTn>
                              </p:par>
                              <p:par>
                                <p:cTn id="205" presetID="2" presetClass="exit" presetSubtype="9" fill="hold" grpId="2" nodeType="withEffect">
                                  <p:stCondLst>
                                    <p:cond delay="0"/>
                                  </p:stCondLst>
                                  <p:childTnLst>
                                    <p:anim calcmode="lin" valueType="num">
                                      <p:cBhvr additive="base">
                                        <p:cTn id="206" dur="3000"/>
                                        <p:tgtEl>
                                          <p:spTgt spid="23"/>
                                        </p:tgtEl>
                                        <p:attrNameLst>
                                          <p:attrName>ppt_x</p:attrName>
                                        </p:attrNameLst>
                                      </p:cBhvr>
                                      <p:tavLst>
                                        <p:tav tm="0">
                                          <p:val>
                                            <p:strVal val="ppt_x"/>
                                          </p:val>
                                        </p:tav>
                                        <p:tav tm="100000">
                                          <p:val>
                                            <p:strVal val="0-ppt_w/2"/>
                                          </p:val>
                                        </p:tav>
                                      </p:tavLst>
                                    </p:anim>
                                    <p:anim calcmode="lin" valueType="num">
                                      <p:cBhvr additive="base">
                                        <p:cTn id="207" dur="3000"/>
                                        <p:tgtEl>
                                          <p:spTgt spid="23"/>
                                        </p:tgtEl>
                                        <p:attrNameLst>
                                          <p:attrName>ppt_y</p:attrName>
                                        </p:attrNameLst>
                                      </p:cBhvr>
                                      <p:tavLst>
                                        <p:tav tm="0">
                                          <p:val>
                                            <p:strVal val="ppt_y"/>
                                          </p:val>
                                        </p:tav>
                                        <p:tav tm="100000">
                                          <p:val>
                                            <p:strVal val="0-ppt_h/2"/>
                                          </p:val>
                                        </p:tav>
                                      </p:tavLst>
                                    </p:anim>
                                    <p:set>
                                      <p:cBhvr>
                                        <p:cTn id="208" dur="1" fill="hold">
                                          <p:stCondLst>
                                            <p:cond delay="2999"/>
                                          </p:stCondLst>
                                        </p:cTn>
                                        <p:tgtEl>
                                          <p:spTgt spid="23"/>
                                        </p:tgtEl>
                                        <p:attrNameLst>
                                          <p:attrName>style.visibility</p:attrName>
                                        </p:attrNameLst>
                                      </p:cBhvr>
                                      <p:to>
                                        <p:strVal val="hidden"/>
                                      </p:to>
                                    </p:set>
                                  </p:childTnLst>
                                </p:cTn>
                              </p:par>
                              <p:par>
                                <p:cTn id="209" presetID="23" presetClass="entr" presetSubtype="272" fill="hold" nodeType="withEffect">
                                  <p:stCondLst>
                                    <p:cond delay="0"/>
                                  </p:stCondLst>
                                  <p:childTnLst>
                                    <p:set>
                                      <p:cBhvr>
                                        <p:cTn id="210" dur="1" fill="hold">
                                          <p:stCondLst>
                                            <p:cond delay="0"/>
                                          </p:stCondLst>
                                        </p:cTn>
                                        <p:tgtEl>
                                          <p:spTgt spid="4"/>
                                        </p:tgtEl>
                                        <p:attrNameLst>
                                          <p:attrName>style.visibility</p:attrName>
                                        </p:attrNameLst>
                                      </p:cBhvr>
                                      <p:to>
                                        <p:strVal val="visible"/>
                                      </p:to>
                                    </p:set>
                                    <p:anim calcmode="lin" valueType="num">
                                      <p:cBhvr>
                                        <p:cTn id="211" dur="3000" fill="hold"/>
                                        <p:tgtEl>
                                          <p:spTgt spid="4"/>
                                        </p:tgtEl>
                                        <p:attrNameLst>
                                          <p:attrName>ppt_w</p:attrName>
                                        </p:attrNameLst>
                                      </p:cBhvr>
                                      <p:tavLst>
                                        <p:tav tm="0">
                                          <p:val>
                                            <p:strVal val="2/3*#ppt_w"/>
                                          </p:val>
                                        </p:tav>
                                        <p:tav tm="100000">
                                          <p:val>
                                            <p:strVal val="#ppt_w"/>
                                          </p:val>
                                        </p:tav>
                                      </p:tavLst>
                                    </p:anim>
                                    <p:anim calcmode="lin" valueType="num">
                                      <p:cBhvr>
                                        <p:cTn id="212" dur="3000" fill="hold"/>
                                        <p:tgtEl>
                                          <p:spTgt spid="4"/>
                                        </p:tgtEl>
                                        <p:attrNameLst>
                                          <p:attrName>ppt_h</p:attrName>
                                        </p:attrNameLst>
                                      </p:cBhvr>
                                      <p:tavLst>
                                        <p:tav tm="0">
                                          <p:val>
                                            <p:strVal val="2/3*#ppt_h"/>
                                          </p:val>
                                        </p:tav>
                                        <p:tav tm="100000">
                                          <p:val>
                                            <p:strVal val="#ppt_h"/>
                                          </p:val>
                                        </p:tav>
                                      </p:tavLst>
                                    </p:anim>
                                  </p:childTnLst>
                                </p:cTn>
                              </p:par>
                              <p:par>
                                <p:cTn id="213" presetID="6" presetClass="entr" presetSubtype="32" fill="hold" nodeType="withEffect">
                                  <p:stCondLst>
                                    <p:cond delay="0"/>
                                  </p:stCondLst>
                                  <p:childTnLst>
                                    <p:set>
                                      <p:cBhvr>
                                        <p:cTn id="214" dur="1" fill="hold">
                                          <p:stCondLst>
                                            <p:cond delay="0"/>
                                          </p:stCondLst>
                                        </p:cTn>
                                        <p:tgtEl>
                                          <p:spTgt spid="4"/>
                                        </p:tgtEl>
                                        <p:attrNameLst>
                                          <p:attrName>style.visibility</p:attrName>
                                        </p:attrNameLst>
                                      </p:cBhvr>
                                      <p:to>
                                        <p:strVal val="visible"/>
                                      </p:to>
                                    </p:set>
                                    <p:animEffect transition="in" filter="circle(out)">
                                      <p:cBhvr>
                                        <p:cTn id="215"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P spid="15" grpId="1" animBg="1"/>
      <p:bldP spid="15" grpId="2" animBg="1"/>
      <p:bldP spid="16" grpId="0" animBg="1"/>
      <p:bldP spid="16" grpId="1" animBg="1"/>
      <p:bldP spid="16" grpId="2" animBg="1"/>
      <p:bldP spid="17" grpId="0" animBg="1"/>
      <p:bldP spid="17" grpId="1" animBg="1"/>
      <p:bldP spid="17" grpId="2" animBg="1"/>
      <p:bldP spid="18" grpId="0" animBg="1"/>
      <p:bldP spid="18" grpId="1" animBg="1"/>
      <p:bldP spid="18" grpId="2" animBg="1"/>
      <p:bldP spid="19" grpId="0" animBg="1"/>
      <p:bldP spid="19" grpId="1" animBg="1"/>
      <p:bldP spid="19" grpId="2" animBg="1"/>
      <p:bldP spid="20" grpId="0" animBg="1"/>
      <p:bldP spid="20" grpId="1" animBg="1"/>
      <p:bldP spid="20" grpId="2" animBg="1"/>
      <p:bldP spid="21" grpId="0" animBg="1"/>
      <p:bldP spid="21" grpId="1" animBg="1"/>
      <p:bldP spid="21" grpId="2" animBg="1"/>
      <p:bldP spid="22" grpId="0" animBg="1"/>
      <p:bldP spid="22" grpId="1" animBg="1"/>
      <p:bldP spid="22" grpId="2" animBg="1"/>
      <p:bldP spid="23" grpId="0" animBg="1"/>
      <p:bldP spid="23" grpId="1" animBg="1"/>
      <p:bldP spid="23" grpId="2" animBg="1"/>
      <p:bldP spid="24" grpId="0" animBg="1"/>
      <p:bldP spid="24" grpId="1" animBg="1"/>
      <p:bldP spid="24" grpId="2" animBg="1"/>
      <p:bldP spid="25"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rgbClr val="26410F"/>
              </a:gs>
              <a:gs pos="50000">
                <a:schemeClr val="accent1">
                  <a:lumMod val="50000"/>
                  <a:shade val="67500"/>
                  <a:satMod val="115000"/>
                </a:schemeClr>
              </a:gs>
              <a:gs pos="100000">
                <a:schemeClr val="accent1">
                  <a:lumMod val="50000"/>
                  <a:shade val="100000"/>
                  <a:satMod val="115000"/>
                </a:schemeClr>
              </a:gs>
            </a:gsLst>
            <a:lin ang="16200000" scaled="1"/>
            <a:tileRect/>
          </a:gradFill>
        </p:spPr>
        <p:txBody>
          <a:bodyPr/>
          <a:lstStyle/>
          <a:p>
            <a:endParaRPr lang="es-ES" dirty="0"/>
          </a:p>
        </p:txBody>
      </p:sp>
      <p:pic>
        <p:nvPicPr>
          <p:cNvPr id="4" name="3 Imagen" descr="2048 (8).jpg"/>
          <p:cNvPicPr>
            <a:picLocks noChangeAspect="1"/>
          </p:cNvPicPr>
          <p:nvPr/>
        </p:nvPicPr>
        <p:blipFill>
          <a:blip r:embed="rId2"/>
          <a:stretch>
            <a:fillRect/>
          </a:stretch>
        </p:blipFill>
        <p:spPr>
          <a:xfrm>
            <a:off x="-8930" y="0"/>
            <a:ext cx="9152930" cy="6858000"/>
          </a:xfrm>
          <a:prstGeom prst="rect">
            <a:avLst/>
          </a:prstGeom>
        </p:spPr>
      </p:pic>
      <p:sp>
        <p:nvSpPr>
          <p:cNvPr id="5" name="4 Rectángulo"/>
          <p:cNvSpPr/>
          <p:nvPr/>
        </p:nvSpPr>
        <p:spPr>
          <a:xfrm>
            <a:off x="0" y="2357430"/>
            <a:ext cx="571472" cy="928694"/>
          </a:xfrm>
          <a:prstGeom prst="rect">
            <a:avLst/>
          </a:prstGeom>
          <a:gradFill flip="none" rotWithShape="1">
            <a:gsLst>
              <a:gs pos="0">
                <a:srgbClr val="1F360C"/>
              </a:gs>
              <a:gs pos="50000">
                <a:srgbClr val="92D050">
                  <a:shade val="67500"/>
                  <a:satMod val="115000"/>
                </a:srgbClr>
              </a:gs>
              <a:gs pos="100000">
                <a:srgbClr val="92D050">
                  <a:shade val="100000"/>
                  <a:satMod val="115000"/>
                </a:srgbClr>
              </a:gs>
            </a:gsLst>
            <a:lin ang="108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571472" y="2357430"/>
            <a:ext cx="571472" cy="928694"/>
          </a:xfrm>
          <a:prstGeom prst="rect">
            <a:avLst/>
          </a:prstGeom>
          <a:gradFill flip="none" rotWithShape="1">
            <a:gsLst>
              <a:gs pos="0">
                <a:srgbClr val="1F360C"/>
              </a:gs>
              <a:gs pos="50000">
                <a:srgbClr val="92D050">
                  <a:shade val="67500"/>
                  <a:satMod val="115000"/>
                </a:srgbClr>
              </a:gs>
              <a:gs pos="100000">
                <a:srgbClr val="92D050">
                  <a:shade val="100000"/>
                  <a:satMod val="115000"/>
                </a:srgbClr>
              </a:gs>
            </a:gsLst>
            <a:lin ang="108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a:off x="1142976" y="2357430"/>
            <a:ext cx="571472" cy="928694"/>
          </a:xfrm>
          <a:prstGeom prst="rect">
            <a:avLst/>
          </a:prstGeom>
          <a:gradFill flip="none" rotWithShape="1">
            <a:gsLst>
              <a:gs pos="0">
                <a:srgbClr val="1F360C"/>
              </a:gs>
              <a:gs pos="50000">
                <a:srgbClr val="92D050">
                  <a:shade val="67500"/>
                  <a:satMod val="115000"/>
                </a:srgbClr>
              </a:gs>
              <a:gs pos="100000">
                <a:srgbClr val="92D050">
                  <a:shade val="100000"/>
                  <a:satMod val="115000"/>
                </a:srgbClr>
              </a:gs>
            </a:gsLst>
            <a:lin ang="108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a:off x="1714512" y="2357430"/>
            <a:ext cx="571472" cy="928694"/>
          </a:xfrm>
          <a:prstGeom prst="rect">
            <a:avLst/>
          </a:prstGeom>
          <a:gradFill flip="none" rotWithShape="1">
            <a:gsLst>
              <a:gs pos="0">
                <a:srgbClr val="1F360C"/>
              </a:gs>
              <a:gs pos="50000">
                <a:srgbClr val="92D050">
                  <a:shade val="67500"/>
                  <a:satMod val="115000"/>
                </a:srgbClr>
              </a:gs>
              <a:gs pos="100000">
                <a:srgbClr val="92D050">
                  <a:shade val="100000"/>
                  <a:satMod val="115000"/>
                </a:srgbClr>
              </a:gs>
            </a:gsLst>
            <a:lin ang="108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a:off x="2285984" y="2357430"/>
            <a:ext cx="571472" cy="928694"/>
          </a:xfrm>
          <a:prstGeom prst="rect">
            <a:avLst/>
          </a:prstGeom>
          <a:gradFill flip="none" rotWithShape="1">
            <a:gsLst>
              <a:gs pos="0">
                <a:srgbClr val="1F360C"/>
              </a:gs>
              <a:gs pos="50000">
                <a:srgbClr val="92D050">
                  <a:shade val="67500"/>
                  <a:satMod val="115000"/>
                </a:srgbClr>
              </a:gs>
              <a:gs pos="100000">
                <a:srgbClr val="92D050">
                  <a:shade val="100000"/>
                  <a:satMod val="115000"/>
                </a:srgbClr>
              </a:gs>
            </a:gsLst>
            <a:lin ang="108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a:off x="2857488" y="2357430"/>
            <a:ext cx="571472" cy="928694"/>
          </a:xfrm>
          <a:prstGeom prst="rect">
            <a:avLst/>
          </a:prstGeom>
          <a:gradFill flip="none" rotWithShape="1">
            <a:gsLst>
              <a:gs pos="0">
                <a:srgbClr val="1F360C"/>
              </a:gs>
              <a:gs pos="50000">
                <a:srgbClr val="92D050">
                  <a:shade val="67500"/>
                  <a:satMod val="115000"/>
                </a:srgbClr>
              </a:gs>
              <a:gs pos="100000">
                <a:srgbClr val="92D050">
                  <a:shade val="100000"/>
                  <a:satMod val="115000"/>
                </a:srgbClr>
              </a:gs>
            </a:gsLst>
            <a:lin ang="108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a:off x="3357586" y="2357430"/>
            <a:ext cx="571472" cy="928694"/>
          </a:xfrm>
          <a:prstGeom prst="rect">
            <a:avLst/>
          </a:prstGeom>
          <a:gradFill flip="none" rotWithShape="1">
            <a:gsLst>
              <a:gs pos="0">
                <a:srgbClr val="1F360C"/>
              </a:gs>
              <a:gs pos="50000">
                <a:srgbClr val="92D050">
                  <a:shade val="67500"/>
                  <a:satMod val="115000"/>
                </a:srgbClr>
              </a:gs>
              <a:gs pos="100000">
                <a:srgbClr val="92D050">
                  <a:shade val="100000"/>
                  <a:satMod val="115000"/>
                </a:srgbClr>
              </a:gs>
            </a:gsLst>
            <a:lin ang="108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a:off x="3929058" y="2357430"/>
            <a:ext cx="571472" cy="928694"/>
          </a:xfrm>
          <a:prstGeom prst="rect">
            <a:avLst/>
          </a:prstGeom>
          <a:gradFill flip="none" rotWithShape="1">
            <a:gsLst>
              <a:gs pos="0">
                <a:srgbClr val="1F360C"/>
              </a:gs>
              <a:gs pos="50000">
                <a:srgbClr val="92D050">
                  <a:shade val="67500"/>
                  <a:satMod val="115000"/>
                </a:srgbClr>
              </a:gs>
              <a:gs pos="100000">
                <a:srgbClr val="92D050">
                  <a:shade val="100000"/>
                  <a:satMod val="115000"/>
                </a:srgbClr>
              </a:gs>
            </a:gsLst>
            <a:lin ang="108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a:off x="4500562" y="2357430"/>
            <a:ext cx="571472" cy="928694"/>
          </a:xfrm>
          <a:prstGeom prst="rect">
            <a:avLst/>
          </a:prstGeom>
          <a:gradFill flip="none" rotWithShape="1">
            <a:gsLst>
              <a:gs pos="0">
                <a:srgbClr val="1F360C"/>
              </a:gs>
              <a:gs pos="50000">
                <a:srgbClr val="92D050">
                  <a:shade val="67500"/>
                  <a:satMod val="115000"/>
                </a:srgbClr>
              </a:gs>
              <a:gs pos="100000">
                <a:srgbClr val="92D050">
                  <a:shade val="100000"/>
                  <a:satMod val="115000"/>
                </a:srgbClr>
              </a:gs>
            </a:gsLst>
            <a:lin ang="108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a:off x="5072098" y="2357430"/>
            <a:ext cx="571472" cy="928694"/>
          </a:xfrm>
          <a:prstGeom prst="rect">
            <a:avLst/>
          </a:prstGeom>
          <a:gradFill flip="none" rotWithShape="1">
            <a:gsLst>
              <a:gs pos="0">
                <a:srgbClr val="1F360C"/>
              </a:gs>
              <a:gs pos="50000">
                <a:srgbClr val="92D050">
                  <a:shade val="67500"/>
                  <a:satMod val="115000"/>
                </a:srgbClr>
              </a:gs>
              <a:gs pos="100000">
                <a:srgbClr val="92D050">
                  <a:shade val="100000"/>
                  <a:satMod val="115000"/>
                </a:srgbClr>
              </a:gs>
            </a:gsLst>
            <a:lin ang="108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a:off x="5643570" y="2357430"/>
            <a:ext cx="571472" cy="928694"/>
          </a:xfrm>
          <a:prstGeom prst="rect">
            <a:avLst/>
          </a:prstGeom>
          <a:gradFill flip="none" rotWithShape="1">
            <a:gsLst>
              <a:gs pos="0">
                <a:srgbClr val="1F360C"/>
              </a:gs>
              <a:gs pos="50000">
                <a:srgbClr val="92D050">
                  <a:shade val="67500"/>
                  <a:satMod val="115000"/>
                </a:srgbClr>
              </a:gs>
              <a:gs pos="100000">
                <a:srgbClr val="92D050">
                  <a:shade val="100000"/>
                  <a:satMod val="115000"/>
                </a:srgbClr>
              </a:gs>
            </a:gsLst>
            <a:lin ang="108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ectángulo"/>
          <p:cNvSpPr/>
          <p:nvPr/>
        </p:nvSpPr>
        <p:spPr>
          <a:xfrm>
            <a:off x="6215074" y="2357430"/>
            <a:ext cx="571472" cy="928694"/>
          </a:xfrm>
          <a:prstGeom prst="rect">
            <a:avLst/>
          </a:prstGeom>
          <a:gradFill flip="none" rotWithShape="1">
            <a:gsLst>
              <a:gs pos="0">
                <a:srgbClr val="1F360C"/>
              </a:gs>
              <a:gs pos="50000">
                <a:srgbClr val="92D050">
                  <a:shade val="67500"/>
                  <a:satMod val="115000"/>
                </a:srgbClr>
              </a:gs>
              <a:gs pos="100000">
                <a:srgbClr val="92D050">
                  <a:shade val="100000"/>
                  <a:satMod val="115000"/>
                </a:srgbClr>
              </a:gs>
            </a:gsLst>
            <a:lin ang="108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a:off x="6786578" y="2357430"/>
            <a:ext cx="571472" cy="928694"/>
          </a:xfrm>
          <a:prstGeom prst="rect">
            <a:avLst/>
          </a:prstGeom>
          <a:gradFill flip="none" rotWithShape="1">
            <a:gsLst>
              <a:gs pos="0">
                <a:srgbClr val="1F360C"/>
              </a:gs>
              <a:gs pos="50000">
                <a:srgbClr val="92D050">
                  <a:shade val="67500"/>
                  <a:satMod val="115000"/>
                </a:srgbClr>
              </a:gs>
              <a:gs pos="100000">
                <a:srgbClr val="92D050">
                  <a:shade val="100000"/>
                  <a:satMod val="115000"/>
                </a:srgbClr>
              </a:gs>
            </a:gsLst>
            <a:lin ang="108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ectángulo"/>
          <p:cNvSpPr/>
          <p:nvPr/>
        </p:nvSpPr>
        <p:spPr>
          <a:xfrm>
            <a:off x="7358050" y="2357430"/>
            <a:ext cx="571472" cy="928694"/>
          </a:xfrm>
          <a:prstGeom prst="rect">
            <a:avLst/>
          </a:prstGeom>
          <a:gradFill flip="none" rotWithShape="1">
            <a:gsLst>
              <a:gs pos="0">
                <a:srgbClr val="1F360C"/>
              </a:gs>
              <a:gs pos="50000">
                <a:srgbClr val="92D050">
                  <a:shade val="67500"/>
                  <a:satMod val="115000"/>
                </a:srgbClr>
              </a:gs>
              <a:gs pos="100000">
                <a:srgbClr val="92D050">
                  <a:shade val="100000"/>
                  <a:satMod val="115000"/>
                </a:srgbClr>
              </a:gs>
            </a:gsLst>
            <a:lin ang="108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ectángulo"/>
          <p:cNvSpPr/>
          <p:nvPr/>
        </p:nvSpPr>
        <p:spPr>
          <a:xfrm>
            <a:off x="7929554" y="2357430"/>
            <a:ext cx="571472" cy="928694"/>
          </a:xfrm>
          <a:prstGeom prst="rect">
            <a:avLst/>
          </a:prstGeom>
          <a:gradFill flip="none" rotWithShape="1">
            <a:gsLst>
              <a:gs pos="0">
                <a:srgbClr val="1F360C"/>
              </a:gs>
              <a:gs pos="50000">
                <a:srgbClr val="92D050">
                  <a:shade val="67500"/>
                  <a:satMod val="115000"/>
                </a:srgbClr>
              </a:gs>
              <a:gs pos="100000">
                <a:srgbClr val="92D050">
                  <a:shade val="100000"/>
                  <a:satMod val="115000"/>
                </a:srgbClr>
              </a:gs>
            </a:gsLst>
            <a:lin ang="108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Rectángulo"/>
          <p:cNvSpPr/>
          <p:nvPr/>
        </p:nvSpPr>
        <p:spPr>
          <a:xfrm>
            <a:off x="8501090" y="2357430"/>
            <a:ext cx="642910" cy="928694"/>
          </a:xfrm>
          <a:prstGeom prst="rect">
            <a:avLst/>
          </a:prstGeom>
          <a:gradFill flip="none" rotWithShape="1">
            <a:gsLst>
              <a:gs pos="0">
                <a:srgbClr val="1F360C"/>
              </a:gs>
              <a:gs pos="50000">
                <a:srgbClr val="92D050">
                  <a:shade val="67500"/>
                  <a:satMod val="115000"/>
                </a:srgbClr>
              </a:gs>
              <a:gs pos="100000">
                <a:srgbClr val="92D050">
                  <a:shade val="100000"/>
                  <a:satMod val="115000"/>
                </a:srgbClr>
              </a:gs>
            </a:gsLst>
            <a:lin ang="108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Rectángulo"/>
          <p:cNvSpPr/>
          <p:nvPr/>
        </p:nvSpPr>
        <p:spPr>
          <a:xfrm>
            <a:off x="0" y="3643314"/>
            <a:ext cx="642910" cy="928694"/>
          </a:xfrm>
          <a:prstGeom prst="rect">
            <a:avLst/>
          </a:prstGeom>
          <a:gradFill flip="none" rotWithShape="1">
            <a:gsLst>
              <a:gs pos="0">
                <a:srgbClr val="1F360C"/>
              </a:gs>
              <a:gs pos="50000">
                <a:srgbClr val="92D050">
                  <a:shade val="67500"/>
                  <a:satMod val="115000"/>
                </a:srgbClr>
              </a:gs>
              <a:gs pos="100000">
                <a:srgbClr val="92D050">
                  <a:shade val="100000"/>
                  <a:satMod val="115000"/>
                </a:srgbClr>
              </a:gs>
            </a:gsLst>
            <a:lin ang="108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Rectángulo"/>
          <p:cNvSpPr/>
          <p:nvPr/>
        </p:nvSpPr>
        <p:spPr>
          <a:xfrm>
            <a:off x="642910" y="3643314"/>
            <a:ext cx="571472" cy="928694"/>
          </a:xfrm>
          <a:prstGeom prst="rect">
            <a:avLst/>
          </a:prstGeom>
          <a:gradFill flip="none" rotWithShape="1">
            <a:gsLst>
              <a:gs pos="0">
                <a:srgbClr val="1F360C"/>
              </a:gs>
              <a:gs pos="50000">
                <a:srgbClr val="92D050">
                  <a:shade val="67500"/>
                  <a:satMod val="115000"/>
                </a:srgbClr>
              </a:gs>
              <a:gs pos="100000">
                <a:srgbClr val="92D050">
                  <a:shade val="100000"/>
                  <a:satMod val="115000"/>
                </a:srgbClr>
              </a:gs>
            </a:gsLst>
            <a:lin ang="108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Rectángulo"/>
          <p:cNvSpPr/>
          <p:nvPr/>
        </p:nvSpPr>
        <p:spPr>
          <a:xfrm>
            <a:off x="1214414" y="3643314"/>
            <a:ext cx="571472" cy="928694"/>
          </a:xfrm>
          <a:prstGeom prst="rect">
            <a:avLst/>
          </a:prstGeom>
          <a:gradFill flip="none" rotWithShape="1">
            <a:gsLst>
              <a:gs pos="0">
                <a:srgbClr val="1F360C"/>
              </a:gs>
              <a:gs pos="50000">
                <a:srgbClr val="92D050">
                  <a:shade val="67500"/>
                  <a:satMod val="115000"/>
                </a:srgbClr>
              </a:gs>
              <a:gs pos="100000">
                <a:srgbClr val="92D050">
                  <a:shade val="100000"/>
                  <a:satMod val="115000"/>
                </a:srgbClr>
              </a:gs>
            </a:gsLst>
            <a:lin ang="108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Rectángulo"/>
          <p:cNvSpPr/>
          <p:nvPr/>
        </p:nvSpPr>
        <p:spPr>
          <a:xfrm>
            <a:off x="1785950" y="3643314"/>
            <a:ext cx="571472" cy="928694"/>
          </a:xfrm>
          <a:prstGeom prst="rect">
            <a:avLst/>
          </a:prstGeom>
          <a:gradFill flip="none" rotWithShape="1">
            <a:gsLst>
              <a:gs pos="0">
                <a:srgbClr val="1F360C"/>
              </a:gs>
              <a:gs pos="50000">
                <a:srgbClr val="92D050">
                  <a:shade val="67500"/>
                  <a:satMod val="115000"/>
                </a:srgbClr>
              </a:gs>
              <a:gs pos="100000">
                <a:srgbClr val="92D050">
                  <a:shade val="100000"/>
                  <a:satMod val="115000"/>
                </a:srgbClr>
              </a:gs>
            </a:gsLst>
            <a:lin ang="108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Rectángulo"/>
          <p:cNvSpPr/>
          <p:nvPr/>
        </p:nvSpPr>
        <p:spPr>
          <a:xfrm>
            <a:off x="2357422" y="3643314"/>
            <a:ext cx="571472" cy="928694"/>
          </a:xfrm>
          <a:prstGeom prst="rect">
            <a:avLst/>
          </a:prstGeom>
          <a:gradFill flip="none" rotWithShape="1">
            <a:gsLst>
              <a:gs pos="0">
                <a:srgbClr val="1F360C"/>
              </a:gs>
              <a:gs pos="50000">
                <a:srgbClr val="92D050">
                  <a:shade val="67500"/>
                  <a:satMod val="115000"/>
                </a:srgbClr>
              </a:gs>
              <a:gs pos="100000">
                <a:srgbClr val="92D050">
                  <a:shade val="100000"/>
                  <a:satMod val="115000"/>
                </a:srgbClr>
              </a:gs>
            </a:gsLst>
            <a:lin ang="108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Rectángulo"/>
          <p:cNvSpPr/>
          <p:nvPr/>
        </p:nvSpPr>
        <p:spPr>
          <a:xfrm>
            <a:off x="2928926" y="3643314"/>
            <a:ext cx="571472" cy="928694"/>
          </a:xfrm>
          <a:prstGeom prst="rect">
            <a:avLst/>
          </a:prstGeom>
          <a:gradFill flip="none" rotWithShape="1">
            <a:gsLst>
              <a:gs pos="0">
                <a:srgbClr val="1F360C"/>
              </a:gs>
              <a:gs pos="50000">
                <a:srgbClr val="92D050">
                  <a:shade val="67500"/>
                  <a:satMod val="115000"/>
                </a:srgbClr>
              </a:gs>
              <a:gs pos="100000">
                <a:srgbClr val="92D050">
                  <a:shade val="100000"/>
                  <a:satMod val="115000"/>
                </a:srgbClr>
              </a:gs>
            </a:gsLst>
            <a:lin ang="108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Rectángulo"/>
          <p:cNvSpPr/>
          <p:nvPr/>
        </p:nvSpPr>
        <p:spPr>
          <a:xfrm>
            <a:off x="3429024" y="3643314"/>
            <a:ext cx="571472" cy="928694"/>
          </a:xfrm>
          <a:prstGeom prst="rect">
            <a:avLst/>
          </a:prstGeom>
          <a:gradFill flip="none" rotWithShape="1">
            <a:gsLst>
              <a:gs pos="0">
                <a:srgbClr val="1F360C"/>
              </a:gs>
              <a:gs pos="50000">
                <a:srgbClr val="92D050">
                  <a:shade val="67500"/>
                  <a:satMod val="115000"/>
                </a:srgbClr>
              </a:gs>
              <a:gs pos="100000">
                <a:srgbClr val="92D050">
                  <a:shade val="100000"/>
                  <a:satMod val="115000"/>
                </a:srgbClr>
              </a:gs>
            </a:gsLst>
            <a:lin ang="108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Rectángulo"/>
          <p:cNvSpPr/>
          <p:nvPr/>
        </p:nvSpPr>
        <p:spPr>
          <a:xfrm>
            <a:off x="4000496" y="3643314"/>
            <a:ext cx="571472" cy="928694"/>
          </a:xfrm>
          <a:prstGeom prst="rect">
            <a:avLst/>
          </a:prstGeom>
          <a:gradFill flip="none" rotWithShape="1">
            <a:gsLst>
              <a:gs pos="0">
                <a:srgbClr val="1F360C"/>
              </a:gs>
              <a:gs pos="50000">
                <a:srgbClr val="92D050">
                  <a:shade val="67500"/>
                  <a:satMod val="115000"/>
                </a:srgbClr>
              </a:gs>
              <a:gs pos="100000">
                <a:srgbClr val="92D050">
                  <a:shade val="100000"/>
                  <a:satMod val="115000"/>
                </a:srgbClr>
              </a:gs>
            </a:gsLst>
            <a:lin ang="108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Rectángulo"/>
          <p:cNvSpPr/>
          <p:nvPr/>
        </p:nvSpPr>
        <p:spPr>
          <a:xfrm>
            <a:off x="4572000" y="3643314"/>
            <a:ext cx="571472" cy="928694"/>
          </a:xfrm>
          <a:prstGeom prst="rect">
            <a:avLst/>
          </a:prstGeom>
          <a:gradFill flip="none" rotWithShape="1">
            <a:gsLst>
              <a:gs pos="0">
                <a:srgbClr val="1F360C"/>
              </a:gs>
              <a:gs pos="50000">
                <a:srgbClr val="92D050">
                  <a:shade val="67500"/>
                  <a:satMod val="115000"/>
                </a:srgbClr>
              </a:gs>
              <a:gs pos="100000">
                <a:srgbClr val="92D050">
                  <a:shade val="100000"/>
                  <a:satMod val="115000"/>
                </a:srgbClr>
              </a:gs>
            </a:gsLst>
            <a:lin ang="108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Rectángulo"/>
          <p:cNvSpPr/>
          <p:nvPr/>
        </p:nvSpPr>
        <p:spPr>
          <a:xfrm>
            <a:off x="5143536" y="3643314"/>
            <a:ext cx="571472" cy="928694"/>
          </a:xfrm>
          <a:prstGeom prst="rect">
            <a:avLst/>
          </a:prstGeom>
          <a:gradFill flip="none" rotWithShape="1">
            <a:gsLst>
              <a:gs pos="0">
                <a:srgbClr val="1F360C"/>
              </a:gs>
              <a:gs pos="50000">
                <a:srgbClr val="92D050">
                  <a:shade val="67500"/>
                  <a:satMod val="115000"/>
                </a:srgbClr>
              </a:gs>
              <a:gs pos="100000">
                <a:srgbClr val="92D050">
                  <a:shade val="100000"/>
                  <a:satMod val="115000"/>
                </a:srgbClr>
              </a:gs>
            </a:gsLst>
            <a:lin ang="108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30 Rectángulo"/>
          <p:cNvSpPr/>
          <p:nvPr/>
        </p:nvSpPr>
        <p:spPr>
          <a:xfrm>
            <a:off x="5715008" y="3643314"/>
            <a:ext cx="571472" cy="928694"/>
          </a:xfrm>
          <a:prstGeom prst="rect">
            <a:avLst/>
          </a:prstGeom>
          <a:gradFill flip="none" rotWithShape="1">
            <a:gsLst>
              <a:gs pos="0">
                <a:srgbClr val="1F360C"/>
              </a:gs>
              <a:gs pos="50000">
                <a:srgbClr val="92D050">
                  <a:shade val="67500"/>
                  <a:satMod val="115000"/>
                </a:srgbClr>
              </a:gs>
              <a:gs pos="100000">
                <a:srgbClr val="92D050">
                  <a:shade val="100000"/>
                  <a:satMod val="115000"/>
                </a:srgbClr>
              </a:gs>
            </a:gsLst>
            <a:lin ang="108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 name="31 Rectángulo"/>
          <p:cNvSpPr/>
          <p:nvPr/>
        </p:nvSpPr>
        <p:spPr>
          <a:xfrm>
            <a:off x="6286512" y="3643314"/>
            <a:ext cx="571472" cy="928694"/>
          </a:xfrm>
          <a:prstGeom prst="rect">
            <a:avLst/>
          </a:prstGeom>
          <a:gradFill flip="none" rotWithShape="1">
            <a:gsLst>
              <a:gs pos="0">
                <a:srgbClr val="1F360C"/>
              </a:gs>
              <a:gs pos="50000">
                <a:srgbClr val="92D050">
                  <a:shade val="67500"/>
                  <a:satMod val="115000"/>
                </a:srgbClr>
              </a:gs>
              <a:gs pos="100000">
                <a:srgbClr val="92D050">
                  <a:shade val="100000"/>
                  <a:satMod val="115000"/>
                </a:srgbClr>
              </a:gs>
            </a:gsLst>
            <a:lin ang="108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3" name="32 Rectángulo"/>
          <p:cNvSpPr/>
          <p:nvPr/>
        </p:nvSpPr>
        <p:spPr>
          <a:xfrm>
            <a:off x="6858016" y="3643314"/>
            <a:ext cx="571472" cy="928694"/>
          </a:xfrm>
          <a:prstGeom prst="rect">
            <a:avLst/>
          </a:prstGeom>
          <a:gradFill flip="none" rotWithShape="1">
            <a:gsLst>
              <a:gs pos="0">
                <a:srgbClr val="1F360C"/>
              </a:gs>
              <a:gs pos="50000">
                <a:srgbClr val="92D050">
                  <a:shade val="67500"/>
                  <a:satMod val="115000"/>
                </a:srgbClr>
              </a:gs>
              <a:gs pos="100000">
                <a:srgbClr val="92D050">
                  <a:shade val="100000"/>
                  <a:satMod val="115000"/>
                </a:srgbClr>
              </a:gs>
            </a:gsLst>
            <a:lin ang="108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4" name="33 Rectángulo"/>
          <p:cNvSpPr/>
          <p:nvPr/>
        </p:nvSpPr>
        <p:spPr>
          <a:xfrm>
            <a:off x="7429488" y="3643314"/>
            <a:ext cx="571472" cy="928694"/>
          </a:xfrm>
          <a:prstGeom prst="rect">
            <a:avLst/>
          </a:prstGeom>
          <a:gradFill flip="none" rotWithShape="1">
            <a:gsLst>
              <a:gs pos="0">
                <a:srgbClr val="1F360C"/>
              </a:gs>
              <a:gs pos="50000">
                <a:srgbClr val="92D050">
                  <a:shade val="67500"/>
                  <a:satMod val="115000"/>
                </a:srgbClr>
              </a:gs>
              <a:gs pos="100000">
                <a:srgbClr val="92D050">
                  <a:shade val="100000"/>
                  <a:satMod val="115000"/>
                </a:srgbClr>
              </a:gs>
            </a:gsLst>
            <a:lin ang="108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5" name="34 Rectángulo"/>
          <p:cNvSpPr/>
          <p:nvPr/>
        </p:nvSpPr>
        <p:spPr>
          <a:xfrm>
            <a:off x="8000992" y="3643314"/>
            <a:ext cx="571472" cy="928694"/>
          </a:xfrm>
          <a:prstGeom prst="rect">
            <a:avLst/>
          </a:prstGeom>
          <a:gradFill flip="none" rotWithShape="1">
            <a:gsLst>
              <a:gs pos="0">
                <a:srgbClr val="1F360C"/>
              </a:gs>
              <a:gs pos="50000">
                <a:srgbClr val="92D050">
                  <a:shade val="67500"/>
                  <a:satMod val="115000"/>
                </a:srgbClr>
              </a:gs>
              <a:gs pos="100000">
                <a:srgbClr val="92D050">
                  <a:shade val="100000"/>
                  <a:satMod val="115000"/>
                </a:srgbClr>
              </a:gs>
            </a:gsLst>
            <a:lin ang="108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6" name="35 Rectángulo"/>
          <p:cNvSpPr/>
          <p:nvPr/>
        </p:nvSpPr>
        <p:spPr>
          <a:xfrm>
            <a:off x="8572528" y="3643314"/>
            <a:ext cx="571472" cy="928694"/>
          </a:xfrm>
          <a:prstGeom prst="rect">
            <a:avLst/>
          </a:prstGeom>
          <a:gradFill flip="none" rotWithShape="1">
            <a:gsLst>
              <a:gs pos="0">
                <a:srgbClr val="1F360C"/>
              </a:gs>
              <a:gs pos="50000">
                <a:srgbClr val="92D050">
                  <a:shade val="67500"/>
                  <a:satMod val="115000"/>
                </a:srgbClr>
              </a:gs>
              <a:gs pos="100000">
                <a:srgbClr val="92D050">
                  <a:shade val="100000"/>
                  <a:satMod val="115000"/>
                </a:srgbClr>
              </a:gs>
            </a:gsLst>
            <a:lin ang="108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7" name="36 Rectángulo"/>
          <p:cNvSpPr/>
          <p:nvPr/>
        </p:nvSpPr>
        <p:spPr>
          <a:xfrm>
            <a:off x="0" y="0"/>
            <a:ext cx="9144000" cy="6858000"/>
          </a:xfrm>
          <a:prstGeom prst="rect">
            <a:avLst/>
          </a:prstGeom>
          <a:gradFill flip="none" rotWithShape="1">
            <a:gsLst>
              <a:gs pos="0">
                <a:schemeClr val="tx2">
                  <a:lumMod val="50000"/>
                  <a:shade val="30000"/>
                  <a:satMod val="115000"/>
                </a:schemeClr>
              </a:gs>
              <a:gs pos="50000">
                <a:schemeClr val="tx2">
                  <a:lumMod val="50000"/>
                  <a:shade val="67500"/>
                  <a:satMod val="115000"/>
                </a:schemeClr>
              </a:gs>
              <a:gs pos="100000">
                <a:schemeClr val="tx2">
                  <a:lumMod val="50000"/>
                  <a:shade val="100000"/>
                  <a:satMod val="115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37"/>
                                        </p:tgtEl>
                                        <p:attrNameLst>
                                          <p:attrName>style.opacity</p:attrName>
                                        </p:attrNameLst>
                                      </p:cBhvr>
                                      <p:to>
                                        <p:strVal val="0"/>
                                      </p:to>
                                    </p:set>
                                    <p:animEffect filter="image" prLst="opacity: 0">
                                      <p:cBhvr rctx="IE">
                                        <p:cTn id="7" dur="indefinite"/>
                                        <p:tgtEl>
                                          <p:spTgt spid="37"/>
                                        </p:tgtEl>
                                      </p:cBhvr>
                                    </p:animEffect>
                                  </p:childTnLst>
                                </p:cTn>
                              </p:par>
                              <p:par>
                                <p:cTn id="8" presetID="13" presetClass="entr" presetSubtype="16"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plus(in)">
                                      <p:cBhvr>
                                        <p:cTn id="10" dur="3000"/>
                                        <p:tgtEl>
                                          <p:spTgt spid="5"/>
                                        </p:tgtEl>
                                      </p:cBhvr>
                                    </p:animEffect>
                                  </p:childTnLst>
                                </p:cTn>
                              </p:par>
                              <p:par>
                                <p:cTn id="11" presetID="13" presetClass="entr" presetSubtype="16" fill="hold" grpId="0" nodeType="with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plus(in)">
                                      <p:cBhvr>
                                        <p:cTn id="13" dur="3000"/>
                                        <p:tgtEl>
                                          <p:spTgt spid="6"/>
                                        </p:tgtEl>
                                      </p:cBhvr>
                                    </p:animEffect>
                                  </p:childTnLst>
                                </p:cTn>
                              </p:par>
                              <p:par>
                                <p:cTn id="14" presetID="13" presetClass="entr" presetSubtype="16" fill="hold" grpId="0" nodeType="withEffect">
                                  <p:stCondLst>
                                    <p:cond delay="0"/>
                                  </p:stCondLst>
                                  <p:childTnLst>
                                    <p:set>
                                      <p:cBhvr>
                                        <p:cTn id="15" dur="1" fill="hold">
                                          <p:stCondLst>
                                            <p:cond delay="0"/>
                                          </p:stCondLst>
                                        </p:cTn>
                                        <p:tgtEl>
                                          <p:spTgt spid="7"/>
                                        </p:tgtEl>
                                        <p:attrNameLst>
                                          <p:attrName>style.visibility</p:attrName>
                                        </p:attrNameLst>
                                      </p:cBhvr>
                                      <p:to>
                                        <p:strVal val="visible"/>
                                      </p:to>
                                    </p:set>
                                    <p:animEffect transition="in" filter="plus(in)">
                                      <p:cBhvr>
                                        <p:cTn id="16" dur="3000"/>
                                        <p:tgtEl>
                                          <p:spTgt spid="7"/>
                                        </p:tgtEl>
                                      </p:cBhvr>
                                    </p:animEffect>
                                  </p:childTnLst>
                                </p:cTn>
                              </p:par>
                              <p:par>
                                <p:cTn id="17" presetID="13" presetClass="entr" presetSubtype="16" fill="hold" grpId="0" nodeType="withEffect">
                                  <p:stCondLst>
                                    <p:cond delay="0"/>
                                  </p:stCondLst>
                                  <p:childTnLst>
                                    <p:set>
                                      <p:cBhvr>
                                        <p:cTn id="18" dur="1" fill="hold">
                                          <p:stCondLst>
                                            <p:cond delay="0"/>
                                          </p:stCondLst>
                                        </p:cTn>
                                        <p:tgtEl>
                                          <p:spTgt spid="8"/>
                                        </p:tgtEl>
                                        <p:attrNameLst>
                                          <p:attrName>style.visibility</p:attrName>
                                        </p:attrNameLst>
                                      </p:cBhvr>
                                      <p:to>
                                        <p:strVal val="visible"/>
                                      </p:to>
                                    </p:set>
                                    <p:animEffect transition="in" filter="plus(in)">
                                      <p:cBhvr>
                                        <p:cTn id="19" dur="3000"/>
                                        <p:tgtEl>
                                          <p:spTgt spid="8"/>
                                        </p:tgtEl>
                                      </p:cBhvr>
                                    </p:animEffect>
                                  </p:childTnLst>
                                </p:cTn>
                              </p:par>
                              <p:par>
                                <p:cTn id="20" presetID="13" presetClass="entr" presetSubtype="16" fill="hold" grpId="0" nodeType="withEffect">
                                  <p:stCondLst>
                                    <p:cond delay="0"/>
                                  </p:stCondLst>
                                  <p:childTnLst>
                                    <p:set>
                                      <p:cBhvr>
                                        <p:cTn id="21" dur="1" fill="hold">
                                          <p:stCondLst>
                                            <p:cond delay="0"/>
                                          </p:stCondLst>
                                        </p:cTn>
                                        <p:tgtEl>
                                          <p:spTgt spid="9"/>
                                        </p:tgtEl>
                                        <p:attrNameLst>
                                          <p:attrName>style.visibility</p:attrName>
                                        </p:attrNameLst>
                                      </p:cBhvr>
                                      <p:to>
                                        <p:strVal val="visible"/>
                                      </p:to>
                                    </p:set>
                                    <p:animEffect transition="in" filter="plus(in)">
                                      <p:cBhvr>
                                        <p:cTn id="22" dur="3000"/>
                                        <p:tgtEl>
                                          <p:spTgt spid="9"/>
                                        </p:tgtEl>
                                      </p:cBhvr>
                                    </p:animEffect>
                                  </p:childTnLst>
                                </p:cTn>
                              </p:par>
                              <p:par>
                                <p:cTn id="23" presetID="13" presetClass="entr" presetSubtype="16" fill="hold" grpId="0" nodeType="withEffect">
                                  <p:stCondLst>
                                    <p:cond delay="0"/>
                                  </p:stCondLst>
                                  <p:childTnLst>
                                    <p:set>
                                      <p:cBhvr>
                                        <p:cTn id="24" dur="1" fill="hold">
                                          <p:stCondLst>
                                            <p:cond delay="0"/>
                                          </p:stCondLst>
                                        </p:cTn>
                                        <p:tgtEl>
                                          <p:spTgt spid="10"/>
                                        </p:tgtEl>
                                        <p:attrNameLst>
                                          <p:attrName>style.visibility</p:attrName>
                                        </p:attrNameLst>
                                      </p:cBhvr>
                                      <p:to>
                                        <p:strVal val="visible"/>
                                      </p:to>
                                    </p:set>
                                    <p:animEffect transition="in" filter="plus(in)">
                                      <p:cBhvr>
                                        <p:cTn id="25" dur="3000"/>
                                        <p:tgtEl>
                                          <p:spTgt spid="10"/>
                                        </p:tgtEl>
                                      </p:cBhvr>
                                    </p:animEffect>
                                  </p:childTnLst>
                                </p:cTn>
                              </p:par>
                              <p:par>
                                <p:cTn id="26" presetID="13" presetClass="entr" presetSubtype="16" fill="hold" grpId="0" nodeType="withEffect">
                                  <p:stCondLst>
                                    <p:cond delay="0"/>
                                  </p:stCondLst>
                                  <p:childTnLst>
                                    <p:set>
                                      <p:cBhvr>
                                        <p:cTn id="27" dur="1" fill="hold">
                                          <p:stCondLst>
                                            <p:cond delay="0"/>
                                          </p:stCondLst>
                                        </p:cTn>
                                        <p:tgtEl>
                                          <p:spTgt spid="11"/>
                                        </p:tgtEl>
                                        <p:attrNameLst>
                                          <p:attrName>style.visibility</p:attrName>
                                        </p:attrNameLst>
                                      </p:cBhvr>
                                      <p:to>
                                        <p:strVal val="visible"/>
                                      </p:to>
                                    </p:set>
                                    <p:animEffect transition="in" filter="plus(in)">
                                      <p:cBhvr>
                                        <p:cTn id="28" dur="3000"/>
                                        <p:tgtEl>
                                          <p:spTgt spid="11"/>
                                        </p:tgtEl>
                                      </p:cBhvr>
                                    </p:animEffect>
                                  </p:childTnLst>
                                </p:cTn>
                              </p:par>
                              <p:par>
                                <p:cTn id="29" presetID="13" presetClass="entr" presetSubtype="16" fill="hold" grpId="0" nodeType="withEffect">
                                  <p:stCondLst>
                                    <p:cond delay="0"/>
                                  </p:stCondLst>
                                  <p:childTnLst>
                                    <p:set>
                                      <p:cBhvr>
                                        <p:cTn id="30" dur="1" fill="hold">
                                          <p:stCondLst>
                                            <p:cond delay="0"/>
                                          </p:stCondLst>
                                        </p:cTn>
                                        <p:tgtEl>
                                          <p:spTgt spid="12"/>
                                        </p:tgtEl>
                                        <p:attrNameLst>
                                          <p:attrName>style.visibility</p:attrName>
                                        </p:attrNameLst>
                                      </p:cBhvr>
                                      <p:to>
                                        <p:strVal val="visible"/>
                                      </p:to>
                                    </p:set>
                                    <p:animEffect transition="in" filter="plus(in)">
                                      <p:cBhvr>
                                        <p:cTn id="31" dur="3000"/>
                                        <p:tgtEl>
                                          <p:spTgt spid="12"/>
                                        </p:tgtEl>
                                      </p:cBhvr>
                                    </p:animEffect>
                                  </p:childTnLst>
                                </p:cTn>
                              </p:par>
                              <p:par>
                                <p:cTn id="32" presetID="13" presetClass="entr" presetSubtype="16" fill="hold" grpId="0" nodeType="withEffect">
                                  <p:stCondLst>
                                    <p:cond delay="0"/>
                                  </p:stCondLst>
                                  <p:childTnLst>
                                    <p:set>
                                      <p:cBhvr>
                                        <p:cTn id="33" dur="1" fill="hold">
                                          <p:stCondLst>
                                            <p:cond delay="0"/>
                                          </p:stCondLst>
                                        </p:cTn>
                                        <p:tgtEl>
                                          <p:spTgt spid="13"/>
                                        </p:tgtEl>
                                        <p:attrNameLst>
                                          <p:attrName>style.visibility</p:attrName>
                                        </p:attrNameLst>
                                      </p:cBhvr>
                                      <p:to>
                                        <p:strVal val="visible"/>
                                      </p:to>
                                    </p:set>
                                    <p:animEffect transition="in" filter="plus(in)">
                                      <p:cBhvr>
                                        <p:cTn id="34" dur="3000"/>
                                        <p:tgtEl>
                                          <p:spTgt spid="13"/>
                                        </p:tgtEl>
                                      </p:cBhvr>
                                    </p:animEffect>
                                  </p:childTnLst>
                                </p:cTn>
                              </p:par>
                              <p:par>
                                <p:cTn id="35" presetID="13" presetClass="entr" presetSubtype="16" fill="hold" grpId="0" nodeType="withEffect">
                                  <p:stCondLst>
                                    <p:cond delay="0"/>
                                  </p:stCondLst>
                                  <p:childTnLst>
                                    <p:set>
                                      <p:cBhvr>
                                        <p:cTn id="36" dur="1" fill="hold">
                                          <p:stCondLst>
                                            <p:cond delay="0"/>
                                          </p:stCondLst>
                                        </p:cTn>
                                        <p:tgtEl>
                                          <p:spTgt spid="14"/>
                                        </p:tgtEl>
                                        <p:attrNameLst>
                                          <p:attrName>style.visibility</p:attrName>
                                        </p:attrNameLst>
                                      </p:cBhvr>
                                      <p:to>
                                        <p:strVal val="visible"/>
                                      </p:to>
                                    </p:set>
                                    <p:animEffect transition="in" filter="plus(in)">
                                      <p:cBhvr>
                                        <p:cTn id="37" dur="3000"/>
                                        <p:tgtEl>
                                          <p:spTgt spid="14"/>
                                        </p:tgtEl>
                                      </p:cBhvr>
                                    </p:animEffect>
                                  </p:childTnLst>
                                </p:cTn>
                              </p:par>
                              <p:par>
                                <p:cTn id="38" presetID="13" presetClass="entr" presetSubtype="16" fill="hold" grpId="0" nodeType="withEffect">
                                  <p:stCondLst>
                                    <p:cond delay="0"/>
                                  </p:stCondLst>
                                  <p:childTnLst>
                                    <p:set>
                                      <p:cBhvr>
                                        <p:cTn id="39" dur="1" fill="hold">
                                          <p:stCondLst>
                                            <p:cond delay="0"/>
                                          </p:stCondLst>
                                        </p:cTn>
                                        <p:tgtEl>
                                          <p:spTgt spid="15"/>
                                        </p:tgtEl>
                                        <p:attrNameLst>
                                          <p:attrName>style.visibility</p:attrName>
                                        </p:attrNameLst>
                                      </p:cBhvr>
                                      <p:to>
                                        <p:strVal val="visible"/>
                                      </p:to>
                                    </p:set>
                                    <p:animEffect transition="in" filter="plus(in)">
                                      <p:cBhvr>
                                        <p:cTn id="40" dur="3000"/>
                                        <p:tgtEl>
                                          <p:spTgt spid="15"/>
                                        </p:tgtEl>
                                      </p:cBhvr>
                                    </p:animEffect>
                                  </p:childTnLst>
                                </p:cTn>
                              </p:par>
                              <p:par>
                                <p:cTn id="41" presetID="13" presetClass="entr" presetSubtype="16" fill="hold" grpId="0" nodeType="withEffect">
                                  <p:stCondLst>
                                    <p:cond delay="0"/>
                                  </p:stCondLst>
                                  <p:childTnLst>
                                    <p:set>
                                      <p:cBhvr>
                                        <p:cTn id="42" dur="1" fill="hold">
                                          <p:stCondLst>
                                            <p:cond delay="0"/>
                                          </p:stCondLst>
                                        </p:cTn>
                                        <p:tgtEl>
                                          <p:spTgt spid="16"/>
                                        </p:tgtEl>
                                        <p:attrNameLst>
                                          <p:attrName>style.visibility</p:attrName>
                                        </p:attrNameLst>
                                      </p:cBhvr>
                                      <p:to>
                                        <p:strVal val="visible"/>
                                      </p:to>
                                    </p:set>
                                    <p:animEffect transition="in" filter="plus(in)">
                                      <p:cBhvr>
                                        <p:cTn id="43" dur="3000"/>
                                        <p:tgtEl>
                                          <p:spTgt spid="16"/>
                                        </p:tgtEl>
                                      </p:cBhvr>
                                    </p:animEffect>
                                  </p:childTnLst>
                                </p:cTn>
                              </p:par>
                              <p:par>
                                <p:cTn id="44" presetID="13" presetClass="entr" presetSubtype="16" fill="hold" grpId="0" nodeType="withEffect">
                                  <p:stCondLst>
                                    <p:cond delay="0"/>
                                  </p:stCondLst>
                                  <p:childTnLst>
                                    <p:set>
                                      <p:cBhvr>
                                        <p:cTn id="45" dur="1" fill="hold">
                                          <p:stCondLst>
                                            <p:cond delay="0"/>
                                          </p:stCondLst>
                                        </p:cTn>
                                        <p:tgtEl>
                                          <p:spTgt spid="17"/>
                                        </p:tgtEl>
                                        <p:attrNameLst>
                                          <p:attrName>style.visibility</p:attrName>
                                        </p:attrNameLst>
                                      </p:cBhvr>
                                      <p:to>
                                        <p:strVal val="visible"/>
                                      </p:to>
                                    </p:set>
                                    <p:animEffect transition="in" filter="plus(in)">
                                      <p:cBhvr>
                                        <p:cTn id="46" dur="3000"/>
                                        <p:tgtEl>
                                          <p:spTgt spid="17"/>
                                        </p:tgtEl>
                                      </p:cBhvr>
                                    </p:animEffect>
                                  </p:childTnLst>
                                </p:cTn>
                              </p:par>
                              <p:par>
                                <p:cTn id="47" presetID="13" presetClass="entr" presetSubtype="16" fill="hold" grpId="0" nodeType="withEffect">
                                  <p:stCondLst>
                                    <p:cond delay="0"/>
                                  </p:stCondLst>
                                  <p:childTnLst>
                                    <p:set>
                                      <p:cBhvr>
                                        <p:cTn id="48" dur="1" fill="hold">
                                          <p:stCondLst>
                                            <p:cond delay="0"/>
                                          </p:stCondLst>
                                        </p:cTn>
                                        <p:tgtEl>
                                          <p:spTgt spid="18"/>
                                        </p:tgtEl>
                                        <p:attrNameLst>
                                          <p:attrName>style.visibility</p:attrName>
                                        </p:attrNameLst>
                                      </p:cBhvr>
                                      <p:to>
                                        <p:strVal val="visible"/>
                                      </p:to>
                                    </p:set>
                                    <p:animEffect transition="in" filter="plus(in)">
                                      <p:cBhvr>
                                        <p:cTn id="49" dur="3000"/>
                                        <p:tgtEl>
                                          <p:spTgt spid="18"/>
                                        </p:tgtEl>
                                      </p:cBhvr>
                                    </p:animEffect>
                                  </p:childTnLst>
                                </p:cTn>
                              </p:par>
                              <p:par>
                                <p:cTn id="50" presetID="13" presetClass="entr" presetSubtype="16" fill="hold" grpId="0" nodeType="withEffect">
                                  <p:stCondLst>
                                    <p:cond delay="0"/>
                                  </p:stCondLst>
                                  <p:childTnLst>
                                    <p:set>
                                      <p:cBhvr>
                                        <p:cTn id="51" dur="1" fill="hold">
                                          <p:stCondLst>
                                            <p:cond delay="0"/>
                                          </p:stCondLst>
                                        </p:cTn>
                                        <p:tgtEl>
                                          <p:spTgt spid="19"/>
                                        </p:tgtEl>
                                        <p:attrNameLst>
                                          <p:attrName>style.visibility</p:attrName>
                                        </p:attrNameLst>
                                      </p:cBhvr>
                                      <p:to>
                                        <p:strVal val="visible"/>
                                      </p:to>
                                    </p:set>
                                    <p:animEffect transition="in" filter="plus(in)">
                                      <p:cBhvr>
                                        <p:cTn id="52" dur="3000"/>
                                        <p:tgtEl>
                                          <p:spTgt spid="19"/>
                                        </p:tgtEl>
                                      </p:cBhvr>
                                    </p:animEffect>
                                  </p:childTnLst>
                                </p:cTn>
                              </p:par>
                              <p:par>
                                <p:cTn id="53" presetID="13" presetClass="entr" presetSubtype="16" fill="hold" grpId="0" nodeType="withEffect">
                                  <p:stCondLst>
                                    <p:cond delay="0"/>
                                  </p:stCondLst>
                                  <p:childTnLst>
                                    <p:set>
                                      <p:cBhvr>
                                        <p:cTn id="54" dur="1" fill="hold">
                                          <p:stCondLst>
                                            <p:cond delay="0"/>
                                          </p:stCondLst>
                                        </p:cTn>
                                        <p:tgtEl>
                                          <p:spTgt spid="20"/>
                                        </p:tgtEl>
                                        <p:attrNameLst>
                                          <p:attrName>style.visibility</p:attrName>
                                        </p:attrNameLst>
                                      </p:cBhvr>
                                      <p:to>
                                        <p:strVal val="visible"/>
                                      </p:to>
                                    </p:set>
                                    <p:animEffect transition="in" filter="plus(in)">
                                      <p:cBhvr>
                                        <p:cTn id="55" dur="3000"/>
                                        <p:tgtEl>
                                          <p:spTgt spid="20"/>
                                        </p:tgtEl>
                                      </p:cBhvr>
                                    </p:animEffect>
                                  </p:childTnLst>
                                </p:cTn>
                              </p:par>
                              <p:par>
                                <p:cTn id="56" presetID="13" presetClass="entr" presetSubtype="16" fill="hold" grpId="0" nodeType="withEffect">
                                  <p:stCondLst>
                                    <p:cond delay="0"/>
                                  </p:stCondLst>
                                  <p:childTnLst>
                                    <p:set>
                                      <p:cBhvr>
                                        <p:cTn id="57" dur="1" fill="hold">
                                          <p:stCondLst>
                                            <p:cond delay="0"/>
                                          </p:stCondLst>
                                        </p:cTn>
                                        <p:tgtEl>
                                          <p:spTgt spid="21"/>
                                        </p:tgtEl>
                                        <p:attrNameLst>
                                          <p:attrName>style.visibility</p:attrName>
                                        </p:attrNameLst>
                                      </p:cBhvr>
                                      <p:to>
                                        <p:strVal val="visible"/>
                                      </p:to>
                                    </p:set>
                                    <p:animEffect transition="in" filter="plus(in)">
                                      <p:cBhvr>
                                        <p:cTn id="58" dur="3000"/>
                                        <p:tgtEl>
                                          <p:spTgt spid="21"/>
                                        </p:tgtEl>
                                      </p:cBhvr>
                                    </p:animEffect>
                                  </p:childTnLst>
                                </p:cTn>
                              </p:par>
                              <p:par>
                                <p:cTn id="59" presetID="13" presetClass="entr" presetSubtype="16" fill="hold" grpId="0" nodeType="withEffect">
                                  <p:stCondLst>
                                    <p:cond delay="0"/>
                                  </p:stCondLst>
                                  <p:childTnLst>
                                    <p:set>
                                      <p:cBhvr>
                                        <p:cTn id="60" dur="1" fill="hold">
                                          <p:stCondLst>
                                            <p:cond delay="0"/>
                                          </p:stCondLst>
                                        </p:cTn>
                                        <p:tgtEl>
                                          <p:spTgt spid="22"/>
                                        </p:tgtEl>
                                        <p:attrNameLst>
                                          <p:attrName>style.visibility</p:attrName>
                                        </p:attrNameLst>
                                      </p:cBhvr>
                                      <p:to>
                                        <p:strVal val="visible"/>
                                      </p:to>
                                    </p:set>
                                    <p:animEffect transition="in" filter="plus(in)">
                                      <p:cBhvr>
                                        <p:cTn id="61" dur="3000"/>
                                        <p:tgtEl>
                                          <p:spTgt spid="22"/>
                                        </p:tgtEl>
                                      </p:cBhvr>
                                    </p:animEffect>
                                  </p:childTnLst>
                                </p:cTn>
                              </p:par>
                              <p:par>
                                <p:cTn id="62" presetID="13" presetClass="entr" presetSubtype="16" fill="hold" grpId="0" nodeType="withEffect">
                                  <p:stCondLst>
                                    <p:cond delay="0"/>
                                  </p:stCondLst>
                                  <p:childTnLst>
                                    <p:set>
                                      <p:cBhvr>
                                        <p:cTn id="63" dur="1" fill="hold">
                                          <p:stCondLst>
                                            <p:cond delay="0"/>
                                          </p:stCondLst>
                                        </p:cTn>
                                        <p:tgtEl>
                                          <p:spTgt spid="23"/>
                                        </p:tgtEl>
                                        <p:attrNameLst>
                                          <p:attrName>style.visibility</p:attrName>
                                        </p:attrNameLst>
                                      </p:cBhvr>
                                      <p:to>
                                        <p:strVal val="visible"/>
                                      </p:to>
                                    </p:set>
                                    <p:animEffect transition="in" filter="plus(in)">
                                      <p:cBhvr>
                                        <p:cTn id="64" dur="3000"/>
                                        <p:tgtEl>
                                          <p:spTgt spid="23"/>
                                        </p:tgtEl>
                                      </p:cBhvr>
                                    </p:animEffect>
                                  </p:childTnLst>
                                </p:cTn>
                              </p:par>
                              <p:par>
                                <p:cTn id="65" presetID="13" presetClass="entr" presetSubtype="16" fill="hold" grpId="0" nodeType="withEffect">
                                  <p:stCondLst>
                                    <p:cond delay="0"/>
                                  </p:stCondLst>
                                  <p:childTnLst>
                                    <p:set>
                                      <p:cBhvr>
                                        <p:cTn id="66" dur="1" fill="hold">
                                          <p:stCondLst>
                                            <p:cond delay="0"/>
                                          </p:stCondLst>
                                        </p:cTn>
                                        <p:tgtEl>
                                          <p:spTgt spid="24"/>
                                        </p:tgtEl>
                                        <p:attrNameLst>
                                          <p:attrName>style.visibility</p:attrName>
                                        </p:attrNameLst>
                                      </p:cBhvr>
                                      <p:to>
                                        <p:strVal val="visible"/>
                                      </p:to>
                                    </p:set>
                                    <p:animEffect transition="in" filter="plus(in)">
                                      <p:cBhvr>
                                        <p:cTn id="67" dur="3000"/>
                                        <p:tgtEl>
                                          <p:spTgt spid="24"/>
                                        </p:tgtEl>
                                      </p:cBhvr>
                                    </p:animEffect>
                                  </p:childTnLst>
                                </p:cTn>
                              </p:par>
                              <p:par>
                                <p:cTn id="68" presetID="13" presetClass="entr" presetSubtype="16" fill="hold" grpId="0" nodeType="withEffect">
                                  <p:stCondLst>
                                    <p:cond delay="0"/>
                                  </p:stCondLst>
                                  <p:childTnLst>
                                    <p:set>
                                      <p:cBhvr>
                                        <p:cTn id="69" dur="1" fill="hold">
                                          <p:stCondLst>
                                            <p:cond delay="0"/>
                                          </p:stCondLst>
                                        </p:cTn>
                                        <p:tgtEl>
                                          <p:spTgt spid="25"/>
                                        </p:tgtEl>
                                        <p:attrNameLst>
                                          <p:attrName>style.visibility</p:attrName>
                                        </p:attrNameLst>
                                      </p:cBhvr>
                                      <p:to>
                                        <p:strVal val="visible"/>
                                      </p:to>
                                    </p:set>
                                    <p:animEffect transition="in" filter="plus(in)">
                                      <p:cBhvr>
                                        <p:cTn id="70" dur="3000"/>
                                        <p:tgtEl>
                                          <p:spTgt spid="25"/>
                                        </p:tgtEl>
                                      </p:cBhvr>
                                    </p:animEffect>
                                  </p:childTnLst>
                                </p:cTn>
                              </p:par>
                              <p:par>
                                <p:cTn id="71" presetID="13" presetClass="entr" presetSubtype="16" fill="hold" grpId="0" nodeType="withEffect">
                                  <p:stCondLst>
                                    <p:cond delay="0"/>
                                  </p:stCondLst>
                                  <p:childTnLst>
                                    <p:set>
                                      <p:cBhvr>
                                        <p:cTn id="72" dur="1" fill="hold">
                                          <p:stCondLst>
                                            <p:cond delay="0"/>
                                          </p:stCondLst>
                                        </p:cTn>
                                        <p:tgtEl>
                                          <p:spTgt spid="26"/>
                                        </p:tgtEl>
                                        <p:attrNameLst>
                                          <p:attrName>style.visibility</p:attrName>
                                        </p:attrNameLst>
                                      </p:cBhvr>
                                      <p:to>
                                        <p:strVal val="visible"/>
                                      </p:to>
                                    </p:set>
                                    <p:animEffect transition="in" filter="plus(in)">
                                      <p:cBhvr>
                                        <p:cTn id="73" dur="3000"/>
                                        <p:tgtEl>
                                          <p:spTgt spid="26"/>
                                        </p:tgtEl>
                                      </p:cBhvr>
                                    </p:animEffect>
                                  </p:childTnLst>
                                </p:cTn>
                              </p:par>
                              <p:par>
                                <p:cTn id="74" presetID="13" presetClass="entr" presetSubtype="16" fill="hold" grpId="0" nodeType="withEffect">
                                  <p:stCondLst>
                                    <p:cond delay="0"/>
                                  </p:stCondLst>
                                  <p:childTnLst>
                                    <p:set>
                                      <p:cBhvr>
                                        <p:cTn id="75" dur="1" fill="hold">
                                          <p:stCondLst>
                                            <p:cond delay="0"/>
                                          </p:stCondLst>
                                        </p:cTn>
                                        <p:tgtEl>
                                          <p:spTgt spid="27"/>
                                        </p:tgtEl>
                                        <p:attrNameLst>
                                          <p:attrName>style.visibility</p:attrName>
                                        </p:attrNameLst>
                                      </p:cBhvr>
                                      <p:to>
                                        <p:strVal val="visible"/>
                                      </p:to>
                                    </p:set>
                                    <p:animEffect transition="in" filter="plus(in)">
                                      <p:cBhvr>
                                        <p:cTn id="76" dur="3000"/>
                                        <p:tgtEl>
                                          <p:spTgt spid="27"/>
                                        </p:tgtEl>
                                      </p:cBhvr>
                                    </p:animEffect>
                                  </p:childTnLst>
                                </p:cTn>
                              </p:par>
                              <p:par>
                                <p:cTn id="77" presetID="13" presetClass="entr" presetSubtype="16" fill="hold" grpId="0" nodeType="withEffect">
                                  <p:stCondLst>
                                    <p:cond delay="0"/>
                                  </p:stCondLst>
                                  <p:childTnLst>
                                    <p:set>
                                      <p:cBhvr>
                                        <p:cTn id="78" dur="1" fill="hold">
                                          <p:stCondLst>
                                            <p:cond delay="0"/>
                                          </p:stCondLst>
                                        </p:cTn>
                                        <p:tgtEl>
                                          <p:spTgt spid="28"/>
                                        </p:tgtEl>
                                        <p:attrNameLst>
                                          <p:attrName>style.visibility</p:attrName>
                                        </p:attrNameLst>
                                      </p:cBhvr>
                                      <p:to>
                                        <p:strVal val="visible"/>
                                      </p:to>
                                    </p:set>
                                    <p:animEffect transition="in" filter="plus(in)">
                                      <p:cBhvr>
                                        <p:cTn id="79" dur="3000"/>
                                        <p:tgtEl>
                                          <p:spTgt spid="28"/>
                                        </p:tgtEl>
                                      </p:cBhvr>
                                    </p:animEffect>
                                  </p:childTnLst>
                                </p:cTn>
                              </p:par>
                              <p:par>
                                <p:cTn id="80" presetID="13" presetClass="entr" presetSubtype="16" fill="hold" grpId="0" nodeType="withEffect">
                                  <p:stCondLst>
                                    <p:cond delay="0"/>
                                  </p:stCondLst>
                                  <p:childTnLst>
                                    <p:set>
                                      <p:cBhvr>
                                        <p:cTn id="81" dur="1" fill="hold">
                                          <p:stCondLst>
                                            <p:cond delay="0"/>
                                          </p:stCondLst>
                                        </p:cTn>
                                        <p:tgtEl>
                                          <p:spTgt spid="29"/>
                                        </p:tgtEl>
                                        <p:attrNameLst>
                                          <p:attrName>style.visibility</p:attrName>
                                        </p:attrNameLst>
                                      </p:cBhvr>
                                      <p:to>
                                        <p:strVal val="visible"/>
                                      </p:to>
                                    </p:set>
                                    <p:animEffect transition="in" filter="plus(in)">
                                      <p:cBhvr>
                                        <p:cTn id="82" dur="3000"/>
                                        <p:tgtEl>
                                          <p:spTgt spid="29"/>
                                        </p:tgtEl>
                                      </p:cBhvr>
                                    </p:animEffect>
                                  </p:childTnLst>
                                </p:cTn>
                              </p:par>
                              <p:par>
                                <p:cTn id="83" presetID="13" presetClass="entr" presetSubtype="16" fill="hold" grpId="0" nodeType="withEffect">
                                  <p:stCondLst>
                                    <p:cond delay="0"/>
                                  </p:stCondLst>
                                  <p:childTnLst>
                                    <p:set>
                                      <p:cBhvr>
                                        <p:cTn id="84" dur="1" fill="hold">
                                          <p:stCondLst>
                                            <p:cond delay="0"/>
                                          </p:stCondLst>
                                        </p:cTn>
                                        <p:tgtEl>
                                          <p:spTgt spid="30"/>
                                        </p:tgtEl>
                                        <p:attrNameLst>
                                          <p:attrName>style.visibility</p:attrName>
                                        </p:attrNameLst>
                                      </p:cBhvr>
                                      <p:to>
                                        <p:strVal val="visible"/>
                                      </p:to>
                                    </p:set>
                                    <p:animEffect transition="in" filter="plus(in)">
                                      <p:cBhvr>
                                        <p:cTn id="85" dur="3000"/>
                                        <p:tgtEl>
                                          <p:spTgt spid="30"/>
                                        </p:tgtEl>
                                      </p:cBhvr>
                                    </p:animEffect>
                                  </p:childTnLst>
                                </p:cTn>
                              </p:par>
                              <p:par>
                                <p:cTn id="86" presetID="13" presetClass="entr" presetSubtype="16" fill="hold" grpId="0" nodeType="withEffect">
                                  <p:stCondLst>
                                    <p:cond delay="0"/>
                                  </p:stCondLst>
                                  <p:childTnLst>
                                    <p:set>
                                      <p:cBhvr>
                                        <p:cTn id="87" dur="1" fill="hold">
                                          <p:stCondLst>
                                            <p:cond delay="0"/>
                                          </p:stCondLst>
                                        </p:cTn>
                                        <p:tgtEl>
                                          <p:spTgt spid="31"/>
                                        </p:tgtEl>
                                        <p:attrNameLst>
                                          <p:attrName>style.visibility</p:attrName>
                                        </p:attrNameLst>
                                      </p:cBhvr>
                                      <p:to>
                                        <p:strVal val="visible"/>
                                      </p:to>
                                    </p:set>
                                    <p:animEffect transition="in" filter="plus(in)">
                                      <p:cBhvr>
                                        <p:cTn id="88" dur="3000"/>
                                        <p:tgtEl>
                                          <p:spTgt spid="31"/>
                                        </p:tgtEl>
                                      </p:cBhvr>
                                    </p:animEffect>
                                  </p:childTnLst>
                                </p:cTn>
                              </p:par>
                              <p:par>
                                <p:cTn id="89" presetID="13" presetClass="entr" presetSubtype="16" fill="hold" grpId="0" nodeType="withEffect">
                                  <p:stCondLst>
                                    <p:cond delay="0"/>
                                  </p:stCondLst>
                                  <p:childTnLst>
                                    <p:set>
                                      <p:cBhvr>
                                        <p:cTn id="90" dur="1" fill="hold">
                                          <p:stCondLst>
                                            <p:cond delay="0"/>
                                          </p:stCondLst>
                                        </p:cTn>
                                        <p:tgtEl>
                                          <p:spTgt spid="32"/>
                                        </p:tgtEl>
                                        <p:attrNameLst>
                                          <p:attrName>style.visibility</p:attrName>
                                        </p:attrNameLst>
                                      </p:cBhvr>
                                      <p:to>
                                        <p:strVal val="visible"/>
                                      </p:to>
                                    </p:set>
                                    <p:animEffect transition="in" filter="plus(in)">
                                      <p:cBhvr>
                                        <p:cTn id="91" dur="3000"/>
                                        <p:tgtEl>
                                          <p:spTgt spid="32"/>
                                        </p:tgtEl>
                                      </p:cBhvr>
                                    </p:animEffect>
                                  </p:childTnLst>
                                </p:cTn>
                              </p:par>
                              <p:par>
                                <p:cTn id="92" presetID="13" presetClass="entr" presetSubtype="16" fill="hold" grpId="0" nodeType="withEffect">
                                  <p:stCondLst>
                                    <p:cond delay="0"/>
                                  </p:stCondLst>
                                  <p:childTnLst>
                                    <p:set>
                                      <p:cBhvr>
                                        <p:cTn id="93" dur="1" fill="hold">
                                          <p:stCondLst>
                                            <p:cond delay="0"/>
                                          </p:stCondLst>
                                        </p:cTn>
                                        <p:tgtEl>
                                          <p:spTgt spid="33"/>
                                        </p:tgtEl>
                                        <p:attrNameLst>
                                          <p:attrName>style.visibility</p:attrName>
                                        </p:attrNameLst>
                                      </p:cBhvr>
                                      <p:to>
                                        <p:strVal val="visible"/>
                                      </p:to>
                                    </p:set>
                                    <p:animEffect transition="in" filter="plus(in)">
                                      <p:cBhvr>
                                        <p:cTn id="94" dur="3000"/>
                                        <p:tgtEl>
                                          <p:spTgt spid="33"/>
                                        </p:tgtEl>
                                      </p:cBhvr>
                                    </p:animEffect>
                                  </p:childTnLst>
                                </p:cTn>
                              </p:par>
                              <p:par>
                                <p:cTn id="95" presetID="13" presetClass="entr" presetSubtype="16" fill="hold" grpId="0" nodeType="withEffect">
                                  <p:stCondLst>
                                    <p:cond delay="0"/>
                                  </p:stCondLst>
                                  <p:childTnLst>
                                    <p:set>
                                      <p:cBhvr>
                                        <p:cTn id="96" dur="1" fill="hold">
                                          <p:stCondLst>
                                            <p:cond delay="0"/>
                                          </p:stCondLst>
                                        </p:cTn>
                                        <p:tgtEl>
                                          <p:spTgt spid="34"/>
                                        </p:tgtEl>
                                        <p:attrNameLst>
                                          <p:attrName>style.visibility</p:attrName>
                                        </p:attrNameLst>
                                      </p:cBhvr>
                                      <p:to>
                                        <p:strVal val="visible"/>
                                      </p:to>
                                    </p:set>
                                    <p:animEffect transition="in" filter="plus(in)">
                                      <p:cBhvr>
                                        <p:cTn id="97" dur="3000"/>
                                        <p:tgtEl>
                                          <p:spTgt spid="34"/>
                                        </p:tgtEl>
                                      </p:cBhvr>
                                    </p:animEffect>
                                  </p:childTnLst>
                                </p:cTn>
                              </p:par>
                              <p:par>
                                <p:cTn id="98" presetID="13" presetClass="entr" presetSubtype="16" fill="hold" grpId="0" nodeType="withEffect">
                                  <p:stCondLst>
                                    <p:cond delay="0"/>
                                  </p:stCondLst>
                                  <p:childTnLst>
                                    <p:set>
                                      <p:cBhvr>
                                        <p:cTn id="99" dur="1" fill="hold">
                                          <p:stCondLst>
                                            <p:cond delay="0"/>
                                          </p:stCondLst>
                                        </p:cTn>
                                        <p:tgtEl>
                                          <p:spTgt spid="35"/>
                                        </p:tgtEl>
                                        <p:attrNameLst>
                                          <p:attrName>style.visibility</p:attrName>
                                        </p:attrNameLst>
                                      </p:cBhvr>
                                      <p:to>
                                        <p:strVal val="visible"/>
                                      </p:to>
                                    </p:set>
                                    <p:animEffect transition="in" filter="plus(in)">
                                      <p:cBhvr>
                                        <p:cTn id="100" dur="3000"/>
                                        <p:tgtEl>
                                          <p:spTgt spid="35"/>
                                        </p:tgtEl>
                                      </p:cBhvr>
                                    </p:animEffect>
                                  </p:childTnLst>
                                </p:cTn>
                              </p:par>
                              <p:par>
                                <p:cTn id="101" presetID="13" presetClass="entr" presetSubtype="16" fill="hold" grpId="0" nodeType="withEffect">
                                  <p:stCondLst>
                                    <p:cond delay="0"/>
                                  </p:stCondLst>
                                  <p:childTnLst>
                                    <p:set>
                                      <p:cBhvr>
                                        <p:cTn id="102" dur="1" fill="hold">
                                          <p:stCondLst>
                                            <p:cond delay="0"/>
                                          </p:stCondLst>
                                        </p:cTn>
                                        <p:tgtEl>
                                          <p:spTgt spid="36"/>
                                        </p:tgtEl>
                                        <p:attrNameLst>
                                          <p:attrName>style.visibility</p:attrName>
                                        </p:attrNameLst>
                                      </p:cBhvr>
                                      <p:to>
                                        <p:strVal val="visible"/>
                                      </p:to>
                                    </p:set>
                                    <p:animEffect transition="in" filter="plus(in)">
                                      <p:cBhvr>
                                        <p:cTn id="103" dur="3000"/>
                                        <p:tgtEl>
                                          <p:spTgt spid="36"/>
                                        </p:tgtEl>
                                      </p:cBhvr>
                                    </p:animEffect>
                                  </p:childTnLst>
                                </p:cTn>
                              </p:par>
                              <p:par>
                                <p:cTn id="104" presetID="2" presetClass="entr" presetSubtype="8" fill="hold" grpId="1" nodeType="withEffect">
                                  <p:stCondLst>
                                    <p:cond delay="0"/>
                                  </p:stCondLst>
                                  <p:childTnLst>
                                    <p:set>
                                      <p:cBhvr>
                                        <p:cTn id="105" dur="1" fill="hold">
                                          <p:stCondLst>
                                            <p:cond delay="0"/>
                                          </p:stCondLst>
                                        </p:cTn>
                                        <p:tgtEl>
                                          <p:spTgt spid="5"/>
                                        </p:tgtEl>
                                        <p:attrNameLst>
                                          <p:attrName>style.visibility</p:attrName>
                                        </p:attrNameLst>
                                      </p:cBhvr>
                                      <p:to>
                                        <p:strVal val="visible"/>
                                      </p:to>
                                    </p:set>
                                    <p:anim calcmode="lin" valueType="num">
                                      <p:cBhvr additive="base">
                                        <p:cTn id="106" dur="3000" fill="hold"/>
                                        <p:tgtEl>
                                          <p:spTgt spid="5"/>
                                        </p:tgtEl>
                                        <p:attrNameLst>
                                          <p:attrName>ppt_x</p:attrName>
                                        </p:attrNameLst>
                                      </p:cBhvr>
                                      <p:tavLst>
                                        <p:tav tm="0">
                                          <p:val>
                                            <p:strVal val="0-#ppt_w/2"/>
                                          </p:val>
                                        </p:tav>
                                        <p:tav tm="100000">
                                          <p:val>
                                            <p:strVal val="#ppt_x"/>
                                          </p:val>
                                        </p:tav>
                                      </p:tavLst>
                                    </p:anim>
                                    <p:anim calcmode="lin" valueType="num">
                                      <p:cBhvr additive="base">
                                        <p:cTn id="107" dur="3000" fill="hold"/>
                                        <p:tgtEl>
                                          <p:spTgt spid="5"/>
                                        </p:tgtEl>
                                        <p:attrNameLst>
                                          <p:attrName>ppt_y</p:attrName>
                                        </p:attrNameLst>
                                      </p:cBhvr>
                                      <p:tavLst>
                                        <p:tav tm="0">
                                          <p:val>
                                            <p:strVal val="#ppt_y"/>
                                          </p:val>
                                        </p:tav>
                                        <p:tav tm="100000">
                                          <p:val>
                                            <p:strVal val="#ppt_y"/>
                                          </p:val>
                                        </p:tav>
                                      </p:tavLst>
                                    </p:anim>
                                  </p:childTnLst>
                                </p:cTn>
                              </p:par>
                              <p:par>
                                <p:cTn id="108" presetID="2" presetClass="entr" presetSubtype="8" fill="hold" grpId="1" nodeType="withEffect">
                                  <p:stCondLst>
                                    <p:cond delay="0"/>
                                  </p:stCondLst>
                                  <p:childTnLst>
                                    <p:set>
                                      <p:cBhvr>
                                        <p:cTn id="109" dur="1" fill="hold">
                                          <p:stCondLst>
                                            <p:cond delay="0"/>
                                          </p:stCondLst>
                                        </p:cTn>
                                        <p:tgtEl>
                                          <p:spTgt spid="6"/>
                                        </p:tgtEl>
                                        <p:attrNameLst>
                                          <p:attrName>style.visibility</p:attrName>
                                        </p:attrNameLst>
                                      </p:cBhvr>
                                      <p:to>
                                        <p:strVal val="visible"/>
                                      </p:to>
                                    </p:set>
                                    <p:anim calcmode="lin" valueType="num">
                                      <p:cBhvr additive="base">
                                        <p:cTn id="110" dur="3000" fill="hold"/>
                                        <p:tgtEl>
                                          <p:spTgt spid="6"/>
                                        </p:tgtEl>
                                        <p:attrNameLst>
                                          <p:attrName>ppt_x</p:attrName>
                                        </p:attrNameLst>
                                      </p:cBhvr>
                                      <p:tavLst>
                                        <p:tav tm="0">
                                          <p:val>
                                            <p:strVal val="0-#ppt_w/2"/>
                                          </p:val>
                                        </p:tav>
                                        <p:tav tm="100000">
                                          <p:val>
                                            <p:strVal val="#ppt_x"/>
                                          </p:val>
                                        </p:tav>
                                      </p:tavLst>
                                    </p:anim>
                                    <p:anim calcmode="lin" valueType="num">
                                      <p:cBhvr additive="base">
                                        <p:cTn id="111" dur="3000" fill="hold"/>
                                        <p:tgtEl>
                                          <p:spTgt spid="6"/>
                                        </p:tgtEl>
                                        <p:attrNameLst>
                                          <p:attrName>ppt_y</p:attrName>
                                        </p:attrNameLst>
                                      </p:cBhvr>
                                      <p:tavLst>
                                        <p:tav tm="0">
                                          <p:val>
                                            <p:strVal val="#ppt_y"/>
                                          </p:val>
                                        </p:tav>
                                        <p:tav tm="100000">
                                          <p:val>
                                            <p:strVal val="#ppt_y"/>
                                          </p:val>
                                        </p:tav>
                                      </p:tavLst>
                                    </p:anim>
                                  </p:childTnLst>
                                </p:cTn>
                              </p:par>
                              <p:par>
                                <p:cTn id="112" presetID="2" presetClass="entr" presetSubtype="8" fill="hold" grpId="1" nodeType="withEffect">
                                  <p:stCondLst>
                                    <p:cond delay="0"/>
                                  </p:stCondLst>
                                  <p:childTnLst>
                                    <p:set>
                                      <p:cBhvr>
                                        <p:cTn id="113" dur="1" fill="hold">
                                          <p:stCondLst>
                                            <p:cond delay="0"/>
                                          </p:stCondLst>
                                        </p:cTn>
                                        <p:tgtEl>
                                          <p:spTgt spid="7"/>
                                        </p:tgtEl>
                                        <p:attrNameLst>
                                          <p:attrName>style.visibility</p:attrName>
                                        </p:attrNameLst>
                                      </p:cBhvr>
                                      <p:to>
                                        <p:strVal val="visible"/>
                                      </p:to>
                                    </p:set>
                                    <p:anim calcmode="lin" valueType="num">
                                      <p:cBhvr additive="base">
                                        <p:cTn id="114" dur="3000" fill="hold"/>
                                        <p:tgtEl>
                                          <p:spTgt spid="7"/>
                                        </p:tgtEl>
                                        <p:attrNameLst>
                                          <p:attrName>ppt_x</p:attrName>
                                        </p:attrNameLst>
                                      </p:cBhvr>
                                      <p:tavLst>
                                        <p:tav tm="0">
                                          <p:val>
                                            <p:strVal val="0-#ppt_w/2"/>
                                          </p:val>
                                        </p:tav>
                                        <p:tav tm="100000">
                                          <p:val>
                                            <p:strVal val="#ppt_x"/>
                                          </p:val>
                                        </p:tav>
                                      </p:tavLst>
                                    </p:anim>
                                    <p:anim calcmode="lin" valueType="num">
                                      <p:cBhvr additive="base">
                                        <p:cTn id="115" dur="3000" fill="hold"/>
                                        <p:tgtEl>
                                          <p:spTgt spid="7"/>
                                        </p:tgtEl>
                                        <p:attrNameLst>
                                          <p:attrName>ppt_y</p:attrName>
                                        </p:attrNameLst>
                                      </p:cBhvr>
                                      <p:tavLst>
                                        <p:tav tm="0">
                                          <p:val>
                                            <p:strVal val="#ppt_y"/>
                                          </p:val>
                                        </p:tav>
                                        <p:tav tm="100000">
                                          <p:val>
                                            <p:strVal val="#ppt_y"/>
                                          </p:val>
                                        </p:tav>
                                      </p:tavLst>
                                    </p:anim>
                                  </p:childTnLst>
                                </p:cTn>
                              </p:par>
                              <p:par>
                                <p:cTn id="116" presetID="2" presetClass="entr" presetSubtype="8" fill="hold" grpId="1" nodeType="withEffect">
                                  <p:stCondLst>
                                    <p:cond delay="0"/>
                                  </p:stCondLst>
                                  <p:childTnLst>
                                    <p:set>
                                      <p:cBhvr>
                                        <p:cTn id="117" dur="1" fill="hold">
                                          <p:stCondLst>
                                            <p:cond delay="0"/>
                                          </p:stCondLst>
                                        </p:cTn>
                                        <p:tgtEl>
                                          <p:spTgt spid="8"/>
                                        </p:tgtEl>
                                        <p:attrNameLst>
                                          <p:attrName>style.visibility</p:attrName>
                                        </p:attrNameLst>
                                      </p:cBhvr>
                                      <p:to>
                                        <p:strVal val="visible"/>
                                      </p:to>
                                    </p:set>
                                    <p:anim calcmode="lin" valueType="num">
                                      <p:cBhvr additive="base">
                                        <p:cTn id="118" dur="3000" fill="hold"/>
                                        <p:tgtEl>
                                          <p:spTgt spid="8"/>
                                        </p:tgtEl>
                                        <p:attrNameLst>
                                          <p:attrName>ppt_x</p:attrName>
                                        </p:attrNameLst>
                                      </p:cBhvr>
                                      <p:tavLst>
                                        <p:tav tm="0">
                                          <p:val>
                                            <p:strVal val="0-#ppt_w/2"/>
                                          </p:val>
                                        </p:tav>
                                        <p:tav tm="100000">
                                          <p:val>
                                            <p:strVal val="#ppt_x"/>
                                          </p:val>
                                        </p:tav>
                                      </p:tavLst>
                                    </p:anim>
                                    <p:anim calcmode="lin" valueType="num">
                                      <p:cBhvr additive="base">
                                        <p:cTn id="119" dur="3000" fill="hold"/>
                                        <p:tgtEl>
                                          <p:spTgt spid="8"/>
                                        </p:tgtEl>
                                        <p:attrNameLst>
                                          <p:attrName>ppt_y</p:attrName>
                                        </p:attrNameLst>
                                      </p:cBhvr>
                                      <p:tavLst>
                                        <p:tav tm="0">
                                          <p:val>
                                            <p:strVal val="#ppt_y"/>
                                          </p:val>
                                        </p:tav>
                                        <p:tav tm="100000">
                                          <p:val>
                                            <p:strVal val="#ppt_y"/>
                                          </p:val>
                                        </p:tav>
                                      </p:tavLst>
                                    </p:anim>
                                  </p:childTnLst>
                                </p:cTn>
                              </p:par>
                              <p:par>
                                <p:cTn id="120" presetID="2" presetClass="entr" presetSubtype="8" fill="hold" grpId="1" nodeType="withEffect">
                                  <p:stCondLst>
                                    <p:cond delay="0"/>
                                  </p:stCondLst>
                                  <p:childTnLst>
                                    <p:set>
                                      <p:cBhvr>
                                        <p:cTn id="121" dur="1" fill="hold">
                                          <p:stCondLst>
                                            <p:cond delay="0"/>
                                          </p:stCondLst>
                                        </p:cTn>
                                        <p:tgtEl>
                                          <p:spTgt spid="9"/>
                                        </p:tgtEl>
                                        <p:attrNameLst>
                                          <p:attrName>style.visibility</p:attrName>
                                        </p:attrNameLst>
                                      </p:cBhvr>
                                      <p:to>
                                        <p:strVal val="visible"/>
                                      </p:to>
                                    </p:set>
                                    <p:anim calcmode="lin" valueType="num">
                                      <p:cBhvr additive="base">
                                        <p:cTn id="122" dur="3000" fill="hold"/>
                                        <p:tgtEl>
                                          <p:spTgt spid="9"/>
                                        </p:tgtEl>
                                        <p:attrNameLst>
                                          <p:attrName>ppt_x</p:attrName>
                                        </p:attrNameLst>
                                      </p:cBhvr>
                                      <p:tavLst>
                                        <p:tav tm="0">
                                          <p:val>
                                            <p:strVal val="0-#ppt_w/2"/>
                                          </p:val>
                                        </p:tav>
                                        <p:tav tm="100000">
                                          <p:val>
                                            <p:strVal val="#ppt_x"/>
                                          </p:val>
                                        </p:tav>
                                      </p:tavLst>
                                    </p:anim>
                                    <p:anim calcmode="lin" valueType="num">
                                      <p:cBhvr additive="base">
                                        <p:cTn id="123" dur="3000" fill="hold"/>
                                        <p:tgtEl>
                                          <p:spTgt spid="9"/>
                                        </p:tgtEl>
                                        <p:attrNameLst>
                                          <p:attrName>ppt_y</p:attrName>
                                        </p:attrNameLst>
                                      </p:cBhvr>
                                      <p:tavLst>
                                        <p:tav tm="0">
                                          <p:val>
                                            <p:strVal val="#ppt_y"/>
                                          </p:val>
                                        </p:tav>
                                        <p:tav tm="100000">
                                          <p:val>
                                            <p:strVal val="#ppt_y"/>
                                          </p:val>
                                        </p:tav>
                                      </p:tavLst>
                                    </p:anim>
                                  </p:childTnLst>
                                </p:cTn>
                              </p:par>
                              <p:par>
                                <p:cTn id="124" presetID="2" presetClass="entr" presetSubtype="8" fill="hold" grpId="1" nodeType="withEffect">
                                  <p:stCondLst>
                                    <p:cond delay="0"/>
                                  </p:stCondLst>
                                  <p:childTnLst>
                                    <p:set>
                                      <p:cBhvr>
                                        <p:cTn id="125" dur="1" fill="hold">
                                          <p:stCondLst>
                                            <p:cond delay="0"/>
                                          </p:stCondLst>
                                        </p:cTn>
                                        <p:tgtEl>
                                          <p:spTgt spid="10"/>
                                        </p:tgtEl>
                                        <p:attrNameLst>
                                          <p:attrName>style.visibility</p:attrName>
                                        </p:attrNameLst>
                                      </p:cBhvr>
                                      <p:to>
                                        <p:strVal val="visible"/>
                                      </p:to>
                                    </p:set>
                                    <p:anim calcmode="lin" valueType="num">
                                      <p:cBhvr additive="base">
                                        <p:cTn id="126" dur="3000" fill="hold"/>
                                        <p:tgtEl>
                                          <p:spTgt spid="10"/>
                                        </p:tgtEl>
                                        <p:attrNameLst>
                                          <p:attrName>ppt_x</p:attrName>
                                        </p:attrNameLst>
                                      </p:cBhvr>
                                      <p:tavLst>
                                        <p:tav tm="0">
                                          <p:val>
                                            <p:strVal val="0-#ppt_w/2"/>
                                          </p:val>
                                        </p:tav>
                                        <p:tav tm="100000">
                                          <p:val>
                                            <p:strVal val="#ppt_x"/>
                                          </p:val>
                                        </p:tav>
                                      </p:tavLst>
                                    </p:anim>
                                    <p:anim calcmode="lin" valueType="num">
                                      <p:cBhvr additive="base">
                                        <p:cTn id="127" dur="3000" fill="hold"/>
                                        <p:tgtEl>
                                          <p:spTgt spid="10"/>
                                        </p:tgtEl>
                                        <p:attrNameLst>
                                          <p:attrName>ppt_y</p:attrName>
                                        </p:attrNameLst>
                                      </p:cBhvr>
                                      <p:tavLst>
                                        <p:tav tm="0">
                                          <p:val>
                                            <p:strVal val="#ppt_y"/>
                                          </p:val>
                                        </p:tav>
                                        <p:tav tm="100000">
                                          <p:val>
                                            <p:strVal val="#ppt_y"/>
                                          </p:val>
                                        </p:tav>
                                      </p:tavLst>
                                    </p:anim>
                                  </p:childTnLst>
                                </p:cTn>
                              </p:par>
                              <p:par>
                                <p:cTn id="128" presetID="2" presetClass="entr" presetSubtype="8" fill="hold" grpId="1" nodeType="withEffect">
                                  <p:stCondLst>
                                    <p:cond delay="0"/>
                                  </p:stCondLst>
                                  <p:childTnLst>
                                    <p:set>
                                      <p:cBhvr>
                                        <p:cTn id="129" dur="1" fill="hold">
                                          <p:stCondLst>
                                            <p:cond delay="0"/>
                                          </p:stCondLst>
                                        </p:cTn>
                                        <p:tgtEl>
                                          <p:spTgt spid="11"/>
                                        </p:tgtEl>
                                        <p:attrNameLst>
                                          <p:attrName>style.visibility</p:attrName>
                                        </p:attrNameLst>
                                      </p:cBhvr>
                                      <p:to>
                                        <p:strVal val="visible"/>
                                      </p:to>
                                    </p:set>
                                    <p:anim calcmode="lin" valueType="num">
                                      <p:cBhvr additive="base">
                                        <p:cTn id="130" dur="3000" fill="hold"/>
                                        <p:tgtEl>
                                          <p:spTgt spid="11"/>
                                        </p:tgtEl>
                                        <p:attrNameLst>
                                          <p:attrName>ppt_x</p:attrName>
                                        </p:attrNameLst>
                                      </p:cBhvr>
                                      <p:tavLst>
                                        <p:tav tm="0">
                                          <p:val>
                                            <p:strVal val="0-#ppt_w/2"/>
                                          </p:val>
                                        </p:tav>
                                        <p:tav tm="100000">
                                          <p:val>
                                            <p:strVal val="#ppt_x"/>
                                          </p:val>
                                        </p:tav>
                                      </p:tavLst>
                                    </p:anim>
                                    <p:anim calcmode="lin" valueType="num">
                                      <p:cBhvr additive="base">
                                        <p:cTn id="131" dur="3000" fill="hold"/>
                                        <p:tgtEl>
                                          <p:spTgt spid="11"/>
                                        </p:tgtEl>
                                        <p:attrNameLst>
                                          <p:attrName>ppt_y</p:attrName>
                                        </p:attrNameLst>
                                      </p:cBhvr>
                                      <p:tavLst>
                                        <p:tav tm="0">
                                          <p:val>
                                            <p:strVal val="#ppt_y"/>
                                          </p:val>
                                        </p:tav>
                                        <p:tav tm="100000">
                                          <p:val>
                                            <p:strVal val="#ppt_y"/>
                                          </p:val>
                                        </p:tav>
                                      </p:tavLst>
                                    </p:anim>
                                  </p:childTnLst>
                                </p:cTn>
                              </p:par>
                              <p:par>
                                <p:cTn id="132" presetID="2" presetClass="entr" presetSubtype="8" fill="hold" grpId="1" nodeType="withEffect">
                                  <p:stCondLst>
                                    <p:cond delay="0"/>
                                  </p:stCondLst>
                                  <p:childTnLst>
                                    <p:set>
                                      <p:cBhvr>
                                        <p:cTn id="133" dur="1" fill="hold">
                                          <p:stCondLst>
                                            <p:cond delay="0"/>
                                          </p:stCondLst>
                                        </p:cTn>
                                        <p:tgtEl>
                                          <p:spTgt spid="12"/>
                                        </p:tgtEl>
                                        <p:attrNameLst>
                                          <p:attrName>style.visibility</p:attrName>
                                        </p:attrNameLst>
                                      </p:cBhvr>
                                      <p:to>
                                        <p:strVal val="visible"/>
                                      </p:to>
                                    </p:set>
                                    <p:anim calcmode="lin" valueType="num">
                                      <p:cBhvr additive="base">
                                        <p:cTn id="134" dur="3000" fill="hold"/>
                                        <p:tgtEl>
                                          <p:spTgt spid="12"/>
                                        </p:tgtEl>
                                        <p:attrNameLst>
                                          <p:attrName>ppt_x</p:attrName>
                                        </p:attrNameLst>
                                      </p:cBhvr>
                                      <p:tavLst>
                                        <p:tav tm="0">
                                          <p:val>
                                            <p:strVal val="0-#ppt_w/2"/>
                                          </p:val>
                                        </p:tav>
                                        <p:tav tm="100000">
                                          <p:val>
                                            <p:strVal val="#ppt_x"/>
                                          </p:val>
                                        </p:tav>
                                      </p:tavLst>
                                    </p:anim>
                                    <p:anim calcmode="lin" valueType="num">
                                      <p:cBhvr additive="base">
                                        <p:cTn id="135" dur="3000" fill="hold"/>
                                        <p:tgtEl>
                                          <p:spTgt spid="12"/>
                                        </p:tgtEl>
                                        <p:attrNameLst>
                                          <p:attrName>ppt_y</p:attrName>
                                        </p:attrNameLst>
                                      </p:cBhvr>
                                      <p:tavLst>
                                        <p:tav tm="0">
                                          <p:val>
                                            <p:strVal val="#ppt_y"/>
                                          </p:val>
                                        </p:tav>
                                        <p:tav tm="100000">
                                          <p:val>
                                            <p:strVal val="#ppt_y"/>
                                          </p:val>
                                        </p:tav>
                                      </p:tavLst>
                                    </p:anim>
                                  </p:childTnLst>
                                </p:cTn>
                              </p:par>
                              <p:par>
                                <p:cTn id="136" presetID="2" presetClass="entr" presetSubtype="8" fill="hold" grpId="1" nodeType="withEffect">
                                  <p:stCondLst>
                                    <p:cond delay="0"/>
                                  </p:stCondLst>
                                  <p:childTnLst>
                                    <p:set>
                                      <p:cBhvr>
                                        <p:cTn id="137" dur="1" fill="hold">
                                          <p:stCondLst>
                                            <p:cond delay="0"/>
                                          </p:stCondLst>
                                        </p:cTn>
                                        <p:tgtEl>
                                          <p:spTgt spid="13"/>
                                        </p:tgtEl>
                                        <p:attrNameLst>
                                          <p:attrName>style.visibility</p:attrName>
                                        </p:attrNameLst>
                                      </p:cBhvr>
                                      <p:to>
                                        <p:strVal val="visible"/>
                                      </p:to>
                                    </p:set>
                                    <p:anim calcmode="lin" valueType="num">
                                      <p:cBhvr additive="base">
                                        <p:cTn id="138" dur="3000" fill="hold"/>
                                        <p:tgtEl>
                                          <p:spTgt spid="13"/>
                                        </p:tgtEl>
                                        <p:attrNameLst>
                                          <p:attrName>ppt_x</p:attrName>
                                        </p:attrNameLst>
                                      </p:cBhvr>
                                      <p:tavLst>
                                        <p:tav tm="0">
                                          <p:val>
                                            <p:strVal val="0-#ppt_w/2"/>
                                          </p:val>
                                        </p:tav>
                                        <p:tav tm="100000">
                                          <p:val>
                                            <p:strVal val="#ppt_x"/>
                                          </p:val>
                                        </p:tav>
                                      </p:tavLst>
                                    </p:anim>
                                    <p:anim calcmode="lin" valueType="num">
                                      <p:cBhvr additive="base">
                                        <p:cTn id="139" dur="3000" fill="hold"/>
                                        <p:tgtEl>
                                          <p:spTgt spid="13"/>
                                        </p:tgtEl>
                                        <p:attrNameLst>
                                          <p:attrName>ppt_y</p:attrName>
                                        </p:attrNameLst>
                                      </p:cBhvr>
                                      <p:tavLst>
                                        <p:tav tm="0">
                                          <p:val>
                                            <p:strVal val="#ppt_y"/>
                                          </p:val>
                                        </p:tav>
                                        <p:tav tm="100000">
                                          <p:val>
                                            <p:strVal val="#ppt_y"/>
                                          </p:val>
                                        </p:tav>
                                      </p:tavLst>
                                    </p:anim>
                                  </p:childTnLst>
                                </p:cTn>
                              </p:par>
                              <p:par>
                                <p:cTn id="140" presetID="2" presetClass="entr" presetSubtype="8" fill="hold" grpId="1" nodeType="withEffect">
                                  <p:stCondLst>
                                    <p:cond delay="0"/>
                                  </p:stCondLst>
                                  <p:childTnLst>
                                    <p:set>
                                      <p:cBhvr>
                                        <p:cTn id="141" dur="1" fill="hold">
                                          <p:stCondLst>
                                            <p:cond delay="0"/>
                                          </p:stCondLst>
                                        </p:cTn>
                                        <p:tgtEl>
                                          <p:spTgt spid="14"/>
                                        </p:tgtEl>
                                        <p:attrNameLst>
                                          <p:attrName>style.visibility</p:attrName>
                                        </p:attrNameLst>
                                      </p:cBhvr>
                                      <p:to>
                                        <p:strVal val="visible"/>
                                      </p:to>
                                    </p:set>
                                    <p:anim calcmode="lin" valueType="num">
                                      <p:cBhvr additive="base">
                                        <p:cTn id="142" dur="3000" fill="hold"/>
                                        <p:tgtEl>
                                          <p:spTgt spid="14"/>
                                        </p:tgtEl>
                                        <p:attrNameLst>
                                          <p:attrName>ppt_x</p:attrName>
                                        </p:attrNameLst>
                                      </p:cBhvr>
                                      <p:tavLst>
                                        <p:tav tm="0">
                                          <p:val>
                                            <p:strVal val="0-#ppt_w/2"/>
                                          </p:val>
                                        </p:tav>
                                        <p:tav tm="100000">
                                          <p:val>
                                            <p:strVal val="#ppt_x"/>
                                          </p:val>
                                        </p:tav>
                                      </p:tavLst>
                                    </p:anim>
                                    <p:anim calcmode="lin" valueType="num">
                                      <p:cBhvr additive="base">
                                        <p:cTn id="143" dur="3000" fill="hold"/>
                                        <p:tgtEl>
                                          <p:spTgt spid="14"/>
                                        </p:tgtEl>
                                        <p:attrNameLst>
                                          <p:attrName>ppt_y</p:attrName>
                                        </p:attrNameLst>
                                      </p:cBhvr>
                                      <p:tavLst>
                                        <p:tav tm="0">
                                          <p:val>
                                            <p:strVal val="#ppt_y"/>
                                          </p:val>
                                        </p:tav>
                                        <p:tav tm="100000">
                                          <p:val>
                                            <p:strVal val="#ppt_y"/>
                                          </p:val>
                                        </p:tav>
                                      </p:tavLst>
                                    </p:anim>
                                  </p:childTnLst>
                                </p:cTn>
                              </p:par>
                              <p:par>
                                <p:cTn id="144" presetID="2" presetClass="entr" presetSubtype="8" fill="hold" grpId="1" nodeType="withEffect">
                                  <p:stCondLst>
                                    <p:cond delay="0"/>
                                  </p:stCondLst>
                                  <p:childTnLst>
                                    <p:set>
                                      <p:cBhvr>
                                        <p:cTn id="145" dur="1" fill="hold">
                                          <p:stCondLst>
                                            <p:cond delay="0"/>
                                          </p:stCondLst>
                                        </p:cTn>
                                        <p:tgtEl>
                                          <p:spTgt spid="15"/>
                                        </p:tgtEl>
                                        <p:attrNameLst>
                                          <p:attrName>style.visibility</p:attrName>
                                        </p:attrNameLst>
                                      </p:cBhvr>
                                      <p:to>
                                        <p:strVal val="visible"/>
                                      </p:to>
                                    </p:set>
                                    <p:anim calcmode="lin" valueType="num">
                                      <p:cBhvr additive="base">
                                        <p:cTn id="146" dur="3000" fill="hold"/>
                                        <p:tgtEl>
                                          <p:spTgt spid="15"/>
                                        </p:tgtEl>
                                        <p:attrNameLst>
                                          <p:attrName>ppt_x</p:attrName>
                                        </p:attrNameLst>
                                      </p:cBhvr>
                                      <p:tavLst>
                                        <p:tav tm="0">
                                          <p:val>
                                            <p:strVal val="0-#ppt_w/2"/>
                                          </p:val>
                                        </p:tav>
                                        <p:tav tm="100000">
                                          <p:val>
                                            <p:strVal val="#ppt_x"/>
                                          </p:val>
                                        </p:tav>
                                      </p:tavLst>
                                    </p:anim>
                                    <p:anim calcmode="lin" valueType="num">
                                      <p:cBhvr additive="base">
                                        <p:cTn id="147" dur="3000" fill="hold"/>
                                        <p:tgtEl>
                                          <p:spTgt spid="15"/>
                                        </p:tgtEl>
                                        <p:attrNameLst>
                                          <p:attrName>ppt_y</p:attrName>
                                        </p:attrNameLst>
                                      </p:cBhvr>
                                      <p:tavLst>
                                        <p:tav tm="0">
                                          <p:val>
                                            <p:strVal val="#ppt_y"/>
                                          </p:val>
                                        </p:tav>
                                        <p:tav tm="100000">
                                          <p:val>
                                            <p:strVal val="#ppt_y"/>
                                          </p:val>
                                        </p:tav>
                                      </p:tavLst>
                                    </p:anim>
                                  </p:childTnLst>
                                </p:cTn>
                              </p:par>
                              <p:par>
                                <p:cTn id="148" presetID="2" presetClass="entr" presetSubtype="8" fill="hold" grpId="1" nodeType="withEffect">
                                  <p:stCondLst>
                                    <p:cond delay="0"/>
                                  </p:stCondLst>
                                  <p:childTnLst>
                                    <p:set>
                                      <p:cBhvr>
                                        <p:cTn id="149" dur="1" fill="hold">
                                          <p:stCondLst>
                                            <p:cond delay="0"/>
                                          </p:stCondLst>
                                        </p:cTn>
                                        <p:tgtEl>
                                          <p:spTgt spid="16"/>
                                        </p:tgtEl>
                                        <p:attrNameLst>
                                          <p:attrName>style.visibility</p:attrName>
                                        </p:attrNameLst>
                                      </p:cBhvr>
                                      <p:to>
                                        <p:strVal val="visible"/>
                                      </p:to>
                                    </p:set>
                                    <p:anim calcmode="lin" valueType="num">
                                      <p:cBhvr additive="base">
                                        <p:cTn id="150" dur="3000" fill="hold"/>
                                        <p:tgtEl>
                                          <p:spTgt spid="16"/>
                                        </p:tgtEl>
                                        <p:attrNameLst>
                                          <p:attrName>ppt_x</p:attrName>
                                        </p:attrNameLst>
                                      </p:cBhvr>
                                      <p:tavLst>
                                        <p:tav tm="0">
                                          <p:val>
                                            <p:strVal val="0-#ppt_w/2"/>
                                          </p:val>
                                        </p:tav>
                                        <p:tav tm="100000">
                                          <p:val>
                                            <p:strVal val="#ppt_x"/>
                                          </p:val>
                                        </p:tav>
                                      </p:tavLst>
                                    </p:anim>
                                    <p:anim calcmode="lin" valueType="num">
                                      <p:cBhvr additive="base">
                                        <p:cTn id="151" dur="3000" fill="hold"/>
                                        <p:tgtEl>
                                          <p:spTgt spid="16"/>
                                        </p:tgtEl>
                                        <p:attrNameLst>
                                          <p:attrName>ppt_y</p:attrName>
                                        </p:attrNameLst>
                                      </p:cBhvr>
                                      <p:tavLst>
                                        <p:tav tm="0">
                                          <p:val>
                                            <p:strVal val="#ppt_y"/>
                                          </p:val>
                                        </p:tav>
                                        <p:tav tm="100000">
                                          <p:val>
                                            <p:strVal val="#ppt_y"/>
                                          </p:val>
                                        </p:tav>
                                      </p:tavLst>
                                    </p:anim>
                                  </p:childTnLst>
                                </p:cTn>
                              </p:par>
                              <p:par>
                                <p:cTn id="152" presetID="2" presetClass="entr" presetSubtype="8" fill="hold" grpId="1" nodeType="withEffect">
                                  <p:stCondLst>
                                    <p:cond delay="0"/>
                                  </p:stCondLst>
                                  <p:childTnLst>
                                    <p:set>
                                      <p:cBhvr>
                                        <p:cTn id="153" dur="1" fill="hold">
                                          <p:stCondLst>
                                            <p:cond delay="0"/>
                                          </p:stCondLst>
                                        </p:cTn>
                                        <p:tgtEl>
                                          <p:spTgt spid="17"/>
                                        </p:tgtEl>
                                        <p:attrNameLst>
                                          <p:attrName>style.visibility</p:attrName>
                                        </p:attrNameLst>
                                      </p:cBhvr>
                                      <p:to>
                                        <p:strVal val="visible"/>
                                      </p:to>
                                    </p:set>
                                    <p:anim calcmode="lin" valueType="num">
                                      <p:cBhvr additive="base">
                                        <p:cTn id="154" dur="3000" fill="hold"/>
                                        <p:tgtEl>
                                          <p:spTgt spid="17"/>
                                        </p:tgtEl>
                                        <p:attrNameLst>
                                          <p:attrName>ppt_x</p:attrName>
                                        </p:attrNameLst>
                                      </p:cBhvr>
                                      <p:tavLst>
                                        <p:tav tm="0">
                                          <p:val>
                                            <p:strVal val="0-#ppt_w/2"/>
                                          </p:val>
                                        </p:tav>
                                        <p:tav tm="100000">
                                          <p:val>
                                            <p:strVal val="#ppt_x"/>
                                          </p:val>
                                        </p:tav>
                                      </p:tavLst>
                                    </p:anim>
                                    <p:anim calcmode="lin" valueType="num">
                                      <p:cBhvr additive="base">
                                        <p:cTn id="155" dur="3000" fill="hold"/>
                                        <p:tgtEl>
                                          <p:spTgt spid="17"/>
                                        </p:tgtEl>
                                        <p:attrNameLst>
                                          <p:attrName>ppt_y</p:attrName>
                                        </p:attrNameLst>
                                      </p:cBhvr>
                                      <p:tavLst>
                                        <p:tav tm="0">
                                          <p:val>
                                            <p:strVal val="#ppt_y"/>
                                          </p:val>
                                        </p:tav>
                                        <p:tav tm="100000">
                                          <p:val>
                                            <p:strVal val="#ppt_y"/>
                                          </p:val>
                                        </p:tav>
                                      </p:tavLst>
                                    </p:anim>
                                  </p:childTnLst>
                                </p:cTn>
                              </p:par>
                              <p:par>
                                <p:cTn id="156" presetID="2" presetClass="entr" presetSubtype="8" fill="hold" grpId="1" nodeType="withEffect">
                                  <p:stCondLst>
                                    <p:cond delay="0"/>
                                  </p:stCondLst>
                                  <p:childTnLst>
                                    <p:set>
                                      <p:cBhvr>
                                        <p:cTn id="157" dur="1" fill="hold">
                                          <p:stCondLst>
                                            <p:cond delay="0"/>
                                          </p:stCondLst>
                                        </p:cTn>
                                        <p:tgtEl>
                                          <p:spTgt spid="18"/>
                                        </p:tgtEl>
                                        <p:attrNameLst>
                                          <p:attrName>style.visibility</p:attrName>
                                        </p:attrNameLst>
                                      </p:cBhvr>
                                      <p:to>
                                        <p:strVal val="visible"/>
                                      </p:to>
                                    </p:set>
                                    <p:anim calcmode="lin" valueType="num">
                                      <p:cBhvr additive="base">
                                        <p:cTn id="158" dur="3000" fill="hold"/>
                                        <p:tgtEl>
                                          <p:spTgt spid="18"/>
                                        </p:tgtEl>
                                        <p:attrNameLst>
                                          <p:attrName>ppt_x</p:attrName>
                                        </p:attrNameLst>
                                      </p:cBhvr>
                                      <p:tavLst>
                                        <p:tav tm="0">
                                          <p:val>
                                            <p:strVal val="0-#ppt_w/2"/>
                                          </p:val>
                                        </p:tav>
                                        <p:tav tm="100000">
                                          <p:val>
                                            <p:strVal val="#ppt_x"/>
                                          </p:val>
                                        </p:tav>
                                      </p:tavLst>
                                    </p:anim>
                                    <p:anim calcmode="lin" valueType="num">
                                      <p:cBhvr additive="base">
                                        <p:cTn id="159" dur="3000" fill="hold"/>
                                        <p:tgtEl>
                                          <p:spTgt spid="18"/>
                                        </p:tgtEl>
                                        <p:attrNameLst>
                                          <p:attrName>ppt_y</p:attrName>
                                        </p:attrNameLst>
                                      </p:cBhvr>
                                      <p:tavLst>
                                        <p:tav tm="0">
                                          <p:val>
                                            <p:strVal val="#ppt_y"/>
                                          </p:val>
                                        </p:tav>
                                        <p:tav tm="100000">
                                          <p:val>
                                            <p:strVal val="#ppt_y"/>
                                          </p:val>
                                        </p:tav>
                                      </p:tavLst>
                                    </p:anim>
                                  </p:childTnLst>
                                </p:cTn>
                              </p:par>
                              <p:par>
                                <p:cTn id="160" presetID="2" presetClass="entr" presetSubtype="8" fill="hold" grpId="1" nodeType="withEffect">
                                  <p:stCondLst>
                                    <p:cond delay="0"/>
                                  </p:stCondLst>
                                  <p:childTnLst>
                                    <p:set>
                                      <p:cBhvr>
                                        <p:cTn id="161" dur="1" fill="hold">
                                          <p:stCondLst>
                                            <p:cond delay="0"/>
                                          </p:stCondLst>
                                        </p:cTn>
                                        <p:tgtEl>
                                          <p:spTgt spid="19"/>
                                        </p:tgtEl>
                                        <p:attrNameLst>
                                          <p:attrName>style.visibility</p:attrName>
                                        </p:attrNameLst>
                                      </p:cBhvr>
                                      <p:to>
                                        <p:strVal val="visible"/>
                                      </p:to>
                                    </p:set>
                                    <p:anim calcmode="lin" valueType="num">
                                      <p:cBhvr additive="base">
                                        <p:cTn id="162" dur="3000" fill="hold"/>
                                        <p:tgtEl>
                                          <p:spTgt spid="19"/>
                                        </p:tgtEl>
                                        <p:attrNameLst>
                                          <p:attrName>ppt_x</p:attrName>
                                        </p:attrNameLst>
                                      </p:cBhvr>
                                      <p:tavLst>
                                        <p:tav tm="0">
                                          <p:val>
                                            <p:strVal val="0-#ppt_w/2"/>
                                          </p:val>
                                        </p:tav>
                                        <p:tav tm="100000">
                                          <p:val>
                                            <p:strVal val="#ppt_x"/>
                                          </p:val>
                                        </p:tav>
                                      </p:tavLst>
                                    </p:anim>
                                    <p:anim calcmode="lin" valueType="num">
                                      <p:cBhvr additive="base">
                                        <p:cTn id="163" dur="3000" fill="hold"/>
                                        <p:tgtEl>
                                          <p:spTgt spid="19"/>
                                        </p:tgtEl>
                                        <p:attrNameLst>
                                          <p:attrName>ppt_y</p:attrName>
                                        </p:attrNameLst>
                                      </p:cBhvr>
                                      <p:tavLst>
                                        <p:tav tm="0">
                                          <p:val>
                                            <p:strVal val="#ppt_y"/>
                                          </p:val>
                                        </p:tav>
                                        <p:tav tm="100000">
                                          <p:val>
                                            <p:strVal val="#ppt_y"/>
                                          </p:val>
                                        </p:tav>
                                      </p:tavLst>
                                    </p:anim>
                                  </p:childTnLst>
                                </p:cTn>
                              </p:par>
                              <p:par>
                                <p:cTn id="164" presetID="2" presetClass="entr" presetSubtype="8" fill="hold" grpId="1" nodeType="withEffect">
                                  <p:stCondLst>
                                    <p:cond delay="0"/>
                                  </p:stCondLst>
                                  <p:childTnLst>
                                    <p:set>
                                      <p:cBhvr>
                                        <p:cTn id="165" dur="1" fill="hold">
                                          <p:stCondLst>
                                            <p:cond delay="0"/>
                                          </p:stCondLst>
                                        </p:cTn>
                                        <p:tgtEl>
                                          <p:spTgt spid="20"/>
                                        </p:tgtEl>
                                        <p:attrNameLst>
                                          <p:attrName>style.visibility</p:attrName>
                                        </p:attrNameLst>
                                      </p:cBhvr>
                                      <p:to>
                                        <p:strVal val="visible"/>
                                      </p:to>
                                    </p:set>
                                    <p:anim calcmode="lin" valueType="num">
                                      <p:cBhvr additive="base">
                                        <p:cTn id="166" dur="3000" fill="hold"/>
                                        <p:tgtEl>
                                          <p:spTgt spid="20"/>
                                        </p:tgtEl>
                                        <p:attrNameLst>
                                          <p:attrName>ppt_x</p:attrName>
                                        </p:attrNameLst>
                                      </p:cBhvr>
                                      <p:tavLst>
                                        <p:tav tm="0">
                                          <p:val>
                                            <p:strVal val="0-#ppt_w/2"/>
                                          </p:val>
                                        </p:tav>
                                        <p:tav tm="100000">
                                          <p:val>
                                            <p:strVal val="#ppt_x"/>
                                          </p:val>
                                        </p:tav>
                                      </p:tavLst>
                                    </p:anim>
                                    <p:anim calcmode="lin" valueType="num">
                                      <p:cBhvr additive="base">
                                        <p:cTn id="167" dur="3000" fill="hold"/>
                                        <p:tgtEl>
                                          <p:spTgt spid="20"/>
                                        </p:tgtEl>
                                        <p:attrNameLst>
                                          <p:attrName>ppt_y</p:attrName>
                                        </p:attrNameLst>
                                      </p:cBhvr>
                                      <p:tavLst>
                                        <p:tav tm="0">
                                          <p:val>
                                            <p:strVal val="#ppt_y"/>
                                          </p:val>
                                        </p:tav>
                                        <p:tav tm="100000">
                                          <p:val>
                                            <p:strVal val="#ppt_y"/>
                                          </p:val>
                                        </p:tav>
                                      </p:tavLst>
                                    </p:anim>
                                  </p:childTnLst>
                                </p:cTn>
                              </p:par>
                              <p:par>
                                <p:cTn id="168" presetID="2" presetClass="entr" presetSubtype="2" fill="hold" grpId="1" nodeType="withEffect">
                                  <p:stCondLst>
                                    <p:cond delay="0"/>
                                  </p:stCondLst>
                                  <p:childTnLst>
                                    <p:set>
                                      <p:cBhvr>
                                        <p:cTn id="169" dur="1" fill="hold">
                                          <p:stCondLst>
                                            <p:cond delay="0"/>
                                          </p:stCondLst>
                                        </p:cTn>
                                        <p:tgtEl>
                                          <p:spTgt spid="21"/>
                                        </p:tgtEl>
                                        <p:attrNameLst>
                                          <p:attrName>style.visibility</p:attrName>
                                        </p:attrNameLst>
                                      </p:cBhvr>
                                      <p:to>
                                        <p:strVal val="visible"/>
                                      </p:to>
                                    </p:set>
                                    <p:anim calcmode="lin" valueType="num">
                                      <p:cBhvr additive="base">
                                        <p:cTn id="170" dur="3000" fill="hold"/>
                                        <p:tgtEl>
                                          <p:spTgt spid="21"/>
                                        </p:tgtEl>
                                        <p:attrNameLst>
                                          <p:attrName>ppt_x</p:attrName>
                                        </p:attrNameLst>
                                      </p:cBhvr>
                                      <p:tavLst>
                                        <p:tav tm="0">
                                          <p:val>
                                            <p:strVal val="1+#ppt_w/2"/>
                                          </p:val>
                                        </p:tav>
                                        <p:tav tm="100000">
                                          <p:val>
                                            <p:strVal val="#ppt_x"/>
                                          </p:val>
                                        </p:tav>
                                      </p:tavLst>
                                    </p:anim>
                                    <p:anim calcmode="lin" valueType="num">
                                      <p:cBhvr additive="base">
                                        <p:cTn id="171" dur="3000" fill="hold"/>
                                        <p:tgtEl>
                                          <p:spTgt spid="21"/>
                                        </p:tgtEl>
                                        <p:attrNameLst>
                                          <p:attrName>ppt_y</p:attrName>
                                        </p:attrNameLst>
                                      </p:cBhvr>
                                      <p:tavLst>
                                        <p:tav tm="0">
                                          <p:val>
                                            <p:strVal val="#ppt_y"/>
                                          </p:val>
                                        </p:tav>
                                        <p:tav tm="100000">
                                          <p:val>
                                            <p:strVal val="#ppt_y"/>
                                          </p:val>
                                        </p:tav>
                                      </p:tavLst>
                                    </p:anim>
                                  </p:childTnLst>
                                </p:cTn>
                              </p:par>
                              <p:par>
                                <p:cTn id="172" presetID="2" presetClass="entr" presetSubtype="2" fill="hold" grpId="1" nodeType="withEffect">
                                  <p:stCondLst>
                                    <p:cond delay="0"/>
                                  </p:stCondLst>
                                  <p:childTnLst>
                                    <p:set>
                                      <p:cBhvr>
                                        <p:cTn id="173" dur="1" fill="hold">
                                          <p:stCondLst>
                                            <p:cond delay="0"/>
                                          </p:stCondLst>
                                        </p:cTn>
                                        <p:tgtEl>
                                          <p:spTgt spid="22"/>
                                        </p:tgtEl>
                                        <p:attrNameLst>
                                          <p:attrName>style.visibility</p:attrName>
                                        </p:attrNameLst>
                                      </p:cBhvr>
                                      <p:to>
                                        <p:strVal val="visible"/>
                                      </p:to>
                                    </p:set>
                                    <p:anim calcmode="lin" valueType="num">
                                      <p:cBhvr additive="base">
                                        <p:cTn id="174" dur="3000" fill="hold"/>
                                        <p:tgtEl>
                                          <p:spTgt spid="22"/>
                                        </p:tgtEl>
                                        <p:attrNameLst>
                                          <p:attrName>ppt_x</p:attrName>
                                        </p:attrNameLst>
                                      </p:cBhvr>
                                      <p:tavLst>
                                        <p:tav tm="0">
                                          <p:val>
                                            <p:strVal val="1+#ppt_w/2"/>
                                          </p:val>
                                        </p:tav>
                                        <p:tav tm="100000">
                                          <p:val>
                                            <p:strVal val="#ppt_x"/>
                                          </p:val>
                                        </p:tav>
                                      </p:tavLst>
                                    </p:anim>
                                    <p:anim calcmode="lin" valueType="num">
                                      <p:cBhvr additive="base">
                                        <p:cTn id="175" dur="3000" fill="hold"/>
                                        <p:tgtEl>
                                          <p:spTgt spid="22"/>
                                        </p:tgtEl>
                                        <p:attrNameLst>
                                          <p:attrName>ppt_y</p:attrName>
                                        </p:attrNameLst>
                                      </p:cBhvr>
                                      <p:tavLst>
                                        <p:tav tm="0">
                                          <p:val>
                                            <p:strVal val="#ppt_y"/>
                                          </p:val>
                                        </p:tav>
                                        <p:tav tm="100000">
                                          <p:val>
                                            <p:strVal val="#ppt_y"/>
                                          </p:val>
                                        </p:tav>
                                      </p:tavLst>
                                    </p:anim>
                                  </p:childTnLst>
                                </p:cTn>
                              </p:par>
                              <p:par>
                                <p:cTn id="176" presetID="2" presetClass="entr" presetSubtype="2" fill="hold" grpId="1" nodeType="withEffect">
                                  <p:stCondLst>
                                    <p:cond delay="0"/>
                                  </p:stCondLst>
                                  <p:childTnLst>
                                    <p:set>
                                      <p:cBhvr>
                                        <p:cTn id="177" dur="1" fill="hold">
                                          <p:stCondLst>
                                            <p:cond delay="0"/>
                                          </p:stCondLst>
                                        </p:cTn>
                                        <p:tgtEl>
                                          <p:spTgt spid="23"/>
                                        </p:tgtEl>
                                        <p:attrNameLst>
                                          <p:attrName>style.visibility</p:attrName>
                                        </p:attrNameLst>
                                      </p:cBhvr>
                                      <p:to>
                                        <p:strVal val="visible"/>
                                      </p:to>
                                    </p:set>
                                    <p:anim calcmode="lin" valueType="num">
                                      <p:cBhvr additive="base">
                                        <p:cTn id="178" dur="3000" fill="hold"/>
                                        <p:tgtEl>
                                          <p:spTgt spid="23"/>
                                        </p:tgtEl>
                                        <p:attrNameLst>
                                          <p:attrName>ppt_x</p:attrName>
                                        </p:attrNameLst>
                                      </p:cBhvr>
                                      <p:tavLst>
                                        <p:tav tm="0">
                                          <p:val>
                                            <p:strVal val="1+#ppt_w/2"/>
                                          </p:val>
                                        </p:tav>
                                        <p:tav tm="100000">
                                          <p:val>
                                            <p:strVal val="#ppt_x"/>
                                          </p:val>
                                        </p:tav>
                                      </p:tavLst>
                                    </p:anim>
                                    <p:anim calcmode="lin" valueType="num">
                                      <p:cBhvr additive="base">
                                        <p:cTn id="179" dur="3000" fill="hold"/>
                                        <p:tgtEl>
                                          <p:spTgt spid="23"/>
                                        </p:tgtEl>
                                        <p:attrNameLst>
                                          <p:attrName>ppt_y</p:attrName>
                                        </p:attrNameLst>
                                      </p:cBhvr>
                                      <p:tavLst>
                                        <p:tav tm="0">
                                          <p:val>
                                            <p:strVal val="#ppt_y"/>
                                          </p:val>
                                        </p:tav>
                                        <p:tav tm="100000">
                                          <p:val>
                                            <p:strVal val="#ppt_y"/>
                                          </p:val>
                                        </p:tav>
                                      </p:tavLst>
                                    </p:anim>
                                  </p:childTnLst>
                                </p:cTn>
                              </p:par>
                              <p:par>
                                <p:cTn id="180" presetID="2" presetClass="entr" presetSubtype="2" fill="hold" grpId="1" nodeType="withEffect">
                                  <p:stCondLst>
                                    <p:cond delay="0"/>
                                  </p:stCondLst>
                                  <p:childTnLst>
                                    <p:set>
                                      <p:cBhvr>
                                        <p:cTn id="181" dur="1" fill="hold">
                                          <p:stCondLst>
                                            <p:cond delay="0"/>
                                          </p:stCondLst>
                                        </p:cTn>
                                        <p:tgtEl>
                                          <p:spTgt spid="24"/>
                                        </p:tgtEl>
                                        <p:attrNameLst>
                                          <p:attrName>style.visibility</p:attrName>
                                        </p:attrNameLst>
                                      </p:cBhvr>
                                      <p:to>
                                        <p:strVal val="visible"/>
                                      </p:to>
                                    </p:set>
                                    <p:anim calcmode="lin" valueType="num">
                                      <p:cBhvr additive="base">
                                        <p:cTn id="182" dur="3000" fill="hold"/>
                                        <p:tgtEl>
                                          <p:spTgt spid="24"/>
                                        </p:tgtEl>
                                        <p:attrNameLst>
                                          <p:attrName>ppt_x</p:attrName>
                                        </p:attrNameLst>
                                      </p:cBhvr>
                                      <p:tavLst>
                                        <p:tav tm="0">
                                          <p:val>
                                            <p:strVal val="1+#ppt_w/2"/>
                                          </p:val>
                                        </p:tav>
                                        <p:tav tm="100000">
                                          <p:val>
                                            <p:strVal val="#ppt_x"/>
                                          </p:val>
                                        </p:tav>
                                      </p:tavLst>
                                    </p:anim>
                                    <p:anim calcmode="lin" valueType="num">
                                      <p:cBhvr additive="base">
                                        <p:cTn id="183" dur="3000" fill="hold"/>
                                        <p:tgtEl>
                                          <p:spTgt spid="24"/>
                                        </p:tgtEl>
                                        <p:attrNameLst>
                                          <p:attrName>ppt_y</p:attrName>
                                        </p:attrNameLst>
                                      </p:cBhvr>
                                      <p:tavLst>
                                        <p:tav tm="0">
                                          <p:val>
                                            <p:strVal val="#ppt_y"/>
                                          </p:val>
                                        </p:tav>
                                        <p:tav tm="100000">
                                          <p:val>
                                            <p:strVal val="#ppt_y"/>
                                          </p:val>
                                        </p:tav>
                                      </p:tavLst>
                                    </p:anim>
                                  </p:childTnLst>
                                </p:cTn>
                              </p:par>
                              <p:par>
                                <p:cTn id="184" presetID="2" presetClass="entr" presetSubtype="2" fill="hold" grpId="1" nodeType="withEffect">
                                  <p:stCondLst>
                                    <p:cond delay="0"/>
                                  </p:stCondLst>
                                  <p:childTnLst>
                                    <p:set>
                                      <p:cBhvr>
                                        <p:cTn id="185" dur="1" fill="hold">
                                          <p:stCondLst>
                                            <p:cond delay="0"/>
                                          </p:stCondLst>
                                        </p:cTn>
                                        <p:tgtEl>
                                          <p:spTgt spid="25"/>
                                        </p:tgtEl>
                                        <p:attrNameLst>
                                          <p:attrName>style.visibility</p:attrName>
                                        </p:attrNameLst>
                                      </p:cBhvr>
                                      <p:to>
                                        <p:strVal val="visible"/>
                                      </p:to>
                                    </p:set>
                                    <p:anim calcmode="lin" valueType="num">
                                      <p:cBhvr additive="base">
                                        <p:cTn id="186" dur="3000" fill="hold"/>
                                        <p:tgtEl>
                                          <p:spTgt spid="25"/>
                                        </p:tgtEl>
                                        <p:attrNameLst>
                                          <p:attrName>ppt_x</p:attrName>
                                        </p:attrNameLst>
                                      </p:cBhvr>
                                      <p:tavLst>
                                        <p:tav tm="0">
                                          <p:val>
                                            <p:strVal val="1+#ppt_w/2"/>
                                          </p:val>
                                        </p:tav>
                                        <p:tav tm="100000">
                                          <p:val>
                                            <p:strVal val="#ppt_x"/>
                                          </p:val>
                                        </p:tav>
                                      </p:tavLst>
                                    </p:anim>
                                    <p:anim calcmode="lin" valueType="num">
                                      <p:cBhvr additive="base">
                                        <p:cTn id="187" dur="3000" fill="hold"/>
                                        <p:tgtEl>
                                          <p:spTgt spid="25"/>
                                        </p:tgtEl>
                                        <p:attrNameLst>
                                          <p:attrName>ppt_y</p:attrName>
                                        </p:attrNameLst>
                                      </p:cBhvr>
                                      <p:tavLst>
                                        <p:tav tm="0">
                                          <p:val>
                                            <p:strVal val="#ppt_y"/>
                                          </p:val>
                                        </p:tav>
                                        <p:tav tm="100000">
                                          <p:val>
                                            <p:strVal val="#ppt_y"/>
                                          </p:val>
                                        </p:tav>
                                      </p:tavLst>
                                    </p:anim>
                                  </p:childTnLst>
                                </p:cTn>
                              </p:par>
                              <p:par>
                                <p:cTn id="188" presetID="2" presetClass="entr" presetSubtype="2" fill="hold" grpId="1" nodeType="withEffect">
                                  <p:stCondLst>
                                    <p:cond delay="0"/>
                                  </p:stCondLst>
                                  <p:childTnLst>
                                    <p:set>
                                      <p:cBhvr>
                                        <p:cTn id="189" dur="1" fill="hold">
                                          <p:stCondLst>
                                            <p:cond delay="0"/>
                                          </p:stCondLst>
                                        </p:cTn>
                                        <p:tgtEl>
                                          <p:spTgt spid="26"/>
                                        </p:tgtEl>
                                        <p:attrNameLst>
                                          <p:attrName>style.visibility</p:attrName>
                                        </p:attrNameLst>
                                      </p:cBhvr>
                                      <p:to>
                                        <p:strVal val="visible"/>
                                      </p:to>
                                    </p:set>
                                    <p:anim calcmode="lin" valueType="num">
                                      <p:cBhvr additive="base">
                                        <p:cTn id="190" dur="3000" fill="hold"/>
                                        <p:tgtEl>
                                          <p:spTgt spid="26"/>
                                        </p:tgtEl>
                                        <p:attrNameLst>
                                          <p:attrName>ppt_x</p:attrName>
                                        </p:attrNameLst>
                                      </p:cBhvr>
                                      <p:tavLst>
                                        <p:tav tm="0">
                                          <p:val>
                                            <p:strVal val="1+#ppt_w/2"/>
                                          </p:val>
                                        </p:tav>
                                        <p:tav tm="100000">
                                          <p:val>
                                            <p:strVal val="#ppt_x"/>
                                          </p:val>
                                        </p:tav>
                                      </p:tavLst>
                                    </p:anim>
                                    <p:anim calcmode="lin" valueType="num">
                                      <p:cBhvr additive="base">
                                        <p:cTn id="191" dur="3000" fill="hold"/>
                                        <p:tgtEl>
                                          <p:spTgt spid="26"/>
                                        </p:tgtEl>
                                        <p:attrNameLst>
                                          <p:attrName>ppt_y</p:attrName>
                                        </p:attrNameLst>
                                      </p:cBhvr>
                                      <p:tavLst>
                                        <p:tav tm="0">
                                          <p:val>
                                            <p:strVal val="#ppt_y"/>
                                          </p:val>
                                        </p:tav>
                                        <p:tav tm="100000">
                                          <p:val>
                                            <p:strVal val="#ppt_y"/>
                                          </p:val>
                                        </p:tav>
                                      </p:tavLst>
                                    </p:anim>
                                  </p:childTnLst>
                                </p:cTn>
                              </p:par>
                              <p:par>
                                <p:cTn id="192" presetID="2" presetClass="entr" presetSubtype="2" fill="hold" grpId="1" nodeType="withEffect">
                                  <p:stCondLst>
                                    <p:cond delay="0"/>
                                  </p:stCondLst>
                                  <p:childTnLst>
                                    <p:set>
                                      <p:cBhvr>
                                        <p:cTn id="193" dur="1" fill="hold">
                                          <p:stCondLst>
                                            <p:cond delay="0"/>
                                          </p:stCondLst>
                                        </p:cTn>
                                        <p:tgtEl>
                                          <p:spTgt spid="27"/>
                                        </p:tgtEl>
                                        <p:attrNameLst>
                                          <p:attrName>style.visibility</p:attrName>
                                        </p:attrNameLst>
                                      </p:cBhvr>
                                      <p:to>
                                        <p:strVal val="visible"/>
                                      </p:to>
                                    </p:set>
                                    <p:anim calcmode="lin" valueType="num">
                                      <p:cBhvr additive="base">
                                        <p:cTn id="194" dur="3000" fill="hold"/>
                                        <p:tgtEl>
                                          <p:spTgt spid="27"/>
                                        </p:tgtEl>
                                        <p:attrNameLst>
                                          <p:attrName>ppt_x</p:attrName>
                                        </p:attrNameLst>
                                      </p:cBhvr>
                                      <p:tavLst>
                                        <p:tav tm="0">
                                          <p:val>
                                            <p:strVal val="1+#ppt_w/2"/>
                                          </p:val>
                                        </p:tav>
                                        <p:tav tm="100000">
                                          <p:val>
                                            <p:strVal val="#ppt_x"/>
                                          </p:val>
                                        </p:tav>
                                      </p:tavLst>
                                    </p:anim>
                                    <p:anim calcmode="lin" valueType="num">
                                      <p:cBhvr additive="base">
                                        <p:cTn id="195" dur="3000" fill="hold"/>
                                        <p:tgtEl>
                                          <p:spTgt spid="27"/>
                                        </p:tgtEl>
                                        <p:attrNameLst>
                                          <p:attrName>ppt_y</p:attrName>
                                        </p:attrNameLst>
                                      </p:cBhvr>
                                      <p:tavLst>
                                        <p:tav tm="0">
                                          <p:val>
                                            <p:strVal val="#ppt_y"/>
                                          </p:val>
                                        </p:tav>
                                        <p:tav tm="100000">
                                          <p:val>
                                            <p:strVal val="#ppt_y"/>
                                          </p:val>
                                        </p:tav>
                                      </p:tavLst>
                                    </p:anim>
                                  </p:childTnLst>
                                </p:cTn>
                              </p:par>
                              <p:par>
                                <p:cTn id="196" presetID="2" presetClass="entr" presetSubtype="2" fill="hold" grpId="1" nodeType="withEffect">
                                  <p:stCondLst>
                                    <p:cond delay="0"/>
                                  </p:stCondLst>
                                  <p:childTnLst>
                                    <p:set>
                                      <p:cBhvr>
                                        <p:cTn id="197" dur="1" fill="hold">
                                          <p:stCondLst>
                                            <p:cond delay="0"/>
                                          </p:stCondLst>
                                        </p:cTn>
                                        <p:tgtEl>
                                          <p:spTgt spid="28"/>
                                        </p:tgtEl>
                                        <p:attrNameLst>
                                          <p:attrName>style.visibility</p:attrName>
                                        </p:attrNameLst>
                                      </p:cBhvr>
                                      <p:to>
                                        <p:strVal val="visible"/>
                                      </p:to>
                                    </p:set>
                                    <p:anim calcmode="lin" valueType="num">
                                      <p:cBhvr additive="base">
                                        <p:cTn id="198" dur="3000" fill="hold"/>
                                        <p:tgtEl>
                                          <p:spTgt spid="28"/>
                                        </p:tgtEl>
                                        <p:attrNameLst>
                                          <p:attrName>ppt_x</p:attrName>
                                        </p:attrNameLst>
                                      </p:cBhvr>
                                      <p:tavLst>
                                        <p:tav tm="0">
                                          <p:val>
                                            <p:strVal val="1+#ppt_w/2"/>
                                          </p:val>
                                        </p:tav>
                                        <p:tav tm="100000">
                                          <p:val>
                                            <p:strVal val="#ppt_x"/>
                                          </p:val>
                                        </p:tav>
                                      </p:tavLst>
                                    </p:anim>
                                    <p:anim calcmode="lin" valueType="num">
                                      <p:cBhvr additive="base">
                                        <p:cTn id="199" dur="3000" fill="hold"/>
                                        <p:tgtEl>
                                          <p:spTgt spid="28"/>
                                        </p:tgtEl>
                                        <p:attrNameLst>
                                          <p:attrName>ppt_y</p:attrName>
                                        </p:attrNameLst>
                                      </p:cBhvr>
                                      <p:tavLst>
                                        <p:tav tm="0">
                                          <p:val>
                                            <p:strVal val="#ppt_y"/>
                                          </p:val>
                                        </p:tav>
                                        <p:tav tm="100000">
                                          <p:val>
                                            <p:strVal val="#ppt_y"/>
                                          </p:val>
                                        </p:tav>
                                      </p:tavLst>
                                    </p:anim>
                                  </p:childTnLst>
                                </p:cTn>
                              </p:par>
                              <p:par>
                                <p:cTn id="200" presetID="2" presetClass="entr" presetSubtype="2" fill="hold" grpId="1" nodeType="withEffect">
                                  <p:stCondLst>
                                    <p:cond delay="0"/>
                                  </p:stCondLst>
                                  <p:childTnLst>
                                    <p:set>
                                      <p:cBhvr>
                                        <p:cTn id="201" dur="1" fill="hold">
                                          <p:stCondLst>
                                            <p:cond delay="0"/>
                                          </p:stCondLst>
                                        </p:cTn>
                                        <p:tgtEl>
                                          <p:spTgt spid="29"/>
                                        </p:tgtEl>
                                        <p:attrNameLst>
                                          <p:attrName>style.visibility</p:attrName>
                                        </p:attrNameLst>
                                      </p:cBhvr>
                                      <p:to>
                                        <p:strVal val="visible"/>
                                      </p:to>
                                    </p:set>
                                    <p:anim calcmode="lin" valueType="num">
                                      <p:cBhvr additive="base">
                                        <p:cTn id="202" dur="3000" fill="hold"/>
                                        <p:tgtEl>
                                          <p:spTgt spid="29"/>
                                        </p:tgtEl>
                                        <p:attrNameLst>
                                          <p:attrName>ppt_x</p:attrName>
                                        </p:attrNameLst>
                                      </p:cBhvr>
                                      <p:tavLst>
                                        <p:tav tm="0">
                                          <p:val>
                                            <p:strVal val="1+#ppt_w/2"/>
                                          </p:val>
                                        </p:tav>
                                        <p:tav tm="100000">
                                          <p:val>
                                            <p:strVal val="#ppt_x"/>
                                          </p:val>
                                        </p:tav>
                                      </p:tavLst>
                                    </p:anim>
                                    <p:anim calcmode="lin" valueType="num">
                                      <p:cBhvr additive="base">
                                        <p:cTn id="203" dur="3000" fill="hold"/>
                                        <p:tgtEl>
                                          <p:spTgt spid="29"/>
                                        </p:tgtEl>
                                        <p:attrNameLst>
                                          <p:attrName>ppt_y</p:attrName>
                                        </p:attrNameLst>
                                      </p:cBhvr>
                                      <p:tavLst>
                                        <p:tav tm="0">
                                          <p:val>
                                            <p:strVal val="#ppt_y"/>
                                          </p:val>
                                        </p:tav>
                                        <p:tav tm="100000">
                                          <p:val>
                                            <p:strVal val="#ppt_y"/>
                                          </p:val>
                                        </p:tav>
                                      </p:tavLst>
                                    </p:anim>
                                  </p:childTnLst>
                                </p:cTn>
                              </p:par>
                              <p:par>
                                <p:cTn id="204" presetID="2" presetClass="entr" presetSubtype="2" fill="hold" grpId="1" nodeType="withEffect">
                                  <p:stCondLst>
                                    <p:cond delay="0"/>
                                  </p:stCondLst>
                                  <p:childTnLst>
                                    <p:set>
                                      <p:cBhvr>
                                        <p:cTn id="205" dur="1" fill="hold">
                                          <p:stCondLst>
                                            <p:cond delay="0"/>
                                          </p:stCondLst>
                                        </p:cTn>
                                        <p:tgtEl>
                                          <p:spTgt spid="30"/>
                                        </p:tgtEl>
                                        <p:attrNameLst>
                                          <p:attrName>style.visibility</p:attrName>
                                        </p:attrNameLst>
                                      </p:cBhvr>
                                      <p:to>
                                        <p:strVal val="visible"/>
                                      </p:to>
                                    </p:set>
                                    <p:anim calcmode="lin" valueType="num">
                                      <p:cBhvr additive="base">
                                        <p:cTn id="206" dur="3000" fill="hold"/>
                                        <p:tgtEl>
                                          <p:spTgt spid="30"/>
                                        </p:tgtEl>
                                        <p:attrNameLst>
                                          <p:attrName>ppt_x</p:attrName>
                                        </p:attrNameLst>
                                      </p:cBhvr>
                                      <p:tavLst>
                                        <p:tav tm="0">
                                          <p:val>
                                            <p:strVal val="1+#ppt_w/2"/>
                                          </p:val>
                                        </p:tav>
                                        <p:tav tm="100000">
                                          <p:val>
                                            <p:strVal val="#ppt_x"/>
                                          </p:val>
                                        </p:tav>
                                      </p:tavLst>
                                    </p:anim>
                                    <p:anim calcmode="lin" valueType="num">
                                      <p:cBhvr additive="base">
                                        <p:cTn id="207" dur="3000" fill="hold"/>
                                        <p:tgtEl>
                                          <p:spTgt spid="30"/>
                                        </p:tgtEl>
                                        <p:attrNameLst>
                                          <p:attrName>ppt_y</p:attrName>
                                        </p:attrNameLst>
                                      </p:cBhvr>
                                      <p:tavLst>
                                        <p:tav tm="0">
                                          <p:val>
                                            <p:strVal val="#ppt_y"/>
                                          </p:val>
                                        </p:tav>
                                        <p:tav tm="100000">
                                          <p:val>
                                            <p:strVal val="#ppt_y"/>
                                          </p:val>
                                        </p:tav>
                                      </p:tavLst>
                                    </p:anim>
                                  </p:childTnLst>
                                </p:cTn>
                              </p:par>
                              <p:par>
                                <p:cTn id="208" presetID="2" presetClass="entr" presetSubtype="2" fill="hold" grpId="1" nodeType="withEffect">
                                  <p:stCondLst>
                                    <p:cond delay="0"/>
                                  </p:stCondLst>
                                  <p:childTnLst>
                                    <p:set>
                                      <p:cBhvr>
                                        <p:cTn id="209" dur="1" fill="hold">
                                          <p:stCondLst>
                                            <p:cond delay="0"/>
                                          </p:stCondLst>
                                        </p:cTn>
                                        <p:tgtEl>
                                          <p:spTgt spid="31"/>
                                        </p:tgtEl>
                                        <p:attrNameLst>
                                          <p:attrName>style.visibility</p:attrName>
                                        </p:attrNameLst>
                                      </p:cBhvr>
                                      <p:to>
                                        <p:strVal val="visible"/>
                                      </p:to>
                                    </p:set>
                                    <p:anim calcmode="lin" valueType="num">
                                      <p:cBhvr additive="base">
                                        <p:cTn id="210" dur="3000" fill="hold"/>
                                        <p:tgtEl>
                                          <p:spTgt spid="31"/>
                                        </p:tgtEl>
                                        <p:attrNameLst>
                                          <p:attrName>ppt_x</p:attrName>
                                        </p:attrNameLst>
                                      </p:cBhvr>
                                      <p:tavLst>
                                        <p:tav tm="0">
                                          <p:val>
                                            <p:strVal val="1+#ppt_w/2"/>
                                          </p:val>
                                        </p:tav>
                                        <p:tav tm="100000">
                                          <p:val>
                                            <p:strVal val="#ppt_x"/>
                                          </p:val>
                                        </p:tav>
                                      </p:tavLst>
                                    </p:anim>
                                    <p:anim calcmode="lin" valueType="num">
                                      <p:cBhvr additive="base">
                                        <p:cTn id="211" dur="3000" fill="hold"/>
                                        <p:tgtEl>
                                          <p:spTgt spid="31"/>
                                        </p:tgtEl>
                                        <p:attrNameLst>
                                          <p:attrName>ppt_y</p:attrName>
                                        </p:attrNameLst>
                                      </p:cBhvr>
                                      <p:tavLst>
                                        <p:tav tm="0">
                                          <p:val>
                                            <p:strVal val="#ppt_y"/>
                                          </p:val>
                                        </p:tav>
                                        <p:tav tm="100000">
                                          <p:val>
                                            <p:strVal val="#ppt_y"/>
                                          </p:val>
                                        </p:tav>
                                      </p:tavLst>
                                    </p:anim>
                                  </p:childTnLst>
                                </p:cTn>
                              </p:par>
                              <p:par>
                                <p:cTn id="212" presetID="2" presetClass="entr" presetSubtype="2" fill="hold" grpId="1" nodeType="withEffect">
                                  <p:stCondLst>
                                    <p:cond delay="0"/>
                                  </p:stCondLst>
                                  <p:childTnLst>
                                    <p:set>
                                      <p:cBhvr>
                                        <p:cTn id="213" dur="1" fill="hold">
                                          <p:stCondLst>
                                            <p:cond delay="0"/>
                                          </p:stCondLst>
                                        </p:cTn>
                                        <p:tgtEl>
                                          <p:spTgt spid="32"/>
                                        </p:tgtEl>
                                        <p:attrNameLst>
                                          <p:attrName>style.visibility</p:attrName>
                                        </p:attrNameLst>
                                      </p:cBhvr>
                                      <p:to>
                                        <p:strVal val="visible"/>
                                      </p:to>
                                    </p:set>
                                    <p:anim calcmode="lin" valueType="num">
                                      <p:cBhvr additive="base">
                                        <p:cTn id="214" dur="3000" fill="hold"/>
                                        <p:tgtEl>
                                          <p:spTgt spid="32"/>
                                        </p:tgtEl>
                                        <p:attrNameLst>
                                          <p:attrName>ppt_x</p:attrName>
                                        </p:attrNameLst>
                                      </p:cBhvr>
                                      <p:tavLst>
                                        <p:tav tm="0">
                                          <p:val>
                                            <p:strVal val="1+#ppt_w/2"/>
                                          </p:val>
                                        </p:tav>
                                        <p:tav tm="100000">
                                          <p:val>
                                            <p:strVal val="#ppt_x"/>
                                          </p:val>
                                        </p:tav>
                                      </p:tavLst>
                                    </p:anim>
                                    <p:anim calcmode="lin" valueType="num">
                                      <p:cBhvr additive="base">
                                        <p:cTn id="215" dur="3000" fill="hold"/>
                                        <p:tgtEl>
                                          <p:spTgt spid="32"/>
                                        </p:tgtEl>
                                        <p:attrNameLst>
                                          <p:attrName>ppt_y</p:attrName>
                                        </p:attrNameLst>
                                      </p:cBhvr>
                                      <p:tavLst>
                                        <p:tav tm="0">
                                          <p:val>
                                            <p:strVal val="#ppt_y"/>
                                          </p:val>
                                        </p:tav>
                                        <p:tav tm="100000">
                                          <p:val>
                                            <p:strVal val="#ppt_y"/>
                                          </p:val>
                                        </p:tav>
                                      </p:tavLst>
                                    </p:anim>
                                  </p:childTnLst>
                                </p:cTn>
                              </p:par>
                              <p:par>
                                <p:cTn id="216" presetID="2" presetClass="entr" presetSubtype="2" fill="hold" grpId="1" nodeType="withEffect">
                                  <p:stCondLst>
                                    <p:cond delay="0"/>
                                  </p:stCondLst>
                                  <p:childTnLst>
                                    <p:set>
                                      <p:cBhvr>
                                        <p:cTn id="217" dur="1" fill="hold">
                                          <p:stCondLst>
                                            <p:cond delay="0"/>
                                          </p:stCondLst>
                                        </p:cTn>
                                        <p:tgtEl>
                                          <p:spTgt spid="33"/>
                                        </p:tgtEl>
                                        <p:attrNameLst>
                                          <p:attrName>style.visibility</p:attrName>
                                        </p:attrNameLst>
                                      </p:cBhvr>
                                      <p:to>
                                        <p:strVal val="visible"/>
                                      </p:to>
                                    </p:set>
                                    <p:anim calcmode="lin" valueType="num">
                                      <p:cBhvr additive="base">
                                        <p:cTn id="218" dur="3000" fill="hold"/>
                                        <p:tgtEl>
                                          <p:spTgt spid="33"/>
                                        </p:tgtEl>
                                        <p:attrNameLst>
                                          <p:attrName>ppt_x</p:attrName>
                                        </p:attrNameLst>
                                      </p:cBhvr>
                                      <p:tavLst>
                                        <p:tav tm="0">
                                          <p:val>
                                            <p:strVal val="1+#ppt_w/2"/>
                                          </p:val>
                                        </p:tav>
                                        <p:tav tm="100000">
                                          <p:val>
                                            <p:strVal val="#ppt_x"/>
                                          </p:val>
                                        </p:tav>
                                      </p:tavLst>
                                    </p:anim>
                                    <p:anim calcmode="lin" valueType="num">
                                      <p:cBhvr additive="base">
                                        <p:cTn id="219" dur="3000" fill="hold"/>
                                        <p:tgtEl>
                                          <p:spTgt spid="33"/>
                                        </p:tgtEl>
                                        <p:attrNameLst>
                                          <p:attrName>ppt_y</p:attrName>
                                        </p:attrNameLst>
                                      </p:cBhvr>
                                      <p:tavLst>
                                        <p:tav tm="0">
                                          <p:val>
                                            <p:strVal val="#ppt_y"/>
                                          </p:val>
                                        </p:tav>
                                        <p:tav tm="100000">
                                          <p:val>
                                            <p:strVal val="#ppt_y"/>
                                          </p:val>
                                        </p:tav>
                                      </p:tavLst>
                                    </p:anim>
                                  </p:childTnLst>
                                </p:cTn>
                              </p:par>
                              <p:par>
                                <p:cTn id="220" presetID="2" presetClass="entr" presetSubtype="2" fill="hold" grpId="1" nodeType="withEffect">
                                  <p:stCondLst>
                                    <p:cond delay="0"/>
                                  </p:stCondLst>
                                  <p:childTnLst>
                                    <p:set>
                                      <p:cBhvr>
                                        <p:cTn id="221" dur="1" fill="hold">
                                          <p:stCondLst>
                                            <p:cond delay="0"/>
                                          </p:stCondLst>
                                        </p:cTn>
                                        <p:tgtEl>
                                          <p:spTgt spid="34"/>
                                        </p:tgtEl>
                                        <p:attrNameLst>
                                          <p:attrName>style.visibility</p:attrName>
                                        </p:attrNameLst>
                                      </p:cBhvr>
                                      <p:to>
                                        <p:strVal val="visible"/>
                                      </p:to>
                                    </p:set>
                                    <p:anim calcmode="lin" valueType="num">
                                      <p:cBhvr additive="base">
                                        <p:cTn id="222" dur="3000" fill="hold"/>
                                        <p:tgtEl>
                                          <p:spTgt spid="34"/>
                                        </p:tgtEl>
                                        <p:attrNameLst>
                                          <p:attrName>ppt_x</p:attrName>
                                        </p:attrNameLst>
                                      </p:cBhvr>
                                      <p:tavLst>
                                        <p:tav tm="0">
                                          <p:val>
                                            <p:strVal val="1+#ppt_w/2"/>
                                          </p:val>
                                        </p:tav>
                                        <p:tav tm="100000">
                                          <p:val>
                                            <p:strVal val="#ppt_x"/>
                                          </p:val>
                                        </p:tav>
                                      </p:tavLst>
                                    </p:anim>
                                    <p:anim calcmode="lin" valueType="num">
                                      <p:cBhvr additive="base">
                                        <p:cTn id="223" dur="3000" fill="hold"/>
                                        <p:tgtEl>
                                          <p:spTgt spid="34"/>
                                        </p:tgtEl>
                                        <p:attrNameLst>
                                          <p:attrName>ppt_y</p:attrName>
                                        </p:attrNameLst>
                                      </p:cBhvr>
                                      <p:tavLst>
                                        <p:tav tm="0">
                                          <p:val>
                                            <p:strVal val="#ppt_y"/>
                                          </p:val>
                                        </p:tav>
                                        <p:tav tm="100000">
                                          <p:val>
                                            <p:strVal val="#ppt_y"/>
                                          </p:val>
                                        </p:tav>
                                      </p:tavLst>
                                    </p:anim>
                                  </p:childTnLst>
                                </p:cTn>
                              </p:par>
                              <p:par>
                                <p:cTn id="224" presetID="2" presetClass="entr" presetSubtype="2" fill="hold" grpId="1" nodeType="withEffect">
                                  <p:stCondLst>
                                    <p:cond delay="0"/>
                                  </p:stCondLst>
                                  <p:childTnLst>
                                    <p:set>
                                      <p:cBhvr>
                                        <p:cTn id="225" dur="1" fill="hold">
                                          <p:stCondLst>
                                            <p:cond delay="0"/>
                                          </p:stCondLst>
                                        </p:cTn>
                                        <p:tgtEl>
                                          <p:spTgt spid="35"/>
                                        </p:tgtEl>
                                        <p:attrNameLst>
                                          <p:attrName>style.visibility</p:attrName>
                                        </p:attrNameLst>
                                      </p:cBhvr>
                                      <p:to>
                                        <p:strVal val="visible"/>
                                      </p:to>
                                    </p:set>
                                    <p:anim calcmode="lin" valueType="num">
                                      <p:cBhvr additive="base">
                                        <p:cTn id="226" dur="3000" fill="hold"/>
                                        <p:tgtEl>
                                          <p:spTgt spid="35"/>
                                        </p:tgtEl>
                                        <p:attrNameLst>
                                          <p:attrName>ppt_x</p:attrName>
                                        </p:attrNameLst>
                                      </p:cBhvr>
                                      <p:tavLst>
                                        <p:tav tm="0">
                                          <p:val>
                                            <p:strVal val="1+#ppt_w/2"/>
                                          </p:val>
                                        </p:tav>
                                        <p:tav tm="100000">
                                          <p:val>
                                            <p:strVal val="#ppt_x"/>
                                          </p:val>
                                        </p:tav>
                                      </p:tavLst>
                                    </p:anim>
                                    <p:anim calcmode="lin" valueType="num">
                                      <p:cBhvr additive="base">
                                        <p:cTn id="227" dur="3000" fill="hold"/>
                                        <p:tgtEl>
                                          <p:spTgt spid="35"/>
                                        </p:tgtEl>
                                        <p:attrNameLst>
                                          <p:attrName>ppt_y</p:attrName>
                                        </p:attrNameLst>
                                      </p:cBhvr>
                                      <p:tavLst>
                                        <p:tav tm="0">
                                          <p:val>
                                            <p:strVal val="#ppt_y"/>
                                          </p:val>
                                        </p:tav>
                                        <p:tav tm="100000">
                                          <p:val>
                                            <p:strVal val="#ppt_y"/>
                                          </p:val>
                                        </p:tav>
                                      </p:tavLst>
                                    </p:anim>
                                  </p:childTnLst>
                                </p:cTn>
                              </p:par>
                              <p:par>
                                <p:cTn id="228" presetID="2" presetClass="entr" presetSubtype="2" fill="hold" grpId="1" nodeType="withEffect">
                                  <p:stCondLst>
                                    <p:cond delay="0"/>
                                  </p:stCondLst>
                                  <p:childTnLst>
                                    <p:set>
                                      <p:cBhvr>
                                        <p:cTn id="229" dur="1" fill="hold">
                                          <p:stCondLst>
                                            <p:cond delay="0"/>
                                          </p:stCondLst>
                                        </p:cTn>
                                        <p:tgtEl>
                                          <p:spTgt spid="36"/>
                                        </p:tgtEl>
                                        <p:attrNameLst>
                                          <p:attrName>style.visibility</p:attrName>
                                        </p:attrNameLst>
                                      </p:cBhvr>
                                      <p:to>
                                        <p:strVal val="visible"/>
                                      </p:to>
                                    </p:set>
                                    <p:anim calcmode="lin" valueType="num">
                                      <p:cBhvr additive="base">
                                        <p:cTn id="230" dur="3000" fill="hold"/>
                                        <p:tgtEl>
                                          <p:spTgt spid="36"/>
                                        </p:tgtEl>
                                        <p:attrNameLst>
                                          <p:attrName>ppt_x</p:attrName>
                                        </p:attrNameLst>
                                      </p:cBhvr>
                                      <p:tavLst>
                                        <p:tav tm="0">
                                          <p:val>
                                            <p:strVal val="1+#ppt_w/2"/>
                                          </p:val>
                                        </p:tav>
                                        <p:tav tm="100000">
                                          <p:val>
                                            <p:strVal val="#ppt_x"/>
                                          </p:val>
                                        </p:tav>
                                      </p:tavLst>
                                    </p:anim>
                                    <p:anim calcmode="lin" valueType="num">
                                      <p:cBhvr additive="base">
                                        <p:cTn id="231" dur="3000" fill="hold"/>
                                        <p:tgtEl>
                                          <p:spTgt spid="36"/>
                                        </p:tgtEl>
                                        <p:attrNameLst>
                                          <p:attrName>ppt_y</p:attrName>
                                        </p:attrNameLst>
                                      </p:cBhvr>
                                      <p:tavLst>
                                        <p:tav tm="0">
                                          <p:val>
                                            <p:strVal val="#ppt_y"/>
                                          </p:val>
                                        </p:tav>
                                        <p:tav tm="100000">
                                          <p:val>
                                            <p:strVal val="#ppt_y"/>
                                          </p:val>
                                        </p:tav>
                                      </p:tavLst>
                                    </p:anim>
                                  </p:childTnLst>
                                </p:cTn>
                              </p:par>
                              <p:par>
                                <p:cTn id="232" presetID="8" presetClass="emph" presetSubtype="0" fill="hold" grpId="2" nodeType="withEffect">
                                  <p:stCondLst>
                                    <p:cond delay="0"/>
                                  </p:stCondLst>
                                  <p:childTnLst>
                                    <p:animRot by="21600000">
                                      <p:cBhvr>
                                        <p:cTn id="233" dur="3000" fill="hold"/>
                                        <p:tgtEl>
                                          <p:spTgt spid="5"/>
                                        </p:tgtEl>
                                        <p:attrNameLst>
                                          <p:attrName>r</p:attrName>
                                        </p:attrNameLst>
                                      </p:cBhvr>
                                    </p:animRot>
                                  </p:childTnLst>
                                </p:cTn>
                              </p:par>
                              <p:par>
                                <p:cTn id="234" presetID="8" presetClass="emph" presetSubtype="0" fill="hold" grpId="2" nodeType="withEffect">
                                  <p:stCondLst>
                                    <p:cond delay="0"/>
                                  </p:stCondLst>
                                  <p:childTnLst>
                                    <p:animRot by="21600000">
                                      <p:cBhvr>
                                        <p:cTn id="235" dur="3000" fill="hold"/>
                                        <p:tgtEl>
                                          <p:spTgt spid="6"/>
                                        </p:tgtEl>
                                        <p:attrNameLst>
                                          <p:attrName>r</p:attrName>
                                        </p:attrNameLst>
                                      </p:cBhvr>
                                    </p:animRot>
                                  </p:childTnLst>
                                </p:cTn>
                              </p:par>
                              <p:par>
                                <p:cTn id="236" presetID="8" presetClass="emph" presetSubtype="0" fill="hold" grpId="2" nodeType="withEffect">
                                  <p:stCondLst>
                                    <p:cond delay="0"/>
                                  </p:stCondLst>
                                  <p:childTnLst>
                                    <p:animRot by="21600000">
                                      <p:cBhvr>
                                        <p:cTn id="237" dur="3000" fill="hold"/>
                                        <p:tgtEl>
                                          <p:spTgt spid="7"/>
                                        </p:tgtEl>
                                        <p:attrNameLst>
                                          <p:attrName>r</p:attrName>
                                        </p:attrNameLst>
                                      </p:cBhvr>
                                    </p:animRot>
                                  </p:childTnLst>
                                </p:cTn>
                              </p:par>
                              <p:par>
                                <p:cTn id="238" presetID="8" presetClass="emph" presetSubtype="0" fill="hold" grpId="2" nodeType="withEffect">
                                  <p:stCondLst>
                                    <p:cond delay="0"/>
                                  </p:stCondLst>
                                  <p:childTnLst>
                                    <p:animRot by="21600000">
                                      <p:cBhvr>
                                        <p:cTn id="239" dur="3000" fill="hold"/>
                                        <p:tgtEl>
                                          <p:spTgt spid="8"/>
                                        </p:tgtEl>
                                        <p:attrNameLst>
                                          <p:attrName>r</p:attrName>
                                        </p:attrNameLst>
                                      </p:cBhvr>
                                    </p:animRot>
                                  </p:childTnLst>
                                </p:cTn>
                              </p:par>
                              <p:par>
                                <p:cTn id="240" presetID="8" presetClass="emph" presetSubtype="0" fill="hold" grpId="2" nodeType="withEffect">
                                  <p:stCondLst>
                                    <p:cond delay="0"/>
                                  </p:stCondLst>
                                  <p:childTnLst>
                                    <p:animRot by="21600000">
                                      <p:cBhvr>
                                        <p:cTn id="241" dur="3000" fill="hold"/>
                                        <p:tgtEl>
                                          <p:spTgt spid="9"/>
                                        </p:tgtEl>
                                        <p:attrNameLst>
                                          <p:attrName>r</p:attrName>
                                        </p:attrNameLst>
                                      </p:cBhvr>
                                    </p:animRot>
                                  </p:childTnLst>
                                </p:cTn>
                              </p:par>
                              <p:par>
                                <p:cTn id="242" presetID="8" presetClass="emph" presetSubtype="0" fill="hold" grpId="2" nodeType="withEffect">
                                  <p:stCondLst>
                                    <p:cond delay="0"/>
                                  </p:stCondLst>
                                  <p:childTnLst>
                                    <p:animRot by="21600000">
                                      <p:cBhvr>
                                        <p:cTn id="243" dur="3000" fill="hold"/>
                                        <p:tgtEl>
                                          <p:spTgt spid="10"/>
                                        </p:tgtEl>
                                        <p:attrNameLst>
                                          <p:attrName>r</p:attrName>
                                        </p:attrNameLst>
                                      </p:cBhvr>
                                    </p:animRot>
                                  </p:childTnLst>
                                </p:cTn>
                              </p:par>
                              <p:par>
                                <p:cTn id="244" presetID="8" presetClass="emph" presetSubtype="0" fill="hold" grpId="2" nodeType="withEffect">
                                  <p:stCondLst>
                                    <p:cond delay="0"/>
                                  </p:stCondLst>
                                  <p:childTnLst>
                                    <p:animRot by="21600000">
                                      <p:cBhvr>
                                        <p:cTn id="245" dur="3000" fill="hold"/>
                                        <p:tgtEl>
                                          <p:spTgt spid="11"/>
                                        </p:tgtEl>
                                        <p:attrNameLst>
                                          <p:attrName>r</p:attrName>
                                        </p:attrNameLst>
                                      </p:cBhvr>
                                    </p:animRot>
                                  </p:childTnLst>
                                </p:cTn>
                              </p:par>
                              <p:par>
                                <p:cTn id="246" presetID="8" presetClass="emph" presetSubtype="0" fill="hold" grpId="2" nodeType="withEffect">
                                  <p:stCondLst>
                                    <p:cond delay="0"/>
                                  </p:stCondLst>
                                  <p:childTnLst>
                                    <p:animRot by="21600000">
                                      <p:cBhvr>
                                        <p:cTn id="247" dur="3000" fill="hold"/>
                                        <p:tgtEl>
                                          <p:spTgt spid="12"/>
                                        </p:tgtEl>
                                        <p:attrNameLst>
                                          <p:attrName>r</p:attrName>
                                        </p:attrNameLst>
                                      </p:cBhvr>
                                    </p:animRot>
                                  </p:childTnLst>
                                </p:cTn>
                              </p:par>
                              <p:par>
                                <p:cTn id="248" presetID="8" presetClass="emph" presetSubtype="0" fill="hold" grpId="2" nodeType="withEffect">
                                  <p:stCondLst>
                                    <p:cond delay="0"/>
                                  </p:stCondLst>
                                  <p:childTnLst>
                                    <p:animRot by="21600000">
                                      <p:cBhvr>
                                        <p:cTn id="249" dur="3000" fill="hold"/>
                                        <p:tgtEl>
                                          <p:spTgt spid="13"/>
                                        </p:tgtEl>
                                        <p:attrNameLst>
                                          <p:attrName>r</p:attrName>
                                        </p:attrNameLst>
                                      </p:cBhvr>
                                    </p:animRot>
                                  </p:childTnLst>
                                </p:cTn>
                              </p:par>
                              <p:par>
                                <p:cTn id="250" presetID="8" presetClass="emph" presetSubtype="0" fill="hold" grpId="2" nodeType="withEffect">
                                  <p:stCondLst>
                                    <p:cond delay="0"/>
                                  </p:stCondLst>
                                  <p:childTnLst>
                                    <p:animRot by="21600000">
                                      <p:cBhvr>
                                        <p:cTn id="251" dur="3000" fill="hold"/>
                                        <p:tgtEl>
                                          <p:spTgt spid="14"/>
                                        </p:tgtEl>
                                        <p:attrNameLst>
                                          <p:attrName>r</p:attrName>
                                        </p:attrNameLst>
                                      </p:cBhvr>
                                    </p:animRot>
                                  </p:childTnLst>
                                </p:cTn>
                              </p:par>
                              <p:par>
                                <p:cTn id="252" presetID="8" presetClass="emph" presetSubtype="0" fill="hold" grpId="2" nodeType="withEffect">
                                  <p:stCondLst>
                                    <p:cond delay="0"/>
                                  </p:stCondLst>
                                  <p:childTnLst>
                                    <p:animRot by="21600000">
                                      <p:cBhvr>
                                        <p:cTn id="253" dur="3000" fill="hold"/>
                                        <p:tgtEl>
                                          <p:spTgt spid="15"/>
                                        </p:tgtEl>
                                        <p:attrNameLst>
                                          <p:attrName>r</p:attrName>
                                        </p:attrNameLst>
                                      </p:cBhvr>
                                    </p:animRot>
                                  </p:childTnLst>
                                </p:cTn>
                              </p:par>
                              <p:par>
                                <p:cTn id="254" presetID="8" presetClass="emph" presetSubtype="0" fill="hold" grpId="2" nodeType="withEffect">
                                  <p:stCondLst>
                                    <p:cond delay="0"/>
                                  </p:stCondLst>
                                  <p:childTnLst>
                                    <p:animRot by="21600000">
                                      <p:cBhvr>
                                        <p:cTn id="255" dur="3000" fill="hold"/>
                                        <p:tgtEl>
                                          <p:spTgt spid="16"/>
                                        </p:tgtEl>
                                        <p:attrNameLst>
                                          <p:attrName>r</p:attrName>
                                        </p:attrNameLst>
                                      </p:cBhvr>
                                    </p:animRot>
                                  </p:childTnLst>
                                </p:cTn>
                              </p:par>
                              <p:par>
                                <p:cTn id="256" presetID="8" presetClass="emph" presetSubtype="0" fill="hold" grpId="2" nodeType="withEffect">
                                  <p:stCondLst>
                                    <p:cond delay="0"/>
                                  </p:stCondLst>
                                  <p:childTnLst>
                                    <p:animRot by="21600000">
                                      <p:cBhvr>
                                        <p:cTn id="257" dur="3000" fill="hold"/>
                                        <p:tgtEl>
                                          <p:spTgt spid="17"/>
                                        </p:tgtEl>
                                        <p:attrNameLst>
                                          <p:attrName>r</p:attrName>
                                        </p:attrNameLst>
                                      </p:cBhvr>
                                    </p:animRot>
                                  </p:childTnLst>
                                </p:cTn>
                              </p:par>
                              <p:par>
                                <p:cTn id="258" presetID="8" presetClass="emph" presetSubtype="0" fill="hold" grpId="2" nodeType="withEffect">
                                  <p:stCondLst>
                                    <p:cond delay="0"/>
                                  </p:stCondLst>
                                  <p:childTnLst>
                                    <p:animRot by="21600000">
                                      <p:cBhvr>
                                        <p:cTn id="259" dur="3000" fill="hold"/>
                                        <p:tgtEl>
                                          <p:spTgt spid="18"/>
                                        </p:tgtEl>
                                        <p:attrNameLst>
                                          <p:attrName>r</p:attrName>
                                        </p:attrNameLst>
                                      </p:cBhvr>
                                    </p:animRot>
                                  </p:childTnLst>
                                </p:cTn>
                              </p:par>
                              <p:par>
                                <p:cTn id="260" presetID="8" presetClass="emph" presetSubtype="0" fill="hold" grpId="2" nodeType="withEffect">
                                  <p:stCondLst>
                                    <p:cond delay="0"/>
                                  </p:stCondLst>
                                  <p:childTnLst>
                                    <p:animRot by="21600000">
                                      <p:cBhvr>
                                        <p:cTn id="261" dur="3000" fill="hold"/>
                                        <p:tgtEl>
                                          <p:spTgt spid="19"/>
                                        </p:tgtEl>
                                        <p:attrNameLst>
                                          <p:attrName>r</p:attrName>
                                        </p:attrNameLst>
                                      </p:cBhvr>
                                    </p:animRot>
                                  </p:childTnLst>
                                </p:cTn>
                              </p:par>
                              <p:par>
                                <p:cTn id="262" presetID="8" presetClass="emph" presetSubtype="0" fill="hold" grpId="2" nodeType="withEffect">
                                  <p:stCondLst>
                                    <p:cond delay="0"/>
                                  </p:stCondLst>
                                  <p:childTnLst>
                                    <p:animRot by="21600000">
                                      <p:cBhvr>
                                        <p:cTn id="263" dur="3000" fill="hold"/>
                                        <p:tgtEl>
                                          <p:spTgt spid="20"/>
                                        </p:tgtEl>
                                        <p:attrNameLst>
                                          <p:attrName>r</p:attrName>
                                        </p:attrNameLst>
                                      </p:cBhvr>
                                    </p:animRot>
                                  </p:childTnLst>
                                </p:cTn>
                              </p:par>
                              <p:par>
                                <p:cTn id="264" presetID="8" presetClass="emph" presetSubtype="0" fill="hold" grpId="2" nodeType="withEffect">
                                  <p:stCondLst>
                                    <p:cond delay="0"/>
                                  </p:stCondLst>
                                  <p:childTnLst>
                                    <p:animRot by="-21600000">
                                      <p:cBhvr>
                                        <p:cTn id="265" dur="3000" fill="hold"/>
                                        <p:tgtEl>
                                          <p:spTgt spid="21"/>
                                        </p:tgtEl>
                                        <p:attrNameLst>
                                          <p:attrName>r</p:attrName>
                                        </p:attrNameLst>
                                      </p:cBhvr>
                                    </p:animRot>
                                  </p:childTnLst>
                                </p:cTn>
                              </p:par>
                              <p:par>
                                <p:cTn id="266" presetID="8" presetClass="emph" presetSubtype="0" fill="hold" grpId="2" nodeType="withEffect">
                                  <p:stCondLst>
                                    <p:cond delay="0"/>
                                  </p:stCondLst>
                                  <p:childTnLst>
                                    <p:animRot by="-21600000">
                                      <p:cBhvr>
                                        <p:cTn id="267" dur="3000" fill="hold"/>
                                        <p:tgtEl>
                                          <p:spTgt spid="22"/>
                                        </p:tgtEl>
                                        <p:attrNameLst>
                                          <p:attrName>r</p:attrName>
                                        </p:attrNameLst>
                                      </p:cBhvr>
                                    </p:animRot>
                                  </p:childTnLst>
                                </p:cTn>
                              </p:par>
                              <p:par>
                                <p:cTn id="268" presetID="8" presetClass="emph" presetSubtype="0" fill="hold" grpId="2" nodeType="withEffect">
                                  <p:stCondLst>
                                    <p:cond delay="0"/>
                                  </p:stCondLst>
                                  <p:childTnLst>
                                    <p:animRot by="-21600000">
                                      <p:cBhvr>
                                        <p:cTn id="269" dur="3000" fill="hold"/>
                                        <p:tgtEl>
                                          <p:spTgt spid="23"/>
                                        </p:tgtEl>
                                        <p:attrNameLst>
                                          <p:attrName>r</p:attrName>
                                        </p:attrNameLst>
                                      </p:cBhvr>
                                    </p:animRot>
                                  </p:childTnLst>
                                </p:cTn>
                              </p:par>
                              <p:par>
                                <p:cTn id="270" presetID="8" presetClass="emph" presetSubtype="0" fill="hold" grpId="2" nodeType="withEffect">
                                  <p:stCondLst>
                                    <p:cond delay="0"/>
                                  </p:stCondLst>
                                  <p:childTnLst>
                                    <p:animRot by="-21600000">
                                      <p:cBhvr>
                                        <p:cTn id="271" dur="3000" fill="hold"/>
                                        <p:tgtEl>
                                          <p:spTgt spid="24"/>
                                        </p:tgtEl>
                                        <p:attrNameLst>
                                          <p:attrName>r</p:attrName>
                                        </p:attrNameLst>
                                      </p:cBhvr>
                                    </p:animRot>
                                  </p:childTnLst>
                                </p:cTn>
                              </p:par>
                              <p:par>
                                <p:cTn id="272" presetID="8" presetClass="emph" presetSubtype="0" fill="hold" grpId="2" nodeType="withEffect">
                                  <p:stCondLst>
                                    <p:cond delay="0"/>
                                  </p:stCondLst>
                                  <p:childTnLst>
                                    <p:animRot by="-21600000">
                                      <p:cBhvr>
                                        <p:cTn id="273" dur="3000" fill="hold"/>
                                        <p:tgtEl>
                                          <p:spTgt spid="25"/>
                                        </p:tgtEl>
                                        <p:attrNameLst>
                                          <p:attrName>r</p:attrName>
                                        </p:attrNameLst>
                                      </p:cBhvr>
                                    </p:animRot>
                                  </p:childTnLst>
                                </p:cTn>
                              </p:par>
                              <p:par>
                                <p:cTn id="274" presetID="8" presetClass="emph" presetSubtype="0" fill="hold" grpId="2" nodeType="withEffect">
                                  <p:stCondLst>
                                    <p:cond delay="0"/>
                                  </p:stCondLst>
                                  <p:childTnLst>
                                    <p:animRot by="-21600000">
                                      <p:cBhvr>
                                        <p:cTn id="275" dur="3000" fill="hold"/>
                                        <p:tgtEl>
                                          <p:spTgt spid="26"/>
                                        </p:tgtEl>
                                        <p:attrNameLst>
                                          <p:attrName>r</p:attrName>
                                        </p:attrNameLst>
                                      </p:cBhvr>
                                    </p:animRot>
                                  </p:childTnLst>
                                </p:cTn>
                              </p:par>
                              <p:par>
                                <p:cTn id="276" presetID="8" presetClass="emph" presetSubtype="0" fill="hold" grpId="2" nodeType="withEffect">
                                  <p:stCondLst>
                                    <p:cond delay="0"/>
                                  </p:stCondLst>
                                  <p:childTnLst>
                                    <p:animRot by="-21600000">
                                      <p:cBhvr>
                                        <p:cTn id="277" dur="3000" fill="hold"/>
                                        <p:tgtEl>
                                          <p:spTgt spid="27"/>
                                        </p:tgtEl>
                                        <p:attrNameLst>
                                          <p:attrName>r</p:attrName>
                                        </p:attrNameLst>
                                      </p:cBhvr>
                                    </p:animRot>
                                  </p:childTnLst>
                                </p:cTn>
                              </p:par>
                              <p:par>
                                <p:cTn id="278" presetID="8" presetClass="emph" presetSubtype="0" fill="hold" grpId="2" nodeType="withEffect">
                                  <p:stCondLst>
                                    <p:cond delay="0"/>
                                  </p:stCondLst>
                                  <p:childTnLst>
                                    <p:animRot by="-21600000">
                                      <p:cBhvr>
                                        <p:cTn id="279" dur="3000" fill="hold"/>
                                        <p:tgtEl>
                                          <p:spTgt spid="28"/>
                                        </p:tgtEl>
                                        <p:attrNameLst>
                                          <p:attrName>r</p:attrName>
                                        </p:attrNameLst>
                                      </p:cBhvr>
                                    </p:animRot>
                                  </p:childTnLst>
                                </p:cTn>
                              </p:par>
                              <p:par>
                                <p:cTn id="280" presetID="8" presetClass="emph" presetSubtype="0" fill="hold" grpId="2" nodeType="withEffect">
                                  <p:stCondLst>
                                    <p:cond delay="0"/>
                                  </p:stCondLst>
                                  <p:childTnLst>
                                    <p:animRot by="-21600000">
                                      <p:cBhvr>
                                        <p:cTn id="281" dur="3000" fill="hold"/>
                                        <p:tgtEl>
                                          <p:spTgt spid="29"/>
                                        </p:tgtEl>
                                        <p:attrNameLst>
                                          <p:attrName>r</p:attrName>
                                        </p:attrNameLst>
                                      </p:cBhvr>
                                    </p:animRot>
                                  </p:childTnLst>
                                </p:cTn>
                              </p:par>
                              <p:par>
                                <p:cTn id="282" presetID="8" presetClass="emph" presetSubtype="0" fill="hold" grpId="2" nodeType="withEffect">
                                  <p:stCondLst>
                                    <p:cond delay="0"/>
                                  </p:stCondLst>
                                  <p:childTnLst>
                                    <p:animRot by="-21600000">
                                      <p:cBhvr>
                                        <p:cTn id="283" dur="3000" fill="hold"/>
                                        <p:tgtEl>
                                          <p:spTgt spid="30"/>
                                        </p:tgtEl>
                                        <p:attrNameLst>
                                          <p:attrName>r</p:attrName>
                                        </p:attrNameLst>
                                      </p:cBhvr>
                                    </p:animRot>
                                  </p:childTnLst>
                                </p:cTn>
                              </p:par>
                              <p:par>
                                <p:cTn id="284" presetID="8" presetClass="emph" presetSubtype="0" fill="hold" grpId="2" nodeType="withEffect">
                                  <p:stCondLst>
                                    <p:cond delay="0"/>
                                  </p:stCondLst>
                                  <p:childTnLst>
                                    <p:animRot by="-21600000">
                                      <p:cBhvr>
                                        <p:cTn id="285" dur="3000" fill="hold"/>
                                        <p:tgtEl>
                                          <p:spTgt spid="31"/>
                                        </p:tgtEl>
                                        <p:attrNameLst>
                                          <p:attrName>r</p:attrName>
                                        </p:attrNameLst>
                                      </p:cBhvr>
                                    </p:animRot>
                                  </p:childTnLst>
                                </p:cTn>
                              </p:par>
                              <p:par>
                                <p:cTn id="286" presetID="8" presetClass="emph" presetSubtype="0" fill="hold" grpId="2" nodeType="withEffect">
                                  <p:stCondLst>
                                    <p:cond delay="0"/>
                                  </p:stCondLst>
                                  <p:childTnLst>
                                    <p:animRot by="-21600000">
                                      <p:cBhvr>
                                        <p:cTn id="287" dur="3000" fill="hold"/>
                                        <p:tgtEl>
                                          <p:spTgt spid="32"/>
                                        </p:tgtEl>
                                        <p:attrNameLst>
                                          <p:attrName>r</p:attrName>
                                        </p:attrNameLst>
                                      </p:cBhvr>
                                    </p:animRot>
                                  </p:childTnLst>
                                </p:cTn>
                              </p:par>
                              <p:par>
                                <p:cTn id="288" presetID="8" presetClass="emph" presetSubtype="0" fill="hold" grpId="2" nodeType="withEffect">
                                  <p:stCondLst>
                                    <p:cond delay="0"/>
                                  </p:stCondLst>
                                  <p:childTnLst>
                                    <p:animRot by="-21600000">
                                      <p:cBhvr>
                                        <p:cTn id="289" dur="3000" fill="hold"/>
                                        <p:tgtEl>
                                          <p:spTgt spid="33"/>
                                        </p:tgtEl>
                                        <p:attrNameLst>
                                          <p:attrName>r</p:attrName>
                                        </p:attrNameLst>
                                      </p:cBhvr>
                                    </p:animRot>
                                  </p:childTnLst>
                                </p:cTn>
                              </p:par>
                              <p:par>
                                <p:cTn id="290" presetID="8" presetClass="emph" presetSubtype="0" fill="hold" grpId="2" nodeType="withEffect">
                                  <p:stCondLst>
                                    <p:cond delay="0"/>
                                  </p:stCondLst>
                                  <p:childTnLst>
                                    <p:animRot by="-21600000">
                                      <p:cBhvr>
                                        <p:cTn id="291" dur="3000" fill="hold"/>
                                        <p:tgtEl>
                                          <p:spTgt spid="34"/>
                                        </p:tgtEl>
                                        <p:attrNameLst>
                                          <p:attrName>r</p:attrName>
                                        </p:attrNameLst>
                                      </p:cBhvr>
                                    </p:animRot>
                                  </p:childTnLst>
                                </p:cTn>
                              </p:par>
                              <p:par>
                                <p:cTn id="292" presetID="8" presetClass="emph" presetSubtype="0" fill="hold" grpId="2" nodeType="withEffect">
                                  <p:stCondLst>
                                    <p:cond delay="0"/>
                                  </p:stCondLst>
                                  <p:childTnLst>
                                    <p:animRot by="-21600000">
                                      <p:cBhvr>
                                        <p:cTn id="293" dur="3000" fill="hold"/>
                                        <p:tgtEl>
                                          <p:spTgt spid="35"/>
                                        </p:tgtEl>
                                        <p:attrNameLst>
                                          <p:attrName>r</p:attrName>
                                        </p:attrNameLst>
                                      </p:cBhvr>
                                    </p:animRot>
                                  </p:childTnLst>
                                </p:cTn>
                              </p:par>
                              <p:par>
                                <p:cTn id="294" presetID="8" presetClass="emph" presetSubtype="0" fill="hold" grpId="2" nodeType="withEffect">
                                  <p:stCondLst>
                                    <p:cond delay="0"/>
                                  </p:stCondLst>
                                  <p:childTnLst>
                                    <p:animRot by="-21600000">
                                      <p:cBhvr>
                                        <p:cTn id="295" dur="3000" fill="hold"/>
                                        <p:tgtEl>
                                          <p:spTgt spid="36"/>
                                        </p:tgtEl>
                                        <p:attrNameLst>
                                          <p:attrName>r</p:attrName>
                                        </p:attrNameLst>
                                      </p:cBhvr>
                                    </p:animRot>
                                  </p:childTnLst>
                                </p:cTn>
                              </p:par>
                            </p:childTnLst>
                          </p:cTn>
                        </p:par>
                        <p:par>
                          <p:cTn id="296" fill="hold">
                            <p:stCondLst>
                              <p:cond delay="3000"/>
                            </p:stCondLst>
                            <p:childTnLst>
                              <p:par>
                                <p:cTn id="297" presetID="2" presetClass="exit" presetSubtype="4" fill="hold" grpId="3" nodeType="afterEffect">
                                  <p:stCondLst>
                                    <p:cond delay="0"/>
                                  </p:stCondLst>
                                  <p:childTnLst>
                                    <p:anim calcmode="lin" valueType="num">
                                      <p:cBhvr additive="base">
                                        <p:cTn id="298" dur="3000"/>
                                        <p:tgtEl>
                                          <p:spTgt spid="5"/>
                                        </p:tgtEl>
                                        <p:attrNameLst>
                                          <p:attrName>ppt_x</p:attrName>
                                        </p:attrNameLst>
                                      </p:cBhvr>
                                      <p:tavLst>
                                        <p:tav tm="0">
                                          <p:val>
                                            <p:strVal val="ppt_x"/>
                                          </p:val>
                                        </p:tav>
                                        <p:tav tm="100000">
                                          <p:val>
                                            <p:strVal val="ppt_x"/>
                                          </p:val>
                                        </p:tav>
                                      </p:tavLst>
                                    </p:anim>
                                    <p:anim calcmode="lin" valueType="num">
                                      <p:cBhvr additive="base">
                                        <p:cTn id="299" dur="3000"/>
                                        <p:tgtEl>
                                          <p:spTgt spid="5"/>
                                        </p:tgtEl>
                                        <p:attrNameLst>
                                          <p:attrName>ppt_y</p:attrName>
                                        </p:attrNameLst>
                                      </p:cBhvr>
                                      <p:tavLst>
                                        <p:tav tm="0">
                                          <p:val>
                                            <p:strVal val="ppt_y"/>
                                          </p:val>
                                        </p:tav>
                                        <p:tav tm="100000">
                                          <p:val>
                                            <p:strVal val="1+ppt_h/2"/>
                                          </p:val>
                                        </p:tav>
                                      </p:tavLst>
                                    </p:anim>
                                    <p:set>
                                      <p:cBhvr>
                                        <p:cTn id="300" dur="1" fill="hold">
                                          <p:stCondLst>
                                            <p:cond delay="2999"/>
                                          </p:stCondLst>
                                        </p:cTn>
                                        <p:tgtEl>
                                          <p:spTgt spid="5"/>
                                        </p:tgtEl>
                                        <p:attrNameLst>
                                          <p:attrName>style.visibility</p:attrName>
                                        </p:attrNameLst>
                                      </p:cBhvr>
                                      <p:to>
                                        <p:strVal val="hidden"/>
                                      </p:to>
                                    </p:set>
                                  </p:childTnLst>
                                </p:cTn>
                              </p:par>
                              <p:par>
                                <p:cTn id="301" presetID="2" presetClass="exit" presetSubtype="4" fill="hold" grpId="3" nodeType="withEffect">
                                  <p:stCondLst>
                                    <p:cond delay="0"/>
                                  </p:stCondLst>
                                  <p:childTnLst>
                                    <p:anim calcmode="lin" valueType="num">
                                      <p:cBhvr additive="base">
                                        <p:cTn id="302" dur="3000"/>
                                        <p:tgtEl>
                                          <p:spTgt spid="6"/>
                                        </p:tgtEl>
                                        <p:attrNameLst>
                                          <p:attrName>ppt_x</p:attrName>
                                        </p:attrNameLst>
                                      </p:cBhvr>
                                      <p:tavLst>
                                        <p:tav tm="0">
                                          <p:val>
                                            <p:strVal val="ppt_x"/>
                                          </p:val>
                                        </p:tav>
                                        <p:tav tm="100000">
                                          <p:val>
                                            <p:strVal val="ppt_x"/>
                                          </p:val>
                                        </p:tav>
                                      </p:tavLst>
                                    </p:anim>
                                    <p:anim calcmode="lin" valueType="num">
                                      <p:cBhvr additive="base">
                                        <p:cTn id="303" dur="3000"/>
                                        <p:tgtEl>
                                          <p:spTgt spid="6"/>
                                        </p:tgtEl>
                                        <p:attrNameLst>
                                          <p:attrName>ppt_y</p:attrName>
                                        </p:attrNameLst>
                                      </p:cBhvr>
                                      <p:tavLst>
                                        <p:tav tm="0">
                                          <p:val>
                                            <p:strVal val="ppt_y"/>
                                          </p:val>
                                        </p:tav>
                                        <p:tav tm="100000">
                                          <p:val>
                                            <p:strVal val="1+ppt_h/2"/>
                                          </p:val>
                                        </p:tav>
                                      </p:tavLst>
                                    </p:anim>
                                    <p:set>
                                      <p:cBhvr>
                                        <p:cTn id="304" dur="1" fill="hold">
                                          <p:stCondLst>
                                            <p:cond delay="2999"/>
                                          </p:stCondLst>
                                        </p:cTn>
                                        <p:tgtEl>
                                          <p:spTgt spid="6"/>
                                        </p:tgtEl>
                                        <p:attrNameLst>
                                          <p:attrName>style.visibility</p:attrName>
                                        </p:attrNameLst>
                                      </p:cBhvr>
                                      <p:to>
                                        <p:strVal val="hidden"/>
                                      </p:to>
                                    </p:set>
                                  </p:childTnLst>
                                </p:cTn>
                              </p:par>
                              <p:par>
                                <p:cTn id="305" presetID="2" presetClass="exit" presetSubtype="4" fill="hold" grpId="3" nodeType="withEffect">
                                  <p:stCondLst>
                                    <p:cond delay="0"/>
                                  </p:stCondLst>
                                  <p:childTnLst>
                                    <p:anim calcmode="lin" valueType="num">
                                      <p:cBhvr additive="base">
                                        <p:cTn id="306" dur="3000"/>
                                        <p:tgtEl>
                                          <p:spTgt spid="7"/>
                                        </p:tgtEl>
                                        <p:attrNameLst>
                                          <p:attrName>ppt_x</p:attrName>
                                        </p:attrNameLst>
                                      </p:cBhvr>
                                      <p:tavLst>
                                        <p:tav tm="0">
                                          <p:val>
                                            <p:strVal val="ppt_x"/>
                                          </p:val>
                                        </p:tav>
                                        <p:tav tm="100000">
                                          <p:val>
                                            <p:strVal val="ppt_x"/>
                                          </p:val>
                                        </p:tav>
                                      </p:tavLst>
                                    </p:anim>
                                    <p:anim calcmode="lin" valueType="num">
                                      <p:cBhvr additive="base">
                                        <p:cTn id="307" dur="3000"/>
                                        <p:tgtEl>
                                          <p:spTgt spid="7"/>
                                        </p:tgtEl>
                                        <p:attrNameLst>
                                          <p:attrName>ppt_y</p:attrName>
                                        </p:attrNameLst>
                                      </p:cBhvr>
                                      <p:tavLst>
                                        <p:tav tm="0">
                                          <p:val>
                                            <p:strVal val="ppt_y"/>
                                          </p:val>
                                        </p:tav>
                                        <p:tav tm="100000">
                                          <p:val>
                                            <p:strVal val="1+ppt_h/2"/>
                                          </p:val>
                                        </p:tav>
                                      </p:tavLst>
                                    </p:anim>
                                    <p:set>
                                      <p:cBhvr>
                                        <p:cTn id="308" dur="1" fill="hold">
                                          <p:stCondLst>
                                            <p:cond delay="2999"/>
                                          </p:stCondLst>
                                        </p:cTn>
                                        <p:tgtEl>
                                          <p:spTgt spid="7"/>
                                        </p:tgtEl>
                                        <p:attrNameLst>
                                          <p:attrName>style.visibility</p:attrName>
                                        </p:attrNameLst>
                                      </p:cBhvr>
                                      <p:to>
                                        <p:strVal val="hidden"/>
                                      </p:to>
                                    </p:set>
                                  </p:childTnLst>
                                </p:cTn>
                              </p:par>
                              <p:par>
                                <p:cTn id="309" presetID="2" presetClass="exit" presetSubtype="4" fill="hold" grpId="3" nodeType="withEffect">
                                  <p:stCondLst>
                                    <p:cond delay="0"/>
                                  </p:stCondLst>
                                  <p:childTnLst>
                                    <p:anim calcmode="lin" valueType="num">
                                      <p:cBhvr additive="base">
                                        <p:cTn id="310" dur="3000"/>
                                        <p:tgtEl>
                                          <p:spTgt spid="8"/>
                                        </p:tgtEl>
                                        <p:attrNameLst>
                                          <p:attrName>ppt_x</p:attrName>
                                        </p:attrNameLst>
                                      </p:cBhvr>
                                      <p:tavLst>
                                        <p:tav tm="0">
                                          <p:val>
                                            <p:strVal val="ppt_x"/>
                                          </p:val>
                                        </p:tav>
                                        <p:tav tm="100000">
                                          <p:val>
                                            <p:strVal val="ppt_x"/>
                                          </p:val>
                                        </p:tav>
                                      </p:tavLst>
                                    </p:anim>
                                    <p:anim calcmode="lin" valueType="num">
                                      <p:cBhvr additive="base">
                                        <p:cTn id="311" dur="3000"/>
                                        <p:tgtEl>
                                          <p:spTgt spid="8"/>
                                        </p:tgtEl>
                                        <p:attrNameLst>
                                          <p:attrName>ppt_y</p:attrName>
                                        </p:attrNameLst>
                                      </p:cBhvr>
                                      <p:tavLst>
                                        <p:tav tm="0">
                                          <p:val>
                                            <p:strVal val="ppt_y"/>
                                          </p:val>
                                        </p:tav>
                                        <p:tav tm="100000">
                                          <p:val>
                                            <p:strVal val="1+ppt_h/2"/>
                                          </p:val>
                                        </p:tav>
                                      </p:tavLst>
                                    </p:anim>
                                    <p:set>
                                      <p:cBhvr>
                                        <p:cTn id="312" dur="1" fill="hold">
                                          <p:stCondLst>
                                            <p:cond delay="2999"/>
                                          </p:stCondLst>
                                        </p:cTn>
                                        <p:tgtEl>
                                          <p:spTgt spid="8"/>
                                        </p:tgtEl>
                                        <p:attrNameLst>
                                          <p:attrName>style.visibility</p:attrName>
                                        </p:attrNameLst>
                                      </p:cBhvr>
                                      <p:to>
                                        <p:strVal val="hidden"/>
                                      </p:to>
                                    </p:set>
                                  </p:childTnLst>
                                </p:cTn>
                              </p:par>
                              <p:par>
                                <p:cTn id="313" presetID="2" presetClass="exit" presetSubtype="4" fill="hold" grpId="3" nodeType="withEffect">
                                  <p:stCondLst>
                                    <p:cond delay="0"/>
                                  </p:stCondLst>
                                  <p:childTnLst>
                                    <p:anim calcmode="lin" valueType="num">
                                      <p:cBhvr additive="base">
                                        <p:cTn id="314" dur="3000"/>
                                        <p:tgtEl>
                                          <p:spTgt spid="9"/>
                                        </p:tgtEl>
                                        <p:attrNameLst>
                                          <p:attrName>ppt_x</p:attrName>
                                        </p:attrNameLst>
                                      </p:cBhvr>
                                      <p:tavLst>
                                        <p:tav tm="0">
                                          <p:val>
                                            <p:strVal val="ppt_x"/>
                                          </p:val>
                                        </p:tav>
                                        <p:tav tm="100000">
                                          <p:val>
                                            <p:strVal val="ppt_x"/>
                                          </p:val>
                                        </p:tav>
                                      </p:tavLst>
                                    </p:anim>
                                    <p:anim calcmode="lin" valueType="num">
                                      <p:cBhvr additive="base">
                                        <p:cTn id="315" dur="3000"/>
                                        <p:tgtEl>
                                          <p:spTgt spid="9"/>
                                        </p:tgtEl>
                                        <p:attrNameLst>
                                          <p:attrName>ppt_y</p:attrName>
                                        </p:attrNameLst>
                                      </p:cBhvr>
                                      <p:tavLst>
                                        <p:tav tm="0">
                                          <p:val>
                                            <p:strVal val="ppt_y"/>
                                          </p:val>
                                        </p:tav>
                                        <p:tav tm="100000">
                                          <p:val>
                                            <p:strVal val="1+ppt_h/2"/>
                                          </p:val>
                                        </p:tav>
                                      </p:tavLst>
                                    </p:anim>
                                    <p:set>
                                      <p:cBhvr>
                                        <p:cTn id="316" dur="1" fill="hold">
                                          <p:stCondLst>
                                            <p:cond delay="2999"/>
                                          </p:stCondLst>
                                        </p:cTn>
                                        <p:tgtEl>
                                          <p:spTgt spid="9"/>
                                        </p:tgtEl>
                                        <p:attrNameLst>
                                          <p:attrName>style.visibility</p:attrName>
                                        </p:attrNameLst>
                                      </p:cBhvr>
                                      <p:to>
                                        <p:strVal val="hidden"/>
                                      </p:to>
                                    </p:set>
                                  </p:childTnLst>
                                </p:cTn>
                              </p:par>
                              <p:par>
                                <p:cTn id="317" presetID="2" presetClass="exit" presetSubtype="4" fill="hold" grpId="3" nodeType="withEffect">
                                  <p:stCondLst>
                                    <p:cond delay="0"/>
                                  </p:stCondLst>
                                  <p:childTnLst>
                                    <p:anim calcmode="lin" valueType="num">
                                      <p:cBhvr additive="base">
                                        <p:cTn id="318" dur="3000"/>
                                        <p:tgtEl>
                                          <p:spTgt spid="10"/>
                                        </p:tgtEl>
                                        <p:attrNameLst>
                                          <p:attrName>ppt_x</p:attrName>
                                        </p:attrNameLst>
                                      </p:cBhvr>
                                      <p:tavLst>
                                        <p:tav tm="0">
                                          <p:val>
                                            <p:strVal val="ppt_x"/>
                                          </p:val>
                                        </p:tav>
                                        <p:tav tm="100000">
                                          <p:val>
                                            <p:strVal val="ppt_x"/>
                                          </p:val>
                                        </p:tav>
                                      </p:tavLst>
                                    </p:anim>
                                    <p:anim calcmode="lin" valueType="num">
                                      <p:cBhvr additive="base">
                                        <p:cTn id="319" dur="3000"/>
                                        <p:tgtEl>
                                          <p:spTgt spid="10"/>
                                        </p:tgtEl>
                                        <p:attrNameLst>
                                          <p:attrName>ppt_y</p:attrName>
                                        </p:attrNameLst>
                                      </p:cBhvr>
                                      <p:tavLst>
                                        <p:tav tm="0">
                                          <p:val>
                                            <p:strVal val="ppt_y"/>
                                          </p:val>
                                        </p:tav>
                                        <p:tav tm="100000">
                                          <p:val>
                                            <p:strVal val="1+ppt_h/2"/>
                                          </p:val>
                                        </p:tav>
                                      </p:tavLst>
                                    </p:anim>
                                    <p:set>
                                      <p:cBhvr>
                                        <p:cTn id="320" dur="1" fill="hold">
                                          <p:stCondLst>
                                            <p:cond delay="2999"/>
                                          </p:stCondLst>
                                        </p:cTn>
                                        <p:tgtEl>
                                          <p:spTgt spid="10"/>
                                        </p:tgtEl>
                                        <p:attrNameLst>
                                          <p:attrName>style.visibility</p:attrName>
                                        </p:attrNameLst>
                                      </p:cBhvr>
                                      <p:to>
                                        <p:strVal val="hidden"/>
                                      </p:to>
                                    </p:set>
                                  </p:childTnLst>
                                </p:cTn>
                              </p:par>
                              <p:par>
                                <p:cTn id="321" presetID="2" presetClass="exit" presetSubtype="4" fill="hold" grpId="3" nodeType="withEffect">
                                  <p:stCondLst>
                                    <p:cond delay="0"/>
                                  </p:stCondLst>
                                  <p:childTnLst>
                                    <p:anim calcmode="lin" valueType="num">
                                      <p:cBhvr additive="base">
                                        <p:cTn id="322" dur="3000"/>
                                        <p:tgtEl>
                                          <p:spTgt spid="11"/>
                                        </p:tgtEl>
                                        <p:attrNameLst>
                                          <p:attrName>ppt_x</p:attrName>
                                        </p:attrNameLst>
                                      </p:cBhvr>
                                      <p:tavLst>
                                        <p:tav tm="0">
                                          <p:val>
                                            <p:strVal val="ppt_x"/>
                                          </p:val>
                                        </p:tav>
                                        <p:tav tm="100000">
                                          <p:val>
                                            <p:strVal val="ppt_x"/>
                                          </p:val>
                                        </p:tav>
                                      </p:tavLst>
                                    </p:anim>
                                    <p:anim calcmode="lin" valueType="num">
                                      <p:cBhvr additive="base">
                                        <p:cTn id="323" dur="3000"/>
                                        <p:tgtEl>
                                          <p:spTgt spid="11"/>
                                        </p:tgtEl>
                                        <p:attrNameLst>
                                          <p:attrName>ppt_y</p:attrName>
                                        </p:attrNameLst>
                                      </p:cBhvr>
                                      <p:tavLst>
                                        <p:tav tm="0">
                                          <p:val>
                                            <p:strVal val="ppt_y"/>
                                          </p:val>
                                        </p:tav>
                                        <p:tav tm="100000">
                                          <p:val>
                                            <p:strVal val="1+ppt_h/2"/>
                                          </p:val>
                                        </p:tav>
                                      </p:tavLst>
                                    </p:anim>
                                    <p:set>
                                      <p:cBhvr>
                                        <p:cTn id="324" dur="1" fill="hold">
                                          <p:stCondLst>
                                            <p:cond delay="2999"/>
                                          </p:stCondLst>
                                        </p:cTn>
                                        <p:tgtEl>
                                          <p:spTgt spid="11"/>
                                        </p:tgtEl>
                                        <p:attrNameLst>
                                          <p:attrName>style.visibility</p:attrName>
                                        </p:attrNameLst>
                                      </p:cBhvr>
                                      <p:to>
                                        <p:strVal val="hidden"/>
                                      </p:to>
                                    </p:set>
                                  </p:childTnLst>
                                </p:cTn>
                              </p:par>
                              <p:par>
                                <p:cTn id="325" presetID="2" presetClass="exit" presetSubtype="4" fill="hold" grpId="3" nodeType="withEffect">
                                  <p:stCondLst>
                                    <p:cond delay="0"/>
                                  </p:stCondLst>
                                  <p:childTnLst>
                                    <p:anim calcmode="lin" valueType="num">
                                      <p:cBhvr additive="base">
                                        <p:cTn id="326" dur="3000"/>
                                        <p:tgtEl>
                                          <p:spTgt spid="12"/>
                                        </p:tgtEl>
                                        <p:attrNameLst>
                                          <p:attrName>ppt_x</p:attrName>
                                        </p:attrNameLst>
                                      </p:cBhvr>
                                      <p:tavLst>
                                        <p:tav tm="0">
                                          <p:val>
                                            <p:strVal val="ppt_x"/>
                                          </p:val>
                                        </p:tav>
                                        <p:tav tm="100000">
                                          <p:val>
                                            <p:strVal val="ppt_x"/>
                                          </p:val>
                                        </p:tav>
                                      </p:tavLst>
                                    </p:anim>
                                    <p:anim calcmode="lin" valueType="num">
                                      <p:cBhvr additive="base">
                                        <p:cTn id="327" dur="3000"/>
                                        <p:tgtEl>
                                          <p:spTgt spid="12"/>
                                        </p:tgtEl>
                                        <p:attrNameLst>
                                          <p:attrName>ppt_y</p:attrName>
                                        </p:attrNameLst>
                                      </p:cBhvr>
                                      <p:tavLst>
                                        <p:tav tm="0">
                                          <p:val>
                                            <p:strVal val="ppt_y"/>
                                          </p:val>
                                        </p:tav>
                                        <p:tav tm="100000">
                                          <p:val>
                                            <p:strVal val="1+ppt_h/2"/>
                                          </p:val>
                                        </p:tav>
                                      </p:tavLst>
                                    </p:anim>
                                    <p:set>
                                      <p:cBhvr>
                                        <p:cTn id="328" dur="1" fill="hold">
                                          <p:stCondLst>
                                            <p:cond delay="2999"/>
                                          </p:stCondLst>
                                        </p:cTn>
                                        <p:tgtEl>
                                          <p:spTgt spid="12"/>
                                        </p:tgtEl>
                                        <p:attrNameLst>
                                          <p:attrName>style.visibility</p:attrName>
                                        </p:attrNameLst>
                                      </p:cBhvr>
                                      <p:to>
                                        <p:strVal val="hidden"/>
                                      </p:to>
                                    </p:set>
                                  </p:childTnLst>
                                </p:cTn>
                              </p:par>
                              <p:par>
                                <p:cTn id="329" presetID="2" presetClass="exit" presetSubtype="4" fill="hold" grpId="3" nodeType="withEffect">
                                  <p:stCondLst>
                                    <p:cond delay="0"/>
                                  </p:stCondLst>
                                  <p:childTnLst>
                                    <p:anim calcmode="lin" valueType="num">
                                      <p:cBhvr additive="base">
                                        <p:cTn id="330" dur="3000"/>
                                        <p:tgtEl>
                                          <p:spTgt spid="13"/>
                                        </p:tgtEl>
                                        <p:attrNameLst>
                                          <p:attrName>ppt_x</p:attrName>
                                        </p:attrNameLst>
                                      </p:cBhvr>
                                      <p:tavLst>
                                        <p:tav tm="0">
                                          <p:val>
                                            <p:strVal val="ppt_x"/>
                                          </p:val>
                                        </p:tav>
                                        <p:tav tm="100000">
                                          <p:val>
                                            <p:strVal val="ppt_x"/>
                                          </p:val>
                                        </p:tav>
                                      </p:tavLst>
                                    </p:anim>
                                    <p:anim calcmode="lin" valueType="num">
                                      <p:cBhvr additive="base">
                                        <p:cTn id="331" dur="3000"/>
                                        <p:tgtEl>
                                          <p:spTgt spid="13"/>
                                        </p:tgtEl>
                                        <p:attrNameLst>
                                          <p:attrName>ppt_y</p:attrName>
                                        </p:attrNameLst>
                                      </p:cBhvr>
                                      <p:tavLst>
                                        <p:tav tm="0">
                                          <p:val>
                                            <p:strVal val="ppt_y"/>
                                          </p:val>
                                        </p:tav>
                                        <p:tav tm="100000">
                                          <p:val>
                                            <p:strVal val="1+ppt_h/2"/>
                                          </p:val>
                                        </p:tav>
                                      </p:tavLst>
                                    </p:anim>
                                    <p:set>
                                      <p:cBhvr>
                                        <p:cTn id="332" dur="1" fill="hold">
                                          <p:stCondLst>
                                            <p:cond delay="2999"/>
                                          </p:stCondLst>
                                        </p:cTn>
                                        <p:tgtEl>
                                          <p:spTgt spid="13"/>
                                        </p:tgtEl>
                                        <p:attrNameLst>
                                          <p:attrName>style.visibility</p:attrName>
                                        </p:attrNameLst>
                                      </p:cBhvr>
                                      <p:to>
                                        <p:strVal val="hidden"/>
                                      </p:to>
                                    </p:set>
                                  </p:childTnLst>
                                </p:cTn>
                              </p:par>
                              <p:par>
                                <p:cTn id="333" presetID="2" presetClass="exit" presetSubtype="4" fill="hold" grpId="3" nodeType="withEffect">
                                  <p:stCondLst>
                                    <p:cond delay="0"/>
                                  </p:stCondLst>
                                  <p:childTnLst>
                                    <p:anim calcmode="lin" valueType="num">
                                      <p:cBhvr additive="base">
                                        <p:cTn id="334" dur="3000"/>
                                        <p:tgtEl>
                                          <p:spTgt spid="14"/>
                                        </p:tgtEl>
                                        <p:attrNameLst>
                                          <p:attrName>ppt_x</p:attrName>
                                        </p:attrNameLst>
                                      </p:cBhvr>
                                      <p:tavLst>
                                        <p:tav tm="0">
                                          <p:val>
                                            <p:strVal val="ppt_x"/>
                                          </p:val>
                                        </p:tav>
                                        <p:tav tm="100000">
                                          <p:val>
                                            <p:strVal val="ppt_x"/>
                                          </p:val>
                                        </p:tav>
                                      </p:tavLst>
                                    </p:anim>
                                    <p:anim calcmode="lin" valueType="num">
                                      <p:cBhvr additive="base">
                                        <p:cTn id="335" dur="3000"/>
                                        <p:tgtEl>
                                          <p:spTgt spid="14"/>
                                        </p:tgtEl>
                                        <p:attrNameLst>
                                          <p:attrName>ppt_y</p:attrName>
                                        </p:attrNameLst>
                                      </p:cBhvr>
                                      <p:tavLst>
                                        <p:tav tm="0">
                                          <p:val>
                                            <p:strVal val="ppt_y"/>
                                          </p:val>
                                        </p:tav>
                                        <p:tav tm="100000">
                                          <p:val>
                                            <p:strVal val="1+ppt_h/2"/>
                                          </p:val>
                                        </p:tav>
                                      </p:tavLst>
                                    </p:anim>
                                    <p:set>
                                      <p:cBhvr>
                                        <p:cTn id="336" dur="1" fill="hold">
                                          <p:stCondLst>
                                            <p:cond delay="2999"/>
                                          </p:stCondLst>
                                        </p:cTn>
                                        <p:tgtEl>
                                          <p:spTgt spid="14"/>
                                        </p:tgtEl>
                                        <p:attrNameLst>
                                          <p:attrName>style.visibility</p:attrName>
                                        </p:attrNameLst>
                                      </p:cBhvr>
                                      <p:to>
                                        <p:strVal val="hidden"/>
                                      </p:to>
                                    </p:set>
                                  </p:childTnLst>
                                </p:cTn>
                              </p:par>
                              <p:par>
                                <p:cTn id="337" presetID="2" presetClass="exit" presetSubtype="4" fill="hold" grpId="3" nodeType="withEffect">
                                  <p:stCondLst>
                                    <p:cond delay="0"/>
                                  </p:stCondLst>
                                  <p:childTnLst>
                                    <p:anim calcmode="lin" valueType="num">
                                      <p:cBhvr additive="base">
                                        <p:cTn id="338" dur="3000"/>
                                        <p:tgtEl>
                                          <p:spTgt spid="15"/>
                                        </p:tgtEl>
                                        <p:attrNameLst>
                                          <p:attrName>ppt_x</p:attrName>
                                        </p:attrNameLst>
                                      </p:cBhvr>
                                      <p:tavLst>
                                        <p:tav tm="0">
                                          <p:val>
                                            <p:strVal val="ppt_x"/>
                                          </p:val>
                                        </p:tav>
                                        <p:tav tm="100000">
                                          <p:val>
                                            <p:strVal val="ppt_x"/>
                                          </p:val>
                                        </p:tav>
                                      </p:tavLst>
                                    </p:anim>
                                    <p:anim calcmode="lin" valueType="num">
                                      <p:cBhvr additive="base">
                                        <p:cTn id="339" dur="3000"/>
                                        <p:tgtEl>
                                          <p:spTgt spid="15"/>
                                        </p:tgtEl>
                                        <p:attrNameLst>
                                          <p:attrName>ppt_y</p:attrName>
                                        </p:attrNameLst>
                                      </p:cBhvr>
                                      <p:tavLst>
                                        <p:tav tm="0">
                                          <p:val>
                                            <p:strVal val="ppt_y"/>
                                          </p:val>
                                        </p:tav>
                                        <p:tav tm="100000">
                                          <p:val>
                                            <p:strVal val="1+ppt_h/2"/>
                                          </p:val>
                                        </p:tav>
                                      </p:tavLst>
                                    </p:anim>
                                    <p:set>
                                      <p:cBhvr>
                                        <p:cTn id="340" dur="1" fill="hold">
                                          <p:stCondLst>
                                            <p:cond delay="2999"/>
                                          </p:stCondLst>
                                        </p:cTn>
                                        <p:tgtEl>
                                          <p:spTgt spid="15"/>
                                        </p:tgtEl>
                                        <p:attrNameLst>
                                          <p:attrName>style.visibility</p:attrName>
                                        </p:attrNameLst>
                                      </p:cBhvr>
                                      <p:to>
                                        <p:strVal val="hidden"/>
                                      </p:to>
                                    </p:set>
                                  </p:childTnLst>
                                </p:cTn>
                              </p:par>
                              <p:par>
                                <p:cTn id="341" presetID="2" presetClass="exit" presetSubtype="4" fill="hold" grpId="3" nodeType="withEffect">
                                  <p:stCondLst>
                                    <p:cond delay="0"/>
                                  </p:stCondLst>
                                  <p:childTnLst>
                                    <p:anim calcmode="lin" valueType="num">
                                      <p:cBhvr additive="base">
                                        <p:cTn id="342" dur="3000"/>
                                        <p:tgtEl>
                                          <p:spTgt spid="16"/>
                                        </p:tgtEl>
                                        <p:attrNameLst>
                                          <p:attrName>ppt_x</p:attrName>
                                        </p:attrNameLst>
                                      </p:cBhvr>
                                      <p:tavLst>
                                        <p:tav tm="0">
                                          <p:val>
                                            <p:strVal val="ppt_x"/>
                                          </p:val>
                                        </p:tav>
                                        <p:tav tm="100000">
                                          <p:val>
                                            <p:strVal val="ppt_x"/>
                                          </p:val>
                                        </p:tav>
                                      </p:tavLst>
                                    </p:anim>
                                    <p:anim calcmode="lin" valueType="num">
                                      <p:cBhvr additive="base">
                                        <p:cTn id="343" dur="3000"/>
                                        <p:tgtEl>
                                          <p:spTgt spid="16"/>
                                        </p:tgtEl>
                                        <p:attrNameLst>
                                          <p:attrName>ppt_y</p:attrName>
                                        </p:attrNameLst>
                                      </p:cBhvr>
                                      <p:tavLst>
                                        <p:tav tm="0">
                                          <p:val>
                                            <p:strVal val="ppt_y"/>
                                          </p:val>
                                        </p:tav>
                                        <p:tav tm="100000">
                                          <p:val>
                                            <p:strVal val="1+ppt_h/2"/>
                                          </p:val>
                                        </p:tav>
                                      </p:tavLst>
                                    </p:anim>
                                    <p:set>
                                      <p:cBhvr>
                                        <p:cTn id="344" dur="1" fill="hold">
                                          <p:stCondLst>
                                            <p:cond delay="2999"/>
                                          </p:stCondLst>
                                        </p:cTn>
                                        <p:tgtEl>
                                          <p:spTgt spid="16"/>
                                        </p:tgtEl>
                                        <p:attrNameLst>
                                          <p:attrName>style.visibility</p:attrName>
                                        </p:attrNameLst>
                                      </p:cBhvr>
                                      <p:to>
                                        <p:strVal val="hidden"/>
                                      </p:to>
                                    </p:set>
                                  </p:childTnLst>
                                </p:cTn>
                              </p:par>
                              <p:par>
                                <p:cTn id="345" presetID="2" presetClass="exit" presetSubtype="4" fill="hold" grpId="3" nodeType="withEffect">
                                  <p:stCondLst>
                                    <p:cond delay="0"/>
                                  </p:stCondLst>
                                  <p:childTnLst>
                                    <p:anim calcmode="lin" valueType="num">
                                      <p:cBhvr additive="base">
                                        <p:cTn id="346" dur="3000"/>
                                        <p:tgtEl>
                                          <p:spTgt spid="17"/>
                                        </p:tgtEl>
                                        <p:attrNameLst>
                                          <p:attrName>ppt_x</p:attrName>
                                        </p:attrNameLst>
                                      </p:cBhvr>
                                      <p:tavLst>
                                        <p:tav tm="0">
                                          <p:val>
                                            <p:strVal val="ppt_x"/>
                                          </p:val>
                                        </p:tav>
                                        <p:tav tm="100000">
                                          <p:val>
                                            <p:strVal val="ppt_x"/>
                                          </p:val>
                                        </p:tav>
                                      </p:tavLst>
                                    </p:anim>
                                    <p:anim calcmode="lin" valueType="num">
                                      <p:cBhvr additive="base">
                                        <p:cTn id="347" dur="3000"/>
                                        <p:tgtEl>
                                          <p:spTgt spid="17"/>
                                        </p:tgtEl>
                                        <p:attrNameLst>
                                          <p:attrName>ppt_y</p:attrName>
                                        </p:attrNameLst>
                                      </p:cBhvr>
                                      <p:tavLst>
                                        <p:tav tm="0">
                                          <p:val>
                                            <p:strVal val="ppt_y"/>
                                          </p:val>
                                        </p:tav>
                                        <p:tav tm="100000">
                                          <p:val>
                                            <p:strVal val="1+ppt_h/2"/>
                                          </p:val>
                                        </p:tav>
                                      </p:tavLst>
                                    </p:anim>
                                    <p:set>
                                      <p:cBhvr>
                                        <p:cTn id="348" dur="1" fill="hold">
                                          <p:stCondLst>
                                            <p:cond delay="2999"/>
                                          </p:stCondLst>
                                        </p:cTn>
                                        <p:tgtEl>
                                          <p:spTgt spid="17"/>
                                        </p:tgtEl>
                                        <p:attrNameLst>
                                          <p:attrName>style.visibility</p:attrName>
                                        </p:attrNameLst>
                                      </p:cBhvr>
                                      <p:to>
                                        <p:strVal val="hidden"/>
                                      </p:to>
                                    </p:set>
                                  </p:childTnLst>
                                </p:cTn>
                              </p:par>
                              <p:par>
                                <p:cTn id="349" presetID="2" presetClass="exit" presetSubtype="4" fill="hold" grpId="3" nodeType="withEffect">
                                  <p:stCondLst>
                                    <p:cond delay="0"/>
                                  </p:stCondLst>
                                  <p:childTnLst>
                                    <p:anim calcmode="lin" valueType="num">
                                      <p:cBhvr additive="base">
                                        <p:cTn id="350" dur="3000"/>
                                        <p:tgtEl>
                                          <p:spTgt spid="18"/>
                                        </p:tgtEl>
                                        <p:attrNameLst>
                                          <p:attrName>ppt_x</p:attrName>
                                        </p:attrNameLst>
                                      </p:cBhvr>
                                      <p:tavLst>
                                        <p:tav tm="0">
                                          <p:val>
                                            <p:strVal val="ppt_x"/>
                                          </p:val>
                                        </p:tav>
                                        <p:tav tm="100000">
                                          <p:val>
                                            <p:strVal val="ppt_x"/>
                                          </p:val>
                                        </p:tav>
                                      </p:tavLst>
                                    </p:anim>
                                    <p:anim calcmode="lin" valueType="num">
                                      <p:cBhvr additive="base">
                                        <p:cTn id="351" dur="3000"/>
                                        <p:tgtEl>
                                          <p:spTgt spid="18"/>
                                        </p:tgtEl>
                                        <p:attrNameLst>
                                          <p:attrName>ppt_y</p:attrName>
                                        </p:attrNameLst>
                                      </p:cBhvr>
                                      <p:tavLst>
                                        <p:tav tm="0">
                                          <p:val>
                                            <p:strVal val="ppt_y"/>
                                          </p:val>
                                        </p:tav>
                                        <p:tav tm="100000">
                                          <p:val>
                                            <p:strVal val="1+ppt_h/2"/>
                                          </p:val>
                                        </p:tav>
                                      </p:tavLst>
                                    </p:anim>
                                    <p:set>
                                      <p:cBhvr>
                                        <p:cTn id="352" dur="1" fill="hold">
                                          <p:stCondLst>
                                            <p:cond delay="2999"/>
                                          </p:stCondLst>
                                        </p:cTn>
                                        <p:tgtEl>
                                          <p:spTgt spid="18"/>
                                        </p:tgtEl>
                                        <p:attrNameLst>
                                          <p:attrName>style.visibility</p:attrName>
                                        </p:attrNameLst>
                                      </p:cBhvr>
                                      <p:to>
                                        <p:strVal val="hidden"/>
                                      </p:to>
                                    </p:set>
                                  </p:childTnLst>
                                </p:cTn>
                              </p:par>
                              <p:par>
                                <p:cTn id="353" presetID="2" presetClass="exit" presetSubtype="4" fill="hold" grpId="3" nodeType="withEffect">
                                  <p:stCondLst>
                                    <p:cond delay="0"/>
                                  </p:stCondLst>
                                  <p:childTnLst>
                                    <p:anim calcmode="lin" valueType="num">
                                      <p:cBhvr additive="base">
                                        <p:cTn id="354" dur="3000"/>
                                        <p:tgtEl>
                                          <p:spTgt spid="19"/>
                                        </p:tgtEl>
                                        <p:attrNameLst>
                                          <p:attrName>ppt_x</p:attrName>
                                        </p:attrNameLst>
                                      </p:cBhvr>
                                      <p:tavLst>
                                        <p:tav tm="0">
                                          <p:val>
                                            <p:strVal val="ppt_x"/>
                                          </p:val>
                                        </p:tav>
                                        <p:tav tm="100000">
                                          <p:val>
                                            <p:strVal val="ppt_x"/>
                                          </p:val>
                                        </p:tav>
                                      </p:tavLst>
                                    </p:anim>
                                    <p:anim calcmode="lin" valueType="num">
                                      <p:cBhvr additive="base">
                                        <p:cTn id="355" dur="3000"/>
                                        <p:tgtEl>
                                          <p:spTgt spid="19"/>
                                        </p:tgtEl>
                                        <p:attrNameLst>
                                          <p:attrName>ppt_y</p:attrName>
                                        </p:attrNameLst>
                                      </p:cBhvr>
                                      <p:tavLst>
                                        <p:tav tm="0">
                                          <p:val>
                                            <p:strVal val="ppt_y"/>
                                          </p:val>
                                        </p:tav>
                                        <p:tav tm="100000">
                                          <p:val>
                                            <p:strVal val="1+ppt_h/2"/>
                                          </p:val>
                                        </p:tav>
                                      </p:tavLst>
                                    </p:anim>
                                    <p:set>
                                      <p:cBhvr>
                                        <p:cTn id="356" dur="1" fill="hold">
                                          <p:stCondLst>
                                            <p:cond delay="2999"/>
                                          </p:stCondLst>
                                        </p:cTn>
                                        <p:tgtEl>
                                          <p:spTgt spid="19"/>
                                        </p:tgtEl>
                                        <p:attrNameLst>
                                          <p:attrName>style.visibility</p:attrName>
                                        </p:attrNameLst>
                                      </p:cBhvr>
                                      <p:to>
                                        <p:strVal val="hidden"/>
                                      </p:to>
                                    </p:set>
                                  </p:childTnLst>
                                </p:cTn>
                              </p:par>
                              <p:par>
                                <p:cTn id="357" presetID="2" presetClass="exit" presetSubtype="4" fill="hold" grpId="3" nodeType="withEffect">
                                  <p:stCondLst>
                                    <p:cond delay="0"/>
                                  </p:stCondLst>
                                  <p:childTnLst>
                                    <p:anim calcmode="lin" valueType="num">
                                      <p:cBhvr additive="base">
                                        <p:cTn id="358" dur="3000"/>
                                        <p:tgtEl>
                                          <p:spTgt spid="20"/>
                                        </p:tgtEl>
                                        <p:attrNameLst>
                                          <p:attrName>ppt_x</p:attrName>
                                        </p:attrNameLst>
                                      </p:cBhvr>
                                      <p:tavLst>
                                        <p:tav tm="0">
                                          <p:val>
                                            <p:strVal val="ppt_x"/>
                                          </p:val>
                                        </p:tav>
                                        <p:tav tm="100000">
                                          <p:val>
                                            <p:strVal val="ppt_x"/>
                                          </p:val>
                                        </p:tav>
                                      </p:tavLst>
                                    </p:anim>
                                    <p:anim calcmode="lin" valueType="num">
                                      <p:cBhvr additive="base">
                                        <p:cTn id="359" dur="3000"/>
                                        <p:tgtEl>
                                          <p:spTgt spid="20"/>
                                        </p:tgtEl>
                                        <p:attrNameLst>
                                          <p:attrName>ppt_y</p:attrName>
                                        </p:attrNameLst>
                                      </p:cBhvr>
                                      <p:tavLst>
                                        <p:tav tm="0">
                                          <p:val>
                                            <p:strVal val="ppt_y"/>
                                          </p:val>
                                        </p:tav>
                                        <p:tav tm="100000">
                                          <p:val>
                                            <p:strVal val="1+ppt_h/2"/>
                                          </p:val>
                                        </p:tav>
                                      </p:tavLst>
                                    </p:anim>
                                    <p:set>
                                      <p:cBhvr>
                                        <p:cTn id="360" dur="1" fill="hold">
                                          <p:stCondLst>
                                            <p:cond delay="2999"/>
                                          </p:stCondLst>
                                        </p:cTn>
                                        <p:tgtEl>
                                          <p:spTgt spid="20"/>
                                        </p:tgtEl>
                                        <p:attrNameLst>
                                          <p:attrName>style.visibility</p:attrName>
                                        </p:attrNameLst>
                                      </p:cBhvr>
                                      <p:to>
                                        <p:strVal val="hidden"/>
                                      </p:to>
                                    </p:set>
                                  </p:childTnLst>
                                </p:cTn>
                              </p:par>
                              <p:par>
                                <p:cTn id="361" presetID="2" presetClass="exit" presetSubtype="1" fill="hold" grpId="3" nodeType="withEffect">
                                  <p:stCondLst>
                                    <p:cond delay="0"/>
                                  </p:stCondLst>
                                  <p:childTnLst>
                                    <p:anim calcmode="lin" valueType="num">
                                      <p:cBhvr additive="base">
                                        <p:cTn id="362" dur="3000"/>
                                        <p:tgtEl>
                                          <p:spTgt spid="21"/>
                                        </p:tgtEl>
                                        <p:attrNameLst>
                                          <p:attrName>ppt_x</p:attrName>
                                        </p:attrNameLst>
                                      </p:cBhvr>
                                      <p:tavLst>
                                        <p:tav tm="0">
                                          <p:val>
                                            <p:strVal val="ppt_x"/>
                                          </p:val>
                                        </p:tav>
                                        <p:tav tm="100000">
                                          <p:val>
                                            <p:strVal val="ppt_x"/>
                                          </p:val>
                                        </p:tav>
                                      </p:tavLst>
                                    </p:anim>
                                    <p:anim calcmode="lin" valueType="num">
                                      <p:cBhvr additive="base">
                                        <p:cTn id="363" dur="3000"/>
                                        <p:tgtEl>
                                          <p:spTgt spid="21"/>
                                        </p:tgtEl>
                                        <p:attrNameLst>
                                          <p:attrName>ppt_y</p:attrName>
                                        </p:attrNameLst>
                                      </p:cBhvr>
                                      <p:tavLst>
                                        <p:tav tm="0">
                                          <p:val>
                                            <p:strVal val="ppt_y"/>
                                          </p:val>
                                        </p:tav>
                                        <p:tav tm="100000">
                                          <p:val>
                                            <p:strVal val="0-ppt_h/2"/>
                                          </p:val>
                                        </p:tav>
                                      </p:tavLst>
                                    </p:anim>
                                    <p:set>
                                      <p:cBhvr>
                                        <p:cTn id="364" dur="1" fill="hold">
                                          <p:stCondLst>
                                            <p:cond delay="2999"/>
                                          </p:stCondLst>
                                        </p:cTn>
                                        <p:tgtEl>
                                          <p:spTgt spid="21"/>
                                        </p:tgtEl>
                                        <p:attrNameLst>
                                          <p:attrName>style.visibility</p:attrName>
                                        </p:attrNameLst>
                                      </p:cBhvr>
                                      <p:to>
                                        <p:strVal val="hidden"/>
                                      </p:to>
                                    </p:set>
                                  </p:childTnLst>
                                </p:cTn>
                              </p:par>
                              <p:par>
                                <p:cTn id="365" presetID="2" presetClass="exit" presetSubtype="1" fill="hold" grpId="3" nodeType="withEffect">
                                  <p:stCondLst>
                                    <p:cond delay="0"/>
                                  </p:stCondLst>
                                  <p:childTnLst>
                                    <p:anim calcmode="lin" valueType="num">
                                      <p:cBhvr additive="base">
                                        <p:cTn id="366" dur="3000"/>
                                        <p:tgtEl>
                                          <p:spTgt spid="22"/>
                                        </p:tgtEl>
                                        <p:attrNameLst>
                                          <p:attrName>ppt_x</p:attrName>
                                        </p:attrNameLst>
                                      </p:cBhvr>
                                      <p:tavLst>
                                        <p:tav tm="0">
                                          <p:val>
                                            <p:strVal val="ppt_x"/>
                                          </p:val>
                                        </p:tav>
                                        <p:tav tm="100000">
                                          <p:val>
                                            <p:strVal val="ppt_x"/>
                                          </p:val>
                                        </p:tav>
                                      </p:tavLst>
                                    </p:anim>
                                    <p:anim calcmode="lin" valueType="num">
                                      <p:cBhvr additive="base">
                                        <p:cTn id="367" dur="3000"/>
                                        <p:tgtEl>
                                          <p:spTgt spid="22"/>
                                        </p:tgtEl>
                                        <p:attrNameLst>
                                          <p:attrName>ppt_y</p:attrName>
                                        </p:attrNameLst>
                                      </p:cBhvr>
                                      <p:tavLst>
                                        <p:tav tm="0">
                                          <p:val>
                                            <p:strVal val="ppt_y"/>
                                          </p:val>
                                        </p:tav>
                                        <p:tav tm="100000">
                                          <p:val>
                                            <p:strVal val="0-ppt_h/2"/>
                                          </p:val>
                                        </p:tav>
                                      </p:tavLst>
                                    </p:anim>
                                    <p:set>
                                      <p:cBhvr>
                                        <p:cTn id="368" dur="1" fill="hold">
                                          <p:stCondLst>
                                            <p:cond delay="2999"/>
                                          </p:stCondLst>
                                        </p:cTn>
                                        <p:tgtEl>
                                          <p:spTgt spid="22"/>
                                        </p:tgtEl>
                                        <p:attrNameLst>
                                          <p:attrName>style.visibility</p:attrName>
                                        </p:attrNameLst>
                                      </p:cBhvr>
                                      <p:to>
                                        <p:strVal val="hidden"/>
                                      </p:to>
                                    </p:set>
                                  </p:childTnLst>
                                </p:cTn>
                              </p:par>
                              <p:par>
                                <p:cTn id="369" presetID="2" presetClass="exit" presetSubtype="1" fill="hold" grpId="3" nodeType="withEffect">
                                  <p:stCondLst>
                                    <p:cond delay="0"/>
                                  </p:stCondLst>
                                  <p:childTnLst>
                                    <p:anim calcmode="lin" valueType="num">
                                      <p:cBhvr additive="base">
                                        <p:cTn id="370" dur="3000"/>
                                        <p:tgtEl>
                                          <p:spTgt spid="23"/>
                                        </p:tgtEl>
                                        <p:attrNameLst>
                                          <p:attrName>ppt_x</p:attrName>
                                        </p:attrNameLst>
                                      </p:cBhvr>
                                      <p:tavLst>
                                        <p:tav tm="0">
                                          <p:val>
                                            <p:strVal val="ppt_x"/>
                                          </p:val>
                                        </p:tav>
                                        <p:tav tm="100000">
                                          <p:val>
                                            <p:strVal val="ppt_x"/>
                                          </p:val>
                                        </p:tav>
                                      </p:tavLst>
                                    </p:anim>
                                    <p:anim calcmode="lin" valueType="num">
                                      <p:cBhvr additive="base">
                                        <p:cTn id="371" dur="3000"/>
                                        <p:tgtEl>
                                          <p:spTgt spid="23"/>
                                        </p:tgtEl>
                                        <p:attrNameLst>
                                          <p:attrName>ppt_y</p:attrName>
                                        </p:attrNameLst>
                                      </p:cBhvr>
                                      <p:tavLst>
                                        <p:tav tm="0">
                                          <p:val>
                                            <p:strVal val="ppt_y"/>
                                          </p:val>
                                        </p:tav>
                                        <p:tav tm="100000">
                                          <p:val>
                                            <p:strVal val="0-ppt_h/2"/>
                                          </p:val>
                                        </p:tav>
                                      </p:tavLst>
                                    </p:anim>
                                    <p:set>
                                      <p:cBhvr>
                                        <p:cTn id="372" dur="1" fill="hold">
                                          <p:stCondLst>
                                            <p:cond delay="2999"/>
                                          </p:stCondLst>
                                        </p:cTn>
                                        <p:tgtEl>
                                          <p:spTgt spid="23"/>
                                        </p:tgtEl>
                                        <p:attrNameLst>
                                          <p:attrName>style.visibility</p:attrName>
                                        </p:attrNameLst>
                                      </p:cBhvr>
                                      <p:to>
                                        <p:strVal val="hidden"/>
                                      </p:to>
                                    </p:set>
                                  </p:childTnLst>
                                </p:cTn>
                              </p:par>
                              <p:par>
                                <p:cTn id="373" presetID="2" presetClass="exit" presetSubtype="1" fill="hold" grpId="3" nodeType="withEffect">
                                  <p:stCondLst>
                                    <p:cond delay="0"/>
                                  </p:stCondLst>
                                  <p:childTnLst>
                                    <p:anim calcmode="lin" valueType="num">
                                      <p:cBhvr additive="base">
                                        <p:cTn id="374" dur="3000"/>
                                        <p:tgtEl>
                                          <p:spTgt spid="24"/>
                                        </p:tgtEl>
                                        <p:attrNameLst>
                                          <p:attrName>ppt_x</p:attrName>
                                        </p:attrNameLst>
                                      </p:cBhvr>
                                      <p:tavLst>
                                        <p:tav tm="0">
                                          <p:val>
                                            <p:strVal val="ppt_x"/>
                                          </p:val>
                                        </p:tav>
                                        <p:tav tm="100000">
                                          <p:val>
                                            <p:strVal val="ppt_x"/>
                                          </p:val>
                                        </p:tav>
                                      </p:tavLst>
                                    </p:anim>
                                    <p:anim calcmode="lin" valueType="num">
                                      <p:cBhvr additive="base">
                                        <p:cTn id="375" dur="3000"/>
                                        <p:tgtEl>
                                          <p:spTgt spid="24"/>
                                        </p:tgtEl>
                                        <p:attrNameLst>
                                          <p:attrName>ppt_y</p:attrName>
                                        </p:attrNameLst>
                                      </p:cBhvr>
                                      <p:tavLst>
                                        <p:tav tm="0">
                                          <p:val>
                                            <p:strVal val="ppt_y"/>
                                          </p:val>
                                        </p:tav>
                                        <p:tav tm="100000">
                                          <p:val>
                                            <p:strVal val="0-ppt_h/2"/>
                                          </p:val>
                                        </p:tav>
                                      </p:tavLst>
                                    </p:anim>
                                    <p:set>
                                      <p:cBhvr>
                                        <p:cTn id="376" dur="1" fill="hold">
                                          <p:stCondLst>
                                            <p:cond delay="2999"/>
                                          </p:stCondLst>
                                        </p:cTn>
                                        <p:tgtEl>
                                          <p:spTgt spid="24"/>
                                        </p:tgtEl>
                                        <p:attrNameLst>
                                          <p:attrName>style.visibility</p:attrName>
                                        </p:attrNameLst>
                                      </p:cBhvr>
                                      <p:to>
                                        <p:strVal val="hidden"/>
                                      </p:to>
                                    </p:set>
                                  </p:childTnLst>
                                </p:cTn>
                              </p:par>
                              <p:par>
                                <p:cTn id="377" presetID="2" presetClass="exit" presetSubtype="1" fill="hold" grpId="3" nodeType="withEffect">
                                  <p:stCondLst>
                                    <p:cond delay="0"/>
                                  </p:stCondLst>
                                  <p:childTnLst>
                                    <p:anim calcmode="lin" valueType="num">
                                      <p:cBhvr additive="base">
                                        <p:cTn id="378" dur="3000"/>
                                        <p:tgtEl>
                                          <p:spTgt spid="25"/>
                                        </p:tgtEl>
                                        <p:attrNameLst>
                                          <p:attrName>ppt_x</p:attrName>
                                        </p:attrNameLst>
                                      </p:cBhvr>
                                      <p:tavLst>
                                        <p:tav tm="0">
                                          <p:val>
                                            <p:strVal val="ppt_x"/>
                                          </p:val>
                                        </p:tav>
                                        <p:tav tm="100000">
                                          <p:val>
                                            <p:strVal val="ppt_x"/>
                                          </p:val>
                                        </p:tav>
                                      </p:tavLst>
                                    </p:anim>
                                    <p:anim calcmode="lin" valueType="num">
                                      <p:cBhvr additive="base">
                                        <p:cTn id="379" dur="3000"/>
                                        <p:tgtEl>
                                          <p:spTgt spid="25"/>
                                        </p:tgtEl>
                                        <p:attrNameLst>
                                          <p:attrName>ppt_y</p:attrName>
                                        </p:attrNameLst>
                                      </p:cBhvr>
                                      <p:tavLst>
                                        <p:tav tm="0">
                                          <p:val>
                                            <p:strVal val="ppt_y"/>
                                          </p:val>
                                        </p:tav>
                                        <p:tav tm="100000">
                                          <p:val>
                                            <p:strVal val="0-ppt_h/2"/>
                                          </p:val>
                                        </p:tav>
                                      </p:tavLst>
                                    </p:anim>
                                    <p:set>
                                      <p:cBhvr>
                                        <p:cTn id="380" dur="1" fill="hold">
                                          <p:stCondLst>
                                            <p:cond delay="2999"/>
                                          </p:stCondLst>
                                        </p:cTn>
                                        <p:tgtEl>
                                          <p:spTgt spid="25"/>
                                        </p:tgtEl>
                                        <p:attrNameLst>
                                          <p:attrName>style.visibility</p:attrName>
                                        </p:attrNameLst>
                                      </p:cBhvr>
                                      <p:to>
                                        <p:strVal val="hidden"/>
                                      </p:to>
                                    </p:set>
                                  </p:childTnLst>
                                </p:cTn>
                              </p:par>
                              <p:par>
                                <p:cTn id="381" presetID="2" presetClass="exit" presetSubtype="1" fill="hold" grpId="3" nodeType="withEffect">
                                  <p:stCondLst>
                                    <p:cond delay="0"/>
                                  </p:stCondLst>
                                  <p:childTnLst>
                                    <p:anim calcmode="lin" valueType="num">
                                      <p:cBhvr additive="base">
                                        <p:cTn id="382" dur="3000"/>
                                        <p:tgtEl>
                                          <p:spTgt spid="26"/>
                                        </p:tgtEl>
                                        <p:attrNameLst>
                                          <p:attrName>ppt_x</p:attrName>
                                        </p:attrNameLst>
                                      </p:cBhvr>
                                      <p:tavLst>
                                        <p:tav tm="0">
                                          <p:val>
                                            <p:strVal val="ppt_x"/>
                                          </p:val>
                                        </p:tav>
                                        <p:tav tm="100000">
                                          <p:val>
                                            <p:strVal val="ppt_x"/>
                                          </p:val>
                                        </p:tav>
                                      </p:tavLst>
                                    </p:anim>
                                    <p:anim calcmode="lin" valueType="num">
                                      <p:cBhvr additive="base">
                                        <p:cTn id="383" dur="3000"/>
                                        <p:tgtEl>
                                          <p:spTgt spid="26"/>
                                        </p:tgtEl>
                                        <p:attrNameLst>
                                          <p:attrName>ppt_y</p:attrName>
                                        </p:attrNameLst>
                                      </p:cBhvr>
                                      <p:tavLst>
                                        <p:tav tm="0">
                                          <p:val>
                                            <p:strVal val="ppt_y"/>
                                          </p:val>
                                        </p:tav>
                                        <p:tav tm="100000">
                                          <p:val>
                                            <p:strVal val="0-ppt_h/2"/>
                                          </p:val>
                                        </p:tav>
                                      </p:tavLst>
                                    </p:anim>
                                    <p:set>
                                      <p:cBhvr>
                                        <p:cTn id="384" dur="1" fill="hold">
                                          <p:stCondLst>
                                            <p:cond delay="2999"/>
                                          </p:stCondLst>
                                        </p:cTn>
                                        <p:tgtEl>
                                          <p:spTgt spid="26"/>
                                        </p:tgtEl>
                                        <p:attrNameLst>
                                          <p:attrName>style.visibility</p:attrName>
                                        </p:attrNameLst>
                                      </p:cBhvr>
                                      <p:to>
                                        <p:strVal val="hidden"/>
                                      </p:to>
                                    </p:set>
                                  </p:childTnLst>
                                </p:cTn>
                              </p:par>
                              <p:par>
                                <p:cTn id="385" presetID="2" presetClass="exit" presetSubtype="1" fill="hold" grpId="3" nodeType="withEffect">
                                  <p:stCondLst>
                                    <p:cond delay="0"/>
                                  </p:stCondLst>
                                  <p:childTnLst>
                                    <p:anim calcmode="lin" valueType="num">
                                      <p:cBhvr additive="base">
                                        <p:cTn id="386" dur="3000"/>
                                        <p:tgtEl>
                                          <p:spTgt spid="27"/>
                                        </p:tgtEl>
                                        <p:attrNameLst>
                                          <p:attrName>ppt_x</p:attrName>
                                        </p:attrNameLst>
                                      </p:cBhvr>
                                      <p:tavLst>
                                        <p:tav tm="0">
                                          <p:val>
                                            <p:strVal val="ppt_x"/>
                                          </p:val>
                                        </p:tav>
                                        <p:tav tm="100000">
                                          <p:val>
                                            <p:strVal val="ppt_x"/>
                                          </p:val>
                                        </p:tav>
                                      </p:tavLst>
                                    </p:anim>
                                    <p:anim calcmode="lin" valueType="num">
                                      <p:cBhvr additive="base">
                                        <p:cTn id="387" dur="3000"/>
                                        <p:tgtEl>
                                          <p:spTgt spid="27"/>
                                        </p:tgtEl>
                                        <p:attrNameLst>
                                          <p:attrName>ppt_y</p:attrName>
                                        </p:attrNameLst>
                                      </p:cBhvr>
                                      <p:tavLst>
                                        <p:tav tm="0">
                                          <p:val>
                                            <p:strVal val="ppt_y"/>
                                          </p:val>
                                        </p:tav>
                                        <p:tav tm="100000">
                                          <p:val>
                                            <p:strVal val="0-ppt_h/2"/>
                                          </p:val>
                                        </p:tav>
                                      </p:tavLst>
                                    </p:anim>
                                    <p:set>
                                      <p:cBhvr>
                                        <p:cTn id="388" dur="1" fill="hold">
                                          <p:stCondLst>
                                            <p:cond delay="2999"/>
                                          </p:stCondLst>
                                        </p:cTn>
                                        <p:tgtEl>
                                          <p:spTgt spid="27"/>
                                        </p:tgtEl>
                                        <p:attrNameLst>
                                          <p:attrName>style.visibility</p:attrName>
                                        </p:attrNameLst>
                                      </p:cBhvr>
                                      <p:to>
                                        <p:strVal val="hidden"/>
                                      </p:to>
                                    </p:set>
                                  </p:childTnLst>
                                </p:cTn>
                              </p:par>
                              <p:par>
                                <p:cTn id="389" presetID="2" presetClass="exit" presetSubtype="1" fill="hold" grpId="3" nodeType="withEffect">
                                  <p:stCondLst>
                                    <p:cond delay="0"/>
                                  </p:stCondLst>
                                  <p:childTnLst>
                                    <p:anim calcmode="lin" valueType="num">
                                      <p:cBhvr additive="base">
                                        <p:cTn id="390" dur="3000"/>
                                        <p:tgtEl>
                                          <p:spTgt spid="28"/>
                                        </p:tgtEl>
                                        <p:attrNameLst>
                                          <p:attrName>ppt_x</p:attrName>
                                        </p:attrNameLst>
                                      </p:cBhvr>
                                      <p:tavLst>
                                        <p:tav tm="0">
                                          <p:val>
                                            <p:strVal val="ppt_x"/>
                                          </p:val>
                                        </p:tav>
                                        <p:tav tm="100000">
                                          <p:val>
                                            <p:strVal val="ppt_x"/>
                                          </p:val>
                                        </p:tav>
                                      </p:tavLst>
                                    </p:anim>
                                    <p:anim calcmode="lin" valueType="num">
                                      <p:cBhvr additive="base">
                                        <p:cTn id="391" dur="3000"/>
                                        <p:tgtEl>
                                          <p:spTgt spid="28"/>
                                        </p:tgtEl>
                                        <p:attrNameLst>
                                          <p:attrName>ppt_y</p:attrName>
                                        </p:attrNameLst>
                                      </p:cBhvr>
                                      <p:tavLst>
                                        <p:tav tm="0">
                                          <p:val>
                                            <p:strVal val="ppt_y"/>
                                          </p:val>
                                        </p:tav>
                                        <p:tav tm="100000">
                                          <p:val>
                                            <p:strVal val="0-ppt_h/2"/>
                                          </p:val>
                                        </p:tav>
                                      </p:tavLst>
                                    </p:anim>
                                    <p:set>
                                      <p:cBhvr>
                                        <p:cTn id="392" dur="1" fill="hold">
                                          <p:stCondLst>
                                            <p:cond delay="2999"/>
                                          </p:stCondLst>
                                        </p:cTn>
                                        <p:tgtEl>
                                          <p:spTgt spid="28"/>
                                        </p:tgtEl>
                                        <p:attrNameLst>
                                          <p:attrName>style.visibility</p:attrName>
                                        </p:attrNameLst>
                                      </p:cBhvr>
                                      <p:to>
                                        <p:strVal val="hidden"/>
                                      </p:to>
                                    </p:set>
                                  </p:childTnLst>
                                </p:cTn>
                              </p:par>
                              <p:par>
                                <p:cTn id="393" presetID="2" presetClass="exit" presetSubtype="1" fill="hold" grpId="3" nodeType="withEffect">
                                  <p:stCondLst>
                                    <p:cond delay="0"/>
                                  </p:stCondLst>
                                  <p:childTnLst>
                                    <p:anim calcmode="lin" valueType="num">
                                      <p:cBhvr additive="base">
                                        <p:cTn id="394" dur="3000"/>
                                        <p:tgtEl>
                                          <p:spTgt spid="29"/>
                                        </p:tgtEl>
                                        <p:attrNameLst>
                                          <p:attrName>ppt_x</p:attrName>
                                        </p:attrNameLst>
                                      </p:cBhvr>
                                      <p:tavLst>
                                        <p:tav tm="0">
                                          <p:val>
                                            <p:strVal val="ppt_x"/>
                                          </p:val>
                                        </p:tav>
                                        <p:tav tm="100000">
                                          <p:val>
                                            <p:strVal val="ppt_x"/>
                                          </p:val>
                                        </p:tav>
                                      </p:tavLst>
                                    </p:anim>
                                    <p:anim calcmode="lin" valueType="num">
                                      <p:cBhvr additive="base">
                                        <p:cTn id="395" dur="3000"/>
                                        <p:tgtEl>
                                          <p:spTgt spid="29"/>
                                        </p:tgtEl>
                                        <p:attrNameLst>
                                          <p:attrName>ppt_y</p:attrName>
                                        </p:attrNameLst>
                                      </p:cBhvr>
                                      <p:tavLst>
                                        <p:tav tm="0">
                                          <p:val>
                                            <p:strVal val="ppt_y"/>
                                          </p:val>
                                        </p:tav>
                                        <p:tav tm="100000">
                                          <p:val>
                                            <p:strVal val="0-ppt_h/2"/>
                                          </p:val>
                                        </p:tav>
                                      </p:tavLst>
                                    </p:anim>
                                    <p:set>
                                      <p:cBhvr>
                                        <p:cTn id="396" dur="1" fill="hold">
                                          <p:stCondLst>
                                            <p:cond delay="2999"/>
                                          </p:stCondLst>
                                        </p:cTn>
                                        <p:tgtEl>
                                          <p:spTgt spid="29"/>
                                        </p:tgtEl>
                                        <p:attrNameLst>
                                          <p:attrName>style.visibility</p:attrName>
                                        </p:attrNameLst>
                                      </p:cBhvr>
                                      <p:to>
                                        <p:strVal val="hidden"/>
                                      </p:to>
                                    </p:set>
                                  </p:childTnLst>
                                </p:cTn>
                              </p:par>
                              <p:par>
                                <p:cTn id="397" presetID="2" presetClass="exit" presetSubtype="1" fill="hold" grpId="3" nodeType="withEffect">
                                  <p:stCondLst>
                                    <p:cond delay="0"/>
                                  </p:stCondLst>
                                  <p:childTnLst>
                                    <p:anim calcmode="lin" valueType="num">
                                      <p:cBhvr additive="base">
                                        <p:cTn id="398" dur="3000"/>
                                        <p:tgtEl>
                                          <p:spTgt spid="30"/>
                                        </p:tgtEl>
                                        <p:attrNameLst>
                                          <p:attrName>ppt_x</p:attrName>
                                        </p:attrNameLst>
                                      </p:cBhvr>
                                      <p:tavLst>
                                        <p:tav tm="0">
                                          <p:val>
                                            <p:strVal val="ppt_x"/>
                                          </p:val>
                                        </p:tav>
                                        <p:tav tm="100000">
                                          <p:val>
                                            <p:strVal val="ppt_x"/>
                                          </p:val>
                                        </p:tav>
                                      </p:tavLst>
                                    </p:anim>
                                    <p:anim calcmode="lin" valueType="num">
                                      <p:cBhvr additive="base">
                                        <p:cTn id="399" dur="3000"/>
                                        <p:tgtEl>
                                          <p:spTgt spid="30"/>
                                        </p:tgtEl>
                                        <p:attrNameLst>
                                          <p:attrName>ppt_y</p:attrName>
                                        </p:attrNameLst>
                                      </p:cBhvr>
                                      <p:tavLst>
                                        <p:tav tm="0">
                                          <p:val>
                                            <p:strVal val="ppt_y"/>
                                          </p:val>
                                        </p:tav>
                                        <p:tav tm="100000">
                                          <p:val>
                                            <p:strVal val="0-ppt_h/2"/>
                                          </p:val>
                                        </p:tav>
                                      </p:tavLst>
                                    </p:anim>
                                    <p:set>
                                      <p:cBhvr>
                                        <p:cTn id="400" dur="1" fill="hold">
                                          <p:stCondLst>
                                            <p:cond delay="2999"/>
                                          </p:stCondLst>
                                        </p:cTn>
                                        <p:tgtEl>
                                          <p:spTgt spid="30"/>
                                        </p:tgtEl>
                                        <p:attrNameLst>
                                          <p:attrName>style.visibility</p:attrName>
                                        </p:attrNameLst>
                                      </p:cBhvr>
                                      <p:to>
                                        <p:strVal val="hidden"/>
                                      </p:to>
                                    </p:set>
                                  </p:childTnLst>
                                </p:cTn>
                              </p:par>
                              <p:par>
                                <p:cTn id="401" presetID="2" presetClass="exit" presetSubtype="1" fill="hold" grpId="3" nodeType="withEffect">
                                  <p:stCondLst>
                                    <p:cond delay="0"/>
                                  </p:stCondLst>
                                  <p:childTnLst>
                                    <p:anim calcmode="lin" valueType="num">
                                      <p:cBhvr additive="base">
                                        <p:cTn id="402" dur="3000"/>
                                        <p:tgtEl>
                                          <p:spTgt spid="31"/>
                                        </p:tgtEl>
                                        <p:attrNameLst>
                                          <p:attrName>ppt_x</p:attrName>
                                        </p:attrNameLst>
                                      </p:cBhvr>
                                      <p:tavLst>
                                        <p:tav tm="0">
                                          <p:val>
                                            <p:strVal val="ppt_x"/>
                                          </p:val>
                                        </p:tav>
                                        <p:tav tm="100000">
                                          <p:val>
                                            <p:strVal val="ppt_x"/>
                                          </p:val>
                                        </p:tav>
                                      </p:tavLst>
                                    </p:anim>
                                    <p:anim calcmode="lin" valueType="num">
                                      <p:cBhvr additive="base">
                                        <p:cTn id="403" dur="3000"/>
                                        <p:tgtEl>
                                          <p:spTgt spid="31"/>
                                        </p:tgtEl>
                                        <p:attrNameLst>
                                          <p:attrName>ppt_y</p:attrName>
                                        </p:attrNameLst>
                                      </p:cBhvr>
                                      <p:tavLst>
                                        <p:tav tm="0">
                                          <p:val>
                                            <p:strVal val="ppt_y"/>
                                          </p:val>
                                        </p:tav>
                                        <p:tav tm="100000">
                                          <p:val>
                                            <p:strVal val="0-ppt_h/2"/>
                                          </p:val>
                                        </p:tav>
                                      </p:tavLst>
                                    </p:anim>
                                    <p:set>
                                      <p:cBhvr>
                                        <p:cTn id="404" dur="1" fill="hold">
                                          <p:stCondLst>
                                            <p:cond delay="2999"/>
                                          </p:stCondLst>
                                        </p:cTn>
                                        <p:tgtEl>
                                          <p:spTgt spid="31"/>
                                        </p:tgtEl>
                                        <p:attrNameLst>
                                          <p:attrName>style.visibility</p:attrName>
                                        </p:attrNameLst>
                                      </p:cBhvr>
                                      <p:to>
                                        <p:strVal val="hidden"/>
                                      </p:to>
                                    </p:set>
                                  </p:childTnLst>
                                </p:cTn>
                              </p:par>
                              <p:par>
                                <p:cTn id="405" presetID="2" presetClass="exit" presetSubtype="1" fill="hold" grpId="3" nodeType="withEffect">
                                  <p:stCondLst>
                                    <p:cond delay="0"/>
                                  </p:stCondLst>
                                  <p:childTnLst>
                                    <p:anim calcmode="lin" valueType="num">
                                      <p:cBhvr additive="base">
                                        <p:cTn id="406" dur="3000"/>
                                        <p:tgtEl>
                                          <p:spTgt spid="32"/>
                                        </p:tgtEl>
                                        <p:attrNameLst>
                                          <p:attrName>ppt_x</p:attrName>
                                        </p:attrNameLst>
                                      </p:cBhvr>
                                      <p:tavLst>
                                        <p:tav tm="0">
                                          <p:val>
                                            <p:strVal val="ppt_x"/>
                                          </p:val>
                                        </p:tav>
                                        <p:tav tm="100000">
                                          <p:val>
                                            <p:strVal val="ppt_x"/>
                                          </p:val>
                                        </p:tav>
                                      </p:tavLst>
                                    </p:anim>
                                    <p:anim calcmode="lin" valueType="num">
                                      <p:cBhvr additive="base">
                                        <p:cTn id="407" dur="3000"/>
                                        <p:tgtEl>
                                          <p:spTgt spid="32"/>
                                        </p:tgtEl>
                                        <p:attrNameLst>
                                          <p:attrName>ppt_y</p:attrName>
                                        </p:attrNameLst>
                                      </p:cBhvr>
                                      <p:tavLst>
                                        <p:tav tm="0">
                                          <p:val>
                                            <p:strVal val="ppt_y"/>
                                          </p:val>
                                        </p:tav>
                                        <p:tav tm="100000">
                                          <p:val>
                                            <p:strVal val="0-ppt_h/2"/>
                                          </p:val>
                                        </p:tav>
                                      </p:tavLst>
                                    </p:anim>
                                    <p:set>
                                      <p:cBhvr>
                                        <p:cTn id="408" dur="1" fill="hold">
                                          <p:stCondLst>
                                            <p:cond delay="2999"/>
                                          </p:stCondLst>
                                        </p:cTn>
                                        <p:tgtEl>
                                          <p:spTgt spid="32"/>
                                        </p:tgtEl>
                                        <p:attrNameLst>
                                          <p:attrName>style.visibility</p:attrName>
                                        </p:attrNameLst>
                                      </p:cBhvr>
                                      <p:to>
                                        <p:strVal val="hidden"/>
                                      </p:to>
                                    </p:set>
                                  </p:childTnLst>
                                </p:cTn>
                              </p:par>
                              <p:par>
                                <p:cTn id="409" presetID="2" presetClass="exit" presetSubtype="1" fill="hold" grpId="3" nodeType="withEffect">
                                  <p:stCondLst>
                                    <p:cond delay="0"/>
                                  </p:stCondLst>
                                  <p:childTnLst>
                                    <p:anim calcmode="lin" valueType="num">
                                      <p:cBhvr additive="base">
                                        <p:cTn id="410" dur="3000"/>
                                        <p:tgtEl>
                                          <p:spTgt spid="33"/>
                                        </p:tgtEl>
                                        <p:attrNameLst>
                                          <p:attrName>ppt_x</p:attrName>
                                        </p:attrNameLst>
                                      </p:cBhvr>
                                      <p:tavLst>
                                        <p:tav tm="0">
                                          <p:val>
                                            <p:strVal val="ppt_x"/>
                                          </p:val>
                                        </p:tav>
                                        <p:tav tm="100000">
                                          <p:val>
                                            <p:strVal val="ppt_x"/>
                                          </p:val>
                                        </p:tav>
                                      </p:tavLst>
                                    </p:anim>
                                    <p:anim calcmode="lin" valueType="num">
                                      <p:cBhvr additive="base">
                                        <p:cTn id="411" dur="3000"/>
                                        <p:tgtEl>
                                          <p:spTgt spid="33"/>
                                        </p:tgtEl>
                                        <p:attrNameLst>
                                          <p:attrName>ppt_y</p:attrName>
                                        </p:attrNameLst>
                                      </p:cBhvr>
                                      <p:tavLst>
                                        <p:tav tm="0">
                                          <p:val>
                                            <p:strVal val="ppt_y"/>
                                          </p:val>
                                        </p:tav>
                                        <p:tav tm="100000">
                                          <p:val>
                                            <p:strVal val="0-ppt_h/2"/>
                                          </p:val>
                                        </p:tav>
                                      </p:tavLst>
                                    </p:anim>
                                    <p:set>
                                      <p:cBhvr>
                                        <p:cTn id="412" dur="1" fill="hold">
                                          <p:stCondLst>
                                            <p:cond delay="2999"/>
                                          </p:stCondLst>
                                        </p:cTn>
                                        <p:tgtEl>
                                          <p:spTgt spid="33"/>
                                        </p:tgtEl>
                                        <p:attrNameLst>
                                          <p:attrName>style.visibility</p:attrName>
                                        </p:attrNameLst>
                                      </p:cBhvr>
                                      <p:to>
                                        <p:strVal val="hidden"/>
                                      </p:to>
                                    </p:set>
                                  </p:childTnLst>
                                </p:cTn>
                              </p:par>
                              <p:par>
                                <p:cTn id="413" presetID="2" presetClass="exit" presetSubtype="1" fill="hold" grpId="3" nodeType="withEffect">
                                  <p:stCondLst>
                                    <p:cond delay="0"/>
                                  </p:stCondLst>
                                  <p:childTnLst>
                                    <p:anim calcmode="lin" valueType="num">
                                      <p:cBhvr additive="base">
                                        <p:cTn id="414" dur="3000"/>
                                        <p:tgtEl>
                                          <p:spTgt spid="34"/>
                                        </p:tgtEl>
                                        <p:attrNameLst>
                                          <p:attrName>ppt_x</p:attrName>
                                        </p:attrNameLst>
                                      </p:cBhvr>
                                      <p:tavLst>
                                        <p:tav tm="0">
                                          <p:val>
                                            <p:strVal val="ppt_x"/>
                                          </p:val>
                                        </p:tav>
                                        <p:tav tm="100000">
                                          <p:val>
                                            <p:strVal val="ppt_x"/>
                                          </p:val>
                                        </p:tav>
                                      </p:tavLst>
                                    </p:anim>
                                    <p:anim calcmode="lin" valueType="num">
                                      <p:cBhvr additive="base">
                                        <p:cTn id="415" dur="3000"/>
                                        <p:tgtEl>
                                          <p:spTgt spid="34"/>
                                        </p:tgtEl>
                                        <p:attrNameLst>
                                          <p:attrName>ppt_y</p:attrName>
                                        </p:attrNameLst>
                                      </p:cBhvr>
                                      <p:tavLst>
                                        <p:tav tm="0">
                                          <p:val>
                                            <p:strVal val="ppt_y"/>
                                          </p:val>
                                        </p:tav>
                                        <p:tav tm="100000">
                                          <p:val>
                                            <p:strVal val="0-ppt_h/2"/>
                                          </p:val>
                                        </p:tav>
                                      </p:tavLst>
                                    </p:anim>
                                    <p:set>
                                      <p:cBhvr>
                                        <p:cTn id="416" dur="1" fill="hold">
                                          <p:stCondLst>
                                            <p:cond delay="2999"/>
                                          </p:stCondLst>
                                        </p:cTn>
                                        <p:tgtEl>
                                          <p:spTgt spid="34"/>
                                        </p:tgtEl>
                                        <p:attrNameLst>
                                          <p:attrName>style.visibility</p:attrName>
                                        </p:attrNameLst>
                                      </p:cBhvr>
                                      <p:to>
                                        <p:strVal val="hidden"/>
                                      </p:to>
                                    </p:set>
                                  </p:childTnLst>
                                </p:cTn>
                              </p:par>
                              <p:par>
                                <p:cTn id="417" presetID="2" presetClass="exit" presetSubtype="1" fill="hold" grpId="3" nodeType="withEffect">
                                  <p:stCondLst>
                                    <p:cond delay="0"/>
                                  </p:stCondLst>
                                  <p:childTnLst>
                                    <p:anim calcmode="lin" valueType="num">
                                      <p:cBhvr additive="base">
                                        <p:cTn id="418" dur="3000"/>
                                        <p:tgtEl>
                                          <p:spTgt spid="35"/>
                                        </p:tgtEl>
                                        <p:attrNameLst>
                                          <p:attrName>ppt_x</p:attrName>
                                        </p:attrNameLst>
                                      </p:cBhvr>
                                      <p:tavLst>
                                        <p:tav tm="0">
                                          <p:val>
                                            <p:strVal val="ppt_x"/>
                                          </p:val>
                                        </p:tav>
                                        <p:tav tm="100000">
                                          <p:val>
                                            <p:strVal val="ppt_x"/>
                                          </p:val>
                                        </p:tav>
                                      </p:tavLst>
                                    </p:anim>
                                    <p:anim calcmode="lin" valueType="num">
                                      <p:cBhvr additive="base">
                                        <p:cTn id="419" dur="3000"/>
                                        <p:tgtEl>
                                          <p:spTgt spid="35"/>
                                        </p:tgtEl>
                                        <p:attrNameLst>
                                          <p:attrName>ppt_y</p:attrName>
                                        </p:attrNameLst>
                                      </p:cBhvr>
                                      <p:tavLst>
                                        <p:tav tm="0">
                                          <p:val>
                                            <p:strVal val="ppt_y"/>
                                          </p:val>
                                        </p:tav>
                                        <p:tav tm="100000">
                                          <p:val>
                                            <p:strVal val="0-ppt_h/2"/>
                                          </p:val>
                                        </p:tav>
                                      </p:tavLst>
                                    </p:anim>
                                    <p:set>
                                      <p:cBhvr>
                                        <p:cTn id="420" dur="1" fill="hold">
                                          <p:stCondLst>
                                            <p:cond delay="2999"/>
                                          </p:stCondLst>
                                        </p:cTn>
                                        <p:tgtEl>
                                          <p:spTgt spid="35"/>
                                        </p:tgtEl>
                                        <p:attrNameLst>
                                          <p:attrName>style.visibility</p:attrName>
                                        </p:attrNameLst>
                                      </p:cBhvr>
                                      <p:to>
                                        <p:strVal val="hidden"/>
                                      </p:to>
                                    </p:set>
                                  </p:childTnLst>
                                </p:cTn>
                              </p:par>
                              <p:par>
                                <p:cTn id="421" presetID="2" presetClass="exit" presetSubtype="1" fill="hold" grpId="3" nodeType="withEffect">
                                  <p:stCondLst>
                                    <p:cond delay="0"/>
                                  </p:stCondLst>
                                  <p:childTnLst>
                                    <p:anim calcmode="lin" valueType="num">
                                      <p:cBhvr additive="base">
                                        <p:cTn id="422" dur="3000"/>
                                        <p:tgtEl>
                                          <p:spTgt spid="36"/>
                                        </p:tgtEl>
                                        <p:attrNameLst>
                                          <p:attrName>ppt_x</p:attrName>
                                        </p:attrNameLst>
                                      </p:cBhvr>
                                      <p:tavLst>
                                        <p:tav tm="0">
                                          <p:val>
                                            <p:strVal val="ppt_x"/>
                                          </p:val>
                                        </p:tav>
                                        <p:tav tm="100000">
                                          <p:val>
                                            <p:strVal val="ppt_x"/>
                                          </p:val>
                                        </p:tav>
                                      </p:tavLst>
                                    </p:anim>
                                    <p:anim calcmode="lin" valueType="num">
                                      <p:cBhvr additive="base">
                                        <p:cTn id="423" dur="3000"/>
                                        <p:tgtEl>
                                          <p:spTgt spid="36"/>
                                        </p:tgtEl>
                                        <p:attrNameLst>
                                          <p:attrName>ppt_y</p:attrName>
                                        </p:attrNameLst>
                                      </p:cBhvr>
                                      <p:tavLst>
                                        <p:tav tm="0">
                                          <p:val>
                                            <p:strVal val="ppt_y"/>
                                          </p:val>
                                        </p:tav>
                                        <p:tav tm="100000">
                                          <p:val>
                                            <p:strVal val="0-ppt_h/2"/>
                                          </p:val>
                                        </p:tav>
                                      </p:tavLst>
                                    </p:anim>
                                    <p:set>
                                      <p:cBhvr>
                                        <p:cTn id="424" dur="1" fill="hold">
                                          <p:stCondLst>
                                            <p:cond delay="2999"/>
                                          </p:stCondLst>
                                        </p:cTn>
                                        <p:tgtEl>
                                          <p:spTgt spid="36"/>
                                        </p:tgtEl>
                                        <p:attrNameLst>
                                          <p:attrName>style.visibility</p:attrName>
                                        </p:attrNameLst>
                                      </p:cBhvr>
                                      <p:to>
                                        <p:strVal val="hidden"/>
                                      </p:to>
                                    </p:set>
                                  </p:childTnLst>
                                </p:cTn>
                              </p:par>
                              <p:par>
                                <p:cTn id="425" presetID="8" presetClass="emph" presetSubtype="0" fill="hold" grpId="4" nodeType="withEffect">
                                  <p:stCondLst>
                                    <p:cond delay="0"/>
                                  </p:stCondLst>
                                  <p:childTnLst>
                                    <p:animRot by="21600000">
                                      <p:cBhvr>
                                        <p:cTn id="426" dur="3000" fill="hold"/>
                                        <p:tgtEl>
                                          <p:spTgt spid="5"/>
                                        </p:tgtEl>
                                        <p:attrNameLst>
                                          <p:attrName>r</p:attrName>
                                        </p:attrNameLst>
                                      </p:cBhvr>
                                    </p:animRot>
                                  </p:childTnLst>
                                </p:cTn>
                              </p:par>
                              <p:par>
                                <p:cTn id="427" presetID="8" presetClass="emph" presetSubtype="0" fill="hold" grpId="4" nodeType="withEffect">
                                  <p:stCondLst>
                                    <p:cond delay="0"/>
                                  </p:stCondLst>
                                  <p:childTnLst>
                                    <p:animRot by="21600000">
                                      <p:cBhvr>
                                        <p:cTn id="428" dur="3000" fill="hold"/>
                                        <p:tgtEl>
                                          <p:spTgt spid="6"/>
                                        </p:tgtEl>
                                        <p:attrNameLst>
                                          <p:attrName>r</p:attrName>
                                        </p:attrNameLst>
                                      </p:cBhvr>
                                    </p:animRot>
                                  </p:childTnLst>
                                </p:cTn>
                              </p:par>
                              <p:par>
                                <p:cTn id="429" presetID="8" presetClass="emph" presetSubtype="0" fill="hold" grpId="4" nodeType="withEffect">
                                  <p:stCondLst>
                                    <p:cond delay="0"/>
                                  </p:stCondLst>
                                  <p:childTnLst>
                                    <p:animRot by="21600000">
                                      <p:cBhvr>
                                        <p:cTn id="430" dur="3000" fill="hold"/>
                                        <p:tgtEl>
                                          <p:spTgt spid="7"/>
                                        </p:tgtEl>
                                        <p:attrNameLst>
                                          <p:attrName>r</p:attrName>
                                        </p:attrNameLst>
                                      </p:cBhvr>
                                    </p:animRot>
                                  </p:childTnLst>
                                </p:cTn>
                              </p:par>
                              <p:par>
                                <p:cTn id="431" presetID="8" presetClass="emph" presetSubtype="0" fill="hold" grpId="4" nodeType="withEffect">
                                  <p:stCondLst>
                                    <p:cond delay="0"/>
                                  </p:stCondLst>
                                  <p:childTnLst>
                                    <p:animRot by="21600000">
                                      <p:cBhvr>
                                        <p:cTn id="432" dur="3000" fill="hold"/>
                                        <p:tgtEl>
                                          <p:spTgt spid="8"/>
                                        </p:tgtEl>
                                        <p:attrNameLst>
                                          <p:attrName>r</p:attrName>
                                        </p:attrNameLst>
                                      </p:cBhvr>
                                    </p:animRot>
                                  </p:childTnLst>
                                </p:cTn>
                              </p:par>
                              <p:par>
                                <p:cTn id="433" presetID="8" presetClass="emph" presetSubtype="0" fill="hold" grpId="4" nodeType="withEffect">
                                  <p:stCondLst>
                                    <p:cond delay="0"/>
                                  </p:stCondLst>
                                  <p:childTnLst>
                                    <p:animRot by="21600000">
                                      <p:cBhvr>
                                        <p:cTn id="434" dur="3000" fill="hold"/>
                                        <p:tgtEl>
                                          <p:spTgt spid="9"/>
                                        </p:tgtEl>
                                        <p:attrNameLst>
                                          <p:attrName>r</p:attrName>
                                        </p:attrNameLst>
                                      </p:cBhvr>
                                    </p:animRot>
                                  </p:childTnLst>
                                </p:cTn>
                              </p:par>
                              <p:par>
                                <p:cTn id="435" presetID="8" presetClass="emph" presetSubtype="0" fill="hold" grpId="4" nodeType="withEffect">
                                  <p:stCondLst>
                                    <p:cond delay="0"/>
                                  </p:stCondLst>
                                  <p:childTnLst>
                                    <p:animRot by="21600000">
                                      <p:cBhvr>
                                        <p:cTn id="436" dur="3000" fill="hold"/>
                                        <p:tgtEl>
                                          <p:spTgt spid="10"/>
                                        </p:tgtEl>
                                        <p:attrNameLst>
                                          <p:attrName>r</p:attrName>
                                        </p:attrNameLst>
                                      </p:cBhvr>
                                    </p:animRot>
                                  </p:childTnLst>
                                </p:cTn>
                              </p:par>
                              <p:par>
                                <p:cTn id="437" presetID="8" presetClass="emph" presetSubtype="0" fill="hold" grpId="4" nodeType="withEffect">
                                  <p:stCondLst>
                                    <p:cond delay="0"/>
                                  </p:stCondLst>
                                  <p:childTnLst>
                                    <p:animRot by="21600000">
                                      <p:cBhvr>
                                        <p:cTn id="438" dur="3000" fill="hold"/>
                                        <p:tgtEl>
                                          <p:spTgt spid="11"/>
                                        </p:tgtEl>
                                        <p:attrNameLst>
                                          <p:attrName>r</p:attrName>
                                        </p:attrNameLst>
                                      </p:cBhvr>
                                    </p:animRot>
                                  </p:childTnLst>
                                </p:cTn>
                              </p:par>
                              <p:par>
                                <p:cTn id="439" presetID="8" presetClass="emph" presetSubtype="0" fill="hold" grpId="4" nodeType="withEffect">
                                  <p:stCondLst>
                                    <p:cond delay="0"/>
                                  </p:stCondLst>
                                  <p:childTnLst>
                                    <p:animRot by="21600000">
                                      <p:cBhvr>
                                        <p:cTn id="440" dur="3000" fill="hold"/>
                                        <p:tgtEl>
                                          <p:spTgt spid="12"/>
                                        </p:tgtEl>
                                        <p:attrNameLst>
                                          <p:attrName>r</p:attrName>
                                        </p:attrNameLst>
                                      </p:cBhvr>
                                    </p:animRot>
                                  </p:childTnLst>
                                </p:cTn>
                              </p:par>
                              <p:par>
                                <p:cTn id="441" presetID="8" presetClass="emph" presetSubtype="0" fill="hold" grpId="4" nodeType="withEffect">
                                  <p:stCondLst>
                                    <p:cond delay="0"/>
                                  </p:stCondLst>
                                  <p:childTnLst>
                                    <p:animRot by="21600000">
                                      <p:cBhvr>
                                        <p:cTn id="442" dur="3000" fill="hold"/>
                                        <p:tgtEl>
                                          <p:spTgt spid="13"/>
                                        </p:tgtEl>
                                        <p:attrNameLst>
                                          <p:attrName>r</p:attrName>
                                        </p:attrNameLst>
                                      </p:cBhvr>
                                    </p:animRot>
                                  </p:childTnLst>
                                </p:cTn>
                              </p:par>
                              <p:par>
                                <p:cTn id="443" presetID="8" presetClass="emph" presetSubtype="0" fill="hold" grpId="4" nodeType="withEffect">
                                  <p:stCondLst>
                                    <p:cond delay="0"/>
                                  </p:stCondLst>
                                  <p:childTnLst>
                                    <p:animRot by="21600000">
                                      <p:cBhvr>
                                        <p:cTn id="444" dur="3000" fill="hold"/>
                                        <p:tgtEl>
                                          <p:spTgt spid="14"/>
                                        </p:tgtEl>
                                        <p:attrNameLst>
                                          <p:attrName>r</p:attrName>
                                        </p:attrNameLst>
                                      </p:cBhvr>
                                    </p:animRot>
                                  </p:childTnLst>
                                </p:cTn>
                              </p:par>
                              <p:par>
                                <p:cTn id="445" presetID="8" presetClass="emph" presetSubtype="0" fill="hold" grpId="4" nodeType="withEffect">
                                  <p:stCondLst>
                                    <p:cond delay="0"/>
                                  </p:stCondLst>
                                  <p:childTnLst>
                                    <p:animRot by="21600000">
                                      <p:cBhvr>
                                        <p:cTn id="446" dur="3000" fill="hold"/>
                                        <p:tgtEl>
                                          <p:spTgt spid="15"/>
                                        </p:tgtEl>
                                        <p:attrNameLst>
                                          <p:attrName>r</p:attrName>
                                        </p:attrNameLst>
                                      </p:cBhvr>
                                    </p:animRot>
                                  </p:childTnLst>
                                </p:cTn>
                              </p:par>
                              <p:par>
                                <p:cTn id="447" presetID="8" presetClass="emph" presetSubtype="0" fill="hold" grpId="4" nodeType="withEffect">
                                  <p:stCondLst>
                                    <p:cond delay="0"/>
                                  </p:stCondLst>
                                  <p:childTnLst>
                                    <p:animRot by="21600000">
                                      <p:cBhvr>
                                        <p:cTn id="448" dur="3000" fill="hold"/>
                                        <p:tgtEl>
                                          <p:spTgt spid="16"/>
                                        </p:tgtEl>
                                        <p:attrNameLst>
                                          <p:attrName>r</p:attrName>
                                        </p:attrNameLst>
                                      </p:cBhvr>
                                    </p:animRot>
                                  </p:childTnLst>
                                </p:cTn>
                              </p:par>
                              <p:par>
                                <p:cTn id="449" presetID="8" presetClass="emph" presetSubtype="0" fill="hold" grpId="4" nodeType="withEffect">
                                  <p:stCondLst>
                                    <p:cond delay="0"/>
                                  </p:stCondLst>
                                  <p:childTnLst>
                                    <p:animRot by="21600000">
                                      <p:cBhvr>
                                        <p:cTn id="450" dur="3000" fill="hold"/>
                                        <p:tgtEl>
                                          <p:spTgt spid="17"/>
                                        </p:tgtEl>
                                        <p:attrNameLst>
                                          <p:attrName>r</p:attrName>
                                        </p:attrNameLst>
                                      </p:cBhvr>
                                    </p:animRot>
                                  </p:childTnLst>
                                </p:cTn>
                              </p:par>
                              <p:par>
                                <p:cTn id="451" presetID="8" presetClass="emph" presetSubtype="0" fill="hold" grpId="4" nodeType="withEffect">
                                  <p:stCondLst>
                                    <p:cond delay="0"/>
                                  </p:stCondLst>
                                  <p:childTnLst>
                                    <p:animRot by="21600000">
                                      <p:cBhvr>
                                        <p:cTn id="452" dur="3000" fill="hold"/>
                                        <p:tgtEl>
                                          <p:spTgt spid="18"/>
                                        </p:tgtEl>
                                        <p:attrNameLst>
                                          <p:attrName>r</p:attrName>
                                        </p:attrNameLst>
                                      </p:cBhvr>
                                    </p:animRot>
                                  </p:childTnLst>
                                </p:cTn>
                              </p:par>
                              <p:par>
                                <p:cTn id="453" presetID="8" presetClass="emph" presetSubtype="0" fill="hold" grpId="4" nodeType="withEffect">
                                  <p:stCondLst>
                                    <p:cond delay="0"/>
                                  </p:stCondLst>
                                  <p:childTnLst>
                                    <p:animRot by="21600000">
                                      <p:cBhvr>
                                        <p:cTn id="454" dur="3000" fill="hold"/>
                                        <p:tgtEl>
                                          <p:spTgt spid="19"/>
                                        </p:tgtEl>
                                        <p:attrNameLst>
                                          <p:attrName>r</p:attrName>
                                        </p:attrNameLst>
                                      </p:cBhvr>
                                    </p:animRot>
                                  </p:childTnLst>
                                </p:cTn>
                              </p:par>
                              <p:par>
                                <p:cTn id="455" presetID="8" presetClass="emph" presetSubtype="0" fill="hold" grpId="4" nodeType="withEffect">
                                  <p:stCondLst>
                                    <p:cond delay="0"/>
                                  </p:stCondLst>
                                  <p:childTnLst>
                                    <p:animRot by="21600000">
                                      <p:cBhvr>
                                        <p:cTn id="456" dur="3000" fill="hold"/>
                                        <p:tgtEl>
                                          <p:spTgt spid="20"/>
                                        </p:tgtEl>
                                        <p:attrNameLst>
                                          <p:attrName>r</p:attrName>
                                        </p:attrNameLst>
                                      </p:cBhvr>
                                    </p:animRot>
                                  </p:childTnLst>
                                </p:cTn>
                              </p:par>
                              <p:par>
                                <p:cTn id="457" presetID="8" presetClass="emph" presetSubtype="0" fill="hold" grpId="4" nodeType="withEffect">
                                  <p:stCondLst>
                                    <p:cond delay="0"/>
                                  </p:stCondLst>
                                  <p:childTnLst>
                                    <p:animRot by="21600000">
                                      <p:cBhvr>
                                        <p:cTn id="458" dur="3000" fill="hold"/>
                                        <p:tgtEl>
                                          <p:spTgt spid="21"/>
                                        </p:tgtEl>
                                        <p:attrNameLst>
                                          <p:attrName>r</p:attrName>
                                        </p:attrNameLst>
                                      </p:cBhvr>
                                    </p:animRot>
                                  </p:childTnLst>
                                </p:cTn>
                              </p:par>
                              <p:par>
                                <p:cTn id="459" presetID="8" presetClass="emph" presetSubtype="0" fill="hold" grpId="4" nodeType="withEffect">
                                  <p:stCondLst>
                                    <p:cond delay="0"/>
                                  </p:stCondLst>
                                  <p:childTnLst>
                                    <p:animRot by="21600000">
                                      <p:cBhvr>
                                        <p:cTn id="460" dur="3000" fill="hold"/>
                                        <p:tgtEl>
                                          <p:spTgt spid="22"/>
                                        </p:tgtEl>
                                        <p:attrNameLst>
                                          <p:attrName>r</p:attrName>
                                        </p:attrNameLst>
                                      </p:cBhvr>
                                    </p:animRot>
                                  </p:childTnLst>
                                </p:cTn>
                              </p:par>
                              <p:par>
                                <p:cTn id="461" presetID="8" presetClass="emph" presetSubtype="0" fill="hold" grpId="4" nodeType="withEffect">
                                  <p:stCondLst>
                                    <p:cond delay="0"/>
                                  </p:stCondLst>
                                  <p:childTnLst>
                                    <p:animRot by="21600000">
                                      <p:cBhvr>
                                        <p:cTn id="462" dur="3000" fill="hold"/>
                                        <p:tgtEl>
                                          <p:spTgt spid="23"/>
                                        </p:tgtEl>
                                        <p:attrNameLst>
                                          <p:attrName>r</p:attrName>
                                        </p:attrNameLst>
                                      </p:cBhvr>
                                    </p:animRot>
                                  </p:childTnLst>
                                </p:cTn>
                              </p:par>
                              <p:par>
                                <p:cTn id="463" presetID="8" presetClass="emph" presetSubtype="0" fill="hold" grpId="4" nodeType="withEffect">
                                  <p:stCondLst>
                                    <p:cond delay="0"/>
                                  </p:stCondLst>
                                  <p:childTnLst>
                                    <p:animRot by="21600000">
                                      <p:cBhvr>
                                        <p:cTn id="464" dur="3000" fill="hold"/>
                                        <p:tgtEl>
                                          <p:spTgt spid="24"/>
                                        </p:tgtEl>
                                        <p:attrNameLst>
                                          <p:attrName>r</p:attrName>
                                        </p:attrNameLst>
                                      </p:cBhvr>
                                    </p:animRot>
                                  </p:childTnLst>
                                </p:cTn>
                              </p:par>
                              <p:par>
                                <p:cTn id="465" presetID="8" presetClass="emph" presetSubtype="0" fill="hold" grpId="4" nodeType="withEffect">
                                  <p:stCondLst>
                                    <p:cond delay="0"/>
                                  </p:stCondLst>
                                  <p:childTnLst>
                                    <p:animRot by="21600000">
                                      <p:cBhvr>
                                        <p:cTn id="466" dur="3000" fill="hold"/>
                                        <p:tgtEl>
                                          <p:spTgt spid="25"/>
                                        </p:tgtEl>
                                        <p:attrNameLst>
                                          <p:attrName>r</p:attrName>
                                        </p:attrNameLst>
                                      </p:cBhvr>
                                    </p:animRot>
                                  </p:childTnLst>
                                </p:cTn>
                              </p:par>
                              <p:par>
                                <p:cTn id="467" presetID="8" presetClass="emph" presetSubtype="0" fill="hold" grpId="4" nodeType="withEffect">
                                  <p:stCondLst>
                                    <p:cond delay="0"/>
                                  </p:stCondLst>
                                  <p:childTnLst>
                                    <p:animRot by="21600000">
                                      <p:cBhvr>
                                        <p:cTn id="468" dur="3000" fill="hold"/>
                                        <p:tgtEl>
                                          <p:spTgt spid="26"/>
                                        </p:tgtEl>
                                        <p:attrNameLst>
                                          <p:attrName>r</p:attrName>
                                        </p:attrNameLst>
                                      </p:cBhvr>
                                    </p:animRot>
                                  </p:childTnLst>
                                </p:cTn>
                              </p:par>
                              <p:par>
                                <p:cTn id="469" presetID="8" presetClass="emph" presetSubtype="0" fill="hold" grpId="4" nodeType="withEffect">
                                  <p:stCondLst>
                                    <p:cond delay="0"/>
                                  </p:stCondLst>
                                  <p:childTnLst>
                                    <p:animRot by="21600000">
                                      <p:cBhvr>
                                        <p:cTn id="470" dur="3000" fill="hold"/>
                                        <p:tgtEl>
                                          <p:spTgt spid="27"/>
                                        </p:tgtEl>
                                        <p:attrNameLst>
                                          <p:attrName>r</p:attrName>
                                        </p:attrNameLst>
                                      </p:cBhvr>
                                    </p:animRot>
                                  </p:childTnLst>
                                </p:cTn>
                              </p:par>
                              <p:par>
                                <p:cTn id="471" presetID="8" presetClass="emph" presetSubtype="0" fill="hold" grpId="4" nodeType="withEffect">
                                  <p:stCondLst>
                                    <p:cond delay="0"/>
                                  </p:stCondLst>
                                  <p:childTnLst>
                                    <p:animRot by="21600000">
                                      <p:cBhvr>
                                        <p:cTn id="472" dur="3000" fill="hold"/>
                                        <p:tgtEl>
                                          <p:spTgt spid="28"/>
                                        </p:tgtEl>
                                        <p:attrNameLst>
                                          <p:attrName>r</p:attrName>
                                        </p:attrNameLst>
                                      </p:cBhvr>
                                    </p:animRot>
                                  </p:childTnLst>
                                </p:cTn>
                              </p:par>
                              <p:par>
                                <p:cTn id="473" presetID="8" presetClass="emph" presetSubtype="0" fill="hold" grpId="4" nodeType="withEffect">
                                  <p:stCondLst>
                                    <p:cond delay="0"/>
                                  </p:stCondLst>
                                  <p:childTnLst>
                                    <p:animRot by="21600000">
                                      <p:cBhvr>
                                        <p:cTn id="474" dur="3000" fill="hold"/>
                                        <p:tgtEl>
                                          <p:spTgt spid="29"/>
                                        </p:tgtEl>
                                        <p:attrNameLst>
                                          <p:attrName>r</p:attrName>
                                        </p:attrNameLst>
                                      </p:cBhvr>
                                    </p:animRot>
                                  </p:childTnLst>
                                </p:cTn>
                              </p:par>
                              <p:par>
                                <p:cTn id="475" presetID="8" presetClass="emph" presetSubtype="0" fill="hold" grpId="4" nodeType="withEffect">
                                  <p:stCondLst>
                                    <p:cond delay="0"/>
                                  </p:stCondLst>
                                  <p:childTnLst>
                                    <p:animRot by="21600000">
                                      <p:cBhvr>
                                        <p:cTn id="476" dur="3000" fill="hold"/>
                                        <p:tgtEl>
                                          <p:spTgt spid="30"/>
                                        </p:tgtEl>
                                        <p:attrNameLst>
                                          <p:attrName>r</p:attrName>
                                        </p:attrNameLst>
                                      </p:cBhvr>
                                    </p:animRot>
                                  </p:childTnLst>
                                </p:cTn>
                              </p:par>
                              <p:par>
                                <p:cTn id="477" presetID="8" presetClass="emph" presetSubtype="0" fill="hold" grpId="4" nodeType="withEffect">
                                  <p:stCondLst>
                                    <p:cond delay="0"/>
                                  </p:stCondLst>
                                  <p:childTnLst>
                                    <p:animRot by="21600000">
                                      <p:cBhvr>
                                        <p:cTn id="478" dur="3000" fill="hold"/>
                                        <p:tgtEl>
                                          <p:spTgt spid="31"/>
                                        </p:tgtEl>
                                        <p:attrNameLst>
                                          <p:attrName>r</p:attrName>
                                        </p:attrNameLst>
                                      </p:cBhvr>
                                    </p:animRot>
                                  </p:childTnLst>
                                </p:cTn>
                              </p:par>
                              <p:par>
                                <p:cTn id="479" presetID="8" presetClass="emph" presetSubtype="0" fill="hold" grpId="4" nodeType="withEffect">
                                  <p:stCondLst>
                                    <p:cond delay="0"/>
                                  </p:stCondLst>
                                  <p:childTnLst>
                                    <p:animRot by="21600000">
                                      <p:cBhvr>
                                        <p:cTn id="480" dur="3000" fill="hold"/>
                                        <p:tgtEl>
                                          <p:spTgt spid="32"/>
                                        </p:tgtEl>
                                        <p:attrNameLst>
                                          <p:attrName>r</p:attrName>
                                        </p:attrNameLst>
                                      </p:cBhvr>
                                    </p:animRot>
                                  </p:childTnLst>
                                </p:cTn>
                              </p:par>
                              <p:par>
                                <p:cTn id="481" presetID="8" presetClass="emph" presetSubtype="0" fill="hold" grpId="4" nodeType="withEffect">
                                  <p:stCondLst>
                                    <p:cond delay="0"/>
                                  </p:stCondLst>
                                  <p:childTnLst>
                                    <p:animRot by="21600000">
                                      <p:cBhvr>
                                        <p:cTn id="482" dur="3000" fill="hold"/>
                                        <p:tgtEl>
                                          <p:spTgt spid="33"/>
                                        </p:tgtEl>
                                        <p:attrNameLst>
                                          <p:attrName>r</p:attrName>
                                        </p:attrNameLst>
                                      </p:cBhvr>
                                    </p:animRot>
                                  </p:childTnLst>
                                </p:cTn>
                              </p:par>
                              <p:par>
                                <p:cTn id="483" presetID="8" presetClass="emph" presetSubtype="0" fill="hold" grpId="4" nodeType="withEffect">
                                  <p:stCondLst>
                                    <p:cond delay="0"/>
                                  </p:stCondLst>
                                  <p:childTnLst>
                                    <p:animRot by="21600000">
                                      <p:cBhvr>
                                        <p:cTn id="484" dur="3000" fill="hold"/>
                                        <p:tgtEl>
                                          <p:spTgt spid="34"/>
                                        </p:tgtEl>
                                        <p:attrNameLst>
                                          <p:attrName>r</p:attrName>
                                        </p:attrNameLst>
                                      </p:cBhvr>
                                    </p:animRot>
                                  </p:childTnLst>
                                </p:cTn>
                              </p:par>
                              <p:par>
                                <p:cTn id="485" presetID="8" presetClass="emph" presetSubtype="0" fill="hold" grpId="4" nodeType="withEffect">
                                  <p:stCondLst>
                                    <p:cond delay="0"/>
                                  </p:stCondLst>
                                  <p:childTnLst>
                                    <p:animRot by="21600000">
                                      <p:cBhvr>
                                        <p:cTn id="486" dur="3000" fill="hold"/>
                                        <p:tgtEl>
                                          <p:spTgt spid="35"/>
                                        </p:tgtEl>
                                        <p:attrNameLst>
                                          <p:attrName>r</p:attrName>
                                        </p:attrNameLst>
                                      </p:cBhvr>
                                    </p:animRot>
                                  </p:childTnLst>
                                </p:cTn>
                              </p:par>
                              <p:par>
                                <p:cTn id="487" presetID="8" presetClass="emph" presetSubtype="0" fill="hold" grpId="4" nodeType="withEffect">
                                  <p:stCondLst>
                                    <p:cond delay="0"/>
                                  </p:stCondLst>
                                  <p:childTnLst>
                                    <p:animRot by="21600000">
                                      <p:cBhvr>
                                        <p:cTn id="488" dur="3000" fill="hold"/>
                                        <p:tgtEl>
                                          <p:spTgt spid="36"/>
                                        </p:tgtEl>
                                        <p:attrNameLst>
                                          <p:attrName>r</p:attrName>
                                        </p:attrNameLst>
                                      </p:cBhvr>
                                    </p:animRot>
                                  </p:childTnLst>
                                </p:cTn>
                              </p:par>
                              <p:par>
                                <p:cTn id="489" presetID="23" presetClass="entr" presetSubtype="288" fill="hold" nodeType="withEffect">
                                  <p:stCondLst>
                                    <p:cond delay="0"/>
                                  </p:stCondLst>
                                  <p:childTnLst>
                                    <p:set>
                                      <p:cBhvr>
                                        <p:cTn id="490" dur="1" fill="hold">
                                          <p:stCondLst>
                                            <p:cond delay="0"/>
                                          </p:stCondLst>
                                        </p:cTn>
                                        <p:tgtEl>
                                          <p:spTgt spid="4"/>
                                        </p:tgtEl>
                                        <p:attrNameLst>
                                          <p:attrName>style.visibility</p:attrName>
                                        </p:attrNameLst>
                                      </p:cBhvr>
                                      <p:to>
                                        <p:strVal val="visible"/>
                                      </p:to>
                                    </p:set>
                                    <p:anim calcmode="lin" valueType="num">
                                      <p:cBhvr>
                                        <p:cTn id="491" dur="3000" fill="hold"/>
                                        <p:tgtEl>
                                          <p:spTgt spid="4"/>
                                        </p:tgtEl>
                                        <p:attrNameLst>
                                          <p:attrName>ppt_w</p:attrName>
                                        </p:attrNameLst>
                                      </p:cBhvr>
                                      <p:tavLst>
                                        <p:tav tm="0">
                                          <p:val>
                                            <p:strVal val="4/3*#ppt_w"/>
                                          </p:val>
                                        </p:tav>
                                        <p:tav tm="100000">
                                          <p:val>
                                            <p:strVal val="#ppt_w"/>
                                          </p:val>
                                        </p:tav>
                                      </p:tavLst>
                                    </p:anim>
                                    <p:anim calcmode="lin" valueType="num">
                                      <p:cBhvr>
                                        <p:cTn id="492" dur="3000" fill="hold"/>
                                        <p:tgtEl>
                                          <p:spTgt spid="4"/>
                                        </p:tgtEl>
                                        <p:attrNameLst>
                                          <p:attrName>ppt_h</p:attrName>
                                        </p:attrNameLst>
                                      </p:cBhvr>
                                      <p:tavLst>
                                        <p:tav tm="0">
                                          <p:val>
                                            <p:strVal val="4/3*#ppt_h"/>
                                          </p:val>
                                        </p:tav>
                                        <p:tav tm="100000">
                                          <p:val>
                                            <p:strVal val="#ppt_h"/>
                                          </p:val>
                                        </p:tav>
                                      </p:tavLst>
                                    </p:anim>
                                  </p:childTnLst>
                                </p:cTn>
                              </p:par>
                              <p:par>
                                <p:cTn id="493" presetID="16" presetClass="entr" presetSubtype="42" fill="hold" nodeType="withEffect">
                                  <p:stCondLst>
                                    <p:cond delay="0"/>
                                  </p:stCondLst>
                                  <p:childTnLst>
                                    <p:set>
                                      <p:cBhvr>
                                        <p:cTn id="494" dur="1" fill="hold">
                                          <p:stCondLst>
                                            <p:cond delay="0"/>
                                          </p:stCondLst>
                                        </p:cTn>
                                        <p:tgtEl>
                                          <p:spTgt spid="4"/>
                                        </p:tgtEl>
                                        <p:attrNameLst>
                                          <p:attrName>style.visibility</p:attrName>
                                        </p:attrNameLst>
                                      </p:cBhvr>
                                      <p:to>
                                        <p:strVal val="visible"/>
                                      </p:to>
                                    </p:set>
                                    <p:animEffect transition="in" filter="barn(outHorizontal)">
                                      <p:cBhvr>
                                        <p:cTn id="495"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5" grpId="4" animBg="1"/>
      <p:bldP spid="6" grpId="0" animBg="1"/>
      <p:bldP spid="6" grpId="1" animBg="1"/>
      <p:bldP spid="6" grpId="2" animBg="1"/>
      <p:bldP spid="6" grpId="3" animBg="1"/>
      <p:bldP spid="6" grpId="4" animBg="1"/>
      <p:bldP spid="7" grpId="0" animBg="1"/>
      <p:bldP spid="7" grpId="1" animBg="1"/>
      <p:bldP spid="7" grpId="2" animBg="1"/>
      <p:bldP spid="7" grpId="3" animBg="1"/>
      <p:bldP spid="7" grpId="4" animBg="1"/>
      <p:bldP spid="8" grpId="0" animBg="1"/>
      <p:bldP spid="8" grpId="1" animBg="1"/>
      <p:bldP spid="8" grpId="2" animBg="1"/>
      <p:bldP spid="8" grpId="3" animBg="1"/>
      <p:bldP spid="8" grpId="4" animBg="1"/>
      <p:bldP spid="9" grpId="0" animBg="1"/>
      <p:bldP spid="9" grpId="1" animBg="1"/>
      <p:bldP spid="9" grpId="2" animBg="1"/>
      <p:bldP spid="9" grpId="3" animBg="1"/>
      <p:bldP spid="9" grpId="4" animBg="1"/>
      <p:bldP spid="10" grpId="0" animBg="1"/>
      <p:bldP spid="10" grpId="1" animBg="1"/>
      <p:bldP spid="10" grpId="2" animBg="1"/>
      <p:bldP spid="10" grpId="3" animBg="1"/>
      <p:bldP spid="10" grpId="4" animBg="1"/>
      <p:bldP spid="11" grpId="0" animBg="1"/>
      <p:bldP spid="11" grpId="1" animBg="1"/>
      <p:bldP spid="11" grpId="2" animBg="1"/>
      <p:bldP spid="11" grpId="3" animBg="1"/>
      <p:bldP spid="11" grpId="4" animBg="1"/>
      <p:bldP spid="12" grpId="0" animBg="1"/>
      <p:bldP spid="12" grpId="1" animBg="1"/>
      <p:bldP spid="12" grpId="2" animBg="1"/>
      <p:bldP spid="12" grpId="3" animBg="1"/>
      <p:bldP spid="12" grpId="4" animBg="1"/>
      <p:bldP spid="13" grpId="0" animBg="1"/>
      <p:bldP spid="13" grpId="1" animBg="1"/>
      <p:bldP spid="13" grpId="2" animBg="1"/>
      <p:bldP spid="13" grpId="3" animBg="1"/>
      <p:bldP spid="13" grpId="4" animBg="1"/>
      <p:bldP spid="14" grpId="0" animBg="1"/>
      <p:bldP spid="14" grpId="1" animBg="1"/>
      <p:bldP spid="14" grpId="2" animBg="1"/>
      <p:bldP spid="14" grpId="3" animBg="1"/>
      <p:bldP spid="14" grpId="4" animBg="1"/>
      <p:bldP spid="15" grpId="0" animBg="1"/>
      <p:bldP spid="15" grpId="1" animBg="1"/>
      <p:bldP spid="15" grpId="2" animBg="1"/>
      <p:bldP spid="15" grpId="3" animBg="1"/>
      <p:bldP spid="15" grpId="4" animBg="1"/>
      <p:bldP spid="16" grpId="0" animBg="1"/>
      <p:bldP spid="16" grpId="1" animBg="1"/>
      <p:bldP spid="16" grpId="2" animBg="1"/>
      <p:bldP spid="16" grpId="3" animBg="1"/>
      <p:bldP spid="16" grpId="4" animBg="1"/>
      <p:bldP spid="17" grpId="0" animBg="1"/>
      <p:bldP spid="17" grpId="1" animBg="1"/>
      <p:bldP spid="17" grpId="2" animBg="1"/>
      <p:bldP spid="17" grpId="3" animBg="1"/>
      <p:bldP spid="17" grpId="4" animBg="1"/>
      <p:bldP spid="18" grpId="0" animBg="1"/>
      <p:bldP spid="18" grpId="1" animBg="1"/>
      <p:bldP spid="18" grpId="2" animBg="1"/>
      <p:bldP spid="18" grpId="3" animBg="1"/>
      <p:bldP spid="18" grpId="4" animBg="1"/>
      <p:bldP spid="19" grpId="0" animBg="1"/>
      <p:bldP spid="19" grpId="1" animBg="1"/>
      <p:bldP spid="19" grpId="2" animBg="1"/>
      <p:bldP spid="19" grpId="3" animBg="1"/>
      <p:bldP spid="19" grpId="4" animBg="1"/>
      <p:bldP spid="20" grpId="0" animBg="1"/>
      <p:bldP spid="20" grpId="1" animBg="1"/>
      <p:bldP spid="20" grpId="2" animBg="1"/>
      <p:bldP spid="20" grpId="3" animBg="1"/>
      <p:bldP spid="20" grpId="4" animBg="1"/>
      <p:bldP spid="21" grpId="0" animBg="1"/>
      <p:bldP spid="21" grpId="1" animBg="1"/>
      <p:bldP spid="21" grpId="2" animBg="1"/>
      <p:bldP spid="21" grpId="3" animBg="1"/>
      <p:bldP spid="21" grpId="4" animBg="1"/>
      <p:bldP spid="22" grpId="0" animBg="1"/>
      <p:bldP spid="22" grpId="1" animBg="1"/>
      <p:bldP spid="22" grpId="2" animBg="1"/>
      <p:bldP spid="22" grpId="3" animBg="1"/>
      <p:bldP spid="22" grpId="4" animBg="1"/>
      <p:bldP spid="23" grpId="0" animBg="1"/>
      <p:bldP spid="23" grpId="1" animBg="1"/>
      <p:bldP spid="23" grpId="2" animBg="1"/>
      <p:bldP spid="23" grpId="3" animBg="1"/>
      <p:bldP spid="23" grpId="4" animBg="1"/>
      <p:bldP spid="24" grpId="0" animBg="1"/>
      <p:bldP spid="24" grpId="1" animBg="1"/>
      <p:bldP spid="24" grpId="2" animBg="1"/>
      <p:bldP spid="24" grpId="3" animBg="1"/>
      <p:bldP spid="24" grpId="4" animBg="1"/>
      <p:bldP spid="25" grpId="0" animBg="1"/>
      <p:bldP spid="25" grpId="1" animBg="1"/>
      <p:bldP spid="25" grpId="2" animBg="1"/>
      <p:bldP spid="25" grpId="3" animBg="1"/>
      <p:bldP spid="25" grpId="4" animBg="1"/>
      <p:bldP spid="26" grpId="0" animBg="1"/>
      <p:bldP spid="26" grpId="1" animBg="1"/>
      <p:bldP spid="26" grpId="2" animBg="1"/>
      <p:bldP spid="26" grpId="3" animBg="1"/>
      <p:bldP spid="26" grpId="4" animBg="1"/>
      <p:bldP spid="27" grpId="0" animBg="1"/>
      <p:bldP spid="27" grpId="1" animBg="1"/>
      <p:bldP spid="27" grpId="2" animBg="1"/>
      <p:bldP spid="27" grpId="3" animBg="1"/>
      <p:bldP spid="27" grpId="4" animBg="1"/>
      <p:bldP spid="28" grpId="0" animBg="1"/>
      <p:bldP spid="28" grpId="1" animBg="1"/>
      <p:bldP spid="28" grpId="2" animBg="1"/>
      <p:bldP spid="28" grpId="3" animBg="1"/>
      <p:bldP spid="28" grpId="4" animBg="1"/>
      <p:bldP spid="29" grpId="0" animBg="1"/>
      <p:bldP spid="29" grpId="1" animBg="1"/>
      <p:bldP spid="29" grpId="2" animBg="1"/>
      <p:bldP spid="29" grpId="3" animBg="1"/>
      <p:bldP spid="29" grpId="4" animBg="1"/>
      <p:bldP spid="30" grpId="0" animBg="1"/>
      <p:bldP spid="30" grpId="1" animBg="1"/>
      <p:bldP spid="30" grpId="2" animBg="1"/>
      <p:bldP spid="30" grpId="3" animBg="1"/>
      <p:bldP spid="30" grpId="4" animBg="1"/>
      <p:bldP spid="31" grpId="0" animBg="1"/>
      <p:bldP spid="31" grpId="1" animBg="1"/>
      <p:bldP spid="31" grpId="2" animBg="1"/>
      <p:bldP spid="31" grpId="3" animBg="1"/>
      <p:bldP spid="31" grpId="4" animBg="1"/>
      <p:bldP spid="32" grpId="0" animBg="1"/>
      <p:bldP spid="32" grpId="1" animBg="1"/>
      <p:bldP spid="32" grpId="2" animBg="1"/>
      <p:bldP spid="32" grpId="3" animBg="1"/>
      <p:bldP spid="32" grpId="4" animBg="1"/>
      <p:bldP spid="33" grpId="0" animBg="1"/>
      <p:bldP spid="33" grpId="1" animBg="1"/>
      <p:bldP spid="33" grpId="2" animBg="1"/>
      <p:bldP spid="33" grpId="3" animBg="1"/>
      <p:bldP spid="33" grpId="4" animBg="1"/>
      <p:bldP spid="34" grpId="0" animBg="1"/>
      <p:bldP spid="34" grpId="1" animBg="1"/>
      <p:bldP spid="34" grpId="2" animBg="1"/>
      <p:bldP spid="34" grpId="3" animBg="1"/>
      <p:bldP spid="34" grpId="4" animBg="1"/>
      <p:bldP spid="35" grpId="0" animBg="1"/>
      <p:bldP spid="35" grpId="1" animBg="1"/>
      <p:bldP spid="35" grpId="2" animBg="1"/>
      <p:bldP spid="35" grpId="3" animBg="1"/>
      <p:bldP spid="35" grpId="4" animBg="1"/>
      <p:bldP spid="36" grpId="0" animBg="1"/>
      <p:bldP spid="36" grpId="1" animBg="1"/>
      <p:bldP spid="36" grpId="2" animBg="1"/>
      <p:bldP spid="36" grpId="3" animBg="1"/>
      <p:bldP spid="36" grpId="4" animBg="1"/>
      <p:bldP spid="37"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rgbClr val="21390D"/>
              </a:gs>
              <a:gs pos="50000">
                <a:schemeClr val="bg2">
                  <a:lumMod val="60000"/>
                  <a:lumOff val="40000"/>
                  <a:shade val="67500"/>
                  <a:satMod val="115000"/>
                </a:schemeClr>
              </a:gs>
              <a:gs pos="100000">
                <a:schemeClr val="bg2">
                  <a:lumMod val="60000"/>
                  <a:lumOff val="40000"/>
                  <a:shade val="100000"/>
                  <a:satMod val="115000"/>
                </a:schemeClr>
              </a:gs>
            </a:gsLst>
            <a:path path="circle">
              <a:fillToRect l="50000" t="50000" r="50000" b="50000"/>
            </a:path>
            <a:tileRect/>
          </a:gradFill>
        </p:spPr>
        <p:txBody>
          <a:bodyPr/>
          <a:lstStyle/>
          <a:p>
            <a:endParaRPr lang="es-ES" dirty="0"/>
          </a:p>
        </p:txBody>
      </p:sp>
      <p:pic>
        <p:nvPicPr>
          <p:cNvPr id="4" name="3 Imagen" descr="2048 (9).jpg"/>
          <p:cNvPicPr>
            <a:picLocks noChangeAspect="1"/>
          </p:cNvPicPr>
          <p:nvPr/>
        </p:nvPicPr>
        <p:blipFill>
          <a:blip r:embed="rId2"/>
          <a:stretch>
            <a:fillRect/>
          </a:stretch>
        </p:blipFill>
        <p:spPr>
          <a:xfrm>
            <a:off x="-35719" y="0"/>
            <a:ext cx="9179719" cy="6858000"/>
          </a:xfrm>
          <a:prstGeom prst="rect">
            <a:avLst/>
          </a:prstGeom>
        </p:spPr>
      </p:pic>
      <p:sp>
        <p:nvSpPr>
          <p:cNvPr id="6" name="5 Rectángulo"/>
          <p:cNvSpPr/>
          <p:nvPr/>
        </p:nvSpPr>
        <p:spPr>
          <a:xfrm>
            <a:off x="0" y="0"/>
            <a:ext cx="571472" cy="928694"/>
          </a:xfrm>
          <a:prstGeom prst="rect">
            <a:avLst/>
          </a:prstGeom>
          <a:gradFill flip="none" rotWithShape="1">
            <a:gsLst>
              <a:gs pos="0">
                <a:schemeClr val="accent1">
                  <a:lumMod val="60000"/>
                  <a:lumOff val="40000"/>
                </a:schemeClr>
              </a:gs>
              <a:gs pos="50000">
                <a:schemeClr val="accent1">
                  <a:lumMod val="50000"/>
                  <a:shade val="67500"/>
                  <a:satMod val="115000"/>
                </a:schemeClr>
              </a:gs>
              <a:gs pos="100000">
                <a:schemeClr val="accent1">
                  <a:lumMod val="50000"/>
                  <a:shade val="100000"/>
                  <a:satMod val="115000"/>
                </a:schemeClr>
              </a:gs>
            </a:gsLst>
            <a:lin ang="108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a:off x="8572528" y="5929306"/>
            <a:ext cx="571472" cy="928694"/>
          </a:xfrm>
          <a:prstGeom prst="rect">
            <a:avLst/>
          </a:prstGeom>
          <a:gradFill flip="none" rotWithShape="1">
            <a:gsLst>
              <a:gs pos="0">
                <a:schemeClr val="accent1">
                  <a:lumMod val="60000"/>
                  <a:lumOff val="40000"/>
                </a:schemeClr>
              </a:gs>
              <a:gs pos="50000">
                <a:schemeClr val="accent1">
                  <a:lumMod val="50000"/>
                  <a:shade val="67500"/>
                  <a:satMod val="115000"/>
                </a:schemeClr>
              </a:gs>
              <a:gs pos="100000">
                <a:schemeClr val="accent1">
                  <a:lumMod val="50000"/>
                  <a:shade val="100000"/>
                  <a:satMod val="115000"/>
                </a:schemeClr>
              </a:gs>
            </a:gsLst>
            <a:lin ang="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a:off x="0" y="5929306"/>
            <a:ext cx="571472" cy="928694"/>
          </a:xfrm>
          <a:prstGeom prst="rect">
            <a:avLst/>
          </a:prstGeom>
          <a:gradFill flip="none" rotWithShape="1">
            <a:gsLst>
              <a:gs pos="0">
                <a:schemeClr val="accent1">
                  <a:lumMod val="60000"/>
                  <a:lumOff val="40000"/>
                </a:schemeClr>
              </a:gs>
              <a:gs pos="50000">
                <a:schemeClr val="accent1">
                  <a:lumMod val="50000"/>
                  <a:shade val="67500"/>
                  <a:satMod val="115000"/>
                </a:schemeClr>
              </a:gs>
              <a:gs pos="100000">
                <a:schemeClr val="accent1">
                  <a:lumMod val="50000"/>
                  <a:shade val="100000"/>
                  <a:satMod val="115000"/>
                </a:schemeClr>
              </a:gs>
            </a:gsLst>
            <a:lin ang="108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a:off x="8572528" y="0"/>
            <a:ext cx="571472" cy="928694"/>
          </a:xfrm>
          <a:prstGeom prst="rect">
            <a:avLst/>
          </a:prstGeom>
          <a:gradFill flip="none" rotWithShape="1">
            <a:gsLst>
              <a:gs pos="0">
                <a:schemeClr val="accent1">
                  <a:lumMod val="60000"/>
                  <a:lumOff val="40000"/>
                </a:schemeClr>
              </a:gs>
              <a:gs pos="50000">
                <a:schemeClr val="accent1">
                  <a:lumMod val="50000"/>
                  <a:shade val="67500"/>
                  <a:satMod val="115000"/>
                </a:schemeClr>
              </a:gs>
              <a:gs pos="100000">
                <a:schemeClr val="accent1">
                  <a:lumMod val="50000"/>
                  <a:shade val="100000"/>
                  <a:satMod val="115000"/>
                </a:schemeClr>
              </a:gs>
            </a:gsLst>
            <a:lin ang="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a:off x="571472" y="500042"/>
            <a:ext cx="571472" cy="928694"/>
          </a:xfrm>
          <a:prstGeom prst="rect">
            <a:avLst/>
          </a:prstGeom>
          <a:gradFill flip="none" rotWithShape="1">
            <a:gsLst>
              <a:gs pos="0">
                <a:schemeClr val="accent1">
                  <a:lumMod val="60000"/>
                  <a:lumOff val="40000"/>
                </a:schemeClr>
              </a:gs>
              <a:gs pos="50000">
                <a:schemeClr val="accent1">
                  <a:lumMod val="50000"/>
                  <a:shade val="67500"/>
                  <a:satMod val="115000"/>
                </a:schemeClr>
              </a:gs>
              <a:gs pos="100000">
                <a:schemeClr val="accent1">
                  <a:lumMod val="50000"/>
                  <a:shade val="100000"/>
                  <a:satMod val="115000"/>
                </a:schemeClr>
              </a:gs>
            </a:gsLst>
            <a:lin ang="108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a:off x="7929586" y="428604"/>
            <a:ext cx="571472" cy="928694"/>
          </a:xfrm>
          <a:prstGeom prst="rect">
            <a:avLst/>
          </a:prstGeom>
          <a:gradFill flip="none" rotWithShape="1">
            <a:gsLst>
              <a:gs pos="0">
                <a:schemeClr val="accent1">
                  <a:lumMod val="60000"/>
                  <a:lumOff val="40000"/>
                </a:schemeClr>
              </a:gs>
              <a:gs pos="50000">
                <a:schemeClr val="accent1">
                  <a:lumMod val="50000"/>
                  <a:shade val="67500"/>
                  <a:satMod val="115000"/>
                </a:schemeClr>
              </a:gs>
              <a:gs pos="100000">
                <a:schemeClr val="accent1">
                  <a:lumMod val="50000"/>
                  <a:shade val="100000"/>
                  <a:satMod val="115000"/>
                </a:schemeClr>
              </a:gs>
            </a:gsLst>
            <a:lin ang="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a:off x="8001024" y="5500702"/>
            <a:ext cx="571472" cy="928694"/>
          </a:xfrm>
          <a:prstGeom prst="rect">
            <a:avLst/>
          </a:prstGeom>
          <a:gradFill flip="none" rotWithShape="1">
            <a:gsLst>
              <a:gs pos="0">
                <a:schemeClr val="accent1">
                  <a:lumMod val="60000"/>
                  <a:lumOff val="40000"/>
                </a:schemeClr>
              </a:gs>
              <a:gs pos="50000">
                <a:schemeClr val="accent1">
                  <a:lumMod val="50000"/>
                  <a:shade val="67500"/>
                  <a:satMod val="115000"/>
                </a:schemeClr>
              </a:gs>
              <a:gs pos="100000">
                <a:schemeClr val="accent1">
                  <a:lumMod val="50000"/>
                  <a:shade val="100000"/>
                  <a:satMod val="115000"/>
                </a:schemeClr>
              </a:gs>
            </a:gsLst>
            <a:lin ang="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a:off x="571472" y="5429264"/>
            <a:ext cx="571472" cy="928694"/>
          </a:xfrm>
          <a:prstGeom prst="rect">
            <a:avLst/>
          </a:prstGeom>
          <a:gradFill flip="none" rotWithShape="1">
            <a:gsLst>
              <a:gs pos="0">
                <a:schemeClr val="accent1">
                  <a:lumMod val="60000"/>
                  <a:lumOff val="40000"/>
                </a:schemeClr>
              </a:gs>
              <a:gs pos="50000">
                <a:schemeClr val="accent1">
                  <a:lumMod val="50000"/>
                  <a:shade val="67500"/>
                  <a:satMod val="115000"/>
                </a:schemeClr>
              </a:gs>
              <a:gs pos="100000">
                <a:schemeClr val="accent1">
                  <a:lumMod val="50000"/>
                  <a:shade val="100000"/>
                  <a:satMod val="115000"/>
                </a:schemeClr>
              </a:gs>
            </a:gsLst>
            <a:lin ang="108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a:off x="1143008" y="1071570"/>
            <a:ext cx="571472" cy="928694"/>
          </a:xfrm>
          <a:prstGeom prst="rect">
            <a:avLst/>
          </a:prstGeom>
          <a:gradFill flip="none" rotWithShape="1">
            <a:gsLst>
              <a:gs pos="0">
                <a:schemeClr val="accent1">
                  <a:lumMod val="60000"/>
                  <a:lumOff val="40000"/>
                </a:schemeClr>
              </a:gs>
              <a:gs pos="50000">
                <a:schemeClr val="accent1">
                  <a:lumMod val="50000"/>
                  <a:shade val="67500"/>
                  <a:satMod val="115000"/>
                </a:schemeClr>
              </a:gs>
              <a:gs pos="100000">
                <a:schemeClr val="accent1">
                  <a:lumMod val="50000"/>
                  <a:shade val="100000"/>
                  <a:satMod val="115000"/>
                </a:schemeClr>
              </a:gs>
            </a:gsLst>
            <a:lin ang="108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a:off x="1714480" y="1571612"/>
            <a:ext cx="571472" cy="928694"/>
          </a:xfrm>
          <a:prstGeom prst="rect">
            <a:avLst/>
          </a:prstGeom>
          <a:gradFill flip="none" rotWithShape="1">
            <a:gsLst>
              <a:gs pos="0">
                <a:schemeClr val="accent1">
                  <a:lumMod val="60000"/>
                  <a:lumOff val="40000"/>
                </a:schemeClr>
              </a:gs>
              <a:gs pos="50000">
                <a:schemeClr val="accent1">
                  <a:lumMod val="50000"/>
                  <a:shade val="67500"/>
                  <a:satMod val="115000"/>
                </a:schemeClr>
              </a:gs>
              <a:gs pos="100000">
                <a:schemeClr val="accent1">
                  <a:lumMod val="50000"/>
                  <a:shade val="100000"/>
                  <a:satMod val="115000"/>
                </a:schemeClr>
              </a:gs>
            </a:gsLst>
            <a:lin ang="108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ectángulo"/>
          <p:cNvSpPr/>
          <p:nvPr/>
        </p:nvSpPr>
        <p:spPr>
          <a:xfrm>
            <a:off x="2214578" y="1928826"/>
            <a:ext cx="571472" cy="928694"/>
          </a:xfrm>
          <a:prstGeom prst="rect">
            <a:avLst/>
          </a:prstGeom>
          <a:gradFill flip="none" rotWithShape="1">
            <a:gsLst>
              <a:gs pos="0">
                <a:schemeClr val="accent1">
                  <a:lumMod val="60000"/>
                  <a:lumOff val="40000"/>
                </a:schemeClr>
              </a:gs>
              <a:gs pos="50000">
                <a:schemeClr val="accent1">
                  <a:lumMod val="50000"/>
                  <a:shade val="67500"/>
                  <a:satMod val="115000"/>
                </a:schemeClr>
              </a:gs>
              <a:gs pos="100000">
                <a:schemeClr val="accent1">
                  <a:lumMod val="50000"/>
                  <a:shade val="100000"/>
                  <a:satMod val="115000"/>
                </a:schemeClr>
              </a:gs>
            </a:gsLst>
            <a:lin ang="108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a:off x="2786050" y="2428868"/>
            <a:ext cx="571472" cy="928694"/>
          </a:xfrm>
          <a:prstGeom prst="rect">
            <a:avLst/>
          </a:prstGeom>
          <a:gradFill flip="none" rotWithShape="1">
            <a:gsLst>
              <a:gs pos="0">
                <a:schemeClr val="accent1">
                  <a:lumMod val="60000"/>
                  <a:lumOff val="40000"/>
                </a:schemeClr>
              </a:gs>
              <a:gs pos="50000">
                <a:schemeClr val="accent1">
                  <a:lumMod val="50000"/>
                  <a:shade val="67500"/>
                  <a:satMod val="115000"/>
                </a:schemeClr>
              </a:gs>
              <a:gs pos="100000">
                <a:schemeClr val="accent1">
                  <a:lumMod val="50000"/>
                  <a:shade val="100000"/>
                  <a:satMod val="115000"/>
                </a:schemeClr>
              </a:gs>
            </a:gsLst>
            <a:lin ang="108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ectángulo"/>
          <p:cNvSpPr/>
          <p:nvPr/>
        </p:nvSpPr>
        <p:spPr>
          <a:xfrm>
            <a:off x="7358082" y="857232"/>
            <a:ext cx="571472" cy="928694"/>
          </a:xfrm>
          <a:prstGeom prst="rect">
            <a:avLst/>
          </a:prstGeom>
          <a:gradFill flip="none" rotWithShape="1">
            <a:gsLst>
              <a:gs pos="0">
                <a:schemeClr val="accent1">
                  <a:lumMod val="60000"/>
                  <a:lumOff val="40000"/>
                </a:schemeClr>
              </a:gs>
              <a:gs pos="50000">
                <a:schemeClr val="accent1">
                  <a:lumMod val="50000"/>
                  <a:shade val="67500"/>
                  <a:satMod val="115000"/>
                </a:schemeClr>
              </a:gs>
              <a:gs pos="100000">
                <a:schemeClr val="accent1">
                  <a:lumMod val="50000"/>
                  <a:shade val="100000"/>
                  <a:satMod val="115000"/>
                </a:schemeClr>
              </a:gs>
            </a:gsLst>
            <a:lin ang="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ectángulo"/>
          <p:cNvSpPr/>
          <p:nvPr/>
        </p:nvSpPr>
        <p:spPr>
          <a:xfrm>
            <a:off x="6786578" y="1428736"/>
            <a:ext cx="571472" cy="928694"/>
          </a:xfrm>
          <a:prstGeom prst="rect">
            <a:avLst/>
          </a:prstGeom>
          <a:gradFill flip="none" rotWithShape="1">
            <a:gsLst>
              <a:gs pos="0">
                <a:schemeClr val="accent1">
                  <a:lumMod val="60000"/>
                  <a:lumOff val="40000"/>
                </a:schemeClr>
              </a:gs>
              <a:gs pos="50000">
                <a:schemeClr val="accent1">
                  <a:lumMod val="50000"/>
                  <a:shade val="67500"/>
                  <a:satMod val="115000"/>
                </a:schemeClr>
              </a:gs>
              <a:gs pos="100000">
                <a:schemeClr val="accent1">
                  <a:lumMod val="50000"/>
                  <a:shade val="100000"/>
                  <a:satMod val="115000"/>
                </a:schemeClr>
              </a:gs>
            </a:gsLst>
            <a:lin ang="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Rectángulo"/>
          <p:cNvSpPr/>
          <p:nvPr/>
        </p:nvSpPr>
        <p:spPr>
          <a:xfrm>
            <a:off x="6215074" y="1857364"/>
            <a:ext cx="571472" cy="928694"/>
          </a:xfrm>
          <a:prstGeom prst="rect">
            <a:avLst/>
          </a:prstGeom>
          <a:gradFill flip="none" rotWithShape="1">
            <a:gsLst>
              <a:gs pos="0">
                <a:schemeClr val="accent1">
                  <a:lumMod val="60000"/>
                  <a:lumOff val="40000"/>
                </a:schemeClr>
              </a:gs>
              <a:gs pos="50000">
                <a:schemeClr val="accent1">
                  <a:lumMod val="50000"/>
                  <a:shade val="67500"/>
                  <a:satMod val="115000"/>
                </a:schemeClr>
              </a:gs>
              <a:gs pos="100000">
                <a:schemeClr val="accent1">
                  <a:lumMod val="50000"/>
                  <a:shade val="100000"/>
                  <a:satMod val="115000"/>
                </a:schemeClr>
              </a:gs>
            </a:gsLst>
            <a:lin ang="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Rectángulo"/>
          <p:cNvSpPr/>
          <p:nvPr/>
        </p:nvSpPr>
        <p:spPr>
          <a:xfrm>
            <a:off x="5643570" y="2285992"/>
            <a:ext cx="571472" cy="928694"/>
          </a:xfrm>
          <a:prstGeom prst="rect">
            <a:avLst/>
          </a:prstGeom>
          <a:gradFill flip="none" rotWithShape="1">
            <a:gsLst>
              <a:gs pos="0">
                <a:schemeClr val="accent1">
                  <a:lumMod val="60000"/>
                  <a:lumOff val="40000"/>
                </a:schemeClr>
              </a:gs>
              <a:gs pos="50000">
                <a:schemeClr val="accent1">
                  <a:lumMod val="50000"/>
                  <a:shade val="67500"/>
                  <a:satMod val="115000"/>
                </a:schemeClr>
              </a:gs>
              <a:gs pos="100000">
                <a:schemeClr val="accent1">
                  <a:lumMod val="50000"/>
                  <a:shade val="100000"/>
                  <a:satMod val="115000"/>
                </a:schemeClr>
              </a:gs>
            </a:gsLst>
            <a:lin ang="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Rectángulo"/>
          <p:cNvSpPr/>
          <p:nvPr/>
        </p:nvSpPr>
        <p:spPr>
          <a:xfrm>
            <a:off x="1143008" y="5000612"/>
            <a:ext cx="571472" cy="928694"/>
          </a:xfrm>
          <a:prstGeom prst="rect">
            <a:avLst/>
          </a:prstGeom>
          <a:gradFill flip="none" rotWithShape="1">
            <a:gsLst>
              <a:gs pos="0">
                <a:schemeClr val="accent1">
                  <a:lumMod val="60000"/>
                  <a:lumOff val="40000"/>
                </a:schemeClr>
              </a:gs>
              <a:gs pos="50000">
                <a:schemeClr val="accent1">
                  <a:lumMod val="50000"/>
                  <a:shade val="67500"/>
                  <a:satMod val="115000"/>
                </a:schemeClr>
              </a:gs>
              <a:gs pos="100000">
                <a:schemeClr val="accent1">
                  <a:lumMod val="50000"/>
                  <a:shade val="100000"/>
                  <a:satMod val="115000"/>
                </a:schemeClr>
              </a:gs>
            </a:gsLst>
            <a:lin ang="108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Rectángulo"/>
          <p:cNvSpPr/>
          <p:nvPr/>
        </p:nvSpPr>
        <p:spPr>
          <a:xfrm>
            <a:off x="1714480" y="4500570"/>
            <a:ext cx="571472" cy="928694"/>
          </a:xfrm>
          <a:prstGeom prst="rect">
            <a:avLst/>
          </a:prstGeom>
          <a:gradFill flip="none" rotWithShape="1">
            <a:gsLst>
              <a:gs pos="0">
                <a:schemeClr val="accent1">
                  <a:lumMod val="60000"/>
                  <a:lumOff val="40000"/>
                </a:schemeClr>
              </a:gs>
              <a:gs pos="50000">
                <a:schemeClr val="accent1">
                  <a:lumMod val="50000"/>
                  <a:shade val="67500"/>
                  <a:satMod val="115000"/>
                </a:schemeClr>
              </a:gs>
              <a:gs pos="100000">
                <a:schemeClr val="accent1">
                  <a:lumMod val="50000"/>
                  <a:shade val="100000"/>
                  <a:satMod val="115000"/>
                </a:schemeClr>
              </a:gs>
            </a:gsLst>
            <a:lin ang="108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Rectángulo"/>
          <p:cNvSpPr/>
          <p:nvPr/>
        </p:nvSpPr>
        <p:spPr>
          <a:xfrm>
            <a:off x="2286016" y="4071918"/>
            <a:ext cx="571472" cy="928694"/>
          </a:xfrm>
          <a:prstGeom prst="rect">
            <a:avLst/>
          </a:prstGeom>
          <a:gradFill flip="none" rotWithShape="1">
            <a:gsLst>
              <a:gs pos="0">
                <a:schemeClr val="accent1">
                  <a:lumMod val="60000"/>
                  <a:lumOff val="40000"/>
                </a:schemeClr>
              </a:gs>
              <a:gs pos="50000">
                <a:schemeClr val="accent1">
                  <a:lumMod val="50000"/>
                  <a:shade val="67500"/>
                  <a:satMod val="115000"/>
                </a:schemeClr>
              </a:gs>
              <a:gs pos="100000">
                <a:schemeClr val="accent1">
                  <a:lumMod val="50000"/>
                  <a:shade val="100000"/>
                  <a:satMod val="115000"/>
                </a:schemeClr>
              </a:gs>
            </a:gsLst>
            <a:lin ang="108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Rectángulo"/>
          <p:cNvSpPr/>
          <p:nvPr/>
        </p:nvSpPr>
        <p:spPr>
          <a:xfrm>
            <a:off x="2857488" y="3571876"/>
            <a:ext cx="571472" cy="928694"/>
          </a:xfrm>
          <a:prstGeom prst="rect">
            <a:avLst/>
          </a:prstGeom>
          <a:gradFill flip="none" rotWithShape="1">
            <a:gsLst>
              <a:gs pos="0">
                <a:schemeClr val="accent1">
                  <a:lumMod val="60000"/>
                  <a:lumOff val="40000"/>
                </a:schemeClr>
              </a:gs>
              <a:gs pos="50000">
                <a:schemeClr val="accent1">
                  <a:lumMod val="50000"/>
                  <a:shade val="67500"/>
                  <a:satMod val="115000"/>
                </a:schemeClr>
              </a:gs>
              <a:gs pos="100000">
                <a:schemeClr val="accent1">
                  <a:lumMod val="50000"/>
                  <a:shade val="100000"/>
                  <a:satMod val="115000"/>
                </a:schemeClr>
              </a:gs>
            </a:gsLst>
            <a:lin ang="108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Rectángulo"/>
          <p:cNvSpPr/>
          <p:nvPr/>
        </p:nvSpPr>
        <p:spPr>
          <a:xfrm>
            <a:off x="7429520" y="5000612"/>
            <a:ext cx="571472" cy="928694"/>
          </a:xfrm>
          <a:prstGeom prst="rect">
            <a:avLst/>
          </a:prstGeom>
          <a:gradFill flip="none" rotWithShape="1">
            <a:gsLst>
              <a:gs pos="0">
                <a:schemeClr val="accent1">
                  <a:lumMod val="60000"/>
                  <a:lumOff val="40000"/>
                </a:schemeClr>
              </a:gs>
              <a:gs pos="50000">
                <a:schemeClr val="accent1">
                  <a:lumMod val="50000"/>
                  <a:shade val="67500"/>
                  <a:satMod val="115000"/>
                </a:schemeClr>
              </a:gs>
              <a:gs pos="100000">
                <a:schemeClr val="accent1">
                  <a:lumMod val="50000"/>
                  <a:shade val="100000"/>
                  <a:satMod val="115000"/>
                </a:schemeClr>
              </a:gs>
            </a:gsLst>
            <a:lin ang="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Rectángulo"/>
          <p:cNvSpPr/>
          <p:nvPr/>
        </p:nvSpPr>
        <p:spPr>
          <a:xfrm>
            <a:off x="6858016" y="4572008"/>
            <a:ext cx="571472" cy="928694"/>
          </a:xfrm>
          <a:prstGeom prst="rect">
            <a:avLst/>
          </a:prstGeom>
          <a:gradFill flip="none" rotWithShape="1">
            <a:gsLst>
              <a:gs pos="0">
                <a:schemeClr val="accent1">
                  <a:lumMod val="60000"/>
                  <a:lumOff val="40000"/>
                </a:schemeClr>
              </a:gs>
              <a:gs pos="50000">
                <a:schemeClr val="accent1">
                  <a:lumMod val="50000"/>
                  <a:shade val="67500"/>
                  <a:satMod val="115000"/>
                </a:schemeClr>
              </a:gs>
              <a:gs pos="100000">
                <a:schemeClr val="accent1">
                  <a:lumMod val="50000"/>
                  <a:shade val="100000"/>
                  <a:satMod val="115000"/>
                </a:schemeClr>
              </a:gs>
            </a:gsLst>
            <a:lin ang="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Rectángulo"/>
          <p:cNvSpPr/>
          <p:nvPr/>
        </p:nvSpPr>
        <p:spPr>
          <a:xfrm>
            <a:off x="6215074" y="4143380"/>
            <a:ext cx="571472" cy="928694"/>
          </a:xfrm>
          <a:prstGeom prst="rect">
            <a:avLst/>
          </a:prstGeom>
          <a:gradFill flip="none" rotWithShape="1">
            <a:gsLst>
              <a:gs pos="0">
                <a:schemeClr val="accent1">
                  <a:lumMod val="60000"/>
                  <a:lumOff val="40000"/>
                </a:schemeClr>
              </a:gs>
              <a:gs pos="50000">
                <a:schemeClr val="accent1">
                  <a:lumMod val="50000"/>
                  <a:shade val="67500"/>
                  <a:satMod val="115000"/>
                </a:schemeClr>
              </a:gs>
              <a:gs pos="100000">
                <a:schemeClr val="accent1">
                  <a:lumMod val="50000"/>
                  <a:shade val="100000"/>
                  <a:satMod val="115000"/>
                </a:schemeClr>
              </a:gs>
            </a:gsLst>
            <a:lin ang="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Rectángulo"/>
          <p:cNvSpPr/>
          <p:nvPr/>
        </p:nvSpPr>
        <p:spPr>
          <a:xfrm>
            <a:off x="5643570" y="3714776"/>
            <a:ext cx="571472" cy="928694"/>
          </a:xfrm>
          <a:prstGeom prst="rect">
            <a:avLst/>
          </a:prstGeom>
          <a:gradFill flip="none" rotWithShape="1">
            <a:gsLst>
              <a:gs pos="0">
                <a:schemeClr val="accent1">
                  <a:lumMod val="60000"/>
                  <a:lumOff val="40000"/>
                </a:schemeClr>
              </a:gs>
              <a:gs pos="50000">
                <a:schemeClr val="accent1">
                  <a:lumMod val="50000"/>
                  <a:shade val="67500"/>
                  <a:satMod val="115000"/>
                </a:schemeClr>
              </a:gs>
              <a:gs pos="100000">
                <a:schemeClr val="accent1">
                  <a:lumMod val="50000"/>
                  <a:shade val="100000"/>
                  <a:satMod val="115000"/>
                </a:schemeClr>
              </a:gs>
            </a:gsLst>
            <a:lin ang="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Rombo"/>
          <p:cNvSpPr/>
          <p:nvPr/>
        </p:nvSpPr>
        <p:spPr>
          <a:xfrm>
            <a:off x="3357554" y="2071678"/>
            <a:ext cx="2357454" cy="2786082"/>
          </a:xfrm>
          <a:prstGeom prst="diamond">
            <a:avLst/>
          </a:prstGeom>
          <a:blipFill>
            <a:blip r:embed="rId3"/>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30 Rectángulo"/>
          <p:cNvSpPr/>
          <p:nvPr/>
        </p:nvSpPr>
        <p:spPr>
          <a:xfrm>
            <a:off x="-357222" y="0"/>
            <a:ext cx="9501222" cy="7358090"/>
          </a:xfrm>
          <a:prstGeom prst="rect">
            <a:avLst/>
          </a:prstGeom>
          <a:gradFill flip="none" rotWithShape="1">
            <a:gsLst>
              <a:gs pos="0">
                <a:schemeClr val="tx2">
                  <a:lumMod val="50000"/>
                  <a:shade val="30000"/>
                  <a:satMod val="115000"/>
                </a:schemeClr>
              </a:gs>
              <a:gs pos="50000">
                <a:schemeClr val="tx2">
                  <a:lumMod val="50000"/>
                  <a:shade val="67500"/>
                  <a:satMod val="115000"/>
                </a:schemeClr>
              </a:gs>
              <a:gs pos="100000">
                <a:schemeClr val="tx2">
                  <a:lumMod val="50000"/>
                  <a:shade val="100000"/>
                  <a:satMod val="115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31"/>
                                        </p:tgtEl>
                                        <p:attrNameLst>
                                          <p:attrName>style.opacity</p:attrName>
                                        </p:attrNameLst>
                                      </p:cBhvr>
                                      <p:to>
                                        <p:strVal val="0"/>
                                      </p:to>
                                    </p:set>
                                    <p:animEffect filter="image" prLst="opacity: 0">
                                      <p:cBhvr rctx="IE">
                                        <p:cTn id="7" dur="indefinite"/>
                                        <p:tgtEl>
                                          <p:spTgt spid="31"/>
                                        </p:tgtEl>
                                      </p:cBhvr>
                                    </p:animEffect>
                                  </p:childTnLst>
                                </p:cTn>
                              </p:par>
                              <p:par>
                                <p:cTn id="8" presetID="2" presetClass="entr" presetSubtype="6"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additive="base">
                                        <p:cTn id="10" dur="3000" fill="hold"/>
                                        <p:tgtEl>
                                          <p:spTgt spid="6"/>
                                        </p:tgtEl>
                                        <p:attrNameLst>
                                          <p:attrName>ppt_x</p:attrName>
                                        </p:attrNameLst>
                                      </p:cBhvr>
                                      <p:tavLst>
                                        <p:tav tm="0">
                                          <p:val>
                                            <p:strVal val="1+#ppt_w/2"/>
                                          </p:val>
                                        </p:tav>
                                        <p:tav tm="100000">
                                          <p:val>
                                            <p:strVal val="#ppt_x"/>
                                          </p:val>
                                        </p:tav>
                                      </p:tavLst>
                                    </p:anim>
                                    <p:anim calcmode="lin" valueType="num">
                                      <p:cBhvr additive="base">
                                        <p:cTn id="11" dur="3000" fill="hold"/>
                                        <p:tgtEl>
                                          <p:spTgt spid="6"/>
                                        </p:tgtEl>
                                        <p:attrNameLst>
                                          <p:attrName>ppt_y</p:attrName>
                                        </p:attrNameLst>
                                      </p:cBhvr>
                                      <p:tavLst>
                                        <p:tav tm="0">
                                          <p:val>
                                            <p:strVal val="1+#ppt_h/2"/>
                                          </p:val>
                                        </p:tav>
                                        <p:tav tm="100000">
                                          <p:val>
                                            <p:strVal val="#ppt_y"/>
                                          </p:val>
                                        </p:tav>
                                      </p:tavLst>
                                    </p:anim>
                                  </p:childTnLst>
                                </p:cTn>
                              </p:par>
                              <p:par>
                                <p:cTn id="12" presetID="2" presetClass="entr" presetSubtype="6" fill="hold" grpId="0" nodeType="withEffect">
                                  <p:stCondLst>
                                    <p:cond delay="0"/>
                                  </p:stCondLst>
                                  <p:childTnLst>
                                    <p:set>
                                      <p:cBhvr>
                                        <p:cTn id="13" dur="1" fill="hold">
                                          <p:stCondLst>
                                            <p:cond delay="0"/>
                                          </p:stCondLst>
                                        </p:cTn>
                                        <p:tgtEl>
                                          <p:spTgt spid="10"/>
                                        </p:tgtEl>
                                        <p:attrNameLst>
                                          <p:attrName>style.visibility</p:attrName>
                                        </p:attrNameLst>
                                      </p:cBhvr>
                                      <p:to>
                                        <p:strVal val="visible"/>
                                      </p:to>
                                    </p:set>
                                    <p:anim calcmode="lin" valueType="num">
                                      <p:cBhvr additive="base">
                                        <p:cTn id="14" dur="3000" fill="hold"/>
                                        <p:tgtEl>
                                          <p:spTgt spid="10"/>
                                        </p:tgtEl>
                                        <p:attrNameLst>
                                          <p:attrName>ppt_x</p:attrName>
                                        </p:attrNameLst>
                                      </p:cBhvr>
                                      <p:tavLst>
                                        <p:tav tm="0">
                                          <p:val>
                                            <p:strVal val="1+#ppt_w/2"/>
                                          </p:val>
                                        </p:tav>
                                        <p:tav tm="100000">
                                          <p:val>
                                            <p:strVal val="#ppt_x"/>
                                          </p:val>
                                        </p:tav>
                                      </p:tavLst>
                                    </p:anim>
                                    <p:anim calcmode="lin" valueType="num">
                                      <p:cBhvr additive="base">
                                        <p:cTn id="15" dur="3000" fill="hold"/>
                                        <p:tgtEl>
                                          <p:spTgt spid="10"/>
                                        </p:tgtEl>
                                        <p:attrNameLst>
                                          <p:attrName>ppt_y</p:attrName>
                                        </p:attrNameLst>
                                      </p:cBhvr>
                                      <p:tavLst>
                                        <p:tav tm="0">
                                          <p:val>
                                            <p:strVal val="1+#ppt_h/2"/>
                                          </p:val>
                                        </p:tav>
                                        <p:tav tm="100000">
                                          <p:val>
                                            <p:strVal val="#ppt_y"/>
                                          </p:val>
                                        </p:tav>
                                      </p:tavLst>
                                    </p:anim>
                                  </p:childTnLst>
                                </p:cTn>
                              </p:par>
                              <p:par>
                                <p:cTn id="16" presetID="2" presetClass="entr" presetSubtype="6" fill="hold" grpId="0" nodeType="withEffect">
                                  <p:stCondLst>
                                    <p:cond delay="0"/>
                                  </p:stCondLst>
                                  <p:childTnLst>
                                    <p:set>
                                      <p:cBhvr>
                                        <p:cTn id="17" dur="1" fill="hold">
                                          <p:stCondLst>
                                            <p:cond delay="0"/>
                                          </p:stCondLst>
                                        </p:cTn>
                                        <p:tgtEl>
                                          <p:spTgt spid="14"/>
                                        </p:tgtEl>
                                        <p:attrNameLst>
                                          <p:attrName>style.visibility</p:attrName>
                                        </p:attrNameLst>
                                      </p:cBhvr>
                                      <p:to>
                                        <p:strVal val="visible"/>
                                      </p:to>
                                    </p:set>
                                    <p:anim calcmode="lin" valueType="num">
                                      <p:cBhvr additive="base">
                                        <p:cTn id="18" dur="3000" fill="hold"/>
                                        <p:tgtEl>
                                          <p:spTgt spid="14"/>
                                        </p:tgtEl>
                                        <p:attrNameLst>
                                          <p:attrName>ppt_x</p:attrName>
                                        </p:attrNameLst>
                                      </p:cBhvr>
                                      <p:tavLst>
                                        <p:tav tm="0">
                                          <p:val>
                                            <p:strVal val="1+#ppt_w/2"/>
                                          </p:val>
                                        </p:tav>
                                        <p:tav tm="100000">
                                          <p:val>
                                            <p:strVal val="#ppt_x"/>
                                          </p:val>
                                        </p:tav>
                                      </p:tavLst>
                                    </p:anim>
                                    <p:anim calcmode="lin" valueType="num">
                                      <p:cBhvr additive="base">
                                        <p:cTn id="19" dur="3000" fill="hold"/>
                                        <p:tgtEl>
                                          <p:spTgt spid="14"/>
                                        </p:tgtEl>
                                        <p:attrNameLst>
                                          <p:attrName>ppt_y</p:attrName>
                                        </p:attrNameLst>
                                      </p:cBhvr>
                                      <p:tavLst>
                                        <p:tav tm="0">
                                          <p:val>
                                            <p:strVal val="1+#ppt_h/2"/>
                                          </p:val>
                                        </p:tav>
                                        <p:tav tm="100000">
                                          <p:val>
                                            <p:strVal val="#ppt_y"/>
                                          </p:val>
                                        </p:tav>
                                      </p:tavLst>
                                    </p:anim>
                                  </p:childTnLst>
                                </p:cTn>
                              </p:par>
                              <p:par>
                                <p:cTn id="20" presetID="2" presetClass="entr" presetSubtype="6" fill="hold" grpId="0" nodeType="withEffect">
                                  <p:stCondLst>
                                    <p:cond delay="0"/>
                                  </p:stCondLst>
                                  <p:childTnLst>
                                    <p:set>
                                      <p:cBhvr>
                                        <p:cTn id="21" dur="1" fill="hold">
                                          <p:stCondLst>
                                            <p:cond delay="0"/>
                                          </p:stCondLst>
                                        </p:cTn>
                                        <p:tgtEl>
                                          <p:spTgt spid="15"/>
                                        </p:tgtEl>
                                        <p:attrNameLst>
                                          <p:attrName>style.visibility</p:attrName>
                                        </p:attrNameLst>
                                      </p:cBhvr>
                                      <p:to>
                                        <p:strVal val="visible"/>
                                      </p:to>
                                    </p:set>
                                    <p:anim calcmode="lin" valueType="num">
                                      <p:cBhvr additive="base">
                                        <p:cTn id="22" dur="3000" fill="hold"/>
                                        <p:tgtEl>
                                          <p:spTgt spid="15"/>
                                        </p:tgtEl>
                                        <p:attrNameLst>
                                          <p:attrName>ppt_x</p:attrName>
                                        </p:attrNameLst>
                                      </p:cBhvr>
                                      <p:tavLst>
                                        <p:tav tm="0">
                                          <p:val>
                                            <p:strVal val="1+#ppt_w/2"/>
                                          </p:val>
                                        </p:tav>
                                        <p:tav tm="100000">
                                          <p:val>
                                            <p:strVal val="#ppt_x"/>
                                          </p:val>
                                        </p:tav>
                                      </p:tavLst>
                                    </p:anim>
                                    <p:anim calcmode="lin" valueType="num">
                                      <p:cBhvr additive="base">
                                        <p:cTn id="23" dur="3000" fill="hold"/>
                                        <p:tgtEl>
                                          <p:spTgt spid="15"/>
                                        </p:tgtEl>
                                        <p:attrNameLst>
                                          <p:attrName>ppt_y</p:attrName>
                                        </p:attrNameLst>
                                      </p:cBhvr>
                                      <p:tavLst>
                                        <p:tav tm="0">
                                          <p:val>
                                            <p:strVal val="1+#ppt_h/2"/>
                                          </p:val>
                                        </p:tav>
                                        <p:tav tm="100000">
                                          <p:val>
                                            <p:strVal val="#ppt_y"/>
                                          </p:val>
                                        </p:tav>
                                      </p:tavLst>
                                    </p:anim>
                                  </p:childTnLst>
                                </p:cTn>
                              </p:par>
                              <p:par>
                                <p:cTn id="24" presetID="2" presetClass="entr" presetSubtype="6" fill="hold" grpId="0" nodeType="withEffect">
                                  <p:stCondLst>
                                    <p:cond delay="0"/>
                                  </p:stCondLst>
                                  <p:childTnLst>
                                    <p:set>
                                      <p:cBhvr>
                                        <p:cTn id="25" dur="1" fill="hold">
                                          <p:stCondLst>
                                            <p:cond delay="0"/>
                                          </p:stCondLst>
                                        </p:cTn>
                                        <p:tgtEl>
                                          <p:spTgt spid="16"/>
                                        </p:tgtEl>
                                        <p:attrNameLst>
                                          <p:attrName>style.visibility</p:attrName>
                                        </p:attrNameLst>
                                      </p:cBhvr>
                                      <p:to>
                                        <p:strVal val="visible"/>
                                      </p:to>
                                    </p:set>
                                    <p:anim calcmode="lin" valueType="num">
                                      <p:cBhvr additive="base">
                                        <p:cTn id="26" dur="3000" fill="hold"/>
                                        <p:tgtEl>
                                          <p:spTgt spid="16"/>
                                        </p:tgtEl>
                                        <p:attrNameLst>
                                          <p:attrName>ppt_x</p:attrName>
                                        </p:attrNameLst>
                                      </p:cBhvr>
                                      <p:tavLst>
                                        <p:tav tm="0">
                                          <p:val>
                                            <p:strVal val="1+#ppt_w/2"/>
                                          </p:val>
                                        </p:tav>
                                        <p:tav tm="100000">
                                          <p:val>
                                            <p:strVal val="#ppt_x"/>
                                          </p:val>
                                        </p:tav>
                                      </p:tavLst>
                                    </p:anim>
                                    <p:anim calcmode="lin" valueType="num">
                                      <p:cBhvr additive="base">
                                        <p:cTn id="27" dur="3000" fill="hold"/>
                                        <p:tgtEl>
                                          <p:spTgt spid="16"/>
                                        </p:tgtEl>
                                        <p:attrNameLst>
                                          <p:attrName>ppt_y</p:attrName>
                                        </p:attrNameLst>
                                      </p:cBhvr>
                                      <p:tavLst>
                                        <p:tav tm="0">
                                          <p:val>
                                            <p:strVal val="1+#ppt_h/2"/>
                                          </p:val>
                                        </p:tav>
                                        <p:tav tm="100000">
                                          <p:val>
                                            <p:strVal val="#ppt_y"/>
                                          </p:val>
                                        </p:tav>
                                      </p:tavLst>
                                    </p:anim>
                                  </p:childTnLst>
                                </p:cTn>
                              </p:par>
                              <p:par>
                                <p:cTn id="28" presetID="2" presetClass="entr" presetSubtype="6" fill="hold" grpId="0" nodeType="withEffect">
                                  <p:stCondLst>
                                    <p:cond delay="0"/>
                                  </p:stCondLst>
                                  <p:childTnLst>
                                    <p:set>
                                      <p:cBhvr>
                                        <p:cTn id="29" dur="1" fill="hold">
                                          <p:stCondLst>
                                            <p:cond delay="0"/>
                                          </p:stCondLst>
                                        </p:cTn>
                                        <p:tgtEl>
                                          <p:spTgt spid="17"/>
                                        </p:tgtEl>
                                        <p:attrNameLst>
                                          <p:attrName>style.visibility</p:attrName>
                                        </p:attrNameLst>
                                      </p:cBhvr>
                                      <p:to>
                                        <p:strVal val="visible"/>
                                      </p:to>
                                    </p:set>
                                    <p:anim calcmode="lin" valueType="num">
                                      <p:cBhvr additive="base">
                                        <p:cTn id="30" dur="3000" fill="hold"/>
                                        <p:tgtEl>
                                          <p:spTgt spid="17"/>
                                        </p:tgtEl>
                                        <p:attrNameLst>
                                          <p:attrName>ppt_x</p:attrName>
                                        </p:attrNameLst>
                                      </p:cBhvr>
                                      <p:tavLst>
                                        <p:tav tm="0">
                                          <p:val>
                                            <p:strVal val="1+#ppt_w/2"/>
                                          </p:val>
                                        </p:tav>
                                        <p:tav tm="100000">
                                          <p:val>
                                            <p:strVal val="#ppt_x"/>
                                          </p:val>
                                        </p:tav>
                                      </p:tavLst>
                                    </p:anim>
                                    <p:anim calcmode="lin" valueType="num">
                                      <p:cBhvr additive="base">
                                        <p:cTn id="31" dur="3000" fill="hold"/>
                                        <p:tgtEl>
                                          <p:spTgt spid="17"/>
                                        </p:tgtEl>
                                        <p:attrNameLst>
                                          <p:attrName>ppt_y</p:attrName>
                                        </p:attrNameLst>
                                      </p:cBhvr>
                                      <p:tavLst>
                                        <p:tav tm="0">
                                          <p:val>
                                            <p:strVal val="1+#ppt_h/2"/>
                                          </p:val>
                                        </p:tav>
                                        <p:tav tm="100000">
                                          <p:val>
                                            <p:strVal val="#ppt_y"/>
                                          </p:val>
                                        </p:tav>
                                      </p:tavLst>
                                    </p:anim>
                                  </p:childTnLst>
                                </p:cTn>
                              </p:par>
                              <p:par>
                                <p:cTn id="32" presetID="2" presetClass="entr" presetSubtype="12" fill="hold" grpId="0" nodeType="withEffect">
                                  <p:stCondLst>
                                    <p:cond delay="0"/>
                                  </p:stCondLst>
                                  <p:childTnLst>
                                    <p:set>
                                      <p:cBhvr>
                                        <p:cTn id="33" dur="1" fill="hold">
                                          <p:stCondLst>
                                            <p:cond delay="0"/>
                                          </p:stCondLst>
                                        </p:cTn>
                                        <p:tgtEl>
                                          <p:spTgt spid="9"/>
                                        </p:tgtEl>
                                        <p:attrNameLst>
                                          <p:attrName>style.visibility</p:attrName>
                                        </p:attrNameLst>
                                      </p:cBhvr>
                                      <p:to>
                                        <p:strVal val="visible"/>
                                      </p:to>
                                    </p:set>
                                    <p:anim calcmode="lin" valueType="num">
                                      <p:cBhvr additive="base">
                                        <p:cTn id="34" dur="3000" fill="hold"/>
                                        <p:tgtEl>
                                          <p:spTgt spid="9"/>
                                        </p:tgtEl>
                                        <p:attrNameLst>
                                          <p:attrName>ppt_x</p:attrName>
                                        </p:attrNameLst>
                                      </p:cBhvr>
                                      <p:tavLst>
                                        <p:tav tm="0">
                                          <p:val>
                                            <p:strVal val="0-#ppt_w/2"/>
                                          </p:val>
                                        </p:tav>
                                        <p:tav tm="100000">
                                          <p:val>
                                            <p:strVal val="#ppt_x"/>
                                          </p:val>
                                        </p:tav>
                                      </p:tavLst>
                                    </p:anim>
                                    <p:anim calcmode="lin" valueType="num">
                                      <p:cBhvr additive="base">
                                        <p:cTn id="35" dur="3000" fill="hold"/>
                                        <p:tgtEl>
                                          <p:spTgt spid="9"/>
                                        </p:tgtEl>
                                        <p:attrNameLst>
                                          <p:attrName>ppt_y</p:attrName>
                                        </p:attrNameLst>
                                      </p:cBhvr>
                                      <p:tavLst>
                                        <p:tav tm="0">
                                          <p:val>
                                            <p:strVal val="1+#ppt_h/2"/>
                                          </p:val>
                                        </p:tav>
                                        <p:tav tm="100000">
                                          <p:val>
                                            <p:strVal val="#ppt_y"/>
                                          </p:val>
                                        </p:tav>
                                      </p:tavLst>
                                    </p:anim>
                                  </p:childTnLst>
                                </p:cTn>
                              </p:par>
                              <p:par>
                                <p:cTn id="36" presetID="2" presetClass="entr" presetSubtype="12" fill="hold" grpId="0" nodeType="withEffect">
                                  <p:stCondLst>
                                    <p:cond delay="0"/>
                                  </p:stCondLst>
                                  <p:childTnLst>
                                    <p:set>
                                      <p:cBhvr>
                                        <p:cTn id="37" dur="1" fill="hold">
                                          <p:stCondLst>
                                            <p:cond delay="0"/>
                                          </p:stCondLst>
                                        </p:cTn>
                                        <p:tgtEl>
                                          <p:spTgt spid="11"/>
                                        </p:tgtEl>
                                        <p:attrNameLst>
                                          <p:attrName>style.visibility</p:attrName>
                                        </p:attrNameLst>
                                      </p:cBhvr>
                                      <p:to>
                                        <p:strVal val="visible"/>
                                      </p:to>
                                    </p:set>
                                    <p:anim calcmode="lin" valueType="num">
                                      <p:cBhvr additive="base">
                                        <p:cTn id="38" dur="3000" fill="hold"/>
                                        <p:tgtEl>
                                          <p:spTgt spid="11"/>
                                        </p:tgtEl>
                                        <p:attrNameLst>
                                          <p:attrName>ppt_x</p:attrName>
                                        </p:attrNameLst>
                                      </p:cBhvr>
                                      <p:tavLst>
                                        <p:tav tm="0">
                                          <p:val>
                                            <p:strVal val="0-#ppt_w/2"/>
                                          </p:val>
                                        </p:tav>
                                        <p:tav tm="100000">
                                          <p:val>
                                            <p:strVal val="#ppt_x"/>
                                          </p:val>
                                        </p:tav>
                                      </p:tavLst>
                                    </p:anim>
                                    <p:anim calcmode="lin" valueType="num">
                                      <p:cBhvr additive="base">
                                        <p:cTn id="39" dur="3000" fill="hold"/>
                                        <p:tgtEl>
                                          <p:spTgt spid="11"/>
                                        </p:tgtEl>
                                        <p:attrNameLst>
                                          <p:attrName>ppt_y</p:attrName>
                                        </p:attrNameLst>
                                      </p:cBhvr>
                                      <p:tavLst>
                                        <p:tav tm="0">
                                          <p:val>
                                            <p:strVal val="1+#ppt_h/2"/>
                                          </p:val>
                                        </p:tav>
                                        <p:tav tm="100000">
                                          <p:val>
                                            <p:strVal val="#ppt_y"/>
                                          </p:val>
                                        </p:tav>
                                      </p:tavLst>
                                    </p:anim>
                                  </p:childTnLst>
                                </p:cTn>
                              </p:par>
                              <p:par>
                                <p:cTn id="40" presetID="2" presetClass="entr" presetSubtype="12" fill="hold" grpId="0" nodeType="withEffect">
                                  <p:stCondLst>
                                    <p:cond delay="0"/>
                                  </p:stCondLst>
                                  <p:childTnLst>
                                    <p:set>
                                      <p:cBhvr>
                                        <p:cTn id="41" dur="1" fill="hold">
                                          <p:stCondLst>
                                            <p:cond delay="0"/>
                                          </p:stCondLst>
                                        </p:cTn>
                                        <p:tgtEl>
                                          <p:spTgt spid="18"/>
                                        </p:tgtEl>
                                        <p:attrNameLst>
                                          <p:attrName>style.visibility</p:attrName>
                                        </p:attrNameLst>
                                      </p:cBhvr>
                                      <p:to>
                                        <p:strVal val="visible"/>
                                      </p:to>
                                    </p:set>
                                    <p:anim calcmode="lin" valueType="num">
                                      <p:cBhvr additive="base">
                                        <p:cTn id="42" dur="3000" fill="hold"/>
                                        <p:tgtEl>
                                          <p:spTgt spid="18"/>
                                        </p:tgtEl>
                                        <p:attrNameLst>
                                          <p:attrName>ppt_x</p:attrName>
                                        </p:attrNameLst>
                                      </p:cBhvr>
                                      <p:tavLst>
                                        <p:tav tm="0">
                                          <p:val>
                                            <p:strVal val="0-#ppt_w/2"/>
                                          </p:val>
                                        </p:tav>
                                        <p:tav tm="100000">
                                          <p:val>
                                            <p:strVal val="#ppt_x"/>
                                          </p:val>
                                        </p:tav>
                                      </p:tavLst>
                                    </p:anim>
                                    <p:anim calcmode="lin" valueType="num">
                                      <p:cBhvr additive="base">
                                        <p:cTn id="43" dur="3000" fill="hold"/>
                                        <p:tgtEl>
                                          <p:spTgt spid="18"/>
                                        </p:tgtEl>
                                        <p:attrNameLst>
                                          <p:attrName>ppt_y</p:attrName>
                                        </p:attrNameLst>
                                      </p:cBhvr>
                                      <p:tavLst>
                                        <p:tav tm="0">
                                          <p:val>
                                            <p:strVal val="1+#ppt_h/2"/>
                                          </p:val>
                                        </p:tav>
                                        <p:tav tm="100000">
                                          <p:val>
                                            <p:strVal val="#ppt_y"/>
                                          </p:val>
                                        </p:tav>
                                      </p:tavLst>
                                    </p:anim>
                                  </p:childTnLst>
                                </p:cTn>
                              </p:par>
                              <p:par>
                                <p:cTn id="44" presetID="2" presetClass="entr" presetSubtype="12" fill="hold" grpId="0" nodeType="withEffect">
                                  <p:stCondLst>
                                    <p:cond delay="0"/>
                                  </p:stCondLst>
                                  <p:childTnLst>
                                    <p:set>
                                      <p:cBhvr>
                                        <p:cTn id="45" dur="1" fill="hold">
                                          <p:stCondLst>
                                            <p:cond delay="0"/>
                                          </p:stCondLst>
                                        </p:cTn>
                                        <p:tgtEl>
                                          <p:spTgt spid="19"/>
                                        </p:tgtEl>
                                        <p:attrNameLst>
                                          <p:attrName>style.visibility</p:attrName>
                                        </p:attrNameLst>
                                      </p:cBhvr>
                                      <p:to>
                                        <p:strVal val="visible"/>
                                      </p:to>
                                    </p:set>
                                    <p:anim calcmode="lin" valueType="num">
                                      <p:cBhvr additive="base">
                                        <p:cTn id="46" dur="3000" fill="hold"/>
                                        <p:tgtEl>
                                          <p:spTgt spid="19"/>
                                        </p:tgtEl>
                                        <p:attrNameLst>
                                          <p:attrName>ppt_x</p:attrName>
                                        </p:attrNameLst>
                                      </p:cBhvr>
                                      <p:tavLst>
                                        <p:tav tm="0">
                                          <p:val>
                                            <p:strVal val="0-#ppt_w/2"/>
                                          </p:val>
                                        </p:tav>
                                        <p:tav tm="100000">
                                          <p:val>
                                            <p:strVal val="#ppt_x"/>
                                          </p:val>
                                        </p:tav>
                                      </p:tavLst>
                                    </p:anim>
                                    <p:anim calcmode="lin" valueType="num">
                                      <p:cBhvr additive="base">
                                        <p:cTn id="47" dur="3000" fill="hold"/>
                                        <p:tgtEl>
                                          <p:spTgt spid="19"/>
                                        </p:tgtEl>
                                        <p:attrNameLst>
                                          <p:attrName>ppt_y</p:attrName>
                                        </p:attrNameLst>
                                      </p:cBhvr>
                                      <p:tavLst>
                                        <p:tav tm="0">
                                          <p:val>
                                            <p:strVal val="1+#ppt_h/2"/>
                                          </p:val>
                                        </p:tav>
                                        <p:tav tm="100000">
                                          <p:val>
                                            <p:strVal val="#ppt_y"/>
                                          </p:val>
                                        </p:tav>
                                      </p:tavLst>
                                    </p:anim>
                                  </p:childTnLst>
                                </p:cTn>
                              </p:par>
                              <p:par>
                                <p:cTn id="48" presetID="2" presetClass="entr" presetSubtype="12" fill="hold" grpId="0" nodeType="withEffect">
                                  <p:stCondLst>
                                    <p:cond delay="0"/>
                                  </p:stCondLst>
                                  <p:childTnLst>
                                    <p:set>
                                      <p:cBhvr>
                                        <p:cTn id="49" dur="1" fill="hold">
                                          <p:stCondLst>
                                            <p:cond delay="0"/>
                                          </p:stCondLst>
                                        </p:cTn>
                                        <p:tgtEl>
                                          <p:spTgt spid="20"/>
                                        </p:tgtEl>
                                        <p:attrNameLst>
                                          <p:attrName>style.visibility</p:attrName>
                                        </p:attrNameLst>
                                      </p:cBhvr>
                                      <p:to>
                                        <p:strVal val="visible"/>
                                      </p:to>
                                    </p:set>
                                    <p:anim calcmode="lin" valueType="num">
                                      <p:cBhvr additive="base">
                                        <p:cTn id="50" dur="3000" fill="hold"/>
                                        <p:tgtEl>
                                          <p:spTgt spid="20"/>
                                        </p:tgtEl>
                                        <p:attrNameLst>
                                          <p:attrName>ppt_x</p:attrName>
                                        </p:attrNameLst>
                                      </p:cBhvr>
                                      <p:tavLst>
                                        <p:tav tm="0">
                                          <p:val>
                                            <p:strVal val="0-#ppt_w/2"/>
                                          </p:val>
                                        </p:tav>
                                        <p:tav tm="100000">
                                          <p:val>
                                            <p:strVal val="#ppt_x"/>
                                          </p:val>
                                        </p:tav>
                                      </p:tavLst>
                                    </p:anim>
                                    <p:anim calcmode="lin" valueType="num">
                                      <p:cBhvr additive="base">
                                        <p:cTn id="51" dur="3000" fill="hold"/>
                                        <p:tgtEl>
                                          <p:spTgt spid="20"/>
                                        </p:tgtEl>
                                        <p:attrNameLst>
                                          <p:attrName>ppt_y</p:attrName>
                                        </p:attrNameLst>
                                      </p:cBhvr>
                                      <p:tavLst>
                                        <p:tav tm="0">
                                          <p:val>
                                            <p:strVal val="1+#ppt_h/2"/>
                                          </p:val>
                                        </p:tav>
                                        <p:tav tm="100000">
                                          <p:val>
                                            <p:strVal val="#ppt_y"/>
                                          </p:val>
                                        </p:tav>
                                      </p:tavLst>
                                    </p:anim>
                                  </p:childTnLst>
                                </p:cTn>
                              </p:par>
                              <p:par>
                                <p:cTn id="52" presetID="2" presetClass="entr" presetSubtype="12" fill="hold" grpId="0" nodeType="withEffect">
                                  <p:stCondLst>
                                    <p:cond delay="0"/>
                                  </p:stCondLst>
                                  <p:childTnLst>
                                    <p:set>
                                      <p:cBhvr>
                                        <p:cTn id="53" dur="1" fill="hold">
                                          <p:stCondLst>
                                            <p:cond delay="0"/>
                                          </p:stCondLst>
                                        </p:cTn>
                                        <p:tgtEl>
                                          <p:spTgt spid="21"/>
                                        </p:tgtEl>
                                        <p:attrNameLst>
                                          <p:attrName>style.visibility</p:attrName>
                                        </p:attrNameLst>
                                      </p:cBhvr>
                                      <p:to>
                                        <p:strVal val="visible"/>
                                      </p:to>
                                    </p:set>
                                    <p:anim calcmode="lin" valueType="num">
                                      <p:cBhvr additive="base">
                                        <p:cTn id="54" dur="3000" fill="hold"/>
                                        <p:tgtEl>
                                          <p:spTgt spid="21"/>
                                        </p:tgtEl>
                                        <p:attrNameLst>
                                          <p:attrName>ppt_x</p:attrName>
                                        </p:attrNameLst>
                                      </p:cBhvr>
                                      <p:tavLst>
                                        <p:tav tm="0">
                                          <p:val>
                                            <p:strVal val="0-#ppt_w/2"/>
                                          </p:val>
                                        </p:tav>
                                        <p:tav tm="100000">
                                          <p:val>
                                            <p:strVal val="#ppt_x"/>
                                          </p:val>
                                        </p:tav>
                                      </p:tavLst>
                                    </p:anim>
                                    <p:anim calcmode="lin" valueType="num">
                                      <p:cBhvr additive="base">
                                        <p:cTn id="55" dur="3000" fill="hold"/>
                                        <p:tgtEl>
                                          <p:spTgt spid="21"/>
                                        </p:tgtEl>
                                        <p:attrNameLst>
                                          <p:attrName>ppt_y</p:attrName>
                                        </p:attrNameLst>
                                      </p:cBhvr>
                                      <p:tavLst>
                                        <p:tav tm="0">
                                          <p:val>
                                            <p:strVal val="1+#ppt_h/2"/>
                                          </p:val>
                                        </p:tav>
                                        <p:tav tm="100000">
                                          <p:val>
                                            <p:strVal val="#ppt_y"/>
                                          </p:val>
                                        </p:tav>
                                      </p:tavLst>
                                    </p:anim>
                                  </p:childTnLst>
                                </p:cTn>
                              </p:par>
                              <p:par>
                                <p:cTn id="56" presetID="2" presetClass="entr" presetSubtype="9" fill="hold" grpId="0" nodeType="withEffect">
                                  <p:stCondLst>
                                    <p:cond delay="0"/>
                                  </p:stCondLst>
                                  <p:childTnLst>
                                    <p:set>
                                      <p:cBhvr>
                                        <p:cTn id="57" dur="1" fill="hold">
                                          <p:stCondLst>
                                            <p:cond delay="0"/>
                                          </p:stCondLst>
                                        </p:cTn>
                                        <p:tgtEl>
                                          <p:spTgt spid="7"/>
                                        </p:tgtEl>
                                        <p:attrNameLst>
                                          <p:attrName>style.visibility</p:attrName>
                                        </p:attrNameLst>
                                      </p:cBhvr>
                                      <p:to>
                                        <p:strVal val="visible"/>
                                      </p:to>
                                    </p:set>
                                    <p:anim calcmode="lin" valueType="num">
                                      <p:cBhvr additive="base">
                                        <p:cTn id="58" dur="3000" fill="hold"/>
                                        <p:tgtEl>
                                          <p:spTgt spid="7"/>
                                        </p:tgtEl>
                                        <p:attrNameLst>
                                          <p:attrName>ppt_x</p:attrName>
                                        </p:attrNameLst>
                                      </p:cBhvr>
                                      <p:tavLst>
                                        <p:tav tm="0">
                                          <p:val>
                                            <p:strVal val="0-#ppt_w/2"/>
                                          </p:val>
                                        </p:tav>
                                        <p:tav tm="100000">
                                          <p:val>
                                            <p:strVal val="#ppt_x"/>
                                          </p:val>
                                        </p:tav>
                                      </p:tavLst>
                                    </p:anim>
                                    <p:anim calcmode="lin" valueType="num">
                                      <p:cBhvr additive="base">
                                        <p:cTn id="59" dur="3000" fill="hold"/>
                                        <p:tgtEl>
                                          <p:spTgt spid="7"/>
                                        </p:tgtEl>
                                        <p:attrNameLst>
                                          <p:attrName>ppt_y</p:attrName>
                                        </p:attrNameLst>
                                      </p:cBhvr>
                                      <p:tavLst>
                                        <p:tav tm="0">
                                          <p:val>
                                            <p:strVal val="0-#ppt_h/2"/>
                                          </p:val>
                                        </p:tav>
                                        <p:tav tm="100000">
                                          <p:val>
                                            <p:strVal val="#ppt_y"/>
                                          </p:val>
                                        </p:tav>
                                      </p:tavLst>
                                    </p:anim>
                                  </p:childTnLst>
                                </p:cTn>
                              </p:par>
                              <p:par>
                                <p:cTn id="60" presetID="2" presetClass="entr" presetSubtype="9" fill="hold" grpId="0" nodeType="withEffect">
                                  <p:stCondLst>
                                    <p:cond delay="0"/>
                                  </p:stCondLst>
                                  <p:childTnLst>
                                    <p:set>
                                      <p:cBhvr>
                                        <p:cTn id="61" dur="1" fill="hold">
                                          <p:stCondLst>
                                            <p:cond delay="0"/>
                                          </p:stCondLst>
                                        </p:cTn>
                                        <p:tgtEl>
                                          <p:spTgt spid="12"/>
                                        </p:tgtEl>
                                        <p:attrNameLst>
                                          <p:attrName>style.visibility</p:attrName>
                                        </p:attrNameLst>
                                      </p:cBhvr>
                                      <p:to>
                                        <p:strVal val="visible"/>
                                      </p:to>
                                    </p:set>
                                    <p:anim calcmode="lin" valueType="num">
                                      <p:cBhvr additive="base">
                                        <p:cTn id="62" dur="3000" fill="hold"/>
                                        <p:tgtEl>
                                          <p:spTgt spid="12"/>
                                        </p:tgtEl>
                                        <p:attrNameLst>
                                          <p:attrName>ppt_x</p:attrName>
                                        </p:attrNameLst>
                                      </p:cBhvr>
                                      <p:tavLst>
                                        <p:tav tm="0">
                                          <p:val>
                                            <p:strVal val="0-#ppt_w/2"/>
                                          </p:val>
                                        </p:tav>
                                        <p:tav tm="100000">
                                          <p:val>
                                            <p:strVal val="#ppt_x"/>
                                          </p:val>
                                        </p:tav>
                                      </p:tavLst>
                                    </p:anim>
                                    <p:anim calcmode="lin" valueType="num">
                                      <p:cBhvr additive="base">
                                        <p:cTn id="63" dur="3000" fill="hold"/>
                                        <p:tgtEl>
                                          <p:spTgt spid="12"/>
                                        </p:tgtEl>
                                        <p:attrNameLst>
                                          <p:attrName>ppt_y</p:attrName>
                                        </p:attrNameLst>
                                      </p:cBhvr>
                                      <p:tavLst>
                                        <p:tav tm="0">
                                          <p:val>
                                            <p:strVal val="0-#ppt_h/2"/>
                                          </p:val>
                                        </p:tav>
                                        <p:tav tm="100000">
                                          <p:val>
                                            <p:strVal val="#ppt_y"/>
                                          </p:val>
                                        </p:tav>
                                      </p:tavLst>
                                    </p:anim>
                                  </p:childTnLst>
                                </p:cTn>
                              </p:par>
                              <p:par>
                                <p:cTn id="64" presetID="2" presetClass="entr" presetSubtype="9" fill="hold" grpId="0" nodeType="withEffect">
                                  <p:stCondLst>
                                    <p:cond delay="0"/>
                                  </p:stCondLst>
                                  <p:childTnLst>
                                    <p:set>
                                      <p:cBhvr>
                                        <p:cTn id="65" dur="1" fill="hold">
                                          <p:stCondLst>
                                            <p:cond delay="0"/>
                                          </p:stCondLst>
                                        </p:cTn>
                                        <p:tgtEl>
                                          <p:spTgt spid="26"/>
                                        </p:tgtEl>
                                        <p:attrNameLst>
                                          <p:attrName>style.visibility</p:attrName>
                                        </p:attrNameLst>
                                      </p:cBhvr>
                                      <p:to>
                                        <p:strVal val="visible"/>
                                      </p:to>
                                    </p:set>
                                    <p:anim calcmode="lin" valueType="num">
                                      <p:cBhvr additive="base">
                                        <p:cTn id="66" dur="3000" fill="hold"/>
                                        <p:tgtEl>
                                          <p:spTgt spid="26"/>
                                        </p:tgtEl>
                                        <p:attrNameLst>
                                          <p:attrName>ppt_x</p:attrName>
                                        </p:attrNameLst>
                                      </p:cBhvr>
                                      <p:tavLst>
                                        <p:tav tm="0">
                                          <p:val>
                                            <p:strVal val="0-#ppt_w/2"/>
                                          </p:val>
                                        </p:tav>
                                        <p:tav tm="100000">
                                          <p:val>
                                            <p:strVal val="#ppt_x"/>
                                          </p:val>
                                        </p:tav>
                                      </p:tavLst>
                                    </p:anim>
                                    <p:anim calcmode="lin" valueType="num">
                                      <p:cBhvr additive="base">
                                        <p:cTn id="67" dur="3000" fill="hold"/>
                                        <p:tgtEl>
                                          <p:spTgt spid="26"/>
                                        </p:tgtEl>
                                        <p:attrNameLst>
                                          <p:attrName>ppt_y</p:attrName>
                                        </p:attrNameLst>
                                      </p:cBhvr>
                                      <p:tavLst>
                                        <p:tav tm="0">
                                          <p:val>
                                            <p:strVal val="0-#ppt_h/2"/>
                                          </p:val>
                                        </p:tav>
                                        <p:tav tm="100000">
                                          <p:val>
                                            <p:strVal val="#ppt_y"/>
                                          </p:val>
                                        </p:tav>
                                      </p:tavLst>
                                    </p:anim>
                                  </p:childTnLst>
                                </p:cTn>
                              </p:par>
                              <p:par>
                                <p:cTn id="68" presetID="2" presetClass="entr" presetSubtype="9" fill="hold" grpId="0" nodeType="withEffect">
                                  <p:stCondLst>
                                    <p:cond delay="0"/>
                                  </p:stCondLst>
                                  <p:childTnLst>
                                    <p:set>
                                      <p:cBhvr>
                                        <p:cTn id="69" dur="1" fill="hold">
                                          <p:stCondLst>
                                            <p:cond delay="0"/>
                                          </p:stCondLst>
                                        </p:cTn>
                                        <p:tgtEl>
                                          <p:spTgt spid="27"/>
                                        </p:tgtEl>
                                        <p:attrNameLst>
                                          <p:attrName>style.visibility</p:attrName>
                                        </p:attrNameLst>
                                      </p:cBhvr>
                                      <p:to>
                                        <p:strVal val="visible"/>
                                      </p:to>
                                    </p:set>
                                    <p:anim calcmode="lin" valueType="num">
                                      <p:cBhvr additive="base">
                                        <p:cTn id="70" dur="3000" fill="hold"/>
                                        <p:tgtEl>
                                          <p:spTgt spid="27"/>
                                        </p:tgtEl>
                                        <p:attrNameLst>
                                          <p:attrName>ppt_x</p:attrName>
                                        </p:attrNameLst>
                                      </p:cBhvr>
                                      <p:tavLst>
                                        <p:tav tm="0">
                                          <p:val>
                                            <p:strVal val="0-#ppt_w/2"/>
                                          </p:val>
                                        </p:tav>
                                        <p:tav tm="100000">
                                          <p:val>
                                            <p:strVal val="#ppt_x"/>
                                          </p:val>
                                        </p:tav>
                                      </p:tavLst>
                                    </p:anim>
                                    <p:anim calcmode="lin" valueType="num">
                                      <p:cBhvr additive="base">
                                        <p:cTn id="71" dur="3000" fill="hold"/>
                                        <p:tgtEl>
                                          <p:spTgt spid="27"/>
                                        </p:tgtEl>
                                        <p:attrNameLst>
                                          <p:attrName>ppt_y</p:attrName>
                                        </p:attrNameLst>
                                      </p:cBhvr>
                                      <p:tavLst>
                                        <p:tav tm="0">
                                          <p:val>
                                            <p:strVal val="0-#ppt_h/2"/>
                                          </p:val>
                                        </p:tav>
                                        <p:tav tm="100000">
                                          <p:val>
                                            <p:strVal val="#ppt_y"/>
                                          </p:val>
                                        </p:tav>
                                      </p:tavLst>
                                    </p:anim>
                                  </p:childTnLst>
                                </p:cTn>
                              </p:par>
                              <p:par>
                                <p:cTn id="72" presetID="2" presetClass="entr" presetSubtype="9" fill="hold" grpId="0" nodeType="withEffect">
                                  <p:stCondLst>
                                    <p:cond delay="0"/>
                                  </p:stCondLst>
                                  <p:childTnLst>
                                    <p:set>
                                      <p:cBhvr>
                                        <p:cTn id="73" dur="1" fill="hold">
                                          <p:stCondLst>
                                            <p:cond delay="0"/>
                                          </p:stCondLst>
                                        </p:cTn>
                                        <p:tgtEl>
                                          <p:spTgt spid="28"/>
                                        </p:tgtEl>
                                        <p:attrNameLst>
                                          <p:attrName>style.visibility</p:attrName>
                                        </p:attrNameLst>
                                      </p:cBhvr>
                                      <p:to>
                                        <p:strVal val="visible"/>
                                      </p:to>
                                    </p:set>
                                    <p:anim calcmode="lin" valueType="num">
                                      <p:cBhvr additive="base">
                                        <p:cTn id="74" dur="3000" fill="hold"/>
                                        <p:tgtEl>
                                          <p:spTgt spid="28"/>
                                        </p:tgtEl>
                                        <p:attrNameLst>
                                          <p:attrName>ppt_x</p:attrName>
                                        </p:attrNameLst>
                                      </p:cBhvr>
                                      <p:tavLst>
                                        <p:tav tm="0">
                                          <p:val>
                                            <p:strVal val="0-#ppt_w/2"/>
                                          </p:val>
                                        </p:tav>
                                        <p:tav tm="100000">
                                          <p:val>
                                            <p:strVal val="#ppt_x"/>
                                          </p:val>
                                        </p:tav>
                                      </p:tavLst>
                                    </p:anim>
                                    <p:anim calcmode="lin" valueType="num">
                                      <p:cBhvr additive="base">
                                        <p:cTn id="75" dur="3000" fill="hold"/>
                                        <p:tgtEl>
                                          <p:spTgt spid="28"/>
                                        </p:tgtEl>
                                        <p:attrNameLst>
                                          <p:attrName>ppt_y</p:attrName>
                                        </p:attrNameLst>
                                      </p:cBhvr>
                                      <p:tavLst>
                                        <p:tav tm="0">
                                          <p:val>
                                            <p:strVal val="0-#ppt_h/2"/>
                                          </p:val>
                                        </p:tav>
                                        <p:tav tm="100000">
                                          <p:val>
                                            <p:strVal val="#ppt_y"/>
                                          </p:val>
                                        </p:tav>
                                      </p:tavLst>
                                    </p:anim>
                                  </p:childTnLst>
                                </p:cTn>
                              </p:par>
                              <p:par>
                                <p:cTn id="76" presetID="2" presetClass="entr" presetSubtype="9" fill="hold" grpId="0" nodeType="withEffect">
                                  <p:stCondLst>
                                    <p:cond delay="0"/>
                                  </p:stCondLst>
                                  <p:childTnLst>
                                    <p:set>
                                      <p:cBhvr>
                                        <p:cTn id="77" dur="1" fill="hold">
                                          <p:stCondLst>
                                            <p:cond delay="0"/>
                                          </p:stCondLst>
                                        </p:cTn>
                                        <p:tgtEl>
                                          <p:spTgt spid="29"/>
                                        </p:tgtEl>
                                        <p:attrNameLst>
                                          <p:attrName>style.visibility</p:attrName>
                                        </p:attrNameLst>
                                      </p:cBhvr>
                                      <p:to>
                                        <p:strVal val="visible"/>
                                      </p:to>
                                    </p:set>
                                    <p:anim calcmode="lin" valueType="num">
                                      <p:cBhvr additive="base">
                                        <p:cTn id="78" dur="3000" fill="hold"/>
                                        <p:tgtEl>
                                          <p:spTgt spid="29"/>
                                        </p:tgtEl>
                                        <p:attrNameLst>
                                          <p:attrName>ppt_x</p:attrName>
                                        </p:attrNameLst>
                                      </p:cBhvr>
                                      <p:tavLst>
                                        <p:tav tm="0">
                                          <p:val>
                                            <p:strVal val="0-#ppt_w/2"/>
                                          </p:val>
                                        </p:tav>
                                        <p:tav tm="100000">
                                          <p:val>
                                            <p:strVal val="#ppt_x"/>
                                          </p:val>
                                        </p:tav>
                                      </p:tavLst>
                                    </p:anim>
                                    <p:anim calcmode="lin" valueType="num">
                                      <p:cBhvr additive="base">
                                        <p:cTn id="79" dur="3000" fill="hold"/>
                                        <p:tgtEl>
                                          <p:spTgt spid="29"/>
                                        </p:tgtEl>
                                        <p:attrNameLst>
                                          <p:attrName>ppt_y</p:attrName>
                                        </p:attrNameLst>
                                      </p:cBhvr>
                                      <p:tavLst>
                                        <p:tav tm="0">
                                          <p:val>
                                            <p:strVal val="0-#ppt_h/2"/>
                                          </p:val>
                                        </p:tav>
                                        <p:tav tm="100000">
                                          <p:val>
                                            <p:strVal val="#ppt_y"/>
                                          </p:val>
                                        </p:tav>
                                      </p:tavLst>
                                    </p:anim>
                                  </p:childTnLst>
                                </p:cTn>
                              </p:par>
                              <p:par>
                                <p:cTn id="80" presetID="2" presetClass="entr" presetSubtype="3" fill="hold" grpId="0" nodeType="withEffect">
                                  <p:stCondLst>
                                    <p:cond delay="0"/>
                                  </p:stCondLst>
                                  <p:childTnLst>
                                    <p:set>
                                      <p:cBhvr>
                                        <p:cTn id="81" dur="1" fill="hold">
                                          <p:stCondLst>
                                            <p:cond delay="0"/>
                                          </p:stCondLst>
                                        </p:cTn>
                                        <p:tgtEl>
                                          <p:spTgt spid="8"/>
                                        </p:tgtEl>
                                        <p:attrNameLst>
                                          <p:attrName>style.visibility</p:attrName>
                                        </p:attrNameLst>
                                      </p:cBhvr>
                                      <p:to>
                                        <p:strVal val="visible"/>
                                      </p:to>
                                    </p:set>
                                    <p:anim calcmode="lin" valueType="num">
                                      <p:cBhvr additive="base">
                                        <p:cTn id="82" dur="3000" fill="hold"/>
                                        <p:tgtEl>
                                          <p:spTgt spid="8"/>
                                        </p:tgtEl>
                                        <p:attrNameLst>
                                          <p:attrName>ppt_x</p:attrName>
                                        </p:attrNameLst>
                                      </p:cBhvr>
                                      <p:tavLst>
                                        <p:tav tm="0">
                                          <p:val>
                                            <p:strVal val="1+#ppt_w/2"/>
                                          </p:val>
                                        </p:tav>
                                        <p:tav tm="100000">
                                          <p:val>
                                            <p:strVal val="#ppt_x"/>
                                          </p:val>
                                        </p:tav>
                                      </p:tavLst>
                                    </p:anim>
                                    <p:anim calcmode="lin" valueType="num">
                                      <p:cBhvr additive="base">
                                        <p:cTn id="83" dur="3000" fill="hold"/>
                                        <p:tgtEl>
                                          <p:spTgt spid="8"/>
                                        </p:tgtEl>
                                        <p:attrNameLst>
                                          <p:attrName>ppt_y</p:attrName>
                                        </p:attrNameLst>
                                      </p:cBhvr>
                                      <p:tavLst>
                                        <p:tav tm="0">
                                          <p:val>
                                            <p:strVal val="0-#ppt_h/2"/>
                                          </p:val>
                                        </p:tav>
                                        <p:tav tm="100000">
                                          <p:val>
                                            <p:strVal val="#ppt_y"/>
                                          </p:val>
                                        </p:tav>
                                      </p:tavLst>
                                    </p:anim>
                                  </p:childTnLst>
                                </p:cTn>
                              </p:par>
                              <p:par>
                                <p:cTn id="84" presetID="2" presetClass="entr" presetSubtype="3" fill="hold" grpId="0" nodeType="withEffect">
                                  <p:stCondLst>
                                    <p:cond delay="0"/>
                                  </p:stCondLst>
                                  <p:childTnLst>
                                    <p:set>
                                      <p:cBhvr>
                                        <p:cTn id="85" dur="1" fill="hold">
                                          <p:stCondLst>
                                            <p:cond delay="0"/>
                                          </p:stCondLst>
                                        </p:cTn>
                                        <p:tgtEl>
                                          <p:spTgt spid="13"/>
                                        </p:tgtEl>
                                        <p:attrNameLst>
                                          <p:attrName>style.visibility</p:attrName>
                                        </p:attrNameLst>
                                      </p:cBhvr>
                                      <p:to>
                                        <p:strVal val="visible"/>
                                      </p:to>
                                    </p:set>
                                    <p:anim calcmode="lin" valueType="num">
                                      <p:cBhvr additive="base">
                                        <p:cTn id="86" dur="3000" fill="hold"/>
                                        <p:tgtEl>
                                          <p:spTgt spid="13"/>
                                        </p:tgtEl>
                                        <p:attrNameLst>
                                          <p:attrName>ppt_x</p:attrName>
                                        </p:attrNameLst>
                                      </p:cBhvr>
                                      <p:tavLst>
                                        <p:tav tm="0">
                                          <p:val>
                                            <p:strVal val="1+#ppt_w/2"/>
                                          </p:val>
                                        </p:tav>
                                        <p:tav tm="100000">
                                          <p:val>
                                            <p:strVal val="#ppt_x"/>
                                          </p:val>
                                        </p:tav>
                                      </p:tavLst>
                                    </p:anim>
                                    <p:anim calcmode="lin" valueType="num">
                                      <p:cBhvr additive="base">
                                        <p:cTn id="87" dur="3000" fill="hold"/>
                                        <p:tgtEl>
                                          <p:spTgt spid="13"/>
                                        </p:tgtEl>
                                        <p:attrNameLst>
                                          <p:attrName>ppt_y</p:attrName>
                                        </p:attrNameLst>
                                      </p:cBhvr>
                                      <p:tavLst>
                                        <p:tav tm="0">
                                          <p:val>
                                            <p:strVal val="0-#ppt_h/2"/>
                                          </p:val>
                                        </p:tav>
                                        <p:tav tm="100000">
                                          <p:val>
                                            <p:strVal val="#ppt_y"/>
                                          </p:val>
                                        </p:tav>
                                      </p:tavLst>
                                    </p:anim>
                                  </p:childTnLst>
                                </p:cTn>
                              </p:par>
                              <p:par>
                                <p:cTn id="88" presetID="2" presetClass="entr" presetSubtype="3" fill="hold" grpId="0" nodeType="withEffect">
                                  <p:stCondLst>
                                    <p:cond delay="0"/>
                                  </p:stCondLst>
                                  <p:childTnLst>
                                    <p:set>
                                      <p:cBhvr>
                                        <p:cTn id="89" dur="1" fill="hold">
                                          <p:stCondLst>
                                            <p:cond delay="0"/>
                                          </p:stCondLst>
                                        </p:cTn>
                                        <p:tgtEl>
                                          <p:spTgt spid="22"/>
                                        </p:tgtEl>
                                        <p:attrNameLst>
                                          <p:attrName>style.visibility</p:attrName>
                                        </p:attrNameLst>
                                      </p:cBhvr>
                                      <p:to>
                                        <p:strVal val="visible"/>
                                      </p:to>
                                    </p:set>
                                    <p:anim calcmode="lin" valueType="num">
                                      <p:cBhvr additive="base">
                                        <p:cTn id="90" dur="3000" fill="hold"/>
                                        <p:tgtEl>
                                          <p:spTgt spid="22"/>
                                        </p:tgtEl>
                                        <p:attrNameLst>
                                          <p:attrName>ppt_x</p:attrName>
                                        </p:attrNameLst>
                                      </p:cBhvr>
                                      <p:tavLst>
                                        <p:tav tm="0">
                                          <p:val>
                                            <p:strVal val="1+#ppt_w/2"/>
                                          </p:val>
                                        </p:tav>
                                        <p:tav tm="100000">
                                          <p:val>
                                            <p:strVal val="#ppt_x"/>
                                          </p:val>
                                        </p:tav>
                                      </p:tavLst>
                                    </p:anim>
                                    <p:anim calcmode="lin" valueType="num">
                                      <p:cBhvr additive="base">
                                        <p:cTn id="91" dur="3000" fill="hold"/>
                                        <p:tgtEl>
                                          <p:spTgt spid="22"/>
                                        </p:tgtEl>
                                        <p:attrNameLst>
                                          <p:attrName>ppt_y</p:attrName>
                                        </p:attrNameLst>
                                      </p:cBhvr>
                                      <p:tavLst>
                                        <p:tav tm="0">
                                          <p:val>
                                            <p:strVal val="0-#ppt_h/2"/>
                                          </p:val>
                                        </p:tav>
                                        <p:tav tm="100000">
                                          <p:val>
                                            <p:strVal val="#ppt_y"/>
                                          </p:val>
                                        </p:tav>
                                      </p:tavLst>
                                    </p:anim>
                                  </p:childTnLst>
                                </p:cTn>
                              </p:par>
                              <p:par>
                                <p:cTn id="92" presetID="2" presetClass="entr" presetSubtype="3" fill="hold" grpId="0" nodeType="withEffect">
                                  <p:stCondLst>
                                    <p:cond delay="0"/>
                                  </p:stCondLst>
                                  <p:childTnLst>
                                    <p:set>
                                      <p:cBhvr>
                                        <p:cTn id="93" dur="1" fill="hold">
                                          <p:stCondLst>
                                            <p:cond delay="0"/>
                                          </p:stCondLst>
                                        </p:cTn>
                                        <p:tgtEl>
                                          <p:spTgt spid="23"/>
                                        </p:tgtEl>
                                        <p:attrNameLst>
                                          <p:attrName>style.visibility</p:attrName>
                                        </p:attrNameLst>
                                      </p:cBhvr>
                                      <p:to>
                                        <p:strVal val="visible"/>
                                      </p:to>
                                    </p:set>
                                    <p:anim calcmode="lin" valueType="num">
                                      <p:cBhvr additive="base">
                                        <p:cTn id="94" dur="3000" fill="hold"/>
                                        <p:tgtEl>
                                          <p:spTgt spid="23"/>
                                        </p:tgtEl>
                                        <p:attrNameLst>
                                          <p:attrName>ppt_x</p:attrName>
                                        </p:attrNameLst>
                                      </p:cBhvr>
                                      <p:tavLst>
                                        <p:tav tm="0">
                                          <p:val>
                                            <p:strVal val="1+#ppt_w/2"/>
                                          </p:val>
                                        </p:tav>
                                        <p:tav tm="100000">
                                          <p:val>
                                            <p:strVal val="#ppt_x"/>
                                          </p:val>
                                        </p:tav>
                                      </p:tavLst>
                                    </p:anim>
                                    <p:anim calcmode="lin" valueType="num">
                                      <p:cBhvr additive="base">
                                        <p:cTn id="95" dur="3000" fill="hold"/>
                                        <p:tgtEl>
                                          <p:spTgt spid="23"/>
                                        </p:tgtEl>
                                        <p:attrNameLst>
                                          <p:attrName>ppt_y</p:attrName>
                                        </p:attrNameLst>
                                      </p:cBhvr>
                                      <p:tavLst>
                                        <p:tav tm="0">
                                          <p:val>
                                            <p:strVal val="0-#ppt_h/2"/>
                                          </p:val>
                                        </p:tav>
                                        <p:tav tm="100000">
                                          <p:val>
                                            <p:strVal val="#ppt_y"/>
                                          </p:val>
                                        </p:tav>
                                      </p:tavLst>
                                    </p:anim>
                                  </p:childTnLst>
                                </p:cTn>
                              </p:par>
                              <p:par>
                                <p:cTn id="96" presetID="2" presetClass="entr" presetSubtype="3" fill="hold" grpId="0" nodeType="withEffect">
                                  <p:stCondLst>
                                    <p:cond delay="0"/>
                                  </p:stCondLst>
                                  <p:childTnLst>
                                    <p:set>
                                      <p:cBhvr>
                                        <p:cTn id="97" dur="1" fill="hold">
                                          <p:stCondLst>
                                            <p:cond delay="0"/>
                                          </p:stCondLst>
                                        </p:cTn>
                                        <p:tgtEl>
                                          <p:spTgt spid="24"/>
                                        </p:tgtEl>
                                        <p:attrNameLst>
                                          <p:attrName>style.visibility</p:attrName>
                                        </p:attrNameLst>
                                      </p:cBhvr>
                                      <p:to>
                                        <p:strVal val="visible"/>
                                      </p:to>
                                    </p:set>
                                    <p:anim calcmode="lin" valueType="num">
                                      <p:cBhvr additive="base">
                                        <p:cTn id="98" dur="3000" fill="hold"/>
                                        <p:tgtEl>
                                          <p:spTgt spid="24"/>
                                        </p:tgtEl>
                                        <p:attrNameLst>
                                          <p:attrName>ppt_x</p:attrName>
                                        </p:attrNameLst>
                                      </p:cBhvr>
                                      <p:tavLst>
                                        <p:tav tm="0">
                                          <p:val>
                                            <p:strVal val="1+#ppt_w/2"/>
                                          </p:val>
                                        </p:tav>
                                        <p:tav tm="100000">
                                          <p:val>
                                            <p:strVal val="#ppt_x"/>
                                          </p:val>
                                        </p:tav>
                                      </p:tavLst>
                                    </p:anim>
                                    <p:anim calcmode="lin" valueType="num">
                                      <p:cBhvr additive="base">
                                        <p:cTn id="99" dur="3000" fill="hold"/>
                                        <p:tgtEl>
                                          <p:spTgt spid="24"/>
                                        </p:tgtEl>
                                        <p:attrNameLst>
                                          <p:attrName>ppt_y</p:attrName>
                                        </p:attrNameLst>
                                      </p:cBhvr>
                                      <p:tavLst>
                                        <p:tav tm="0">
                                          <p:val>
                                            <p:strVal val="0-#ppt_h/2"/>
                                          </p:val>
                                        </p:tav>
                                        <p:tav tm="100000">
                                          <p:val>
                                            <p:strVal val="#ppt_y"/>
                                          </p:val>
                                        </p:tav>
                                      </p:tavLst>
                                    </p:anim>
                                  </p:childTnLst>
                                </p:cTn>
                              </p:par>
                              <p:par>
                                <p:cTn id="100" presetID="2" presetClass="entr" presetSubtype="3" fill="hold" grpId="0" nodeType="withEffect">
                                  <p:stCondLst>
                                    <p:cond delay="0"/>
                                  </p:stCondLst>
                                  <p:childTnLst>
                                    <p:set>
                                      <p:cBhvr>
                                        <p:cTn id="101" dur="1" fill="hold">
                                          <p:stCondLst>
                                            <p:cond delay="0"/>
                                          </p:stCondLst>
                                        </p:cTn>
                                        <p:tgtEl>
                                          <p:spTgt spid="25"/>
                                        </p:tgtEl>
                                        <p:attrNameLst>
                                          <p:attrName>style.visibility</p:attrName>
                                        </p:attrNameLst>
                                      </p:cBhvr>
                                      <p:to>
                                        <p:strVal val="visible"/>
                                      </p:to>
                                    </p:set>
                                    <p:anim calcmode="lin" valueType="num">
                                      <p:cBhvr additive="base">
                                        <p:cTn id="102" dur="3000" fill="hold"/>
                                        <p:tgtEl>
                                          <p:spTgt spid="25"/>
                                        </p:tgtEl>
                                        <p:attrNameLst>
                                          <p:attrName>ppt_x</p:attrName>
                                        </p:attrNameLst>
                                      </p:cBhvr>
                                      <p:tavLst>
                                        <p:tav tm="0">
                                          <p:val>
                                            <p:strVal val="1+#ppt_w/2"/>
                                          </p:val>
                                        </p:tav>
                                        <p:tav tm="100000">
                                          <p:val>
                                            <p:strVal val="#ppt_x"/>
                                          </p:val>
                                        </p:tav>
                                      </p:tavLst>
                                    </p:anim>
                                    <p:anim calcmode="lin" valueType="num">
                                      <p:cBhvr additive="base">
                                        <p:cTn id="103" dur="3000" fill="hold"/>
                                        <p:tgtEl>
                                          <p:spTgt spid="25"/>
                                        </p:tgtEl>
                                        <p:attrNameLst>
                                          <p:attrName>ppt_y</p:attrName>
                                        </p:attrNameLst>
                                      </p:cBhvr>
                                      <p:tavLst>
                                        <p:tav tm="0">
                                          <p:val>
                                            <p:strVal val="0-#ppt_h/2"/>
                                          </p:val>
                                        </p:tav>
                                        <p:tav tm="100000">
                                          <p:val>
                                            <p:strVal val="#ppt_y"/>
                                          </p:val>
                                        </p:tav>
                                      </p:tavLst>
                                    </p:anim>
                                  </p:childTnLst>
                                </p:cTn>
                              </p:par>
                              <p:par>
                                <p:cTn id="104" presetID="23" presetClass="entr" presetSubtype="528" fill="hold" grpId="0" nodeType="withEffect">
                                  <p:stCondLst>
                                    <p:cond delay="0"/>
                                  </p:stCondLst>
                                  <p:childTnLst>
                                    <p:set>
                                      <p:cBhvr>
                                        <p:cTn id="105" dur="1" fill="hold">
                                          <p:stCondLst>
                                            <p:cond delay="0"/>
                                          </p:stCondLst>
                                        </p:cTn>
                                        <p:tgtEl>
                                          <p:spTgt spid="30"/>
                                        </p:tgtEl>
                                        <p:attrNameLst>
                                          <p:attrName>style.visibility</p:attrName>
                                        </p:attrNameLst>
                                      </p:cBhvr>
                                      <p:to>
                                        <p:strVal val="visible"/>
                                      </p:to>
                                    </p:set>
                                    <p:anim calcmode="lin" valueType="num">
                                      <p:cBhvr>
                                        <p:cTn id="106" dur="3000" fill="hold"/>
                                        <p:tgtEl>
                                          <p:spTgt spid="30"/>
                                        </p:tgtEl>
                                        <p:attrNameLst>
                                          <p:attrName>ppt_w</p:attrName>
                                        </p:attrNameLst>
                                      </p:cBhvr>
                                      <p:tavLst>
                                        <p:tav tm="0">
                                          <p:val>
                                            <p:fltVal val="0"/>
                                          </p:val>
                                        </p:tav>
                                        <p:tav tm="100000">
                                          <p:val>
                                            <p:strVal val="#ppt_w"/>
                                          </p:val>
                                        </p:tav>
                                      </p:tavLst>
                                    </p:anim>
                                    <p:anim calcmode="lin" valueType="num">
                                      <p:cBhvr>
                                        <p:cTn id="107" dur="3000" fill="hold"/>
                                        <p:tgtEl>
                                          <p:spTgt spid="30"/>
                                        </p:tgtEl>
                                        <p:attrNameLst>
                                          <p:attrName>ppt_h</p:attrName>
                                        </p:attrNameLst>
                                      </p:cBhvr>
                                      <p:tavLst>
                                        <p:tav tm="0">
                                          <p:val>
                                            <p:fltVal val="0"/>
                                          </p:val>
                                        </p:tav>
                                        <p:tav tm="100000">
                                          <p:val>
                                            <p:strVal val="#ppt_h"/>
                                          </p:val>
                                        </p:tav>
                                      </p:tavLst>
                                    </p:anim>
                                    <p:anim calcmode="lin" valueType="num">
                                      <p:cBhvr>
                                        <p:cTn id="108" dur="3000" fill="hold"/>
                                        <p:tgtEl>
                                          <p:spTgt spid="30"/>
                                        </p:tgtEl>
                                        <p:attrNameLst>
                                          <p:attrName>ppt_x</p:attrName>
                                        </p:attrNameLst>
                                      </p:cBhvr>
                                      <p:tavLst>
                                        <p:tav tm="0">
                                          <p:val>
                                            <p:fltVal val="0.5"/>
                                          </p:val>
                                        </p:tav>
                                        <p:tav tm="100000">
                                          <p:val>
                                            <p:strVal val="#ppt_x"/>
                                          </p:val>
                                        </p:tav>
                                      </p:tavLst>
                                    </p:anim>
                                    <p:anim calcmode="lin" valueType="num">
                                      <p:cBhvr>
                                        <p:cTn id="109" dur="3000" fill="hold"/>
                                        <p:tgtEl>
                                          <p:spTgt spid="30"/>
                                        </p:tgtEl>
                                        <p:attrNameLst>
                                          <p:attrName>ppt_y</p:attrName>
                                        </p:attrNameLst>
                                      </p:cBhvr>
                                      <p:tavLst>
                                        <p:tav tm="0">
                                          <p:val>
                                            <p:fltVal val="0.5"/>
                                          </p:val>
                                        </p:tav>
                                        <p:tav tm="100000">
                                          <p:val>
                                            <p:strVal val="#ppt_y"/>
                                          </p:val>
                                        </p:tav>
                                      </p:tavLst>
                                    </p:anim>
                                  </p:childTnLst>
                                </p:cTn>
                              </p:par>
                              <p:par>
                                <p:cTn id="110" presetID="8" presetClass="entr" presetSubtype="16" fill="hold" grpId="1" nodeType="withEffect">
                                  <p:stCondLst>
                                    <p:cond delay="0"/>
                                  </p:stCondLst>
                                  <p:childTnLst>
                                    <p:set>
                                      <p:cBhvr>
                                        <p:cTn id="111" dur="1" fill="hold">
                                          <p:stCondLst>
                                            <p:cond delay="0"/>
                                          </p:stCondLst>
                                        </p:cTn>
                                        <p:tgtEl>
                                          <p:spTgt spid="6"/>
                                        </p:tgtEl>
                                        <p:attrNameLst>
                                          <p:attrName>style.visibility</p:attrName>
                                        </p:attrNameLst>
                                      </p:cBhvr>
                                      <p:to>
                                        <p:strVal val="visible"/>
                                      </p:to>
                                    </p:set>
                                    <p:animEffect transition="in" filter="diamond(in)">
                                      <p:cBhvr>
                                        <p:cTn id="112" dur="3000"/>
                                        <p:tgtEl>
                                          <p:spTgt spid="6"/>
                                        </p:tgtEl>
                                      </p:cBhvr>
                                    </p:animEffect>
                                  </p:childTnLst>
                                </p:cTn>
                              </p:par>
                              <p:par>
                                <p:cTn id="113" presetID="8" presetClass="entr" presetSubtype="16" fill="hold" grpId="1" nodeType="withEffect">
                                  <p:stCondLst>
                                    <p:cond delay="0"/>
                                  </p:stCondLst>
                                  <p:childTnLst>
                                    <p:set>
                                      <p:cBhvr>
                                        <p:cTn id="114" dur="1" fill="hold">
                                          <p:stCondLst>
                                            <p:cond delay="0"/>
                                          </p:stCondLst>
                                        </p:cTn>
                                        <p:tgtEl>
                                          <p:spTgt spid="8"/>
                                        </p:tgtEl>
                                        <p:attrNameLst>
                                          <p:attrName>style.visibility</p:attrName>
                                        </p:attrNameLst>
                                      </p:cBhvr>
                                      <p:to>
                                        <p:strVal val="visible"/>
                                      </p:to>
                                    </p:set>
                                    <p:animEffect transition="in" filter="diamond(in)">
                                      <p:cBhvr>
                                        <p:cTn id="115" dur="3000"/>
                                        <p:tgtEl>
                                          <p:spTgt spid="8"/>
                                        </p:tgtEl>
                                      </p:cBhvr>
                                    </p:animEffect>
                                  </p:childTnLst>
                                </p:cTn>
                              </p:par>
                              <p:par>
                                <p:cTn id="116" presetID="8" presetClass="entr" presetSubtype="16" fill="hold" grpId="1" nodeType="withEffect">
                                  <p:stCondLst>
                                    <p:cond delay="0"/>
                                  </p:stCondLst>
                                  <p:childTnLst>
                                    <p:set>
                                      <p:cBhvr>
                                        <p:cTn id="117" dur="1" fill="hold">
                                          <p:stCondLst>
                                            <p:cond delay="0"/>
                                          </p:stCondLst>
                                        </p:cTn>
                                        <p:tgtEl>
                                          <p:spTgt spid="10"/>
                                        </p:tgtEl>
                                        <p:attrNameLst>
                                          <p:attrName>style.visibility</p:attrName>
                                        </p:attrNameLst>
                                      </p:cBhvr>
                                      <p:to>
                                        <p:strVal val="visible"/>
                                      </p:to>
                                    </p:set>
                                    <p:animEffect transition="in" filter="diamond(in)">
                                      <p:cBhvr>
                                        <p:cTn id="118" dur="3000"/>
                                        <p:tgtEl>
                                          <p:spTgt spid="10"/>
                                        </p:tgtEl>
                                      </p:cBhvr>
                                    </p:animEffect>
                                  </p:childTnLst>
                                </p:cTn>
                              </p:par>
                              <p:par>
                                <p:cTn id="119" presetID="8" presetClass="entr" presetSubtype="16" fill="hold" grpId="1" nodeType="withEffect">
                                  <p:stCondLst>
                                    <p:cond delay="0"/>
                                  </p:stCondLst>
                                  <p:childTnLst>
                                    <p:set>
                                      <p:cBhvr>
                                        <p:cTn id="120" dur="1" fill="hold">
                                          <p:stCondLst>
                                            <p:cond delay="0"/>
                                          </p:stCondLst>
                                        </p:cTn>
                                        <p:tgtEl>
                                          <p:spTgt spid="13"/>
                                        </p:tgtEl>
                                        <p:attrNameLst>
                                          <p:attrName>style.visibility</p:attrName>
                                        </p:attrNameLst>
                                      </p:cBhvr>
                                      <p:to>
                                        <p:strVal val="visible"/>
                                      </p:to>
                                    </p:set>
                                    <p:animEffect transition="in" filter="diamond(in)">
                                      <p:cBhvr>
                                        <p:cTn id="121" dur="3000"/>
                                        <p:tgtEl>
                                          <p:spTgt spid="13"/>
                                        </p:tgtEl>
                                      </p:cBhvr>
                                    </p:animEffect>
                                  </p:childTnLst>
                                </p:cTn>
                              </p:par>
                              <p:par>
                                <p:cTn id="122" presetID="8" presetClass="entr" presetSubtype="16" fill="hold" grpId="1" nodeType="withEffect">
                                  <p:stCondLst>
                                    <p:cond delay="0"/>
                                  </p:stCondLst>
                                  <p:childTnLst>
                                    <p:set>
                                      <p:cBhvr>
                                        <p:cTn id="123" dur="1" fill="hold">
                                          <p:stCondLst>
                                            <p:cond delay="0"/>
                                          </p:stCondLst>
                                        </p:cTn>
                                        <p:tgtEl>
                                          <p:spTgt spid="14"/>
                                        </p:tgtEl>
                                        <p:attrNameLst>
                                          <p:attrName>style.visibility</p:attrName>
                                        </p:attrNameLst>
                                      </p:cBhvr>
                                      <p:to>
                                        <p:strVal val="visible"/>
                                      </p:to>
                                    </p:set>
                                    <p:animEffect transition="in" filter="diamond(in)">
                                      <p:cBhvr>
                                        <p:cTn id="124" dur="3000"/>
                                        <p:tgtEl>
                                          <p:spTgt spid="14"/>
                                        </p:tgtEl>
                                      </p:cBhvr>
                                    </p:animEffect>
                                  </p:childTnLst>
                                </p:cTn>
                              </p:par>
                              <p:par>
                                <p:cTn id="125" presetID="8" presetClass="entr" presetSubtype="16" fill="hold" grpId="1" nodeType="withEffect">
                                  <p:stCondLst>
                                    <p:cond delay="0"/>
                                  </p:stCondLst>
                                  <p:childTnLst>
                                    <p:set>
                                      <p:cBhvr>
                                        <p:cTn id="126" dur="1" fill="hold">
                                          <p:stCondLst>
                                            <p:cond delay="0"/>
                                          </p:stCondLst>
                                        </p:cTn>
                                        <p:tgtEl>
                                          <p:spTgt spid="15"/>
                                        </p:tgtEl>
                                        <p:attrNameLst>
                                          <p:attrName>style.visibility</p:attrName>
                                        </p:attrNameLst>
                                      </p:cBhvr>
                                      <p:to>
                                        <p:strVal val="visible"/>
                                      </p:to>
                                    </p:set>
                                    <p:animEffect transition="in" filter="diamond(in)">
                                      <p:cBhvr>
                                        <p:cTn id="127" dur="3000"/>
                                        <p:tgtEl>
                                          <p:spTgt spid="15"/>
                                        </p:tgtEl>
                                      </p:cBhvr>
                                    </p:animEffect>
                                  </p:childTnLst>
                                </p:cTn>
                              </p:par>
                              <p:par>
                                <p:cTn id="128" presetID="8" presetClass="entr" presetSubtype="16" fill="hold" grpId="1" nodeType="withEffect">
                                  <p:stCondLst>
                                    <p:cond delay="0"/>
                                  </p:stCondLst>
                                  <p:childTnLst>
                                    <p:set>
                                      <p:cBhvr>
                                        <p:cTn id="129" dur="1" fill="hold">
                                          <p:stCondLst>
                                            <p:cond delay="0"/>
                                          </p:stCondLst>
                                        </p:cTn>
                                        <p:tgtEl>
                                          <p:spTgt spid="16"/>
                                        </p:tgtEl>
                                        <p:attrNameLst>
                                          <p:attrName>style.visibility</p:attrName>
                                        </p:attrNameLst>
                                      </p:cBhvr>
                                      <p:to>
                                        <p:strVal val="visible"/>
                                      </p:to>
                                    </p:set>
                                    <p:animEffect transition="in" filter="diamond(in)">
                                      <p:cBhvr>
                                        <p:cTn id="130" dur="3000"/>
                                        <p:tgtEl>
                                          <p:spTgt spid="16"/>
                                        </p:tgtEl>
                                      </p:cBhvr>
                                    </p:animEffect>
                                  </p:childTnLst>
                                </p:cTn>
                              </p:par>
                              <p:par>
                                <p:cTn id="131" presetID="8" presetClass="entr" presetSubtype="16" fill="hold" grpId="1" nodeType="withEffect">
                                  <p:stCondLst>
                                    <p:cond delay="0"/>
                                  </p:stCondLst>
                                  <p:childTnLst>
                                    <p:set>
                                      <p:cBhvr>
                                        <p:cTn id="132" dur="1" fill="hold">
                                          <p:stCondLst>
                                            <p:cond delay="0"/>
                                          </p:stCondLst>
                                        </p:cTn>
                                        <p:tgtEl>
                                          <p:spTgt spid="17"/>
                                        </p:tgtEl>
                                        <p:attrNameLst>
                                          <p:attrName>style.visibility</p:attrName>
                                        </p:attrNameLst>
                                      </p:cBhvr>
                                      <p:to>
                                        <p:strVal val="visible"/>
                                      </p:to>
                                    </p:set>
                                    <p:animEffect transition="in" filter="diamond(in)">
                                      <p:cBhvr>
                                        <p:cTn id="133" dur="3000"/>
                                        <p:tgtEl>
                                          <p:spTgt spid="17"/>
                                        </p:tgtEl>
                                      </p:cBhvr>
                                    </p:animEffect>
                                  </p:childTnLst>
                                </p:cTn>
                              </p:par>
                              <p:par>
                                <p:cTn id="134" presetID="8" presetClass="entr" presetSubtype="16" fill="hold" grpId="1" nodeType="withEffect">
                                  <p:stCondLst>
                                    <p:cond delay="0"/>
                                  </p:stCondLst>
                                  <p:childTnLst>
                                    <p:set>
                                      <p:cBhvr>
                                        <p:cTn id="135" dur="1" fill="hold">
                                          <p:stCondLst>
                                            <p:cond delay="0"/>
                                          </p:stCondLst>
                                        </p:cTn>
                                        <p:tgtEl>
                                          <p:spTgt spid="22"/>
                                        </p:tgtEl>
                                        <p:attrNameLst>
                                          <p:attrName>style.visibility</p:attrName>
                                        </p:attrNameLst>
                                      </p:cBhvr>
                                      <p:to>
                                        <p:strVal val="visible"/>
                                      </p:to>
                                    </p:set>
                                    <p:animEffect transition="in" filter="diamond(in)">
                                      <p:cBhvr>
                                        <p:cTn id="136" dur="3000"/>
                                        <p:tgtEl>
                                          <p:spTgt spid="22"/>
                                        </p:tgtEl>
                                      </p:cBhvr>
                                    </p:animEffect>
                                  </p:childTnLst>
                                </p:cTn>
                              </p:par>
                              <p:par>
                                <p:cTn id="137" presetID="8" presetClass="entr" presetSubtype="16" fill="hold" grpId="1" nodeType="withEffect">
                                  <p:stCondLst>
                                    <p:cond delay="0"/>
                                  </p:stCondLst>
                                  <p:childTnLst>
                                    <p:set>
                                      <p:cBhvr>
                                        <p:cTn id="138" dur="1" fill="hold">
                                          <p:stCondLst>
                                            <p:cond delay="0"/>
                                          </p:stCondLst>
                                        </p:cTn>
                                        <p:tgtEl>
                                          <p:spTgt spid="23"/>
                                        </p:tgtEl>
                                        <p:attrNameLst>
                                          <p:attrName>style.visibility</p:attrName>
                                        </p:attrNameLst>
                                      </p:cBhvr>
                                      <p:to>
                                        <p:strVal val="visible"/>
                                      </p:to>
                                    </p:set>
                                    <p:animEffect transition="in" filter="diamond(in)">
                                      <p:cBhvr>
                                        <p:cTn id="139" dur="3000"/>
                                        <p:tgtEl>
                                          <p:spTgt spid="23"/>
                                        </p:tgtEl>
                                      </p:cBhvr>
                                    </p:animEffect>
                                  </p:childTnLst>
                                </p:cTn>
                              </p:par>
                              <p:par>
                                <p:cTn id="140" presetID="8" presetClass="entr" presetSubtype="16" fill="hold" grpId="1" nodeType="withEffect">
                                  <p:stCondLst>
                                    <p:cond delay="0"/>
                                  </p:stCondLst>
                                  <p:childTnLst>
                                    <p:set>
                                      <p:cBhvr>
                                        <p:cTn id="141" dur="1" fill="hold">
                                          <p:stCondLst>
                                            <p:cond delay="0"/>
                                          </p:stCondLst>
                                        </p:cTn>
                                        <p:tgtEl>
                                          <p:spTgt spid="24"/>
                                        </p:tgtEl>
                                        <p:attrNameLst>
                                          <p:attrName>style.visibility</p:attrName>
                                        </p:attrNameLst>
                                      </p:cBhvr>
                                      <p:to>
                                        <p:strVal val="visible"/>
                                      </p:to>
                                    </p:set>
                                    <p:animEffect transition="in" filter="diamond(in)">
                                      <p:cBhvr>
                                        <p:cTn id="142" dur="3000"/>
                                        <p:tgtEl>
                                          <p:spTgt spid="24"/>
                                        </p:tgtEl>
                                      </p:cBhvr>
                                    </p:animEffect>
                                  </p:childTnLst>
                                </p:cTn>
                              </p:par>
                              <p:par>
                                <p:cTn id="143" presetID="8" presetClass="entr" presetSubtype="16" fill="hold" grpId="1" nodeType="withEffect">
                                  <p:stCondLst>
                                    <p:cond delay="0"/>
                                  </p:stCondLst>
                                  <p:childTnLst>
                                    <p:set>
                                      <p:cBhvr>
                                        <p:cTn id="144" dur="1" fill="hold">
                                          <p:stCondLst>
                                            <p:cond delay="0"/>
                                          </p:stCondLst>
                                        </p:cTn>
                                        <p:tgtEl>
                                          <p:spTgt spid="25"/>
                                        </p:tgtEl>
                                        <p:attrNameLst>
                                          <p:attrName>style.visibility</p:attrName>
                                        </p:attrNameLst>
                                      </p:cBhvr>
                                      <p:to>
                                        <p:strVal val="visible"/>
                                      </p:to>
                                    </p:set>
                                    <p:animEffect transition="in" filter="diamond(in)">
                                      <p:cBhvr>
                                        <p:cTn id="145" dur="3000"/>
                                        <p:tgtEl>
                                          <p:spTgt spid="25"/>
                                        </p:tgtEl>
                                      </p:cBhvr>
                                    </p:animEffect>
                                  </p:childTnLst>
                                </p:cTn>
                              </p:par>
                              <p:par>
                                <p:cTn id="146" presetID="8" presetClass="entr" presetSubtype="16" fill="hold" grpId="1" nodeType="withEffect">
                                  <p:stCondLst>
                                    <p:cond delay="0"/>
                                  </p:stCondLst>
                                  <p:childTnLst>
                                    <p:set>
                                      <p:cBhvr>
                                        <p:cTn id="147" dur="1" fill="hold">
                                          <p:stCondLst>
                                            <p:cond delay="0"/>
                                          </p:stCondLst>
                                        </p:cTn>
                                        <p:tgtEl>
                                          <p:spTgt spid="7"/>
                                        </p:tgtEl>
                                        <p:attrNameLst>
                                          <p:attrName>style.visibility</p:attrName>
                                        </p:attrNameLst>
                                      </p:cBhvr>
                                      <p:to>
                                        <p:strVal val="visible"/>
                                      </p:to>
                                    </p:set>
                                    <p:animEffect transition="in" filter="diamond(in)">
                                      <p:cBhvr>
                                        <p:cTn id="148" dur="3000"/>
                                        <p:tgtEl>
                                          <p:spTgt spid="7"/>
                                        </p:tgtEl>
                                      </p:cBhvr>
                                    </p:animEffect>
                                  </p:childTnLst>
                                </p:cTn>
                              </p:par>
                              <p:par>
                                <p:cTn id="149" presetID="8" presetClass="entr" presetSubtype="16" fill="hold" grpId="1" nodeType="withEffect">
                                  <p:stCondLst>
                                    <p:cond delay="0"/>
                                  </p:stCondLst>
                                  <p:childTnLst>
                                    <p:set>
                                      <p:cBhvr>
                                        <p:cTn id="150" dur="1" fill="hold">
                                          <p:stCondLst>
                                            <p:cond delay="0"/>
                                          </p:stCondLst>
                                        </p:cTn>
                                        <p:tgtEl>
                                          <p:spTgt spid="9"/>
                                        </p:tgtEl>
                                        <p:attrNameLst>
                                          <p:attrName>style.visibility</p:attrName>
                                        </p:attrNameLst>
                                      </p:cBhvr>
                                      <p:to>
                                        <p:strVal val="visible"/>
                                      </p:to>
                                    </p:set>
                                    <p:animEffect transition="in" filter="diamond(in)">
                                      <p:cBhvr>
                                        <p:cTn id="151" dur="3000"/>
                                        <p:tgtEl>
                                          <p:spTgt spid="9"/>
                                        </p:tgtEl>
                                      </p:cBhvr>
                                    </p:animEffect>
                                  </p:childTnLst>
                                </p:cTn>
                              </p:par>
                              <p:par>
                                <p:cTn id="152" presetID="8" presetClass="entr" presetSubtype="16" fill="hold" grpId="1" nodeType="withEffect">
                                  <p:stCondLst>
                                    <p:cond delay="0"/>
                                  </p:stCondLst>
                                  <p:childTnLst>
                                    <p:set>
                                      <p:cBhvr>
                                        <p:cTn id="153" dur="1" fill="hold">
                                          <p:stCondLst>
                                            <p:cond delay="0"/>
                                          </p:stCondLst>
                                        </p:cTn>
                                        <p:tgtEl>
                                          <p:spTgt spid="11"/>
                                        </p:tgtEl>
                                        <p:attrNameLst>
                                          <p:attrName>style.visibility</p:attrName>
                                        </p:attrNameLst>
                                      </p:cBhvr>
                                      <p:to>
                                        <p:strVal val="visible"/>
                                      </p:to>
                                    </p:set>
                                    <p:animEffect transition="in" filter="diamond(in)">
                                      <p:cBhvr>
                                        <p:cTn id="154" dur="3000"/>
                                        <p:tgtEl>
                                          <p:spTgt spid="11"/>
                                        </p:tgtEl>
                                      </p:cBhvr>
                                    </p:animEffect>
                                  </p:childTnLst>
                                </p:cTn>
                              </p:par>
                              <p:par>
                                <p:cTn id="155" presetID="8" presetClass="entr" presetSubtype="16" fill="hold" grpId="1" nodeType="withEffect">
                                  <p:stCondLst>
                                    <p:cond delay="0"/>
                                  </p:stCondLst>
                                  <p:childTnLst>
                                    <p:set>
                                      <p:cBhvr>
                                        <p:cTn id="156" dur="1" fill="hold">
                                          <p:stCondLst>
                                            <p:cond delay="0"/>
                                          </p:stCondLst>
                                        </p:cTn>
                                        <p:tgtEl>
                                          <p:spTgt spid="12"/>
                                        </p:tgtEl>
                                        <p:attrNameLst>
                                          <p:attrName>style.visibility</p:attrName>
                                        </p:attrNameLst>
                                      </p:cBhvr>
                                      <p:to>
                                        <p:strVal val="visible"/>
                                      </p:to>
                                    </p:set>
                                    <p:animEffect transition="in" filter="diamond(in)">
                                      <p:cBhvr>
                                        <p:cTn id="157" dur="3000"/>
                                        <p:tgtEl>
                                          <p:spTgt spid="12"/>
                                        </p:tgtEl>
                                      </p:cBhvr>
                                    </p:animEffect>
                                  </p:childTnLst>
                                </p:cTn>
                              </p:par>
                              <p:par>
                                <p:cTn id="158" presetID="8" presetClass="entr" presetSubtype="16" fill="hold" grpId="1" nodeType="withEffect">
                                  <p:stCondLst>
                                    <p:cond delay="0"/>
                                  </p:stCondLst>
                                  <p:childTnLst>
                                    <p:set>
                                      <p:cBhvr>
                                        <p:cTn id="159" dur="1" fill="hold">
                                          <p:stCondLst>
                                            <p:cond delay="0"/>
                                          </p:stCondLst>
                                        </p:cTn>
                                        <p:tgtEl>
                                          <p:spTgt spid="18"/>
                                        </p:tgtEl>
                                        <p:attrNameLst>
                                          <p:attrName>style.visibility</p:attrName>
                                        </p:attrNameLst>
                                      </p:cBhvr>
                                      <p:to>
                                        <p:strVal val="visible"/>
                                      </p:to>
                                    </p:set>
                                    <p:animEffect transition="in" filter="diamond(in)">
                                      <p:cBhvr>
                                        <p:cTn id="160" dur="3000"/>
                                        <p:tgtEl>
                                          <p:spTgt spid="18"/>
                                        </p:tgtEl>
                                      </p:cBhvr>
                                    </p:animEffect>
                                  </p:childTnLst>
                                </p:cTn>
                              </p:par>
                              <p:par>
                                <p:cTn id="161" presetID="8" presetClass="entr" presetSubtype="16" fill="hold" grpId="1" nodeType="withEffect">
                                  <p:stCondLst>
                                    <p:cond delay="0"/>
                                  </p:stCondLst>
                                  <p:childTnLst>
                                    <p:set>
                                      <p:cBhvr>
                                        <p:cTn id="162" dur="1" fill="hold">
                                          <p:stCondLst>
                                            <p:cond delay="0"/>
                                          </p:stCondLst>
                                        </p:cTn>
                                        <p:tgtEl>
                                          <p:spTgt spid="19"/>
                                        </p:tgtEl>
                                        <p:attrNameLst>
                                          <p:attrName>style.visibility</p:attrName>
                                        </p:attrNameLst>
                                      </p:cBhvr>
                                      <p:to>
                                        <p:strVal val="visible"/>
                                      </p:to>
                                    </p:set>
                                    <p:animEffect transition="in" filter="diamond(in)">
                                      <p:cBhvr>
                                        <p:cTn id="163" dur="3000"/>
                                        <p:tgtEl>
                                          <p:spTgt spid="19"/>
                                        </p:tgtEl>
                                      </p:cBhvr>
                                    </p:animEffect>
                                  </p:childTnLst>
                                </p:cTn>
                              </p:par>
                              <p:par>
                                <p:cTn id="164" presetID="8" presetClass="entr" presetSubtype="16" fill="hold" grpId="1" nodeType="withEffect">
                                  <p:stCondLst>
                                    <p:cond delay="0"/>
                                  </p:stCondLst>
                                  <p:childTnLst>
                                    <p:set>
                                      <p:cBhvr>
                                        <p:cTn id="165" dur="1" fill="hold">
                                          <p:stCondLst>
                                            <p:cond delay="0"/>
                                          </p:stCondLst>
                                        </p:cTn>
                                        <p:tgtEl>
                                          <p:spTgt spid="20"/>
                                        </p:tgtEl>
                                        <p:attrNameLst>
                                          <p:attrName>style.visibility</p:attrName>
                                        </p:attrNameLst>
                                      </p:cBhvr>
                                      <p:to>
                                        <p:strVal val="visible"/>
                                      </p:to>
                                    </p:set>
                                    <p:animEffect transition="in" filter="diamond(in)">
                                      <p:cBhvr>
                                        <p:cTn id="166" dur="3000"/>
                                        <p:tgtEl>
                                          <p:spTgt spid="20"/>
                                        </p:tgtEl>
                                      </p:cBhvr>
                                    </p:animEffect>
                                  </p:childTnLst>
                                </p:cTn>
                              </p:par>
                              <p:par>
                                <p:cTn id="167" presetID="8" presetClass="entr" presetSubtype="16" fill="hold" grpId="1" nodeType="withEffect">
                                  <p:stCondLst>
                                    <p:cond delay="0"/>
                                  </p:stCondLst>
                                  <p:childTnLst>
                                    <p:set>
                                      <p:cBhvr>
                                        <p:cTn id="168" dur="1" fill="hold">
                                          <p:stCondLst>
                                            <p:cond delay="0"/>
                                          </p:stCondLst>
                                        </p:cTn>
                                        <p:tgtEl>
                                          <p:spTgt spid="21"/>
                                        </p:tgtEl>
                                        <p:attrNameLst>
                                          <p:attrName>style.visibility</p:attrName>
                                        </p:attrNameLst>
                                      </p:cBhvr>
                                      <p:to>
                                        <p:strVal val="visible"/>
                                      </p:to>
                                    </p:set>
                                    <p:animEffect transition="in" filter="diamond(in)">
                                      <p:cBhvr>
                                        <p:cTn id="169" dur="3000"/>
                                        <p:tgtEl>
                                          <p:spTgt spid="21"/>
                                        </p:tgtEl>
                                      </p:cBhvr>
                                    </p:animEffect>
                                  </p:childTnLst>
                                </p:cTn>
                              </p:par>
                              <p:par>
                                <p:cTn id="170" presetID="8" presetClass="entr" presetSubtype="16" fill="hold" grpId="1" nodeType="withEffect">
                                  <p:stCondLst>
                                    <p:cond delay="0"/>
                                  </p:stCondLst>
                                  <p:childTnLst>
                                    <p:set>
                                      <p:cBhvr>
                                        <p:cTn id="171" dur="1" fill="hold">
                                          <p:stCondLst>
                                            <p:cond delay="0"/>
                                          </p:stCondLst>
                                        </p:cTn>
                                        <p:tgtEl>
                                          <p:spTgt spid="26"/>
                                        </p:tgtEl>
                                        <p:attrNameLst>
                                          <p:attrName>style.visibility</p:attrName>
                                        </p:attrNameLst>
                                      </p:cBhvr>
                                      <p:to>
                                        <p:strVal val="visible"/>
                                      </p:to>
                                    </p:set>
                                    <p:animEffect transition="in" filter="diamond(in)">
                                      <p:cBhvr>
                                        <p:cTn id="172" dur="3000"/>
                                        <p:tgtEl>
                                          <p:spTgt spid="26"/>
                                        </p:tgtEl>
                                      </p:cBhvr>
                                    </p:animEffect>
                                  </p:childTnLst>
                                </p:cTn>
                              </p:par>
                              <p:par>
                                <p:cTn id="173" presetID="8" presetClass="entr" presetSubtype="16" fill="hold" grpId="1" nodeType="withEffect">
                                  <p:stCondLst>
                                    <p:cond delay="0"/>
                                  </p:stCondLst>
                                  <p:childTnLst>
                                    <p:set>
                                      <p:cBhvr>
                                        <p:cTn id="174" dur="1" fill="hold">
                                          <p:stCondLst>
                                            <p:cond delay="0"/>
                                          </p:stCondLst>
                                        </p:cTn>
                                        <p:tgtEl>
                                          <p:spTgt spid="27"/>
                                        </p:tgtEl>
                                        <p:attrNameLst>
                                          <p:attrName>style.visibility</p:attrName>
                                        </p:attrNameLst>
                                      </p:cBhvr>
                                      <p:to>
                                        <p:strVal val="visible"/>
                                      </p:to>
                                    </p:set>
                                    <p:animEffect transition="in" filter="diamond(in)">
                                      <p:cBhvr>
                                        <p:cTn id="175" dur="3000"/>
                                        <p:tgtEl>
                                          <p:spTgt spid="27"/>
                                        </p:tgtEl>
                                      </p:cBhvr>
                                    </p:animEffect>
                                  </p:childTnLst>
                                </p:cTn>
                              </p:par>
                              <p:par>
                                <p:cTn id="176" presetID="8" presetClass="entr" presetSubtype="16" fill="hold" grpId="1" nodeType="withEffect">
                                  <p:stCondLst>
                                    <p:cond delay="0"/>
                                  </p:stCondLst>
                                  <p:childTnLst>
                                    <p:set>
                                      <p:cBhvr>
                                        <p:cTn id="177" dur="1" fill="hold">
                                          <p:stCondLst>
                                            <p:cond delay="0"/>
                                          </p:stCondLst>
                                        </p:cTn>
                                        <p:tgtEl>
                                          <p:spTgt spid="28"/>
                                        </p:tgtEl>
                                        <p:attrNameLst>
                                          <p:attrName>style.visibility</p:attrName>
                                        </p:attrNameLst>
                                      </p:cBhvr>
                                      <p:to>
                                        <p:strVal val="visible"/>
                                      </p:to>
                                    </p:set>
                                    <p:animEffect transition="in" filter="diamond(in)">
                                      <p:cBhvr>
                                        <p:cTn id="178" dur="3000"/>
                                        <p:tgtEl>
                                          <p:spTgt spid="28"/>
                                        </p:tgtEl>
                                      </p:cBhvr>
                                    </p:animEffect>
                                  </p:childTnLst>
                                </p:cTn>
                              </p:par>
                              <p:par>
                                <p:cTn id="179" presetID="8" presetClass="entr" presetSubtype="16" fill="hold" grpId="1" nodeType="withEffect">
                                  <p:stCondLst>
                                    <p:cond delay="0"/>
                                  </p:stCondLst>
                                  <p:childTnLst>
                                    <p:set>
                                      <p:cBhvr>
                                        <p:cTn id="180" dur="1" fill="hold">
                                          <p:stCondLst>
                                            <p:cond delay="0"/>
                                          </p:stCondLst>
                                        </p:cTn>
                                        <p:tgtEl>
                                          <p:spTgt spid="29"/>
                                        </p:tgtEl>
                                        <p:attrNameLst>
                                          <p:attrName>style.visibility</p:attrName>
                                        </p:attrNameLst>
                                      </p:cBhvr>
                                      <p:to>
                                        <p:strVal val="visible"/>
                                      </p:to>
                                    </p:set>
                                    <p:animEffect transition="in" filter="diamond(in)">
                                      <p:cBhvr>
                                        <p:cTn id="181" dur="3000"/>
                                        <p:tgtEl>
                                          <p:spTgt spid="29"/>
                                        </p:tgtEl>
                                      </p:cBhvr>
                                    </p:animEffect>
                                  </p:childTnLst>
                                </p:cTn>
                              </p:par>
                              <p:par>
                                <p:cTn id="182" presetID="8" presetClass="entr" presetSubtype="16" fill="hold" grpId="1" nodeType="withEffect">
                                  <p:stCondLst>
                                    <p:cond delay="0"/>
                                  </p:stCondLst>
                                  <p:childTnLst>
                                    <p:set>
                                      <p:cBhvr>
                                        <p:cTn id="183" dur="1" fill="hold">
                                          <p:stCondLst>
                                            <p:cond delay="0"/>
                                          </p:stCondLst>
                                        </p:cTn>
                                        <p:tgtEl>
                                          <p:spTgt spid="30"/>
                                        </p:tgtEl>
                                        <p:attrNameLst>
                                          <p:attrName>style.visibility</p:attrName>
                                        </p:attrNameLst>
                                      </p:cBhvr>
                                      <p:to>
                                        <p:strVal val="visible"/>
                                      </p:to>
                                    </p:set>
                                    <p:animEffect transition="in" filter="diamond(in)">
                                      <p:cBhvr>
                                        <p:cTn id="184" dur="3000"/>
                                        <p:tgtEl>
                                          <p:spTgt spid="30"/>
                                        </p:tgtEl>
                                      </p:cBhvr>
                                    </p:animEffect>
                                  </p:childTnLst>
                                </p:cTn>
                              </p:par>
                              <p:par>
                                <p:cTn id="185" presetID="8" presetClass="emph" presetSubtype="0" fill="hold" grpId="2" nodeType="withEffect">
                                  <p:stCondLst>
                                    <p:cond delay="0"/>
                                  </p:stCondLst>
                                  <p:childTnLst>
                                    <p:animRot by="21600000">
                                      <p:cBhvr>
                                        <p:cTn id="186" dur="3000" fill="hold"/>
                                        <p:tgtEl>
                                          <p:spTgt spid="6"/>
                                        </p:tgtEl>
                                        <p:attrNameLst>
                                          <p:attrName>r</p:attrName>
                                        </p:attrNameLst>
                                      </p:cBhvr>
                                    </p:animRot>
                                  </p:childTnLst>
                                </p:cTn>
                              </p:par>
                              <p:par>
                                <p:cTn id="187" presetID="8" presetClass="emph" presetSubtype="0" fill="hold" grpId="2" nodeType="withEffect">
                                  <p:stCondLst>
                                    <p:cond delay="0"/>
                                  </p:stCondLst>
                                  <p:childTnLst>
                                    <p:animRot by="21600000">
                                      <p:cBhvr>
                                        <p:cTn id="188" dur="3000" fill="hold"/>
                                        <p:tgtEl>
                                          <p:spTgt spid="8"/>
                                        </p:tgtEl>
                                        <p:attrNameLst>
                                          <p:attrName>r</p:attrName>
                                        </p:attrNameLst>
                                      </p:cBhvr>
                                    </p:animRot>
                                  </p:childTnLst>
                                </p:cTn>
                              </p:par>
                              <p:par>
                                <p:cTn id="189" presetID="8" presetClass="emph" presetSubtype="0" fill="hold" grpId="2" nodeType="withEffect">
                                  <p:stCondLst>
                                    <p:cond delay="0"/>
                                  </p:stCondLst>
                                  <p:childTnLst>
                                    <p:animRot by="21600000">
                                      <p:cBhvr>
                                        <p:cTn id="190" dur="3000" fill="hold"/>
                                        <p:tgtEl>
                                          <p:spTgt spid="10"/>
                                        </p:tgtEl>
                                        <p:attrNameLst>
                                          <p:attrName>r</p:attrName>
                                        </p:attrNameLst>
                                      </p:cBhvr>
                                    </p:animRot>
                                  </p:childTnLst>
                                </p:cTn>
                              </p:par>
                              <p:par>
                                <p:cTn id="191" presetID="8" presetClass="emph" presetSubtype="0" fill="hold" grpId="2" nodeType="withEffect">
                                  <p:stCondLst>
                                    <p:cond delay="0"/>
                                  </p:stCondLst>
                                  <p:childTnLst>
                                    <p:animRot by="21600000">
                                      <p:cBhvr>
                                        <p:cTn id="192" dur="3000" fill="hold"/>
                                        <p:tgtEl>
                                          <p:spTgt spid="13"/>
                                        </p:tgtEl>
                                        <p:attrNameLst>
                                          <p:attrName>r</p:attrName>
                                        </p:attrNameLst>
                                      </p:cBhvr>
                                    </p:animRot>
                                  </p:childTnLst>
                                </p:cTn>
                              </p:par>
                              <p:par>
                                <p:cTn id="193" presetID="8" presetClass="emph" presetSubtype="0" fill="hold" grpId="2" nodeType="withEffect">
                                  <p:stCondLst>
                                    <p:cond delay="0"/>
                                  </p:stCondLst>
                                  <p:childTnLst>
                                    <p:animRot by="21600000">
                                      <p:cBhvr>
                                        <p:cTn id="194" dur="3000" fill="hold"/>
                                        <p:tgtEl>
                                          <p:spTgt spid="14"/>
                                        </p:tgtEl>
                                        <p:attrNameLst>
                                          <p:attrName>r</p:attrName>
                                        </p:attrNameLst>
                                      </p:cBhvr>
                                    </p:animRot>
                                  </p:childTnLst>
                                </p:cTn>
                              </p:par>
                              <p:par>
                                <p:cTn id="195" presetID="8" presetClass="emph" presetSubtype="0" fill="hold" grpId="2" nodeType="withEffect">
                                  <p:stCondLst>
                                    <p:cond delay="0"/>
                                  </p:stCondLst>
                                  <p:childTnLst>
                                    <p:animRot by="21600000">
                                      <p:cBhvr>
                                        <p:cTn id="196" dur="3000" fill="hold"/>
                                        <p:tgtEl>
                                          <p:spTgt spid="15"/>
                                        </p:tgtEl>
                                        <p:attrNameLst>
                                          <p:attrName>r</p:attrName>
                                        </p:attrNameLst>
                                      </p:cBhvr>
                                    </p:animRot>
                                  </p:childTnLst>
                                </p:cTn>
                              </p:par>
                              <p:par>
                                <p:cTn id="197" presetID="8" presetClass="emph" presetSubtype="0" fill="hold" grpId="2" nodeType="withEffect">
                                  <p:stCondLst>
                                    <p:cond delay="0"/>
                                  </p:stCondLst>
                                  <p:childTnLst>
                                    <p:animRot by="21600000">
                                      <p:cBhvr>
                                        <p:cTn id="198" dur="3000" fill="hold"/>
                                        <p:tgtEl>
                                          <p:spTgt spid="16"/>
                                        </p:tgtEl>
                                        <p:attrNameLst>
                                          <p:attrName>r</p:attrName>
                                        </p:attrNameLst>
                                      </p:cBhvr>
                                    </p:animRot>
                                  </p:childTnLst>
                                </p:cTn>
                              </p:par>
                              <p:par>
                                <p:cTn id="199" presetID="8" presetClass="emph" presetSubtype="0" fill="hold" grpId="2" nodeType="withEffect">
                                  <p:stCondLst>
                                    <p:cond delay="0"/>
                                  </p:stCondLst>
                                  <p:childTnLst>
                                    <p:animRot by="21600000">
                                      <p:cBhvr>
                                        <p:cTn id="200" dur="3000" fill="hold"/>
                                        <p:tgtEl>
                                          <p:spTgt spid="17"/>
                                        </p:tgtEl>
                                        <p:attrNameLst>
                                          <p:attrName>r</p:attrName>
                                        </p:attrNameLst>
                                      </p:cBhvr>
                                    </p:animRot>
                                  </p:childTnLst>
                                </p:cTn>
                              </p:par>
                              <p:par>
                                <p:cTn id="201" presetID="8" presetClass="emph" presetSubtype="0" fill="hold" grpId="2" nodeType="withEffect">
                                  <p:stCondLst>
                                    <p:cond delay="0"/>
                                  </p:stCondLst>
                                  <p:childTnLst>
                                    <p:animRot by="21600000">
                                      <p:cBhvr>
                                        <p:cTn id="202" dur="3000" fill="hold"/>
                                        <p:tgtEl>
                                          <p:spTgt spid="22"/>
                                        </p:tgtEl>
                                        <p:attrNameLst>
                                          <p:attrName>r</p:attrName>
                                        </p:attrNameLst>
                                      </p:cBhvr>
                                    </p:animRot>
                                  </p:childTnLst>
                                </p:cTn>
                              </p:par>
                              <p:par>
                                <p:cTn id="203" presetID="8" presetClass="emph" presetSubtype="0" fill="hold" grpId="2" nodeType="withEffect">
                                  <p:stCondLst>
                                    <p:cond delay="0"/>
                                  </p:stCondLst>
                                  <p:childTnLst>
                                    <p:animRot by="21600000">
                                      <p:cBhvr>
                                        <p:cTn id="204" dur="3000" fill="hold"/>
                                        <p:tgtEl>
                                          <p:spTgt spid="23"/>
                                        </p:tgtEl>
                                        <p:attrNameLst>
                                          <p:attrName>r</p:attrName>
                                        </p:attrNameLst>
                                      </p:cBhvr>
                                    </p:animRot>
                                  </p:childTnLst>
                                </p:cTn>
                              </p:par>
                              <p:par>
                                <p:cTn id="205" presetID="8" presetClass="emph" presetSubtype="0" fill="hold" grpId="2" nodeType="withEffect">
                                  <p:stCondLst>
                                    <p:cond delay="0"/>
                                  </p:stCondLst>
                                  <p:childTnLst>
                                    <p:animRot by="21600000">
                                      <p:cBhvr>
                                        <p:cTn id="206" dur="3000" fill="hold"/>
                                        <p:tgtEl>
                                          <p:spTgt spid="24"/>
                                        </p:tgtEl>
                                        <p:attrNameLst>
                                          <p:attrName>r</p:attrName>
                                        </p:attrNameLst>
                                      </p:cBhvr>
                                    </p:animRot>
                                  </p:childTnLst>
                                </p:cTn>
                              </p:par>
                              <p:par>
                                <p:cTn id="207" presetID="8" presetClass="emph" presetSubtype="0" fill="hold" grpId="2" nodeType="withEffect">
                                  <p:stCondLst>
                                    <p:cond delay="0"/>
                                  </p:stCondLst>
                                  <p:childTnLst>
                                    <p:animRot by="21600000">
                                      <p:cBhvr>
                                        <p:cTn id="208" dur="3000" fill="hold"/>
                                        <p:tgtEl>
                                          <p:spTgt spid="25"/>
                                        </p:tgtEl>
                                        <p:attrNameLst>
                                          <p:attrName>r</p:attrName>
                                        </p:attrNameLst>
                                      </p:cBhvr>
                                    </p:animRot>
                                  </p:childTnLst>
                                </p:cTn>
                              </p:par>
                              <p:par>
                                <p:cTn id="209" presetID="8" presetClass="emph" presetSubtype="0" fill="hold" grpId="2" nodeType="withEffect">
                                  <p:stCondLst>
                                    <p:cond delay="0"/>
                                  </p:stCondLst>
                                  <p:childTnLst>
                                    <p:animRot by="-21600000">
                                      <p:cBhvr>
                                        <p:cTn id="210" dur="3000" fill="hold"/>
                                        <p:tgtEl>
                                          <p:spTgt spid="7"/>
                                        </p:tgtEl>
                                        <p:attrNameLst>
                                          <p:attrName>r</p:attrName>
                                        </p:attrNameLst>
                                      </p:cBhvr>
                                    </p:animRot>
                                  </p:childTnLst>
                                </p:cTn>
                              </p:par>
                              <p:par>
                                <p:cTn id="211" presetID="8" presetClass="emph" presetSubtype="0" fill="hold" grpId="2" nodeType="withEffect">
                                  <p:stCondLst>
                                    <p:cond delay="0"/>
                                  </p:stCondLst>
                                  <p:childTnLst>
                                    <p:animRot by="-21600000">
                                      <p:cBhvr>
                                        <p:cTn id="212" dur="3000" fill="hold"/>
                                        <p:tgtEl>
                                          <p:spTgt spid="9"/>
                                        </p:tgtEl>
                                        <p:attrNameLst>
                                          <p:attrName>r</p:attrName>
                                        </p:attrNameLst>
                                      </p:cBhvr>
                                    </p:animRot>
                                  </p:childTnLst>
                                </p:cTn>
                              </p:par>
                              <p:par>
                                <p:cTn id="213" presetID="8" presetClass="emph" presetSubtype="0" fill="hold" grpId="2" nodeType="withEffect">
                                  <p:stCondLst>
                                    <p:cond delay="0"/>
                                  </p:stCondLst>
                                  <p:childTnLst>
                                    <p:animRot by="-21600000">
                                      <p:cBhvr>
                                        <p:cTn id="214" dur="3000" fill="hold"/>
                                        <p:tgtEl>
                                          <p:spTgt spid="11"/>
                                        </p:tgtEl>
                                        <p:attrNameLst>
                                          <p:attrName>r</p:attrName>
                                        </p:attrNameLst>
                                      </p:cBhvr>
                                    </p:animRot>
                                  </p:childTnLst>
                                </p:cTn>
                              </p:par>
                              <p:par>
                                <p:cTn id="215" presetID="8" presetClass="emph" presetSubtype="0" fill="hold" grpId="2" nodeType="withEffect">
                                  <p:stCondLst>
                                    <p:cond delay="0"/>
                                  </p:stCondLst>
                                  <p:childTnLst>
                                    <p:animRot by="-21600000">
                                      <p:cBhvr>
                                        <p:cTn id="216" dur="3000" fill="hold"/>
                                        <p:tgtEl>
                                          <p:spTgt spid="12"/>
                                        </p:tgtEl>
                                        <p:attrNameLst>
                                          <p:attrName>r</p:attrName>
                                        </p:attrNameLst>
                                      </p:cBhvr>
                                    </p:animRot>
                                  </p:childTnLst>
                                </p:cTn>
                              </p:par>
                              <p:par>
                                <p:cTn id="217" presetID="8" presetClass="emph" presetSubtype="0" fill="hold" grpId="2" nodeType="withEffect">
                                  <p:stCondLst>
                                    <p:cond delay="0"/>
                                  </p:stCondLst>
                                  <p:childTnLst>
                                    <p:animRot by="-21600000">
                                      <p:cBhvr>
                                        <p:cTn id="218" dur="3000" fill="hold"/>
                                        <p:tgtEl>
                                          <p:spTgt spid="18"/>
                                        </p:tgtEl>
                                        <p:attrNameLst>
                                          <p:attrName>r</p:attrName>
                                        </p:attrNameLst>
                                      </p:cBhvr>
                                    </p:animRot>
                                  </p:childTnLst>
                                </p:cTn>
                              </p:par>
                              <p:par>
                                <p:cTn id="219" presetID="8" presetClass="emph" presetSubtype="0" fill="hold" grpId="2" nodeType="withEffect">
                                  <p:stCondLst>
                                    <p:cond delay="0"/>
                                  </p:stCondLst>
                                  <p:childTnLst>
                                    <p:animRot by="-21600000">
                                      <p:cBhvr>
                                        <p:cTn id="220" dur="3000" fill="hold"/>
                                        <p:tgtEl>
                                          <p:spTgt spid="19"/>
                                        </p:tgtEl>
                                        <p:attrNameLst>
                                          <p:attrName>r</p:attrName>
                                        </p:attrNameLst>
                                      </p:cBhvr>
                                    </p:animRot>
                                  </p:childTnLst>
                                </p:cTn>
                              </p:par>
                              <p:par>
                                <p:cTn id="221" presetID="8" presetClass="emph" presetSubtype="0" fill="hold" grpId="2" nodeType="withEffect">
                                  <p:stCondLst>
                                    <p:cond delay="0"/>
                                  </p:stCondLst>
                                  <p:childTnLst>
                                    <p:animRot by="-21600000">
                                      <p:cBhvr>
                                        <p:cTn id="222" dur="3000" fill="hold"/>
                                        <p:tgtEl>
                                          <p:spTgt spid="20"/>
                                        </p:tgtEl>
                                        <p:attrNameLst>
                                          <p:attrName>r</p:attrName>
                                        </p:attrNameLst>
                                      </p:cBhvr>
                                    </p:animRot>
                                  </p:childTnLst>
                                </p:cTn>
                              </p:par>
                              <p:par>
                                <p:cTn id="223" presetID="8" presetClass="emph" presetSubtype="0" fill="hold" grpId="2" nodeType="withEffect">
                                  <p:stCondLst>
                                    <p:cond delay="0"/>
                                  </p:stCondLst>
                                  <p:childTnLst>
                                    <p:animRot by="-21600000">
                                      <p:cBhvr>
                                        <p:cTn id="224" dur="3000" fill="hold"/>
                                        <p:tgtEl>
                                          <p:spTgt spid="21"/>
                                        </p:tgtEl>
                                        <p:attrNameLst>
                                          <p:attrName>r</p:attrName>
                                        </p:attrNameLst>
                                      </p:cBhvr>
                                    </p:animRot>
                                  </p:childTnLst>
                                </p:cTn>
                              </p:par>
                              <p:par>
                                <p:cTn id="225" presetID="8" presetClass="emph" presetSubtype="0" fill="hold" grpId="2" nodeType="withEffect">
                                  <p:stCondLst>
                                    <p:cond delay="0"/>
                                  </p:stCondLst>
                                  <p:childTnLst>
                                    <p:animRot by="-21600000">
                                      <p:cBhvr>
                                        <p:cTn id="226" dur="3000" fill="hold"/>
                                        <p:tgtEl>
                                          <p:spTgt spid="26"/>
                                        </p:tgtEl>
                                        <p:attrNameLst>
                                          <p:attrName>r</p:attrName>
                                        </p:attrNameLst>
                                      </p:cBhvr>
                                    </p:animRot>
                                  </p:childTnLst>
                                </p:cTn>
                              </p:par>
                              <p:par>
                                <p:cTn id="227" presetID="8" presetClass="emph" presetSubtype="0" fill="hold" grpId="2" nodeType="withEffect">
                                  <p:stCondLst>
                                    <p:cond delay="0"/>
                                  </p:stCondLst>
                                  <p:childTnLst>
                                    <p:animRot by="-21600000">
                                      <p:cBhvr>
                                        <p:cTn id="228" dur="3000" fill="hold"/>
                                        <p:tgtEl>
                                          <p:spTgt spid="27"/>
                                        </p:tgtEl>
                                        <p:attrNameLst>
                                          <p:attrName>r</p:attrName>
                                        </p:attrNameLst>
                                      </p:cBhvr>
                                    </p:animRot>
                                  </p:childTnLst>
                                </p:cTn>
                              </p:par>
                              <p:par>
                                <p:cTn id="229" presetID="8" presetClass="emph" presetSubtype="0" fill="hold" grpId="2" nodeType="withEffect">
                                  <p:stCondLst>
                                    <p:cond delay="0"/>
                                  </p:stCondLst>
                                  <p:childTnLst>
                                    <p:animRot by="-21600000">
                                      <p:cBhvr>
                                        <p:cTn id="230" dur="3000" fill="hold"/>
                                        <p:tgtEl>
                                          <p:spTgt spid="28"/>
                                        </p:tgtEl>
                                        <p:attrNameLst>
                                          <p:attrName>r</p:attrName>
                                        </p:attrNameLst>
                                      </p:cBhvr>
                                    </p:animRot>
                                  </p:childTnLst>
                                </p:cTn>
                              </p:par>
                              <p:par>
                                <p:cTn id="231" presetID="8" presetClass="emph" presetSubtype="0" fill="hold" grpId="2" nodeType="withEffect">
                                  <p:stCondLst>
                                    <p:cond delay="0"/>
                                  </p:stCondLst>
                                  <p:childTnLst>
                                    <p:animRot by="-21600000">
                                      <p:cBhvr>
                                        <p:cTn id="232" dur="3000" fill="hold"/>
                                        <p:tgtEl>
                                          <p:spTgt spid="29"/>
                                        </p:tgtEl>
                                        <p:attrNameLst>
                                          <p:attrName>r</p:attrName>
                                        </p:attrNameLst>
                                      </p:cBhvr>
                                    </p:animRot>
                                  </p:childTnLst>
                                </p:cTn>
                              </p:par>
                              <p:par>
                                <p:cTn id="233" presetID="35" presetClass="entr" presetSubtype="0" fill="hold" grpId="2" nodeType="withEffect">
                                  <p:stCondLst>
                                    <p:cond delay="0"/>
                                  </p:stCondLst>
                                  <p:childTnLst>
                                    <p:set>
                                      <p:cBhvr>
                                        <p:cTn id="234" dur="1" fill="hold">
                                          <p:stCondLst>
                                            <p:cond delay="0"/>
                                          </p:stCondLst>
                                        </p:cTn>
                                        <p:tgtEl>
                                          <p:spTgt spid="30"/>
                                        </p:tgtEl>
                                        <p:attrNameLst>
                                          <p:attrName>style.visibility</p:attrName>
                                        </p:attrNameLst>
                                      </p:cBhvr>
                                      <p:to>
                                        <p:strVal val="visible"/>
                                      </p:to>
                                    </p:set>
                                    <p:animEffect transition="in" filter="fade">
                                      <p:cBhvr>
                                        <p:cTn id="235" dur="3000"/>
                                        <p:tgtEl>
                                          <p:spTgt spid="30"/>
                                        </p:tgtEl>
                                      </p:cBhvr>
                                    </p:animEffect>
                                    <p:anim calcmode="lin" valueType="num">
                                      <p:cBhvr>
                                        <p:cTn id="236" dur="3000" fill="hold"/>
                                        <p:tgtEl>
                                          <p:spTgt spid="30"/>
                                        </p:tgtEl>
                                        <p:attrNameLst>
                                          <p:attrName>style.rotation</p:attrName>
                                        </p:attrNameLst>
                                      </p:cBhvr>
                                      <p:tavLst>
                                        <p:tav tm="0">
                                          <p:val>
                                            <p:fltVal val="720"/>
                                          </p:val>
                                        </p:tav>
                                        <p:tav tm="100000">
                                          <p:val>
                                            <p:fltVal val="0"/>
                                          </p:val>
                                        </p:tav>
                                      </p:tavLst>
                                    </p:anim>
                                    <p:anim calcmode="lin" valueType="num">
                                      <p:cBhvr>
                                        <p:cTn id="237" dur="3000" fill="hold"/>
                                        <p:tgtEl>
                                          <p:spTgt spid="30"/>
                                        </p:tgtEl>
                                        <p:attrNameLst>
                                          <p:attrName>ppt_h</p:attrName>
                                        </p:attrNameLst>
                                      </p:cBhvr>
                                      <p:tavLst>
                                        <p:tav tm="0">
                                          <p:val>
                                            <p:fltVal val="0"/>
                                          </p:val>
                                        </p:tav>
                                        <p:tav tm="100000">
                                          <p:val>
                                            <p:strVal val="#ppt_h"/>
                                          </p:val>
                                        </p:tav>
                                      </p:tavLst>
                                    </p:anim>
                                    <p:anim calcmode="lin" valueType="num">
                                      <p:cBhvr>
                                        <p:cTn id="238" dur="3000" fill="hold"/>
                                        <p:tgtEl>
                                          <p:spTgt spid="30"/>
                                        </p:tgtEl>
                                        <p:attrNameLst>
                                          <p:attrName>ppt_w</p:attrName>
                                        </p:attrNameLst>
                                      </p:cBhvr>
                                      <p:tavLst>
                                        <p:tav tm="0">
                                          <p:val>
                                            <p:fltVal val="0"/>
                                          </p:val>
                                        </p:tav>
                                        <p:tav tm="100000">
                                          <p:val>
                                            <p:strVal val="#ppt_w"/>
                                          </p:val>
                                        </p:tav>
                                      </p:tavLst>
                                    </p:anim>
                                  </p:childTnLst>
                                </p:cTn>
                              </p:par>
                            </p:childTnLst>
                          </p:cTn>
                        </p:par>
                        <p:par>
                          <p:cTn id="239" fill="hold">
                            <p:stCondLst>
                              <p:cond delay="3000"/>
                            </p:stCondLst>
                            <p:childTnLst>
                              <p:par>
                                <p:cTn id="240" presetID="2" presetClass="exit" presetSubtype="6" fill="hold" grpId="3" nodeType="afterEffect">
                                  <p:stCondLst>
                                    <p:cond delay="0"/>
                                  </p:stCondLst>
                                  <p:childTnLst>
                                    <p:anim calcmode="lin" valueType="num">
                                      <p:cBhvr additive="base">
                                        <p:cTn id="241" dur="3000"/>
                                        <p:tgtEl>
                                          <p:spTgt spid="6"/>
                                        </p:tgtEl>
                                        <p:attrNameLst>
                                          <p:attrName>ppt_x</p:attrName>
                                        </p:attrNameLst>
                                      </p:cBhvr>
                                      <p:tavLst>
                                        <p:tav tm="0">
                                          <p:val>
                                            <p:strVal val="ppt_x"/>
                                          </p:val>
                                        </p:tav>
                                        <p:tav tm="100000">
                                          <p:val>
                                            <p:strVal val="1+ppt_w/2"/>
                                          </p:val>
                                        </p:tav>
                                      </p:tavLst>
                                    </p:anim>
                                    <p:anim calcmode="lin" valueType="num">
                                      <p:cBhvr additive="base">
                                        <p:cTn id="242" dur="3000"/>
                                        <p:tgtEl>
                                          <p:spTgt spid="6"/>
                                        </p:tgtEl>
                                        <p:attrNameLst>
                                          <p:attrName>ppt_y</p:attrName>
                                        </p:attrNameLst>
                                      </p:cBhvr>
                                      <p:tavLst>
                                        <p:tav tm="0">
                                          <p:val>
                                            <p:strVal val="ppt_y"/>
                                          </p:val>
                                        </p:tav>
                                        <p:tav tm="100000">
                                          <p:val>
                                            <p:strVal val="1+ppt_h/2"/>
                                          </p:val>
                                        </p:tav>
                                      </p:tavLst>
                                    </p:anim>
                                    <p:set>
                                      <p:cBhvr>
                                        <p:cTn id="243" dur="1" fill="hold">
                                          <p:stCondLst>
                                            <p:cond delay="2999"/>
                                          </p:stCondLst>
                                        </p:cTn>
                                        <p:tgtEl>
                                          <p:spTgt spid="6"/>
                                        </p:tgtEl>
                                        <p:attrNameLst>
                                          <p:attrName>style.visibility</p:attrName>
                                        </p:attrNameLst>
                                      </p:cBhvr>
                                      <p:to>
                                        <p:strVal val="hidden"/>
                                      </p:to>
                                    </p:set>
                                  </p:childTnLst>
                                </p:cTn>
                              </p:par>
                              <p:par>
                                <p:cTn id="244" presetID="2" presetClass="exit" presetSubtype="6" fill="hold" grpId="3" nodeType="withEffect">
                                  <p:stCondLst>
                                    <p:cond delay="0"/>
                                  </p:stCondLst>
                                  <p:childTnLst>
                                    <p:anim calcmode="lin" valueType="num">
                                      <p:cBhvr additive="base">
                                        <p:cTn id="245" dur="3000"/>
                                        <p:tgtEl>
                                          <p:spTgt spid="10"/>
                                        </p:tgtEl>
                                        <p:attrNameLst>
                                          <p:attrName>ppt_x</p:attrName>
                                        </p:attrNameLst>
                                      </p:cBhvr>
                                      <p:tavLst>
                                        <p:tav tm="0">
                                          <p:val>
                                            <p:strVal val="ppt_x"/>
                                          </p:val>
                                        </p:tav>
                                        <p:tav tm="100000">
                                          <p:val>
                                            <p:strVal val="1+ppt_w/2"/>
                                          </p:val>
                                        </p:tav>
                                      </p:tavLst>
                                    </p:anim>
                                    <p:anim calcmode="lin" valueType="num">
                                      <p:cBhvr additive="base">
                                        <p:cTn id="246" dur="3000"/>
                                        <p:tgtEl>
                                          <p:spTgt spid="10"/>
                                        </p:tgtEl>
                                        <p:attrNameLst>
                                          <p:attrName>ppt_y</p:attrName>
                                        </p:attrNameLst>
                                      </p:cBhvr>
                                      <p:tavLst>
                                        <p:tav tm="0">
                                          <p:val>
                                            <p:strVal val="ppt_y"/>
                                          </p:val>
                                        </p:tav>
                                        <p:tav tm="100000">
                                          <p:val>
                                            <p:strVal val="1+ppt_h/2"/>
                                          </p:val>
                                        </p:tav>
                                      </p:tavLst>
                                    </p:anim>
                                    <p:set>
                                      <p:cBhvr>
                                        <p:cTn id="247" dur="1" fill="hold">
                                          <p:stCondLst>
                                            <p:cond delay="2999"/>
                                          </p:stCondLst>
                                        </p:cTn>
                                        <p:tgtEl>
                                          <p:spTgt spid="10"/>
                                        </p:tgtEl>
                                        <p:attrNameLst>
                                          <p:attrName>style.visibility</p:attrName>
                                        </p:attrNameLst>
                                      </p:cBhvr>
                                      <p:to>
                                        <p:strVal val="hidden"/>
                                      </p:to>
                                    </p:set>
                                  </p:childTnLst>
                                </p:cTn>
                              </p:par>
                              <p:par>
                                <p:cTn id="248" presetID="2" presetClass="exit" presetSubtype="6" fill="hold" grpId="3" nodeType="withEffect">
                                  <p:stCondLst>
                                    <p:cond delay="0"/>
                                  </p:stCondLst>
                                  <p:childTnLst>
                                    <p:anim calcmode="lin" valueType="num">
                                      <p:cBhvr additive="base">
                                        <p:cTn id="249" dur="3000"/>
                                        <p:tgtEl>
                                          <p:spTgt spid="14"/>
                                        </p:tgtEl>
                                        <p:attrNameLst>
                                          <p:attrName>ppt_x</p:attrName>
                                        </p:attrNameLst>
                                      </p:cBhvr>
                                      <p:tavLst>
                                        <p:tav tm="0">
                                          <p:val>
                                            <p:strVal val="ppt_x"/>
                                          </p:val>
                                        </p:tav>
                                        <p:tav tm="100000">
                                          <p:val>
                                            <p:strVal val="1+ppt_w/2"/>
                                          </p:val>
                                        </p:tav>
                                      </p:tavLst>
                                    </p:anim>
                                    <p:anim calcmode="lin" valueType="num">
                                      <p:cBhvr additive="base">
                                        <p:cTn id="250" dur="3000"/>
                                        <p:tgtEl>
                                          <p:spTgt spid="14"/>
                                        </p:tgtEl>
                                        <p:attrNameLst>
                                          <p:attrName>ppt_y</p:attrName>
                                        </p:attrNameLst>
                                      </p:cBhvr>
                                      <p:tavLst>
                                        <p:tav tm="0">
                                          <p:val>
                                            <p:strVal val="ppt_y"/>
                                          </p:val>
                                        </p:tav>
                                        <p:tav tm="100000">
                                          <p:val>
                                            <p:strVal val="1+ppt_h/2"/>
                                          </p:val>
                                        </p:tav>
                                      </p:tavLst>
                                    </p:anim>
                                    <p:set>
                                      <p:cBhvr>
                                        <p:cTn id="251" dur="1" fill="hold">
                                          <p:stCondLst>
                                            <p:cond delay="2999"/>
                                          </p:stCondLst>
                                        </p:cTn>
                                        <p:tgtEl>
                                          <p:spTgt spid="14"/>
                                        </p:tgtEl>
                                        <p:attrNameLst>
                                          <p:attrName>style.visibility</p:attrName>
                                        </p:attrNameLst>
                                      </p:cBhvr>
                                      <p:to>
                                        <p:strVal val="hidden"/>
                                      </p:to>
                                    </p:set>
                                  </p:childTnLst>
                                </p:cTn>
                              </p:par>
                              <p:par>
                                <p:cTn id="252" presetID="2" presetClass="exit" presetSubtype="6" fill="hold" grpId="3" nodeType="withEffect">
                                  <p:stCondLst>
                                    <p:cond delay="0"/>
                                  </p:stCondLst>
                                  <p:childTnLst>
                                    <p:anim calcmode="lin" valueType="num">
                                      <p:cBhvr additive="base">
                                        <p:cTn id="253" dur="3000"/>
                                        <p:tgtEl>
                                          <p:spTgt spid="15"/>
                                        </p:tgtEl>
                                        <p:attrNameLst>
                                          <p:attrName>ppt_x</p:attrName>
                                        </p:attrNameLst>
                                      </p:cBhvr>
                                      <p:tavLst>
                                        <p:tav tm="0">
                                          <p:val>
                                            <p:strVal val="ppt_x"/>
                                          </p:val>
                                        </p:tav>
                                        <p:tav tm="100000">
                                          <p:val>
                                            <p:strVal val="1+ppt_w/2"/>
                                          </p:val>
                                        </p:tav>
                                      </p:tavLst>
                                    </p:anim>
                                    <p:anim calcmode="lin" valueType="num">
                                      <p:cBhvr additive="base">
                                        <p:cTn id="254" dur="3000"/>
                                        <p:tgtEl>
                                          <p:spTgt spid="15"/>
                                        </p:tgtEl>
                                        <p:attrNameLst>
                                          <p:attrName>ppt_y</p:attrName>
                                        </p:attrNameLst>
                                      </p:cBhvr>
                                      <p:tavLst>
                                        <p:tav tm="0">
                                          <p:val>
                                            <p:strVal val="ppt_y"/>
                                          </p:val>
                                        </p:tav>
                                        <p:tav tm="100000">
                                          <p:val>
                                            <p:strVal val="1+ppt_h/2"/>
                                          </p:val>
                                        </p:tav>
                                      </p:tavLst>
                                    </p:anim>
                                    <p:set>
                                      <p:cBhvr>
                                        <p:cTn id="255" dur="1" fill="hold">
                                          <p:stCondLst>
                                            <p:cond delay="2999"/>
                                          </p:stCondLst>
                                        </p:cTn>
                                        <p:tgtEl>
                                          <p:spTgt spid="15"/>
                                        </p:tgtEl>
                                        <p:attrNameLst>
                                          <p:attrName>style.visibility</p:attrName>
                                        </p:attrNameLst>
                                      </p:cBhvr>
                                      <p:to>
                                        <p:strVal val="hidden"/>
                                      </p:to>
                                    </p:set>
                                  </p:childTnLst>
                                </p:cTn>
                              </p:par>
                              <p:par>
                                <p:cTn id="256" presetID="2" presetClass="exit" presetSubtype="6" fill="hold" grpId="3" nodeType="withEffect">
                                  <p:stCondLst>
                                    <p:cond delay="0"/>
                                  </p:stCondLst>
                                  <p:childTnLst>
                                    <p:anim calcmode="lin" valueType="num">
                                      <p:cBhvr additive="base">
                                        <p:cTn id="257" dur="3000"/>
                                        <p:tgtEl>
                                          <p:spTgt spid="16"/>
                                        </p:tgtEl>
                                        <p:attrNameLst>
                                          <p:attrName>ppt_x</p:attrName>
                                        </p:attrNameLst>
                                      </p:cBhvr>
                                      <p:tavLst>
                                        <p:tav tm="0">
                                          <p:val>
                                            <p:strVal val="ppt_x"/>
                                          </p:val>
                                        </p:tav>
                                        <p:tav tm="100000">
                                          <p:val>
                                            <p:strVal val="1+ppt_w/2"/>
                                          </p:val>
                                        </p:tav>
                                      </p:tavLst>
                                    </p:anim>
                                    <p:anim calcmode="lin" valueType="num">
                                      <p:cBhvr additive="base">
                                        <p:cTn id="258" dur="3000"/>
                                        <p:tgtEl>
                                          <p:spTgt spid="16"/>
                                        </p:tgtEl>
                                        <p:attrNameLst>
                                          <p:attrName>ppt_y</p:attrName>
                                        </p:attrNameLst>
                                      </p:cBhvr>
                                      <p:tavLst>
                                        <p:tav tm="0">
                                          <p:val>
                                            <p:strVal val="ppt_y"/>
                                          </p:val>
                                        </p:tav>
                                        <p:tav tm="100000">
                                          <p:val>
                                            <p:strVal val="1+ppt_h/2"/>
                                          </p:val>
                                        </p:tav>
                                      </p:tavLst>
                                    </p:anim>
                                    <p:set>
                                      <p:cBhvr>
                                        <p:cTn id="259" dur="1" fill="hold">
                                          <p:stCondLst>
                                            <p:cond delay="2999"/>
                                          </p:stCondLst>
                                        </p:cTn>
                                        <p:tgtEl>
                                          <p:spTgt spid="16"/>
                                        </p:tgtEl>
                                        <p:attrNameLst>
                                          <p:attrName>style.visibility</p:attrName>
                                        </p:attrNameLst>
                                      </p:cBhvr>
                                      <p:to>
                                        <p:strVal val="hidden"/>
                                      </p:to>
                                    </p:set>
                                  </p:childTnLst>
                                </p:cTn>
                              </p:par>
                              <p:par>
                                <p:cTn id="260" presetID="2" presetClass="exit" presetSubtype="6" fill="hold" grpId="3" nodeType="withEffect">
                                  <p:stCondLst>
                                    <p:cond delay="0"/>
                                  </p:stCondLst>
                                  <p:childTnLst>
                                    <p:anim calcmode="lin" valueType="num">
                                      <p:cBhvr additive="base">
                                        <p:cTn id="261" dur="3000"/>
                                        <p:tgtEl>
                                          <p:spTgt spid="17"/>
                                        </p:tgtEl>
                                        <p:attrNameLst>
                                          <p:attrName>ppt_x</p:attrName>
                                        </p:attrNameLst>
                                      </p:cBhvr>
                                      <p:tavLst>
                                        <p:tav tm="0">
                                          <p:val>
                                            <p:strVal val="ppt_x"/>
                                          </p:val>
                                        </p:tav>
                                        <p:tav tm="100000">
                                          <p:val>
                                            <p:strVal val="1+ppt_w/2"/>
                                          </p:val>
                                        </p:tav>
                                      </p:tavLst>
                                    </p:anim>
                                    <p:anim calcmode="lin" valueType="num">
                                      <p:cBhvr additive="base">
                                        <p:cTn id="262" dur="3000"/>
                                        <p:tgtEl>
                                          <p:spTgt spid="17"/>
                                        </p:tgtEl>
                                        <p:attrNameLst>
                                          <p:attrName>ppt_y</p:attrName>
                                        </p:attrNameLst>
                                      </p:cBhvr>
                                      <p:tavLst>
                                        <p:tav tm="0">
                                          <p:val>
                                            <p:strVal val="ppt_y"/>
                                          </p:val>
                                        </p:tav>
                                        <p:tav tm="100000">
                                          <p:val>
                                            <p:strVal val="1+ppt_h/2"/>
                                          </p:val>
                                        </p:tav>
                                      </p:tavLst>
                                    </p:anim>
                                    <p:set>
                                      <p:cBhvr>
                                        <p:cTn id="263" dur="1" fill="hold">
                                          <p:stCondLst>
                                            <p:cond delay="2999"/>
                                          </p:stCondLst>
                                        </p:cTn>
                                        <p:tgtEl>
                                          <p:spTgt spid="17"/>
                                        </p:tgtEl>
                                        <p:attrNameLst>
                                          <p:attrName>style.visibility</p:attrName>
                                        </p:attrNameLst>
                                      </p:cBhvr>
                                      <p:to>
                                        <p:strVal val="hidden"/>
                                      </p:to>
                                    </p:set>
                                  </p:childTnLst>
                                </p:cTn>
                              </p:par>
                              <p:par>
                                <p:cTn id="264" presetID="2" presetClass="exit" presetSubtype="9" fill="hold" grpId="3" nodeType="withEffect">
                                  <p:stCondLst>
                                    <p:cond delay="0"/>
                                  </p:stCondLst>
                                  <p:childTnLst>
                                    <p:anim calcmode="lin" valueType="num">
                                      <p:cBhvr additive="base">
                                        <p:cTn id="265" dur="3000"/>
                                        <p:tgtEl>
                                          <p:spTgt spid="7"/>
                                        </p:tgtEl>
                                        <p:attrNameLst>
                                          <p:attrName>ppt_x</p:attrName>
                                        </p:attrNameLst>
                                      </p:cBhvr>
                                      <p:tavLst>
                                        <p:tav tm="0">
                                          <p:val>
                                            <p:strVal val="ppt_x"/>
                                          </p:val>
                                        </p:tav>
                                        <p:tav tm="100000">
                                          <p:val>
                                            <p:strVal val="0-ppt_w/2"/>
                                          </p:val>
                                        </p:tav>
                                      </p:tavLst>
                                    </p:anim>
                                    <p:anim calcmode="lin" valueType="num">
                                      <p:cBhvr additive="base">
                                        <p:cTn id="266" dur="3000"/>
                                        <p:tgtEl>
                                          <p:spTgt spid="7"/>
                                        </p:tgtEl>
                                        <p:attrNameLst>
                                          <p:attrName>ppt_y</p:attrName>
                                        </p:attrNameLst>
                                      </p:cBhvr>
                                      <p:tavLst>
                                        <p:tav tm="0">
                                          <p:val>
                                            <p:strVal val="ppt_y"/>
                                          </p:val>
                                        </p:tav>
                                        <p:tav tm="100000">
                                          <p:val>
                                            <p:strVal val="0-ppt_h/2"/>
                                          </p:val>
                                        </p:tav>
                                      </p:tavLst>
                                    </p:anim>
                                    <p:set>
                                      <p:cBhvr>
                                        <p:cTn id="267" dur="1" fill="hold">
                                          <p:stCondLst>
                                            <p:cond delay="2999"/>
                                          </p:stCondLst>
                                        </p:cTn>
                                        <p:tgtEl>
                                          <p:spTgt spid="7"/>
                                        </p:tgtEl>
                                        <p:attrNameLst>
                                          <p:attrName>style.visibility</p:attrName>
                                        </p:attrNameLst>
                                      </p:cBhvr>
                                      <p:to>
                                        <p:strVal val="hidden"/>
                                      </p:to>
                                    </p:set>
                                  </p:childTnLst>
                                </p:cTn>
                              </p:par>
                              <p:par>
                                <p:cTn id="268" presetID="2" presetClass="exit" presetSubtype="9" fill="hold" grpId="3" nodeType="withEffect">
                                  <p:stCondLst>
                                    <p:cond delay="0"/>
                                  </p:stCondLst>
                                  <p:childTnLst>
                                    <p:anim calcmode="lin" valueType="num">
                                      <p:cBhvr additive="base">
                                        <p:cTn id="269" dur="3000"/>
                                        <p:tgtEl>
                                          <p:spTgt spid="12"/>
                                        </p:tgtEl>
                                        <p:attrNameLst>
                                          <p:attrName>ppt_x</p:attrName>
                                        </p:attrNameLst>
                                      </p:cBhvr>
                                      <p:tavLst>
                                        <p:tav tm="0">
                                          <p:val>
                                            <p:strVal val="ppt_x"/>
                                          </p:val>
                                        </p:tav>
                                        <p:tav tm="100000">
                                          <p:val>
                                            <p:strVal val="0-ppt_w/2"/>
                                          </p:val>
                                        </p:tav>
                                      </p:tavLst>
                                    </p:anim>
                                    <p:anim calcmode="lin" valueType="num">
                                      <p:cBhvr additive="base">
                                        <p:cTn id="270" dur="3000"/>
                                        <p:tgtEl>
                                          <p:spTgt spid="12"/>
                                        </p:tgtEl>
                                        <p:attrNameLst>
                                          <p:attrName>ppt_y</p:attrName>
                                        </p:attrNameLst>
                                      </p:cBhvr>
                                      <p:tavLst>
                                        <p:tav tm="0">
                                          <p:val>
                                            <p:strVal val="ppt_y"/>
                                          </p:val>
                                        </p:tav>
                                        <p:tav tm="100000">
                                          <p:val>
                                            <p:strVal val="0-ppt_h/2"/>
                                          </p:val>
                                        </p:tav>
                                      </p:tavLst>
                                    </p:anim>
                                    <p:set>
                                      <p:cBhvr>
                                        <p:cTn id="271" dur="1" fill="hold">
                                          <p:stCondLst>
                                            <p:cond delay="2999"/>
                                          </p:stCondLst>
                                        </p:cTn>
                                        <p:tgtEl>
                                          <p:spTgt spid="12"/>
                                        </p:tgtEl>
                                        <p:attrNameLst>
                                          <p:attrName>style.visibility</p:attrName>
                                        </p:attrNameLst>
                                      </p:cBhvr>
                                      <p:to>
                                        <p:strVal val="hidden"/>
                                      </p:to>
                                    </p:set>
                                  </p:childTnLst>
                                </p:cTn>
                              </p:par>
                              <p:par>
                                <p:cTn id="272" presetID="2" presetClass="exit" presetSubtype="9" fill="hold" grpId="3" nodeType="withEffect">
                                  <p:stCondLst>
                                    <p:cond delay="0"/>
                                  </p:stCondLst>
                                  <p:childTnLst>
                                    <p:anim calcmode="lin" valueType="num">
                                      <p:cBhvr additive="base">
                                        <p:cTn id="273" dur="3000"/>
                                        <p:tgtEl>
                                          <p:spTgt spid="26"/>
                                        </p:tgtEl>
                                        <p:attrNameLst>
                                          <p:attrName>ppt_x</p:attrName>
                                        </p:attrNameLst>
                                      </p:cBhvr>
                                      <p:tavLst>
                                        <p:tav tm="0">
                                          <p:val>
                                            <p:strVal val="ppt_x"/>
                                          </p:val>
                                        </p:tav>
                                        <p:tav tm="100000">
                                          <p:val>
                                            <p:strVal val="0-ppt_w/2"/>
                                          </p:val>
                                        </p:tav>
                                      </p:tavLst>
                                    </p:anim>
                                    <p:anim calcmode="lin" valueType="num">
                                      <p:cBhvr additive="base">
                                        <p:cTn id="274" dur="3000"/>
                                        <p:tgtEl>
                                          <p:spTgt spid="26"/>
                                        </p:tgtEl>
                                        <p:attrNameLst>
                                          <p:attrName>ppt_y</p:attrName>
                                        </p:attrNameLst>
                                      </p:cBhvr>
                                      <p:tavLst>
                                        <p:tav tm="0">
                                          <p:val>
                                            <p:strVal val="ppt_y"/>
                                          </p:val>
                                        </p:tav>
                                        <p:tav tm="100000">
                                          <p:val>
                                            <p:strVal val="0-ppt_h/2"/>
                                          </p:val>
                                        </p:tav>
                                      </p:tavLst>
                                    </p:anim>
                                    <p:set>
                                      <p:cBhvr>
                                        <p:cTn id="275" dur="1" fill="hold">
                                          <p:stCondLst>
                                            <p:cond delay="2999"/>
                                          </p:stCondLst>
                                        </p:cTn>
                                        <p:tgtEl>
                                          <p:spTgt spid="26"/>
                                        </p:tgtEl>
                                        <p:attrNameLst>
                                          <p:attrName>style.visibility</p:attrName>
                                        </p:attrNameLst>
                                      </p:cBhvr>
                                      <p:to>
                                        <p:strVal val="hidden"/>
                                      </p:to>
                                    </p:set>
                                  </p:childTnLst>
                                </p:cTn>
                              </p:par>
                              <p:par>
                                <p:cTn id="276" presetID="2" presetClass="exit" presetSubtype="9" fill="hold" grpId="3" nodeType="withEffect">
                                  <p:stCondLst>
                                    <p:cond delay="0"/>
                                  </p:stCondLst>
                                  <p:childTnLst>
                                    <p:anim calcmode="lin" valueType="num">
                                      <p:cBhvr additive="base">
                                        <p:cTn id="277" dur="3000"/>
                                        <p:tgtEl>
                                          <p:spTgt spid="27"/>
                                        </p:tgtEl>
                                        <p:attrNameLst>
                                          <p:attrName>ppt_x</p:attrName>
                                        </p:attrNameLst>
                                      </p:cBhvr>
                                      <p:tavLst>
                                        <p:tav tm="0">
                                          <p:val>
                                            <p:strVal val="ppt_x"/>
                                          </p:val>
                                        </p:tav>
                                        <p:tav tm="100000">
                                          <p:val>
                                            <p:strVal val="0-ppt_w/2"/>
                                          </p:val>
                                        </p:tav>
                                      </p:tavLst>
                                    </p:anim>
                                    <p:anim calcmode="lin" valueType="num">
                                      <p:cBhvr additive="base">
                                        <p:cTn id="278" dur="3000"/>
                                        <p:tgtEl>
                                          <p:spTgt spid="27"/>
                                        </p:tgtEl>
                                        <p:attrNameLst>
                                          <p:attrName>ppt_y</p:attrName>
                                        </p:attrNameLst>
                                      </p:cBhvr>
                                      <p:tavLst>
                                        <p:tav tm="0">
                                          <p:val>
                                            <p:strVal val="ppt_y"/>
                                          </p:val>
                                        </p:tav>
                                        <p:tav tm="100000">
                                          <p:val>
                                            <p:strVal val="0-ppt_h/2"/>
                                          </p:val>
                                        </p:tav>
                                      </p:tavLst>
                                    </p:anim>
                                    <p:set>
                                      <p:cBhvr>
                                        <p:cTn id="279" dur="1" fill="hold">
                                          <p:stCondLst>
                                            <p:cond delay="2999"/>
                                          </p:stCondLst>
                                        </p:cTn>
                                        <p:tgtEl>
                                          <p:spTgt spid="27"/>
                                        </p:tgtEl>
                                        <p:attrNameLst>
                                          <p:attrName>style.visibility</p:attrName>
                                        </p:attrNameLst>
                                      </p:cBhvr>
                                      <p:to>
                                        <p:strVal val="hidden"/>
                                      </p:to>
                                    </p:set>
                                  </p:childTnLst>
                                </p:cTn>
                              </p:par>
                              <p:par>
                                <p:cTn id="280" presetID="2" presetClass="exit" presetSubtype="9" fill="hold" grpId="3" nodeType="withEffect">
                                  <p:stCondLst>
                                    <p:cond delay="0"/>
                                  </p:stCondLst>
                                  <p:childTnLst>
                                    <p:anim calcmode="lin" valueType="num">
                                      <p:cBhvr additive="base">
                                        <p:cTn id="281" dur="3000"/>
                                        <p:tgtEl>
                                          <p:spTgt spid="28"/>
                                        </p:tgtEl>
                                        <p:attrNameLst>
                                          <p:attrName>ppt_x</p:attrName>
                                        </p:attrNameLst>
                                      </p:cBhvr>
                                      <p:tavLst>
                                        <p:tav tm="0">
                                          <p:val>
                                            <p:strVal val="ppt_x"/>
                                          </p:val>
                                        </p:tav>
                                        <p:tav tm="100000">
                                          <p:val>
                                            <p:strVal val="0-ppt_w/2"/>
                                          </p:val>
                                        </p:tav>
                                      </p:tavLst>
                                    </p:anim>
                                    <p:anim calcmode="lin" valueType="num">
                                      <p:cBhvr additive="base">
                                        <p:cTn id="282" dur="3000"/>
                                        <p:tgtEl>
                                          <p:spTgt spid="28"/>
                                        </p:tgtEl>
                                        <p:attrNameLst>
                                          <p:attrName>ppt_y</p:attrName>
                                        </p:attrNameLst>
                                      </p:cBhvr>
                                      <p:tavLst>
                                        <p:tav tm="0">
                                          <p:val>
                                            <p:strVal val="ppt_y"/>
                                          </p:val>
                                        </p:tav>
                                        <p:tav tm="100000">
                                          <p:val>
                                            <p:strVal val="0-ppt_h/2"/>
                                          </p:val>
                                        </p:tav>
                                      </p:tavLst>
                                    </p:anim>
                                    <p:set>
                                      <p:cBhvr>
                                        <p:cTn id="283" dur="1" fill="hold">
                                          <p:stCondLst>
                                            <p:cond delay="2999"/>
                                          </p:stCondLst>
                                        </p:cTn>
                                        <p:tgtEl>
                                          <p:spTgt spid="28"/>
                                        </p:tgtEl>
                                        <p:attrNameLst>
                                          <p:attrName>style.visibility</p:attrName>
                                        </p:attrNameLst>
                                      </p:cBhvr>
                                      <p:to>
                                        <p:strVal val="hidden"/>
                                      </p:to>
                                    </p:set>
                                  </p:childTnLst>
                                </p:cTn>
                              </p:par>
                              <p:par>
                                <p:cTn id="284" presetID="2" presetClass="exit" presetSubtype="9" fill="hold" grpId="3" nodeType="withEffect">
                                  <p:stCondLst>
                                    <p:cond delay="0"/>
                                  </p:stCondLst>
                                  <p:childTnLst>
                                    <p:anim calcmode="lin" valueType="num">
                                      <p:cBhvr additive="base">
                                        <p:cTn id="285" dur="3000"/>
                                        <p:tgtEl>
                                          <p:spTgt spid="29"/>
                                        </p:tgtEl>
                                        <p:attrNameLst>
                                          <p:attrName>ppt_x</p:attrName>
                                        </p:attrNameLst>
                                      </p:cBhvr>
                                      <p:tavLst>
                                        <p:tav tm="0">
                                          <p:val>
                                            <p:strVal val="ppt_x"/>
                                          </p:val>
                                        </p:tav>
                                        <p:tav tm="100000">
                                          <p:val>
                                            <p:strVal val="0-ppt_w/2"/>
                                          </p:val>
                                        </p:tav>
                                      </p:tavLst>
                                    </p:anim>
                                    <p:anim calcmode="lin" valueType="num">
                                      <p:cBhvr additive="base">
                                        <p:cTn id="286" dur="3000"/>
                                        <p:tgtEl>
                                          <p:spTgt spid="29"/>
                                        </p:tgtEl>
                                        <p:attrNameLst>
                                          <p:attrName>ppt_y</p:attrName>
                                        </p:attrNameLst>
                                      </p:cBhvr>
                                      <p:tavLst>
                                        <p:tav tm="0">
                                          <p:val>
                                            <p:strVal val="ppt_y"/>
                                          </p:val>
                                        </p:tav>
                                        <p:tav tm="100000">
                                          <p:val>
                                            <p:strVal val="0-ppt_h/2"/>
                                          </p:val>
                                        </p:tav>
                                      </p:tavLst>
                                    </p:anim>
                                    <p:set>
                                      <p:cBhvr>
                                        <p:cTn id="287" dur="1" fill="hold">
                                          <p:stCondLst>
                                            <p:cond delay="2999"/>
                                          </p:stCondLst>
                                        </p:cTn>
                                        <p:tgtEl>
                                          <p:spTgt spid="29"/>
                                        </p:tgtEl>
                                        <p:attrNameLst>
                                          <p:attrName>style.visibility</p:attrName>
                                        </p:attrNameLst>
                                      </p:cBhvr>
                                      <p:to>
                                        <p:strVal val="hidden"/>
                                      </p:to>
                                    </p:set>
                                  </p:childTnLst>
                                </p:cTn>
                              </p:par>
                              <p:par>
                                <p:cTn id="288" presetID="2" presetClass="exit" presetSubtype="12" fill="hold" grpId="3" nodeType="withEffect">
                                  <p:stCondLst>
                                    <p:cond delay="0"/>
                                  </p:stCondLst>
                                  <p:childTnLst>
                                    <p:anim calcmode="lin" valueType="num">
                                      <p:cBhvr additive="base">
                                        <p:cTn id="289" dur="3000"/>
                                        <p:tgtEl>
                                          <p:spTgt spid="9"/>
                                        </p:tgtEl>
                                        <p:attrNameLst>
                                          <p:attrName>ppt_x</p:attrName>
                                        </p:attrNameLst>
                                      </p:cBhvr>
                                      <p:tavLst>
                                        <p:tav tm="0">
                                          <p:val>
                                            <p:strVal val="ppt_x"/>
                                          </p:val>
                                        </p:tav>
                                        <p:tav tm="100000">
                                          <p:val>
                                            <p:strVal val="0-ppt_w/2"/>
                                          </p:val>
                                        </p:tav>
                                      </p:tavLst>
                                    </p:anim>
                                    <p:anim calcmode="lin" valueType="num">
                                      <p:cBhvr additive="base">
                                        <p:cTn id="290" dur="3000"/>
                                        <p:tgtEl>
                                          <p:spTgt spid="9"/>
                                        </p:tgtEl>
                                        <p:attrNameLst>
                                          <p:attrName>ppt_y</p:attrName>
                                        </p:attrNameLst>
                                      </p:cBhvr>
                                      <p:tavLst>
                                        <p:tav tm="0">
                                          <p:val>
                                            <p:strVal val="ppt_y"/>
                                          </p:val>
                                        </p:tav>
                                        <p:tav tm="100000">
                                          <p:val>
                                            <p:strVal val="1+ppt_h/2"/>
                                          </p:val>
                                        </p:tav>
                                      </p:tavLst>
                                    </p:anim>
                                    <p:set>
                                      <p:cBhvr>
                                        <p:cTn id="291" dur="1" fill="hold">
                                          <p:stCondLst>
                                            <p:cond delay="2999"/>
                                          </p:stCondLst>
                                        </p:cTn>
                                        <p:tgtEl>
                                          <p:spTgt spid="9"/>
                                        </p:tgtEl>
                                        <p:attrNameLst>
                                          <p:attrName>style.visibility</p:attrName>
                                        </p:attrNameLst>
                                      </p:cBhvr>
                                      <p:to>
                                        <p:strVal val="hidden"/>
                                      </p:to>
                                    </p:set>
                                  </p:childTnLst>
                                </p:cTn>
                              </p:par>
                              <p:par>
                                <p:cTn id="292" presetID="2" presetClass="exit" presetSubtype="12" fill="hold" grpId="3" nodeType="withEffect">
                                  <p:stCondLst>
                                    <p:cond delay="0"/>
                                  </p:stCondLst>
                                  <p:childTnLst>
                                    <p:anim calcmode="lin" valueType="num">
                                      <p:cBhvr additive="base">
                                        <p:cTn id="293" dur="3000"/>
                                        <p:tgtEl>
                                          <p:spTgt spid="11"/>
                                        </p:tgtEl>
                                        <p:attrNameLst>
                                          <p:attrName>ppt_x</p:attrName>
                                        </p:attrNameLst>
                                      </p:cBhvr>
                                      <p:tavLst>
                                        <p:tav tm="0">
                                          <p:val>
                                            <p:strVal val="ppt_x"/>
                                          </p:val>
                                        </p:tav>
                                        <p:tav tm="100000">
                                          <p:val>
                                            <p:strVal val="0-ppt_w/2"/>
                                          </p:val>
                                        </p:tav>
                                      </p:tavLst>
                                    </p:anim>
                                    <p:anim calcmode="lin" valueType="num">
                                      <p:cBhvr additive="base">
                                        <p:cTn id="294" dur="3000"/>
                                        <p:tgtEl>
                                          <p:spTgt spid="11"/>
                                        </p:tgtEl>
                                        <p:attrNameLst>
                                          <p:attrName>ppt_y</p:attrName>
                                        </p:attrNameLst>
                                      </p:cBhvr>
                                      <p:tavLst>
                                        <p:tav tm="0">
                                          <p:val>
                                            <p:strVal val="ppt_y"/>
                                          </p:val>
                                        </p:tav>
                                        <p:tav tm="100000">
                                          <p:val>
                                            <p:strVal val="1+ppt_h/2"/>
                                          </p:val>
                                        </p:tav>
                                      </p:tavLst>
                                    </p:anim>
                                    <p:set>
                                      <p:cBhvr>
                                        <p:cTn id="295" dur="1" fill="hold">
                                          <p:stCondLst>
                                            <p:cond delay="2999"/>
                                          </p:stCondLst>
                                        </p:cTn>
                                        <p:tgtEl>
                                          <p:spTgt spid="11"/>
                                        </p:tgtEl>
                                        <p:attrNameLst>
                                          <p:attrName>style.visibility</p:attrName>
                                        </p:attrNameLst>
                                      </p:cBhvr>
                                      <p:to>
                                        <p:strVal val="hidden"/>
                                      </p:to>
                                    </p:set>
                                  </p:childTnLst>
                                </p:cTn>
                              </p:par>
                              <p:par>
                                <p:cTn id="296" presetID="2" presetClass="exit" presetSubtype="12" fill="hold" grpId="3" nodeType="withEffect">
                                  <p:stCondLst>
                                    <p:cond delay="0"/>
                                  </p:stCondLst>
                                  <p:childTnLst>
                                    <p:anim calcmode="lin" valueType="num">
                                      <p:cBhvr additive="base">
                                        <p:cTn id="297" dur="3000"/>
                                        <p:tgtEl>
                                          <p:spTgt spid="18"/>
                                        </p:tgtEl>
                                        <p:attrNameLst>
                                          <p:attrName>ppt_x</p:attrName>
                                        </p:attrNameLst>
                                      </p:cBhvr>
                                      <p:tavLst>
                                        <p:tav tm="0">
                                          <p:val>
                                            <p:strVal val="ppt_x"/>
                                          </p:val>
                                        </p:tav>
                                        <p:tav tm="100000">
                                          <p:val>
                                            <p:strVal val="0-ppt_w/2"/>
                                          </p:val>
                                        </p:tav>
                                      </p:tavLst>
                                    </p:anim>
                                    <p:anim calcmode="lin" valueType="num">
                                      <p:cBhvr additive="base">
                                        <p:cTn id="298" dur="3000"/>
                                        <p:tgtEl>
                                          <p:spTgt spid="18"/>
                                        </p:tgtEl>
                                        <p:attrNameLst>
                                          <p:attrName>ppt_y</p:attrName>
                                        </p:attrNameLst>
                                      </p:cBhvr>
                                      <p:tavLst>
                                        <p:tav tm="0">
                                          <p:val>
                                            <p:strVal val="ppt_y"/>
                                          </p:val>
                                        </p:tav>
                                        <p:tav tm="100000">
                                          <p:val>
                                            <p:strVal val="1+ppt_h/2"/>
                                          </p:val>
                                        </p:tav>
                                      </p:tavLst>
                                    </p:anim>
                                    <p:set>
                                      <p:cBhvr>
                                        <p:cTn id="299" dur="1" fill="hold">
                                          <p:stCondLst>
                                            <p:cond delay="2999"/>
                                          </p:stCondLst>
                                        </p:cTn>
                                        <p:tgtEl>
                                          <p:spTgt spid="18"/>
                                        </p:tgtEl>
                                        <p:attrNameLst>
                                          <p:attrName>style.visibility</p:attrName>
                                        </p:attrNameLst>
                                      </p:cBhvr>
                                      <p:to>
                                        <p:strVal val="hidden"/>
                                      </p:to>
                                    </p:set>
                                  </p:childTnLst>
                                </p:cTn>
                              </p:par>
                              <p:par>
                                <p:cTn id="300" presetID="2" presetClass="exit" presetSubtype="12" fill="hold" grpId="3" nodeType="withEffect">
                                  <p:stCondLst>
                                    <p:cond delay="0"/>
                                  </p:stCondLst>
                                  <p:childTnLst>
                                    <p:anim calcmode="lin" valueType="num">
                                      <p:cBhvr additive="base">
                                        <p:cTn id="301" dur="3000"/>
                                        <p:tgtEl>
                                          <p:spTgt spid="19"/>
                                        </p:tgtEl>
                                        <p:attrNameLst>
                                          <p:attrName>ppt_x</p:attrName>
                                        </p:attrNameLst>
                                      </p:cBhvr>
                                      <p:tavLst>
                                        <p:tav tm="0">
                                          <p:val>
                                            <p:strVal val="ppt_x"/>
                                          </p:val>
                                        </p:tav>
                                        <p:tav tm="100000">
                                          <p:val>
                                            <p:strVal val="0-ppt_w/2"/>
                                          </p:val>
                                        </p:tav>
                                      </p:tavLst>
                                    </p:anim>
                                    <p:anim calcmode="lin" valueType="num">
                                      <p:cBhvr additive="base">
                                        <p:cTn id="302" dur="3000"/>
                                        <p:tgtEl>
                                          <p:spTgt spid="19"/>
                                        </p:tgtEl>
                                        <p:attrNameLst>
                                          <p:attrName>ppt_y</p:attrName>
                                        </p:attrNameLst>
                                      </p:cBhvr>
                                      <p:tavLst>
                                        <p:tav tm="0">
                                          <p:val>
                                            <p:strVal val="ppt_y"/>
                                          </p:val>
                                        </p:tav>
                                        <p:tav tm="100000">
                                          <p:val>
                                            <p:strVal val="1+ppt_h/2"/>
                                          </p:val>
                                        </p:tav>
                                      </p:tavLst>
                                    </p:anim>
                                    <p:set>
                                      <p:cBhvr>
                                        <p:cTn id="303" dur="1" fill="hold">
                                          <p:stCondLst>
                                            <p:cond delay="2999"/>
                                          </p:stCondLst>
                                        </p:cTn>
                                        <p:tgtEl>
                                          <p:spTgt spid="19"/>
                                        </p:tgtEl>
                                        <p:attrNameLst>
                                          <p:attrName>style.visibility</p:attrName>
                                        </p:attrNameLst>
                                      </p:cBhvr>
                                      <p:to>
                                        <p:strVal val="hidden"/>
                                      </p:to>
                                    </p:set>
                                  </p:childTnLst>
                                </p:cTn>
                              </p:par>
                              <p:par>
                                <p:cTn id="304" presetID="2" presetClass="exit" presetSubtype="12" fill="hold" grpId="3" nodeType="withEffect">
                                  <p:stCondLst>
                                    <p:cond delay="0"/>
                                  </p:stCondLst>
                                  <p:childTnLst>
                                    <p:anim calcmode="lin" valueType="num">
                                      <p:cBhvr additive="base">
                                        <p:cTn id="305" dur="3000"/>
                                        <p:tgtEl>
                                          <p:spTgt spid="20"/>
                                        </p:tgtEl>
                                        <p:attrNameLst>
                                          <p:attrName>ppt_x</p:attrName>
                                        </p:attrNameLst>
                                      </p:cBhvr>
                                      <p:tavLst>
                                        <p:tav tm="0">
                                          <p:val>
                                            <p:strVal val="ppt_x"/>
                                          </p:val>
                                        </p:tav>
                                        <p:tav tm="100000">
                                          <p:val>
                                            <p:strVal val="0-ppt_w/2"/>
                                          </p:val>
                                        </p:tav>
                                      </p:tavLst>
                                    </p:anim>
                                    <p:anim calcmode="lin" valueType="num">
                                      <p:cBhvr additive="base">
                                        <p:cTn id="306" dur="3000"/>
                                        <p:tgtEl>
                                          <p:spTgt spid="20"/>
                                        </p:tgtEl>
                                        <p:attrNameLst>
                                          <p:attrName>ppt_y</p:attrName>
                                        </p:attrNameLst>
                                      </p:cBhvr>
                                      <p:tavLst>
                                        <p:tav tm="0">
                                          <p:val>
                                            <p:strVal val="ppt_y"/>
                                          </p:val>
                                        </p:tav>
                                        <p:tav tm="100000">
                                          <p:val>
                                            <p:strVal val="1+ppt_h/2"/>
                                          </p:val>
                                        </p:tav>
                                      </p:tavLst>
                                    </p:anim>
                                    <p:set>
                                      <p:cBhvr>
                                        <p:cTn id="307" dur="1" fill="hold">
                                          <p:stCondLst>
                                            <p:cond delay="2999"/>
                                          </p:stCondLst>
                                        </p:cTn>
                                        <p:tgtEl>
                                          <p:spTgt spid="20"/>
                                        </p:tgtEl>
                                        <p:attrNameLst>
                                          <p:attrName>style.visibility</p:attrName>
                                        </p:attrNameLst>
                                      </p:cBhvr>
                                      <p:to>
                                        <p:strVal val="hidden"/>
                                      </p:to>
                                    </p:set>
                                  </p:childTnLst>
                                </p:cTn>
                              </p:par>
                              <p:par>
                                <p:cTn id="308" presetID="2" presetClass="exit" presetSubtype="12" fill="hold" grpId="3" nodeType="withEffect">
                                  <p:stCondLst>
                                    <p:cond delay="0"/>
                                  </p:stCondLst>
                                  <p:childTnLst>
                                    <p:anim calcmode="lin" valueType="num">
                                      <p:cBhvr additive="base">
                                        <p:cTn id="309" dur="3000"/>
                                        <p:tgtEl>
                                          <p:spTgt spid="21"/>
                                        </p:tgtEl>
                                        <p:attrNameLst>
                                          <p:attrName>ppt_x</p:attrName>
                                        </p:attrNameLst>
                                      </p:cBhvr>
                                      <p:tavLst>
                                        <p:tav tm="0">
                                          <p:val>
                                            <p:strVal val="ppt_x"/>
                                          </p:val>
                                        </p:tav>
                                        <p:tav tm="100000">
                                          <p:val>
                                            <p:strVal val="0-ppt_w/2"/>
                                          </p:val>
                                        </p:tav>
                                      </p:tavLst>
                                    </p:anim>
                                    <p:anim calcmode="lin" valueType="num">
                                      <p:cBhvr additive="base">
                                        <p:cTn id="310" dur="3000"/>
                                        <p:tgtEl>
                                          <p:spTgt spid="21"/>
                                        </p:tgtEl>
                                        <p:attrNameLst>
                                          <p:attrName>ppt_y</p:attrName>
                                        </p:attrNameLst>
                                      </p:cBhvr>
                                      <p:tavLst>
                                        <p:tav tm="0">
                                          <p:val>
                                            <p:strVal val="ppt_y"/>
                                          </p:val>
                                        </p:tav>
                                        <p:tav tm="100000">
                                          <p:val>
                                            <p:strVal val="1+ppt_h/2"/>
                                          </p:val>
                                        </p:tav>
                                      </p:tavLst>
                                    </p:anim>
                                    <p:set>
                                      <p:cBhvr>
                                        <p:cTn id="311" dur="1" fill="hold">
                                          <p:stCondLst>
                                            <p:cond delay="2999"/>
                                          </p:stCondLst>
                                        </p:cTn>
                                        <p:tgtEl>
                                          <p:spTgt spid="21"/>
                                        </p:tgtEl>
                                        <p:attrNameLst>
                                          <p:attrName>style.visibility</p:attrName>
                                        </p:attrNameLst>
                                      </p:cBhvr>
                                      <p:to>
                                        <p:strVal val="hidden"/>
                                      </p:to>
                                    </p:set>
                                  </p:childTnLst>
                                </p:cTn>
                              </p:par>
                              <p:par>
                                <p:cTn id="312" presetID="2" presetClass="exit" presetSubtype="3" fill="hold" grpId="3" nodeType="withEffect">
                                  <p:stCondLst>
                                    <p:cond delay="0"/>
                                  </p:stCondLst>
                                  <p:childTnLst>
                                    <p:anim calcmode="lin" valueType="num">
                                      <p:cBhvr additive="base">
                                        <p:cTn id="313" dur="3000"/>
                                        <p:tgtEl>
                                          <p:spTgt spid="8"/>
                                        </p:tgtEl>
                                        <p:attrNameLst>
                                          <p:attrName>ppt_x</p:attrName>
                                        </p:attrNameLst>
                                      </p:cBhvr>
                                      <p:tavLst>
                                        <p:tav tm="0">
                                          <p:val>
                                            <p:strVal val="ppt_x"/>
                                          </p:val>
                                        </p:tav>
                                        <p:tav tm="100000">
                                          <p:val>
                                            <p:strVal val="1+ppt_w/2"/>
                                          </p:val>
                                        </p:tav>
                                      </p:tavLst>
                                    </p:anim>
                                    <p:anim calcmode="lin" valueType="num">
                                      <p:cBhvr additive="base">
                                        <p:cTn id="314" dur="3000"/>
                                        <p:tgtEl>
                                          <p:spTgt spid="8"/>
                                        </p:tgtEl>
                                        <p:attrNameLst>
                                          <p:attrName>ppt_y</p:attrName>
                                        </p:attrNameLst>
                                      </p:cBhvr>
                                      <p:tavLst>
                                        <p:tav tm="0">
                                          <p:val>
                                            <p:strVal val="ppt_y"/>
                                          </p:val>
                                        </p:tav>
                                        <p:tav tm="100000">
                                          <p:val>
                                            <p:strVal val="0-ppt_h/2"/>
                                          </p:val>
                                        </p:tav>
                                      </p:tavLst>
                                    </p:anim>
                                    <p:set>
                                      <p:cBhvr>
                                        <p:cTn id="315" dur="1" fill="hold">
                                          <p:stCondLst>
                                            <p:cond delay="2999"/>
                                          </p:stCondLst>
                                        </p:cTn>
                                        <p:tgtEl>
                                          <p:spTgt spid="8"/>
                                        </p:tgtEl>
                                        <p:attrNameLst>
                                          <p:attrName>style.visibility</p:attrName>
                                        </p:attrNameLst>
                                      </p:cBhvr>
                                      <p:to>
                                        <p:strVal val="hidden"/>
                                      </p:to>
                                    </p:set>
                                  </p:childTnLst>
                                </p:cTn>
                              </p:par>
                              <p:par>
                                <p:cTn id="316" presetID="2" presetClass="exit" presetSubtype="3" fill="hold" grpId="3" nodeType="withEffect">
                                  <p:stCondLst>
                                    <p:cond delay="0"/>
                                  </p:stCondLst>
                                  <p:childTnLst>
                                    <p:anim calcmode="lin" valueType="num">
                                      <p:cBhvr additive="base">
                                        <p:cTn id="317" dur="3000"/>
                                        <p:tgtEl>
                                          <p:spTgt spid="13"/>
                                        </p:tgtEl>
                                        <p:attrNameLst>
                                          <p:attrName>ppt_x</p:attrName>
                                        </p:attrNameLst>
                                      </p:cBhvr>
                                      <p:tavLst>
                                        <p:tav tm="0">
                                          <p:val>
                                            <p:strVal val="ppt_x"/>
                                          </p:val>
                                        </p:tav>
                                        <p:tav tm="100000">
                                          <p:val>
                                            <p:strVal val="1+ppt_w/2"/>
                                          </p:val>
                                        </p:tav>
                                      </p:tavLst>
                                    </p:anim>
                                    <p:anim calcmode="lin" valueType="num">
                                      <p:cBhvr additive="base">
                                        <p:cTn id="318" dur="3000"/>
                                        <p:tgtEl>
                                          <p:spTgt spid="13"/>
                                        </p:tgtEl>
                                        <p:attrNameLst>
                                          <p:attrName>ppt_y</p:attrName>
                                        </p:attrNameLst>
                                      </p:cBhvr>
                                      <p:tavLst>
                                        <p:tav tm="0">
                                          <p:val>
                                            <p:strVal val="ppt_y"/>
                                          </p:val>
                                        </p:tav>
                                        <p:tav tm="100000">
                                          <p:val>
                                            <p:strVal val="0-ppt_h/2"/>
                                          </p:val>
                                        </p:tav>
                                      </p:tavLst>
                                    </p:anim>
                                    <p:set>
                                      <p:cBhvr>
                                        <p:cTn id="319" dur="1" fill="hold">
                                          <p:stCondLst>
                                            <p:cond delay="2999"/>
                                          </p:stCondLst>
                                        </p:cTn>
                                        <p:tgtEl>
                                          <p:spTgt spid="13"/>
                                        </p:tgtEl>
                                        <p:attrNameLst>
                                          <p:attrName>style.visibility</p:attrName>
                                        </p:attrNameLst>
                                      </p:cBhvr>
                                      <p:to>
                                        <p:strVal val="hidden"/>
                                      </p:to>
                                    </p:set>
                                  </p:childTnLst>
                                </p:cTn>
                              </p:par>
                              <p:par>
                                <p:cTn id="320" presetID="2" presetClass="exit" presetSubtype="3" fill="hold" grpId="3" nodeType="withEffect">
                                  <p:stCondLst>
                                    <p:cond delay="0"/>
                                  </p:stCondLst>
                                  <p:childTnLst>
                                    <p:anim calcmode="lin" valueType="num">
                                      <p:cBhvr additive="base">
                                        <p:cTn id="321" dur="3000"/>
                                        <p:tgtEl>
                                          <p:spTgt spid="22"/>
                                        </p:tgtEl>
                                        <p:attrNameLst>
                                          <p:attrName>ppt_x</p:attrName>
                                        </p:attrNameLst>
                                      </p:cBhvr>
                                      <p:tavLst>
                                        <p:tav tm="0">
                                          <p:val>
                                            <p:strVal val="ppt_x"/>
                                          </p:val>
                                        </p:tav>
                                        <p:tav tm="100000">
                                          <p:val>
                                            <p:strVal val="1+ppt_w/2"/>
                                          </p:val>
                                        </p:tav>
                                      </p:tavLst>
                                    </p:anim>
                                    <p:anim calcmode="lin" valueType="num">
                                      <p:cBhvr additive="base">
                                        <p:cTn id="322" dur="3000"/>
                                        <p:tgtEl>
                                          <p:spTgt spid="22"/>
                                        </p:tgtEl>
                                        <p:attrNameLst>
                                          <p:attrName>ppt_y</p:attrName>
                                        </p:attrNameLst>
                                      </p:cBhvr>
                                      <p:tavLst>
                                        <p:tav tm="0">
                                          <p:val>
                                            <p:strVal val="ppt_y"/>
                                          </p:val>
                                        </p:tav>
                                        <p:tav tm="100000">
                                          <p:val>
                                            <p:strVal val="0-ppt_h/2"/>
                                          </p:val>
                                        </p:tav>
                                      </p:tavLst>
                                    </p:anim>
                                    <p:set>
                                      <p:cBhvr>
                                        <p:cTn id="323" dur="1" fill="hold">
                                          <p:stCondLst>
                                            <p:cond delay="2999"/>
                                          </p:stCondLst>
                                        </p:cTn>
                                        <p:tgtEl>
                                          <p:spTgt spid="22"/>
                                        </p:tgtEl>
                                        <p:attrNameLst>
                                          <p:attrName>style.visibility</p:attrName>
                                        </p:attrNameLst>
                                      </p:cBhvr>
                                      <p:to>
                                        <p:strVal val="hidden"/>
                                      </p:to>
                                    </p:set>
                                  </p:childTnLst>
                                </p:cTn>
                              </p:par>
                              <p:par>
                                <p:cTn id="324" presetID="2" presetClass="exit" presetSubtype="3" fill="hold" grpId="3" nodeType="withEffect">
                                  <p:stCondLst>
                                    <p:cond delay="0"/>
                                  </p:stCondLst>
                                  <p:childTnLst>
                                    <p:anim calcmode="lin" valueType="num">
                                      <p:cBhvr additive="base">
                                        <p:cTn id="325" dur="3000"/>
                                        <p:tgtEl>
                                          <p:spTgt spid="23"/>
                                        </p:tgtEl>
                                        <p:attrNameLst>
                                          <p:attrName>ppt_x</p:attrName>
                                        </p:attrNameLst>
                                      </p:cBhvr>
                                      <p:tavLst>
                                        <p:tav tm="0">
                                          <p:val>
                                            <p:strVal val="ppt_x"/>
                                          </p:val>
                                        </p:tav>
                                        <p:tav tm="100000">
                                          <p:val>
                                            <p:strVal val="1+ppt_w/2"/>
                                          </p:val>
                                        </p:tav>
                                      </p:tavLst>
                                    </p:anim>
                                    <p:anim calcmode="lin" valueType="num">
                                      <p:cBhvr additive="base">
                                        <p:cTn id="326" dur="3000"/>
                                        <p:tgtEl>
                                          <p:spTgt spid="23"/>
                                        </p:tgtEl>
                                        <p:attrNameLst>
                                          <p:attrName>ppt_y</p:attrName>
                                        </p:attrNameLst>
                                      </p:cBhvr>
                                      <p:tavLst>
                                        <p:tav tm="0">
                                          <p:val>
                                            <p:strVal val="ppt_y"/>
                                          </p:val>
                                        </p:tav>
                                        <p:tav tm="100000">
                                          <p:val>
                                            <p:strVal val="0-ppt_h/2"/>
                                          </p:val>
                                        </p:tav>
                                      </p:tavLst>
                                    </p:anim>
                                    <p:set>
                                      <p:cBhvr>
                                        <p:cTn id="327" dur="1" fill="hold">
                                          <p:stCondLst>
                                            <p:cond delay="2999"/>
                                          </p:stCondLst>
                                        </p:cTn>
                                        <p:tgtEl>
                                          <p:spTgt spid="23"/>
                                        </p:tgtEl>
                                        <p:attrNameLst>
                                          <p:attrName>style.visibility</p:attrName>
                                        </p:attrNameLst>
                                      </p:cBhvr>
                                      <p:to>
                                        <p:strVal val="hidden"/>
                                      </p:to>
                                    </p:set>
                                  </p:childTnLst>
                                </p:cTn>
                              </p:par>
                              <p:par>
                                <p:cTn id="328" presetID="2" presetClass="exit" presetSubtype="3" fill="hold" grpId="3" nodeType="withEffect">
                                  <p:stCondLst>
                                    <p:cond delay="0"/>
                                  </p:stCondLst>
                                  <p:childTnLst>
                                    <p:anim calcmode="lin" valueType="num">
                                      <p:cBhvr additive="base">
                                        <p:cTn id="329" dur="3000"/>
                                        <p:tgtEl>
                                          <p:spTgt spid="24"/>
                                        </p:tgtEl>
                                        <p:attrNameLst>
                                          <p:attrName>ppt_x</p:attrName>
                                        </p:attrNameLst>
                                      </p:cBhvr>
                                      <p:tavLst>
                                        <p:tav tm="0">
                                          <p:val>
                                            <p:strVal val="ppt_x"/>
                                          </p:val>
                                        </p:tav>
                                        <p:tav tm="100000">
                                          <p:val>
                                            <p:strVal val="1+ppt_w/2"/>
                                          </p:val>
                                        </p:tav>
                                      </p:tavLst>
                                    </p:anim>
                                    <p:anim calcmode="lin" valueType="num">
                                      <p:cBhvr additive="base">
                                        <p:cTn id="330" dur="3000"/>
                                        <p:tgtEl>
                                          <p:spTgt spid="24"/>
                                        </p:tgtEl>
                                        <p:attrNameLst>
                                          <p:attrName>ppt_y</p:attrName>
                                        </p:attrNameLst>
                                      </p:cBhvr>
                                      <p:tavLst>
                                        <p:tav tm="0">
                                          <p:val>
                                            <p:strVal val="ppt_y"/>
                                          </p:val>
                                        </p:tav>
                                        <p:tav tm="100000">
                                          <p:val>
                                            <p:strVal val="0-ppt_h/2"/>
                                          </p:val>
                                        </p:tav>
                                      </p:tavLst>
                                    </p:anim>
                                    <p:set>
                                      <p:cBhvr>
                                        <p:cTn id="331" dur="1" fill="hold">
                                          <p:stCondLst>
                                            <p:cond delay="2999"/>
                                          </p:stCondLst>
                                        </p:cTn>
                                        <p:tgtEl>
                                          <p:spTgt spid="24"/>
                                        </p:tgtEl>
                                        <p:attrNameLst>
                                          <p:attrName>style.visibility</p:attrName>
                                        </p:attrNameLst>
                                      </p:cBhvr>
                                      <p:to>
                                        <p:strVal val="hidden"/>
                                      </p:to>
                                    </p:set>
                                  </p:childTnLst>
                                </p:cTn>
                              </p:par>
                              <p:par>
                                <p:cTn id="332" presetID="2" presetClass="exit" presetSubtype="3" fill="hold" grpId="3" nodeType="withEffect">
                                  <p:stCondLst>
                                    <p:cond delay="0"/>
                                  </p:stCondLst>
                                  <p:childTnLst>
                                    <p:anim calcmode="lin" valueType="num">
                                      <p:cBhvr additive="base">
                                        <p:cTn id="333" dur="3000"/>
                                        <p:tgtEl>
                                          <p:spTgt spid="25"/>
                                        </p:tgtEl>
                                        <p:attrNameLst>
                                          <p:attrName>ppt_x</p:attrName>
                                        </p:attrNameLst>
                                      </p:cBhvr>
                                      <p:tavLst>
                                        <p:tav tm="0">
                                          <p:val>
                                            <p:strVal val="ppt_x"/>
                                          </p:val>
                                        </p:tav>
                                        <p:tav tm="100000">
                                          <p:val>
                                            <p:strVal val="1+ppt_w/2"/>
                                          </p:val>
                                        </p:tav>
                                      </p:tavLst>
                                    </p:anim>
                                    <p:anim calcmode="lin" valueType="num">
                                      <p:cBhvr additive="base">
                                        <p:cTn id="334" dur="3000"/>
                                        <p:tgtEl>
                                          <p:spTgt spid="25"/>
                                        </p:tgtEl>
                                        <p:attrNameLst>
                                          <p:attrName>ppt_y</p:attrName>
                                        </p:attrNameLst>
                                      </p:cBhvr>
                                      <p:tavLst>
                                        <p:tav tm="0">
                                          <p:val>
                                            <p:strVal val="ppt_y"/>
                                          </p:val>
                                        </p:tav>
                                        <p:tav tm="100000">
                                          <p:val>
                                            <p:strVal val="0-ppt_h/2"/>
                                          </p:val>
                                        </p:tav>
                                      </p:tavLst>
                                    </p:anim>
                                    <p:set>
                                      <p:cBhvr>
                                        <p:cTn id="335" dur="1" fill="hold">
                                          <p:stCondLst>
                                            <p:cond delay="2999"/>
                                          </p:stCondLst>
                                        </p:cTn>
                                        <p:tgtEl>
                                          <p:spTgt spid="25"/>
                                        </p:tgtEl>
                                        <p:attrNameLst>
                                          <p:attrName>style.visibility</p:attrName>
                                        </p:attrNameLst>
                                      </p:cBhvr>
                                      <p:to>
                                        <p:strVal val="hidden"/>
                                      </p:to>
                                    </p:set>
                                  </p:childTnLst>
                                </p:cTn>
                              </p:par>
                              <p:par>
                                <p:cTn id="336" presetID="16" presetClass="exit" presetSubtype="42" fill="hold" grpId="4" nodeType="withEffect">
                                  <p:stCondLst>
                                    <p:cond delay="0"/>
                                  </p:stCondLst>
                                  <p:childTnLst>
                                    <p:animEffect transition="out" filter="barn(outHorizontal)">
                                      <p:cBhvr>
                                        <p:cTn id="337" dur="3000"/>
                                        <p:tgtEl>
                                          <p:spTgt spid="6"/>
                                        </p:tgtEl>
                                      </p:cBhvr>
                                    </p:animEffect>
                                    <p:set>
                                      <p:cBhvr>
                                        <p:cTn id="338" dur="1" fill="hold">
                                          <p:stCondLst>
                                            <p:cond delay="2999"/>
                                          </p:stCondLst>
                                        </p:cTn>
                                        <p:tgtEl>
                                          <p:spTgt spid="6"/>
                                        </p:tgtEl>
                                        <p:attrNameLst>
                                          <p:attrName>style.visibility</p:attrName>
                                        </p:attrNameLst>
                                      </p:cBhvr>
                                      <p:to>
                                        <p:strVal val="hidden"/>
                                      </p:to>
                                    </p:set>
                                  </p:childTnLst>
                                </p:cTn>
                              </p:par>
                              <p:par>
                                <p:cTn id="339" presetID="16" presetClass="exit" presetSubtype="42" fill="hold" grpId="4" nodeType="withEffect">
                                  <p:stCondLst>
                                    <p:cond delay="0"/>
                                  </p:stCondLst>
                                  <p:childTnLst>
                                    <p:animEffect transition="out" filter="barn(outHorizontal)">
                                      <p:cBhvr>
                                        <p:cTn id="340" dur="3000"/>
                                        <p:tgtEl>
                                          <p:spTgt spid="8"/>
                                        </p:tgtEl>
                                      </p:cBhvr>
                                    </p:animEffect>
                                    <p:set>
                                      <p:cBhvr>
                                        <p:cTn id="341" dur="1" fill="hold">
                                          <p:stCondLst>
                                            <p:cond delay="2999"/>
                                          </p:stCondLst>
                                        </p:cTn>
                                        <p:tgtEl>
                                          <p:spTgt spid="8"/>
                                        </p:tgtEl>
                                        <p:attrNameLst>
                                          <p:attrName>style.visibility</p:attrName>
                                        </p:attrNameLst>
                                      </p:cBhvr>
                                      <p:to>
                                        <p:strVal val="hidden"/>
                                      </p:to>
                                    </p:set>
                                  </p:childTnLst>
                                </p:cTn>
                              </p:par>
                              <p:par>
                                <p:cTn id="342" presetID="16" presetClass="exit" presetSubtype="42" fill="hold" grpId="4" nodeType="withEffect">
                                  <p:stCondLst>
                                    <p:cond delay="0"/>
                                  </p:stCondLst>
                                  <p:childTnLst>
                                    <p:animEffect transition="out" filter="barn(outHorizontal)">
                                      <p:cBhvr>
                                        <p:cTn id="343" dur="3000"/>
                                        <p:tgtEl>
                                          <p:spTgt spid="10"/>
                                        </p:tgtEl>
                                      </p:cBhvr>
                                    </p:animEffect>
                                    <p:set>
                                      <p:cBhvr>
                                        <p:cTn id="344" dur="1" fill="hold">
                                          <p:stCondLst>
                                            <p:cond delay="2999"/>
                                          </p:stCondLst>
                                        </p:cTn>
                                        <p:tgtEl>
                                          <p:spTgt spid="10"/>
                                        </p:tgtEl>
                                        <p:attrNameLst>
                                          <p:attrName>style.visibility</p:attrName>
                                        </p:attrNameLst>
                                      </p:cBhvr>
                                      <p:to>
                                        <p:strVal val="hidden"/>
                                      </p:to>
                                    </p:set>
                                  </p:childTnLst>
                                </p:cTn>
                              </p:par>
                              <p:par>
                                <p:cTn id="345" presetID="16" presetClass="exit" presetSubtype="42" fill="hold" grpId="4" nodeType="withEffect">
                                  <p:stCondLst>
                                    <p:cond delay="0"/>
                                  </p:stCondLst>
                                  <p:childTnLst>
                                    <p:animEffect transition="out" filter="barn(outHorizontal)">
                                      <p:cBhvr>
                                        <p:cTn id="346" dur="3000"/>
                                        <p:tgtEl>
                                          <p:spTgt spid="13"/>
                                        </p:tgtEl>
                                      </p:cBhvr>
                                    </p:animEffect>
                                    <p:set>
                                      <p:cBhvr>
                                        <p:cTn id="347" dur="1" fill="hold">
                                          <p:stCondLst>
                                            <p:cond delay="2999"/>
                                          </p:stCondLst>
                                        </p:cTn>
                                        <p:tgtEl>
                                          <p:spTgt spid="13"/>
                                        </p:tgtEl>
                                        <p:attrNameLst>
                                          <p:attrName>style.visibility</p:attrName>
                                        </p:attrNameLst>
                                      </p:cBhvr>
                                      <p:to>
                                        <p:strVal val="hidden"/>
                                      </p:to>
                                    </p:set>
                                  </p:childTnLst>
                                </p:cTn>
                              </p:par>
                              <p:par>
                                <p:cTn id="348" presetID="16" presetClass="exit" presetSubtype="42" fill="hold" grpId="4" nodeType="withEffect">
                                  <p:stCondLst>
                                    <p:cond delay="0"/>
                                  </p:stCondLst>
                                  <p:childTnLst>
                                    <p:animEffect transition="out" filter="barn(outHorizontal)">
                                      <p:cBhvr>
                                        <p:cTn id="349" dur="3000"/>
                                        <p:tgtEl>
                                          <p:spTgt spid="14"/>
                                        </p:tgtEl>
                                      </p:cBhvr>
                                    </p:animEffect>
                                    <p:set>
                                      <p:cBhvr>
                                        <p:cTn id="350" dur="1" fill="hold">
                                          <p:stCondLst>
                                            <p:cond delay="2999"/>
                                          </p:stCondLst>
                                        </p:cTn>
                                        <p:tgtEl>
                                          <p:spTgt spid="14"/>
                                        </p:tgtEl>
                                        <p:attrNameLst>
                                          <p:attrName>style.visibility</p:attrName>
                                        </p:attrNameLst>
                                      </p:cBhvr>
                                      <p:to>
                                        <p:strVal val="hidden"/>
                                      </p:to>
                                    </p:set>
                                  </p:childTnLst>
                                </p:cTn>
                              </p:par>
                              <p:par>
                                <p:cTn id="351" presetID="16" presetClass="exit" presetSubtype="42" fill="hold" grpId="4" nodeType="withEffect">
                                  <p:stCondLst>
                                    <p:cond delay="0"/>
                                  </p:stCondLst>
                                  <p:childTnLst>
                                    <p:animEffect transition="out" filter="barn(outHorizontal)">
                                      <p:cBhvr>
                                        <p:cTn id="352" dur="3000"/>
                                        <p:tgtEl>
                                          <p:spTgt spid="15"/>
                                        </p:tgtEl>
                                      </p:cBhvr>
                                    </p:animEffect>
                                    <p:set>
                                      <p:cBhvr>
                                        <p:cTn id="353" dur="1" fill="hold">
                                          <p:stCondLst>
                                            <p:cond delay="2999"/>
                                          </p:stCondLst>
                                        </p:cTn>
                                        <p:tgtEl>
                                          <p:spTgt spid="15"/>
                                        </p:tgtEl>
                                        <p:attrNameLst>
                                          <p:attrName>style.visibility</p:attrName>
                                        </p:attrNameLst>
                                      </p:cBhvr>
                                      <p:to>
                                        <p:strVal val="hidden"/>
                                      </p:to>
                                    </p:set>
                                  </p:childTnLst>
                                </p:cTn>
                              </p:par>
                              <p:par>
                                <p:cTn id="354" presetID="16" presetClass="exit" presetSubtype="42" fill="hold" grpId="4" nodeType="withEffect">
                                  <p:stCondLst>
                                    <p:cond delay="0"/>
                                  </p:stCondLst>
                                  <p:childTnLst>
                                    <p:animEffect transition="out" filter="barn(outHorizontal)">
                                      <p:cBhvr>
                                        <p:cTn id="355" dur="3000"/>
                                        <p:tgtEl>
                                          <p:spTgt spid="16"/>
                                        </p:tgtEl>
                                      </p:cBhvr>
                                    </p:animEffect>
                                    <p:set>
                                      <p:cBhvr>
                                        <p:cTn id="356" dur="1" fill="hold">
                                          <p:stCondLst>
                                            <p:cond delay="2999"/>
                                          </p:stCondLst>
                                        </p:cTn>
                                        <p:tgtEl>
                                          <p:spTgt spid="16"/>
                                        </p:tgtEl>
                                        <p:attrNameLst>
                                          <p:attrName>style.visibility</p:attrName>
                                        </p:attrNameLst>
                                      </p:cBhvr>
                                      <p:to>
                                        <p:strVal val="hidden"/>
                                      </p:to>
                                    </p:set>
                                  </p:childTnLst>
                                </p:cTn>
                              </p:par>
                              <p:par>
                                <p:cTn id="357" presetID="16" presetClass="exit" presetSubtype="42" fill="hold" grpId="4" nodeType="withEffect">
                                  <p:stCondLst>
                                    <p:cond delay="0"/>
                                  </p:stCondLst>
                                  <p:childTnLst>
                                    <p:animEffect transition="out" filter="barn(outHorizontal)">
                                      <p:cBhvr>
                                        <p:cTn id="358" dur="3000"/>
                                        <p:tgtEl>
                                          <p:spTgt spid="17"/>
                                        </p:tgtEl>
                                      </p:cBhvr>
                                    </p:animEffect>
                                    <p:set>
                                      <p:cBhvr>
                                        <p:cTn id="359" dur="1" fill="hold">
                                          <p:stCondLst>
                                            <p:cond delay="2999"/>
                                          </p:stCondLst>
                                        </p:cTn>
                                        <p:tgtEl>
                                          <p:spTgt spid="17"/>
                                        </p:tgtEl>
                                        <p:attrNameLst>
                                          <p:attrName>style.visibility</p:attrName>
                                        </p:attrNameLst>
                                      </p:cBhvr>
                                      <p:to>
                                        <p:strVal val="hidden"/>
                                      </p:to>
                                    </p:set>
                                  </p:childTnLst>
                                </p:cTn>
                              </p:par>
                              <p:par>
                                <p:cTn id="360" presetID="16" presetClass="exit" presetSubtype="42" fill="hold" grpId="4" nodeType="withEffect">
                                  <p:stCondLst>
                                    <p:cond delay="0"/>
                                  </p:stCondLst>
                                  <p:childTnLst>
                                    <p:animEffect transition="out" filter="barn(outHorizontal)">
                                      <p:cBhvr>
                                        <p:cTn id="361" dur="3000"/>
                                        <p:tgtEl>
                                          <p:spTgt spid="22"/>
                                        </p:tgtEl>
                                      </p:cBhvr>
                                    </p:animEffect>
                                    <p:set>
                                      <p:cBhvr>
                                        <p:cTn id="362" dur="1" fill="hold">
                                          <p:stCondLst>
                                            <p:cond delay="2999"/>
                                          </p:stCondLst>
                                        </p:cTn>
                                        <p:tgtEl>
                                          <p:spTgt spid="22"/>
                                        </p:tgtEl>
                                        <p:attrNameLst>
                                          <p:attrName>style.visibility</p:attrName>
                                        </p:attrNameLst>
                                      </p:cBhvr>
                                      <p:to>
                                        <p:strVal val="hidden"/>
                                      </p:to>
                                    </p:set>
                                  </p:childTnLst>
                                </p:cTn>
                              </p:par>
                              <p:par>
                                <p:cTn id="363" presetID="16" presetClass="exit" presetSubtype="42" fill="hold" grpId="4" nodeType="withEffect">
                                  <p:stCondLst>
                                    <p:cond delay="0"/>
                                  </p:stCondLst>
                                  <p:childTnLst>
                                    <p:animEffect transition="out" filter="barn(outHorizontal)">
                                      <p:cBhvr>
                                        <p:cTn id="364" dur="3000"/>
                                        <p:tgtEl>
                                          <p:spTgt spid="23"/>
                                        </p:tgtEl>
                                      </p:cBhvr>
                                    </p:animEffect>
                                    <p:set>
                                      <p:cBhvr>
                                        <p:cTn id="365" dur="1" fill="hold">
                                          <p:stCondLst>
                                            <p:cond delay="2999"/>
                                          </p:stCondLst>
                                        </p:cTn>
                                        <p:tgtEl>
                                          <p:spTgt spid="23"/>
                                        </p:tgtEl>
                                        <p:attrNameLst>
                                          <p:attrName>style.visibility</p:attrName>
                                        </p:attrNameLst>
                                      </p:cBhvr>
                                      <p:to>
                                        <p:strVal val="hidden"/>
                                      </p:to>
                                    </p:set>
                                  </p:childTnLst>
                                </p:cTn>
                              </p:par>
                              <p:par>
                                <p:cTn id="366" presetID="16" presetClass="exit" presetSubtype="42" fill="hold" grpId="4" nodeType="withEffect">
                                  <p:stCondLst>
                                    <p:cond delay="0"/>
                                  </p:stCondLst>
                                  <p:childTnLst>
                                    <p:animEffect transition="out" filter="barn(outHorizontal)">
                                      <p:cBhvr>
                                        <p:cTn id="367" dur="3000"/>
                                        <p:tgtEl>
                                          <p:spTgt spid="24"/>
                                        </p:tgtEl>
                                      </p:cBhvr>
                                    </p:animEffect>
                                    <p:set>
                                      <p:cBhvr>
                                        <p:cTn id="368" dur="1" fill="hold">
                                          <p:stCondLst>
                                            <p:cond delay="2999"/>
                                          </p:stCondLst>
                                        </p:cTn>
                                        <p:tgtEl>
                                          <p:spTgt spid="24"/>
                                        </p:tgtEl>
                                        <p:attrNameLst>
                                          <p:attrName>style.visibility</p:attrName>
                                        </p:attrNameLst>
                                      </p:cBhvr>
                                      <p:to>
                                        <p:strVal val="hidden"/>
                                      </p:to>
                                    </p:set>
                                  </p:childTnLst>
                                </p:cTn>
                              </p:par>
                              <p:par>
                                <p:cTn id="369" presetID="16" presetClass="exit" presetSubtype="42" fill="hold" grpId="4" nodeType="withEffect">
                                  <p:stCondLst>
                                    <p:cond delay="0"/>
                                  </p:stCondLst>
                                  <p:childTnLst>
                                    <p:animEffect transition="out" filter="barn(outHorizontal)">
                                      <p:cBhvr>
                                        <p:cTn id="370" dur="3000"/>
                                        <p:tgtEl>
                                          <p:spTgt spid="25"/>
                                        </p:tgtEl>
                                      </p:cBhvr>
                                    </p:animEffect>
                                    <p:set>
                                      <p:cBhvr>
                                        <p:cTn id="371" dur="1" fill="hold">
                                          <p:stCondLst>
                                            <p:cond delay="2999"/>
                                          </p:stCondLst>
                                        </p:cTn>
                                        <p:tgtEl>
                                          <p:spTgt spid="25"/>
                                        </p:tgtEl>
                                        <p:attrNameLst>
                                          <p:attrName>style.visibility</p:attrName>
                                        </p:attrNameLst>
                                      </p:cBhvr>
                                      <p:to>
                                        <p:strVal val="hidden"/>
                                      </p:to>
                                    </p:set>
                                  </p:childTnLst>
                                </p:cTn>
                              </p:par>
                              <p:par>
                                <p:cTn id="372" presetID="16" presetClass="exit" presetSubtype="42" fill="hold" grpId="4" nodeType="withEffect">
                                  <p:stCondLst>
                                    <p:cond delay="0"/>
                                  </p:stCondLst>
                                  <p:childTnLst>
                                    <p:animEffect transition="out" filter="barn(outHorizontal)">
                                      <p:cBhvr>
                                        <p:cTn id="373" dur="3000"/>
                                        <p:tgtEl>
                                          <p:spTgt spid="7"/>
                                        </p:tgtEl>
                                      </p:cBhvr>
                                    </p:animEffect>
                                    <p:set>
                                      <p:cBhvr>
                                        <p:cTn id="374" dur="1" fill="hold">
                                          <p:stCondLst>
                                            <p:cond delay="2999"/>
                                          </p:stCondLst>
                                        </p:cTn>
                                        <p:tgtEl>
                                          <p:spTgt spid="7"/>
                                        </p:tgtEl>
                                        <p:attrNameLst>
                                          <p:attrName>style.visibility</p:attrName>
                                        </p:attrNameLst>
                                      </p:cBhvr>
                                      <p:to>
                                        <p:strVal val="hidden"/>
                                      </p:to>
                                    </p:set>
                                  </p:childTnLst>
                                </p:cTn>
                              </p:par>
                              <p:par>
                                <p:cTn id="375" presetID="16" presetClass="exit" presetSubtype="42" fill="hold" grpId="4" nodeType="withEffect">
                                  <p:stCondLst>
                                    <p:cond delay="0"/>
                                  </p:stCondLst>
                                  <p:childTnLst>
                                    <p:animEffect transition="out" filter="barn(outHorizontal)">
                                      <p:cBhvr>
                                        <p:cTn id="376" dur="3000"/>
                                        <p:tgtEl>
                                          <p:spTgt spid="9"/>
                                        </p:tgtEl>
                                      </p:cBhvr>
                                    </p:animEffect>
                                    <p:set>
                                      <p:cBhvr>
                                        <p:cTn id="377" dur="1" fill="hold">
                                          <p:stCondLst>
                                            <p:cond delay="2999"/>
                                          </p:stCondLst>
                                        </p:cTn>
                                        <p:tgtEl>
                                          <p:spTgt spid="9"/>
                                        </p:tgtEl>
                                        <p:attrNameLst>
                                          <p:attrName>style.visibility</p:attrName>
                                        </p:attrNameLst>
                                      </p:cBhvr>
                                      <p:to>
                                        <p:strVal val="hidden"/>
                                      </p:to>
                                    </p:set>
                                  </p:childTnLst>
                                </p:cTn>
                              </p:par>
                              <p:par>
                                <p:cTn id="378" presetID="16" presetClass="exit" presetSubtype="42" fill="hold" grpId="4" nodeType="withEffect">
                                  <p:stCondLst>
                                    <p:cond delay="0"/>
                                  </p:stCondLst>
                                  <p:childTnLst>
                                    <p:animEffect transition="out" filter="barn(outHorizontal)">
                                      <p:cBhvr>
                                        <p:cTn id="379" dur="3000"/>
                                        <p:tgtEl>
                                          <p:spTgt spid="11"/>
                                        </p:tgtEl>
                                      </p:cBhvr>
                                    </p:animEffect>
                                    <p:set>
                                      <p:cBhvr>
                                        <p:cTn id="380" dur="1" fill="hold">
                                          <p:stCondLst>
                                            <p:cond delay="2999"/>
                                          </p:stCondLst>
                                        </p:cTn>
                                        <p:tgtEl>
                                          <p:spTgt spid="11"/>
                                        </p:tgtEl>
                                        <p:attrNameLst>
                                          <p:attrName>style.visibility</p:attrName>
                                        </p:attrNameLst>
                                      </p:cBhvr>
                                      <p:to>
                                        <p:strVal val="hidden"/>
                                      </p:to>
                                    </p:set>
                                  </p:childTnLst>
                                </p:cTn>
                              </p:par>
                              <p:par>
                                <p:cTn id="381" presetID="16" presetClass="exit" presetSubtype="42" fill="hold" grpId="4" nodeType="withEffect">
                                  <p:stCondLst>
                                    <p:cond delay="0"/>
                                  </p:stCondLst>
                                  <p:childTnLst>
                                    <p:animEffect transition="out" filter="barn(outHorizontal)">
                                      <p:cBhvr>
                                        <p:cTn id="382" dur="3000"/>
                                        <p:tgtEl>
                                          <p:spTgt spid="12"/>
                                        </p:tgtEl>
                                      </p:cBhvr>
                                    </p:animEffect>
                                    <p:set>
                                      <p:cBhvr>
                                        <p:cTn id="383" dur="1" fill="hold">
                                          <p:stCondLst>
                                            <p:cond delay="2999"/>
                                          </p:stCondLst>
                                        </p:cTn>
                                        <p:tgtEl>
                                          <p:spTgt spid="12"/>
                                        </p:tgtEl>
                                        <p:attrNameLst>
                                          <p:attrName>style.visibility</p:attrName>
                                        </p:attrNameLst>
                                      </p:cBhvr>
                                      <p:to>
                                        <p:strVal val="hidden"/>
                                      </p:to>
                                    </p:set>
                                  </p:childTnLst>
                                </p:cTn>
                              </p:par>
                              <p:par>
                                <p:cTn id="384" presetID="16" presetClass="exit" presetSubtype="42" fill="hold" grpId="4" nodeType="withEffect">
                                  <p:stCondLst>
                                    <p:cond delay="0"/>
                                  </p:stCondLst>
                                  <p:childTnLst>
                                    <p:animEffect transition="out" filter="barn(outHorizontal)">
                                      <p:cBhvr>
                                        <p:cTn id="385" dur="3000"/>
                                        <p:tgtEl>
                                          <p:spTgt spid="18"/>
                                        </p:tgtEl>
                                      </p:cBhvr>
                                    </p:animEffect>
                                    <p:set>
                                      <p:cBhvr>
                                        <p:cTn id="386" dur="1" fill="hold">
                                          <p:stCondLst>
                                            <p:cond delay="2999"/>
                                          </p:stCondLst>
                                        </p:cTn>
                                        <p:tgtEl>
                                          <p:spTgt spid="18"/>
                                        </p:tgtEl>
                                        <p:attrNameLst>
                                          <p:attrName>style.visibility</p:attrName>
                                        </p:attrNameLst>
                                      </p:cBhvr>
                                      <p:to>
                                        <p:strVal val="hidden"/>
                                      </p:to>
                                    </p:set>
                                  </p:childTnLst>
                                </p:cTn>
                              </p:par>
                              <p:par>
                                <p:cTn id="387" presetID="16" presetClass="exit" presetSubtype="42" fill="hold" grpId="4" nodeType="withEffect">
                                  <p:stCondLst>
                                    <p:cond delay="0"/>
                                  </p:stCondLst>
                                  <p:childTnLst>
                                    <p:animEffect transition="out" filter="barn(outHorizontal)">
                                      <p:cBhvr>
                                        <p:cTn id="388" dur="3000"/>
                                        <p:tgtEl>
                                          <p:spTgt spid="19"/>
                                        </p:tgtEl>
                                      </p:cBhvr>
                                    </p:animEffect>
                                    <p:set>
                                      <p:cBhvr>
                                        <p:cTn id="389" dur="1" fill="hold">
                                          <p:stCondLst>
                                            <p:cond delay="2999"/>
                                          </p:stCondLst>
                                        </p:cTn>
                                        <p:tgtEl>
                                          <p:spTgt spid="19"/>
                                        </p:tgtEl>
                                        <p:attrNameLst>
                                          <p:attrName>style.visibility</p:attrName>
                                        </p:attrNameLst>
                                      </p:cBhvr>
                                      <p:to>
                                        <p:strVal val="hidden"/>
                                      </p:to>
                                    </p:set>
                                  </p:childTnLst>
                                </p:cTn>
                              </p:par>
                              <p:par>
                                <p:cTn id="390" presetID="16" presetClass="exit" presetSubtype="42" fill="hold" grpId="4" nodeType="withEffect">
                                  <p:stCondLst>
                                    <p:cond delay="0"/>
                                  </p:stCondLst>
                                  <p:childTnLst>
                                    <p:animEffect transition="out" filter="barn(outHorizontal)">
                                      <p:cBhvr>
                                        <p:cTn id="391" dur="3000"/>
                                        <p:tgtEl>
                                          <p:spTgt spid="20"/>
                                        </p:tgtEl>
                                      </p:cBhvr>
                                    </p:animEffect>
                                    <p:set>
                                      <p:cBhvr>
                                        <p:cTn id="392" dur="1" fill="hold">
                                          <p:stCondLst>
                                            <p:cond delay="2999"/>
                                          </p:stCondLst>
                                        </p:cTn>
                                        <p:tgtEl>
                                          <p:spTgt spid="20"/>
                                        </p:tgtEl>
                                        <p:attrNameLst>
                                          <p:attrName>style.visibility</p:attrName>
                                        </p:attrNameLst>
                                      </p:cBhvr>
                                      <p:to>
                                        <p:strVal val="hidden"/>
                                      </p:to>
                                    </p:set>
                                  </p:childTnLst>
                                </p:cTn>
                              </p:par>
                              <p:par>
                                <p:cTn id="393" presetID="16" presetClass="exit" presetSubtype="42" fill="hold" grpId="4" nodeType="withEffect">
                                  <p:stCondLst>
                                    <p:cond delay="0"/>
                                  </p:stCondLst>
                                  <p:childTnLst>
                                    <p:animEffect transition="out" filter="barn(outHorizontal)">
                                      <p:cBhvr>
                                        <p:cTn id="394" dur="3000"/>
                                        <p:tgtEl>
                                          <p:spTgt spid="21"/>
                                        </p:tgtEl>
                                      </p:cBhvr>
                                    </p:animEffect>
                                    <p:set>
                                      <p:cBhvr>
                                        <p:cTn id="395" dur="1" fill="hold">
                                          <p:stCondLst>
                                            <p:cond delay="2999"/>
                                          </p:stCondLst>
                                        </p:cTn>
                                        <p:tgtEl>
                                          <p:spTgt spid="21"/>
                                        </p:tgtEl>
                                        <p:attrNameLst>
                                          <p:attrName>style.visibility</p:attrName>
                                        </p:attrNameLst>
                                      </p:cBhvr>
                                      <p:to>
                                        <p:strVal val="hidden"/>
                                      </p:to>
                                    </p:set>
                                  </p:childTnLst>
                                </p:cTn>
                              </p:par>
                              <p:par>
                                <p:cTn id="396" presetID="16" presetClass="exit" presetSubtype="42" fill="hold" grpId="4" nodeType="withEffect">
                                  <p:stCondLst>
                                    <p:cond delay="0"/>
                                  </p:stCondLst>
                                  <p:childTnLst>
                                    <p:animEffect transition="out" filter="barn(outHorizontal)">
                                      <p:cBhvr>
                                        <p:cTn id="397" dur="3000"/>
                                        <p:tgtEl>
                                          <p:spTgt spid="26"/>
                                        </p:tgtEl>
                                      </p:cBhvr>
                                    </p:animEffect>
                                    <p:set>
                                      <p:cBhvr>
                                        <p:cTn id="398" dur="1" fill="hold">
                                          <p:stCondLst>
                                            <p:cond delay="2999"/>
                                          </p:stCondLst>
                                        </p:cTn>
                                        <p:tgtEl>
                                          <p:spTgt spid="26"/>
                                        </p:tgtEl>
                                        <p:attrNameLst>
                                          <p:attrName>style.visibility</p:attrName>
                                        </p:attrNameLst>
                                      </p:cBhvr>
                                      <p:to>
                                        <p:strVal val="hidden"/>
                                      </p:to>
                                    </p:set>
                                  </p:childTnLst>
                                </p:cTn>
                              </p:par>
                              <p:par>
                                <p:cTn id="399" presetID="16" presetClass="exit" presetSubtype="42" fill="hold" grpId="4" nodeType="withEffect">
                                  <p:stCondLst>
                                    <p:cond delay="0"/>
                                  </p:stCondLst>
                                  <p:childTnLst>
                                    <p:animEffect transition="out" filter="barn(outHorizontal)">
                                      <p:cBhvr>
                                        <p:cTn id="400" dur="3000"/>
                                        <p:tgtEl>
                                          <p:spTgt spid="27"/>
                                        </p:tgtEl>
                                      </p:cBhvr>
                                    </p:animEffect>
                                    <p:set>
                                      <p:cBhvr>
                                        <p:cTn id="401" dur="1" fill="hold">
                                          <p:stCondLst>
                                            <p:cond delay="2999"/>
                                          </p:stCondLst>
                                        </p:cTn>
                                        <p:tgtEl>
                                          <p:spTgt spid="27"/>
                                        </p:tgtEl>
                                        <p:attrNameLst>
                                          <p:attrName>style.visibility</p:attrName>
                                        </p:attrNameLst>
                                      </p:cBhvr>
                                      <p:to>
                                        <p:strVal val="hidden"/>
                                      </p:to>
                                    </p:set>
                                  </p:childTnLst>
                                </p:cTn>
                              </p:par>
                              <p:par>
                                <p:cTn id="402" presetID="16" presetClass="exit" presetSubtype="42" fill="hold" grpId="4" nodeType="withEffect">
                                  <p:stCondLst>
                                    <p:cond delay="0"/>
                                  </p:stCondLst>
                                  <p:childTnLst>
                                    <p:animEffect transition="out" filter="barn(outHorizontal)">
                                      <p:cBhvr>
                                        <p:cTn id="403" dur="3000"/>
                                        <p:tgtEl>
                                          <p:spTgt spid="28"/>
                                        </p:tgtEl>
                                      </p:cBhvr>
                                    </p:animEffect>
                                    <p:set>
                                      <p:cBhvr>
                                        <p:cTn id="404" dur="1" fill="hold">
                                          <p:stCondLst>
                                            <p:cond delay="2999"/>
                                          </p:stCondLst>
                                        </p:cTn>
                                        <p:tgtEl>
                                          <p:spTgt spid="28"/>
                                        </p:tgtEl>
                                        <p:attrNameLst>
                                          <p:attrName>style.visibility</p:attrName>
                                        </p:attrNameLst>
                                      </p:cBhvr>
                                      <p:to>
                                        <p:strVal val="hidden"/>
                                      </p:to>
                                    </p:set>
                                  </p:childTnLst>
                                </p:cTn>
                              </p:par>
                              <p:par>
                                <p:cTn id="405" presetID="16" presetClass="exit" presetSubtype="42" fill="hold" grpId="4" nodeType="withEffect">
                                  <p:stCondLst>
                                    <p:cond delay="0"/>
                                  </p:stCondLst>
                                  <p:childTnLst>
                                    <p:animEffect transition="out" filter="barn(outHorizontal)">
                                      <p:cBhvr>
                                        <p:cTn id="406" dur="3000"/>
                                        <p:tgtEl>
                                          <p:spTgt spid="29"/>
                                        </p:tgtEl>
                                      </p:cBhvr>
                                    </p:animEffect>
                                    <p:set>
                                      <p:cBhvr>
                                        <p:cTn id="407" dur="1" fill="hold">
                                          <p:stCondLst>
                                            <p:cond delay="2999"/>
                                          </p:stCondLst>
                                        </p:cTn>
                                        <p:tgtEl>
                                          <p:spTgt spid="29"/>
                                        </p:tgtEl>
                                        <p:attrNameLst>
                                          <p:attrName>style.visibility</p:attrName>
                                        </p:attrNameLst>
                                      </p:cBhvr>
                                      <p:to>
                                        <p:strVal val="hidden"/>
                                      </p:to>
                                    </p:set>
                                  </p:childTnLst>
                                </p:cTn>
                              </p:par>
                              <p:par>
                                <p:cTn id="408" presetID="23" presetClass="exit" presetSubtype="544" fill="hold" grpId="3" nodeType="withEffect">
                                  <p:stCondLst>
                                    <p:cond delay="0"/>
                                  </p:stCondLst>
                                  <p:childTnLst>
                                    <p:anim calcmode="lin" valueType="num">
                                      <p:cBhvr>
                                        <p:cTn id="409" dur="3000"/>
                                        <p:tgtEl>
                                          <p:spTgt spid="30"/>
                                        </p:tgtEl>
                                        <p:attrNameLst>
                                          <p:attrName>ppt_w</p:attrName>
                                        </p:attrNameLst>
                                      </p:cBhvr>
                                      <p:tavLst>
                                        <p:tav tm="0">
                                          <p:val>
                                            <p:strVal val="ppt_w"/>
                                          </p:val>
                                        </p:tav>
                                        <p:tav tm="100000">
                                          <p:val>
                                            <p:fltVal val="0"/>
                                          </p:val>
                                        </p:tav>
                                      </p:tavLst>
                                    </p:anim>
                                    <p:anim calcmode="lin" valueType="num">
                                      <p:cBhvr>
                                        <p:cTn id="410" dur="3000"/>
                                        <p:tgtEl>
                                          <p:spTgt spid="30"/>
                                        </p:tgtEl>
                                        <p:attrNameLst>
                                          <p:attrName>ppt_h</p:attrName>
                                        </p:attrNameLst>
                                      </p:cBhvr>
                                      <p:tavLst>
                                        <p:tav tm="0">
                                          <p:val>
                                            <p:strVal val="ppt_h"/>
                                          </p:val>
                                        </p:tav>
                                        <p:tav tm="100000">
                                          <p:val>
                                            <p:fltVal val="0"/>
                                          </p:val>
                                        </p:tav>
                                      </p:tavLst>
                                    </p:anim>
                                    <p:anim calcmode="lin" valueType="num">
                                      <p:cBhvr>
                                        <p:cTn id="411" dur="3000"/>
                                        <p:tgtEl>
                                          <p:spTgt spid="30"/>
                                        </p:tgtEl>
                                        <p:attrNameLst>
                                          <p:attrName>ppt_x</p:attrName>
                                        </p:attrNameLst>
                                      </p:cBhvr>
                                      <p:tavLst>
                                        <p:tav tm="0">
                                          <p:val>
                                            <p:strVal val="ppt_x"/>
                                          </p:val>
                                        </p:tav>
                                        <p:tav tm="100000">
                                          <p:val>
                                            <p:fltVal val="0.5"/>
                                          </p:val>
                                        </p:tav>
                                      </p:tavLst>
                                    </p:anim>
                                    <p:anim calcmode="lin" valueType="num">
                                      <p:cBhvr>
                                        <p:cTn id="412" dur="3000"/>
                                        <p:tgtEl>
                                          <p:spTgt spid="30"/>
                                        </p:tgtEl>
                                        <p:attrNameLst>
                                          <p:attrName>ppt_y</p:attrName>
                                        </p:attrNameLst>
                                      </p:cBhvr>
                                      <p:tavLst>
                                        <p:tav tm="0">
                                          <p:val>
                                            <p:strVal val="ppt_y"/>
                                          </p:val>
                                        </p:tav>
                                        <p:tav tm="100000">
                                          <p:val>
                                            <p:fltVal val="0.5"/>
                                          </p:val>
                                        </p:tav>
                                      </p:tavLst>
                                    </p:anim>
                                    <p:set>
                                      <p:cBhvr>
                                        <p:cTn id="413" dur="1" fill="hold">
                                          <p:stCondLst>
                                            <p:cond delay="2999"/>
                                          </p:stCondLst>
                                        </p:cTn>
                                        <p:tgtEl>
                                          <p:spTgt spid="30"/>
                                        </p:tgtEl>
                                        <p:attrNameLst>
                                          <p:attrName>style.visibility</p:attrName>
                                        </p:attrNameLst>
                                      </p:cBhvr>
                                      <p:to>
                                        <p:strVal val="hidden"/>
                                      </p:to>
                                    </p:set>
                                  </p:childTnLst>
                                </p:cTn>
                              </p:par>
                              <p:par>
                                <p:cTn id="414" presetID="8" presetClass="emph" presetSubtype="0" fill="hold" grpId="4" nodeType="withEffect">
                                  <p:stCondLst>
                                    <p:cond delay="0"/>
                                  </p:stCondLst>
                                  <p:childTnLst>
                                    <p:animRot by="21600000">
                                      <p:cBhvr>
                                        <p:cTn id="415" dur="3000" fill="hold"/>
                                        <p:tgtEl>
                                          <p:spTgt spid="30"/>
                                        </p:tgtEl>
                                        <p:attrNameLst>
                                          <p:attrName>r</p:attrName>
                                        </p:attrNameLst>
                                      </p:cBhvr>
                                    </p:animRot>
                                  </p:childTnLst>
                                </p:cTn>
                              </p:par>
                              <p:par>
                                <p:cTn id="416" presetID="23" presetClass="entr" presetSubtype="272" fill="hold" nodeType="withEffect">
                                  <p:stCondLst>
                                    <p:cond delay="0"/>
                                  </p:stCondLst>
                                  <p:childTnLst>
                                    <p:set>
                                      <p:cBhvr>
                                        <p:cTn id="417" dur="1" fill="hold">
                                          <p:stCondLst>
                                            <p:cond delay="0"/>
                                          </p:stCondLst>
                                        </p:cTn>
                                        <p:tgtEl>
                                          <p:spTgt spid="4"/>
                                        </p:tgtEl>
                                        <p:attrNameLst>
                                          <p:attrName>style.visibility</p:attrName>
                                        </p:attrNameLst>
                                      </p:cBhvr>
                                      <p:to>
                                        <p:strVal val="visible"/>
                                      </p:to>
                                    </p:set>
                                    <p:anim calcmode="lin" valueType="num">
                                      <p:cBhvr>
                                        <p:cTn id="418" dur="3000" fill="hold"/>
                                        <p:tgtEl>
                                          <p:spTgt spid="4"/>
                                        </p:tgtEl>
                                        <p:attrNameLst>
                                          <p:attrName>ppt_w</p:attrName>
                                        </p:attrNameLst>
                                      </p:cBhvr>
                                      <p:tavLst>
                                        <p:tav tm="0">
                                          <p:val>
                                            <p:strVal val="2/3*#ppt_w"/>
                                          </p:val>
                                        </p:tav>
                                        <p:tav tm="100000">
                                          <p:val>
                                            <p:strVal val="#ppt_w"/>
                                          </p:val>
                                        </p:tav>
                                      </p:tavLst>
                                    </p:anim>
                                    <p:anim calcmode="lin" valueType="num">
                                      <p:cBhvr>
                                        <p:cTn id="419" dur="3000" fill="hold"/>
                                        <p:tgtEl>
                                          <p:spTgt spid="4"/>
                                        </p:tgtEl>
                                        <p:attrNameLst>
                                          <p:attrName>ppt_h</p:attrName>
                                        </p:attrNameLst>
                                      </p:cBhvr>
                                      <p:tavLst>
                                        <p:tav tm="0">
                                          <p:val>
                                            <p:strVal val="2/3*#ppt_h"/>
                                          </p:val>
                                        </p:tav>
                                        <p:tav tm="100000">
                                          <p:val>
                                            <p:strVal val="#ppt_h"/>
                                          </p:val>
                                        </p:tav>
                                      </p:tavLst>
                                    </p:anim>
                                  </p:childTnLst>
                                </p:cTn>
                              </p:par>
                              <p:par>
                                <p:cTn id="420" presetID="8" presetClass="entr" presetSubtype="16" fill="hold" nodeType="withEffect">
                                  <p:stCondLst>
                                    <p:cond delay="0"/>
                                  </p:stCondLst>
                                  <p:childTnLst>
                                    <p:set>
                                      <p:cBhvr>
                                        <p:cTn id="421" dur="1" fill="hold">
                                          <p:stCondLst>
                                            <p:cond delay="0"/>
                                          </p:stCondLst>
                                        </p:cTn>
                                        <p:tgtEl>
                                          <p:spTgt spid="4"/>
                                        </p:tgtEl>
                                        <p:attrNameLst>
                                          <p:attrName>style.visibility</p:attrName>
                                        </p:attrNameLst>
                                      </p:cBhvr>
                                      <p:to>
                                        <p:strVal val="visible"/>
                                      </p:to>
                                    </p:set>
                                    <p:animEffect transition="in" filter="diamond(in)">
                                      <p:cBhvr>
                                        <p:cTn id="422"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6" grpId="2" animBg="1"/>
      <p:bldP spid="6" grpId="3" animBg="1"/>
      <p:bldP spid="6" grpId="4" animBg="1"/>
      <p:bldP spid="7" grpId="0" animBg="1"/>
      <p:bldP spid="7" grpId="1" animBg="1"/>
      <p:bldP spid="7" grpId="2" animBg="1"/>
      <p:bldP spid="7" grpId="3" animBg="1"/>
      <p:bldP spid="7" grpId="4" animBg="1"/>
      <p:bldP spid="8" grpId="0" animBg="1"/>
      <p:bldP spid="8" grpId="1" animBg="1"/>
      <p:bldP spid="8" grpId="2" animBg="1"/>
      <p:bldP spid="8" grpId="3" animBg="1"/>
      <p:bldP spid="8" grpId="4" animBg="1"/>
      <p:bldP spid="9" grpId="0" animBg="1"/>
      <p:bldP spid="9" grpId="1" animBg="1"/>
      <p:bldP spid="9" grpId="2" animBg="1"/>
      <p:bldP spid="9" grpId="3" animBg="1"/>
      <p:bldP spid="9" grpId="4" animBg="1"/>
      <p:bldP spid="10" grpId="0" animBg="1"/>
      <p:bldP spid="10" grpId="1" animBg="1"/>
      <p:bldP spid="10" grpId="2" animBg="1"/>
      <p:bldP spid="10" grpId="3" animBg="1"/>
      <p:bldP spid="10" grpId="4" animBg="1"/>
      <p:bldP spid="11" grpId="0" animBg="1"/>
      <p:bldP spid="11" grpId="1" animBg="1"/>
      <p:bldP spid="11" grpId="2" animBg="1"/>
      <p:bldP spid="11" grpId="3" animBg="1"/>
      <p:bldP spid="11" grpId="4" animBg="1"/>
      <p:bldP spid="12" grpId="0" animBg="1"/>
      <p:bldP spid="12" grpId="1" animBg="1"/>
      <p:bldP spid="12" grpId="2" animBg="1"/>
      <p:bldP spid="12" grpId="3" animBg="1"/>
      <p:bldP spid="12" grpId="4" animBg="1"/>
      <p:bldP spid="13" grpId="0" animBg="1"/>
      <p:bldP spid="13" grpId="1" animBg="1"/>
      <p:bldP spid="13" grpId="2" animBg="1"/>
      <p:bldP spid="13" grpId="3" animBg="1"/>
      <p:bldP spid="13" grpId="4" animBg="1"/>
      <p:bldP spid="14" grpId="0" animBg="1"/>
      <p:bldP spid="14" grpId="1" animBg="1"/>
      <p:bldP spid="14" grpId="2" animBg="1"/>
      <p:bldP spid="14" grpId="3" animBg="1"/>
      <p:bldP spid="14" grpId="4" animBg="1"/>
      <p:bldP spid="15" grpId="0" animBg="1"/>
      <p:bldP spid="15" grpId="1" animBg="1"/>
      <p:bldP spid="15" grpId="2" animBg="1"/>
      <p:bldP spid="15" grpId="3" animBg="1"/>
      <p:bldP spid="15" grpId="4" animBg="1"/>
      <p:bldP spid="16" grpId="0" animBg="1"/>
      <p:bldP spid="16" grpId="1" animBg="1"/>
      <p:bldP spid="16" grpId="2" animBg="1"/>
      <p:bldP spid="16" grpId="3" animBg="1"/>
      <p:bldP spid="16" grpId="4" animBg="1"/>
      <p:bldP spid="17" grpId="0" animBg="1"/>
      <p:bldP spid="17" grpId="1" animBg="1"/>
      <p:bldP spid="17" grpId="2" animBg="1"/>
      <p:bldP spid="17" grpId="3" animBg="1"/>
      <p:bldP spid="17" grpId="4" animBg="1"/>
      <p:bldP spid="18" grpId="0" animBg="1"/>
      <p:bldP spid="18" grpId="1" animBg="1"/>
      <p:bldP spid="18" grpId="2" animBg="1"/>
      <p:bldP spid="18" grpId="3" animBg="1"/>
      <p:bldP spid="18" grpId="4" animBg="1"/>
      <p:bldP spid="19" grpId="0" animBg="1"/>
      <p:bldP spid="19" grpId="1" animBg="1"/>
      <p:bldP spid="19" grpId="2" animBg="1"/>
      <p:bldP spid="19" grpId="3" animBg="1"/>
      <p:bldP spid="19" grpId="4" animBg="1"/>
      <p:bldP spid="20" grpId="0" animBg="1"/>
      <p:bldP spid="20" grpId="1" animBg="1"/>
      <p:bldP spid="20" grpId="2" animBg="1"/>
      <p:bldP spid="20" grpId="3" animBg="1"/>
      <p:bldP spid="20" grpId="4" animBg="1"/>
      <p:bldP spid="21" grpId="0" animBg="1"/>
      <p:bldP spid="21" grpId="1" animBg="1"/>
      <p:bldP spid="21" grpId="2" animBg="1"/>
      <p:bldP spid="21" grpId="3" animBg="1"/>
      <p:bldP spid="21" grpId="4" animBg="1"/>
      <p:bldP spid="22" grpId="0" animBg="1"/>
      <p:bldP spid="22" grpId="1" animBg="1"/>
      <p:bldP spid="22" grpId="2" animBg="1"/>
      <p:bldP spid="22" grpId="3" animBg="1"/>
      <p:bldP spid="22" grpId="4" animBg="1"/>
      <p:bldP spid="23" grpId="0" animBg="1"/>
      <p:bldP spid="23" grpId="1" animBg="1"/>
      <p:bldP spid="23" grpId="2" animBg="1"/>
      <p:bldP spid="23" grpId="3" animBg="1"/>
      <p:bldP spid="23" grpId="4" animBg="1"/>
      <p:bldP spid="24" grpId="0" animBg="1"/>
      <p:bldP spid="24" grpId="1" animBg="1"/>
      <p:bldP spid="24" grpId="2" animBg="1"/>
      <p:bldP spid="24" grpId="3" animBg="1"/>
      <p:bldP spid="24" grpId="4" animBg="1"/>
      <p:bldP spid="25" grpId="0" animBg="1"/>
      <p:bldP spid="25" grpId="1" animBg="1"/>
      <p:bldP spid="25" grpId="2" animBg="1"/>
      <p:bldP spid="25" grpId="3" animBg="1"/>
      <p:bldP spid="25" grpId="4" animBg="1"/>
      <p:bldP spid="26" grpId="0" animBg="1"/>
      <p:bldP spid="26" grpId="1" animBg="1"/>
      <p:bldP spid="26" grpId="2" animBg="1"/>
      <p:bldP spid="26" grpId="3" animBg="1"/>
      <p:bldP spid="26" grpId="4" animBg="1"/>
      <p:bldP spid="27" grpId="0" animBg="1"/>
      <p:bldP spid="27" grpId="1" animBg="1"/>
      <p:bldP spid="27" grpId="2" animBg="1"/>
      <p:bldP spid="27" grpId="3" animBg="1"/>
      <p:bldP spid="27" grpId="4" animBg="1"/>
      <p:bldP spid="28" grpId="0" animBg="1"/>
      <p:bldP spid="28" grpId="1" animBg="1"/>
      <p:bldP spid="28" grpId="2" animBg="1"/>
      <p:bldP spid="28" grpId="3" animBg="1"/>
      <p:bldP spid="28" grpId="4" animBg="1"/>
      <p:bldP spid="29" grpId="0" animBg="1"/>
      <p:bldP spid="29" grpId="1" animBg="1"/>
      <p:bldP spid="29" grpId="2" animBg="1"/>
      <p:bldP spid="29" grpId="3" animBg="1"/>
      <p:bldP spid="29" grpId="4" animBg="1"/>
      <p:bldP spid="30" grpId="0" animBg="1"/>
      <p:bldP spid="30" grpId="1" animBg="1"/>
      <p:bldP spid="30" grpId="2" animBg="1"/>
      <p:bldP spid="30" grpId="3" animBg="1"/>
      <p:bldP spid="30" grpId="4" animBg="1"/>
      <p:bldP spid="31"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chemeClr val="accent5">
                  <a:lumMod val="75000"/>
                </a:schemeClr>
              </a:gs>
              <a:gs pos="50000">
                <a:schemeClr val="bg2">
                  <a:lumMod val="60000"/>
                  <a:lumOff val="40000"/>
                  <a:shade val="67500"/>
                  <a:satMod val="115000"/>
                </a:schemeClr>
              </a:gs>
              <a:gs pos="100000">
                <a:schemeClr val="bg2">
                  <a:lumMod val="60000"/>
                  <a:lumOff val="40000"/>
                  <a:shade val="100000"/>
                  <a:satMod val="115000"/>
                </a:schemeClr>
              </a:gs>
            </a:gsLst>
            <a:path path="circle">
              <a:fillToRect l="50000" t="50000" r="50000" b="50000"/>
            </a:path>
            <a:tileRect/>
          </a:gradFill>
        </p:spPr>
        <p:txBody>
          <a:bodyPr/>
          <a:lstStyle/>
          <a:p>
            <a:endParaRPr lang="es-ES" dirty="0"/>
          </a:p>
        </p:txBody>
      </p:sp>
      <p:pic>
        <p:nvPicPr>
          <p:cNvPr id="4" name="3 Imagen" descr="2048 (11).jpg"/>
          <p:cNvPicPr>
            <a:picLocks noChangeAspect="1"/>
          </p:cNvPicPr>
          <p:nvPr/>
        </p:nvPicPr>
        <p:blipFill>
          <a:blip r:embed="rId2"/>
          <a:stretch>
            <a:fillRect/>
          </a:stretch>
        </p:blipFill>
        <p:spPr>
          <a:xfrm>
            <a:off x="0" y="0"/>
            <a:ext cx="9161859" cy="6858000"/>
          </a:xfrm>
          <a:prstGeom prst="rect">
            <a:avLst/>
          </a:prstGeom>
        </p:spPr>
      </p:pic>
      <p:sp>
        <p:nvSpPr>
          <p:cNvPr id="5" name="4 Elipse"/>
          <p:cNvSpPr/>
          <p:nvPr/>
        </p:nvSpPr>
        <p:spPr>
          <a:xfrm>
            <a:off x="1714480" y="1857364"/>
            <a:ext cx="914400" cy="914400"/>
          </a:xfrm>
          <a:prstGeom prst="ellipse">
            <a:avLst/>
          </a:prstGeom>
          <a:gradFill flip="none" rotWithShape="1">
            <a:gsLst>
              <a:gs pos="0">
                <a:schemeClr val="tx2">
                  <a:lumMod val="90000"/>
                </a:schemeClr>
              </a:gs>
              <a:gs pos="50000">
                <a:schemeClr val="tx2">
                  <a:lumMod val="25000"/>
                  <a:shade val="67500"/>
                  <a:satMod val="115000"/>
                </a:schemeClr>
              </a:gs>
              <a:gs pos="100000">
                <a:schemeClr val="tx2">
                  <a:lumMod val="25000"/>
                  <a:shade val="100000"/>
                  <a:satMod val="115000"/>
                </a:schemeClr>
              </a:gs>
            </a:gsLst>
            <a:path path="circle">
              <a:fillToRect l="50000" t="50000" r="50000" b="50000"/>
            </a:path>
            <a:tileRect/>
          </a:gradFill>
          <a:ln>
            <a:noFill/>
          </a:ln>
          <a:effectLst>
            <a:outerShdw blurRad="50800" dist="38100" dir="13500000" algn="b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Elipse"/>
          <p:cNvSpPr/>
          <p:nvPr/>
        </p:nvSpPr>
        <p:spPr>
          <a:xfrm>
            <a:off x="1500166" y="2786058"/>
            <a:ext cx="914400" cy="914400"/>
          </a:xfrm>
          <a:prstGeom prst="ellipse">
            <a:avLst/>
          </a:prstGeom>
          <a:gradFill flip="none" rotWithShape="1">
            <a:gsLst>
              <a:gs pos="0">
                <a:schemeClr val="tx2">
                  <a:lumMod val="90000"/>
                </a:schemeClr>
              </a:gs>
              <a:gs pos="50000">
                <a:schemeClr val="tx2">
                  <a:lumMod val="25000"/>
                  <a:shade val="67500"/>
                  <a:satMod val="115000"/>
                </a:schemeClr>
              </a:gs>
              <a:gs pos="100000">
                <a:schemeClr val="tx2">
                  <a:lumMod val="25000"/>
                  <a:shade val="100000"/>
                  <a:satMod val="115000"/>
                </a:schemeClr>
              </a:gs>
            </a:gsLst>
            <a:path path="circle">
              <a:fillToRect l="50000" t="50000" r="50000" b="50000"/>
            </a:path>
            <a:tileRect/>
          </a:gradFill>
          <a:ln>
            <a:noFill/>
          </a:ln>
          <a:effectLst>
            <a:outerShdw blurRad="50800" dist="38100" dir="13500000" algn="b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Elipse"/>
          <p:cNvSpPr/>
          <p:nvPr/>
        </p:nvSpPr>
        <p:spPr>
          <a:xfrm>
            <a:off x="1643042" y="3714752"/>
            <a:ext cx="914400" cy="914400"/>
          </a:xfrm>
          <a:prstGeom prst="ellipse">
            <a:avLst/>
          </a:prstGeom>
          <a:gradFill flip="none" rotWithShape="1">
            <a:gsLst>
              <a:gs pos="0">
                <a:schemeClr val="tx2">
                  <a:lumMod val="90000"/>
                </a:schemeClr>
              </a:gs>
              <a:gs pos="50000">
                <a:schemeClr val="tx2">
                  <a:lumMod val="25000"/>
                  <a:shade val="67500"/>
                  <a:satMod val="115000"/>
                </a:schemeClr>
              </a:gs>
              <a:gs pos="100000">
                <a:schemeClr val="tx2">
                  <a:lumMod val="25000"/>
                  <a:shade val="100000"/>
                  <a:satMod val="115000"/>
                </a:schemeClr>
              </a:gs>
            </a:gsLst>
            <a:path path="circle">
              <a:fillToRect l="50000" t="50000" r="50000" b="50000"/>
            </a:path>
            <a:tileRect/>
          </a:gradFill>
          <a:ln>
            <a:noFill/>
          </a:ln>
          <a:effectLst>
            <a:outerShdw blurRad="50800" dist="38100" dir="13500000" algn="b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Elipse"/>
          <p:cNvSpPr/>
          <p:nvPr/>
        </p:nvSpPr>
        <p:spPr>
          <a:xfrm>
            <a:off x="2214546" y="1071546"/>
            <a:ext cx="914400" cy="914400"/>
          </a:xfrm>
          <a:prstGeom prst="ellipse">
            <a:avLst/>
          </a:prstGeom>
          <a:gradFill flip="none" rotWithShape="1">
            <a:gsLst>
              <a:gs pos="0">
                <a:schemeClr val="tx2">
                  <a:lumMod val="90000"/>
                </a:schemeClr>
              </a:gs>
              <a:gs pos="50000">
                <a:schemeClr val="tx2">
                  <a:lumMod val="25000"/>
                  <a:shade val="67500"/>
                  <a:satMod val="115000"/>
                </a:schemeClr>
              </a:gs>
              <a:gs pos="100000">
                <a:schemeClr val="tx2">
                  <a:lumMod val="25000"/>
                  <a:shade val="100000"/>
                  <a:satMod val="115000"/>
                </a:schemeClr>
              </a:gs>
            </a:gsLst>
            <a:path path="circle">
              <a:fillToRect l="50000" t="50000" r="50000" b="50000"/>
            </a:path>
            <a:tileRect/>
          </a:gradFill>
          <a:ln>
            <a:noFill/>
          </a:ln>
          <a:effectLst>
            <a:outerShdw blurRad="50800" dist="38100" dir="13500000" algn="b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Elipse"/>
          <p:cNvSpPr/>
          <p:nvPr/>
        </p:nvSpPr>
        <p:spPr>
          <a:xfrm>
            <a:off x="2928926" y="571480"/>
            <a:ext cx="914400" cy="914400"/>
          </a:xfrm>
          <a:prstGeom prst="ellipse">
            <a:avLst/>
          </a:prstGeom>
          <a:gradFill flip="none" rotWithShape="1">
            <a:gsLst>
              <a:gs pos="0">
                <a:schemeClr val="tx2">
                  <a:lumMod val="90000"/>
                </a:schemeClr>
              </a:gs>
              <a:gs pos="50000">
                <a:schemeClr val="tx2">
                  <a:lumMod val="25000"/>
                  <a:shade val="67500"/>
                  <a:satMod val="115000"/>
                </a:schemeClr>
              </a:gs>
              <a:gs pos="100000">
                <a:schemeClr val="tx2">
                  <a:lumMod val="25000"/>
                  <a:shade val="100000"/>
                  <a:satMod val="115000"/>
                </a:schemeClr>
              </a:gs>
            </a:gsLst>
            <a:path path="circle">
              <a:fillToRect l="50000" t="50000" r="50000" b="50000"/>
            </a:path>
            <a:tileRect/>
          </a:gradFill>
          <a:ln>
            <a:noFill/>
          </a:ln>
          <a:effectLst>
            <a:outerShdw blurRad="50800" dist="38100" dir="13500000" algn="b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Elipse"/>
          <p:cNvSpPr/>
          <p:nvPr/>
        </p:nvSpPr>
        <p:spPr>
          <a:xfrm>
            <a:off x="3857620" y="285728"/>
            <a:ext cx="914400" cy="914400"/>
          </a:xfrm>
          <a:prstGeom prst="ellipse">
            <a:avLst/>
          </a:prstGeom>
          <a:gradFill flip="none" rotWithShape="1">
            <a:gsLst>
              <a:gs pos="0">
                <a:schemeClr val="tx2">
                  <a:lumMod val="90000"/>
                </a:schemeClr>
              </a:gs>
              <a:gs pos="50000">
                <a:schemeClr val="tx2">
                  <a:lumMod val="25000"/>
                  <a:shade val="67500"/>
                  <a:satMod val="115000"/>
                </a:schemeClr>
              </a:gs>
              <a:gs pos="100000">
                <a:schemeClr val="tx2">
                  <a:lumMod val="25000"/>
                  <a:shade val="100000"/>
                  <a:satMod val="115000"/>
                </a:schemeClr>
              </a:gs>
            </a:gsLst>
            <a:path path="circle">
              <a:fillToRect l="50000" t="50000" r="50000" b="50000"/>
            </a:path>
            <a:tileRect/>
          </a:gradFill>
          <a:ln>
            <a:noFill/>
          </a:ln>
          <a:effectLst>
            <a:outerShdw blurRad="50800" dist="38100" dir="13500000" algn="b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Elipse"/>
          <p:cNvSpPr/>
          <p:nvPr/>
        </p:nvSpPr>
        <p:spPr>
          <a:xfrm>
            <a:off x="4786314" y="357166"/>
            <a:ext cx="914400" cy="914400"/>
          </a:xfrm>
          <a:prstGeom prst="ellipse">
            <a:avLst/>
          </a:prstGeom>
          <a:gradFill flip="none" rotWithShape="1">
            <a:gsLst>
              <a:gs pos="0">
                <a:schemeClr val="tx2">
                  <a:lumMod val="90000"/>
                </a:schemeClr>
              </a:gs>
              <a:gs pos="50000">
                <a:schemeClr val="tx2">
                  <a:lumMod val="25000"/>
                  <a:shade val="67500"/>
                  <a:satMod val="115000"/>
                </a:schemeClr>
              </a:gs>
              <a:gs pos="100000">
                <a:schemeClr val="tx2">
                  <a:lumMod val="25000"/>
                  <a:shade val="100000"/>
                  <a:satMod val="115000"/>
                </a:schemeClr>
              </a:gs>
            </a:gsLst>
            <a:path path="circle">
              <a:fillToRect l="50000" t="50000" r="50000" b="50000"/>
            </a:path>
            <a:tileRect/>
          </a:gradFill>
          <a:ln>
            <a:noFill/>
          </a:ln>
          <a:effectLst>
            <a:outerShdw blurRad="50800" dist="38100" dir="13500000" algn="b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Elipse"/>
          <p:cNvSpPr/>
          <p:nvPr/>
        </p:nvSpPr>
        <p:spPr>
          <a:xfrm>
            <a:off x="5643570" y="714356"/>
            <a:ext cx="914400" cy="914400"/>
          </a:xfrm>
          <a:prstGeom prst="ellipse">
            <a:avLst/>
          </a:prstGeom>
          <a:gradFill flip="none" rotWithShape="1">
            <a:gsLst>
              <a:gs pos="0">
                <a:schemeClr val="tx2">
                  <a:lumMod val="90000"/>
                </a:schemeClr>
              </a:gs>
              <a:gs pos="50000">
                <a:schemeClr val="tx2">
                  <a:lumMod val="25000"/>
                  <a:shade val="67500"/>
                  <a:satMod val="115000"/>
                </a:schemeClr>
              </a:gs>
              <a:gs pos="100000">
                <a:schemeClr val="tx2">
                  <a:lumMod val="25000"/>
                  <a:shade val="100000"/>
                  <a:satMod val="115000"/>
                </a:schemeClr>
              </a:gs>
            </a:gsLst>
            <a:path path="circle">
              <a:fillToRect l="50000" t="50000" r="50000" b="50000"/>
            </a:path>
            <a:tileRect/>
          </a:gradFill>
          <a:ln>
            <a:noFill/>
          </a:ln>
          <a:effectLst>
            <a:outerShdw blurRad="50800" dist="38100" dir="13500000" algn="b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Elipse"/>
          <p:cNvSpPr/>
          <p:nvPr/>
        </p:nvSpPr>
        <p:spPr>
          <a:xfrm>
            <a:off x="6357950" y="1285860"/>
            <a:ext cx="914400" cy="914400"/>
          </a:xfrm>
          <a:prstGeom prst="ellipse">
            <a:avLst/>
          </a:prstGeom>
          <a:gradFill flip="none" rotWithShape="1">
            <a:gsLst>
              <a:gs pos="0">
                <a:schemeClr val="tx2">
                  <a:lumMod val="90000"/>
                </a:schemeClr>
              </a:gs>
              <a:gs pos="50000">
                <a:schemeClr val="tx2">
                  <a:lumMod val="25000"/>
                  <a:shade val="67500"/>
                  <a:satMod val="115000"/>
                </a:schemeClr>
              </a:gs>
              <a:gs pos="100000">
                <a:schemeClr val="tx2">
                  <a:lumMod val="25000"/>
                  <a:shade val="100000"/>
                  <a:satMod val="115000"/>
                </a:schemeClr>
              </a:gs>
            </a:gsLst>
            <a:path path="circle">
              <a:fillToRect l="50000" t="50000" r="50000" b="50000"/>
            </a:path>
            <a:tileRect/>
          </a:gradFill>
          <a:ln>
            <a:noFill/>
          </a:ln>
          <a:effectLst>
            <a:outerShdw blurRad="50800" dist="38100" dir="13500000" algn="b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Elipse"/>
          <p:cNvSpPr/>
          <p:nvPr/>
        </p:nvSpPr>
        <p:spPr>
          <a:xfrm>
            <a:off x="6786578" y="2143116"/>
            <a:ext cx="914400" cy="914400"/>
          </a:xfrm>
          <a:prstGeom prst="ellipse">
            <a:avLst/>
          </a:prstGeom>
          <a:gradFill flip="none" rotWithShape="1">
            <a:gsLst>
              <a:gs pos="0">
                <a:schemeClr val="tx2">
                  <a:lumMod val="90000"/>
                </a:schemeClr>
              </a:gs>
              <a:gs pos="50000">
                <a:schemeClr val="tx2">
                  <a:lumMod val="25000"/>
                  <a:shade val="67500"/>
                  <a:satMod val="115000"/>
                </a:schemeClr>
              </a:gs>
              <a:gs pos="100000">
                <a:schemeClr val="tx2">
                  <a:lumMod val="25000"/>
                  <a:shade val="100000"/>
                  <a:satMod val="115000"/>
                </a:schemeClr>
              </a:gs>
            </a:gsLst>
            <a:path path="circle">
              <a:fillToRect l="50000" t="50000" r="50000" b="50000"/>
            </a:path>
            <a:tileRect/>
          </a:gradFill>
          <a:ln>
            <a:noFill/>
          </a:ln>
          <a:effectLst>
            <a:outerShdw blurRad="50800" dist="38100" dir="13500000" algn="b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Elipse"/>
          <p:cNvSpPr/>
          <p:nvPr/>
        </p:nvSpPr>
        <p:spPr>
          <a:xfrm>
            <a:off x="6858016" y="3071810"/>
            <a:ext cx="914400" cy="857256"/>
          </a:xfrm>
          <a:prstGeom prst="ellipse">
            <a:avLst/>
          </a:prstGeom>
          <a:gradFill flip="none" rotWithShape="1">
            <a:gsLst>
              <a:gs pos="0">
                <a:schemeClr val="tx2">
                  <a:lumMod val="90000"/>
                </a:schemeClr>
              </a:gs>
              <a:gs pos="50000">
                <a:schemeClr val="tx2">
                  <a:lumMod val="25000"/>
                  <a:shade val="67500"/>
                  <a:satMod val="115000"/>
                </a:schemeClr>
              </a:gs>
              <a:gs pos="100000">
                <a:schemeClr val="tx2">
                  <a:lumMod val="25000"/>
                  <a:shade val="100000"/>
                  <a:satMod val="115000"/>
                </a:schemeClr>
              </a:gs>
            </a:gsLst>
            <a:path path="circle">
              <a:fillToRect l="50000" t="50000" r="50000" b="50000"/>
            </a:path>
            <a:tileRect/>
          </a:gradFill>
          <a:ln>
            <a:noFill/>
          </a:ln>
          <a:effectLst>
            <a:outerShdw blurRad="50800" dist="38100" dir="13500000" algn="b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Elipse"/>
          <p:cNvSpPr/>
          <p:nvPr/>
        </p:nvSpPr>
        <p:spPr>
          <a:xfrm>
            <a:off x="6643702" y="3929066"/>
            <a:ext cx="914400" cy="914400"/>
          </a:xfrm>
          <a:prstGeom prst="ellipse">
            <a:avLst/>
          </a:prstGeom>
          <a:gradFill flip="none" rotWithShape="1">
            <a:gsLst>
              <a:gs pos="0">
                <a:schemeClr val="tx2">
                  <a:lumMod val="90000"/>
                </a:schemeClr>
              </a:gs>
              <a:gs pos="50000">
                <a:schemeClr val="tx2">
                  <a:lumMod val="25000"/>
                  <a:shade val="67500"/>
                  <a:satMod val="115000"/>
                </a:schemeClr>
              </a:gs>
              <a:gs pos="100000">
                <a:schemeClr val="tx2">
                  <a:lumMod val="25000"/>
                  <a:shade val="100000"/>
                  <a:satMod val="115000"/>
                </a:schemeClr>
              </a:gs>
            </a:gsLst>
            <a:path path="circle">
              <a:fillToRect l="50000" t="50000" r="50000" b="50000"/>
            </a:path>
            <a:tileRect/>
          </a:gradFill>
          <a:ln>
            <a:noFill/>
          </a:ln>
          <a:effectLst>
            <a:outerShdw blurRad="50800" dist="38100" dir="13500000" algn="b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Elipse"/>
          <p:cNvSpPr/>
          <p:nvPr/>
        </p:nvSpPr>
        <p:spPr>
          <a:xfrm>
            <a:off x="2071670" y="4572008"/>
            <a:ext cx="914400" cy="914400"/>
          </a:xfrm>
          <a:prstGeom prst="ellipse">
            <a:avLst/>
          </a:prstGeom>
          <a:gradFill flip="none" rotWithShape="1">
            <a:gsLst>
              <a:gs pos="0">
                <a:schemeClr val="tx2">
                  <a:lumMod val="90000"/>
                </a:schemeClr>
              </a:gs>
              <a:gs pos="50000">
                <a:schemeClr val="tx2">
                  <a:lumMod val="25000"/>
                  <a:shade val="67500"/>
                  <a:satMod val="115000"/>
                </a:schemeClr>
              </a:gs>
              <a:gs pos="100000">
                <a:schemeClr val="tx2">
                  <a:lumMod val="25000"/>
                  <a:shade val="100000"/>
                  <a:satMod val="115000"/>
                </a:schemeClr>
              </a:gs>
            </a:gsLst>
            <a:path path="circle">
              <a:fillToRect l="50000" t="50000" r="50000" b="50000"/>
            </a:path>
            <a:tileRect/>
          </a:gradFill>
          <a:ln>
            <a:noFill/>
          </a:ln>
          <a:effectLst>
            <a:outerShdw blurRad="50800" dist="38100" dir="13500000" algn="b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Elipse"/>
          <p:cNvSpPr/>
          <p:nvPr/>
        </p:nvSpPr>
        <p:spPr>
          <a:xfrm>
            <a:off x="2786050" y="5143512"/>
            <a:ext cx="914400" cy="914400"/>
          </a:xfrm>
          <a:prstGeom prst="ellipse">
            <a:avLst/>
          </a:prstGeom>
          <a:gradFill flip="none" rotWithShape="1">
            <a:gsLst>
              <a:gs pos="0">
                <a:schemeClr val="tx2">
                  <a:lumMod val="90000"/>
                </a:schemeClr>
              </a:gs>
              <a:gs pos="50000">
                <a:schemeClr val="tx2">
                  <a:lumMod val="25000"/>
                  <a:shade val="67500"/>
                  <a:satMod val="115000"/>
                </a:schemeClr>
              </a:gs>
              <a:gs pos="100000">
                <a:schemeClr val="tx2">
                  <a:lumMod val="25000"/>
                  <a:shade val="100000"/>
                  <a:satMod val="115000"/>
                </a:schemeClr>
              </a:gs>
            </a:gsLst>
            <a:path path="circle">
              <a:fillToRect l="50000" t="50000" r="50000" b="50000"/>
            </a:path>
            <a:tileRect/>
          </a:gradFill>
          <a:ln>
            <a:noFill/>
          </a:ln>
          <a:effectLst>
            <a:outerShdw blurRad="50800" dist="38100" dir="13500000" algn="b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Elipse"/>
          <p:cNvSpPr/>
          <p:nvPr/>
        </p:nvSpPr>
        <p:spPr>
          <a:xfrm>
            <a:off x="3643306" y="5500702"/>
            <a:ext cx="914400" cy="914400"/>
          </a:xfrm>
          <a:prstGeom prst="ellipse">
            <a:avLst/>
          </a:prstGeom>
          <a:gradFill flip="none" rotWithShape="1">
            <a:gsLst>
              <a:gs pos="0">
                <a:schemeClr val="tx2">
                  <a:lumMod val="90000"/>
                </a:schemeClr>
              </a:gs>
              <a:gs pos="50000">
                <a:schemeClr val="tx2">
                  <a:lumMod val="25000"/>
                  <a:shade val="67500"/>
                  <a:satMod val="115000"/>
                </a:schemeClr>
              </a:gs>
              <a:gs pos="100000">
                <a:schemeClr val="tx2">
                  <a:lumMod val="25000"/>
                  <a:shade val="100000"/>
                  <a:satMod val="115000"/>
                </a:schemeClr>
              </a:gs>
            </a:gsLst>
            <a:path path="circle">
              <a:fillToRect l="50000" t="50000" r="50000" b="50000"/>
            </a:path>
            <a:tileRect/>
          </a:gradFill>
          <a:ln>
            <a:noFill/>
          </a:ln>
          <a:effectLst>
            <a:outerShdw blurRad="50800" dist="38100" dir="13500000" algn="b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Elipse"/>
          <p:cNvSpPr/>
          <p:nvPr/>
        </p:nvSpPr>
        <p:spPr>
          <a:xfrm>
            <a:off x="4572000" y="5500702"/>
            <a:ext cx="914400" cy="914400"/>
          </a:xfrm>
          <a:prstGeom prst="ellipse">
            <a:avLst/>
          </a:prstGeom>
          <a:gradFill flip="none" rotWithShape="1">
            <a:gsLst>
              <a:gs pos="0">
                <a:schemeClr val="tx2">
                  <a:lumMod val="90000"/>
                </a:schemeClr>
              </a:gs>
              <a:gs pos="50000">
                <a:schemeClr val="tx2">
                  <a:lumMod val="25000"/>
                  <a:shade val="67500"/>
                  <a:satMod val="115000"/>
                </a:schemeClr>
              </a:gs>
              <a:gs pos="100000">
                <a:schemeClr val="tx2">
                  <a:lumMod val="25000"/>
                  <a:shade val="100000"/>
                  <a:satMod val="115000"/>
                </a:schemeClr>
              </a:gs>
            </a:gsLst>
            <a:path path="circle">
              <a:fillToRect l="50000" t="50000" r="50000" b="50000"/>
            </a:path>
            <a:tileRect/>
          </a:gradFill>
          <a:ln>
            <a:noFill/>
          </a:ln>
          <a:effectLst>
            <a:outerShdw blurRad="50800" dist="38100" dir="13500000" algn="b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Elipse"/>
          <p:cNvSpPr/>
          <p:nvPr/>
        </p:nvSpPr>
        <p:spPr>
          <a:xfrm>
            <a:off x="5429256" y="5214950"/>
            <a:ext cx="914400" cy="914400"/>
          </a:xfrm>
          <a:prstGeom prst="ellipse">
            <a:avLst/>
          </a:prstGeom>
          <a:gradFill flip="none" rotWithShape="1">
            <a:gsLst>
              <a:gs pos="0">
                <a:schemeClr val="tx2">
                  <a:lumMod val="90000"/>
                </a:schemeClr>
              </a:gs>
              <a:gs pos="50000">
                <a:schemeClr val="tx2">
                  <a:lumMod val="25000"/>
                  <a:shade val="67500"/>
                  <a:satMod val="115000"/>
                </a:schemeClr>
              </a:gs>
              <a:gs pos="100000">
                <a:schemeClr val="tx2">
                  <a:lumMod val="25000"/>
                  <a:shade val="100000"/>
                  <a:satMod val="115000"/>
                </a:schemeClr>
              </a:gs>
            </a:gsLst>
            <a:path path="circle">
              <a:fillToRect l="50000" t="50000" r="50000" b="50000"/>
            </a:path>
            <a:tileRect/>
          </a:gradFill>
          <a:ln>
            <a:noFill/>
          </a:ln>
          <a:effectLst>
            <a:outerShdw blurRad="50800" dist="38100" dir="13500000" algn="b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Elipse"/>
          <p:cNvSpPr/>
          <p:nvPr/>
        </p:nvSpPr>
        <p:spPr>
          <a:xfrm>
            <a:off x="6143636" y="4714884"/>
            <a:ext cx="928694" cy="914400"/>
          </a:xfrm>
          <a:prstGeom prst="ellipse">
            <a:avLst/>
          </a:prstGeom>
          <a:gradFill flip="none" rotWithShape="1">
            <a:gsLst>
              <a:gs pos="0">
                <a:schemeClr val="tx2">
                  <a:lumMod val="90000"/>
                </a:schemeClr>
              </a:gs>
              <a:gs pos="50000">
                <a:schemeClr val="tx2">
                  <a:lumMod val="25000"/>
                  <a:shade val="67500"/>
                  <a:satMod val="115000"/>
                </a:schemeClr>
              </a:gs>
              <a:gs pos="100000">
                <a:schemeClr val="tx2">
                  <a:lumMod val="25000"/>
                  <a:shade val="100000"/>
                  <a:satMod val="115000"/>
                </a:schemeClr>
              </a:gs>
            </a:gsLst>
            <a:path path="circle">
              <a:fillToRect l="50000" t="50000" r="50000" b="50000"/>
            </a:path>
            <a:tileRect/>
          </a:gradFill>
          <a:ln>
            <a:noFill/>
          </a:ln>
          <a:effectLst>
            <a:outerShdw blurRad="50800" dist="38100" dir="13500000" algn="b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Rectángulo"/>
          <p:cNvSpPr/>
          <p:nvPr/>
        </p:nvSpPr>
        <p:spPr>
          <a:xfrm>
            <a:off x="0" y="0"/>
            <a:ext cx="9358346" cy="6858000"/>
          </a:xfrm>
          <a:prstGeom prst="rect">
            <a:avLst/>
          </a:prstGeom>
          <a:gradFill flip="none" rotWithShape="1">
            <a:gsLst>
              <a:gs pos="0">
                <a:schemeClr val="tx2">
                  <a:lumMod val="50000"/>
                  <a:shade val="30000"/>
                  <a:satMod val="115000"/>
                </a:schemeClr>
              </a:gs>
              <a:gs pos="50000">
                <a:schemeClr val="tx2">
                  <a:lumMod val="50000"/>
                  <a:shade val="67500"/>
                  <a:satMod val="115000"/>
                </a:schemeClr>
              </a:gs>
              <a:gs pos="100000">
                <a:schemeClr val="tx2">
                  <a:lumMod val="50000"/>
                  <a:shade val="100000"/>
                  <a:satMod val="115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3"/>
                                        </p:tgtEl>
                                        <p:attrNameLst>
                                          <p:attrName>style.opacity</p:attrName>
                                        </p:attrNameLst>
                                      </p:cBhvr>
                                      <p:to>
                                        <p:strVal val="0"/>
                                      </p:to>
                                    </p:set>
                                    <p:animEffect filter="image" prLst="opacity: 0">
                                      <p:cBhvr rctx="IE">
                                        <p:cTn id="7" dur="indefinite"/>
                                        <p:tgtEl>
                                          <p:spTgt spid="23"/>
                                        </p:tgtEl>
                                      </p:cBhvr>
                                    </p:animEffect>
                                  </p:childTnLst>
                                </p:cTn>
                              </p:par>
                              <p:par>
                                <p:cTn id="8" presetID="23" presetClass="entr" presetSubtype="528"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p:cTn id="10" dur="3000" fill="hold"/>
                                        <p:tgtEl>
                                          <p:spTgt spid="5"/>
                                        </p:tgtEl>
                                        <p:attrNameLst>
                                          <p:attrName>ppt_w</p:attrName>
                                        </p:attrNameLst>
                                      </p:cBhvr>
                                      <p:tavLst>
                                        <p:tav tm="0">
                                          <p:val>
                                            <p:fltVal val="0"/>
                                          </p:val>
                                        </p:tav>
                                        <p:tav tm="100000">
                                          <p:val>
                                            <p:strVal val="#ppt_w"/>
                                          </p:val>
                                        </p:tav>
                                      </p:tavLst>
                                    </p:anim>
                                    <p:anim calcmode="lin" valueType="num">
                                      <p:cBhvr>
                                        <p:cTn id="11" dur="3000" fill="hold"/>
                                        <p:tgtEl>
                                          <p:spTgt spid="5"/>
                                        </p:tgtEl>
                                        <p:attrNameLst>
                                          <p:attrName>ppt_h</p:attrName>
                                        </p:attrNameLst>
                                      </p:cBhvr>
                                      <p:tavLst>
                                        <p:tav tm="0">
                                          <p:val>
                                            <p:fltVal val="0"/>
                                          </p:val>
                                        </p:tav>
                                        <p:tav tm="100000">
                                          <p:val>
                                            <p:strVal val="#ppt_h"/>
                                          </p:val>
                                        </p:tav>
                                      </p:tavLst>
                                    </p:anim>
                                    <p:anim calcmode="lin" valueType="num">
                                      <p:cBhvr>
                                        <p:cTn id="12" dur="3000" fill="hold"/>
                                        <p:tgtEl>
                                          <p:spTgt spid="5"/>
                                        </p:tgtEl>
                                        <p:attrNameLst>
                                          <p:attrName>ppt_x</p:attrName>
                                        </p:attrNameLst>
                                      </p:cBhvr>
                                      <p:tavLst>
                                        <p:tav tm="0">
                                          <p:val>
                                            <p:fltVal val="0.5"/>
                                          </p:val>
                                        </p:tav>
                                        <p:tav tm="100000">
                                          <p:val>
                                            <p:strVal val="#ppt_x"/>
                                          </p:val>
                                        </p:tav>
                                      </p:tavLst>
                                    </p:anim>
                                    <p:anim calcmode="lin" valueType="num">
                                      <p:cBhvr>
                                        <p:cTn id="13" dur="3000" fill="hold"/>
                                        <p:tgtEl>
                                          <p:spTgt spid="5"/>
                                        </p:tgtEl>
                                        <p:attrNameLst>
                                          <p:attrName>ppt_y</p:attrName>
                                        </p:attrNameLst>
                                      </p:cBhvr>
                                      <p:tavLst>
                                        <p:tav tm="0">
                                          <p:val>
                                            <p:fltVal val="0.5"/>
                                          </p:val>
                                        </p:tav>
                                        <p:tav tm="100000">
                                          <p:val>
                                            <p:strVal val="#ppt_y"/>
                                          </p:val>
                                        </p:tav>
                                      </p:tavLst>
                                    </p:anim>
                                  </p:childTnLst>
                                </p:cTn>
                              </p:par>
                              <p:par>
                                <p:cTn id="14" presetID="23" presetClass="entr" presetSubtype="528" fill="hold" grpId="0" nodeType="withEffect">
                                  <p:stCondLst>
                                    <p:cond delay="0"/>
                                  </p:stCondLst>
                                  <p:childTnLst>
                                    <p:set>
                                      <p:cBhvr>
                                        <p:cTn id="15" dur="1" fill="hold">
                                          <p:stCondLst>
                                            <p:cond delay="0"/>
                                          </p:stCondLst>
                                        </p:cTn>
                                        <p:tgtEl>
                                          <p:spTgt spid="6"/>
                                        </p:tgtEl>
                                        <p:attrNameLst>
                                          <p:attrName>style.visibility</p:attrName>
                                        </p:attrNameLst>
                                      </p:cBhvr>
                                      <p:to>
                                        <p:strVal val="visible"/>
                                      </p:to>
                                    </p:set>
                                    <p:anim calcmode="lin" valueType="num">
                                      <p:cBhvr>
                                        <p:cTn id="16" dur="3000" fill="hold"/>
                                        <p:tgtEl>
                                          <p:spTgt spid="6"/>
                                        </p:tgtEl>
                                        <p:attrNameLst>
                                          <p:attrName>ppt_w</p:attrName>
                                        </p:attrNameLst>
                                      </p:cBhvr>
                                      <p:tavLst>
                                        <p:tav tm="0">
                                          <p:val>
                                            <p:fltVal val="0"/>
                                          </p:val>
                                        </p:tav>
                                        <p:tav tm="100000">
                                          <p:val>
                                            <p:strVal val="#ppt_w"/>
                                          </p:val>
                                        </p:tav>
                                      </p:tavLst>
                                    </p:anim>
                                    <p:anim calcmode="lin" valueType="num">
                                      <p:cBhvr>
                                        <p:cTn id="17" dur="3000" fill="hold"/>
                                        <p:tgtEl>
                                          <p:spTgt spid="6"/>
                                        </p:tgtEl>
                                        <p:attrNameLst>
                                          <p:attrName>ppt_h</p:attrName>
                                        </p:attrNameLst>
                                      </p:cBhvr>
                                      <p:tavLst>
                                        <p:tav tm="0">
                                          <p:val>
                                            <p:fltVal val="0"/>
                                          </p:val>
                                        </p:tav>
                                        <p:tav tm="100000">
                                          <p:val>
                                            <p:strVal val="#ppt_h"/>
                                          </p:val>
                                        </p:tav>
                                      </p:tavLst>
                                    </p:anim>
                                    <p:anim calcmode="lin" valueType="num">
                                      <p:cBhvr>
                                        <p:cTn id="18" dur="3000" fill="hold"/>
                                        <p:tgtEl>
                                          <p:spTgt spid="6"/>
                                        </p:tgtEl>
                                        <p:attrNameLst>
                                          <p:attrName>ppt_x</p:attrName>
                                        </p:attrNameLst>
                                      </p:cBhvr>
                                      <p:tavLst>
                                        <p:tav tm="0">
                                          <p:val>
                                            <p:fltVal val="0.5"/>
                                          </p:val>
                                        </p:tav>
                                        <p:tav tm="100000">
                                          <p:val>
                                            <p:strVal val="#ppt_x"/>
                                          </p:val>
                                        </p:tav>
                                      </p:tavLst>
                                    </p:anim>
                                    <p:anim calcmode="lin" valueType="num">
                                      <p:cBhvr>
                                        <p:cTn id="19" dur="3000" fill="hold"/>
                                        <p:tgtEl>
                                          <p:spTgt spid="6"/>
                                        </p:tgtEl>
                                        <p:attrNameLst>
                                          <p:attrName>ppt_y</p:attrName>
                                        </p:attrNameLst>
                                      </p:cBhvr>
                                      <p:tavLst>
                                        <p:tav tm="0">
                                          <p:val>
                                            <p:fltVal val="0.5"/>
                                          </p:val>
                                        </p:tav>
                                        <p:tav tm="100000">
                                          <p:val>
                                            <p:strVal val="#ppt_y"/>
                                          </p:val>
                                        </p:tav>
                                      </p:tavLst>
                                    </p:anim>
                                  </p:childTnLst>
                                </p:cTn>
                              </p:par>
                              <p:par>
                                <p:cTn id="20" presetID="23" presetClass="entr" presetSubtype="528" fill="hold" grpId="0" nodeType="withEffect">
                                  <p:stCondLst>
                                    <p:cond delay="0"/>
                                  </p:stCondLst>
                                  <p:childTnLst>
                                    <p:set>
                                      <p:cBhvr>
                                        <p:cTn id="21" dur="1" fill="hold">
                                          <p:stCondLst>
                                            <p:cond delay="0"/>
                                          </p:stCondLst>
                                        </p:cTn>
                                        <p:tgtEl>
                                          <p:spTgt spid="7"/>
                                        </p:tgtEl>
                                        <p:attrNameLst>
                                          <p:attrName>style.visibility</p:attrName>
                                        </p:attrNameLst>
                                      </p:cBhvr>
                                      <p:to>
                                        <p:strVal val="visible"/>
                                      </p:to>
                                    </p:set>
                                    <p:anim calcmode="lin" valueType="num">
                                      <p:cBhvr>
                                        <p:cTn id="22" dur="3000" fill="hold"/>
                                        <p:tgtEl>
                                          <p:spTgt spid="7"/>
                                        </p:tgtEl>
                                        <p:attrNameLst>
                                          <p:attrName>ppt_w</p:attrName>
                                        </p:attrNameLst>
                                      </p:cBhvr>
                                      <p:tavLst>
                                        <p:tav tm="0">
                                          <p:val>
                                            <p:fltVal val="0"/>
                                          </p:val>
                                        </p:tav>
                                        <p:tav tm="100000">
                                          <p:val>
                                            <p:strVal val="#ppt_w"/>
                                          </p:val>
                                        </p:tav>
                                      </p:tavLst>
                                    </p:anim>
                                    <p:anim calcmode="lin" valueType="num">
                                      <p:cBhvr>
                                        <p:cTn id="23" dur="3000" fill="hold"/>
                                        <p:tgtEl>
                                          <p:spTgt spid="7"/>
                                        </p:tgtEl>
                                        <p:attrNameLst>
                                          <p:attrName>ppt_h</p:attrName>
                                        </p:attrNameLst>
                                      </p:cBhvr>
                                      <p:tavLst>
                                        <p:tav tm="0">
                                          <p:val>
                                            <p:fltVal val="0"/>
                                          </p:val>
                                        </p:tav>
                                        <p:tav tm="100000">
                                          <p:val>
                                            <p:strVal val="#ppt_h"/>
                                          </p:val>
                                        </p:tav>
                                      </p:tavLst>
                                    </p:anim>
                                    <p:anim calcmode="lin" valueType="num">
                                      <p:cBhvr>
                                        <p:cTn id="24" dur="3000" fill="hold"/>
                                        <p:tgtEl>
                                          <p:spTgt spid="7"/>
                                        </p:tgtEl>
                                        <p:attrNameLst>
                                          <p:attrName>ppt_x</p:attrName>
                                        </p:attrNameLst>
                                      </p:cBhvr>
                                      <p:tavLst>
                                        <p:tav tm="0">
                                          <p:val>
                                            <p:fltVal val="0.5"/>
                                          </p:val>
                                        </p:tav>
                                        <p:tav tm="100000">
                                          <p:val>
                                            <p:strVal val="#ppt_x"/>
                                          </p:val>
                                        </p:tav>
                                      </p:tavLst>
                                    </p:anim>
                                    <p:anim calcmode="lin" valueType="num">
                                      <p:cBhvr>
                                        <p:cTn id="25" dur="3000" fill="hold"/>
                                        <p:tgtEl>
                                          <p:spTgt spid="7"/>
                                        </p:tgtEl>
                                        <p:attrNameLst>
                                          <p:attrName>ppt_y</p:attrName>
                                        </p:attrNameLst>
                                      </p:cBhvr>
                                      <p:tavLst>
                                        <p:tav tm="0">
                                          <p:val>
                                            <p:fltVal val="0.5"/>
                                          </p:val>
                                        </p:tav>
                                        <p:tav tm="100000">
                                          <p:val>
                                            <p:strVal val="#ppt_y"/>
                                          </p:val>
                                        </p:tav>
                                      </p:tavLst>
                                    </p:anim>
                                  </p:childTnLst>
                                </p:cTn>
                              </p:par>
                              <p:par>
                                <p:cTn id="26" presetID="23" presetClass="entr" presetSubtype="528" fill="hold" grpId="0" nodeType="withEffect">
                                  <p:stCondLst>
                                    <p:cond delay="0"/>
                                  </p:stCondLst>
                                  <p:childTnLst>
                                    <p:set>
                                      <p:cBhvr>
                                        <p:cTn id="27" dur="1" fill="hold">
                                          <p:stCondLst>
                                            <p:cond delay="0"/>
                                          </p:stCondLst>
                                        </p:cTn>
                                        <p:tgtEl>
                                          <p:spTgt spid="8"/>
                                        </p:tgtEl>
                                        <p:attrNameLst>
                                          <p:attrName>style.visibility</p:attrName>
                                        </p:attrNameLst>
                                      </p:cBhvr>
                                      <p:to>
                                        <p:strVal val="visible"/>
                                      </p:to>
                                    </p:set>
                                    <p:anim calcmode="lin" valueType="num">
                                      <p:cBhvr>
                                        <p:cTn id="28" dur="3000" fill="hold"/>
                                        <p:tgtEl>
                                          <p:spTgt spid="8"/>
                                        </p:tgtEl>
                                        <p:attrNameLst>
                                          <p:attrName>ppt_w</p:attrName>
                                        </p:attrNameLst>
                                      </p:cBhvr>
                                      <p:tavLst>
                                        <p:tav tm="0">
                                          <p:val>
                                            <p:fltVal val="0"/>
                                          </p:val>
                                        </p:tav>
                                        <p:tav tm="100000">
                                          <p:val>
                                            <p:strVal val="#ppt_w"/>
                                          </p:val>
                                        </p:tav>
                                      </p:tavLst>
                                    </p:anim>
                                    <p:anim calcmode="lin" valueType="num">
                                      <p:cBhvr>
                                        <p:cTn id="29" dur="3000" fill="hold"/>
                                        <p:tgtEl>
                                          <p:spTgt spid="8"/>
                                        </p:tgtEl>
                                        <p:attrNameLst>
                                          <p:attrName>ppt_h</p:attrName>
                                        </p:attrNameLst>
                                      </p:cBhvr>
                                      <p:tavLst>
                                        <p:tav tm="0">
                                          <p:val>
                                            <p:fltVal val="0"/>
                                          </p:val>
                                        </p:tav>
                                        <p:tav tm="100000">
                                          <p:val>
                                            <p:strVal val="#ppt_h"/>
                                          </p:val>
                                        </p:tav>
                                      </p:tavLst>
                                    </p:anim>
                                    <p:anim calcmode="lin" valueType="num">
                                      <p:cBhvr>
                                        <p:cTn id="30" dur="3000" fill="hold"/>
                                        <p:tgtEl>
                                          <p:spTgt spid="8"/>
                                        </p:tgtEl>
                                        <p:attrNameLst>
                                          <p:attrName>ppt_x</p:attrName>
                                        </p:attrNameLst>
                                      </p:cBhvr>
                                      <p:tavLst>
                                        <p:tav tm="0">
                                          <p:val>
                                            <p:fltVal val="0.5"/>
                                          </p:val>
                                        </p:tav>
                                        <p:tav tm="100000">
                                          <p:val>
                                            <p:strVal val="#ppt_x"/>
                                          </p:val>
                                        </p:tav>
                                      </p:tavLst>
                                    </p:anim>
                                    <p:anim calcmode="lin" valueType="num">
                                      <p:cBhvr>
                                        <p:cTn id="31" dur="3000" fill="hold"/>
                                        <p:tgtEl>
                                          <p:spTgt spid="8"/>
                                        </p:tgtEl>
                                        <p:attrNameLst>
                                          <p:attrName>ppt_y</p:attrName>
                                        </p:attrNameLst>
                                      </p:cBhvr>
                                      <p:tavLst>
                                        <p:tav tm="0">
                                          <p:val>
                                            <p:fltVal val="0.5"/>
                                          </p:val>
                                        </p:tav>
                                        <p:tav tm="100000">
                                          <p:val>
                                            <p:strVal val="#ppt_y"/>
                                          </p:val>
                                        </p:tav>
                                      </p:tavLst>
                                    </p:anim>
                                  </p:childTnLst>
                                </p:cTn>
                              </p:par>
                              <p:par>
                                <p:cTn id="32" presetID="23" presetClass="entr" presetSubtype="528" fill="hold" grpId="0" nodeType="withEffect">
                                  <p:stCondLst>
                                    <p:cond delay="0"/>
                                  </p:stCondLst>
                                  <p:childTnLst>
                                    <p:set>
                                      <p:cBhvr>
                                        <p:cTn id="33" dur="1" fill="hold">
                                          <p:stCondLst>
                                            <p:cond delay="0"/>
                                          </p:stCondLst>
                                        </p:cTn>
                                        <p:tgtEl>
                                          <p:spTgt spid="9"/>
                                        </p:tgtEl>
                                        <p:attrNameLst>
                                          <p:attrName>style.visibility</p:attrName>
                                        </p:attrNameLst>
                                      </p:cBhvr>
                                      <p:to>
                                        <p:strVal val="visible"/>
                                      </p:to>
                                    </p:set>
                                    <p:anim calcmode="lin" valueType="num">
                                      <p:cBhvr>
                                        <p:cTn id="34" dur="3000" fill="hold"/>
                                        <p:tgtEl>
                                          <p:spTgt spid="9"/>
                                        </p:tgtEl>
                                        <p:attrNameLst>
                                          <p:attrName>ppt_w</p:attrName>
                                        </p:attrNameLst>
                                      </p:cBhvr>
                                      <p:tavLst>
                                        <p:tav tm="0">
                                          <p:val>
                                            <p:fltVal val="0"/>
                                          </p:val>
                                        </p:tav>
                                        <p:tav tm="100000">
                                          <p:val>
                                            <p:strVal val="#ppt_w"/>
                                          </p:val>
                                        </p:tav>
                                      </p:tavLst>
                                    </p:anim>
                                    <p:anim calcmode="lin" valueType="num">
                                      <p:cBhvr>
                                        <p:cTn id="35" dur="3000" fill="hold"/>
                                        <p:tgtEl>
                                          <p:spTgt spid="9"/>
                                        </p:tgtEl>
                                        <p:attrNameLst>
                                          <p:attrName>ppt_h</p:attrName>
                                        </p:attrNameLst>
                                      </p:cBhvr>
                                      <p:tavLst>
                                        <p:tav tm="0">
                                          <p:val>
                                            <p:fltVal val="0"/>
                                          </p:val>
                                        </p:tav>
                                        <p:tav tm="100000">
                                          <p:val>
                                            <p:strVal val="#ppt_h"/>
                                          </p:val>
                                        </p:tav>
                                      </p:tavLst>
                                    </p:anim>
                                    <p:anim calcmode="lin" valueType="num">
                                      <p:cBhvr>
                                        <p:cTn id="36" dur="3000" fill="hold"/>
                                        <p:tgtEl>
                                          <p:spTgt spid="9"/>
                                        </p:tgtEl>
                                        <p:attrNameLst>
                                          <p:attrName>ppt_x</p:attrName>
                                        </p:attrNameLst>
                                      </p:cBhvr>
                                      <p:tavLst>
                                        <p:tav tm="0">
                                          <p:val>
                                            <p:fltVal val="0.5"/>
                                          </p:val>
                                        </p:tav>
                                        <p:tav tm="100000">
                                          <p:val>
                                            <p:strVal val="#ppt_x"/>
                                          </p:val>
                                        </p:tav>
                                      </p:tavLst>
                                    </p:anim>
                                    <p:anim calcmode="lin" valueType="num">
                                      <p:cBhvr>
                                        <p:cTn id="37" dur="3000" fill="hold"/>
                                        <p:tgtEl>
                                          <p:spTgt spid="9"/>
                                        </p:tgtEl>
                                        <p:attrNameLst>
                                          <p:attrName>ppt_y</p:attrName>
                                        </p:attrNameLst>
                                      </p:cBhvr>
                                      <p:tavLst>
                                        <p:tav tm="0">
                                          <p:val>
                                            <p:fltVal val="0.5"/>
                                          </p:val>
                                        </p:tav>
                                        <p:tav tm="100000">
                                          <p:val>
                                            <p:strVal val="#ppt_y"/>
                                          </p:val>
                                        </p:tav>
                                      </p:tavLst>
                                    </p:anim>
                                  </p:childTnLst>
                                </p:cTn>
                              </p:par>
                              <p:par>
                                <p:cTn id="38" presetID="23" presetClass="entr" presetSubtype="528" fill="hold" grpId="0" nodeType="withEffect">
                                  <p:stCondLst>
                                    <p:cond delay="0"/>
                                  </p:stCondLst>
                                  <p:childTnLst>
                                    <p:set>
                                      <p:cBhvr>
                                        <p:cTn id="39" dur="1" fill="hold">
                                          <p:stCondLst>
                                            <p:cond delay="0"/>
                                          </p:stCondLst>
                                        </p:cTn>
                                        <p:tgtEl>
                                          <p:spTgt spid="10"/>
                                        </p:tgtEl>
                                        <p:attrNameLst>
                                          <p:attrName>style.visibility</p:attrName>
                                        </p:attrNameLst>
                                      </p:cBhvr>
                                      <p:to>
                                        <p:strVal val="visible"/>
                                      </p:to>
                                    </p:set>
                                    <p:anim calcmode="lin" valueType="num">
                                      <p:cBhvr>
                                        <p:cTn id="40" dur="3000" fill="hold"/>
                                        <p:tgtEl>
                                          <p:spTgt spid="10"/>
                                        </p:tgtEl>
                                        <p:attrNameLst>
                                          <p:attrName>ppt_w</p:attrName>
                                        </p:attrNameLst>
                                      </p:cBhvr>
                                      <p:tavLst>
                                        <p:tav tm="0">
                                          <p:val>
                                            <p:fltVal val="0"/>
                                          </p:val>
                                        </p:tav>
                                        <p:tav tm="100000">
                                          <p:val>
                                            <p:strVal val="#ppt_w"/>
                                          </p:val>
                                        </p:tav>
                                      </p:tavLst>
                                    </p:anim>
                                    <p:anim calcmode="lin" valueType="num">
                                      <p:cBhvr>
                                        <p:cTn id="41" dur="3000" fill="hold"/>
                                        <p:tgtEl>
                                          <p:spTgt spid="10"/>
                                        </p:tgtEl>
                                        <p:attrNameLst>
                                          <p:attrName>ppt_h</p:attrName>
                                        </p:attrNameLst>
                                      </p:cBhvr>
                                      <p:tavLst>
                                        <p:tav tm="0">
                                          <p:val>
                                            <p:fltVal val="0"/>
                                          </p:val>
                                        </p:tav>
                                        <p:tav tm="100000">
                                          <p:val>
                                            <p:strVal val="#ppt_h"/>
                                          </p:val>
                                        </p:tav>
                                      </p:tavLst>
                                    </p:anim>
                                    <p:anim calcmode="lin" valueType="num">
                                      <p:cBhvr>
                                        <p:cTn id="42" dur="3000" fill="hold"/>
                                        <p:tgtEl>
                                          <p:spTgt spid="10"/>
                                        </p:tgtEl>
                                        <p:attrNameLst>
                                          <p:attrName>ppt_x</p:attrName>
                                        </p:attrNameLst>
                                      </p:cBhvr>
                                      <p:tavLst>
                                        <p:tav tm="0">
                                          <p:val>
                                            <p:fltVal val="0.5"/>
                                          </p:val>
                                        </p:tav>
                                        <p:tav tm="100000">
                                          <p:val>
                                            <p:strVal val="#ppt_x"/>
                                          </p:val>
                                        </p:tav>
                                      </p:tavLst>
                                    </p:anim>
                                    <p:anim calcmode="lin" valueType="num">
                                      <p:cBhvr>
                                        <p:cTn id="43" dur="3000" fill="hold"/>
                                        <p:tgtEl>
                                          <p:spTgt spid="10"/>
                                        </p:tgtEl>
                                        <p:attrNameLst>
                                          <p:attrName>ppt_y</p:attrName>
                                        </p:attrNameLst>
                                      </p:cBhvr>
                                      <p:tavLst>
                                        <p:tav tm="0">
                                          <p:val>
                                            <p:fltVal val="0.5"/>
                                          </p:val>
                                        </p:tav>
                                        <p:tav tm="100000">
                                          <p:val>
                                            <p:strVal val="#ppt_y"/>
                                          </p:val>
                                        </p:tav>
                                      </p:tavLst>
                                    </p:anim>
                                  </p:childTnLst>
                                </p:cTn>
                              </p:par>
                              <p:par>
                                <p:cTn id="44" presetID="23" presetClass="entr" presetSubtype="528" fill="hold" grpId="0" nodeType="withEffect">
                                  <p:stCondLst>
                                    <p:cond delay="0"/>
                                  </p:stCondLst>
                                  <p:childTnLst>
                                    <p:set>
                                      <p:cBhvr>
                                        <p:cTn id="45" dur="1" fill="hold">
                                          <p:stCondLst>
                                            <p:cond delay="0"/>
                                          </p:stCondLst>
                                        </p:cTn>
                                        <p:tgtEl>
                                          <p:spTgt spid="11"/>
                                        </p:tgtEl>
                                        <p:attrNameLst>
                                          <p:attrName>style.visibility</p:attrName>
                                        </p:attrNameLst>
                                      </p:cBhvr>
                                      <p:to>
                                        <p:strVal val="visible"/>
                                      </p:to>
                                    </p:set>
                                    <p:anim calcmode="lin" valueType="num">
                                      <p:cBhvr>
                                        <p:cTn id="46" dur="3000" fill="hold"/>
                                        <p:tgtEl>
                                          <p:spTgt spid="11"/>
                                        </p:tgtEl>
                                        <p:attrNameLst>
                                          <p:attrName>ppt_w</p:attrName>
                                        </p:attrNameLst>
                                      </p:cBhvr>
                                      <p:tavLst>
                                        <p:tav tm="0">
                                          <p:val>
                                            <p:fltVal val="0"/>
                                          </p:val>
                                        </p:tav>
                                        <p:tav tm="100000">
                                          <p:val>
                                            <p:strVal val="#ppt_w"/>
                                          </p:val>
                                        </p:tav>
                                      </p:tavLst>
                                    </p:anim>
                                    <p:anim calcmode="lin" valueType="num">
                                      <p:cBhvr>
                                        <p:cTn id="47" dur="3000" fill="hold"/>
                                        <p:tgtEl>
                                          <p:spTgt spid="11"/>
                                        </p:tgtEl>
                                        <p:attrNameLst>
                                          <p:attrName>ppt_h</p:attrName>
                                        </p:attrNameLst>
                                      </p:cBhvr>
                                      <p:tavLst>
                                        <p:tav tm="0">
                                          <p:val>
                                            <p:fltVal val="0"/>
                                          </p:val>
                                        </p:tav>
                                        <p:tav tm="100000">
                                          <p:val>
                                            <p:strVal val="#ppt_h"/>
                                          </p:val>
                                        </p:tav>
                                      </p:tavLst>
                                    </p:anim>
                                    <p:anim calcmode="lin" valueType="num">
                                      <p:cBhvr>
                                        <p:cTn id="48" dur="3000" fill="hold"/>
                                        <p:tgtEl>
                                          <p:spTgt spid="11"/>
                                        </p:tgtEl>
                                        <p:attrNameLst>
                                          <p:attrName>ppt_x</p:attrName>
                                        </p:attrNameLst>
                                      </p:cBhvr>
                                      <p:tavLst>
                                        <p:tav tm="0">
                                          <p:val>
                                            <p:fltVal val="0.5"/>
                                          </p:val>
                                        </p:tav>
                                        <p:tav tm="100000">
                                          <p:val>
                                            <p:strVal val="#ppt_x"/>
                                          </p:val>
                                        </p:tav>
                                      </p:tavLst>
                                    </p:anim>
                                    <p:anim calcmode="lin" valueType="num">
                                      <p:cBhvr>
                                        <p:cTn id="49" dur="3000" fill="hold"/>
                                        <p:tgtEl>
                                          <p:spTgt spid="11"/>
                                        </p:tgtEl>
                                        <p:attrNameLst>
                                          <p:attrName>ppt_y</p:attrName>
                                        </p:attrNameLst>
                                      </p:cBhvr>
                                      <p:tavLst>
                                        <p:tav tm="0">
                                          <p:val>
                                            <p:fltVal val="0.5"/>
                                          </p:val>
                                        </p:tav>
                                        <p:tav tm="100000">
                                          <p:val>
                                            <p:strVal val="#ppt_y"/>
                                          </p:val>
                                        </p:tav>
                                      </p:tavLst>
                                    </p:anim>
                                  </p:childTnLst>
                                </p:cTn>
                              </p:par>
                              <p:par>
                                <p:cTn id="50" presetID="23" presetClass="entr" presetSubtype="528" fill="hold" grpId="0" nodeType="withEffect">
                                  <p:stCondLst>
                                    <p:cond delay="0"/>
                                  </p:stCondLst>
                                  <p:childTnLst>
                                    <p:set>
                                      <p:cBhvr>
                                        <p:cTn id="51" dur="1" fill="hold">
                                          <p:stCondLst>
                                            <p:cond delay="0"/>
                                          </p:stCondLst>
                                        </p:cTn>
                                        <p:tgtEl>
                                          <p:spTgt spid="12"/>
                                        </p:tgtEl>
                                        <p:attrNameLst>
                                          <p:attrName>style.visibility</p:attrName>
                                        </p:attrNameLst>
                                      </p:cBhvr>
                                      <p:to>
                                        <p:strVal val="visible"/>
                                      </p:to>
                                    </p:set>
                                    <p:anim calcmode="lin" valueType="num">
                                      <p:cBhvr>
                                        <p:cTn id="52" dur="3000" fill="hold"/>
                                        <p:tgtEl>
                                          <p:spTgt spid="12"/>
                                        </p:tgtEl>
                                        <p:attrNameLst>
                                          <p:attrName>ppt_w</p:attrName>
                                        </p:attrNameLst>
                                      </p:cBhvr>
                                      <p:tavLst>
                                        <p:tav tm="0">
                                          <p:val>
                                            <p:fltVal val="0"/>
                                          </p:val>
                                        </p:tav>
                                        <p:tav tm="100000">
                                          <p:val>
                                            <p:strVal val="#ppt_w"/>
                                          </p:val>
                                        </p:tav>
                                      </p:tavLst>
                                    </p:anim>
                                    <p:anim calcmode="lin" valueType="num">
                                      <p:cBhvr>
                                        <p:cTn id="53" dur="3000" fill="hold"/>
                                        <p:tgtEl>
                                          <p:spTgt spid="12"/>
                                        </p:tgtEl>
                                        <p:attrNameLst>
                                          <p:attrName>ppt_h</p:attrName>
                                        </p:attrNameLst>
                                      </p:cBhvr>
                                      <p:tavLst>
                                        <p:tav tm="0">
                                          <p:val>
                                            <p:fltVal val="0"/>
                                          </p:val>
                                        </p:tav>
                                        <p:tav tm="100000">
                                          <p:val>
                                            <p:strVal val="#ppt_h"/>
                                          </p:val>
                                        </p:tav>
                                      </p:tavLst>
                                    </p:anim>
                                    <p:anim calcmode="lin" valueType="num">
                                      <p:cBhvr>
                                        <p:cTn id="54" dur="3000" fill="hold"/>
                                        <p:tgtEl>
                                          <p:spTgt spid="12"/>
                                        </p:tgtEl>
                                        <p:attrNameLst>
                                          <p:attrName>ppt_x</p:attrName>
                                        </p:attrNameLst>
                                      </p:cBhvr>
                                      <p:tavLst>
                                        <p:tav tm="0">
                                          <p:val>
                                            <p:fltVal val="0.5"/>
                                          </p:val>
                                        </p:tav>
                                        <p:tav tm="100000">
                                          <p:val>
                                            <p:strVal val="#ppt_x"/>
                                          </p:val>
                                        </p:tav>
                                      </p:tavLst>
                                    </p:anim>
                                    <p:anim calcmode="lin" valueType="num">
                                      <p:cBhvr>
                                        <p:cTn id="55" dur="3000" fill="hold"/>
                                        <p:tgtEl>
                                          <p:spTgt spid="12"/>
                                        </p:tgtEl>
                                        <p:attrNameLst>
                                          <p:attrName>ppt_y</p:attrName>
                                        </p:attrNameLst>
                                      </p:cBhvr>
                                      <p:tavLst>
                                        <p:tav tm="0">
                                          <p:val>
                                            <p:fltVal val="0.5"/>
                                          </p:val>
                                        </p:tav>
                                        <p:tav tm="100000">
                                          <p:val>
                                            <p:strVal val="#ppt_y"/>
                                          </p:val>
                                        </p:tav>
                                      </p:tavLst>
                                    </p:anim>
                                  </p:childTnLst>
                                </p:cTn>
                              </p:par>
                              <p:par>
                                <p:cTn id="56" presetID="23" presetClass="entr" presetSubtype="528" fill="hold" grpId="0" nodeType="withEffect">
                                  <p:stCondLst>
                                    <p:cond delay="0"/>
                                  </p:stCondLst>
                                  <p:childTnLst>
                                    <p:set>
                                      <p:cBhvr>
                                        <p:cTn id="57" dur="1" fill="hold">
                                          <p:stCondLst>
                                            <p:cond delay="0"/>
                                          </p:stCondLst>
                                        </p:cTn>
                                        <p:tgtEl>
                                          <p:spTgt spid="13"/>
                                        </p:tgtEl>
                                        <p:attrNameLst>
                                          <p:attrName>style.visibility</p:attrName>
                                        </p:attrNameLst>
                                      </p:cBhvr>
                                      <p:to>
                                        <p:strVal val="visible"/>
                                      </p:to>
                                    </p:set>
                                    <p:anim calcmode="lin" valueType="num">
                                      <p:cBhvr>
                                        <p:cTn id="58" dur="3000" fill="hold"/>
                                        <p:tgtEl>
                                          <p:spTgt spid="13"/>
                                        </p:tgtEl>
                                        <p:attrNameLst>
                                          <p:attrName>ppt_w</p:attrName>
                                        </p:attrNameLst>
                                      </p:cBhvr>
                                      <p:tavLst>
                                        <p:tav tm="0">
                                          <p:val>
                                            <p:fltVal val="0"/>
                                          </p:val>
                                        </p:tav>
                                        <p:tav tm="100000">
                                          <p:val>
                                            <p:strVal val="#ppt_w"/>
                                          </p:val>
                                        </p:tav>
                                      </p:tavLst>
                                    </p:anim>
                                    <p:anim calcmode="lin" valueType="num">
                                      <p:cBhvr>
                                        <p:cTn id="59" dur="3000" fill="hold"/>
                                        <p:tgtEl>
                                          <p:spTgt spid="13"/>
                                        </p:tgtEl>
                                        <p:attrNameLst>
                                          <p:attrName>ppt_h</p:attrName>
                                        </p:attrNameLst>
                                      </p:cBhvr>
                                      <p:tavLst>
                                        <p:tav tm="0">
                                          <p:val>
                                            <p:fltVal val="0"/>
                                          </p:val>
                                        </p:tav>
                                        <p:tav tm="100000">
                                          <p:val>
                                            <p:strVal val="#ppt_h"/>
                                          </p:val>
                                        </p:tav>
                                      </p:tavLst>
                                    </p:anim>
                                    <p:anim calcmode="lin" valueType="num">
                                      <p:cBhvr>
                                        <p:cTn id="60" dur="3000" fill="hold"/>
                                        <p:tgtEl>
                                          <p:spTgt spid="13"/>
                                        </p:tgtEl>
                                        <p:attrNameLst>
                                          <p:attrName>ppt_x</p:attrName>
                                        </p:attrNameLst>
                                      </p:cBhvr>
                                      <p:tavLst>
                                        <p:tav tm="0">
                                          <p:val>
                                            <p:fltVal val="0.5"/>
                                          </p:val>
                                        </p:tav>
                                        <p:tav tm="100000">
                                          <p:val>
                                            <p:strVal val="#ppt_x"/>
                                          </p:val>
                                        </p:tav>
                                      </p:tavLst>
                                    </p:anim>
                                    <p:anim calcmode="lin" valueType="num">
                                      <p:cBhvr>
                                        <p:cTn id="61" dur="3000" fill="hold"/>
                                        <p:tgtEl>
                                          <p:spTgt spid="13"/>
                                        </p:tgtEl>
                                        <p:attrNameLst>
                                          <p:attrName>ppt_y</p:attrName>
                                        </p:attrNameLst>
                                      </p:cBhvr>
                                      <p:tavLst>
                                        <p:tav tm="0">
                                          <p:val>
                                            <p:fltVal val="0.5"/>
                                          </p:val>
                                        </p:tav>
                                        <p:tav tm="100000">
                                          <p:val>
                                            <p:strVal val="#ppt_y"/>
                                          </p:val>
                                        </p:tav>
                                      </p:tavLst>
                                    </p:anim>
                                  </p:childTnLst>
                                </p:cTn>
                              </p:par>
                              <p:par>
                                <p:cTn id="62" presetID="23" presetClass="entr" presetSubtype="528" fill="hold" grpId="0" nodeType="withEffect">
                                  <p:stCondLst>
                                    <p:cond delay="0"/>
                                  </p:stCondLst>
                                  <p:childTnLst>
                                    <p:set>
                                      <p:cBhvr>
                                        <p:cTn id="63" dur="1" fill="hold">
                                          <p:stCondLst>
                                            <p:cond delay="0"/>
                                          </p:stCondLst>
                                        </p:cTn>
                                        <p:tgtEl>
                                          <p:spTgt spid="14"/>
                                        </p:tgtEl>
                                        <p:attrNameLst>
                                          <p:attrName>style.visibility</p:attrName>
                                        </p:attrNameLst>
                                      </p:cBhvr>
                                      <p:to>
                                        <p:strVal val="visible"/>
                                      </p:to>
                                    </p:set>
                                    <p:anim calcmode="lin" valueType="num">
                                      <p:cBhvr>
                                        <p:cTn id="64" dur="3000" fill="hold"/>
                                        <p:tgtEl>
                                          <p:spTgt spid="14"/>
                                        </p:tgtEl>
                                        <p:attrNameLst>
                                          <p:attrName>ppt_w</p:attrName>
                                        </p:attrNameLst>
                                      </p:cBhvr>
                                      <p:tavLst>
                                        <p:tav tm="0">
                                          <p:val>
                                            <p:fltVal val="0"/>
                                          </p:val>
                                        </p:tav>
                                        <p:tav tm="100000">
                                          <p:val>
                                            <p:strVal val="#ppt_w"/>
                                          </p:val>
                                        </p:tav>
                                      </p:tavLst>
                                    </p:anim>
                                    <p:anim calcmode="lin" valueType="num">
                                      <p:cBhvr>
                                        <p:cTn id="65" dur="3000" fill="hold"/>
                                        <p:tgtEl>
                                          <p:spTgt spid="14"/>
                                        </p:tgtEl>
                                        <p:attrNameLst>
                                          <p:attrName>ppt_h</p:attrName>
                                        </p:attrNameLst>
                                      </p:cBhvr>
                                      <p:tavLst>
                                        <p:tav tm="0">
                                          <p:val>
                                            <p:fltVal val="0"/>
                                          </p:val>
                                        </p:tav>
                                        <p:tav tm="100000">
                                          <p:val>
                                            <p:strVal val="#ppt_h"/>
                                          </p:val>
                                        </p:tav>
                                      </p:tavLst>
                                    </p:anim>
                                    <p:anim calcmode="lin" valueType="num">
                                      <p:cBhvr>
                                        <p:cTn id="66" dur="3000" fill="hold"/>
                                        <p:tgtEl>
                                          <p:spTgt spid="14"/>
                                        </p:tgtEl>
                                        <p:attrNameLst>
                                          <p:attrName>ppt_x</p:attrName>
                                        </p:attrNameLst>
                                      </p:cBhvr>
                                      <p:tavLst>
                                        <p:tav tm="0">
                                          <p:val>
                                            <p:fltVal val="0.5"/>
                                          </p:val>
                                        </p:tav>
                                        <p:tav tm="100000">
                                          <p:val>
                                            <p:strVal val="#ppt_x"/>
                                          </p:val>
                                        </p:tav>
                                      </p:tavLst>
                                    </p:anim>
                                    <p:anim calcmode="lin" valueType="num">
                                      <p:cBhvr>
                                        <p:cTn id="67" dur="3000" fill="hold"/>
                                        <p:tgtEl>
                                          <p:spTgt spid="14"/>
                                        </p:tgtEl>
                                        <p:attrNameLst>
                                          <p:attrName>ppt_y</p:attrName>
                                        </p:attrNameLst>
                                      </p:cBhvr>
                                      <p:tavLst>
                                        <p:tav tm="0">
                                          <p:val>
                                            <p:fltVal val="0.5"/>
                                          </p:val>
                                        </p:tav>
                                        <p:tav tm="100000">
                                          <p:val>
                                            <p:strVal val="#ppt_y"/>
                                          </p:val>
                                        </p:tav>
                                      </p:tavLst>
                                    </p:anim>
                                  </p:childTnLst>
                                </p:cTn>
                              </p:par>
                              <p:par>
                                <p:cTn id="68" presetID="23" presetClass="entr" presetSubtype="528" fill="hold" grpId="0" nodeType="withEffect">
                                  <p:stCondLst>
                                    <p:cond delay="0"/>
                                  </p:stCondLst>
                                  <p:childTnLst>
                                    <p:set>
                                      <p:cBhvr>
                                        <p:cTn id="69" dur="1" fill="hold">
                                          <p:stCondLst>
                                            <p:cond delay="0"/>
                                          </p:stCondLst>
                                        </p:cTn>
                                        <p:tgtEl>
                                          <p:spTgt spid="15"/>
                                        </p:tgtEl>
                                        <p:attrNameLst>
                                          <p:attrName>style.visibility</p:attrName>
                                        </p:attrNameLst>
                                      </p:cBhvr>
                                      <p:to>
                                        <p:strVal val="visible"/>
                                      </p:to>
                                    </p:set>
                                    <p:anim calcmode="lin" valueType="num">
                                      <p:cBhvr>
                                        <p:cTn id="70" dur="3000" fill="hold"/>
                                        <p:tgtEl>
                                          <p:spTgt spid="15"/>
                                        </p:tgtEl>
                                        <p:attrNameLst>
                                          <p:attrName>ppt_w</p:attrName>
                                        </p:attrNameLst>
                                      </p:cBhvr>
                                      <p:tavLst>
                                        <p:tav tm="0">
                                          <p:val>
                                            <p:fltVal val="0"/>
                                          </p:val>
                                        </p:tav>
                                        <p:tav tm="100000">
                                          <p:val>
                                            <p:strVal val="#ppt_w"/>
                                          </p:val>
                                        </p:tav>
                                      </p:tavLst>
                                    </p:anim>
                                    <p:anim calcmode="lin" valueType="num">
                                      <p:cBhvr>
                                        <p:cTn id="71" dur="3000" fill="hold"/>
                                        <p:tgtEl>
                                          <p:spTgt spid="15"/>
                                        </p:tgtEl>
                                        <p:attrNameLst>
                                          <p:attrName>ppt_h</p:attrName>
                                        </p:attrNameLst>
                                      </p:cBhvr>
                                      <p:tavLst>
                                        <p:tav tm="0">
                                          <p:val>
                                            <p:fltVal val="0"/>
                                          </p:val>
                                        </p:tav>
                                        <p:tav tm="100000">
                                          <p:val>
                                            <p:strVal val="#ppt_h"/>
                                          </p:val>
                                        </p:tav>
                                      </p:tavLst>
                                    </p:anim>
                                    <p:anim calcmode="lin" valueType="num">
                                      <p:cBhvr>
                                        <p:cTn id="72" dur="3000" fill="hold"/>
                                        <p:tgtEl>
                                          <p:spTgt spid="15"/>
                                        </p:tgtEl>
                                        <p:attrNameLst>
                                          <p:attrName>ppt_x</p:attrName>
                                        </p:attrNameLst>
                                      </p:cBhvr>
                                      <p:tavLst>
                                        <p:tav tm="0">
                                          <p:val>
                                            <p:fltVal val="0.5"/>
                                          </p:val>
                                        </p:tav>
                                        <p:tav tm="100000">
                                          <p:val>
                                            <p:strVal val="#ppt_x"/>
                                          </p:val>
                                        </p:tav>
                                      </p:tavLst>
                                    </p:anim>
                                    <p:anim calcmode="lin" valueType="num">
                                      <p:cBhvr>
                                        <p:cTn id="73" dur="3000" fill="hold"/>
                                        <p:tgtEl>
                                          <p:spTgt spid="15"/>
                                        </p:tgtEl>
                                        <p:attrNameLst>
                                          <p:attrName>ppt_y</p:attrName>
                                        </p:attrNameLst>
                                      </p:cBhvr>
                                      <p:tavLst>
                                        <p:tav tm="0">
                                          <p:val>
                                            <p:fltVal val="0.5"/>
                                          </p:val>
                                        </p:tav>
                                        <p:tav tm="100000">
                                          <p:val>
                                            <p:strVal val="#ppt_y"/>
                                          </p:val>
                                        </p:tav>
                                      </p:tavLst>
                                    </p:anim>
                                  </p:childTnLst>
                                </p:cTn>
                              </p:par>
                              <p:par>
                                <p:cTn id="74" presetID="23" presetClass="entr" presetSubtype="528" fill="hold" grpId="0" nodeType="withEffect">
                                  <p:stCondLst>
                                    <p:cond delay="0"/>
                                  </p:stCondLst>
                                  <p:childTnLst>
                                    <p:set>
                                      <p:cBhvr>
                                        <p:cTn id="75" dur="1" fill="hold">
                                          <p:stCondLst>
                                            <p:cond delay="0"/>
                                          </p:stCondLst>
                                        </p:cTn>
                                        <p:tgtEl>
                                          <p:spTgt spid="16"/>
                                        </p:tgtEl>
                                        <p:attrNameLst>
                                          <p:attrName>style.visibility</p:attrName>
                                        </p:attrNameLst>
                                      </p:cBhvr>
                                      <p:to>
                                        <p:strVal val="visible"/>
                                      </p:to>
                                    </p:set>
                                    <p:anim calcmode="lin" valueType="num">
                                      <p:cBhvr>
                                        <p:cTn id="76" dur="3000" fill="hold"/>
                                        <p:tgtEl>
                                          <p:spTgt spid="16"/>
                                        </p:tgtEl>
                                        <p:attrNameLst>
                                          <p:attrName>ppt_w</p:attrName>
                                        </p:attrNameLst>
                                      </p:cBhvr>
                                      <p:tavLst>
                                        <p:tav tm="0">
                                          <p:val>
                                            <p:fltVal val="0"/>
                                          </p:val>
                                        </p:tav>
                                        <p:tav tm="100000">
                                          <p:val>
                                            <p:strVal val="#ppt_w"/>
                                          </p:val>
                                        </p:tav>
                                      </p:tavLst>
                                    </p:anim>
                                    <p:anim calcmode="lin" valueType="num">
                                      <p:cBhvr>
                                        <p:cTn id="77" dur="3000" fill="hold"/>
                                        <p:tgtEl>
                                          <p:spTgt spid="16"/>
                                        </p:tgtEl>
                                        <p:attrNameLst>
                                          <p:attrName>ppt_h</p:attrName>
                                        </p:attrNameLst>
                                      </p:cBhvr>
                                      <p:tavLst>
                                        <p:tav tm="0">
                                          <p:val>
                                            <p:fltVal val="0"/>
                                          </p:val>
                                        </p:tav>
                                        <p:tav tm="100000">
                                          <p:val>
                                            <p:strVal val="#ppt_h"/>
                                          </p:val>
                                        </p:tav>
                                      </p:tavLst>
                                    </p:anim>
                                    <p:anim calcmode="lin" valueType="num">
                                      <p:cBhvr>
                                        <p:cTn id="78" dur="3000" fill="hold"/>
                                        <p:tgtEl>
                                          <p:spTgt spid="16"/>
                                        </p:tgtEl>
                                        <p:attrNameLst>
                                          <p:attrName>ppt_x</p:attrName>
                                        </p:attrNameLst>
                                      </p:cBhvr>
                                      <p:tavLst>
                                        <p:tav tm="0">
                                          <p:val>
                                            <p:fltVal val="0.5"/>
                                          </p:val>
                                        </p:tav>
                                        <p:tav tm="100000">
                                          <p:val>
                                            <p:strVal val="#ppt_x"/>
                                          </p:val>
                                        </p:tav>
                                      </p:tavLst>
                                    </p:anim>
                                    <p:anim calcmode="lin" valueType="num">
                                      <p:cBhvr>
                                        <p:cTn id="79" dur="3000" fill="hold"/>
                                        <p:tgtEl>
                                          <p:spTgt spid="16"/>
                                        </p:tgtEl>
                                        <p:attrNameLst>
                                          <p:attrName>ppt_y</p:attrName>
                                        </p:attrNameLst>
                                      </p:cBhvr>
                                      <p:tavLst>
                                        <p:tav tm="0">
                                          <p:val>
                                            <p:fltVal val="0.5"/>
                                          </p:val>
                                        </p:tav>
                                        <p:tav tm="100000">
                                          <p:val>
                                            <p:strVal val="#ppt_y"/>
                                          </p:val>
                                        </p:tav>
                                      </p:tavLst>
                                    </p:anim>
                                  </p:childTnLst>
                                </p:cTn>
                              </p:par>
                              <p:par>
                                <p:cTn id="80" presetID="23" presetClass="entr" presetSubtype="528" fill="hold" grpId="0" nodeType="withEffect">
                                  <p:stCondLst>
                                    <p:cond delay="0"/>
                                  </p:stCondLst>
                                  <p:childTnLst>
                                    <p:set>
                                      <p:cBhvr>
                                        <p:cTn id="81" dur="1" fill="hold">
                                          <p:stCondLst>
                                            <p:cond delay="0"/>
                                          </p:stCondLst>
                                        </p:cTn>
                                        <p:tgtEl>
                                          <p:spTgt spid="17"/>
                                        </p:tgtEl>
                                        <p:attrNameLst>
                                          <p:attrName>style.visibility</p:attrName>
                                        </p:attrNameLst>
                                      </p:cBhvr>
                                      <p:to>
                                        <p:strVal val="visible"/>
                                      </p:to>
                                    </p:set>
                                    <p:anim calcmode="lin" valueType="num">
                                      <p:cBhvr>
                                        <p:cTn id="82" dur="3000" fill="hold"/>
                                        <p:tgtEl>
                                          <p:spTgt spid="17"/>
                                        </p:tgtEl>
                                        <p:attrNameLst>
                                          <p:attrName>ppt_w</p:attrName>
                                        </p:attrNameLst>
                                      </p:cBhvr>
                                      <p:tavLst>
                                        <p:tav tm="0">
                                          <p:val>
                                            <p:fltVal val="0"/>
                                          </p:val>
                                        </p:tav>
                                        <p:tav tm="100000">
                                          <p:val>
                                            <p:strVal val="#ppt_w"/>
                                          </p:val>
                                        </p:tav>
                                      </p:tavLst>
                                    </p:anim>
                                    <p:anim calcmode="lin" valueType="num">
                                      <p:cBhvr>
                                        <p:cTn id="83" dur="3000" fill="hold"/>
                                        <p:tgtEl>
                                          <p:spTgt spid="17"/>
                                        </p:tgtEl>
                                        <p:attrNameLst>
                                          <p:attrName>ppt_h</p:attrName>
                                        </p:attrNameLst>
                                      </p:cBhvr>
                                      <p:tavLst>
                                        <p:tav tm="0">
                                          <p:val>
                                            <p:fltVal val="0"/>
                                          </p:val>
                                        </p:tav>
                                        <p:tav tm="100000">
                                          <p:val>
                                            <p:strVal val="#ppt_h"/>
                                          </p:val>
                                        </p:tav>
                                      </p:tavLst>
                                    </p:anim>
                                    <p:anim calcmode="lin" valueType="num">
                                      <p:cBhvr>
                                        <p:cTn id="84" dur="3000" fill="hold"/>
                                        <p:tgtEl>
                                          <p:spTgt spid="17"/>
                                        </p:tgtEl>
                                        <p:attrNameLst>
                                          <p:attrName>ppt_x</p:attrName>
                                        </p:attrNameLst>
                                      </p:cBhvr>
                                      <p:tavLst>
                                        <p:tav tm="0">
                                          <p:val>
                                            <p:fltVal val="0.5"/>
                                          </p:val>
                                        </p:tav>
                                        <p:tav tm="100000">
                                          <p:val>
                                            <p:strVal val="#ppt_x"/>
                                          </p:val>
                                        </p:tav>
                                      </p:tavLst>
                                    </p:anim>
                                    <p:anim calcmode="lin" valueType="num">
                                      <p:cBhvr>
                                        <p:cTn id="85" dur="3000" fill="hold"/>
                                        <p:tgtEl>
                                          <p:spTgt spid="17"/>
                                        </p:tgtEl>
                                        <p:attrNameLst>
                                          <p:attrName>ppt_y</p:attrName>
                                        </p:attrNameLst>
                                      </p:cBhvr>
                                      <p:tavLst>
                                        <p:tav tm="0">
                                          <p:val>
                                            <p:fltVal val="0.5"/>
                                          </p:val>
                                        </p:tav>
                                        <p:tav tm="100000">
                                          <p:val>
                                            <p:strVal val="#ppt_y"/>
                                          </p:val>
                                        </p:tav>
                                      </p:tavLst>
                                    </p:anim>
                                  </p:childTnLst>
                                </p:cTn>
                              </p:par>
                              <p:par>
                                <p:cTn id="86" presetID="23" presetClass="entr" presetSubtype="528" fill="hold" grpId="0" nodeType="withEffect">
                                  <p:stCondLst>
                                    <p:cond delay="0"/>
                                  </p:stCondLst>
                                  <p:childTnLst>
                                    <p:set>
                                      <p:cBhvr>
                                        <p:cTn id="87" dur="1" fill="hold">
                                          <p:stCondLst>
                                            <p:cond delay="0"/>
                                          </p:stCondLst>
                                        </p:cTn>
                                        <p:tgtEl>
                                          <p:spTgt spid="18"/>
                                        </p:tgtEl>
                                        <p:attrNameLst>
                                          <p:attrName>style.visibility</p:attrName>
                                        </p:attrNameLst>
                                      </p:cBhvr>
                                      <p:to>
                                        <p:strVal val="visible"/>
                                      </p:to>
                                    </p:set>
                                    <p:anim calcmode="lin" valueType="num">
                                      <p:cBhvr>
                                        <p:cTn id="88" dur="3000" fill="hold"/>
                                        <p:tgtEl>
                                          <p:spTgt spid="18"/>
                                        </p:tgtEl>
                                        <p:attrNameLst>
                                          <p:attrName>ppt_w</p:attrName>
                                        </p:attrNameLst>
                                      </p:cBhvr>
                                      <p:tavLst>
                                        <p:tav tm="0">
                                          <p:val>
                                            <p:fltVal val="0"/>
                                          </p:val>
                                        </p:tav>
                                        <p:tav tm="100000">
                                          <p:val>
                                            <p:strVal val="#ppt_w"/>
                                          </p:val>
                                        </p:tav>
                                      </p:tavLst>
                                    </p:anim>
                                    <p:anim calcmode="lin" valueType="num">
                                      <p:cBhvr>
                                        <p:cTn id="89" dur="3000" fill="hold"/>
                                        <p:tgtEl>
                                          <p:spTgt spid="18"/>
                                        </p:tgtEl>
                                        <p:attrNameLst>
                                          <p:attrName>ppt_h</p:attrName>
                                        </p:attrNameLst>
                                      </p:cBhvr>
                                      <p:tavLst>
                                        <p:tav tm="0">
                                          <p:val>
                                            <p:fltVal val="0"/>
                                          </p:val>
                                        </p:tav>
                                        <p:tav tm="100000">
                                          <p:val>
                                            <p:strVal val="#ppt_h"/>
                                          </p:val>
                                        </p:tav>
                                      </p:tavLst>
                                    </p:anim>
                                    <p:anim calcmode="lin" valueType="num">
                                      <p:cBhvr>
                                        <p:cTn id="90" dur="3000" fill="hold"/>
                                        <p:tgtEl>
                                          <p:spTgt spid="18"/>
                                        </p:tgtEl>
                                        <p:attrNameLst>
                                          <p:attrName>ppt_x</p:attrName>
                                        </p:attrNameLst>
                                      </p:cBhvr>
                                      <p:tavLst>
                                        <p:tav tm="0">
                                          <p:val>
                                            <p:fltVal val="0.5"/>
                                          </p:val>
                                        </p:tav>
                                        <p:tav tm="100000">
                                          <p:val>
                                            <p:strVal val="#ppt_x"/>
                                          </p:val>
                                        </p:tav>
                                      </p:tavLst>
                                    </p:anim>
                                    <p:anim calcmode="lin" valueType="num">
                                      <p:cBhvr>
                                        <p:cTn id="91" dur="3000" fill="hold"/>
                                        <p:tgtEl>
                                          <p:spTgt spid="18"/>
                                        </p:tgtEl>
                                        <p:attrNameLst>
                                          <p:attrName>ppt_y</p:attrName>
                                        </p:attrNameLst>
                                      </p:cBhvr>
                                      <p:tavLst>
                                        <p:tav tm="0">
                                          <p:val>
                                            <p:fltVal val="0.5"/>
                                          </p:val>
                                        </p:tav>
                                        <p:tav tm="100000">
                                          <p:val>
                                            <p:strVal val="#ppt_y"/>
                                          </p:val>
                                        </p:tav>
                                      </p:tavLst>
                                    </p:anim>
                                  </p:childTnLst>
                                </p:cTn>
                              </p:par>
                              <p:par>
                                <p:cTn id="92" presetID="23" presetClass="entr" presetSubtype="528" fill="hold" grpId="0" nodeType="withEffect">
                                  <p:stCondLst>
                                    <p:cond delay="0"/>
                                  </p:stCondLst>
                                  <p:childTnLst>
                                    <p:set>
                                      <p:cBhvr>
                                        <p:cTn id="93" dur="1" fill="hold">
                                          <p:stCondLst>
                                            <p:cond delay="0"/>
                                          </p:stCondLst>
                                        </p:cTn>
                                        <p:tgtEl>
                                          <p:spTgt spid="19"/>
                                        </p:tgtEl>
                                        <p:attrNameLst>
                                          <p:attrName>style.visibility</p:attrName>
                                        </p:attrNameLst>
                                      </p:cBhvr>
                                      <p:to>
                                        <p:strVal val="visible"/>
                                      </p:to>
                                    </p:set>
                                    <p:anim calcmode="lin" valueType="num">
                                      <p:cBhvr>
                                        <p:cTn id="94" dur="3000" fill="hold"/>
                                        <p:tgtEl>
                                          <p:spTgt spid="19"/>
                                        </p:tgtEl>
                                        <p:attrNameLst>
                                          <p:attrName>ppt_w</p:attrName>
                                        </p:attrNameLst>
                                      </p:cBhvr>
                                      <p:tavLst>
                                        <p:tav tm="0">
                                          <p:val>
                                            <p:fltVal val="0"/>
                                          </p:val>
                                        </p:tav>
                                        <p:tav tm="100000">
                                          <p:val>
                                            <p:strVal val="#ppt_w"/>
                                          </p:val>
                                        </p:tav>
                                      </p:tavLst>
                                    </p:anim>
                                    <p:anim calcmode="lin" valueType="num">
                                      <p:cBhvr>
                                        <p:cTn id="95" dur="3000" fill="hold"/>
                                        <p:tgtEl>
                                          <p:spTgt spid="19"/>
                                        </p:tgtEl>
                                        <p:attrNameLst>
                                          <p:attrName>ppt_h</p:attrName>
                                        </p:attrNameLst>
                                      </p:cBhvr>
                                      <p:tavLst>
                                        <p:tav tm="0">
                                          <p:val>
                                            <p:fltVal val="0"/>
                                          </p:val>
                                        </p:tav>
                                        <p:tav tm="100000">
                                          <p:val>
                                            <p:strVal val="#ppt_h"/>
                                          </p:val>
                                        </p:tav>
                                      </p:tavLst>
                                    </p:anim>
                                    <p:anim calcmode="lin" valueType="num">
                                      <p:cBhvr>
                                        <p:cTn id="96" dur="3000" fill="hold"/>
                                        <p:tgtEl>
                                          <p:spTgt spid="19"/>
                                        </p:tgtEl>
                                        <p:attrNameLst>
                                          <p:attrName>ppt_x</p:attrName>
                                        </p:attrNameLst>
                                      </p:cBhvr>
                                      <p:tavLst>
                                        <p:tav tm="0">
                                          <p:val>
                                            <p:fltVal val="0.5"/>
                                          </p:val>
                                        </p:tav>
                                        <p:tav tm="100000">
                                          <p:val>
                                            <p:strVal val="#ppt_x"/>
                                          </p:val>
                                        </p:tav>
                                      </p:tavLst>
                                    </p:anim>
                                    <p:anim calcmode="lin" valueType="num">
                                      <p:cBhvr>
                                        <p:cTn id="97" dur="3000" fill="hold"/>
                                        <p:tgtEl>
                                          <p:spTgt spid="19"/>
                                        </p:tgtEl>
                                        <p:attrNameLst>
                                          <p:attrName>ppt_y</p:attrName>
                                        </p:attrNameLst>
                                      </p:cBhvr>
                                      <p:tavLst>
                                        <p:tav tm="0">
                                          <p:val>
                                            <p:fltVal val="0.5"/>
                                          </p:val>
                                        </p:tav>
                                        <p:tav tm="100000">
                                          <p:val>
                                            <p:strVal val="#ppt_y"/>
                                          </p:val>
                                        </p:tav>
                                      </p:tavLst>
                                    </p:anim>
                                  </p:childTnLst>
                                </p:cTn>
                              </p:par>
                              <p:par>
                                <p:cTn id="98" presetID="23" presetClass="entr" presetSubtype="528" fill="hold" grpId="0" nodeType="withEffect">
                                  <p:stCondLst>
                                    <p:cond delay="0"/>
                                  </p:stCondLst>
                                  <p:childTnLst>
                                    <p:set>
                                      <p:cBhvr>
                                        <p:cTn id="99" dur="1" fill="hold">
                                          <p:stCondLst>
                                            <p:cond delay="0"/>
                                          </p:stCondLst>
                                        </p:cTn>
                                        <p:tgtEl>
                                          <p:spTgt spid="20"/>
                                        </p:tgtEl>
                                        <p:attrNameLst>
                                          <p:attrName>style.visibility</p:attrName>
                                        </p:attrNameLst>
                                      </p:cBhvr>
                                      <p:to>
                                        <p:strVal val="visible"/>
                                      </p:to>
                                    </p:set>
                                    <p:anim calcmode="lin" valueType="num">
                                      <p:cBhvr>
                                        <p:cTn id="100" dur="3000" fill="hold"/>
                                        <p:tgtEl>
                                          <p:spTgt spid="20"/>
                                        </p:tgtEl>
                                        <p:attrNameLst>
                                          <p:attrName>ppt_w</p:attrName>
                                        </p:attrNameLst>
                                      </p:cBhvr>
                                      <p:tavLst>
                                        <p:tav tm="0">
                                          <p:val>
                                            <p:fltVal val="0"/>
                                          </p:val>
                                        </p:tav>
                                        <p:tav tm="100000">
                                          <p:val>
                                            <p:strVal val="#ppt_w"/>
                                          </p:val>
                                        </p:tav>
                                      </p:tavLst>
                                    </p:anim>
                                    <p:anim calcmode="lin" valueType="num">
                                      <p:cBhvr>
                                        <p:cTn id="101" dur="3000" fill="hold"/>
                                        <p:tgtEl>
                                          <p:spTgt spid="20"/>
                                        </p:tgtEl>
                                        <p:attrNameLst>
                                          <p:attrName>ppt_h</p:attrName>
                                        </p:attrNameLst>
                                      </p:cBhvr>
                                      <p:tavLst>
                                        <p:tav tm="0">
                                          <p:val>
                                            <p:fltVal val="0"/>
                                          </p:val>
                                        </p:tav>
                                        <p:tav tm="100000">
                                          <p:val>
                                            <p:strVal val="#ppt_h"/>
                                          </p:val>
                                        </p:tav>
                                      </p:tavLst>
                                    </p:anim>
                                    <p:anim calcmode="lin" valueType="num">
                                      <p:cBhvr>
                                        <p:cTn id="102" dur="3000" fill="hold"/>
                                        <p:tgtEl>
                                          <p:spTgt spid="20"/>
                                        </p:tgtEl>
                                        <p:attrNameLst>
                                          <p:attrName>ppt_x</p:attrName>
                                        </p:attrNameLst>
                                      </p:cBhvr>
                                      <p:tavLst>
                                        <p:tav tm="0">
                                          <p:val>
                                            <p:fltVal val="0.5"/>
                                          </p:val>
                                        </p:tav>
                                        <p:tav tm="100000">
                                          <p:val>
                                            <p:strVal val="#ppt_x"/>
                                          </p:val>
                                        </p:tav>
                                      </p:tavLst>
                                    </p:anim>
                                    <p:anim calcmode="lin" valueType="num">
                                      <p:cBhvr>
                                        <p:cTn id="103" dur="3000" fill="hold"/>
                                        <p:tgtEl>
                                          <p:spTgt spid="20"/>
                                        </p:tgtEl>
                                        <p:attrNameLst>
                                          <p:attrName>ppt_y</p:attrName>
                                        </p:attrNameLst>
                                      </p:cBhvr>
                                      <p:tavLst>
                                        <p:tav tm="0">
                                          <p:val>
                                            <p:fltVal val="0.5"/>
                                          </p:val>
                                        </p:tav>
                                        <p:tav tm="100000">
                                          <p:val>
                                            <p:strVal val="#ppt_y"/>
                                          </p:val>
                                        </p:tav>
                                      </p:tavLst>
                                    </p:anim>
                                  </p:childTnLst>
                                </p:cTn>
                              </p:par>
                              <p:par>
                                <p:cTn id="104" presetID="23" presetClass="entr" presetSubtype="528" fill="hold" grpId="0" nodeType="withEffect">
                                  <p:stCondLst>
                                    <p:cond delay="0"/>
                                  </p:stCondLst>
                                  <p:childTnLst>
                                    <p:set>
                                      <p:cBhvr>
                                        <p:cTn id="105" dur="1" fill="hold">
                                          <p:stCondLst>
                                            <p:cond delay="0"/>
                                          </p:stCondLst>
                                        </p:cTn>
                                        <p:tgtEl>
                                          <p:spTgt spid="21"/>
                                        </p:tgtEl>
                                        <p:attrNameLst>
                                          <p:attrName>style.visibility</p:attrName>
                                        </p:attrNameLst>
                                      </p:cBhvr>
                                      <p:to>
                                        <p:strVal val="visible"/>
                                      </p:to>
                                    </p:set>
                                    <p:anim calcmode="lin" valueType="num">
                                      <p:cBhvr>
                                        <p:cTn id="106" dur="3000" fill="hold"/>
                                        <p:tgtEl>
                                          <p:spTgt spid="21"/>
                                        </p:tgtEl>
                                        <p:attrNameLst>
                                          <p:attrName>ppt_w</p:attrName>
                                        </p:attrNameLst>
                                      </p:cBhvr>
                                      <p:tavLst>
                                        <p:tav tm="0">
                                          <p:val>
                                            <p:fltVal val="0"/>
                                          </p:val>
                                        </p:tav>
                                        <p:tav tm="100000">
                                          <p:val>
                                            <p:strVal val="#ppt_w"/>
                                          </p:val>
                                        </p:tav>
                                      </p:tavLst>
                                    </p:anim>
                                    <p:anim calcmode="lin" valueType="num">
                                      <p:cBhvr>
                                        <p:cTn id="107" dur="3000" fill="hold"/>
                                        <p:tgtEl>
                                          <p:spTgt spid="21"/>
                                        </p:tgtEl>
                                        <p:attrNameLst>
                                          <p:attrName>ppt_h</p:attrName>
                                        </p:attrNameLst>
                                      </p:cBhvr>
                                      <p:tavLst>
                                        <p:tav tm="0">
                                          <p:val>
                                            <p:fltVal val="0"/>
                                          </p:val>
                                        </p:tav>
                                        <p:tav tm="100000">
                                          <p:val>
                                            <p:strVal val="#ppt_h"/>
                                          </p:val>
                                        </p:tav>
                                      </p:tavLst>
                                    </p:anim>
                                    <p:anim calcmode="lin" valueType="num">
                                      <p:cBhvr>
                                        <p:cTn id="108" dur="3000" fill="hold"/>
                                        <p:tgtEl>
                                          <p:spTgt spid="21"/>
                                        </p:tgtEl>
                                        <p:attrNameLst>
                                          <p:attrName>ppt_x</p:attrName>
                                        </p:attrNameLst>
                                      </p:cBhvr>
                                      <p:tavLst>
                                        <p:tav tm="0">
                                          <p:val>
                                            <p:fltVal val="0.5"/>
                                          </p:val>
                                        </p:tav>
                                        <p:tav tm="100000">
                                          <p:val>
                                            <p:strVal val="#ppt_x"/>
                                          </p:val>
                                        </p:tav>
                                      </p:tavLst>
                                    </p:anim>
                                    <p:anim calcmode="lin" valueType="num">
                                      <p:cBhvr>
                                        <p:cTn id="109" dur="3000" fill="hold"/>
                                        <p:tgtEl>
                                          <p:spTgt spid="21"/>
                                        </p:tgtEl>
                                        <p:attrNameLst>
                                          <p:attrName>ppt_y</p:attrName>
                                        </p:attrNameLst>
                                      </p:cBhvr>
                                      <p:tavLst>
                                        <p:tav tm="0">
                                          <p:val>
                                            <p:fltVal val="0.5"/>
                                          </p:val>
                                        </p:tav>
                                        <p:tav tm="100000">
                                          <p:val>
                                            <p:strVal val="#ppt_y"/>
                                          </p:val>
                                        </p:tav>
                                      </p:tavLst>
                                    </p:anim>
                                  </p:childTnLst>
                                </p:cTn>
                              </p:par>
                              <p:par>
                                <p:cTn id="110" presetID="23" presetClass="entr" presetSubtype="528" fill="hold" grpId="0" nodeType="withEffect">
                                  <p:stCondLst>
                                    <p:cond delay="0"/>
                                  </p:stCondLst>
                                  <p:childTnLst>
                                    <p:set>
                                      <p:cBhvr>
                                        <p:cTn id="111" dur="1" fill="hold">
                                          <p:stCondLst>
                                            <p:cond delay="0"/>
                                          </p:stCondLst>
                                        </p:cTn>
                                        <p:tgtEl>
                                          <p:spTgt spid="22"/>
                                        </p:tgtEl>
                                        <p:attrNameLst>
                                          <p:attrName>style.visibility</p:attrName>
                                        </p:attrNameLst>
                                      </p:cBhvr>
                                      <p:to>
                                        <p:strVal val="visible"/>
                                      </p:to>
                                    </p:set>
                                    <p:anim calcmode="lin" valueType="num">
                                      <p:cBhvr>
                                        <p:cTn id="112" dur="3000" fill="hold"/>
                                        <p:tgtEl>
                                          <p:spTgt spid="22"/>
                                        </p:tgtEl>
                                        <p:attrNameLst>
                                          <p:attrName>ppt_w</p:attrName>
                                        </p:attrNameLst>
                                      </p:cBhvr>
                                      <p:tavLst>
                                        <p:tav tm="0">
                                          <p:val>
                                            <p:fltVal val="0"/>
                                          </p:val>
                                        </p:tav>
                                        <p:tav tm="100000">
                                          <p:val>
                                            <p:strVal val="#ppt_w"/>
                                          </p:val>
                                        </p:tav>
                                      </p:tavLst>
                                    </p:anim>
                                    <p:anim calcmode="lin" valueType="num">
                                      <p:cBhvr>
                                        <p:cTn id="113" dur="3000" fill="hold"/>
                                        <p:tgtEl>
                                          <p:spTgt spid="22"/>
                                        </p:tgtEl>
                                        <p:attrNameLst>
                                          <p:attrName>ppt_h</p:attrName>
                                        </p:attrNameLst>
                                      </p:cBhvr>
                                      <p:tavLst>
                                        <p:tav tm="0">
                                          <p:val>
                                            <p:fltVal val="0"/>
                                          </p:val>
                                        </p:tav>
                                        <p:tav tm="100000">
                                          <p:val>
                                            <p:strVal val="#ppt_h"/>
                                          </p:val>
                                        </p:tav>
                                      </p:tavLst>
                                    </p:anim>
                                    <p:anim calcmode="lin" valueType="num">
                                      <p:cBhvr>
                                        <p:cTn id="114" dur="3000" fill="hold"/>
                                        <p:tgtEl>
                                          <p:spTgt spid="22"/>
                                        </p:tgtEl>
                                        <p:attrNameLst>
                                          <p:attrName>ppt_x</p:attrName>
                                        </p:attrNameLst>
                                      </p:cBhvr>
                                      <p:tavLst>
                                        <p:tav tm="0">
                                          <p:val>
                                            <p:fltVal val="0.5"/>
                                          </p:val>
                                        </p:tav>
                                        <p:tav tm="100000">
                                          <p:val>
                                            <p:strVal val="#ppt_x"/>
                                          </p:val>
                                        </p:tav>
                                      </p:tavLst>
                                    </p:anim>
                                    <p:anim calcmode="lin" valueType="num">
                                      <p:cBhvr>
                                        <p:cTn id="115" dur="3000" fill="hold"/>
                                        <p:tgtEl>
                                          <p:spTgt spid="22"/>
                                        </p:tgtEl>
                                        <p:attrNameLst>
                                          <p:attrName>ppt_y</p:attrName>
                                        </p:attrNameLst>
                                      </p:cBhvr>
                                      <p:tavLst>
                                        <p:tav tm="0">
                                          <p:val>
                                            <p:fltVal val="0.5"/>
                                          </p:val>
                                        </p:tav>
                                        <p:tav tm="100000">
                                          <p:val>
                                            <p:strVal val="#ppt_y"/>
                                          </p:val>
                                        </p:tav>
                                      </p:tavLst>
                                    </p:anim>
                                  </p:childTnLst>
                                </p:cTn>
                              </p:par>
                              <p:par>
                                <p:cTn id="116" presetID="8" presetClass="emph" presetSubtype="0" fill="hold" grpId="1" nodeType="withEffect">
                                  <p:stCondLst>
                                    <p:cond delay="0"/>
                                  </p:stCondLst>
                                  <p:childTnLst>
                                    <p:animRot by="21600000">
                                      <p:cBhvr>
                                        <p:cTn id="117" dur="3000" fill="hold"/>
                                        <p:tgtEl>
                                          <p:spTgt spid="5"/>
                                        </p:tgtEl>
                                        <p:attrNameLst>
                                          <p:attrName>r</p:attrName>
                                        </p:attrNameLst>
                                      </p:cBhvr>
                                    </p:animRot>
                                  </p:childTnLst>
                                </p:cTn>
                              </p:par>
                              <p:par>
                                <p:cTn id="118" presetID="8" presetClass="emph" presetSubtype="0" fill="hold" grpId="1" nodeType="withEffect">
                                  <p:stCondLst>
                                    <p:cond delay="0"/>
                                  </p:stCondLst>
                                  <p:childTnLst>
                                    <p:animRot by="21600000">
                                      <p:cBhvr>
                                        <p:cTn id="119" dur="3000" fill="hold"/>
                                        <p:tgtEl>
                                          <p:spTgt spid="6"/>
                                        </p:tgtEl>
                                        <p:attrNameLst>
                                          <p:attrName>r</p:attrName>
                                        </p:attrNameLst>
                                      </p:cBhvr>
                                    </p:animRot>
                                  </p:childTnLst>
                                </p:cTn>
                              </p:par>
                              <p:par>
                                <p:cTn id="120" presetID="8" presetClass="emph" presetSubtype="0" fill="hold" grpId="1" nodeType="withEffect">
                                  <p:stCondLst>
                                    <p:cond delay="0"/>
                                  </p:stCondLst>
                                  <p:childTnLst>
                                    <p:animRot by="21600000">
                                      <p:cBhvr>
                                        <p:cTn id="121" dur="3000" fill="hold"/>
                                        <p:tgtEl>
                                          <p:spTgt spid="7"/>
                                        </p:tgtEl>
                                        <p:attrNameLst>
                                          <p:attrName>r</p:attrName>
                                        </p:attrNameLst>
                                      </p:cBhvr>
                                    </p:animRot>
                                  </p:childTnLst>
                                </p:cTn>
                              </p:par>
                              <p:par>
                                <p:cTn id="122" presetID="8" presetClass="emph" presetSubtype="0" fill="hold" grpId="1" nodeType="withEffect">
                                  <p:stCondLst>
                                    <p:cond delay="0"/>
                                  </p:stCondLst>
                                  <p:childTnLst>
                                    <p:animRot by="21600000">
                                      <p:cBhvr>
                                        <p:cTn id="123" dur="3000" fill="hold"/>
                                        <p:tgtEl>
                                          <p:spTgt spid="8"/>
                                        </p:tgtEl>
                                        <p:attrNameLst>
                                          <p:attrName>r</p:attrName>
                                        </p:attrNameLst>
                                      </p:cBhvr>
                                    </p:animRot>
                                  </p:childTnLst>
                                </p:cTn>
                              </p:par>
                              <p:par>
                                <p:cTn id="124" presetID="8" presetClass="emph" presetSubtype="0" fill="hold" grpId="1" nodeType="withEffect">
                                  <p:stCondLst>
                                    <p:cond delay="0"/>
                                  </p:stCondLst>
                                  <p:childTnLst>
                                    <p:animRot by="21600000">
                                      <p:cBhvr>
                                        <p:cTn id="125" dur="3000" fill="hold"/>
                                        <p:tgtEl>
                                          <p:spTgt spid="9"/>
                                        </p:tgtEl>
                                        <p:attrNameLst>
                                          <p:attrName>r</p:attrName>
                                        </p:attrNameLst>
                                      </p:cBhvr>
                                    </p:animRot>
                                  </p:childTnLst>
                                </p:cTn>
                              </p:par>
                              <p:par>
                                <p:cTn id="126" presetID="8" presetClass="emph" presetSubtype="0" fill="hold" grpId="1" nodeType="withEffect">
                                  <p:stCondLst>
                                    <p:cond delay="0"/>
                                  </p:stCondLst>
                                  <p:childTnLst>
                                    <p:animRot by="21600000">
                                      <p:cBhvr>
                                        <p:cTn id="127" dur="3000" fill="hold"/>
                                        <p:tgtEl>
                                          <p:spTgt spid="10"/>
                                        </p:tgtEl>
                                        <p:attrNameLst>
                                          <p:attrName>r</p:attrName>
                                        </p:attrNameLst>
                                      </p:cBhvr>
                                    </p:animRot>
                                  </p:childTnLst>
                                </p:cTn>
                              </p:par>
                              <p:par>
                                <p:cTn id="128" presetID="8" presetClass="emph" presetSubtype="0" fill="hold" grpId="1" nodeType="withEffect">
                                  <p:stCondLst>
                                    <p:cond delay="0"/>
                                  </p:stCondLst>
                                  <p:childTnLst>
                                    <p:animRot by="21600000">
                                      <p:cBhvr>
                                        <p:cTn id="129" dur="3000" fill="hold"/>
                                        <p:tgtEl>
                                          <p:spTgt spid="11"/>
                                        </p:tgtEl>
                                        <p:attrNameLst>
                                          <p:attrName>r</p:attrName>
                                        </p:attrNameLst>
                                      </p:cBhvr>
                                    </p:animRot>
                                  </p:childTnLst>
                                </p:cTn>
                              </p:par>
                              <p:par>
                                <p:cTn id="130" presetID="8" presetClass="emph" presetSubtype="0" fill="hold" grpId="1" nodeType="withEffect">
                                  <p:stCondLst>
                                    <p:cond delay="0"/>
                                  </p:stCondLst>
                                  <p:childTnLst>
                                    <p:animRot by="21600000">
                                      <p:cBhvr>
                                        <p:cTn id="131" dur="3000" fill="hold"/>
                                        <p:tgtEl>
                                          <p:spTgt spid="12"/>
                                        </p:tgtEl>
                                        <p:attrNameLst>
                                          <p:attrName>r</p:attrName>
                                        </p:attrNameLst>
                                      </p:cBhvr>
                                    </p:animRot>
                                  </p:childTnLst>
                                </p:cTn>
                              </p:par>
                              <p:par>
                                <p:cTn id="132" presetID="8" presetClass="emph" presetSubtype="0" fill="hold" grpId="1" nodeType="withEffect">
                                  <p:stCondLst>
                                    <p:cond delay="0"/>
                                  </p:stCondLst>
                                  <p:childTnLst>
                                    <p:animRot by="21600000">
                                      <p:cBhvr>
                                        <p:cTn id="133" dur="3000" fill="hold"/>
                                        <p:tgtEl>
                                          <p:spTgt spid="13"/>
                                        </p:tgtEl>
                                        <p:attrNameLst>
                                          <p:attrName>r</p:attrName>
                                        </p:attrNameLst>
                                      </p:cBhvr>
                                    </p:animRot>
                                  </p:childTnLst>
                                </p:cTn>
                              </p:par>
                              <p:par>
                                <p:cTn id="134" presetID="8" presetClass="emph" presetSubtype="0" fill="hold" grpId="1" nodeType="withEffect">
                                  <p:stCondLst>
                                    <p:cond delay="0"/>
                                  </p:stCondLst>
                                  <p:childTnLst>
                                    <p:animRot by="21600000">
                                      <p:cBhvr>
                                        <p:cTn id="135" dur="3000" fill="hold"/>
                                        <p:tgtEl>
                                          <p:spTgt spid="14"/>
                                        </p:tgtEl>
                                        <p:attrNameLst>
                                          <p:attrName>r</p:attrName>
                                        </p:attrNameLst>
                                      </p:cBhvr>
                                    </p:animRot>
                                  </p:childTnLst>
                                </p:cTn>
                              </p:par>
                              <p:par>
                                <p:cTn id="136" presetID="8" presetClass="emph" presetSubtype="0" fill="hold" grpId="1" nodeType="withEffect">
                                  <p:stCondLst>
                                    <p:cond delay="0"/>
                                  </p:stCondLst>
                                  <p:childTnLst>
                                    <p:animRot by="21600000">
                                      <p:cBhvr>
                                        <p:cTn id="137" dur="3000" fill="hold"/>
                                        <p:tgtEl>
                                          <p:spTgt spid="15"/>
                                        </p:tgtEl>
                                        <p:attrNameLst>
                                          <p:attrName>r</p:attrName>
                                        </p:attrNameLst>
                                      </p:cBhvr>
                                    </p:animRot>
                                  </p:childTnLst>
                                </p:cTn>
                              </p:par>
                              <p:par>
                                <p:cTn id="138" presetID="8" presetClass="emph" presetSubtype="0" fill="hold" grpId="1" nodeType="withEffect">
                                  <p:stCondLst>
                                    <p:cond delay="0"/>
                                  </p:stCondLst>
                                  <p:childTnLst>
                                    <p:animRot by="21600000">
                                      <p:cBhvr>
                                        <p:cTn id="139" dur="3000" fill="hold"/>
                                        <p:tgtEl>
                                          <p:spTgt spid="16"/>
                                        </p:tgtEl>
                                        <p:attrNameLst>
                                          <p:attrName>r</p:attrName>
                                        </p:attrNameLst>
                                      </p:cBhvr>
                                    </p:animRot>
                                  </p:childTnLst>
                                </p:cTn>
                              </p:par>
                              <p:par>
                                <p:cTn id="140" presetID="8" presetClass="emph" presetSubtype="0" fill="hold" grpId="1" nodeType="withEffect">
                                  <p:stCondLst>
                                    <p:cond delay="0"/>
                                  </p:stCondLst>
                                  <p:childTnLst>
                                    <p:animRot by="21600000">
                                      <p:cBhvr>
                                        <p:cTn id="141" dur="3000" fill="hold"/>
                                        <p:tgtEl>
                                          <p:spTgt spid="17"/>
                                        </p:tgtEl>
                                        <p:attrNameLst>
                                          <p:attrName>r</p:attrName>
                                        </p:attrNameLst>
                                      </p:cBhvr>
                                    </p:animRot>
                                  </p:childTnLst>
                                </p:cTn>
                              </p:par>
                              <p:par>
                                <p:cTn id="142" presetID="8" presetClass="emph" presetSubtype="0" fill="hold" grpId="1" nodeType="withEffect">
                                  <p:stCondLst>
                                    <p:cond delay="0"/>
                                  </p:stCondLst>
                                  <p:childTnLst>
                                    <p:animRot by="21600000">
                                      <p:cBhvr>
                                        <p:cTn id="143" dur="3000" fill="hold"/>
                                        <p:tgtEl>
                                          <p:spTgt spid="18"/>
                                        </p:tgtEl>
                                        <p:attrNameLst>
                                          <p:attrName>r</p:attrName>
                                        </p:attrNameLst>
                                      </p:cBhvr>
                                    </p:animRot>
                                  </p:childTnLst>
                                </p:cTn>
                              </p:par>
                              <p:par>
                                <p:cTn id="144" presetID="8" presetClass="emph" presetSubtype="0" fill="hold" grpId="1" nodeType="withEffect">
                                  <p:stCondLst>
                                    <p:cond delay="0"/>
                                  </p:stCondLst>
                                  <p:childTnLst>
                                    <p:animRot by="21600000">
                                      <p:cBhvr>
                                        <p:cTn id="145" dur="3000" fill="hold"/>
                                        <p:tgtEl>
                                          <p:spTgt spid="19"/>
                                        </p:tgtEl>
                                        <p:attrNameLst>
                                          <p:attrName>r</p:attrName>
                                        </p:attrNameLst>
                                      </p:cBhvr>
                                    </p:animRot>
                                  </p:childTnLst>
                                </p:cTn>
                              </p:par>
                              <p:par>
                                <p:cTn id="146" presetID="8" presetClass="emph" presetSubtype="0" fill="hold" grpId="1" nodeType="withEffect">
                                  <p:stCondLst>
                                    <p:cond delay="0"/>
                                  </p:stCondLst>
                                  <p:childTnLst>
                                    <p:animRot by="21600000">
                                      <p:cBhvr>
                                        <p:cTn id="147" dur="3000" fill="hold"/>
                                        <p:tgtEl>
                                          <p:spTgt spid="20"/>
                                        </p:tgtEl>
                                        <p:attrNameLst>
                                          <p:attrName>r</p:attrName>
                                        </p:attrNameLst>
                                      </p:cBhvr>
                                    </p:animRot>
                                  </p:childTnLst>
                                </p:cTn>
                              </p:par>
                              <p:par>
                                <p:cTn id="148" presetID="8" presetClass="emph" presetSubtype="0" fill="hold" grpId="1" nodeType="withEffect">
                                  <p:stCondLst>
                                    <p:cond delay="0"/>
                                  </p:stCondLst>
                                  <p:childTnLst>
                                    <p:animRot by="21600000">
                                      <p:cBhvr>
                                        <p:cTn id="149" dur="3000" fill="hold"/>
                                        <p:tgtEl>
                                          <p:spTgt spid="21"/>
                                        </p:tgtEl>
                                        <p:attrNameLst>
                                          <p:attrName>r</p:attrName>
                                        </p:attrNameLst>
                                      </p:cBhvr>
                                    </p:animRot>
                                  </p:childTnLst>
                                </p:cTn>
                              </p:par>
                              <p:par>
                                <p:cTn id="150" presetID="8" presetClass="emph" presetSubtype="0" fill="hold" grpId="1" nodeType="withEffect">
                                  <p:stCondLst>
                                    <p:cond delay="0"/>
                                  </p:stCondLst>
                                  <p:childTnLst>
                                    <p:animRot by="21600000">
                                      <p:cBhvr>
                                        <p:cTn id="151" dur="3000" fill="hold"/>
                                        <p:tgtEl>
                                          <p:spTgt spid="22"/>
                                        </p:tgtEl>
                                        <p:attrNameLst>
                                          <p:attrName>r</p:attrName>
                                        </p:attrNameLst>
                                      </p:cBhvr>
                                    </p:animRot>
                                  </p:childTnLst>
                                </p:cTn>
                              </p:par>
                              <p:par>
                                <p:cTn id="152" presetID="6" presetClass="entr" presetSubtype="16" fill="hold" grpId="2" nodeType="withEffect">
                                  <p:stCondLst>
                                    <p:cond delay="0"/>
                                  </p:stCondLst>
                                  <p:childTnLst>
                                    <p:set>
                                      <p:cBhvr>
                                        <p:cTn id="153" dur="1" fill="hold">
                                          <p:stCondLst>
                                            <p:cond delay="0"/>
                                          </p:stCondLst>
                                        </p:cTn>
                                        <p:tgtEl>
                                          <p:spTgt spid="5"/>
                                        </p:tgtEl>
                                        <p:attrNameLst>
                                          <p:attrName>style.visibility</p:attrName>
                                        </p:attrNameLst>
                                      </p:cBhvr>
                                      <p:to>
                                        <p:strVal val="visible"/>
                                      </p:to>
                                    </p:set>
                                    <p:animEffect transition="in" filter="circle(in)">
                                      <p:cBhvr>
                                        <p:cTn id="154" dur="3000"/>
                                        <p:tgtEl>
                                          <p:spTgt spid="5"/>
                                        </p:tgtEl>
                                      </p:cBhvr>
                                    </p:animEffect>
                                  </p:childTnLst>
                                </p:cTn>
                              </p:par>
                              <p:par>
                                <p:cTn id="155" presetID="6" presetClass="entr" presetSubtype="16" fill="hold" grpId="2" nodeType="withEffect">
                                  <p:stCondLst>
                                    <p:cond delay="0"/>
                                  </p:stCondLst>
                                  <p:childTnLst>
                                    <p:set>
                                      <p:cBhvr>
                                        <p:cTn id="156" dur="1" fill="hold">
                                          <p:stCondLst>
                                            <p:cond delay="0"/>
                                          </p:stCondLst>
                                        </p:cTn>
                                        <p:tgtEl>
                                          <p:spTgt spid="6"/>
                                        </p:tgtEl>
                                        <p:attrNameLst>
                                          <p:attrName>style.visibility</p:attrName>
                                        </p:attrNameLst>
                                      </p:cBhvr>
                                      <p:to>
                                        <p:strVal val="visible"/>
                                      </p:to>
                                    </p:set>
                                    <p:animEffect transition="in" filter="circle(in)">
                                      <p:cBhvr>
                                        <p:cTn id="157" dur="3000"/>
                                        <p:tgtEl>
                                          <p:spTgt spid="6"/>
                                        </p:tgtEl>
                                      </p:cBhvr>
                                    </p:animEffect>
                                  </p:childTnLst>
                                </p:cTn>
                              </p:par>
                              <p:par>
                                <p:cTn id="158" presetID="6" presetClass="entr" presetSubtype="16" fill="hold" grpId="2" nodeType="withEffect">
                                  <p:stCondLst>
                                    <p:cond delay="0"/>
                                  </p:stCondLst>
                                  <p:childTnLst>
                                    <p:set>
                                      <p:cBhvr>
                                        <p:cTn id="159" dur="1" fill="hold">
                                          <p:stCondLst>
                                            <p:cond delay="0"/>
                                          </p:stCondLst>
                                        </p:cTn>
                                        <p:tgtEl>
                                          <p:spTgt spid="7"/>
                                        </p:tgtEl>
                                        <p:attrNameLst>
                                          <p:attrName>style.visibility</p:attrName>
                                        </p:attrNameLst>
                                      </p:cBhvr>
                                      <p:to>
                                        <p:strVal val="visible"/>
                                      </p:to>
                                    </p:set>
                                    <p:animEffect transition="in" filter="circle(in)">
                                      <p:cBhvr>
                                        <p:cTn id="160" dur="3000"/>
                                        <p:tgtEl>
                                          <p:spTgt spid="7"/>
                                        </p:tgtEl>
                                      </p:cBhvr>
                                    </p:animEffect>
                                  </p:childTnLst>
                                </p:cTn>
                              </p:par>
                              <p:par>
                                <p:cTn id="161" presetID="6" presetClass="entr" presetSubtype="16" fill="hold" grpId="2" nodeType="withEffect">
                                  <p:stCondLst>
                                    <p:cond delay="0"/>
                                  </p:stCondLst>
                                  <p:childTnLst>
                                    <p:set>
                                      <p:cBhvr>
                                        <p:cTn id="162" dur="1" fill="hold">
                                          <p:stCondLst>
                                            <p:cond delay="0"/>
                                          </p:stCondLst>
                                        </p:cTn>
                                        <p:tgtEl>
                                          <p:spTgt spid="8"/>
                                        </p:tgtEl>
                                        <p:attrNameLst>
                                          <p:attrName>style.visibility</p:attrName>
                                        </p:attrNameLst>
                                      </p:cBhvr>
                                      <p:to>
                                        <p:strVal val="visible"/>
                                      </p:to>
                                    </p:set>
                                    <p:animEffect transition="in" filter="circle(in)">
                                      <p:cBhvr>
                                        <p:cTn id="163" dur="3000"/>
                                        <p:tgtEl>
                                          <p:spTgt spid="8"/>
                                        </p:tgtEl>
                                      </p:cBhvr>
                                    </p:animEffect>
                                  </p:childTnLst>
                                </p:cTn>
                              </p:par>
                              <p:par>
                                <p:cTn id="164" presetID="6" presetClass="entr" presetSubtype="16" fill="hold" grpId="2" nodeType="withEffect">
                                  <p:stCondLst>
                                    <p:cond delay="0"/>
                                  </p:stCondLst>
                                  <p:childTnLst>
                                    <p:set>
                                      <p:cBhvr>
                                        <p:cTn id="165" dur="1" fill="hold">
                                          <p:stCondLst>
                                            <p:cond delay="0"/>
                                          </p:stCondLst>
                                        </p:cTn>
                                        <p:tgtEl>
                                          <p:spTgt spid="9"/>
                                        </p:tgtEl>
                                        <p:attrNameLst>
                                          <p:attrName>style.visibility</p:attrName>
                                        </p:attrNameLst>
                                      </p:cBhvr>
                                      <p:to>
                                        <p:strVal val="visible"/>
                                      </p:to>
                                    </p:set>
                                    <p:animEffect transition="in" filter="circle(in)">
                                      <p:cBhvr>
                                        <p:cTn id="166" dur="3000"/>
                                        <p:tgtEl>
                                          <p:spTgt spid="9"/>
                                        </p:tgtEl>
                                      </p:cBhvr>
                                    </p:animEffect>
                                  </p:childTnLst>
                                </p:cTn>
                              </p:par>
                              <p:par>
                                <p:cTn id="167" presetID="6" presetClass="entr" presetSubtype="16" fill="hold" grpId="2" nodeType="withEffect">
                                  <p:stCondLst>
                                    <p:cond delay="0"/>
                                  </p:stCondLst>
                                  <p:childTnLst>
                                    <p:set>
                                      <p:cBhvr>
                                        <p:cTn id="168" dur="1" fill="hold">
                                          <p:stCondLst>
                                            <p:cond delay="0"/>
                                          </p:stCondLst>
                                        </p:cTn>
                                        <p:tgtEl>
                                          <p:spTgt spid="10"/>
                                        </p:tgtEl>
                                        <p:attrNameLst>
                                          <p:attrName>style.visibility</p:attrName>
                                        </p:attrNameLst>
                                      </p:cBhvr>
                                      <p:to>
                                        <p:strVal val="visible"/>
                                      </p:to>
                                    </p:set>
                                    <p:animEffect transition="in" filter="circle(in)">
                                      <p:cBhvr>
                                        <p:cTn id="169" dur="3000"/>
                                        <p:tgtEl>
                                          <p:spTgt spid="10"/>
                                        </p:tgtEl>
                                      </p:cBhvr>
                                    </p:animEffect>
                                  </p:childTnLst>
                                </p:cTn>
                              </p:par>
                              <p:par>
                                <p:cTn id="170" presetID="6" presetClass="entr" presetSubtype="16" fill="hold" grpId="2" nodeType="withEffect">
                                  <p:stCondLst>
                                    <p:cond delay="0"/>
                                  </p:stCondLst>
                                  <p:childTnLst>
                                    <p:set>
                                      <p:cBhvr>
                                        <p:cTn id="171" dur="1" fill="hold">
                                          <p:stCondLst>
                                            <p:cond delay="0"/>
                                          </p:stCondLst>
                                        </p:cTn>
                                        <p:tgtEl>
                                          <p:spTgt spid="11"/>
                                        </p:tgtEl>
                                        <p:attrNameLst>
                                          <p:attrName>style.visibility</p:attrName>
                                        </p:attrNameLst>
                                      </p:cBhvr>
                                      <p:to>
                                        <p:strVal val="visible"/>
                                      </p:to>
                                    </p:set>
                                    <p:animEffect transition="in" filter="circle(in)">
                                      <p:cBhvr>
                                        <p:cTn id="172" dur="3000"/>
                                        <p:tgtEl>
                                          <p:spTgt spid="11"/>
                                        </p:tgtEl>
                                      </p:cBhvr>
                                    </p:animEffect>
                                  </p:childTnLst>
                                </p:cTn>
                              </p:par>
                              <p:par>
                                <p:cTn id="173" presetID="6" presetClass="entr" presetSubtype="16" fill="hold" grpId="2" nodeType="withEffect">
                                  <p:stCondLst>
                                    <p:cond delay="0"/>
                                  </p:stCondLst>
                                  <p:childTnLst>
                                    <p:set>
                                      <p:cBhvr>
                                        <p:cTn id="174" dur="1" fill="hold">
                                          <p:stCondLst>
                                            <p:cond delay="0"/>
                                          </p:stCondLst>
                                        </p:cTn>
                                        <p:tgtEl>
                                          <p:spTgt spid="12"/>
                                        </p:tgtEl>
                                        <p:attrNameLst>
                                          <p:attrName>style.visibility</p:attrName>
                                        </p:attrNameLst>
                                      </p:cBhvr>
                                      <p:to>
                                        <p:strVal val="visible"/>
                                      </p:to>
                                    </p:set>
                                    <p:animEffect transition="in" filter="circle(in)">
                                      <p:cBhvr>
                                        <p:cTn id="175" dur="3000"/>
                                        <p:tgtEl>
                                          <p:spTgt spid="12"/>
                                        </p:tgtEl>
                                      </p:cBhvr>
                                    </p:animEffect>
                                  </p:childTnLst>
                                </p:cTn>
                              </p:par>
                              <p:par>
                                <p:cTn id="176" presetID="6" presetClass="entr" presetSubtype="16" fill="hold" grpId="2" nodeType="withEffect">
                                  <p:stCondLst>
                                    <p:cond delay="0"/>
                                  </p:stCondLst>
                                  <p:childTnLst>
                                    <p:set>
                                      <p:cBhvr>
                                        <p:cTn id="177" dur="1" fill="hold">
                                          <p:stCondLst>
                                            <p:cond delay="0"/>
                                          </p:stCondLst>
                                        </p:cTn>
                                        <p:tgtEl>
                                          <p:spTgt spid="13"/>
                                        </p:tgtEl>
                                        <p:attrNameLst>
                                          <p:attrName>style.visibility</p:attrName>
                                        </p:attrNameLst>
                                      </p:cBhvr>
                                      <p:to>
                                        <p:strVal val="visible"/>
                                      </p:to>
                                    </p:set>
                                    <p:animEffect transition="in" filter="circle(in)">
                                      <p:cBhvr>
                                        <p:cTn id="178" dur="3000"/>
                                        <p:tgtEl>
                                          <p:spTgt spid="13"/>
                                        </p:tgtEl>
                                      </p:cBhvr>
                                    </p:animEffect>
                                  </p:childTnLst>
                                </p:cTn>
                              </p:par>
                              <p:par>
                                <p:cTn id="179" presetID="6" presetClass="entr" presetSubtype="16" fill="hold" grpId="2" nodeType="withEffect">
                                  <p:stCondLst>
                                    <p:cond delay="0"/>
                                  </p:stCondLst>
                                  <p:childTnLst>
                                    <p:set>
                                      <p:cBhvr>
                                        <p:cTn id="180" dur="1" fill="hold">
                                          <p:stCondLst>
                                            <p:cond delay="0"/>
                                          </p:stCondLst>
                                        </p:cTn>
                                        <p:tgtEl>
                                          <p:spTgt spid="14"/>
                                        </p:tgtEl>
                                        <p:attrNameLst>
                                          <p:attrName>style.visibility</p:attrName>
                                        </p:attrNameLst>
                                      </p:cBhvr>
                                      <p:to>
                                        <p:strVal val="visible"/>
                                      </p:to>
                                    </p:set>
                                    <p:animEffect transition="in" filter="circle(in)">
                                      <p:cBhvr>
                                        <p:cTn id="181" dur="3000"/>
                                        <p:tgtEl>
                                          <p:spTgt spid="14"/>
                                        </p:tgtEl>
                                      </p:cBhvr>
                                    </p:animEffect>
                                  </p:childTnLst>
                                </p:cTn>
                              </p:par>
                              <p:par>
                                <p:cTn id="182" presetID="6" presetClass="entr" presetSubtype="16" fill="hold" grpId="2" nodeType="withEffect">
                                  <p:stCondLst>
                                    <p:cond delay="0"/>
                                  </p:stCondLst>
                                  <p:childTnLst>
                                    <p:set>
                                      <p:cBhvr>
                                        <p:cTn id="183" dur="1" fill="hold">
                                          <p:stCondLst>
                                            <p:cond delay="0"/>
                                          </p:stCondLst>
                                        </p:cTn>
                                        <p:tgtEl>
                                          <p:spTgt spid="15"/>
                                        </p:tgtEl>
                                        <p:attrNameLst>
                                          <p:attrName>style.visibility</p:attrName>
                                        </p:attrNameLst>
                                      </p:cBhvr>
                                      <p:to>
                                        <p:strVal val="visible"/>
                                      </p:to>
                                    </p:set>
                                    <p:animEffect transition="in" filter="circle(in)">
                                      <p:cBhvr>
                                        <p:cTn id="184" dur="3000"/>
                                        <p:tgtEl>
                                          <p:spTgt spid="15"/>
                                        </p:tgtEl>
                                      </p:cBhvr>
                                    </p:animEffect>
                                  </p:childTnLst>
                                </p:cTn>
                              </p:par>
                              <p:par>
                                <p:cTn id="185" presetID="6" presetClass="entr" presetSubtype="16" fill="hold" grpId="2" nodeType="withEffect">
                                  <p:stCondLst>
                                    <p:cond delay="0"/>
                                  </p:stCondLst>
                                  <p:childTnLst>
                                    <p:set>
                                      <p:cBhvr>
                                        <p:cTn id="186" dur="1" fill="hold">
                                          <p:stCondLst>
                                            <p:cond delay="0"/>
                                          </p:stCondLst>
                                        </p:cTn>
                                        <p:tgtEl>
                                          <p:spTgt spid="16"/>
                                        </p:tgtEl>
                                        <p:attrNameLst>
                                          <p:attrName>style.visibility</p:attrName>
                                        </p:attrNameLst>
                                      </p:cBhvr>
                                      <p:to>
                                        <p:strVal val="visible"/>
                                      </p:to>
                                    </p:set>
                                    <p:animEffect transition="in" filter="circle(in)">
                                      <p:cBhvr>
                                        <p:cTn id="187" dur="3000"/>
                                        <p:tgtEl>
                                          <p:spTgt spid="16"/>
                                        </p:tgtEl>
                                      </p:cBhvr>
                                    </p:animEffect>
                                  </p:childTnLst>
                                </p:cTn>
                              </p:par>
                              <p:par>
                                <p:cTn id="188" presetID="6" presetClass="entr" presetSubtype="16" fill="hold" grpId="2" nodeType="withEffect">
                                  <p:stCondLst>
                                    <p:cond delay="0"/>
                                  </p:stCondLst>
                                  <p:childTnLst>
                                    <p:set>
                                      <p:cBhvr>
                                        <p:cTn id="189" dur="1" fill="hold">
                                          <p:stCondLst>
                                            <p:cond delay="0"/>
                                          </p:stCondLst>
                                        </p:cTn>
                                        <p:tgtEl>
                                          <p:spTgt spid="17"/>
                                        </p:tgtEl>
                                        <p:attrNameLst>
                                          <p:attrName>style.visibility</p:attrName>
                                        </p:attrNameLst>
                                      </p:cBhvr>
                                      <p:to>
                                        <p:strVal val="visible"/>
                                      </p:to>
                                    </p:set>
                                    <p:animEffect transition="in" filter="circle(in)">
                                      <p:cBhvr>
                                        <p:cTn id="190" dur="3000"/>
                                        <p:tgtEl>
                                          <p:spTgt spid="17"/>
                                        </p:tgtEl>
                                      </p:cBhvr>
                                    </p:animEffect>
                                  </p:childTnLst>
                                </p:cTn>
                              </p:par>
                              <p:par>
                                <p:cTn id="191" presetID="6" presetClass="entr" presetSubtype="16" fill="hold" grpId="2" nodeType="withEffect">
                                  <p:stCondLst>
                                    <p:cond delay="0"/>
                                  </p:stCondLst>
                                  <p:childTnLst>
                                    <p:set>
                                      <p:cBhvr>
                                        <p:cTn id="192" dur="1" fill="hold">
                                          <p:stCondLst>
                                            <p:cond delay="0"/>
                                          </p:stCondLst>
                                        </p:cTn>
                                        <p:tgtEl>
                                          <p:spTgt spid="18"/>
                                        </p:tgtEl>
                                        <p:attrNameLst>
                                          <p:attrName>style.visibility</p:attrName>
                                        </p:attrNameLst>
                                      </p:cBhvr>
                                      <p:to>
                                        <p:strVal val="visible"/>
                                      </p:to>
                                    </p:set>
                                    <p:animEffect transition="in" filter="circle(in)">
                                      <p:cBhvr>
                                        <p:cTn id="193" dur="3000"/>
                                        <p:tgtEl>
                                          <p:spTgt spid="18"/>
                                        </p:tgtEl>
                                      </p:cBhvr>
                                    </p:animEffect>
                                  </p:childTnLst>
                                </p:cTn>
                              </p:par>
                              <p:par>
                                <p:cTn id="194" presetID="6" presetClass="entr" presetSubtype="16" fill="hold" grpId="2" nodeType="withEffect">
                                  <p:stCondLst>
                                    <p:cond delay="0"/>
                                  </p:stCondLst>
                                  <p:childTnLst>
                                    <p:set>
                                      <p:cBhvr>
                                        <p:cTn id="195" dur="1" fill="hold">
                                          <p:stCondLst>
                                            <p:cond delay="0"/>
                                          </p:stCondLst>
                                        </p:cTn>
                                        <p:tgtEl>
                                          <p:spTgt spid="19"/>
                                        </p:tgtEl>
                                        <p:attrNameLst>
                                          <p:attrName>style.visibility</p:attrName>
                                        </p:attrNameLst>
                                      </p:cBhvr>
                                      <p:to>
                                        <p:strVal val="visible"/>
                                      </p:to>
                                    </p:set>
                                    <p:animEffect transition="in" filter="circle(in)">
                                      <p:cBhvr>
                                        <p:cTn id="196" dur="3000"/>
                                        <p:tgtEl>
                                          <p:spTgt spid="19"/>
                                        </p:tgtEl>
                                      </p:cBhvr>
                                    </p:animEffect>
                                  </p:childTnLst>
                                </p:cTn>
                              </p:par>
                              <p:par>
                                <p:cTn id="197" presetID="6" presetClass="entr" presetSubtype="16" fill="hold" grpId="2" nodeType="withEffect">
                                  <p:stCondLst>
                                    <p:cond delay="0"/>
                                  </p:stCondLst>
                                  <p:childTnLst>
                                    <p:set>
                                      <p:cBhvr>
                                        <p:cTn id="198" dur="1" fill="hold">
                                          <p:stCondLst>
                                            <p:cond delay="0"/>
                                          </p:stCondLst>
                                        </p:cTn>
                                        <p:tgtEl>
                                          <p:spTgt spid="20"/>
                                        </p:tgtEl>
                                        <p:attrNameLst>
                                          <p:attrName>style.visibility</p:attrName>
                                        </p:attrNameLst>
                                      </p:cBhvr>
                                      <p:to>
                                        <p:strVal val="visible"/>
                                      </p:to>
                                    </p:set>
                                    <p:animEffect transition="in" filter="circle(in)">
                                      <p:cBhvr>
                                        <p:cTn id="199" dur="3000"/>
                                        <p:tgtEl>
                                          <p:spTgt spid="20"/>
                                        </p:tgtEl>
                                      </p:cBhvr>
                                    </p:animEffect>
                                  </p:childTnLst>
                                </p:cTn>
                              </p:par>
                              <p:par>
                                <p:cTn id="200" presetID="6" presetClass="entr" presetSubtype="16" fill="hold" grpId="2" nodeType="withEffect">
                                  <p:stCondLst>
                                    <p:cond delay="0"/>
                                  </p:stCondLst>
                                  <p:childTnLst>
                                    <p:set>
                                      <p:cBhvr>
                                        <p:cTn id="201" dur="1" fill="hold">
                                          <p:stCondLst>
                                            <p:cond delay="0"/>
                                          </p:stCondLst>
                                        </p:cTn>
                                        <p:tgtEl>
                                          <p:spTgt spid="21"/>
                                        </p:tgtEl>
                                        <p:attrNameLst>
                                          <p:attrName>style.visibility</p:attrName>
                                        </p:attrNameLst>
                                      </p:cBhvr>
                                      <p:to>
                                        <p:strVal val="visible"/>
                                      </p:to>
                                    </p:set>
                                    <p:animEffect transition="in" filter="circle(in)">
                                      <p:cBhvr>
                                        <p:cTn id="202" dur="3000"/>
                                        <p:tgtEl>
                                          <p:spTgt spid="21"/>
                                        </p:tgtEl>
                                      </p:cBhvr>
                                    </p:animEffect>
                                  </p:childTnLst>
                                </p:cTn>
                              </p:par>
                              <p:par>
                                <p:cTn id="203" presetID="6" presetClass="entr" presetSubtype="16" fill="hold" grpId="2" nodeType="withEffect">
                                  <p:stCondLst>
                                    <p:cond delay="0"/>
                                  </p:stCondLst>
                                  <p:childTnLst>
                                    <p:set>
                                      <p:cBhvr>
                                        <p:cTn id="204" dur="1" fill="hold">
                                          <p:stCondLst>
                                            <p:cond delay="0"/>
                                          </p:stCondLst>
                                        </p:cTn>
                                        <p:tgtEl>
                                          <p:spTgt spid="22"/>
                                        </p:tgtEl>
                                        <p:attrNameLst>
                                          <p:attrName>style.visibility</p:attrName>
                                        </p:attrNameLst>
                                      </p:cBhvr>
                                      <p:to>
                                        <p:strVal val="visible"/>
                                      </p:to>
                                    </p:set>
                                    <p:animEffect transition="in" filter="circle(in)">
                                      <p:cBhvr>
                                        <p:cTn id="205" dur="3000"/>
                                        <p:tgtEl>
                                          <p:spTgt spid="22"/>
                                        </p:tgtEl>
                                      </p:cBhvr>
                                    </p:animEffect>
                                  </p:childTnLst>
                                </p:cTn>
                              </p:par>
                            </p:childTnLst>
                          </p:cTn>
                        </p:par>
                        <p:par>
                          <p:cTn id="206" fill="hold">
                            <p:stCondLst>
                              <p:cond delay="3000"/>
                            </p:stCondLst>
                            <p:childTnLst>
                              <p:par>
                                <p:cTn id="207" presetID="23" presetClass="exit" presetSubtype="544" fill="hold" grpId="3" nodeType="afterEffect">
                                  <p:stCondLst>
                                    <p:cond delay="0"/>
                                  </p:stCondLst>
                                  <p:childTnLst>
                                    <p:anim calcmode="lin" valueType="num">
                                      <p:cBhvr>
                                        <p:cTn id="208" dur="3000"/>
                                        <p:tgtEl>
                                          <p:spTgt spid="5"/>
                                        </p:tgtEl>
                                        <p:attrNameLst>
                                          <p:attrName>ppt_w</p:attrName>
                                        </p:attrNameLst>
                                      </p:cBhvr>
                                      <p:tavLst>
                                        <p:tav tm="0">
                                          <p:val>
                                            <p:strVal val="ppt_w"/>
                                          </p:val>
                                        </p:tav>
                                        <p:tav tm="100000">
                                          <p:val>
                                            <p:fltVal val="0"/>
                                          </p:val>
                                        </p:tav>
                                      </p:tavLst>
                                    </p:anim>
                                    <p:anim calcmode="lin" valueType="num">
                                      <p:cBhvr>
                                        <p:cTn id="209" dur="3000"/>
                                        <p:tgtEl>
                                          <p:spTgt spid="5"/>
                                        </p:tgtEl>
                                        <p:attrNameLst>
                                          <p:attrName>ppt_h</p:attrName>
                                        </p:attrNameLst>
                                      </p:cBhvr>
                                      <p:tavLst>
                                        <p:tav tm="0">
                                          <p:val>
                                            <p:strVal val="ppt_h"/>
                                          </p:val>
                                        </p:tav>
                                        <p:tav tm="100000">
                                          <p:val>
                                            <p:fltVal val="0"/>
                                          </p:val>
                                        </p:tav>
                                      </p:tavLst>
                                    </p:anim>
                                    <p:anim calcmode="lin" valueType="num">
                                      <p:cBhvr>
                                        <p:cTn id="210" dur="3000"/>
                                        <p:tgtEl>
                                          <p:spTgt spid="5"/>
                                        </p:tgtEl>
                                        <p:attrNameLst>
                                          <p:attrName>ppt_x</p:attrName>
                                        </p:attrNameLst>
                                      </p:cBhvr>
                                      <p:tavLst>
                                        <p:tav tm="0">
                                          <p:val>
                                            <p:strVal val="ppt_x"/>
                                          </p:val>
                                        </p:tav>
                                        <p:tav tm="100000">
                                          <p:val>
                                            <p:fltVal val="0.5"/>
                                          </p:val>
                                        </p:tav>
                                      </p:tavLst>
                                    </p:anim>
                                    <p:anim calcmode="lin" valueType="num">
                                      <p:cBhvr>
                                        <p:cTn id="211" dur="3000"/>
                                        <p:tgtEl>
                                          <p:spTgt spid="5"/>
                                        </p:tgtEl>
                                        <p:attrNameLst>
                                          <p:attrName>ppt_y</p:attrName>
                                        </p:attrNameLst>
                                      </p:cBhvr>
                                      <p:tavLst>
                                        <p:tav tm="0">
                                          <p:val>
                                            <p:strVal val="ppt_y"/>
                                          </p:val>
                                        </p:tav>
                                        <p:tav tm="100000">
                                          <p:val>
                                            <p:fltVal val="0.5"/>
                                          </p:val>
                                        </p:tav>
                                      </p:tavLst>
                                    </p:anim>
                                    <p:set>
                                      <p:cBhvr>
                                        <p:cTn id="212" dur="1" fill="hold">
                                          <p:stCondLst>
                                            <p:cond delay="2999"/>
                                          </p:stCondLst>
                                        </p:cTn>
                                        <p:tgtEl>
                                          <p:spTgt spid="5"/>
                                        </p:tgtEl>
                                        <p:attrNameLst>
                                          <p:attrName>style.visibility</p:attrName>
                                        </p:attrNameLst>
                                      </p:cBhvr>
                                      <p:to>
                                        <p:strVal val="hidden"/>
                                      </p:to>
                                    </p:set>
                                  </p:childTnLst>
                                </p:cTn>
                              </p:par>
                              <p:par>
                                <p:cTn id="213" presetID="23" presetClass="exit" presetSubtype="544" fill="hold" grpId="3" nodeType="withEffect">
                                  <p:stCondLst>
                                    <p:cond delay="0"/>
                                  </p:stCondLst>
                                  <p:childTnLst>
                                    <p:anim calcmode="lin" valueType="num">
                                      <p:cBhvr>
                                        <p:cTn id="214" dur="3000"/>
                                        <p:tgtEl>
                                          <p:spTgt spid="6"/>
                                        </p:tgtEl>
                                        <p:attrNameLst>
                                          <p:attrName>ppt_w</p:attrName>
                                        </p:attrNameLst>
                                      </p:cBhvr>
                                      <p:tavLst>
                                        <p:tav tm="0">
                                          <p:val>
                                            <p:strVal val="ppt_w"/>
                                          </p:val>
                                        </p:tav>
                                        <p:tav tm="100000">
                                          <p:val>
                                            <p:fltVal val="0"/>
                                          </p:val>
                                        </p:tav>
                                      </p:tavLst>
                                    </p:anim>
                                    <p:anim calcmode="lin" valueType="num">
                                      <p:cBhvr>
                                        <p:cTn id="215" dur="3000"/>
                                        <p:tgtEl>
                                          <p:spTgt spid="6"/>
                                        </p:tgtEl>
                                        <p:attrNameLst>
                                          <p:attrName>ppt_h</p:attrName>
                                        </p:attrNameLst>
                                      </p:cBhvr>
                                      <p:tavLst>
                                        <p:tav tm="0">
                                          <p:val>
                                            <p:strVal val="ppt_h"/>
                                          </p:val>
                                        </p:tav>
                                        <p:tav tm="100000">
                                          <p:val>
                                            <p:fltVal val="0"/>
                                          </p:val>
                                        </p:tav>
                                      </p:tavLst>
                                    </p:anim>
                                    <p:anim calcmode="lin" valueType="num">
                                      <p:cBhvr>
                                        <p:cTn id="216" dur="3000"/>
                                        <p:tgtEl>
                                          <p:spTgt spid="6"/>
                                        </p:tgtEl>
                                        <p:attrNameLst>
                                          <p:attrName>ppt_x</p:attrName>
                                        </p:attrNameLst>
                                      </p:cBhvr>
                                      <p:tavLst>
                                        <p:tav tm="0">
                                          <p:val>
                                            <p:strVal val="ppt_x"/>
                                          </p:val>
                                        </p:tav>
                                        <p:tav tm="100000">
                                          <p:val>
                                            <p:fltVal val="0.5"/>
                                          </p:val>
                                        </p:tav>
                                      </p:tavLst>
                                    </p:anim>
                                    <p:anim calcmode="lin" valueType="num">
                                      <p:cBhvr>
                                        <p:cTn id="217" dur="3000"/>
                                        <p:tgtEl>
                                          <p:spTgt spid="6"/>
                                        </p:tgtEl>
                                        <p:attrNameLst>
                                          <p:attrName>ppt_y</p:attrName>
                                        </p:attrNameLst>
                                      </p:cBhvr>
                                      <p:tavLst>
                                        <p:tav tm="0">
                                          <p:val>
                                            <p:strVal val="ppt_y"/>
                                          </p:val>
                                        </p:tav>
                                        <p:tav tm="100000">
                                          <p:val>
                                            <p:fltVal val="0.5"/>
                                          </p:val>
                                        </p:tav>
                                      </p:tavLst>
                                    </p:anim>
                                    <p:set>
                                      <p:cBhvr>
                                        <p:cTn id="218" dur="1" fill="hold">
                                          <p:stCondLst>
                                            <p:cond delay="2999"/>
                                          </p:stCondLst>
                                        </p:cTn>
                                        <p:tgtEl>
                                          <p:spTgt spid="6"/>
                                        </p:tgtEl>
                                        <p:attrNameLst>
                                          <p:attrName>style.visibility</p:attrName>
                                        </p:attrNameLst>
                                      </p:cBhvr>
                                      <p:to>
                                        <p:strVal val="hidden"/>
                                      </p:to>
                                    </p:set>
                                  </p:childTnLst>
                                </p:cTn>
                              </p:par>
                              <p:par>
                                <p:cTn id="219" presetID="23" presetClass="exit" presetSubtype="544" fill="hold" grpId="3" nodeType="withEffect">
                                  <p:stCondLst>
                                    <p:cond delay="0"/>
                                  </p:stCondLst>
                                  <p:childTnLst>
                                    <p:anim calcmode="lin" valueType="num">
                                      <p:cBhvr>
                                        <p:cTn id="220" dur="3000"/>
                                        <p:tgtEl>
                                          <p:spTgt spid="7"/>
                                        </p:tgtEl>
                                        <p:attrNameLst>
                                          <p:attrName>ppt_w</p:attrName>
                                        </p:attrNameLst>
                                      </p:cBhvr>
                                      <p:tavLst>
                                        <p:tav tm="0">
                                          <p:val>
                                            <p:strVal val="ppt_w"/>
                                          </p:val>
                                        </p:tav>
                                        <p:tav tm="100000">
                                          <p:val>
                                            <p:fltVal val="0"/>
                                          </p:val>
                                        </p:tav>
                                      </p:tavLst>
                                    </p:anim>
                                    <p:anim calcmode="lin" valueType="num">
                                      <p:cBhvr>
                                        <p:cTn id="221" dur="3000"/>
                                        <p:tgtEl>
                                          <p:spTgt spid="7"/>
                                        </p:tgtEl>
                                        <p:attrNameLst>
                                          <p:attrName>ppt_h</p:attrName>
                                        </p:attrNameLst>
                                      </p:cBhvr>
                                      <p:tavLst>
                                        <p:tav tm="0">
                                          <p:val>
                                            <p:strVal val="ppt_h"/>
                                          </p:val>
                                        </p:tav>
                                        <p:tav tm="100000">
                                          <p:val>
                                            <p:fltVal val="0"/>
                                          </p:val>
                                        </p:tav>
                                      </p:tavLst>
                                    </p:anim>
                                    <p:anim calcmode="lin" valueType="num">
                                      <p:cBhvr>
                                        <p:cTn id="222" dur="3000"/>
                                        <p:tgtEl>
                                          <p:spTgt spid="7"/>
                                        </p:tgtEl>
                                        <p:attrNameLst>
                                          <p:attrName>ppt_x</p:attrName>
                                        </p:attrNameLst>
                                      </p:cBhvr>
                                      <p:tavLst>
                                        <p:tav tm="0">
                                          <p:val>
                                            <p:strVal val="ppt_x"/>
                                          </p:val>
                                        </p:tav>
                                        <p:tav tm="100000">
                                          <p:val>
                                            <p:fltVal val="0.5"/>
                                          </p:val>
                                        </p:tav>
                                      </p:tavLst>
                                    </p:anim>
                                    <p:anim calcmode="lin" valueType="num">
                                      <p:cBhvr>
                                        <p:cTn id="223" dur="3000"/>
                                        <p:tgtEl>
                                          <p:spTgt spid="7"/>
                                        </p:tgtEl>
                                        <p:attrNameLst>
                                          <p:attrName>ppt_y</p:attrName>
                                        </p:attrNameLst>
                                      </p:cBhvr>
                                      <p:tavLst>
                                        <p:tav tm="0">
                                          <p:val>
                                            <p:strVal val="ppt_y"/>
                                          </p:val>
                                        </p:tav>
                                        <p:tav tm="100000">
                                          <p:val>
                                            <p:fltVal val="0.5"/>
                                          </p:val>
                                        </p:tav>
                                      </p:tavLst>
                                    </p:anim>
                                    <p:set>
                                      <p:cBhvr>
                                        <p:cTn id="224" dur="1" fill="hold">
                                          <p:stCondLst>
                                            <p:cond delay="2999"/>
                                          </p:stCondLst>
                                        </p:cTn>
                                        <p:tgtEl>
                                          <p:spTgt spid="7"/>
                                        </p:tgtEl>
                                        <p:attrNameLst>
                                          <p:attrName>style.visibility</p:attrName>
                                        </p:attrNameLst>
                                      </p:cBhvr>
                                      <p:to>
                                        <p:strVal val="hidden"/>
                                      </p:to>
                                    </p:set>
                                  </p:childTnLst>
                                </p:cTn>
                              </p:par>
                              <p:par>
                                <p:cTn id="225" presetID="23" presetClass="exit" presetSubtype="544" fill="hold" grpId="3" nodeType="withEffect">
                                  <p:stCondLst>
                                    <p:cond delay="0"/>
                                  </p:stCondLst>
                                  <p:childTnLst>
                                    <p:anim calcmode="lin" valueType="num">
                                      <p:cBhvr>
                                        <p:cTn id="226" dur="3000"/>
                                        <p:tgtEl>
                                          <p:spTgt spid="8"/>
                                        </p:tgtEl>
                                        <p:attrNameLst>
                                          <p:attrName>ppt_w</p:attrName>
                                        </p:attrNameLst>
                                      </p:cBhvr>
                                      <p:tavLst>
                                        <p:tav tm="0">
                                          <p:val>
                                            <p:strVal val="ppt_w"/>
                                          </p:val>
                                        </p:tav>
                                        <p:tav tm="100000">
                                          <p:val>
                                            <p:fltVal val="0"/>
                                          </p:val>
                                        </p:tav>
                                      </p:tavLst>
                                    </p:anim>
                                    <p:anim calcmode="lin" valueType="num">
                                      <p:cBhvr>
                                        <p:cTn id="227" dur="3000"/>
                                        <p:tgtEl>
                                          <p:spTgt spid="8"/>
                                        </p:tgtEl>
                                        <p:attrNameLst>
                                          <p:attrName>ppt_h</p:attrName>
                                        </p:attrNameLst>
                                      </p:cBhvr>
                                      <p:tavLst>
                                        <p:tav tm="0">
                                          <p:val>
                                            <p:strVal val="ppt_h"/>
                                          </p:val>
                                        </p:tav>
                                        <p:tav tm="100000">
                                          <p:val>
                                            <p:fltVal val="0"/>
                                          </p:val>
                                        </p:tav>
                                      </p:tavLst>
                                    </p:anim>
                                    <p:anim calcmode="lin" valueType="num">
                                      <p:cBhvr>
                                        <p:cTn id="228" dur="3000"/>
                                        <p:tgtEl>
                                          <p:spTgt spid="8"/>
                                        </p:tgtEl>
                                        <p:attrNameLst>
                                          <p:attrName>ppt_x</p:attrName>
                                        </p:attrNameLst>
                                      </p:cBhvr>
                                      <p:tavLst>
                                        <p:tav tm="0">
                                          <p:val>
                                            <p:strVal val="ppt_x"/>
                                          </p:val>
                                        </p:tav>
                                        <p:tav tm="100000">
                                          <p:val>
                                            <p:fltVal val="0.5"/>
                                          </p:val>
                                        </p:tav>
                                      </p:tavLst>
                                    </p:anim>
                                    <p:anim calcmode="lin" valueType="num">
                                      <p:cBhvr>
                                        <p:cTn id="229" dur="3000"/>
                                        <p:tgtEl>
                                          <p:spTgt spid="8"/>
                                        </p:tgtEl>
                                        <p:attrNameLst>
                                          <p:attrName>ppt_y</p:attrName>
                                        </p:attrNameLst>
                                      </p:cBhvr>
                                      <p:tavLst>
                                        <p:tav tm="0">
                                          <p:val>
                                            <p:strVal val="ppt_y"/>
                                          </p:val>
                                        </p:tav>
                                        <p:tav tm="100000">
                                          <p:val>
                                            <p:fltVal val="0.5"/>
                                          </p:val>
                                        </p:tav>
                                      </p:tavLst>
                                    </p:anim>
                                    <p:set>
                                      <p:cBhvr>
                                        <p:cTn id="230" dur="1" fill="hold">
                                          <p:stCondLst>
                                            <p:cond delay="2999"/>
                                          </p:stCondLst>
                                        </p:cTn>
                                        <p:tgtEl>
                                          <p:spTgt spid="8"/>
                                        </p:tgtEl>
                                        <p:attrNameLst>
                                          <p:attrName>style.visibility</p:attrName>
                                        </p:attrNameLst>
                                      </p:cBhvr>
                                      <p:to>
                                        <p:strVal val="hidden"/>
                                      </p:to>
                                    </p:set>
                                  </p:childTnLst>
                                </p:cTn>
                              </p:par>
                              <p:par>
                                <p:cTn id="231" presetID="23" presetClass="exit" presetSubtype="544" fill="hold" grpId="3" nodeType="withEffect">
                                  <p:stCondLst>
                                    <p:cond delay="0"/>
                                  </p:stCondLst>
                                  <p:childTnLst>
                                    <p:anim calcmode="lin" valueType="num">
                                      <p:cBhvr>
                                        <p:cTn id="232" dur="3000"/>
                                        <p:tgtEl>
                                          <p:spTgt spid="9"/>
                                        </p:tgtEl>
                                        <p:attrNameLst>
                                          <p:attrName>ppt_w</p:attrName>
                                        </p:attrNameLst>
                                      </p:cBhvr>
                                      <p:tavLst>
                                        <p:tav tm="0">
                                          <p:val>
                                            <p:strVal val="ppt_w"/>
                                          </p:val>
                                        </p:tav>
                                        <p:tav tm="100000">
                                          <p:val>
                                            <p:fltVal val="0"/>
                                          </p:val>
                                        </p:tav>
                                      </p:tavLst>
                                    </p:anim>
                                    <p:anim calcmode="lin" valueType="num">
                                      <p:cBhvr>
                                        <p:cTn id="233" dur="3000"/>
                                        <p:tgtEl>
                                          <p:spTgt spid="9"/>
                                        </p:tgtEl>
                                        <p:attrNameLst>
                                          <p:attrName>ppt_h</p:attrName>
                                        </p:attrNameLst>
                                      </p:cBhvr>
                                      <p:tavLst>
                                        <p:tav tm="0">
                                          <p:val>
                                            <p:strVal val="ppt_h"/>
                                          </p:val>
                                        </p:tav>
                                        <p:tav tm="100000">
                                          <p:val>
                                            <p:fltVal val="0"/>
                                          </p:val>
                                        </p:tav>
                                      </p:tavLst>
                                    </p:anim>
                                    <p:anim calcmode="lin" valueType="num">
                                      <p:cBhvr>
                                        <p:cTn id="234" dur="3000"/>
                                        <p:tgtEl>
                                          <p:spTgt spid="9"/>
                                        </p:tgtEl>
                                        <p:attrNameLst>
                                          <p:attrName>ppt_x</p:attrName>
                                        </p:attrNameLst>
                                      </p:cBhvr>
                                      <p:tavLst>
                                        <p:tav tm="0">
                                          <p:val>
                                            <p:strVal val="ppt_x"/>
                                          </p:val>
                                        </p:tav>
                                        <p:tav tm="100000">
                                          <p:val>
                                            <p:fltVal val="0.5"/>
                                          </p:val>
                                        </p:tav>
                                      </p:tavLst>
                                    </p:anim>
                                    <p:anim calcmode="lin" valueType="num">
                                      <p:cBhvr>
                                        <p:cTn id="235" dur="3000"/>
                                        <p:tgtEl>
                                          <p:spTgt spid="9"/>
                                        </p:tgtEl>
                                        <p:attrNameLst>
                                          <p:attrName>ppt_y</p:attrName>
                                        </p:attrNameLst>
                                      </p:cBhvr>
                                      <p:tavLst>
                                        <p:tav tm="0">
                                          <p:val>
                                            <p:strVal val="ppt_y"/>
                                          </p:val>
                                        </p:tav>
                                        <p:tav tm="100000">
                                          <p:val>
                                            <p:fltVal val="0.5"/>
                                          </p:val>
                                        </p:tav>
                                      </p:tavLst>
                                    </p:anim>
                                    <p:set>
                                      <p:cBhvr>
                                        <p:cTn id="236" dur="1" fill="hold">
                                          <p:stCondLst>
                                            <p:cond delay="2999"/>
                                          </p:stCondLst>
                                        </p:cTn>
                                        <p:tgtEl>
                                          <p:spTgt spid="9"/>
                                        </p:tgtEl>
                                        <p:attrNameLst>
                                          <p:attrName>style.visibility</p:attrName>
                                        </p:attrNameLst>
                                      </p:cBhvr>
                                      <p:to>
                                        <p:strVal val="hidden"/>
                                      </p:to>
                                    </p:set>
                                  </p:childTnLst>
                                </p:cTn>
                              </p:par>
                              <p:par>
                                <p:cTn id="237" presetID="23" presetClass="exit" presetSubtype="544" fill="hold" grpId="3" nodeType="withEffect">
                                  <p:stCondLst>
                                    <p:cond delay="0"/>
                                  </p:stCondLst>
                                  <p:childTnLst>
                                    <p:anim calcmode="lin" valueType="num">
                                      <p:cBhvr>
                                        <p:cTn id="238" dur="3000"/>
                                        <p:tgtEl>
                                          <p:spTgt spid="10"/>
                                        </p:tgtEl>
                                        <p:attrNameLst>
                                          <p:attrName>ppt_w</p:attrName>
                                        </p:attrNameLst>
                                      </p:cBhvr>
                                      <p:tavLst>
                                        <p:tav tm="0">
                                          <p:val>
                                            <p:strVal val="ppt_w"/>
                                          </p:val>
                                        </p:tav>
                                        <p:tav tm="100000">
                                          <p:val>
                                            <p:fltVal val="0"/>
                                          </p:val>
                                        </p:tav>
                                      </p:tavLst>
                                    </p:anim>
                                    <p:anim calcmode="lin" valueType="num">
                                      <p:cBhvr>
                                        <p:cTn id="239" dur="3000"/>
                                        <p:tgtEl>
                                          <p:spTgt spid="10"/>
                                        </p:tgtEl>
                                        <p:attrNameLst>
                                          <p:attrName>ppt_h</p:attrName>
                                        </p:attrNameLst>
                                      </p:cBhvr>
                                      <p:tavLst>
                                        <p:tav tm="0">
                                          <p:val>
                                            <p:strVal val="ppt_h"/>
                                          </p:val>
                                        </p:tav>
                                        <p:tav tm="100000">
                                          <p:val>
                                            <p:fltVal val="0"/>
                                          </p:val>
                                        </p:tav>
                                      </p:tavLst>
                                    </p:anim>
                                    <p:anim calcmode="lin" valueType="num">
                                      <p:cBhvr>
                                        <p:cTn id="240" dur="3000"/>
                                        <p:tgtEl>
                                          <p:spTgt spid="10"/>
                                        </p:tgtEl>
                                        <p:attrNameLst>
                                          <p:attrName>ppt_x</p:attrName>
                                        </p:attrNameLst>
                                      </p:cBhvr>
                                      <p:tavLst>
                                        <p:tav tm="0">
                                          <p:val>
                                            <p:strVal val="ppt_x"/>
                                          </p:val>
                                        </p:tav>
                                        <p:tav tm="100000">
                                          <p:val>
                                            <p:fltVal val="0.5"/>
                                          </p:val>
                                        </p:tav>
                                      </p:tavLst>
                                    </p:anim>
                                    <p:anim calcmode="lin" valueType="num">
                                      <p:cBhvr>
                                        <p:cTn id="241" dur="3000"/>
                                        <p:tgtEl>
                                          <p:spTgt spid="10"/>
                                        </p:tgtEl>
                                        <p:attrNameLst>
                                          <p:attrName>ppt_y</p:attrName>
                                        </p:attrNameLst>
                                      </p:cBhvr>
                                      <p:tavLst>
                                        <p:tav tm="0">
                                          <p:val>
                                            <p:strVal val="ppt_y"/>
                                          </p:val>
                                        </p:tav>
                                        <p:tav tm="100000">
                                          <p:val>
                                            <p:fltVal val="0.5"/>
                                          </p:val>
                                        </p:tav>
                                      </p:tavLst>
                                    </p:anim>
                                    <p:set>
                                      <p:cBhvr>
                                        <p:cTn id="242" dur="1" fill="hold">
                                          <p:stCondLst>
                                            <p:cond delay="2999"/>
                                          </p:stCondLst>
                                        </p:cTn>
                                        <p:tgtEl>
                                          <p:spTgt spid="10"/>
                                        </p:tgtEl>
                                        <p:attrNameLst>
                                          <p:attrName>style.visibility</p:attrName>
                                        </p:attrNameLst>
                                      </p:cBhvr>
                                      <p:to>
                                        <p:strVal val="hidden"/>
                                      </p:to>
                                    </p:set>
                                  </p:childTnLst>
                                </p:cTn>
                              </p:par>
                              <p:par>
                                <p:cTn id="243" presetID="23" presetClass="exit" presetSubtype="544" fill="hold" grpId="3" nodeType="withEffect">
                                  <p:stCondLst>
                                    <p:cond delay="0"/>
                                  </p:stCondLst>
                                  <p:childTnLst>
                                    <p:anim calcmode="lin" valueType="num">
                                      <p:cBhvr>
                                        <p:cTn id="244" dur="3000"/>
                                        <p:tgtEl>
                                          <p:spTgt spid="11"/>
                                        </p:tgtEl>
                                        <p:attrNameLst>
                                          <p:attrName>ppt_w</p:attrName>
                                        </p:attrNameLst>
                                      </p:cBhvr>
                                      <p:tavLst>
                                        <p:tav tm="0">
                                          <p:val>
                                            <p:strVal val="ppt_w"/>
                                          </p:val>
                                        </p:tav>
                                        <p:tav tm="100000">
                                          <p:val>
                                            <p:fltVal val="0"/>
                                          </p:val>
                                        </p:tav>
                                      </p:tavLst>
                                    </p:anim>
                                    <p:anim calcmode="lin" valueType="num">
                                      <p:cBhvr>
                                        <p:cTn id="245" dur="3000"/>
                                        <p:tgtEl>
                                          <p:spTgt spid="11"/>
                                        </p:tgtEl>
                                        <p:attrNameLst>
                                          <p:attrName>ppt_h</p:attrName>
                                        </p:attrNameLst>
                                      </p:cBhvr>
                                      <p:tavLst>
                                        <p:tav tm="0">
                                          <p:val>
                                            <p:strVal val="ppt_h"/>
                                          </p:val>
                                        </p:tav>
                                        <p:tav tm="100000">
                                          <p:val>
                                            <p:fltVal val="0"/>
                                          </p:val>
                                        </p:tav>
                                      </p:tavLst>
                                    </p:anim>
                                    <p:anim calcmode="lin" valueType="num">
                                      <p:cBhvr>
                                        <p:cTn id="246" dur="3000"/>
                                        <p:tgtEl>
                                          <p:spTgt spid="11"/>
                                        </p:tgtEl>
                                        <p:attrNameLst>
                                          <p:attrName>ppt_x</p:attrName>
                                        </p:attrNameLst>
                                      </p:cBhvr>
                                      <p:tavLst>
                                        <p:tav tm="0">
                                          <p:val>
                                            <p:strVal val="ppt_x"/>
                                          </p:val>
                                        </p:tav>
                                        <p:tav tm="100000">
                                          <p:val>
                                            <p:fltVal val="0.5"/>
                                          </p:val>
                                        </p:tav>
                                      </p:tavLst>
                                    </p:anim>
                                    <p:anim calcmode="lin" valueType="num">
                                      <p:cBhvr>
                                        <p:cTn id="247" dur="3000"/>
                                        <p:tgtEl>
                                          <p:spTgt spid="11"/>
                                        </p:tgtEl>
                                        <p:attrNameLst>
                                          <p:attrName>ppt_y</p:attrName>
                                        </p:attrNameLst>
                                      </p:cBhvr>
                                      <p:tavLst>
                                        <p:tav tm="0">
                                          <p:val>
                                            <p:strVal val="ppt_y"/>
                                          </p:val>
                                        </p:tav>
                                        <p:tav tm="100000">
                                          <p:val>
                                            <p:fltVal val="0.5"/>
                                          </p:val>
                                        </p:tav>
                                      </p:tavLst>
                                    </p:anim>
                                    <p:set>
                                      <p:cBhvr>
                                        <p:cTn id="248" dur="1" fill="hold">
                                          <p:stCondLst>
                                            <p:cond delay="2999"/>
                                          </p:stCondLst>
                                        </p:cTn>
                                        <p:tgtEl>
                                          <p:spTgt spid="11"/>
                                        </p:tgtEl>
                                        <p:attrNameLst>
                                          <p:attrName>style.visibility</p:attrName>
                                        </p:attrNameLst>
                                      </p:cBhvr>
                                      <p:to>
                                        <p:strVal val="hidden"/>
                                      </p:to>
                                    </p:set>
                                  </p:childTnLst>
                                </p:cTn>
                              </p:par>
                              <p:par>
                                <p:cTn id="249" presetID="23" presetClass="exit" presetSubtype="544" fill="hold" grpId="3" nodeType="withEffect">
                                  <p:stCondLst>
                                    <p:cond delay="0"/>
                                  </p:stCondLst>
                                  <p:childTnLst>
                                    <p:anim calcmode="lin" valueType="num">
                                      <p:cBhvr>
                                        <p:cTn id="250" dur="3000"/>
                                        <p:tgtEl>
                                          <p:spTgt spid="12"/>
                                        </p:tgtEl>
                                        <p:attrNameLst>
                                          <p:attrName>ppt_w</p:attrName>
                                        </p:attrNameLst>
                                      </p:cBhvr>
                                      <p:tavLst>
                                        <p:tav tm="0">
                                          <p:val>
                                            <p:strVal val="ppt_w"/>
                                          </p:val>
                                        </p:tav>
                                        <p:tav tm="100000">
                                          <p:val>
                                            <p:fltVal val="0"/>
                                          </p:val>
                                        </p:tav>
                                      </p:tavLst>
                                    </p:anim>
                                    <p:anim calcmode="lin" valueType="num">
                                      <p:cBhvr>
                                        <p:cTn id="251" dur="3000"/>
                                        <p:tgtEl>
                                          <p:spTgt spid="12"/>
                                        </p:tgtEl>
                                        <p:attrNameLst>
                                          <p:attrName>ppt_h</p:attrName>
                                        </p:attrNameLst>
                                      </p:cBhvr>
                                      <p:tavLst>
                                        <p:tav tm="0">
                                          <p:val>
                                            <p:strVal val="ppt_h"/>
                                          </p:val>
                                        </p:tav>
                                        <p:tav tm="100000">
                                          <p:val>
                                            <p:fltVal val="0"/>
                                          </p:val>
                                        </p:tav>
                                      </p:tavLst>
                                    </p:anim>
                                    <p:anim calcmode="lin" valueType="num">
                                      <p:cBhvr>
                                        <p:cTn id="252" dur="3000"/>
                                        <p:tgtEl>
                                          <p:spTgt spid="12"/>
                                        </p:tgtEl>
                                        <p:attrNameLst>
                                          <p:attrName>ppt_x</p:attrName>
                                        </p:attrNameLst>
                                      </p:cBhvr>
                                      <p:tavLst>
                                        <p:tav tm="0">
                                          <p:val>
                                            <p:strVal val="ppt_x"/>
                                          </p:val>
                                        </p:tav>
                                        <p:tav tm="100000">
                                          <p:val>
                                            <p:fltVal val="0.5"/>
                                          </p:val>
                                        </p:tav>
                                      </p:tavLst>
                                    </p:anim>
                                    <p:anim calcmode="lin" valueType="num">
                                      <p:cBhvr>
                                        <p:cTn id="253" dur="3000"/>
                                        <p:tgtEl>
                                          <p:spTgt spid="12"/>
                                        </p:tgtEl>
                                        <p:attrNameLst>
                                          <p:attrName>ppt_y</p:attrName>
                                        </p:attrNameLst>
                                      </p:cBhvr>
                                      <p:tavLst>
                                        <p:tav tm="0">
                                          <p:val>
                                            <p:strVal val="ppt_y"/>
                                          </p:val>
                                        </p:tav>
                                        <p:tav tm="100000">
                                          <p:val>
                                            <p:fltVal val="0.5"/>
                                          </p:val>
                                        </p:tav>
                                      </p:tavLst>
                                    </p:anim>
                                    <p:set>
                                      <p:cBhvr>
                                        <p:cTn id="254" dur="1" fill="hold">
                                          <p:stCondLst>
                                            <p:cond delay="2999"/>
                                          </p:stCondLst>
                                        </p:cTn>
                                        <p:tgtEl>
                                          <p:spTgt spid="12"/>
                                        </p:tgtEl>
                                        <p:attrNameLst>
                                          <p:attrName>style.visibility</p:attrName>
                                        </p:attrNameLst>
                                      </p:cBhvr>
                                      <p:to>
                                        <p:strVal val="hidden"/>
                                      </p:to>
                                    </p:set>
                                  </p:childTnLst>
                                </p:cTn>
                              </p:par>
                              <p:par>
                                <p:cTn id="255" presetID="23" presetClass="exit" presetSubtype="544" fill="hold" grpId="3" nodeType="withEffect">
                                  <p:stCondLst>
                                    <p:cond delay="0"/>
                                  </p:stCondLst>
                                  <p:childTnLst>
                                    <p:anim calcmode="lin" valueType="num">
                                      <p:cBhvr>
                                        <p:cTn id="256" dur="3000"/>
                                        <p:tgtEl>
                                          <p:spTgt spid="13"/>
                                        </p:tgtEl>
                                        <p:attrNameLst>
                                          <p:attrName>ppt_w</p:attrName>
                                        </p:attrNameLst>
                                      </p:cBhvr>
                                      <p:tavLst>
                                        <p:tav tm="0">
                                          <p:val>
                                            <p:strVal val="ppt_w"/>
                                          </p:val>
                                        </p:tav>
                                        <p:tav tm="100000">
                                          <p:val>
                                            <p:fltVal val="0"/>
                                          </p:val>
                                        </p:tav>
                                      </p:tavLst>
                                    </p:anim>
                                    <p:anim calcmode="lin" valueType="num">
                                      <p:cBhvr>
                                        <p:cTn id="257" dur="3000"/>
                                        <p:tgtEl>
                                          <p:spTgt spid="13"/>
                                        </p:tgtEl>
                                        <p:attrNameLst>
                                          <p:attrName>ppt_h</p:attrName>
                                        </p:attrNameLst>
                                      </p:cBhvr>
                                      <p:tavLst>
                                        <p:tav tm="0">
                                          <p:val>
                                            <p:strVal val="ppt_h"/>
                                          </p:val>
                                        </p:tav>
                                        <p:tav tm="100000">
                                          <p:val>
                                            <p:fltVal val="0"/>
                                          </p:val>
                                        </p:tav>
                                      </p:tavLst>
                                    </p:anim>
                                    <p:anim calcmode="lin" valueType="num">
                                      <p:cBhvr>
                                        <p:cTn id="258" dur="3000"/>
                                        <p:tgtEl>
                                          <p:spTgt spid="13"/>
                                        </p:tgtEl>
                                        <p:attrNameLst>
                                          <p:attrName>ppt_x</p:attrName>
                                        </p:attrNameLst>
                                      </p:cBhvr>
                                      <p:tavLst>
                                        <p:tav tm="0">
                                          <p:val>
                                            <p:strVal val="ppt_x"/>
                                          </p:val>
                                        </p:tav>
                                        <p:tav tm="100000">
                                          <p:val>
                                            <p:fltVal val="0.5"/>
                                          </p:val>
                                        </p:tav>
                                      </p:tavLst>
                                    </p:anim>
                                    <p:anim calcmode="lin" valueType="num">
                                      <p:cBhvr>
                                        <p:cTn id="259" dur="3000"/>
                                        <p:tgtEl>
                                          <p:spTgt spid="13"/>
                                        </p:tgtEl>
                                        <p:attrNameLst>
                                          <p:attrName>ppt_y</p:attrName>
                                        </p:attrNameLst>
                                      </p:cBhvr>
                                      <p:tavLst>
                                        <p:tav tm="0">
                                          <p:val>
                                            <p:strVal val="ppt_y"/>
                                          </p:val>
                                        </p:tav>
                                        <p:tav tm="100000">
                                          <p:val>
                                            <p:fltVal val="0.5"/>
                                          </p:val>
                                        </p:tav>
                                      </p:tavLst>
                                    </p:anim>
                                    <p:set>
                                      <p:cBhvr>
                                        <p:cTn id="260" dur="1" fill="hold">
                                          <p:stCondLst>
                                            <p:cond delay="2999"/>
                                          </p:stCondLst>
                                        </p:cTn>
                                        <p:tgtEl>
                                          <p:spTgt spid="13"/>
                                        </p:tgtEl>
                                        <p:attrNameLst>
                                          <p:attrName>style.visibility</p:attrName>
                                        </p:attrNameLst>
                                      </p:cBhvr>
                                      <p:to>
                                        <p:strVal val="hidden"/>
                                      </p:to>
                                    </p:set>
                                  </p:childTnLst>
                                </p:cTn>
                              </p:par>
                              <p:par>
                                <p:cTn id="261" presetID="23" presetClass="exit" presetSubtype="544" fill="hold" grpId="3" nodeType="withEffect">
                                  <p:stCondLst>
                                    <p:cond delay="0"/>
                                  </p:stCondLst>
                                  <p:childTnLst>
                                    <p:anim calcmode="lin" valueType="num">
                                      <p:cBhvr>
                                        <p:cTn id="262" dur="3000"/>
                                        <p:tgtEl>
                                          <p:spTgt spid="14"/>
                                        </p:tgtEl>
                                        <p:attrNameLst>
                                          <p:attrName>ppt_w</p:attrName>
                                        </p:attrNameLst>
                                      </p:cBhvr>
                                      <p:tavLst>
                                        <p:tav tm="0">
                                          <p:val>
                                            <p:strVal val="ppt_w"/>
                                          </p:val>
                                        </p:tav>
                                        <p:tav tm="100000">
                                          <p:val>
                                            <p:fltVal val="0"/>
                                          </p:val>
                                        </p:tav>
                                      </p:tavLst>
                                    </p:anim>
                                    <p:anim calcmode="lin" valueType="num">
                                      <p:cBhvr>
                                        <p:cTn id="263" dur="3000"/>
                                        <p:tgtEl>
                                          <p:spTgt spid="14"/>
                                        </p:tgtEl>
                                        <p:attrNameLst>
                                          <p:attrName>ppt_h</p:attrName>
                                        </p:attrNameLst>
                                      </p:cBhvr>
                                      <p:tavLst>
                                        <p:tav tm="0">
                                          <p:val>
                                            <p:strVal val="ppt_h"/>
                                          </p:val>
                                        </p:tav>
                                        <p:tav tm="100000">
                                          <p:val>
                                            <p:fltVal val="0"/>
                                          </p:val>
                                        </p:tav>
                                      </p:tavLst>
                                    </p:anim>
                                    <p:anim calcmode="lin" valueType="num">
                                      <p:cBhvr>
                                        <p:cTn id="264" dur="3000"/>
                                        <p:tgtEl>
                                          <p:spTgt spid="14"/>
                                        </p:tgtEl>
                                        <p:attrNameLst>
                                          <p:attrName>ppt_x</p:attrName>
                                        </p:attrNameLst>
                                      </p:cBhvr>
                                      <p:tavLst>
                                        <p:tav tm="0">
                                          <p:val>
                                            <p:strVal val="ppt_x"/>
                                          </p:val>
                                        </p:tav>
                                        <p:tav tm="100000">
                                          <p:val>
                                            <p:fltVal val="0.5"/>
                                          </p:val>
                                        </p:tav>
                                      </p:tavLst>
                                    </p:anim>
                                    <p:anim calcmode="lin" valueType="num">
                                      <p:cBhvr>
                                        <p:cTn id="265" dur="3000"/>
                                        <p:tgtEl>
                                          <p:spTgt spid="14"/>
                                        </p:tgtEl>
                                        <p:attrNameLst>
                                          <p:attrName>ppt_y</p:attrName>
                                        </p:attrNameLst>
                                      </p:cBhvr>
                                      <p:tavLst>
                                        <p:tav tm="0">
                                          <p:val>
                                            <p:strVal val="ppt_y"/>
                                          </p:val>
                                        </p:tav>
                                        <p:tav tm="100000">
                                          <p:val>
                                            <p:fltVal val="0.5"/>
                                          </p:val>
                                        </p:tav>
                                      </p:tavLst>
                                    </p:anim>
                                    <p:set>
                                      <p:cBhvr>
                                        <p:cTn id="266" dur="1" fill="hold">
                                          <p:stCondLst>
                                            <p:cond delay="2999"/>
                                          </p:stCondLst>
                                        </p:cTn>
                                        <p:tgtEl>
                                          <p:spTgt spid="14"/>
                                        </p:tgtEl>
                                        <p:attrNameLst>
                                          <p:attrName>style.visibility</p:attrName>
                                        </p:attrNameLst>
                                      </p:cBhvr>
                                      <p:to>
                                        <p:strVal val="hidden"/>
                                      </p:to>
                                    </p:set>
                                  </p:childTnLst>
                                </p:cTn>
                              </p:par>
                              <p:par>
                                <p:cTn id="267" presetID="23" presetClass="exit" presetSubtype="544" fill="hold" grpId="3" nodeType="withEffect">
                                  <p:stCondLst>
                                    <p:cond delay="0"/>
                                  </p:stCondLst>
                                  <p:childTnLst>
                                    <p:anim calcmode="lin" valueType="num">
                                      <p:cBhvr>
                                        <p:cTn id="268" dur="3000"/>
                                        <p:tgtEl>
                                          <p:spTgt spid="15"/>
                                        </p:tgtEl>
                                        <p:attrNameLst>
                                          <p:attrName>ppt_w</p:attrName>
                                        </p:attrNameLst>
                                      </p:cBhvr>
                                      <p:tavLst>
                                        <p:tav tm="0">
                                          <p:val>
                                            <p:strVal val="ppt_w"/>
                                          </p:val>
                                        </p:tav>
                                        <p:tav tm="100000">
                                          <p:val>
                                            <p:fltVal val="0"/>
                                          </p:val>
                                        </p:tav>
                                      </p:tavLst>
                                    </p:anim>
                                    <p:anim calcmode="lin" valueType="num">
                                      <p:cBhvr>
                                        <p:cTn id="269" dur="3000"/>
                                        <p:tgtEl>
                                          <p:spTgt spid="15"/>
                                        </p:tgtEl>
                                        <p:attrNameLst>
                                          <p:attrName>ppt_h</p:attrName>
                                        </p:attrNameLst>
                                      </p:cBhvr>
                                      <p:tavLst>
                                        <p:tav tm="0">
                                          <p:val>
                                            <p:strVal val="ppt_h"/>
                                          </p:val>
                                        </p:tav>
                                        <p:tav tm="100000">
                                          <p:val>
                                            <p:fltVal val="0"/>
                                          </p:val>
                                        </p:tav>
                                      </p:tavLst>
                                    </p:anim>
                                    <p:anim calcmode="lin" valueType="num">
                                      <p:cBhvr>
                                        <p:cTn id="270" dur="3000"/>
                                        <p:tgtEl>
                                          <p:spTgt spid="15"/>
                                        </p:tgtEl>
                                        <p:attrNameLst>
                                          <p:attrName>ppt_x</p:attrName>
                                        </p:attrNameLst>
                                      </p:cBhvr>
                                      <p:tavLst>
                                        <p:tav tm="0">
                                          <p:val>
                                            <p:strVal val="ppt_x"/>
                                          </p:val>
                                        </p:tav>
                                        <p:tav tm="100000">
                                          <p:val>
                                            <p:fltVal val="0.5"/>
                                          </p:val>
                                        </p:tav>
                                      </p:tavLst>
                                    </p:anim>
                                    <p:anim calcmode="lin" valueType="num">
                                      <p:cBhvr>
                                        <p:cTn id="271" dur="3000"/>
                                        <p:tgtEl>
                                          <p:spTgt spid="15"/>
                                        </p:tgtEl>
                                        <p:attrNameLst>
                                          <p:attrName>ppt_y</p:attrName>
                                        </p:attrNameLst>
                                      </p:cBhvr>
                                      <p:tavLst>
                                        <p:tav tm="0">
                                          <p:val>
                                            <p:strVal val="ppt_y"/>
                                          </p:val>
                                        </p:tav>
                                        <p:tav tm="100000">
                                          <p:val>
                                            <p:fltVal val="0.5"/>
                                          </p:val>
                                        </p:tav>
                                      </p:tavLst>
                                    </p:anim>
                                    <p:set>
                                      <p:cBhvr>
                                        <p:cTn id="272" dur="1" fill="hold">
                                          <p:stCondLst>
                                            <p:cond delay="2999"/>
                                          </p:stCondLst>
                                        </p:cTn>
                                        <p:tgtEl>
                                          <p:spTgt spid="15"/>
                                        </p:tgtEl>
                                        <p:attrNameLst>
                                          <p:attrName>style.visibility</p:attrName>
                                        </p:attrNameLst>
                                      </p:cBhvr>
                                      <p:to>
                                        <p:strVal val="hidden"/>
                                      </p:to>
                                    </p:set>
                                  </p:childTnLst>
                                </p:cTn>
                              </p:par>
                              <p:par>
                                <p:cTn id="273" presetID="23" presetClass="exit" presetSubtype="544" fill="hold" grpId="3" nodeType="withEffect">
                                  <p:stCondLst>
                                    <p:cond delay="0"/>
                                  </p:stCondLst>
                                  <p:childTnLst>
                                    <p:anim calcmode="lin" valueType="num">
                                      <p:cBhvr>
                                        <p:cTn id="274" dur="3000"/>
                                        <p:tgtEl>
                                          <p:spTgt spid="16"/>
                                        </p:tgtEl>
                                        <p:attrNameLst>
                                          <p:attrName>ppt_w</p:attrName>
                                        </p:attrNameLst>
                                      </p:cBhvr>
                                      <p:tavLst>
                                        <p:tav tm="0">
                                          <p:val>
                                            <p:strVal val="ppt_w"/>
                                          </p:val>
                                        </p:tav>
                                        <p:tav tm="100000">
                                          <p:val>
                                            <p:fltVal val="0"/>
                                          </p:val>
                                        </p:tav>
                                      </p:tavLst>
                                    </p:anim>
                                    <p:anim calcmode="lin" valueType="num">
                                      <p:cBhvr>
                                        <p:cTn id="275" dur="3000"/>
                                        <p:tgtEl>
                                          <p:spTgt spid="16"/>
                                        </p:tgtEl>
                                        <p:attrNameLst>
                                          <p:attrName>ppt_h</p:attrName>
                                        </p:attrNameLst>
                                      </p:cBhvr>
                                      <p:tavLst>
                                        <p:tav tm="0">
                                          <p:val>
                                            <p:strVal val="ppt_h"/>
                                          </p:val>
                                        </p:tav>
                                        <p:tav tm="100000">
                                          <p:val>
                                            <p:fltVal val="0"/>
                                          </p:val>
                                        </p:tav>
                                      </p:tavLst>
                                    </p:anim>
                                    <p:anim calcmode="lin" valueType="num">
                                      <p:cBhvr>
                                        <p:cTn id="276" dur="3000"/>
                                        <p:tgtEl>
                                          <p:spTgt spid="16"/>
                                        </p:tgtEl>
                                        <p:attrNameLst>
                                          <p:attrName>ppt_x</p:attrName>
                                        </p:attrNameLst>
                                      </p:cBhvr>
                                      <p:tavLst>
                                        <p:tav tm="0">
                                          <p:val>
                                            <p:strVal val="ppt_x"/>
                                          </p:val>
                                        </p:tav>
                                        <p:tav tm="100000">
                                          <p:val>
                                            <p:fltVal val="0.5"/>
                                          </p:val>
                                        </p:tav>
                                      </p:tavLst>
                                    </p:anim>
                                    <p:anim calcmode="lin" valueType="num">
                                      <p:cBhvr>
                                        <p:cTn id="277" dur="3000"/>
                                        <p:tgtEl>
                                          <p:spTgt spid="16"/>
                                        </p:tgtEl>
                                        <p:attrNameLst>
                                          <p:attrName>ppt_y</p:attrName>
                                        </p:attrNameLst>
                                      </p:cBhvr>
                                      <p:tavLst>
                                        <p:tav tm="0">
                                          <p:val>
                                            <p:strVal val="ppt_y"/>
                                          </p:val>
                                        </p:tav>
                                        <p:tav tm="100000">
                                          <p:val>
                                            <p:fltVal val="0.5"/>
                                          </p:val>
                                        </p:tav>
                                      </p:tavLst>
                                    </p:anim>
                                    <p:set>
                                      <p:cBhvr>
                                        <p:cTn id="278" dur="1" fill="hold">
                                          <p:stCondLst>
                                            <p:cond delay="2999"/>
                                          </p:stCondLst>
                                        </p:cTn>
                                        <p:tgtEl>
                                          <p:spTgt spid="16"/>
                                        </p:tgtEl>
                                        <p:attrNameLst>
                                          <p:attrName>style.visibility</p:attrName>
                                        </p:attrNameLst>
                                      </p:cBhvr>
                                      <p:to>
                                        <p:strVal val="hidden"/>
                                      </p:to>
                                    </p:set>
                                  </p:childTnLst>
                                </p:cTn>
                              </p:par>
                              <p:par>
                                <p:cTn id="279" presetID="23" presetClass="exit" presetSubtype="544" fill="hold" grpId="3" nodeType="withEffect">
                                  <p:stCondLst>
                                    <p:cond delay="0"/>
                                  </p:stCondLst>
                                  <p:childTnLst>
                                    <p:anim calcmode="lin" valueType="num">
                                      <p:cBhvr>
                                        <p:cTn id="280" dur="3000"/>
                                        <p:tgtEl>
                                          <p:spTgt spid="17"/>
                                        </p:tgtEl>
                                        <p:attrNameLst>
                                          <p:attrName>ppt_w</p:attrName>
                                        </p:attrNameLst>
                                      </p:cBhvr>
                                      <p:tavLst>
                                        <p:tav tm="0">
                                          <p:val>
                                            <p:strVal val="ppt_w"/>
                                          </p:val>
                                        </p:tav>
                                        <p:tav tm="100000">
                                          <p:val>
                                            <p:fltVal val="0"/>
                                          </p:val>
                                        </p:tav>
                                      </p:tavLst>
                                    </p:anim>
                                    <p:anim calcmode="lin" valueType="num">
                                      <p:cBhvr>
                                        <p:cTn id="281" dur="3000"/>
                                        <p:tgtEl>
                                          <p:spTgt spid="17"/>
                                        </p:tgtEl>
                                        <p:attrNameLst>
                                          <p:attrName>ppt_h</p:attrName>
                                        </p:attrNameLst>
                                      </p:cBhvr>
                                      <p:tavLst>
                                        <p:tav tm="0">
                                          <p:val>
                                            <p:strVal val="ppt_h"/>
                                          </p:val>
                                        </p:tav>
                                        <p:tav tm="100000">
                                          <p:val>
                                            <p:fltVal val="0"/>
                                          </p:val>
                                        </p:tav>
                                      </p:tavLst>
                                    </p:anim>
                                    <p:anim calcmode="lin" valueType="num">
                                      <p:cBhvr>
                                        <p:cTn id="282" dur="3000"/>
                                        <p:tgtEl>
                                          <p:spTgt spid="17"/>
                                        </p:tgtEl>
                                        <p:attrNameLst>
                                          <p:attrName>ppt_x</p:attrName>
                                        </p:attrNameLst>
                                      </p:cBhvr>
                                      <p:tavLst>
                                        <p:tav tm="0">
                                          <p:val>
                                            <p:strVal val="ppt_x"/>
                                          </p:val>
                                        </p:tav>
                                        <p:tav tm="100000">
                                          <p:val>
                                            <p:fltVal val="0.5"/>
                                          </p:val>
                                        </p:tav>
                                      </p:tavLst>
                                    </p:anim>
                                    <p:anim calcmode="lin" valueType="num">
                                      <p:cBhvr>
                                        <p:cTn id="283" dur="3000"/>
                                        <p:tgtEl>
                                          <p:spTgt spid="17"/>
                                        </p:tgtEl>
                                        <p:attrNameLst>
                                          <p:attrName>ppt_y</p:attrName>
                                        </p:attrNameLst>
                                      </p:cBhvr>
                                      <p:tavLst>
                                        <p:tav tm="0">
                                          <p:val>
                                            <p:strVal val="ppt_y"/>
                                          </p:val>
                                        </p:tav>
                                        <p:tav tm="100000">
                                          <p:val>
                                            <p:fltVal val="0.5"/>
                                          </p:val>
                                        </p:tav>
                                      </p:tavLst>
                                    </p:anim>
                                    <p:set>
                                      <p:cBhvr>
                                        <p:cTn id="284" dur="1" fill="hold">
                                          <p:stCondLst>
                                            <p:cond delay="2999"/>
                                          </p:stCondLst>
                                        </p:cTn>
                                        <p:tgtEl>
                                          <p:spTgt spid="17"/>
                                        </p:tgtEl>
                                        <p:attrNameLst>
                                          <p:attrName>style.visibility</p:attrName>
                                        </p:attrNameLst>
                                      </p:cBhvr>
                                      <p:to>
                                        <p:strVal val="hidden"/>
                                      </p:to>
                                    </p:set>
                                  </p:childTnLst>
                                </p:cTn>
                              </p:par>
                              <p:par>
                                <p:cTn id="285" presetID="23" presetClass="exit" presetSubtype="544" fill="hold" grpId="3" nodeType="withEffect">
                                  <p:stCondLst>
                                    <p:cond delay="0"/>
                                  </p:stCondLst>
                                  <p:childTnLst>
                                    <p:anim calcmode="lin" valueType="num">
                                      <p:cBhvr>
                                        <p:cTn id="286" dur="3000"/>
                                        <p:tgtEl>
                                          <p:spTgt spid="18"/>
                                        </p:tgtEl>
                                        <p:attrNameLst>
                                          <p:attrName>ppt_w</p:attrName>
                                        </p:attrNameLst>
                                      </p:cBhvr>
                                      <p:tavLst>
                                        <p:tav tm="0">
                                          <p:val>
                                            <p:strVal val="ppt_w"/>
                                          </p:val>
                                        </p:tav>
                                        <p:tav tm="100000">
                                          <p:val>
                                            <p:fltVal val="0"/>
                                          </p:val>
                                        </p:tav>
                                      </p:tavLst>
                                    </p:anim>
                                    <p:anim calcmode="lin" valueType="num">
                                      <p:cBhvr>
                                        <p:cTn id="287" dur="3000"/>
                                        <p:tgtEl>
                                          <p:spTgt spid="18"/>
                                        </p:tgtEl>
                                        <p:attrNameLst>
                                          <p:attrName>ppt_h</p:attrName>
                                        </p:attrNameLst>
                                      </p:cBhvr>
                                      <p:tavLst>
                                        <p:tav tm="0">
                                          <p:val>
                                            <p:strVal val="ppt_h"/>
                                          </p:val>
                                        </p:tav>
                                        <p:tav tm="100000">
                                          <p:val>
                                            <p:fltVal val="0"/>
                                          </p:val>
                                        </p:tav>
                                      </p:tavLst>
                                    </p:anim>
                                    <p:anim calcmode="lin" valueType="num">
                                      <p:cBhvr>
                                        <p:cTn id="288" dur="3000"/>
                                        <p:tgtEl>
                                          <p:spTgt spid="18"/>
                                        </p:tgtEl>
                                        <p:attrNameLst>
                                          <p:attrName>ppt_x</p:attrName>
                                        </p:attrNameLst>
                                      </p:cBhvr>
                                      <p:tavLst>
                                        <p:tav tm="0">
                                          <p:val>
                                            <p:strVal val="ppt_x"/>
                                          </p:val>
                                        </p:tav>
                                        <p:tav tm="100000">
                                          <p:val>
                                            <p:fltVal val="0.5"/>
                                          </p:val>
                                        </p:tav>
                                      </p:tavLst>
                                    </p:anim>
                                    <p:anim calcmode="lin" valueType="num">
                                      <p:cBhvr>
                                        <p:cTn id="289" dur="3000"/>
                                        <p:tgtEl>
                                          <p:spTgt spid="18"/>
                                        </p:tgtEl>
                                        <p:attrNameLst>
                                          <p:attrName>ppt_y</p:attrName>
                                        </p:attrNameLst>
                                      </p:cBhvr>
                                      <p:tavLst>
                                        <p:tav tm="0">
                                          <p:val>
                                            <p:strVal val="ppt_y"/>
                                          </p:val>
                                        </p:tav>
                                        <p:tav tm="100000">
                                          <p:val>
                                            <p:fltVal val="0.5"/>
                                          </p:val>
                                        </p:tav>
                                      </p:tavLst>
                                    </p:anim>
                                    <p:set>
                                      <p:cBhvr>
                                        <p:cTn id="290" dur="1" fill="hold">
                                          <p:stCondLst>
                                            <p:cond delay="2999"/>
                                          </p:stCondLst>
                                        </p:cTn>
                                        <p:tgtEl>
                                          <p:spTgt spid="18"/>
                                        </p:tgtEl>
                                        <p:attrNameLst>
                                          <p:attrName>style.visibility</p:attrName>
                                        </p:attrNameLst>
                                      </p:cBhvr>
                                      <p:to>
                                        <p:strVal val="hidden"/>
                                      </p:to>
                                    </p:set>
                                  </p:childTnLst>
                                </p:cTn>
                              </p:par>
                              <p:par>
                                <p:cTn id="291" presetID="23" presetClass="exit" presetSubtype="544" fill="hold" grpId="3" nodeType="withEffect">
                                  <p:stCondLst>
                                    <p:cond delay="0"/>
                                  </p:stCondLst>
                                  <p:childTnLst>
                                    <p:anim calcmode="lin" valueType="num">
                                      <p:cBhvr>
                                        <p:cTn id="292" dur="3000"/>
                                        <p:tgtEl>
                                          <p:spTgt spid="19"/>
                                        </p:tgtEl>
                                        <p:attrNameLst>
                                          <p:attrName>ppt_w</p:attrName>
                                        </p:attrNameLst>
                                      </p:cBhvr>
                                      <p:tavLst>
                                        <p:tav tm="0">
                                          <p:val>
                                            <p:strVal val="ppt_w"/>
                                          </p:val>
                                        </p:tav>
                                        <p:tav tm="100000">
                                          <p:val>
                                            <p:fltVal val="0"/>
                                          </p:val>
                                        </p:tav>
                                      </p:tavLst>
                                    </p:anim>
                                    <p:anim calcmode="lin" valueType="num">
                                      <p:cBhvr>
                                        <p:cTn id="293" dur="3000"/>
                                        <p:tgtEl>
                                          <p:spTgt spid="19"/>
                                        </p:tgtEl>
                                        <p:attrNameLst>
                                          <p:attrName>ppt_h</p:attrName>
                                        </p:attrNameLst>
                                      </p:cBhvr>
                                      <p:tavLst>
                                        <p:tav tm="0">
                                          <p:val>
                                            <p:strVal val="ppt_h"/>
                                          </p:val>
                                        </p:tav>
                                        <p:tav tm="100000">
                                          <p:val>
                                            <p:fltVal val="0"/>
                                          </p:val>
                                        </p:tav>
                                      </p:tavLst>
                                    </p:anim>
                                    <p:anim calcmode="lin" valueType="num">
                                      <p:cBhvr>
                                        <p:cTn id="294" dur="3000"/>
                                        <p:tgtEl>
                                          <p:spTgt spid="19"/>
                                        </p:tgtEl>
                                        <p:attrNameLst>
                                          <p:attrName>ppt_x</p:attrName>
                                        </p:attrNameLst>
                                      </p:cBhvr>
                                      <p:tavLst>
                                        <p:tav tm="0">
                                          <p:val>
                                            <p:strVal val="ppt_x"/>
                                          </p:val>
                                        </p:tav>
                                        <p:tav tm="100000">
                                          <p:val>
                                            <p:fltVal val="0.5"/>
                                          </p:val>
                                        </p:tav>
                                      </p:tavLst>
                                    </p:anim>
                                    <p:anim calcmode="lin" valueType="num">
                                      <p:cBhvr>
                                        <p:cTn id="295" dur="3000"/>
                                        <p:tgtEl>
                                          <p:spTgt spid="19"/>
                                        </p:tgtEl>
                                        <p:attrNameLst>
                                          <p:attrName>ppt_y</p:attrName>
                                        </p:attrNameLst>
                                      </p:cBhvr>
                                      <p:tavLst>
                                        <p:tav tm="0">
                                          <p:val>
                                            <p:strVal val="ppt_y"/>
                                          </p:val>
                                        </p:tav>
                                        <p:tav tm="100000">
                                          <p:val>
                                            <p:fltVal val="0.5"/>
                                          </p:val>
                                        </p:tav>
                                      </p:tavLst>
                                    </p:anim>
                                    <p:set>
                                      <p:cBhvr>
                                        <p:cTn id="296" dur="1" fill="hold">
                                          <p:stCondLst>
                                            <p:cond delay="2999"/>
                                          </p:stCondLst>
                                        </p:cTn>
                                        <p:tgtEl>
                                          <p:spTgt spid="19"/>
                                        </p:tgtEl>
                                        <p:attrNameLst>
                                          <p:attrName>style.visibility</p:attrName>
                                        </p:attrNameLst>
                                      </p:cBhvr>
                                      <p:to>
                                        <p:strVal val="hidden"/>
                                      </p:to>
                                    </p:set>
                                  </p:childTnLst>
                                </p:cTn>
                              </p:par>
                              <p:par>
                                <p:cTn id="297" presetID="23" presetClass="exit" presetSubtype="544" fill="hold" grpId="3" nodeType="withEffect">
                                  <p:stCondLst>
                                    <p:cond delay="0"/>
                                  </p:stCondLst>
                                  <p:childTnLst>
                                    <p:anim calcmode="lin" valueType="num">
                                      <p:cBhvr>
                                        <p:cTn id="298" dur="3000"/>
                                        <p:tgtEl>
                                          <p:spTgt spid="20"/>
                                        </p:tgtEl>
                                        <p:attrNameLst>
                                          <p:attrName>ppt_w</p:attrName>
                                        </p:attrNameLst>
                                      </p:cBhvr>
                                      <p:tavLst>
                                        <p:tav tm="0">
                                          <p:val>
                                            <p:strVal val="ppt_w"/>
                                          </p:val>
                                        </p:tav>
                                        <p:tav tm="100000">
                                          <p:val>
                                            <p:fltVal val="0"/>
                                          </p:val>
                                        </p:tav>
                                      </p:tavLst>
                                    </p:anim>
                                    <p:anim calcmode="lin" valueType="num">
                                      <p:cBhvr>
                                        <p:cTn id="299" dur="3000"/>
                                        <p:tgtEl>
                                          <p:spTgt spid="20"/>
                                        </p:tgtEl>
                                        <p:attrNameLst>
                                          <p:attrName>ppt_h</p:attrName>
                                        </p:attrNameLst>
                                      </p:cBhvr>
                                      <p:tavLst>
                                        <p:tav tm="0">
                                          <p:val>
                                            <p:strVal val="ppt_h"/>
                                          </p:val>
                                        </p:tav>
                                        <p:tav tm="100000">
                                          <p:val>
                                            <p:fltVal val="0"/>
                                          </p:val>
                                        </p:tav>
                                      </p:tavLst>
                                    </p:anim>
                                    <p:anim calcmode="lin" valueType="num">
                                      <p:cBhvr>
                                        <p:cTn id="300" dur="3000"/>
                                        <p:tgtEl>
                                          <p:spTgt spid="20"/>
                                        </p:tgtEl>
                                        <p:attrNameLst>
                                          <p:attrName>ppt_x</p:attrName>
                                        </p:attrNameLst>
                                      </p:cBhvr>
                                      <p:tavLst>
                                        <p:tav tm="0">
                                          <p:val>
                                            <p:strVal val="ppt_x"/>
                                          </p:val>
                                        </p:tav>
                                        <p:tav tm="100000">
                                          <p:val>
                                            <p:fltVal val="0.5"/>
                                          </p:val>
                                        </p:tav>
                                      </p:tavLst>
                                    </p:anim>
                                    <p:anim calcmode="lin" valueType="num">
                                      <p:cBhvr>
                                        <p:cTn id="301" dur="3000"/>
                                        <p:tgtEl>
                                          <p:spTgt spid="20"/>
                                        </p:tgtEl>
                                        <p:attrNameLst>
                                          <p:attrName>ppt_y</p:attrName>
                                        </p:attrNameLst>
                                      </p:cBhvr>
                                      <p:tavLst>
                                        <p:tav tm="0">
                                          <p:val>
                                            <p:strVal val="ppt_y"/>
                                          </p:val>
                                        </p:tav>
                                        <p:tav tm="100000">
                                          <p:val>
                                            <p:fltVal val="0.5"/>
                                          </p:val>
                                        </p:tav>
                                      </p:tavLst>
                                    </p:anim>
                                    <p:set>
                                      <p:cBhvr>
                                        <p:cTn id="302" dur="1" fill="hold">
                                          <p:stCondLst>
                                            <p:cond delay="2999"/>
                                          </p:stCondLst>
                                        </p:cTn>
                                        <p:tgtEl>
                                          <p:spTgt spid="20"/>
                                        </p:tgtEl>
                                        <p:attrNameLst>
                                          <p:attrName>style.visibility</p:attrName>
                                        </p:attrNameLst>
                                      </p:cBhvr>
                                      <p:to>
                                        <p:strVal val="hidden"/>
                                      </p:to>
                                    </p:set>
                                  </p:childTnLst>
                                </p:cTn>
                              </p:par>
                              <p:par>
                                <p:cTn id="303" presetID="23" presetClass="exit" presetSubtype="544" fill="hold" grpId="3" nodeType="withEffect">
                                  <p:stCondLst>
                                    <p:cond delay="0"/>
                                  </p:stCondLst>
                                  <p:childTnLst>
                                    <p:anim calcmode="lin" valueType="num">
                                      <p:cBhvr>
                                        <p:cTn id="304" dur="3000"/>
                                        <p:tgtEl>
                                          <p:spTgt spid="21"/>
                                        </p:tgtEl>
                                        <p:attrNameLst>
                                          <p:attrName>ppt_w</p:attrName>
                                        </p:attrNameLst>
                                      </p:cBhvr>
                                      <p:tavLst>
                                        <p:tav tm="0">
                                          <p:val>
                                            <p:strVal val="ppt_w"/>
                                          </p:val>
                                        </p:tav>
                                        <p:tav tm="100000">
                                          <p:val>
                                            <p:fltVal val="0"/>
                                          </p:val>
                                        </p:tav>
                                      </p:tavLst>
                                    </p:anim>
                                    <p:anim calcmode="lin" valueType="num">
                                      <p:cBhvr>
                                        <p:cTn id="305" dur="3000"/>
                                        <p:tgtEl>
                                          <p:spTgt spid="21"/>
                                        </p:tgtEl>
                                        <p:attrNameLst>
                                          <p:attrName>ppt_h</p:attrName>
                                        </p:attrNameLst>
                                      </p:cBhvr>
                                      <p:tavLst>
                                        <p:tav tm="0">
                                          <p:val>
                                            <p:strVal val="ppt_h"/>
                                          </p:val>
                                        </p:tav>
                                        <p:tav tm="100000">
                                          <p:val>
                                            <p:fltVal val="0"/>
                                          </p:val>
                                        </p:tav>
                                      </p:tavLst>
                                    </p:anim>
                                    <p:anim calcmode="lin" valueType="num">
                                      <p:cBhvr>
                                        <p:cTn id="306" dur="3000"/>
                                        <p:tgtEl>
                                          <p:spTgt spid="21"/>
                                        </p:tgtEl>
                                        <p:attrNameLst>
                                          <p:attrName>ppt_x</p:attrName>
                                        </p:attrNameLst>
                                      </p:cBhvr>
                                      <p:tavLst>
                                        <p:tav tm="0">
                                          <p:val>
                                            <p:strVal val="ppt_x"/>
                                          </p:val>
                                        </p:tav>
                                        <p:tav tm="100000">
                                          <p:val>
                                            <p:fltVal val="0.5"/>
                                          </p:val>
                                        </p:tav>
                                      </p:tavLst>
                                    </p:anim>
                                    <p:anim calcmode="lin" valueType="num">
                                      <p:cBhvr>
                                        <p:cTn id="307" dur="3000"/>
                                        <p:tgtEl>
                                          <p:spTgt spid="21"/>
                                        </p:tgtEl>
                                        <p:attrNameLst>
                                          <p:attrName>ppt_y</p:attrName>
                                        </p:attrNameLst>
                                      </p:cBhvr>
                                      <p:tavLst>
                                        <p:tav tm="0">
                                          <p:val>
                                            <p:strVal val="ppt_y"/>
                                          </p:val>
                                        </p:tav>
                                        <p:tav tm="100000">
                                          <p:val>
                                            <p:fltVal val="0.5"/>
                                          </p:val>
                                        </p:tav>
                                      </p:tavLst>
                                    </p:anim>
                                    <p:set>
                                      <p:cBhvr>
                                        <p:cTn id="308" dur="1" fill="hold">
                                          <p:stCondLst>
                                            <p:cond delay="2999"/>
                                          </p:stCondLst>
                                        </p:cTn>
                                        <p:tgtEl>
                                          <p:spTgt spid="21"/>
                                        </p:tgtEl>
                                        <p:attrNameLst>
                                          <p:attrName>style.visibility</p:attrName>
                                        </p:attrNameLst>
                                      </p:cBhvr>
                                      <p:to>
                                        <p:strVal val="hidden"/>
                                      </p:to>
                                    </p:set>
                                  </p:childTnLst>
                                </p:cTn>
                              </p:par>
                              <p:par>
                                <p:cTn id="309" presetID="23" presetClass="exit" presetSubtype="544" fill="hold" grpId="3" nodeType="withEffect">
                                  <p:stCondLst>
                                    <p:cond delay="0"/>
                                  </p:stCondLst>
                                  <p:childTnLst>
                                    <p:anim calcmode="lin" valueType="num">
                                      <p:cBhvr>
                                        <p:cTn id="310" dur="3000"/>
                                        <p:tgtEl>
                                          <p:spTgt spid="22"/>
                                        </p:tgtEl>
                                        <p:attrNameLst>
                                          <p:attrName>ppt_w</p:attrName>
                                        </p:attrNameLst>
                                      </p:cBhvr>
                                      <p:tavLst>
                                        <p:tav tm="0">
                                          <p:val>
                                            <p:strVal val="ppt_w"/>
                                          </p:val>
                                        </p:tav>
                                        <p:tav tm="100000">
                                          <p:val>
                                            <p:fltVal val="0"/>
                                          </p:val>
                                        </p:tav>
                                      </p:tavLst>
                                    </p:anim>
                                    <p:anim calcmode="lin" valueType="num">
                                      <p:cBhvr>
                                        <p:cTn id="311" dur="3000"/>
                                        <p:tgtEl>
                                          <p:spTgt spid="22"/>
                                        </p:tgtEl>
                                        <p:attrNameLst>
                                          <p:attrName>ppt_h</p:attrName>
                                        </p:attrNameLst>
                                      </p:cBhvr>
                                      <p:tavLst>
                                        <p:tav tm="0">
                                          <p:val>
                                            <p:strVal val="ppt_h"/>
                                          </p:val>
                                        </p:tav>
                                        <p:tav tm="100000">
                                          <p:val>
                                            <p:fltVal val="0"/>
                                          </p:val>
                                        </p:tav>
                                      </p:tavLst>
                                    </p:anim>
                                    <p:anim calcmode="lin" valueType="num">
                                      <p:cBhvr>
                                        <p:cTn id="312" dur="3000"/>
                                        <p:tgtEl>
                                          <p:spTgt spid="22"/>
                                        </p:tgtEl>
                                        <p:attrNameLst>
                                          <p:attrName>ppt_x</p:attrName>
                                        </p:attrNameLst>
                                      </p:cBhvr>
                                      <p:tavLst>
                                        <p:tav tm="0">
                                          <p:val>
                                            <p:strVal val="ppt_x"/>
                                          </p:val>
                                        </p:tav>
                                        <p:tav tm="100000">
                                          <p:val>
                                            <p:fltVal val="0.5"/>
                                          </p:val>
                                        </p:tav>
                                      </p:tavLst>
                                    </p:anim>
                                    <p:anim calcmode="lin" valueType="num">
                                      <p:cBhvr>
                                        <p:cTn id="313" dur="3000"/>
                                        <p:tgtEl>
                                          <p:spTgt spid="22"/>
                                        </p:tgtEl>
                                        <p:attrNameLst>
                                          <p:attrName>ppt_y</p:attrName>
                                        </p:attrNameLst>
                                      </p:cBhvr>
                                      <p:tavLst>
                                        <p:tav tm="0">
                                          <p:val>
                                            <p:strVal val="ppt_y"/>
                                          </p:val>
                                        </p:tav>
                                        <p:tav tm="100000">
                                          <p:val>
                                            <p:fltVal val="0.5"/>
                                          </p:val>
                                        </p:tav>
                                      </p:tavLst>
                                    </p:anim>
                                    <p:set>
                                      <p:cBhvr>
                                        <p:cTn id="314" dur="1" fill="hold">
                                          <p:stCondLst>
                                            <p:cond delay="2999"/>
                                          </p:stCondLst>
                                        </p:cTn>
                                        <p:tgtEl>
                                          <p:spTgt spid="22"/>
                                        </p:tgtEl>
                                        <p:attrNameLst>
                                          <p:attrName>style.visibility</p:attrName>
                                        </p:attrNameLst>
                                      </p:cBhvr>
                                      <p:to>
                                        <p:strVal val="hidden"/>
                                      </p:to>
                                    </p:set>
                                  </p:childTnLst>
                                </p:cTn>
                              </p:par>
                              <p:par>
                                <p:cTn id="315" presetID="20" presetClass="exit" presetSubtype="0" fill="hold" grpId="4" nodeType="withEffect">
                                  <p:stCondLst>
                                    <p:cond delay="0"/>
                                  </p:stCondLst>
                                  <p:childTnLst>
                                    <p:animEffect transition="out" filter="wedge">
                                      <p:cBhvr>
                                        <p:cTn id="316" dur="3000"/>
                                        <p:tgtEl>
                                          <p:spTgt spid="5"/>
                                        </p:tgtEl>
                                      </p:cBhvr>
                                    </p:animEffect>
                                    <p:set>
                                      <p:cBhvr>
                                        <p:cTn id="317" dur="1" fill="hold">
                                          <p:stCondLst>
                                            <p:cond delay="2999"/>
                                          </p:stCondLst>
                                        </p:cTn>
                                        <p:tgtEl>
                                          <p:spTgt spid="5"/>
                                        </p:tgtEl>
                                        <p:attrNameLst>
                                          <p:attrName>style.visibility</p:attrName>
                                        </p:attrNameLst>
                                      </p:cBhvr>
                                      <p:to>
                                        <p:strVal val="hidden"/>
                                      </p:to>
                                    </p:set>
                                  </p:childTnLst>
                                </p:cTn>
                              </p:par>
                              <p:par>
                                <p:cTn id="318" presetID="20" presetClass="exit" presetSubtype="0" fill="hold" grpId="4" nodeType="withEffect">
                                  <p:stCondLst>
                                    <p:cond delay="0"/>
                                  </p:stCondLst>
                                  <p:childTnLst>
                                    <p:animEffect transition="out" filter="wedge">
                                      <p:cBhvr>
                                        <p:cTn id="319" dur="3000"/>
                                        <p:tgtEl>
                                          <p:spTgt spid="6"/>
                                        </p:tgtEl>
                                      </p:cBhvr>
                                    </p:animEffect>
                                    <p:set>
                                      <p:cBhvr>
                                        <p:cTn id="320" dur="1" fill="hold">
                                          <p:stCondLst>
                                            <p:cond delay="2999"/>
                                          </p:stCondLst>
                                        </p:cTn>
                                        <p:tgtEl>
                                          <p:spTgt spid="6"/>
                                        </p:tgtEl>
                                        <p:attrNameLst>
                                          <p:attrName>style.visibility</p:attrName>
                                        </p:attrNameLst>
                                      </p:cBhvr>
                                      <p:to>
                                        <p:strVal val="hidden"/>
                                      </p:to>
                                    </p:set>
                                  </p:childTnLst>
                                </p:cTn>
                              </p:par>
                              <p:par>
                                <p:cTn id="321" presetID="20" presetClass="exit" presetSubtype="0" fill="hold" grpId="4" nodeType="withEffect">
                                  <p:stCondLst>
                                    <p:cond delay="0"/>
                                  </p:stCondLst>
                                  <p:childTnLst>
                                    <p:animEffect transition="out" filter="wedge">
                                      <p:cBhvr>
                                        <p:cTn id="322" dur="3000"/>
                                        <p:tgtEl>
                                          <p:spTgt spid="7"/>
                                        </p:tgtEl>
                                      </p:cBhvr>
                                    </p:animEffect>
                                    <p:set>
                                      <p:cBhvr>
                                        <p:cTn id="323" dur="1" fill="hold">
                                          <p:stCondLst>
                                            <p:cond delay="2999"/>
                                          </p:stCondLst>
                                        </p:cTn>
                                        <p:tgtEl>
                                          <p:spTgt spid="7"/>
                                        </p:tgtEl>
                                        <p:attrNameLst>
                                          <p:attrName>style.visibility</p:attrName>
                                        </p:attrNameLst>
                                      </p:cBhvr>
                                      <p:to>
                                        <p:strVal val="hidden"/>
                                      </p:to>
                                    </p:set>
                                  </p:childTnLst>
                                </p:cTn>
                              </p:par>
                              <p:par>
                                <p:cTn id="324" presetID="20" presetClass="exit" presetSubtype="0" fill="hold" grpId="4" nodeType="withEffect">
                                  <p:stCondLst>
                                    <p:cond delay="0"/>
                                  </p:stCondLst>
                                  <p:childTnLst>
                                    <p:animEffect transition="out" filter="wedge">
                                      <p:cBhvr>
                                        <p:cTn id="325" dur="3000"/>
                                        <p:tgtEl>
                                          <p:spTgt spid="8"/>
                                        </p:tgtEl>
                                      </p:cBhvr>
                                    </p:animEffect>
                                    <p:set>
                                      <p:cBhvr>
                                        <p:cTn id="326" dur="1" fill="hold">
                                          <p:stCondLst>
                                            <p:cond delay="2999"/>
                                          </p:stCondLst>
                                        </p:cTn>
                                        <p:tgtEl>
                                          <p:spTgt spid="8"/>
                                        </p:tgtEl>
                                        <p:attrNameLst>
                                          <p:attrName>style.visibility</p:attrName>
                                        </p:attrNameLst>
                                      </p:cBhvr>
                                      <p:to>
                                        <p:strVal val="hidden"/>
                                      </p:to>
                                    </p:set>
                                  </p:childTnLst>
                                </p:cTn>
                              </p:par>
                              <p:par>
                                <p:cTn id="327" presetID="20" presetClass="exit" presetSubtype="0" fill="hold" grpId="4" nodeType="withEffect">
                                  <p:stCondLst>
                                    <p:cond delay="0"/>
                                  </p:stCondLst>
                                  <p:childTnLst>
                                    <p:animEffect transition="out" filter="wedge">
                                      <p:cBhvr>
                                        <p:cTn id="328" dur="3000"/>
                                        <p:tgtEl>
                                          <p:spTgt spid="9"/>
                                        </p:tgtEl>
                                      </p:cBhvr>
                                    </p:animEffect>
                                    <p:set>
                                      <p:cBhvr>
                                        <p:cTn id="329" dur="1" fill="hold">
                                          <p:stCondLst>
                                            <p:cond delay="2999"/>
                                          </p:stCondLst>
                                        </p:cTn>
                                        <p:tgtEl>
                                          <p:spTgt spid="9"/>
                                        </p:tgtEl>
                                        <p:attrNameLst>
                                          <p:attrName>style.visibility</p:attrName>
                                        </p:attrNameLst>
                                      </p:cBhvr>
                                      <p:to>
                                        <p:strVal val="hidden"/>
                                      </p:to>
                                    </p:set>
                                  </p:childTnLst>
                                </p:cTn>
                              </p:par>
                              <p:par>
                                <p:cTn id="330" presetID="20" presetClass="exit" presetSubtype="0" fill="hold" grpId="4" nodeType="withEffect">
                                  <p:stCondLst>
                                    <p:cond delay="0"/>
                                  </p:stCondLst>
                                  <p:childTnLst>
                                    <p:animEffect transition="out" filter="wedge">
                                      <p:cBhvr>
                                        <p:cTn id="331" dur="3000"/>
                                        <p:tgtEl>
                                          <p:spTgt spid="10"/>
                                        </p:tgtEl>
                                      </p:cBhvr>
                                    </p:animEffect>
                                    <p:set>
                                      <p:cBhvr>
                                        <p:cTn id="332" dur="1" fill="hold">
                                          <p:stCondLst>
                                            <p:cond delay="2999"/>
                                          </p:stCondLst>
                                        </p:cTn>
                                        <p:tgtEl>
                                          <p:spTgt spid="10"/>
                                        </p:tgtEl>
                                        <p:attrNameLst>
                                          <p:attrName>style.visibility</p:attrName>
                                        </p:attrNameLst>
                                      </p:cBhvr>
                                      <p:to>
                                        <p:strVal val="hidden"/>
                                      </p:to>
                                    </p:set>
                                  </p:childTnLst>
                                </p:cTn>
                              </p:par>
                              <p:par>
                                <p:cTn id="333" presetID="20" presetClass="exit" presetSubtype="0" fill="hold" grpId="4" nodeType="withEffect">
                                  <p:stCondLst>
                                    <p:cond delay="0"/>
                                  </p:stCondLst>
                                  <p:childTnLst>
                                    <p:animEffect transition="out" filter="wedge">
                                      <p:cBhvr>
                                        <p:cTn id="334" dur="3000"/>
                                        <p:tgtEl>
                                          <p:spTgt spid="11"/>
                                        </p:tgtEl>
                                      </p:cBhvr>
                                    </p:animEffect>
                                    <p:set>
                                      <p:cBhvr>
                                        <p:cTn id="335" dur="1" fill="hold">
                                          <p:stCondLst>
                                            <p:cond delay="2999"/>
                                          </p:stCondLst>
                                        </p:cTn>
                                        <p:tgtEl>
                                          <p:spTgt spid="11"/>
                                        </p:tgtEl>
                                        <p:attrNameLst>
                                          <p:attrName>style.visibility</p:attrName>
                                        </p:attrNameLst>
                                      </p:cBhvr>
                                      <p:to>
                                        <p:strVal val="hidden"/>
                                      </p:to>
                                    </p:set>
                                  </p:childTnLst>
                                </p:cTn>
                              </p:par>
                              <p:par>
                                <p:cTn id="336" presetID="20" presetClass="exit" presetSubtype="0" fill="hold" grpId="4" nodeType="withEffect">
                                  <p:stCondLst>
                                    <p:cond delay="0"/>
                                  </p:stCondLst>
                                  <p:childTnLst>
                                    <p:animEffect transition="out" filter="wedge">
                                      <p:cBhvr>
                                        <p:cTn id="337" dur="3000"/>
                                        <p:tgtEl>
                                          <p:spTgt spid="12"/>
                                        </p:tgtEl>
                                      </p:cBhvr>
                                    </p:animEffect>
                                    <p:set>
                                      <p:cBhvr>
                                        <p:cTn id="338" dur="1" fill="hold">
                                          <p:stCondLst>
                                            <p:cond delay="2999"/>
                                          </p:stCondLst>
                                        </p:cTn>
                                        <p:tgtEl>
                                          <p:spTgt spid="12"/>
                                        </p:tgtEl>
                                        <p:attrNameLst>
                                          <p:attrName>style.visibility</p:attrName>
                                        </p:attrNameLst>
                                      </p:cBhvr>
                                      <p:to>
                                        <p:strVal val="hidden"/>
                                      </p:to>
                                    </p:set>
                                  </p:childTnLst>
                                </p:cTn>
                              </p:par>
                              <p:par>
                                <p:cTn id="339" presetID="20" presetClass="exit" presetSubtype="0" fill="hold" grpId="4" nodeType="withEffect">
                                  <p:stCondLst>
                                    <p:cond delay="0"/>
                                  </p:stCondLst>
                                  <p:childTnLst>
                                    <p:animEffect transition="out" filter="wedge">
                                      <p:cBhvr>
                                        <p:cTn id="340" dur="3000"/>
                                        <p:tgtEl>
                                          <p:spTgt spid="13"/>
                                        </p:tgtEl>
                                      </p:cBhvr>
                                    </p:animEffect>
                                    <p:set>
                                      <p:cBhvr>
                                        <p:cTn id="341" dur="1" fill="hold">
                                          <p:stCondLst>
                                            <p:cond delay="2999"/>
                                          </p:stCondLst>
                                        </p:cTn>
                                        <p:tgtEl>
                                          <p:spTgt spid="13"/>
                                        </p:tgtEl>
                                        <p:attrNameLst>
                                          <p:attrName>style.visibility</p:attrName>
                                        </p:attrNameLst>
                                      </p:cBhvr>
                                      <p:to>
                                        <p:strVal val="hidden"/>
                                      </p:to>
                                    </p:set>
                                  </p:childTnLst>
                                </p:cTn>
                              </p:par>
                              <p:par>
                                <p:cTn id="342" presetID="20" presetClass="exit" presetSubtype="0" fill="hold" grpId="4" nodeType="withEffect">
                                  <p:stCondLst>
                                    <p:cond delay="0"/>
                                  </p:stCondLst>
                                  <p:childTnLst>
                                    <p:animEffect transition="out" filter="wedge">
                                      <p:cBhvr>
                                        <p:cTn id="343" dur="3000"/>
                                        <p:tgtEl>
                                          <p:spTgt spid="14"/>
                                        </p:tgtEl>
                                      </p:cBhvr>
                                    </p:animEffect>
                                    <p:set>
                                      <p:cBhvr>
                                        <p:cTn id="344" dur="1" fill="hold">
                                          <p:stCondLst>
                                            <p:cond delay="2999"/>
                                          </p:stCondLst>
                                        </p:cTn>
                                        <p:tgtEl>
                                          <p:spTgt spid="14"/>
                                        </p:tgtEl>
                                        <p:attrNameLst>
                                          <p:attrName>style.visibility</p:attrName>
                                        </p:attrNameLst>
                                      </p:cBhvr>
                                      <p:to>
                                        <p:strVal val="hidden"/>
                                      </p:to>
                                    </p:set>
                                  </p:childTnLst>
                                </p:cTn>
                              </p:par>
                              <p:par>
                                <p:cTn id="345" presetID="20" presetClass="exit" presetSubtype="0" fill="hold" grpId="4" nodeType="withEffect">
                                  <p:stCondLst>
                                    <p:cond delay="0"/>
                                  </p:stCondLst>
                                  <p:childTnLst>
                                    <p:animEffect transition="out" filter="wedge">
                                      <p:cBhvr>
                                        <p:cTn id="346" dur="3000"/>
                                        <p:tgtEl>
                                          <p:spTgt spid="15"/>
                                        </p:tgtEl>
                                      </p:cBhvr>
                                    </p:animEffect>
                                    <p:set>
                                      <p:cBhvr>
                                        <p:cTn id="347" dur="1" fill="hold">
                                          <p:stCondLst>
                                            <p:cond delay="2999"/>
                                          </p:stCondLst>
                                        </p:cTn>
                                        <p:tgtEl>
                                          <p:spTgt spid="15"/>
                                        </p:tgtEl>
                                        <p:attrNameLst>
                                          <p:attrName>style.visibility</p:attrName>
                                        </p:attrNameLst>
                                      </p:cBhvr>
                                      <p:to>
                                        <p:strVal val="hidden"/>
                                      </p:to>
                                    </p:set>
                                  </p:childTnLst>
                                </p:cTn>
                              </p:par>
                              <p:par>
                                <p:cTn id="348" presetID="20" presetClass="exit" presetSubtype="0" fill="hold" grpId="4" nodeType="withEffect">
                                  <p:stCondLst>
                                    <p:cond delay="0"/>
                                  </p:stCondLst>
                                  <p:childTnLst>
                                    <p:animEffect transition="out" filter="wedge">
                                      <p:cBhvr>
                                        <p:cTn id="349" dur="3000"/>
                                        <p:tgtEl>
                                          <p:spTgt spid="16"/>
                                        </p:tgtEl>
                                      </p:cBhvr>
                                    </p:animEffect>
                                    <p:set>
                                      <p:cBhvr>
                                        <p:cTn id="350" dur="1" fill="hold">
                                          <p:stCondLst>
                                            <p:cond delay="2999"/>
                                          </p:stCondLst>
                                        </p:cTn>
                                        <p:tgtEl>
                                          <p:spTgt spid="16"/>
                                        </p:tgtEl>
                                        <p:attrNameLst>
                                          <p:attrName>style.visibility</p:attrName>
                                        </p:attrNameLst>
                                      </p:cBhvr>
                                      <p:to>
                                        <p:strVal val="hidden"/>
                                      </p:to>
                                    </p:set>
                                  </p:childTnLst>
                                </p:cTn>
                              </p:par>
                              <p:par>
                                <p:cTn id="351" presetID="20" presetClass="exit" presetSubtype="0" fill="hold" grpId="4" nodeType="withEffect">
                                  <p:stCondLst>
                                    <p:cond delay="0"/>
                                  </p:stCondLst>
                                  <p:childTnLst>
                                    <p:animEffect transition="out" filter="wedge">
                                      <p:cBhvr>
                                        <p:cTn id="352" dur="3000"/>
                                        <p:tgtEl>
                                          <p:spTgt spid="17"/>
                                        </p:tgtEl>
                                      </p:cBhvr>
                                    </p:animEffect>
                                    <p:set>
                                      <p:cBhvr>
                                        <p:cTn id="353" dur="1" fill="hold">
                                          <p:stCondLst>
                                            <p:cond delay="2999"/>
                                          </p:stCondLst>
                                        </p:cTn>
                                        <p:tgtEl>
                                          <p:spTgt spid="17"/>
                                        </p:tgtEl>
                                        <p:attrNameLst>
                                          <p:attrName>style.visibility</p:attrName>
                                        </p:attrNameLst>
                                      </p:cBhvr>
                                      <p:to>
                                        <p:strVal val="hidden"/>
                                      </p:to>
                                    </p:set>
                                  </p:childTnLst>
                                </p:cTn>
                              </p:par>
                              <p:par>
                                <p:cTn id="354" presetID="20" presetClass="exit" presetSubtype="0" fill="hold" grpId="4" nodeType="withEffect">
                                  <p:stCondLst>
                                    <p:cond delay="0"/>
                                  </p:stCondLst>
                                  <p:childTnLst>
                                    <p:animEffect transition="out" filter="wedge">
                                      <p:cBhvr>
                                        <p:cTn id="355" dur="3000"/>
                                        <p:tgtEl>
                                          <p:spTgt spid="18"/>
                                        </p:tgtEl>
                                      </p:cBhvr>
                                    </p:animEffect>
                                    <p:set>
                                      <p:cBhvr>
                                        <p:cTn id="356" dur="1" fill="hold">
                                          <p:stCondLst>
                                            <p:cond delay="2999"/>
                                          </p:stCondLst>
                                        </p:cTn>
                                        <p:tgtEl>
                                          <p:spTgt spid="18"/>
                                        </p:tgtEl>
                                        <p:attrNameLst>
                                          <p:attrName>style.visibility</p:attrName>
                                        </p:attrNameLst>
                                      </p:cBhvr>
                                      <p:to>
                                        <p:strVal val="hidden"/>
                                      </p:to>
                                    </p:set>
                                  </p:childTnLst>
                                </p:cTn>
                              </p:par>
                              <p:par>
                                <p:cTn id="357" presetID="20" presetClass="exit" presetSubtype="0" fill="hold" grpId="4" nodeType="withEffect">
                                  <p:stCondLst>
                                    <p:cond delay="0"/>
                                  </p:stCondLst>
                                  <p:childTnLst>
                                    <p:animEffect transition="out" filter="wedge">
                                      <p:cBhvr>
                                        <p:cTn id="358" dur="3000"/>
                                        <p:tgtEl>
                                          <p:spTgt spid="19"/>
                                        </p:tgtEl>
                                      </p:cBhvr>
                                    </p:animEffect>
                                    <p:set>
                                      <p:cBhvr>
                                        <p:cTn id="359" dur="1" fill="hold">
                                          <p:stCondLst>
                                            <p:cond delay="2999"/>
                                          </p:stCondLst>
                                        </p:cTn>
                                        <p:tgtEl>
                                          <p:spTgt spid="19"/>
                                        </p:tgtEl>
                                        <p:attrNameLst>
                                          <p:attrName>style.visibility</p:attrName>
                                        </p:attrNameLst>
                                      </p:cBhvr>
                                      <p:to>
                                        <p:strVal val="hidden"/>
                                      </p:to>
                                    </p:set>
                                  </p:childTnLst>
                                </p:cTn>
                              </p:par>
                              <p:par>
                                <p:cTn id="360" presetID="20" presetClass="exit" presetSubtype="0" fill="hold" grpId="4" nodeType="withEffect">
                                  <p:stCondLst>
                                    <p:cond delay="0"/>
                                  </p:stCondLst>
                                  <p:childTnLst>
                                    <p:animEffect transition="out" filter="wedge">
                                      <p:cBhvr>
                                        <p:cTn id="361" dur="3000"/>
                                        <p:tgtEl>
                                          <p:spTgt spid="20"/>
                                        </p:tgtEl>
                                      </p:cBhvr>
                                    </p:animEffect>
                                    <p:set>
                                      <p:cBhvr>
                                        <p:cTn id="362" dur="1" fill="hold">
                                          <p:stCondLst>
                                            <p:cond delay="2999"/>
                                          </p:stCondLst>
                                        </p:cTn>
                                        <p:tgtEl>
                                          <p:spTgt spid="20"/>
                                        </p:tgtEl>
                                        <p:attrNameLst>
                                          <p:attrName>style.visibility</p:attrName>
                                        </p:attrNameLst>
                                      </p:cBhvr>
                                      <p:to>
                                        <p:strVal val="hidden"/>
                                      </p:to>
                                    </p:set>
                                  </p:childTnLst>
                                </p:cTn>
                              </p:par>
                              <p:par>
                                <p:cTn id="363" presetID="20" presetClass="exit" presetSubtype="0" fill="hold" grpId="4" nodeType="withEffect">
                                  <p:stCondLst>
                                    <p:cond delay="0"/>
                                  </p:stCondLst>
                                  <p:childTnLst>
                                    <p:animEffect transition="out" filter="wedge">
                                      <p:cBhvr>
                                        <p:cTn id="364" dur="3000"/>
                                        <p:tgtEl>
                                          <p:spTgt spid="21"/>
                                        </p:tgtEl>
                                      </p:cBhvr>
                                    </p:animEffect>
                                    <p:set>
                                      <p:cBhvr>
                                        <p:cTn id="365" dur="1" fill="hold">
                                          <p:stCondLst>
                                            <p:cond delay="2999"/>
                                          </p:stCondLst>
                                        </p:cTn>
                                        <p:tgtEl>
                                          <p:spTgt spid="21"/>
                                        </p:tgtEl>
                                        <p:attrNameLst>
                                          <p:attrName>style.visibility</p:attrName>
                                        </p:attrNameLst>
                                      </p:cBhvr>
                                      <p:to>
                                        <p:strVal val="hidden"/>
                                      </p:to>
                                    </p:set>
                                  </p:childTnLst>
                                </p:cTn>
                              </p:par>
                              <p:par>
                                <p:cTn id="366" presetID="20" presetClass="exit" presetSubtype="0" fill="hold" grpId="4" nodeType="withEffect">
                                  <p:stCondLst>
                                    <p:cond delay="0"/>
                                  </p:stCondLst>
                                  <p:childTnLst>
                                    <p:animEffect transition="out" filter="wedge">
                                      <p:cBhvr>
                                        <p:cTn id="367" dur="3000"/>
                                        <p:tgtEl>
                                          <p:spTgt spid="22"/>
                                        </p:tgtEl>
                                      </p:cBhvr>
                                    </p:animEffect>
                                    <p:set>
                                      <p:cBhvr>
                                        <p:cTn id="368" dur="1" fill="hold">
                                          <p:stCondLst>
                                            <p:cond delay="2999"/>
                                          </p:stCondLst>
                                        </p:cTn>
                                        <p:tgtEl>
                                          <p:spTgt spid="22"/>
                                        </p:tgtEl>
                                        <p:attrNameLst>
                                          <p:attrName>style.visibility</p:attrName>
                                        </p:attrNameLst>
                                      </p:cBhvr>
                                      <p:to>
                                        <p:strVal val="hidden"/>
                                      </p:to>
                                    </p:set>
                                  </p:childTnLst>
                                </p:cTn>
                              </p:par>
                              <p:par>
                                <p:cTn id="369" presetID="35" presetClass="exit" presetSubtype="0" fill="hold" grpId="5" nodeType="withEffect">
                                  <p:stCondLst>
                                    <p:cond delay="0"/>
                                  </p:stCondLst>
                                  <p:childTnLst>
                                    <p:animEffect transition="out" filter="fade">
                                      <p:cBhvr>
                                        <p:cTn id="370" dur="3000"/>
                                        <p:tgtEl>
                                          <p:spTgt spid="5"/>
                                        </p:tgtEl>
                                      </p:cBhvr>
                                    </p:animEffect>
                                    <p:anim calcmode="lin" valueType="num">
                                      <p:cBhvr>
                                        <p:cTn id="371" dur="3000"/>
                                        <p:tgtEl>
                                          <p:spTgt spid="5"/>
                                        </p:tgtEl>
                                        <p:attrNameLst>
                                          <p:attrName>style.rotation</p:attrName>
                                        </p:attrNameLst>
                                      </p:cBhvr>
                                      <p:tavLst>
                                        <p:tav tm="0">
                                          <p:val>
                                            <p:fltVal val="0"/>
                                          </p:val>
                                        </p:tav>
                                        <p:tav tm="100000">
                                          <p:val>
                                            <p:fltVal val="720"/>
                                          </p:val>
                                        </p:tav>
                                      </p:tavLst>
                                    </p:anim>
                                    <p:anim calcmode="lin" valueType="num">
                                      <p:cBhvr>
                                        <p:cTn id="372" dur="3000"/>
                                        <p:tgtEl>
                                          <p:spTgt spid="5"/>
                                        </p:tgtEl>
                                        <p:attrNameLst>
                                          <p:attrName>ppt_h</p:attrName>
                                        </p:attrNameLst>
                                      </p:cBhvr>
                                      <p:tavLst>
                                        <p:tav tm="0">
                                          <p:val>
                                            <p:strVal val="ppt_h"/>
                                          </p:val>
                                        </p:tav>
                                        <p:tav tm="100000">
                                          <p:val>
                                            <p:fltVal val="0"/>
                                          </p:val>
                                        </p:tav>
                                      </p:tavLst>
                                    </p:anim>
                                    <p:anim calcmode="lin" valueType="num">
                                      <p:cBhvr>
                                        <p:cTn id="373" dur="3000"/>
                                        <p:tgtEl>
                                          <p:spTgt spid="5"/>
                                        </p:tgtEl>
                                        <p:attrNameLst>
                                          <p:attrName>ppt_w</p:attrName>
                                        </p:attrNameLst>
                                      </p:cBhvr>
                                      <p:tavLst>
                                        <p:tav tm="0">
                                          <p:val>
                                            <p:strVal val="ppt_w"/>
                                          </p:val>
                                        </p:tav>
                                        <p:tav tm="100000">
                                          <p:val>
                                            <p:fltVal val="0"/>
                                          </p:val>
                                        </p:tav>
                                      </p:tavLst>
                                    </p:anim>
                                    <p:set>
                                      <p:cBhvr>
                                        <p:cTn id="374" dur="1" fill="hold">
                                          <p:stCondLst>
                                            <p:cond delay="2999"/>
                                          </p:stCondLst>
                                        </p:cTn>
                                        <p:tgtEl>
                                          <p:spTgt spid="5"/>
                                        </p:tgtEl>
                                        <p:attrNameLst>
                                          <p:attrName>style.visibility</p:attrName>
                                        </p:attrNameLst>
                                      </p:cBhvr>
                                      <p:to>
                                        <p:strVal val="hidden"/>
                                      </p:to>
                                    </p:set>
                                  </p:childTnLst>
                                </p:cTn>
                              </p:par>
                              <p:par>
                                <p:cTn id="375" presetID="35" presetClass="exit" presetSubtype="0" fill="hold" grpId="5" nodeType="withEffect">
                                  <p:stCondLst>
                                    <p:cond delay="0"/>
                                  </p:stCondLst>
                                  <p:childTnLst>
                                    <p:animEffect transition="out" filter="fade">
                                      <p:cBhvr>
                                        <p:cTn id="376" dur="3000"/>
                                        <p:tgtEl>
                                          <p:spTgt spid="6"/>
                                        </p:tgtEl>
                                      </p:cBhvr>
                                    </p:animEffect>
                                    <p:anim calcmode="lin" valueType="num">
                                      <p:cBhvr>
                                        <p:cTn id="377" dur="3000"/>
                                        <p:tgtEl>
                                          <p:spTgt spid="6"/>
                                        </p:tgtEl>
                                        <p:attrNameLst>
                                          <p:attrName>style.rotation</p:attrName>
                                        </p:attrNameLst>
                                      </p:cBhvr>
                                      <p:tavLst>
                                        <p:tav tm="0">
                                          <p:val>
                                            <p:fltVal val="0"/>
                                          </p:val>
                                        </p:tav>
                                        <p:tav tm="100000">
                                          <p:val>
                                            <p:fltVal val="720"/>
                                          </p:val>
                                        </p:tav>
                                      </p:tavLst>
                                    </p:anim>
                                    <p:anim calcmode="lin" valueType="num">
                                      <p:cBhvr>
                                        <p:cTn id="378" dur="3000"/>
                                        <p:tgtEl>
                                          <p:spTgt spid="6"/>
                                        </p:tgtEl>
                                        <p:attrNameLst>
                                          <p:attrName>ppt_h</p:attrName>
                                        </p:attrNameLst>
                                      </p:cBhvr>
                                      <p:tavLst>
                                        <p:tav tm="0">
                                          <p:val>
                                            <p:strVal val="ppt_h"/>
                                          </p:val>
                                        </p:tav>
                                        <p:tav tm="100000">
                                          <p:val>
                                            <p:fltVal val="0"/>
                                          </p:val>
                                        </p:tav>
                                      </p:tavLst>
                                    </p:anim>
                                    <p:anim calcmode="lin" valueType="num">
                                      <p:cBhvr>
                                        <p:cTn id="379" dur="3000"/>
                                        <p:tgtEl>
                                          <p:spTgt spid="6"/>
                                        </p:tgtEl>
                                        <p:attrNameLst>
                                          <p:attrName>ppt_w</p:attrName>
                                        </p:attrNameLst>
                                      </p:cBhvr>
                                      <p:tavLst>
                                        <p:tav tm="0">
                                          <p:val>
                                            <p:strVal val="ppt_w"/>
                                          </p:val>
                                        </p:tav>
                                        <p:tav tm="100000">
                                          <p:val>
                                            <p:fltVal val="0"/>
                                          </p:val>
                                        </p:tav>
                                      </p:tavLst>
                                    </p:anim>
                                    <p:set>
                                      <p:cBhvr>
                                        <p:cTn id="380" dur="1" fill="hold">
                                          <p:stCondLst>
                                            <p:cond delay="2999"/>
                                          </p:stCondLst>
                                        </p:cTn>
                                        <p:tgtEl>
                                          <p:spTgt spid="6"/>
                                        </p:tgtEl>
                                        <p:attrNameLst>
                                          <p:attrName>style.visibility</p:attrName>
                                        </p:attrNameLst>
                                      </p:cBhvr>
                                      <p:to>
                                        <p:strVal val="hidden"/>
                                      </p:to>
                                    </p:set>
                                  </p:childTnLst>
                                </p:cTn>
                              </p:par>
                              <p:par>
                                <p:cTn id="381" presetID="35" presetClass="exit" presetSubtype="0" fill="hold" grpId="5" nodeType="withEffect">
                                  <p:stCondLst>
                                    <p:cond delay="0"/>
                                  </p:stCondLst>
                                  <p:childTnLst>
                                    <p:animEffect transition="out" filter="fade">
                                      <p:cBhvr>
                                        <p:cTn id="382" dur="3000"/>
                                        <p:tgtEl>
                                          <p:spTgt spid="7"/>
                                        </p:tgtEl>
                                      </p:cBhvr>
                                    </p:animEffect>
                                    <p:anim calcmode="lin" valueType="num">
                                      <p:cBhvr>
                                        <p:cTn id="383" dur="3000"/>
                                        <p:tgtEl>
                                          <p:spTgt spid="7"/>
                                        </p:tgtEl>
                                        <p:attrNameLst>
                                          <p:attrName>style.rotation</p:attrName>
                                        </p:attrNameLst>
                                      </p:cBhvr>
                                      <p:tavLst>
                                        <p:tav tm="0">
                                          <p:val>
                                            <p:fltVal val="0"/>
                                          </p:val>
                                        </p:tav>
                                        <p:tav tm="100000">
                                          <p:val>
                                            <p:fltVal val="720"/>
                                          </p:val>
                                        </p:tav>
                                      </p:tavLst>
                                    </p:anim>
                                    <p:anim calcmode="lin" valueType="num">
                                      <p:cBhvr>
                                        <p:cTn id="384" dur="3000"/>
                                        <p:tgtEl>
                                          <p:spTgt spid="7"/>
                                        </p:tgtEl>
                                        <p:attrNameLst>
                                          <p:attrName>ppt_h</p:attrName>
                                        </p:attrNameLst>
                                      </p:cBhvr>
                                      <p:tavLst>
                                        <p:tav tm="0">
                                          <p:val>
                                            <p:strVal val="ppt_h"/>
                                          </p:val>
                                        </p:tav>
                                        <p:tav tm="100000">
                                          <p:val>
                                            <p:fltVal val="0"/>
                                          </p:val>
                                        </p:tav>
                                      </p:tavLst>
                                    </p:anim>
                                    <p:anim calcmode="lin" valueType="num">
                                      <p:cBhvr>
                                        <p:cTn id="385" dur="3000"/>
                                        <p:tgtEl>
                                          <p:spTgt spid="7"/>
                                        </p:tgtEl>
                                        <p:attrNameLst>
                                          <p:attrName>ppt_w</p:attrName>
                                        </p:attrNameLst>
                                      </p:cBhvr>
                                      <p:tavLst>
                                        <p:tav tm="0">
                                          <p:val>
                                            <p:strVal val="ppt_w"/>
                                          </p:val>
                                        </p:tav>
                                        <p:tav tm="100000">
                                          <p:val>
                                            <p:fltVal val="0"/>
                                          </p:val>
                                        </p:tav>
                                      </p:tavLst>
                                    </p:anim>
                                    <p:set>
                                      <p:cBhvr>
                                        <p:cTn id="386" dur="1" fill="hold">
                                          <p:stCondLst>
                                            <p:cond delay="2999"/>
                                          </p:stCondLst>
                                        </p:cTn>
                                        <p:tgtEl>
                                          <p:spTgt spid="7"/>
                                        </p:tgtEl>
                                        <p:attrNameLst>
                                          <p:attrName>style.visibility</p:attrName>
                                        </p:attrNameLst>
                                      </p:cBhvr>
                                      <p:to>
                                        <p:strVal val="hidden"/>
                                      </p:to>
                                    </p:set>
                                  </p:childTnLst>
                                </p:cTn>
                              </p:par>
                              <p:par>
                                <p:cTn id="387" presetID="35" presetClass="exit" presetSubtype="0" fill="hold" grpId="5" nodeType="withEffect">
                                  <p:stCondLst>
                                    <p:cond delay="0"/>
                                  </p:stCondLst>
                                  <p:childTnLst>
                                    <p:animEffect transition="out" filter="fade">
                                      <p:cBhvr>
                                        <p:cTn id="388" dur="3000"/>
                                        <p:tgtEl>
                                          <p:spTgt spid="8"/>
                                        </p:tgtEl>
                                      </p:cBhvr>
                                    </p:animEffect>
                                    <p:anim calcmode="lin" valueType="num">
                                      <p:cBhvr>
                                        <p:cTn id="389" dur="3000"/>
                                        <p:tgtEl>
                                          <p:spTgt spid="8"/>
                                        </p:tgtEl>
                                        <p:attrNameLst>
                                          <p:attrName>style.rotation</p:attrName>
                                        </p:attrNameLst>
                                      </p:cBhvr>
                                      <p:tavLst>
                                        <p:tav tm="0">
                                          <p:val>
                                            <p:fltVal val="0"/>
                                          </p:val>
                                        </p:tav>
                                        <p:tav tm="100000">
                                          <p:val>
                                            <p:fltVal val="720"/>
                                          </p:val>
                                        </p:tav>
                                      </p:tavLst>
                                    </p:anim>
                                    <p:anim calcmode="lin" valueType="num">
                                      <p:cBhvr>
                                        <p:cTn id="390" dur="3000"/>
                                        <p:tgtEl>
                                          <p:spTgt spid="8"/>
                                        </p:tgtEl>
                                        <p:attrNameLst>
                                          <p:attrName>ppt_h</p:attrName>
                                        </p:attrNameLst>
                                      </p:cBhvr>
                                      <p:tavLst>
                                        <p:tav tm="0">
                                          <p:val>
                                            <p:strVal val="ppt_h"/>
                                          </p:val>
                                        </p:tav>
                                        <p:tav tm="100000">
                                          <p:val>
                                            <p:fltVal val="0"/>
                                          </p:val>
                                        </p:tav>
                                      </p:tavLst>
                                    </p:anim>
                                    <p:anim calcmode="lin" valueType="num">
                                      <p:cBhvr>
                                        <p:cTn id="391" dur="3000"/>
                                        <p:tgtEl>
                                          <p:spTgt spid="8"/>
                                        </p:tgtEl>
                                        <p:attrNameLst>
                                          <p:attrName>ppt_w</p:attrName>
                                        </p:attrNameLst>
                                      </p:cBhvr>
                                      <p:tavLst>
                                        <p:tav tm="0">
                                          <p:val>
                                            <p:strVal val="ppt_w"/>
                                          </p:val>
                                        </p:tav>
                                        <p:tav tm="100000">
                                          <p:val>
                                            <p:fltVal val="0"/>
                                          </p:val>
                                        </p:tav>
                                      </p:tavLst>
                                    </p:anim>
                                    <p:set>
                                      <p:cBhvr>
                                        <p:cTn id="392" dur="1" fill="hold">
                                          <p:stCondLst>
                                            <p:cond delay="2999"/>
                                          </p:stCondLst>
                                        </p:cTn>
                                        <p:tgtEl>
                                          <p:spTgt spid="8"/>
                                        </p:tgtEl>
                                        <p:attrNameLst>
                                          <p:attrName>style.visibility</p:attrName>
                                        </p:attrNameLst>
                                      </p:cBhvr>
                                      <p:to>
                                        <p:strVal val="hidden"/>
                                      </p:to>
                                    </p:set>
                                  </p:childTnLst>
                                </p:cTn>
                              </p:par>
                              <p:par>
                                <p:cTn id="393" presetID="35" presetClass="exit" presetSubtype="0" fill="hold" grpId="5" nodeType="withEffect">
                                  <p:stCondLst>
                                    <p:cond delay="0"/>
                                  </p:stCondLst>
                                  <p:childTnLst>
                                    <p:animEffect transition="out" filter="fade">
                                      <p:cBhvr>
                                        <p:cTn id="394" dur="3000"/>
                                        <p:tgtEl>
                                          <p:spTgt spid="9"/>
                                        </p:tgtEl>
                                      </p:cBhvr>
                                    </p:animEffect>
                                    <p:anim calcmode="lin" valueType="num">
                                      <p:cBhvr>
                                        <p:cTn id="395" dur="3000"/>
                                        <p:tgtEl>
                                          <p:spTgt spid="9"/>
                                        </p:tgtEl>
                                        <p:attrNameLst>
                                          <p:attrName>style.rotation</p:attrName>
                                        </p:attrNameLst>
                                      </p:cBhvr>
                                      <p:tavLst>
                                        <p:tav tm="0">
                                          <p:val>
                                            <p:fltVal val="0"/>
                                          </p:val>
                                        </p:tav>
                                        <p:tav tm="100000">
                                          <p:val>
                                            <p:fltVal val="720"/>
                                          </p:val>
                                        </p:tav>
                                      </p:tavLst>
                                    </p:anim>
                                    <p:anim calcmode="lin" valueType="num">
                                      <p:cBhvr>
                                        <p:cTn id="396" dur="3000"/>
                                        <p:tgtEl>
                                          <p:spTgt spid="9"/>
                                        </p:tgtEl>
                                        <p:attrNameLst>
                                          <p:attrName>ppt_h</p:attrName>
                                        </p:attrNameLst>
                                      </p:cBhvr>
                                      <p:tavLst>
                                        <p:tav tm="0">
                                          <p:val>
                                            <p:strVal val="ppt_h"/>
                                          </p:val>
                                        </p:tav>
                                        <p:tav tm="100000">
                                          <p:val>
                                            <p:fltVal val="0"/>
                                          </p:val>
                                        </p:tav>
                                      </p:tavLst>
                                    </p:anim>
                                    <p:anim calcmode="lin" valueType="num">
                                      <p:cBhvr>
                                        <p:cTn id="397" dur="3000"/>
                                        <p:tgtEl>
                                          <p:spTgt spid="9"/>
                                        </p:tgtEl>
                                        <p:attrNameLst>
                                          <p:attrName>ppt_w</p:attrName>
                                        </p:attrNameLst>
                                      </p:cBhvr>
                                      <p:tavLst>
                                        <p:tav tm="0">
                                          <p:val>
                                            <p:strVal val="ppt_w"/>
                                          </p:val>
                                        </p:tav>
                                        <p:tav tm="100000">
                                          <p:val>
                                            <p:fltVal val="0"/>
                                          </p:val>
                                        </p:tav>
                                      </p:tavLst>
                                    </p:anim>
                                    <p:set>
                                      <p:cBhvr>
                                        <p:cTn id="398" dur="1" fill="hold">
                                          <p:stCondLst>
                                            <p:cond delay="2999"/>
                                          </p:stCondLst>
                                        </p:cTn>
                                        <p:tgtEl>
                                          <p:spTgt spid="9"/>
                                        </p:tgtEl>
                                        <p:attrNameLst>
                                          <p:attrName>style.visibility</p:attrName>
                                        </p:attrNameLst>
                                      </p:cBhvr>
                                      <p:to>
                                        <p:strVal val="hidden"/>
                                      </p:to>
                                    </p:set>
                                  </p:childTnLst>
                                </p:cTn>
                              </p:par>
                              <p:par>
                                <p:cTn id="399" presetID="35" presetClass="exit" presetSubtype="0" fill="hold" grpId="5" nodeType="withEffect">
                                  <p:stCondLst>
                                    <p:cond delay="0"/>
                                  </p:stCondLst>
                                  <p:childTnLst>
                                    <p:animEffect transition="out" filter="fade">
                                      <p:cBhvr>
                                        <p:cTn id="400" dur="3000"/>
                                        <p:tgtEl>
                                          <p:spTgt spid="10"/>
                                        </p:tgtEl>
                                      </p:cBhvr>
                                    </p:animEffect>
                                    <p:anim calcmode="lin" valueType="num">
                                      <p:cBhvr>
                                        <p:cTn id="401" dur="3000"/>
                                        <p:tgtEl>
                                          <p:spTgt spid="10"/>
                                        </p:tgtEl>
                                        <p:attrNameLst>
                                          <p:attrName>style.rotation</p:attrName>
                                        </p:attrNameLst>
                                      </p:cBhvr>
                                      <p:tavLst>
                                        <p:tav tm="0">
                                          <p:val>
                                            <p:fltVal val="0"/>
                                          </p:val>
                                        </p:tav>
                                        <p:tav tm="100000">
                                          <p:val>
                                            <p:fltVal val="720"/>
                                          </p:val>
                                        </p:tav>
                                      </p:tavLst>
                                    </p:anim>
                                    <p:anim calcmode="lin" valueType="num">
                                      <p:cBhvr>
                                        <p:cTn id="402" dur="3000"/>
                                        <p:tgtEl>
                                          <p:spTgt spid="10"/>
                                        </p:tgtEl>
                                        <p:attrNameLst>
                                          <p:attrName>ppt_h</p:attrName>
                                        </p:attrNameLst>
                                      </p:cBhvr>
                                      <p:tavLst>
                                        <p:tav tm="0">
                                          <p:val>
                                            <p:strVal val="ppt_h"/>
                                          </p:val>
                                        </p:tav>
                                        <p:tav tm="100000">
                                          <p:val>
                                            <p:fltVal val="0"/>
                                          </p:val>
                                        </p:tav>
                                      </p:tavLst>
                                    </p:anim>
                                    <p:anim calcmode="lin" valueType="num">
                                      <p:cBhvr>
                                        <p:cTn id="403" dur="3000"/>
                                        <p:tgtEl>
                                          <p:spTgt spid="10"/>
                                        </p:tgtEl>
                                        <p:attrNameLst>
                                          <p:attrName>ppt_w</p:attrName>
                                        </p:attrNameLst>
                                      </p:cBhvr>
                                      <p:tavLst>
                                        <p:tav tm="0">
                                          <p:val>
                                            <p:strVal val="ppt_w"/>
                                          </p:val>
                                        </p:tav>
                                        <p:tav tm="100000">
                                          <p:val>
                                            <p:fltVal val="0"/>
                                          </p:val>
                                        </p:tav>
                                      </p:tavLst>
                                    </p:anim>
                                    <p:set>
                                      <p:cBhvr>
                                        <p:cTn id="404" dur="1" fill="hold">
                                          <p:stCondLst>
                                            <p:cond delay="2999"/>
                                          </p:stCondLst>
                                        </p:cTn>
                                        <p:tgtEl>
                                          <p:spTgt spid="10"/>
                                        </p:tgtEl>
                                        <p:attrNameLst>
                                          <p:attrName>style.visibility</p:attrName>
                                        </p:attrNameLst>
                                      </p:cBhvr>
                                      <p:to>
                                        <p:strVal val="hidden"/>
                                      </p:to>
                                    </p:set>
                                  </p:childTnLst>
                                </p:cTn>
                              </p:par>
                              <p:par>
                                <p:cTn id="405" presetID="35" presetClass="exit" presetSubtype="0" fill="hold" grpId="5" nodeType="withEffect">
                                  <p:stCondLst>
                                    <p:cond delay="0"/>
                                  </p:stCondLst>
                                  <p:childTnLst>
                                    <p:animEffect transition="out" filter="fade">
                                      <p:cBhvr>
                                        <p:cTn id="406" dur="3000"/>
                                        <p:tgtEl>
                                          <p:spTgt spid="11"/>
                                        </p:tgtEl>
                                      </p:cBhvr>
                                    </p:animEffect>
                                    <p:anim calcmode="lin" valueType="num">
                                      <p:cBhvr>
                                        <p:cTn id="407" dur="3000"/>
                                        <p:tgtEl>
                                          <p:spTgt spid="11"/>
                                        </p:tgtEl>
                                        <p:attrNameLst>
                                          <p:attrName>style.rotation</p:attrName>
                                        </p:attrNameLst>
                                      </p:cBhvr>
                                      <p:tavLst>
                                        <p:tav tm="0">
                                          <p:val>
                                            <p:fltVal val="0"/>
                                          </p:val>
                                        </p:tav>
                                        <p:tav tm="100000">
                                          <p:val>
                                            <p:fltVal val="720"/>
                                          </p:val>
                                        </p:tav>
                                      </p:tavLst>
                                    </p:anim>
                                    <p:anim calcmode="lin" valueType="num">
                                      <p:cBhvr>
                                        <p:cTn id="408" dur="3000"/>
                                        <p:tgtEl>
                                          <p:spTgt spid="11"/>
                                        </p:tgtEl>
                                        <p:attrNameLst>
                                          <p:attrName>ppt_h</p:attrName>
                                        </p:attrNameLst>
                                      </p:cBhvr>
                                      <p:tavLst>
                                        <p:tav tm="0">
                                          <p:val>
                                            <p:strVal val="ppt_h"/>
                                          </p:val>
                                        </p:tav>
                                        <p:tav tm="100000">
                                          <p:val>
                                            <p:fltVal val="0"/>
                                          </p:val>
                                        </p:tav>
                                      </p:tavLst>
                                    </p:anim>
                                    <p:anim calcmode="lin" valueType="num">
                                      <p:cBhvr>
                                        <p:cTn id="409" dur="3000"/>
                                        <p:tgtEl>
                                          <p:spTgt spid="11"/>
                                        </p:tgtEl>
                                        <p:attrNameLst>
                                          <p:attrName>ppt_w</p:attrName>
                                        </p:attrNameLst>
                                      </p:cBhvr>
                                      <p:tavLst>
                                        <p:tav tm="0">
                                          <p:val>
                                            <p:strVal val="ppt_w"/>
                                          </p:val>
                                        </p:tav>
                                        <p:tav tm="100000">
                                          <p:val>
                                            <p:fltVal val="0"/>
                                          </p:val>
                                        </p:tav>
                                      </p:tavLst>
                                    </p:anim>
                                    <p:set>
                                      <p:cBhvr>
                                        <p:cTn id="410" dur="1" fill="hold">
                                          <p:stCondLst>
                                            <p:cond delay="2999"/>
                                          </p:stCondLst>
                                        </p:cTn>
                                        <p:tgtEl>
                                          <p:spTgt spid="11"/>
                                        </p:tgtEl>
                                        <p:attrNameLst>
                                          <p:attrName>style.visibility</p:attrName>
                                        </p:attrNameLst>
                                      </p:cBhvr>
                                      <p:to>
                                        <p:strVal val="hidden"/>
                                      </p:to>
                                    </p:set>
                                  </p:childTnLst>
                                </p:cTn>
                              </p:par>
                              <p:par>
                                <p:cTn id="411" presetID="35" presetClass="exit" presetSubtype="0" fill="hold" grpId="5" nodeType="withEffect">
                                  <p:stCondLst>
                                    <p:cond delay="0"/>
                                  </p:stCondLst>
                                  <p:childTnLst>
                                    <p:animEffect transition="out" filter="fade">
                                      <p:cBhvr>
                                        <p:cTn id="412" dur="3000"/>
                                        <p:tgtEl>
                                          <p:spTgt spid="12"/>
                                        </p:tgtEl>
                                      </p:cBhvr>
                                    </p:animEffect>
                                    <p:anim calcmode="lin" valueType="num">
                                      <p:cBhvr>
                                        <p:cTn id="413" dur="3000"/>
                                        <p:tgtEl>
                                          <p:spTgt spid="12"/>
                                        </p:tgtEl>
                                        <p:attrNameLst>
                                          <p:attrName>style.rotation</p:attrName>
                                        </p:attrNameLst>
                                      </p:cBhvr>
                                      <p:tavLst>
                                        <p:tav tm="0">
                                          <p:val>
                                            <p:fltVal val="0"/>
                                          </p:val>
                                        </p:tav>
                                        <p:tav tm="100000">
                                          <p:val>
                                            <p:fltVal val="720"/>
                                          </p:val>
                                        </p:tav>
                                      </p:tavLst>
                                    </p:anim>
                                    <p:anim calcmode="lin" valueType="num">
                                      <p:cBhvr>
                                        <p:cTn id="414" dur="3000"/>
                                        <p:tgtEl>
                                          <p:spTgt spid="12"/>
                                        </p:tgtEl>
                                        <p:attrNameLst>
                                          <p:attrName>ppt_h</p:attrName>
                                        </p:attrNameLst>
                                      </p:cBhvr>
                                      <p:tavLst>
                                        <p:tav tm="0">
                                          <p:val>
                                            <p:strVal val="ppt_h"/>
                                          </p:val>
                                        </p:tav>
                                        <p:tav tm="100000">
                                          <p:val>
                                            <p:fltVal val="0"/>
                                          </p:val>
                                        </p:tav>
                                      </p:tavLst>
                                    </p:anim>
                                    <p:anim calcmode="lin" valueType="num">
                                      <p:cBhvr>
                                        <p:cTn id="415" dur="3000"/>
                                        <p:tgtEl>
                                          <p:spTgt spid="12"/>
                                        </p:tgtEl>
                                        <p:attrNameLst>
                                          <p:attrName>ppt_w</p:attrName>
                                        </p:attrNameLst>
                                      </p:cBhvr>
                                      <p:tavLst>
                                        <p:tav tm="0">
                                          <p:val>
                                            <p:strVal val="ppt_w"/>
                                          </p:val>
                                        </p:tav>
                                        <p:tav tm="100000">
                                          <p:val>
                                            <p:fltVal val="0"/>
                                          </p:val>
                                        </p:tav>
                                      </p:tavLst>
                                    </p:anim>
                                    <p:set>
                                      <p:cBhvr>
                                        <p:cTn id="416" dur="1" fill="hold">
                                          <p:stCondLst>
                                            <p:cond delay="2999"/>
                                          </p:stCondLst>
                                        </p:cTn>
                                        <p:tgtEl>
                                          <p:spTgt spid="12"/>
                                        </p:tgtEl>
                                        <p:attrNameLst>
                                          <p:attrName>style.visibility</p:attrName>
                                        </p:attrNameLst>
                                      </p:cBhvr>
                                      <p:to>
                                        <p:strVal val="hidden"/>
                                      </p:to>
                                    </p:set>
                                  </p:childTnLst>
                                </p:cTn>
                              </p:par>
                              <p:par>
                                <p:cTn id="417" presetID="35" presetClass="exit" presetSubtype="0" fill="hold" grpId="5" nodeType="withEffect">
                                  <p:stCondLst>
                                    <p:cond delay="0"/>
                                  </p:stCondLst>
                                  <p:childTnLst>
                                    <p:animEffect transition="out" filter="fade">
                                      <p:cBhvr>
                                        <p:cTn id="418" dur="3000"/>
                                        <p:tgtEl>
                                          <p:spTgt spid="13"/>
                                        </p:tgtEl>
                                      </p:cBhvr>
                                    </p:animEffect>
                                    <p:anim calcmode="lin" valueType="num">
                                      <p:cBhvr>
                                        <p:cTn id="419" dur="3000"/>
                                        <p:tgtEl>
                                          <p:spTgt spid="13"/>
                                        </p:tgtEl>
                                        <p:attrNameLst>
                                          <p:attrName>style.rotation</p:attrName>
                                        </p:attrNameLst>
                                      </p:cBhvr>
                                      <p:tavLst>
                                        <p:tav tm="0">
                                          <p:val>
                                            <p:fltVal val="0"/>
                                          </p:val>
                                        </p:tav>
                                        <p:tav tm="100000">
                                          <p:val>
                                            <p:fltVal val="720"/>
                                          </p:val>
                                        </p:tav>
                                      </p:tavLst>
                                    </p:anim>
                                    <p:anim calcmode="lin" valueType="num">
                                      <p:cBhvr>
                                        <p:cTn id="420" dur="3000"/>
                                        <p:tgtEl>
                                          <p:spTgt spid="13"/>
                                        </p:tgtEl>
                                        <p:attrNameLst>
                                          <p:attrName>ppt_h</p:attrName>
                                        </p:attrNameLst>
                                      </p:cBhvr>
                                      <p:tavLst>
                                        <p:tav tm="0">
                                          <p:val>
                                            <p:strVal val="ppt_h"/>
                                          </p:val>
                                        </p:tav>
                                        <p:tav tm="100000">
                                          <p:val>
                                            <p:fltVal val="0"/>
                                          </p:val>
                                        </p:tav>
                                      </p:tavLst>
                                    </p:anim>
                                    <p:anim calcmode="lin" valueType="num">
                                      <p:cBhvr>
                                        <p:cTn id="421" dur="3000"/>
                                        <p:tgtEl>
                                          <p:spTgt spid="13"/>
                                        </p:tgtEl>
                                        <p:attrNameLst>
                                          <p:attrName>ppt_w</p:attrName>
                                        </p:attrNameLst>
                                      </p:cBhvr>
                                      <p:tavLst>
                                        <p:tav tm="0">
                                          <p:val>
                                            <p:strVal val="ppt_w"/>
                                          </p:val>
                                        </p:tav>
                                        <p:tav tm="100000">
                                          <p:val>
                                            <p:fltVal val="0"/>
                                          </p:val>
                                        </p:tav>
                                      </p:tavLst>
                                    </p:anim>
                                    <p:set>
                                      <p:cBhvr>
                                        <p:cTn id="422" dur="1" fill="hold">
                                          <p:stCondLst>
                                            <p:cond delay="2999"/>
                                          </p:stCondLst>
                                        </p:cTn>
                                        <p:tgtEl>
                                          <p:spTgt spid="13"/>
                                        </p:tgtEl>
                                        <p:attrNameLst>
                                          <p:attrName>style.visibility</p:attrName>
                                        </p:attrNameLst>
                                      </p:cBhvr>
                                      <p:to>
                                        <p:strVal val="hidden"/>
                                      </p:to>
                                    </p:set>
                                  </p:childTnLst>
                                </p:cTn>
                              </p:par>
                              <p:par>
                                <p:cTn id="423" presetID="35" presetClass="exit" presetSubtype="0" fill="hold" grpId="5" nodeType="withEffect">
                                  <p:stCondLst>
                                    <p:cond delay="0"/>
                                  </p:stCondLst>
                                  <p:childTnLst>
                                    <p:animEffect transition="out" filter="fade">
                                      <p:cBhvr>
                                        <p:cTn id="424" dur="3000"/>
                                        <p:tgtEl>
                                          <p:spTgt spid="14"/>
                                        </p:tgtEl>
                                      </p:cBhvr>
                                    </p:animEffect>
                                    <p:anim calcmode="lin" valueType="num">
                                      <p:cBhvr>
                                        <p:cTn id="425" dur="3000"/>
                                        <p:tgtEl>
                                          <p:spTgt spid="14"/>
                                        </p:tgtEl>
                                        <p:attrNameLst>
                                          <p:attrName>style.rotation</p:attrName>
                                        </p:attrNameLst>
                                      </p:cBhvr>
                                      <p:tavLst>
                                        <p:tav tm="0">
                                          <p:val>
                                            <p:fltVal val="0"/>
                                          </p:val>
                                        </p:tav>
                                        <p:tav tm="100000">
                                          <p:val>
                                            <p:fltVal val="720"/>
                                          </p:val>
                                        </p:tav>
                                      </p:tavLst>
                                    </p:anim>
                                    <p:anim calcmode="lin" valueType="num">
                                      <p:cBhvr>
                                        <p:cTn id="426" dur="3000"/>
                                        <p:tgtEl>
                                          <p:spTgt spid="14"/>
                                        </p:tgtEl>
                                        <p:attrNameLst>
                                          <p:attrName>ppt_h</p:attrName>
                                        </p:attrNameLst>
                                      </p:cBhvr>
                                      <p:tavLst>
                                        <p:tav tm="0">
                                          <p:val>
                                            <p:strVal val="ppt_h"/>
                                          </p:val>
                                        </p:tav>
                                        <p:tav tm="100000">
                                          <p:val>
                                            <p:fltVal val="0"/>
                                          </p:val>
                                        </p:tav>
                                      </p:tavLst>
                                    </p:anim>
                                    <p:anim calcmode="lin" valueType="num">
                                      <p:cBhvr>
                                        <p:cTn id="427" dur="3000"/>
                                        <p:tgtEl>
                                          <p:spTgt spid="14"/>
                                        </p:tgtEl>
                                        <p:attrNameLst>
                                          <p:attrName>ppt_w</p:attrName>
                                        </p:attrNameLst>
                                      </p:cBhvr>
                                      <p:tavLst>
                                        <p:tav tm="0">
                                          <p:val>
                                            <p:strVal val="ppt_w"/>
                                          </p:val>
                                        </p:tav>
                                        <p:tav tm="100000">
                                          <p:val>
                                            <p:fltVal val="0"/>
                                          </p:val>
                                        </p:tav>
                                      </p:tavLst>
                                    </p:anim>
                                    <p:set>
                                      <p:cBhvr>
                                        <p:cTn id="428" dur="1" fill="hold">
                                          <p:stCondLst>
                                            <p:cond delay="2999"/>
                                          </p:stCondLst>
                                        </p:cTn>
                                        <p:tgtEl>
                                          <p:spTgt spid="14"/>
                                        </p:tgtEl>
                                        <p:attrNameLst>
                                          <p:attrName>style.visibility</p:attrName>
                                        </p:attrNameLst>
                                      </p:cBhvr>
                                      <p:to>
                                        <p:strVal val="hidden"/>
                                      </p:to>
                                    </p:set>
                                  </p:childTnLst>
                                </p:cTn>
                              </p:par>
                              <p:par>
                                <p:cTn id="429" presetID="35" presetClass="exit" presetSubtype="0" fill="hold" grpId="5" nodeType="withEffect">
                                  <p:stCondLst>
                                    <p:cond delay="0"/>
                                  </p:stCondLst>
                                  <p:childTnLst>
                                    <p:animEffect transition="out" filter="fade">
                                      <p:cBhvr>
                                        <p:cTn id="430" dur="3000"/>
                                        <p:tgtEl>
                                          <p:spTgt spid="15"/>
                                        </p:tgtEl>
                                      </p:cBhvr>
                                    </p:animEffect>
                                    <p:anim calcmode="lin" valueType="num">
                                      <p:cBhvr>
                                        <p:cTn id="431" dur="3000"/>
                                        <p:tgtEl>
                                          <p:spTgt spid="15"/>
                                        </p:tgtEl>
                                        <p:attrNameLst>
                                          <p:attrName>style.rotation</p:attrName>
                                        </p:attrNameLst>
                                      </p:cBhvr>
                                      <p:tavLst>
                                        <p:tav tm="0">
                                          <p:val>
                                            <p:fltVal val="0"/>
                                          </p:val>
                                        </p:tav>
                                        <p:tav tm="100000">
                                          <p:val>
                                            <p:fltVal val="720"/>
                                          </p:val>
                                        </p:tav>
                                      </p:tavLst>
                                    </p:anim>
                                    <p:anim calcmode="lin" valueType="num">
                                      <p:cBhvr>
                                        <p:cTn id="432" dur="3000"/>
                                        <p:tgtEl>
                                          <p:spTgt spid="15"/>
                                        </p:tgtEl>
                                        <p:attrNameLst>
                                          <p:attrName>ppt_h</p:attrName>
                                        </p:attrNameLst>
                                      </p:cBhvr>
                                      <p:tavLst>
                                        <p:tav tm="0">
                                          <p:val>
                                            <p:strVal val="ppt_h"/>
                                          </p:val>
                                        </p:tav>
                                        <p:tav tm="100000">
                                          <p:val>
                                            <p:fltVal val="0"/>
                                          </p:val>
                                        </p:tav>
                                      </p:tavLst>
                                    </p:anim>
                                    <p:anim calcmode="lin" valueType="num">
                                      <p:cBhvr>
                                        <p:cTn id="433" dur="3000"/>
                                        <p:tgtEl>
                                          <p:spTgt spid="15"/>
                                        </p:tgtEl>
                                        <p:attrNameLst>
                                          <p:attrName>ppt_w</p:attrName>
                                        </p:attrNameLst>
                                      </p:cBhvr>
                                      <p:tavLst>
                                        <p:tav tm="0">
                                          <p:val>
                                            <p:strVal val="ppt_w"/>
                                          </p:val>
                                        </p:tav>
                                        <p:tav tm="100000">
                                          <p:val>
                                            <p:fltVal val="0"/>
                                          </p:val>
                                        </p:tav>
                                      </p:tavLst>
                                    </p:anim>
                                    <p:set>
                                      <p:cBhvr>
                                        <p:cTn id="434" dur="1" fill="hold">
                                          <p:stCondLst>
                                            <p:cond delay="2999"/>
                                          </p:stCondLst>
                                        </p:cTn>
                                        <p:tgtEl>
                                          <p:spTgt spid="15"/>
                                        </p:tgtEl>
                                        <p:attrNameLst>
                                          <p:attrName>style.visibility</p:attrName>
                                        </p:attrNameLst>
                                      </p:cBhvr>
                                      <p:to>
                                        <p:strVal val="hidden"/>
                                      </p:to>
                                    </p:set>
                                  </p:childTnLst>
                                </p:cTn>
                              </p:par>
                              <p:par>
                                <p:cTn id="435" presetID="35" presetClass="exit" presetSubtype="0" fill="hold" grpId="5" nodeType="withEffect">
                                  <p:stCondLst>
                                    <p:cond delay="0"/>
                                  </p:stCondLst>
                                  <p:childTnLst>
                                    <p:animEffect transition="out" filter="fade">
                                      <p:cBhvr>
                                        <p:cTn id="436" dur="3000"/>
                                        <p:tgtEl>
                                          <p:spTgt spid="16"/>
                                        </p:tgtEl>
                                      </p:cBhvr>
                                    </p:animEffect>
                                    <p:anim calcmode="lin" valueType="num">
                                      <p:cBhvr>
                                        <p:cTn id="437" dur="3000"/>
                                        <p:tgtEl>
                                          <p:spTgt spid="16"/>
                                        </p:tgtEl>
                                        <p:attrNameLst>
                                          <p:attrName>style.rotation</p:attrName>
                                        </p:attrNameLst>
                                      </p:cBhvr>
                                      <p:tavLst>
                                        <p:tav tm="0">
                                          <p:val>
                                            <p:fltVal val="0"/>
                                          </p:val>
                                        </p:tav>
                                        <p:tav tm="100000">
                                          <p:val>
                                            <p:fltVal val="720"/>
                                          </p:val>
                                        </p:tav>
                                      </p:tavLst>
                                    </p:anim>
                                    <p:anim calcmode="lin" valueType="num">
                                      <p:cBhvr>
                                        <p:cTn id="438" dur="3000"/>
                                        <p:tgtEl>
                                          <p:spTgt spid="16"/>
                                        </p:tgtEl>
                                        <p:attrNameLst>
                                          <p:attrName>ppt_h</p:attrName>
                                        </p:attrNameLst>
                                      </p:cBhvr>
                                      <p:tavLst>
                                        <p:tav tm="0">
                                          <p:val>
                                            <p:strVal val="ppt_h"/>
                                          </p:val>
                                        </p:tav>
                                        <p:tav tm="100000">
                                          <p:val>
                                            <p:fltVal val="0"/>
                                          </p:val>
                                        </p:tav>
                                      </p:tavLst>
                                    </p:anim>
                                    <p:anim calcmode="lin" valueType="num">
                                      <p:cBhvr>
                                        <p:cTn id="439" dur="3000"/>
                                        <p:tgtEl>
                                          <p:spTgt spid="16"/>
                                        </p:tgtEl>
                                        <p:attrNameLst>
                                          <p:attrName>ppt_w</p:attrName>
                                        </p:attrNameLst>
                                      </p:cBhvr>
                                      <p:tavLst>
                                        <p:tav tm="0">
                                          <p:val>
                                            <p:strVal val="ppt_w"/>
                                          </p:val>
                                        </p:tav>
                                        <p:tav tm="100000">
                                          <p:val>
                                            <p:fltVal val="0"/>
                                          </p:val>
                                        </p:tav>
                                      </p:tavLst>
                                    </p:anim>
                                    <p:set>
                                      <p:cBhvr>
                                        <p:cTn id="440" dur="1" fill="hold">
                                          <p:stCondLst>
                                            <p:cond delay="2999"/>
                                          </p:stCondLst>
                                        </p:cTn>
                                        <p:tgtEl>
                                          <p:spTgt spid="16"/>
                                        </p:tgtEl>
                                        <p:attrNameLst>
                                          <p:attrName>style.visibility</p:attrName>
                                        </p:attrNameLst>
                                      </p:cBhvr>
                                      <p:to>
                                        <p:strVal val="hidden"/>
                                      </p:to>
                                    </p:set>
                                  </p:childTnLst>
                                </p:cTn>
                              </p:par>
                              <p:par>
                                <p:cTn id="441" presetID="35" presetClass="exit" presetSubtype="0" fill="hold" grpId="5" nodeType="withEffect">
                                  <p:stCondLst>
                                    <p:cond delay="0"/>
                                  </p:stCondLst>
                                  <p:childTnLst>
                                    <p:animEffect transition="out" filter="fade">
                                      <p:cBhvr>
                                        <p:cTn id="442" dur="3000"/>
                                        <p:tgtEl>
                                          <p:spTgt spid="17"/>
                                        </p:tgtEl>
                                      </p:cBhvr>
                                    </p:animEffect>
                                    <p:anim calcmode="lin" valueType="num">
                                      <p:cBhvr>
                                        <p:cTn id="443" dur="3000"/>
                                        <p:tgtEl>
                                          <p:spTgt spid="17"/>
                                        </p:tgtEl>
                                        <p:attrNameLst>
                                          <p:attrName>style.rotation</p:attrName>
                                        </p:attrNameLst>
                                      </p:cBhvr>
                                      <p:tavLst>
                                        <p:tav tm="0">
                                          <p:val>
                                            <p:fltVal val="0"/>
                                          </p:val>
                                        </p:tav>
                                        <p:tav tm="100000">
                                          <p:val>
                                            <p:fltVal val="720"/>
                                          </p:val>
                                        </p:tav>
                                      </p:tavLst>
                                    </p:anim>
                                    <p:anim calcmode="lin" valueType="num">
                                      <p:cBhvr>
                                        <p:cTn id="444" dur="3000"/>
                                        <p:tgtEl>
                                          <p:spTgt spid="17"/>
                                        </p:tgtEl>
                                        <p:attrNameLst>
                                          <p:attrName>ppt_h</p:attrName>
                                        </p:attrNameLst>
                                      </p:cBhvr>
                                      <p:tavLst>
                                        <p:tav tm="0">
                                          <p:val>
                                            <p:strVal val="ppt_h"/>
                                          </p:val>
                                        </p:tav>
                                        <p:tav tm="100000">
                                          <p:val>
                                            <p:fltVal val="0"/>
                                          </p:val>
                                        </p:tav>
                                      </p:tavLst>
                                    </p:anim>
                                    <p:anim calcmode="lin" valueType="num">
                                      <p:cBhvr>
                                        <p:cTn id="445" dur="3000"/>
                                        <p:tgtEl>
                                          <p:spTgt spid="17"/>
                                        </p:tgtEl>
                                        <p:attrNameLst>
                                          <p:attrName>ppt_w</p:attrName>
                                        </p:attrNameLst>
                                      </p:cBhvr>
                                      <p:tavLst>
                                        <p:tav tm="0">
                                          <p:val>
                                            <p:strVal val="ppt_w"/>
                                          </p:val>
                                        </p:tav>
                                        <p:tav tm="100000">
                                          <p:val>
                                            <p:fltVal val="0"/>
                                          </p:val>
                                        </p:tav>
                                      </p:tavLst>
                                    </p:anim>
                                    <p:set>
                                      <p:cBhvr>
                                        <p:cTn id="446" dur="1" fill="hold">
                                          <p:stCondLst>
                                            <p:cond delay="2999"/>
                                          </p:stCondLst>
                                        </p:cTn>
                                        <p:tgtEl>
                                          <p:spTgt spid="17"/>
                                        </p:tgtEl>
                                        <p:attrNameLst>
                                          <p:attrName>style.visibility</p:attrName>
                                        </p:attrNameLst>
                                      </p:cBhvr>
                                      <p:to>
                                        <p:strVal val="hidden"/>
                                      </p:to>
                                    </p:set>
                                  </p:childTnLst>
                                </p:cTn>
                              </p:par>
                              <p:par>
                                <p:cTn id="447" presetID="35" presetClass="exit" presetSubtype="0" fill="hold" grpId="5" nodeType="withEffect">
                                  <p:stCondLst>
                                    <p:cond delay="0"/>
                                  </p:stCondLst>
                                  <p:childTnLst>
                                    <p:animEffect transition="out" filter="fade">
                                      <p:cBhvr>
                                        <p:cTn id="448" dur="3000"/>
                                        <p:tgtEl>
                                          <p:spTgt spid="18"/>
                                        </p:tgtEl>
                                      </p:cBhvr>
                                    </p:animEffect>
                                    <p:anim calcmode="lin" valueType="num">
                                      <p:cBhvr>
                                        <p:cTn id="449" dur="3000"/>
                                        <p:tgtEl>
                                          <p:spTgt spid="18"/>
                                        </p:tgtEl>
                                        <p:attrNameLst>
                                          <p:attrName>style.rotation</p:attrName>
                                        </p:attrNameLst>
                                      </p:cBhvr>
                                      <p:tavLst>
                                        <p:tav tm="0">
                                          <p:val>
                                            <p:fltVal val="0"/>
                                          </p:val>
                                        </p:tav>
                                        <p:tav tm="100000">
                                          <p:val>
                                            <p:fltVal val="720"/>
                                          </p:val>
                                        </p:tav>
                                      </p:tavLst>
                                    </p:anim>
                                    <p:anim calcmode="lin" valueType="num">
                                      <p:cBhvr>
                                        <p:cTn id="450" dur="3000"/>
                                        <p:tgtEl>
                                          <p:spTgt spid="18"/>
                                        </p:tgtEl>
                                        <p:attrNameLst>
                                          <p:attrName>ppt_h</p:attrName>
                                        </p:attrNameLst>
                                      </p:cBhvr>
                                      <p:tavLst>
                                        <p:tav tm="0">
                                          <p:val>
                                            <p:strVal val="ppt_h"/>
                                          </p:val>
                                        </p:tav>
                                        <p:tav tm="100000">
                                          <p:val>
                                            <p:fltVal val="0"/>
                                          </p:val>
                                        </p:tav>
                                      </p:tavLst>
                                    </p:anim>
                                    <p:anim calcmode="lin" valueType="num">
                                      <p:cBhvr>
                                        <p:cTn id="451" dur="3000"/>
                                        <p:tgtEl>
                                          <p:spTgt spid="18"/>
                                        </p:tgtEl>
                                        <p:attrNameLst>
                                          <p:attrName>ppt_w</p:attrName>
                                        </p:attrNameLst>
                                      </p:cBhvr>
                                      <p:tavLst>
                                        <p:tav tm="0">
                                          <p:val>
                                            <p:strVal val="ppt_w"/>
                                          </p:val>
                                        </p:tav>
                                        <p:tav tm="100000">
                                          <p:val>
                                            <p:fltVal val="0"/>
                                          </p:val>
                                        </p:tav>
                                      </p:tavLst>
                                    </p:anim>
                                    <p:set>
                                      <p:cBhvr>
                                        <p:cTn id="452" dur="1" fill="hold">
                                          <p:stCondLst>
                                            <p:cond delay="2999"/>
                                          </p:stCondLst>
                                        </p:cTn>
                                        <p:tgtEl>
                                          <p:spTgt spid="18"/>
                                        </p:tgtEl>
                                        <p:attrNameLst>
                                          <p:attrName>style.visibility</p:attrName>
                                        </p:attrNameLst>
                                      </p:cBhvr>
                                      <p:to>
                                        <p:strVal val="hidden"/>
                                      </p:to>
                                    </p:set>
                                  </p:childTnLst>
                                </p:cTn>
                              </p:par>
                              <p:par>
                                <p:cTn id="453" presetID="35" presetClass="exit" presetSubtype="0" fill="hold" grpId="5" nodeType="withEffect">
                                  <p:stCondLst>
                                    <p:cond delay="0"/>
                                  </p:stCondLst>
                                  <p:childTnLst>
                                    <p:animEffect transition="out" filter="fade">
                                      <p:cBhvr>
                                        <p:cTn id="454" dur="3000"/>
                                        <p:tgtEl>
                                          <p:spTgt spid="19"/>
                                        </p:tgtEl>
                                      </p:cBhvr>
                                    </p:animEffect>
                                    <p:anim calcmode="lin" valueType="num">
                                      <p:cBhvr>
                                        <p:cTn id="455" dur="3000"/>
                                        <p:tgtEl>
                                          <p:spTgt spid="19"/>
                                        </p:tgtEl>
                                        <p:attrNameLst>
                                          <p:attrName>style.rotation</p:attrName>
                                        </p:attrNameLst>
                                      </p:cBhvr>
                                      <p:tavLst>
                                        <p:tav tm="0">
                                          <p:val>
                                            <p:fltVal val="0"/>
                                          </p:val>
                                        </p:tav>
                                        <p:tav tm="100000">
                                          <p:val>
                                            <p:fltVal val="720"/>
                                          </p:val>
                                        </p:tav>
                                      </p:tavLst>
                                    </p:anim>
                                    <p:anim calcmode="lin" valueType="num">
                                      <p:cBhvr>
                                        <p:cTn id="456" dur="3000"/>
                                        <p:tgtEl>
                                          <p:spTgt spid="19"/>
                                        </p:tgtEl>
                                        <p:attrNameLst>
                                          <p:attrName>ppt_h</p:attrName>
                                        </p:attrNameLst>
                                      </p:cBhvr>
                                      <p:tavLst>
                                        <p:tav tm="0">
                                          <p:val>
                                            <p:strVal val="ppt_h"/>
                                          </p:val>
                                        </p:tav>
                                        <p:tav tm="100000">
                                          <p:val>
                                            <p:fltVal val="0"/>
                                          </p:val>
                                        </p:tav>
                                      </p:tavLst>
                                    </p:anim>
                                    <p:anim calcmode="lin" valueType="num">
                                      <p:cBhvr>
                                        <p:cTn id="457" dur="3000"/>
                                        <p:tgtEl>
                                          <p:spTgt spid="19"/>
                                        </p:tgtEl>
                                        <p:attrNameLst>
                                          <p:attrName>ppt_w</p:attrName>
                                        </p:attrNameLst>
                                      </p:cBhvr>
                                      <p:tavLst>
                                        <p:tav tm="0">
                                          <p:val>
                                            <p:strVal val="ppt_w"/>
                                          </p:val>
                                        </p:tav>
                                        <p:tav tm="100000">
                                          <p:val>
                                            <p:fltVal val="0"/>
                                          </p:val>
                                        </p:tav>
                                      </p:tavLst>
                                    </p:anim>
                                    <p:set>
                                      <p:cBhvr>
                                        <p:cTn id="458" dur="1" fill="hold">
                                          <p:stCondLst>
                                            <p:cond delay="2999"/>
                                          </p:stCondLst>
                                        </p:cTn>
                                        <p:tgtEl>
                                          <p:spTgt spid="19"/>
                                        </p:tgtEl>
                                        <p:attrNameLst>
                                          <p:attrName>style.visibility</p:attrName>
                                        </p:attrNameLst>
                                      </p:cBhvr>
                                      <p:to>
                                        <p:strVal val="hidden"/>
                                      </p:to>
                                    </p:set>
                                  </p:childTnLst>
                                </p:cTn>
                              </p:par>
                              <p:par>
                                <p:cTn id="459" presetID="35" presetClass="exit" presetSubtype="0" fill="hold" grpId="5" nodeType="withEffect">
                                  <p:stCondLst>
                                    <p:cond delay="0"/>
                                  </p:stCondLst>
                                  <p:childTnLst>
                                    <p:animEffect transition="out" filter="fade">
                                      <p:cBhvr>
                                        <p:cTn id="460" dur="3000"/>
                                        <p:tgtEl>
                                          <p:spTgt spid="20"/>
                                        </p:tgtEl>
                                      </p:cBhvr>
                                    </p:animEffect>
                                    <p:anim calcmode="lin" valueType="num">
                                      <p:cBhvr>
                                        <p:cTn id="461" dur="3000"/>
                                        <p:tgtEl>
                                          <p:spTgt spid="20"/>
                                        </p:tgtEl>
                                        <p:attrNameLst>
                                          <p:attrName>style.rotation</p:attrName>
                                        </p:attrNameLst>
                                      </p:cBhvr>
                                      <p:tavLst>
                                        <p:tav tm="0">
                                          <p:val>
                                            <p:fltVal val="0"/>
                                          </p:val>
                                        </p:tav>
                                        <p:tav tm="100000">
                                          <p:val>
                                            <p:fltVal val="720"/>
                                          </p:val>
                                        </p:tav>
                                      </p:tavLst>
                                    </p:anim>
                                    <p:anim calcmode="lin" valueType="num">
                                      <p:cBhvr>
                                        <p:cTn id="462" dur="3000"/>
                                        <p:tgtEl>
                                          <p:spTgt spid="20"/>
                                        </p:tgtEl>
                                        <p:attrNameLst>
                                          <p:attrName>ppt_h</p:attrName>
                                        </p:attrNameLst>
                                      </p:cBhvr>
                                      <p:tavLst>
                                        <p:tav tm="0">
                                          <p:val>
                                            <p:strVal val="ppt_h"/>
                                          </p:val>
                                        </p:tav>
                                        <p:tav tm="100000">
                                          <p:val>
                                            <p:fltVal val="0"/>
                                          </p:val>
                                        </p:tav>
                                      </p:tavLst>
                                    </p:anim>
                                    <p:anim calcmode="lin" valueType="num">
                                      <p:cBhvr>
                                        <p:cTn id="463" dur="3000"/>
                                        <p:tgtEl>
                                          <p:spTgt spid="20"/>
                                        </p:tgtEl>
                                        <p:attrNameLst>
                                          <p:attrName>ppt_w</p:attrName>
                                        </p:attrNameLst>
                                      </p:cBhvr>
                                      <p:tavLst>
                                        <p:tav tm="0">
                                          <p:val>
                                            <p:strVal val="ppt_w"/>
                                          </p:val>
                                        </p:tav>
                                        <p:tav tm="100000">
                                          <p:val>
                                            <p:fltVal val="0"/>
                                          </p:val>
                                        </p:tav>
                                      </p:tavLst>
                                    </p:anim>
                                    <p:set>
                                      <p:cBhvr>
                                        <p:cTn id="464" dur="1" fill="hold">
                                          <p:stCondLst>
                                            <p:cond delay="2999"/>
                                          </p:stCondLst>
                                        </p:cTn>
                                        <p:tgtEl>
                                          <p:spTgt spid="20"/>
                                        </p:tgtEl>
                                        <p:attrNameLst>
                                          <p:attrName>style.visibility</p:attrName>
                                        </p:attrNameLst>
                                      </p:cBhvr>
                                      <p:to>
                                        <p:strVal val="hidden"/>
                                      </p:to>
                                    </p:set>
                                  </p:childTnLst>
                                </p:cTn>
                              </p:par>
                              <p:par>
                                <p:cTn id="465" presetID="35" presetClass="exit" presetSubtype="0" fill="hold" grpId="5" nodeType="withEffect">
                                  <p:stCondLst>
                                    <p:cond delay="0"/>
                                  </p:stCondLst>
                                  <p:childTnLst>
                                    <p:animEffect transition="out" filter="fade">
                                      <p:cBhvr>
                                        <p:cTn id="466" dur="3000"/>
                                        <p:tgtEl>
                                          <p:spTgt spid="21"/>
                                        </p:tgtEl>
                                      </p:cBhvr>
                                    </p:animEffect>
                                    <p:anim calcmode="lin" valueType="num">
                                      <p:cBhvr>
                                        <p:cTn id="467" dur="3000"/>
                                        <p:tgtEl>
                                          <p:spTgt spid="21"/>
                                        </p:tgtEl>
                                        <p:attrNameLst>
                                          <p:attrName>style.rotation</p:attrName>
                                        </p:attrNameLst>
                                      </p:cBhvr>
                                      <p:tavLst>
                                        <p:tav tm="0">
                                          <p:val>
                                            <p:fltVal val="0"/>
                                          </p:val>
                                        </p:tav>
                                        <p:tav tm="100000">
                                          <p:val>
                                            <p:fltVal val="720"/>
                                          </p:val>
                                        </p:tav>
                                      </p:tavLst>
                                    </p:anim>
                                    <p:anim calcmode="lin" valueType="num">
                                      <p:cBhvr>
                                        <p:cTn id="468" dur="3000"/>
                                        <p:tgtEl>
                                          <p:spTgt spid="21"/>
                                        </p:tgtEl>
                                        <p:attrNameLst>
                                          <p:attrName>ppt_h</p:attrName>
                                        </p:attrNameLst>
                                      </p:cBhvr>
                                      <p:tavLst>
                                        <p:tav tm="0">
                                          <p:val>
                                            <p:strVal val="ppt_h"/>
                                          </p:val>
                                        </p:tav>
                                        <p:tav tm="100000">
                                          <p:val>
                                            <p:fltVal val="0"/>
                                          </p:val>
                                        </p:tav>
                                      </p:tavLst>
                                    </p:anim>
                                    <p:anim calcmode="lin" valueType="num">
                                      <p:cBhvr>
                                        <p:cTn id="469" dur="3000"/>
                                        <p:tgtEl>
                                          <p:spTgt spid="21"/>
                                        </p:tgtEl>
                                        <p:attrNameLst>
                                          <p:attrName>ppt_w</p:attrName>
                                        </p:attrNameLst>
                                      </p:cBhvr>
                                      <p:tavLst>
                                        <p:tav tm="0">
                                          <p:val>
                                            <p:strVal val="ppt_w"/>
                                          </p:val>
                                        </p:tav>
                                        <p:tav tm="100000">
                                          <p:val>
                                            <p:fltVal val="0"/>
                                          </p:val>
                                        </p:tav>
                                      </p:tavLst>
                                    </p:anim>
                                    <p:set>
                                      <p:cBhvr>
                                        <p:cTn id="470" dur="1" fill="hold">
                                          <p:stCondLst>
                                            <p:cond delay="2999"/>
                                          </p:stCondLst>
                                        </p:cTn>
                                        <p:tgtEl>
                                          <p:spTgt spid="21"/>
                                        </p:tgtEl>
                                        <p:attrNameLst>
                                          <p:attrName>style.visibility</p:attrName>
                                        </p:attrNameLst>
                                      </p:cBhvr>
                                      <p:to>
                                        <p:strVal val="hidden"/>
                                      </p:to>
                                    </p:set>
                                  </p:childTnLst>
                                </p:cTn>
                              </p:par>
                              <p:par>
                                <p:cTn id="471" presetID="35" presetClass="exit" presetSubtype="0" fill="hold" grpId="5" nodeType="withEffect">
                                  <p:stCondLst>
                                    <p:cond delay="0"/>
                                  </p:stCondLst>
                                  <p:childTnLst>
                                    <p:animEffect transition="out" filter="fade">
                                      <p:cBhvr>
                                        <p:cTn id="472" dur="3000"/>
                                        <p:tgtEl>
                                          <p:spTgt spid="22"/>
                                        </p:tgtEl>
                                      </p:cBhvr>
                                    </p:animEffect>
                                    <p:anim calcmode="lin" valueType="num">
                                      <p:cBhvr>
                                        <p:cTn id="473" dur="3000"/>
                                        <p:tgtEl>
                                          <p:spTgt spid="22"/>
                                        </p:tgtEl>
                                        <p:attrNameLst>
                                          <p:attrName>style.rotation</p:attrName>
                                        </p:attrNameLst>
                                      </p:cBhvr>
                                      <p:tavLst>
                                        <p:tav tm="0">
                                          <p:val>
                                            <p:fltVal val="0"/>
                                          </p:val>
                                        </p:tav>
                                        <p:tav tm="100000">
                                          <p:val>
                                            <p:fltVal val="720"/>
                                          </p:val>
                                        </p:tav>
                                      </p:tavLst>
                                    </p:anim>
                                    <p:anim calcmode="lin" valueType="num">
                                      <p:cBhvr>
                                        <p:cTn id="474" dur="3000"/>
                                        <p:tgtEl>
                                          <p:spTgt spid="22"/>
                                        </p:tgtEl>
                                        <p:attrNameLst>
                                          <p:attrName>ppt_h</p:attrName>
                                        </p:attrNameLst>
                                      </p:cBhvr>
                                      <p:tavLst>
                                        <p:tav tm="0">
                                          <p:val>
                                            <p:strVal val="ppt_h"/>
                                          </p:val>
                                        </p:tav>
                                        <p:tav tm="100000">
                                          <p:val>
                                            <p:fltVal val="0"/>
                                          </p:val>
                                        </p:tav>
                                      </p:tavLst>
                                    </p:anim>
                                    <p:anim calcmode="lin" valueType="num">
                                      <p:cBhvr>
                                        <p:cTn id="475" dur="3000"/>
                                        <p:tgtEl>
                                          <p:spTgt spid="22"/>
                                        </p:tgtEl>
                                        <p:attrNameLst>
                                          <p:attrName>ppt_w</p:attrName>
                                        </p:attrNameLst>
                                      </p:cBhvr>
                                      <p:tavLst>
                                        <p:tav tm="0">
                                          <p:val>
                                            <p:strVal val="ppt_w"/>
                                          </p:val>
                                        </p:tav>
                                        <p:tav tm="100000">
                                          <p:val>
                                            <p:fltVal val="0"/>
                                          </p:val>
                                        </p:tav>
                                      </p:tavLst>
                                    </p:anim>
                                    <p:set>
                                      <p:cBhvr>
                                        <p:cTn id="476" dur="1" fill="hold">
                                          <p:stCondLst>
                                            <p:cond delay="2999"/>
                                          </p:stCondLst>
                                        </p:cTn>
                                        <p:tgtEl>
                                          <p:spTgt spid="22"/>
                                        </p:tgtEl>
                                        <p:attrNameLst>
                                          <p:attrName>style.visibility</p:attrName>
                                        </p:attrNameLst>
                                      </p:cBhvr>
                                      <p:to>
                                        <p:strVal val="hidden"/>
                                      </p:to>
                                    </p:set>
                                  </p:childTnLst>
                                </p:cTn>
                              </p:par>
                              <p:par>
                                <p:cTn id="477" presetID="23" presetClass="entr" presetSubtype="288" fill="hold" nodeType="withEffect">
                                  <p:stCondLst>
                                    <p:cond delay="0"/>
                                  </p:stCondLst>
                                  <p:childTnLst>
                                    <p:set>
                                      <p:cBhvr>
                                        <p:cTn id="478" dur="1" fill="hold">
                                          <p:stCondLst>
                                            <p:cond delay="0"/>
                                          </p:stCondLst>
                                        </p:cTn>
                                        <p:tgtEl>
                                          <p:spTgt spid="4"/>
                                        </p:tgtEl>
                                        <p:attrNameLst>
                                          <p:attrName>style.visibility</p:attrName>
                                        </p:attrNameLst>
                                      </p:cBhvr>
                                      <p:to>
                                        <p:strVal val="visible"/>
                                      </p:to>
                                    </p:set>
                                    <p:anim calcmode="lin" valueType="num">
                                      <p:cBhvr>
                                        <p:cTn id="479" dur="3000" fill="hold"/>
                                        <p:tgtEl>
                                          <p:spTgt spid="4"/>
                                        </p:tgtEl>
                                        <p:attrNameLst>
                                          <p:attrName>ppt_w</p:attrName>
                                        </p:attrNameLst>
                                      </p:cBhvr>
                                      <p:tavLst>
                                        <p:tav tm="0">
                                          <p:val>
                                            <p:strVal val="4/3*#ppt_w"/>
                                          </p:val>
                                        </p:tav>
                                        <p:tav tm="100000">
                                          <p:val>
                                            <p:strVal val="#ppt_w"/>
                                          </p:val>
                                        </p:tav>
                                      </p:tavLst>
                                    </p:anim>
                                    <p:anim calcmode="lin" valueType="num">
                                      <p:cBhvr>
                                        <p:cTn id="480" dur="3000" fill="hold"/>
                                        <p:tgtEl>
                                          <p:spTgt spid="4"/>
                                        </p:tgtEl>
                                        <p:attrNameLst>
                                          <p:attrName>ppt_h</p:attrName>
                                        </p:attrNameLst>
                                      </p:cBhvr>
                                      <p:tavLst>
                                        <p:tav tm="0">
                                          <p:val>
                                            <p:strVal val="4/3*#ppt_h"/>
                                          </p:val>
                                        </p:tav>
                                        <p:tav tm="100000">
                                          <p:val>
                                            <p:strVal val="#ppt_h"/>
                                          </p:val>
                                        </p:tav>
                                      </p:tavLst>
                                    </p:anim>
                                  </p:childTnLst>
                                </p:cTn>
                              </p:par>
                              <p:par>
                                <p:cTn id="481" presetID="21" presetClass="entr" presetSubtype="8" fill="hold" nodeType="withEffect">
                                  <p:stCondLst>
                                    <p:cond delay="0"/>
                                  </p:stCondLst>
                                  <p:childTnLst>
                                    <p:set>
                                      <p:cBhvr>
                                        <p:cTn id="482" dur="1" fill="hold">
                                          <p:stCondLst>
                                            <p:cond delay="0"/>
                                          </p:stCondLst>
                                        </p:cTn>
                                        <p:tgtEl>
                                          <p:spTgt spid="4"/>
                                        </p:tgtEl>
                                        <p:attrNameLst>
                                          <p:attrName>style.visibility</p:attrName>
                                        </p:attrNameLst>
                                      </p:cBhvr>
                                      <p:to>
                                        <p:strVal val="visible"/>
                                      </p:to>
                                    </p:set>
                                    <p:animEffect transition="in" filter="wheel(8)">
                                      <p:cBhvr>
                                        <p:cTn id="483"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5" grpId="4" animBg="1"/>
      <p:bldP spid="5" grpId="5" animBg="1"/>
      <p:bldP spid="6" grpId="0" animBg="1"/>
      <p:bldP spid="6" grpId="1" animBg="1"/>
      <p:bldP spid="6" grpId="2" animBg="1"/>
      <p:bldP spid="6" grpId="3" animBg="1"/>
      <p:bldP spid="6" grpId="4" animBg="1"/>
      <p:bldP spid="6" grpId="5" animBg="1"/>
      <p:bldP spid="7" grpId="0" animBg="1"/>
      <p:bldP spid="7" grpId="1" animBg="1"/>
      <p:bldP spid="7" grpId="2" animBg="1"/>
      <p:bldP spid="7" grpId="3" animBg="1"/>
      <p:bldP spid="7" grpId="4" animBg="1"/>
      <p:bldP spid="7" grpId="5" animBg="1"/>
      <p:bldP spid="8" grpId="0" animBg="1"/>
      <p:bldP spid="8" grpId="1" animBg="1"/>
      <p:bldP spid="8" grpId="2" animBg="1"/>
      <p:bldP spid="8" grpId="3" animBg="1"/>
      <p:bldP spid="8" grpId="4" animBg="1"/>
      <p:bldP spid="8" grpId="5" animBg="1"/>
      <p:bldP spid="9" grpId="0" animBg="1"/>
      <p:bldP spid="9" grpId="1" animBg="1"/>
      <p:bldP spid="9" grpId="2" animBg="1"/>
      <p:bldP spid="9" grpId="3" animBg="1"/>
      <p:bldP spid="9" grpId="4" animBg="1"/>
      <p:bldP spid="9" grpId="5" animBg="1"/>
      <p:bldP spid="10" grpId="0" animBg="1"/>
      <p:bldP spid="10" grpId="1" animBg="1"/>
      <p:bldP spid="10" grpId="2" animBg="1"/>
      <p:bldP spid="10" grpId="3" animBg="1"/>
      <p:bldP spid="10" grpId="4" animBg="1"/>
      <p:bldP spid="10" grpId="5" animBg="1"/>
      <p:bldP spid="11" grpId="0" animBg="1"/>
      <p:bldP spid="11" grpId="1" animBg="1"/>
      <p:bldP spid="11" grpId="2" animBg="1"/>
      <p:bldP spid="11" grpId="3" animBg="1"/>
      <p:bldP spid="11" grpId="4" animBg="1"/>
      <p:bldP spid="11" grpId="5" animBg="1"/>
      <p:bldP spid="12" grpId="0" animBg="1"/>
      <p:bldP spid="12" grpId="1" animBg="1"/>
      <p:bldP spid="12" grpId="2" animBg="1"/>
      <p:bldP spid="12" grpId="3" animBg="1"/>
      <p:bldP spid="12" grpId="4" animBg="1"/>
      <p:bldP spid="12" grpId="5" animBg="1"/>
      <p:bldP spid="13" grpId="0" animBg="1"/>
      <p:bldP spid="13" grpId="1" animBg="1"/>
      <p:bldP spid="13" grpId="2" animBg="1"/>
      <p:bldP spid="13" grpId="3" animBg="1"/>
      <p:bldP spid="13" grpId="4" animBg="1"/>
      <p:bldP spid="13" grpId="5" animBg="1"/>
      <p:bldP spid="14" grpId="0" animBg="1"/>
      <p:bldP spid="14" grpId="1" animBg="1"/>
      <p:bldP spid="14" grpId="2" animBg="1"/>
      <p:bldP spid="14" grpId="3" animBg="1"/>
      <p:bldP spid="14" grpId="4" animBg="1"/>
      <p:bldP spid="14" grpId="5" animBg="1"/>
      <p:bldP spid="15" grpId="0" animBg="1"/>
      <p:bldP spid="15" grpId="1" animBg="1"/>
      <p:bldP spid="15" grpId="2" animBg="1"/>
      <p:bldP spid="15" grpId="3" animBg="1"/>
      <p:bldP spid="15" grpId="4" animBg="1"/>
      <p:bldP spid="15" grpId="5" animBg="1"/>
      <p:bldP spid="16" grpId="0" animBg="1"/>
      <p:bldP spid="16" grpId="1" animBg="1"/>
      <p:bldP spid="16" grpId="2" animBg="1"/>
      <p:bldP spid="16" grpId="3" animBg="1"/>
      <p:bldP spid="16" grpId="4" animBg="1"/>
      <p:bldP spid="16" grpId="5" animBg="1"/>
      <p:bldP spid="17" grpId="0" animBg="1"/>
      <p:bldP spid="17" grpId="1" animBg="1"/>
      <p:bldP spid="17" grpId="2" animBg="1"/>
      <p:bldP spid="17" grpId="3" animBg="1"/>
      <p:bldP spid="17" grpId="4" animBg="1"/>
      <p:bldP spid="17" grpId="5" animBg="1"/>
      <p:bldP spid="18" grpId="0" animBg="1"/>
      <p:bldP spid="18" grpId="1" animBg="1"/>
      <p:bldP spid="18" grpId="2" animBg="1"/>
      <p:bldP spid="18" grpId="3" animBg="1"/>
      <p:bldP spid="18" grpId="4" animBg="1"/>
      <p:bldP spid="18" grpId="5" animBg="1"/>
      <p:bldP spid="19" grpId="0" animBg="1"/>
      <p:bldP spid="19" grpId="1" animBg="1"/>
      <p:bldP spid="19" grpId="2" animBg="1"/>
      <p:bldP spid="19" grpId="3" animBg="1"/>
      <p:bldP spid="19" grpId="4" animBg="1"/>
      <p:bldP spid="19" grpId="5" animBg="1"/>
      <p:bldP spid="20" grpId="0" animBg="1"/>
      <p:bldP spid="20" grpId="1" animBg="1"/>
      <p:bldP spid="20" grpId="2" animBg="1"/>
      <p:bldP spid="20" grpId="3" animBg="1"/>
      <p:bldP spid="20" grpId="4" animBg="1"/>
      <p:bldP spid="20" grpId="5" animBg="1"/>
      <p:bldP spid="21" grpId="0" animBg="1"/>
      <p:bldP spid="21" grpId="1" animBg="1"/>
      <p:bldP spid="21" grpId="2" animBg="1"/>
      <p:bldP spid="21" grpId="3" animBg="1"/>
      <p:bldP spid="21" grpId="4" animBg="1"/>
      <p:bldP spid="21" grpId="5" animBg="1"/>
      <p:bldP spid="22" grpId="0" animBg="1"/>
      <p:bldP spid="22" grpId="1" animBg="1"/>
      <p:bldP spid="22" grpId="2" animBg="1"/>
      <p:bldP spid="22" grpId="3" animBg="1"/>
      <p:bldP spid="22" grpId="4" animBg="1"/>
      <p:bldP spid="22" grpId="5" animBg="1"/>
      <p:bldP spid="23"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chemeClr val="accent4">
                  <a:lumMod val="50000"/>
                  <a:shade val="30000"/>
                  <a:satMod val="115000"/>
                </a:schemeClr>
              </a:gs>
              <a:gs pos="50000">
                <a:schemeClr val="accent4">
                  <a:lumMod val="50000"/>
                  <a:shade val="67500"/>
                  <a:satMod val="115000"/>
                </a:schemeClr>
              </a:gs>
              <a:gs pos="100000">
                <a:schemeClr val="accent4">
                  <a:lumMod val="50000"/>
                  <a:shade val="100000"/>
                  <a:satMod val="115000"/>
                </a:schemeClr>
              </a:gs>
            </a:gsLst>
            <a:lin ang="5400000" scaled="1"/>
            <a:tileRect/>
          </a:gradFill>
        </p:spPr>
        <p:txBody>
          <a:bodyPr/>
          <a:lstStyle/>
          <a:p>
            <a:endParaRPr lang="es-ES" dirty="0"/>
          </a:p>
        </p:txBody>
      </p:sp>
      <p:pic>
        <p:nvPicPr>
          <p:cNvPr id="4" name="3 Imagen" descr="2048 (12).jpg"/>
          <p:cNvPicPr>
            <a:picLocks noChangeAspect="1"/>
          </p:cNvPicPr>
          <p:nvPr/>
        </p:nvPicPr>
        <p:blipFill>
          <a:blip r:embed="rId2"/>
          <a:stretch>
            <a:fillRect/>
          </a:stretch>
        </p:blipFill>
        <p:spPr>
          <a:xfrm>
            <a:off x="-17859" y="0"/>
            <a:ext cx="9161859" cy="6858000"/>
          </a:xfrm>
          <a:prstGeom prst="rect">
            <a:avLst/>
          </a:prstGeom>
        </p:spPr>
      </p:pic>
      <p:sp>
        <p:nvSpPr>
          <p:cNvPr id="5" name="4 Lágrima"/>
          <p:cNvSpPr/>
          <p:nvPr/>
        </p:nvSpPr>
        <p:spPr>
          <a:xfrm rot="16531947">
            <a:off x="-87757" y="-252272"/>
            <a:ext cx="1364749" cy="1397590"/>
          </a:xfrm>
          <a:prstGeom prst="teardrop">
            <a:avLst/>
          </a:prstGeom>
          <a:blipFill dpi="0" rotWithShape="1">
            <a:blip r:embed="rId3"/>
            <a:srcRect/>
            <a:stretch>
              <a:fillRect/>
            </a:stretch>
          </a:blip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Lágrima"/>
          <p:cNvSpPr/>
          <p:nvPr/>
        </p:nvSpPr>
        <p:spPr>
          <a:xfrm rot="21368087">
            <a:off x="7688337" y="-181452"/>
            <a:ext cx="1410994" cy="1372934"/>
          </a:xfrm>
          <a:prstGeom prst="teardrop">
            <a:avLst/>
          </a:prstGeom>
          <a:blipFill dpi="0" rotWithShape="1">
            <a:blip r:embed="rId3"/>
            <a:srcRect/>
            <a:stretch>
              <a:fillRect/>
            </a:stretch>
          </a:blip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ágrima"/>
          <p:cNvSpPr/>
          <p:nvPr/>
        </p:nvSpPr>
        <p:spPr>
          <a:xfrm rot="16531947">
            <a:off x="364674" y="320364"/>
            <a:ext cx="1364749" cy="1397590"/>
          </a:xfrm>
          <a:prstGeom prst="teardrop">
            <a:avLst/>
          </a:prstGeom>
          <a:blipFill dpi="0" rotWithShape="1">
            <a:blip r:embed="rId3"/>
            <a:srcRect/>
            <a:stretch>
              <a:fillRect/>
            </a:stretch>
          </a:blip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ágrima"/>
          <p:cNvSpPr/>
          <p:nvPr/>
        </p:nvSpPr>
        <p:spPr>
          <a:xfrm rot="21368087">
            <a:off x="7331313" y="388871"/>
            <a:ext cx="1410994" cy="1372934"/>
          </a:xfrm>
          <a:prstGeom prst="teardrop">
            <a:avLst/>
          </a:prstGeom>
          <a:blipFill dpi="0" rotWithShape="1">
            <a:blip r:embed="rId3"/>
            <a:srcRect/>
            <a:stretch>
              <a:fillRect/>
            </a:stretch>
          </a:blip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ágrima"/>
          <p:cNvSpPr/>
          <p:nvPr/>
        </p:nvSpPr>
        <p:spPr>
          <a:xfrm rot="16531947">
            <a:off x="936178" y="1034744"/>
            <a:ext cx="1364749" cy="1397590"/>
          </a:xfrm>
          <a:prstGeom prst="teardrop">
            <a:avLst/>
          </a:prstGeom>
          <a:blipFill dpi="0" rotWithShape="1">
            <a:blip r:embed="rId3"/>
            <a:srcRect/>
            <a:stretch>
              <a:fillRect/>
            </a:stretch>
          </a:blip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ágrima"/>
          <p:cNvSpPr/>
          <p:nvPr/>
        </p:nvSpPr>
        <p:spPr>
          <a:xfrm rot="21368087">
            <a:off x="7045562" y="888938"/>
            <a:ext cx="1410994" cy="1372934"/>
          </a:xfrm>
          <a:prstGeom prst="teardrop">
            <a:avLst/>
          </a:prstGeom>
          <a:blipFill dpi="0" rotWithShape="1">
            <a:blip r:embed="rId3"/>
            <a:srcRect/>
            <a:stretch>
              <a:fillRect/>
            </a:stretch>
          </a:blip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Lágrima"/>
          <p:cNvSpPr/>
          <p:nvPr/>
        </p:nvSpPr>
        <p:spPr>
          <a:xfrm rot="16531947">
            <a:off x="1412440" y="1605116"/>
            <a:ext cx="1364749" cy="1397590"/>
          </a:xfrm>
          <a:prstGeom prst="teardrop">
            <a:avLst/>
          </a:prstGeom>
          <a:blipFill dpi="0" rotWithShape="1">
            <a:blip r:embed="rId3"/>
            <a:srcRect/>
            <a:stretch>
              <a:fillRect/>
            </a:stretch>
          </a:blip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Lágrima"/>
          <p:cNvSpPr/>
          <p:nvPr/>
        </p:nvSpPr>
        <p:spPr>
          <a:xfrm rot="16531947">
            <a:off x="1864871" y="2177752"/>
            <a:ext cx="1364749" cy="1397590"/>
          </a:xfrm>
          <a:prstGeom prst="teardrop">
            <a:avLst/>
          </a:prstGeom>
          <a:blipFill dpi="0" rotWithShape="1">
            <a:blip r:embed="rId3"/>
            <a:srcRect/>
            <a:stretch>
              <a:fillRect/>
            </a:stretch>
          </a:blip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Lágrima"/>
          <p:cNvSpPr/>
          <p:nvPr/>
        </p:nvSpPr>
        <p:spPr>
          <a:xfrm rot="16531947">
            <a:off x="2293500" y="2820695"/>
            <a:ext cx="1364749" cy="1397590"/>
          </a:xfrm>
          <a:prstGeom prst="teardrop">
            <a:avLst/>
          </a:prstGeom>
          <a:blipFill dpi="0" rotWithShape="1">
            <a:blip r:embed="rId3"/>
            <a:srcRect/>
            <a:stretch>
              <a:fillRect/>
            </a:stretch>
          </a:blip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Lágrima"/>
          <p:cNvSpPr/>
          <p:nvPr/>
        </p:nvSpPr>
        <p:spPr>
          <a:xfrm rot="21368087">
            <a:off x="6545496" y="1531880"/>
            <a:ext cx="1410994" cy="1372934"/>
          </a:xfrm>
          <a:prstGeom prst="teardrop">
            <a:avLst/>
          </a:prstGeom>
          <a:blipFill dpi="0" rotWithShape="1">
            <a:blip r:embed="rId3"/>
            <a:srcRect/>
            <a:stretch>
              <a:fillRect/>
            </a:stretch>
          </a:blip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Lágrima"/>
          <p:cNvSpPr/>
          <p:nvPr/>
        </p:nvSpPr>
        <p:spPr>
          <a:xfrm rot="21368087">
            <a:off x="6116867" y="2031946"/>
            <a:ext cx="1410994" cy="1372934"/>
          </a:xfrm>
          <a:prstGeom prst="teardrop">
            <a:avLst/>
          </a:prstGeom>
          <a:blipFill dpi="0" rotWithShape="1">
            <a:blip r:embed="rId3"/>
            <a:srcRect/>
            <a:stretch>
              <a:fillRect/>
            </a:stretch>
          </a:blip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Lágrima"/>
          <p:cNvSpPr/>
          <p:nvPr/>
        </p:nvSpPr>
        <p:spPr>
          <a:xfrm rot="21368087">
            <a:off x="5616802" y="2674888"/>
            <a:ext cx="1410994" cy="1372934"/>
          </a:xfrm>
          <a:prstGeom prst="teardrop">
            <a:avLst/>
          </a:prstGeom>
          <a:blipFill dpi="0" rotWithShape="1">
            <a:blip r:embed="rId3"/>
            <a:srcRect/>
            <a:stretch>
              <a:fillRect/>
            </a:stretch>
          </a:blip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Lágrima"/>
          <p:cNvSpPr/>
          <p:nvPr/>
        </p:nvSpPr>
        <p:spPr>
          <a:xfrm rot="21368087">
            <a:off x="5188173" y="3317829"/>
            <a:ext cx="1410994" cy="1372934"/>
          </a:xfrm>
          <a:prstGeom prst="teardrop">
            <a:avLst/>
          </a:prstGeom>
          <a:blipFill dpi="0" rotWithShape="1">
            <a:blip r:embed="rId3"/>
            <a:srcRect/>
            <a:stretch>
              <a:fillRect/>
            </a:stretch>
          </a:blip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Lágrima"/>
          <p:cNvSpPr/>
          <p:nvPr/>
        </p:nvSpPr>
        <p:spPr>
          <a:xfrm rot="21052806">
            <a:off x="4688107" y="4032210"/>
            <a:ext cx="1410994" cy="1372934"/>
          </a:xfrm>
          <a:prstGeom prst="teardrop">
            <a:avLst/>
          </a:prstGeom>
          <a:blipFill dpi="0" rotWithShape="1">
            <a:blip r:embed="rId3"/>
            <a:srcRect/>
            <a:stretch>
              <a:fillRect/>
            </a:stretch>
          </a:blip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Lágrima"/>
          <p:cNvSpPr/>
          <p:nvPr/>
        </p:nvSpPr>
        <p:spPr>
          <a:xfrm rot="16531947">
            <a:off x="2722128" y="3249322"/>
            <a:ext cx="1364749" cy="1397590"/>
          </a:xfrm>
          <a:prstGeom prst="teardrop">
            <a:avLst/>
          </a:prstGeom>
          <a:blipFill dpi="0" rotWithShape="1">
            <a:blip r:embed="rId3"/>
            <a:srcRect/>
            <a:stretch>
              <a:fillRect/>
            </a:stretch>
          </a:blip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Lágrima"/>
          <p:cNvSpPr/>
          <p:nvPr/>
        </p:nvSpPr>
        <p:spPr>
          <a:xfrm rot="16531947">
            <a:off x="3293632" y="3892264"/>
            <a:ext cx="1364749" cy="1397590"/>
          </a:xfrm>
          <a:prstGeom prst="teardrop">
            <a:avLst/>
          </a:prstGeom>
          <a:blipFill dpi="0" rotWithShape="1">
            <a:blip r:embed="rId3"/>
            <a:srcRect/>
            <a:stretch>
              <a:fillRect/>
            </a:stretch>
          </a:blip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Rectángulo"/>
          <p:cNvSpPr/>
          <p:nvPr/>
        </p:nvSpPr>
        <p:spPr>
          <a:xfrm>
            <a:off x="0" y="-428652"/>
            <a:ext cx="9144000" cy="7286652"/>
          </a:xfrm>
          <a:prstGeom prst="rect">
            <a:avLst/>
          </a:prstGeom>
          <a:gradFill flip="none" rotWithShape="1">
            <a:gsLst>
              <a:gs pos="0">
                <a:schemeClr val="tx2">
                  <a:lumMod val="50000"/>
                  <a:shade val="30000"/>
                  <a:satMod val="115000"/>
                </a:schemeClr>
              </a:gs>
              <a:gs pos="50000">
                <a:schemeClr val="tx2">
                  <a:lumMod val="50000"/>
                  <a:shade val="67500"/>
                  <a:satMod val="115000"/>
                </a:schemeClr>
              </a:gs>
              <a:gs pos="100000">
                <a:schemeClr val="tx2">
                  <a:lumMod val="50000"/>
                  <a:shade val="100000"/>
                  <a:satMod val="115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1"/>
                                        </p:tgtEl>
                                        <p:attrNameLst>
                                          <p:attrName>style.opacity</p:attrName>
                                        </p:attrNameLst>
                                      </p:cBhvr>
                                      <p:to>
                                        <p:strVal val="0"/>
                                      </p:to>
                                    </p:set>
                                    <p:animEffect filter="image" prLst="opacity: 0">
                                      <p:cBhvr rctx="IE">
                                        <p:cTn id="7" dur="indefinite"/>
                                        <p:tgtEl>
                                          <p:spTgt spid="21"/>
                                        </p:tgtEl>
                                      </p:cBhvr>
                                    </p:animEffect>
                                  </p:childTnLst>
                                </p:cTn>
                              </p:par>
                              <p:par>
                                <p:cTn id="8" presetID="2" presetClass="entr" presetSubtype="6"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3000" fill="hold"/>
                                        <p:tgtEl>
                                          <p:spTgt spid="5"/>
                                        </p:tgtEl>
                                        <p:attrNameLst>
                                          <p:attrName>ppt_x</p:attrName>
                                        </p:attrNameLst>
                                      </p:cBhvr>
                                      <p:tavLst>
                                        <p:tav tm="0">
                                          <p:val>
                                            <p:strVal val="1+#ppt_w/2"/>
                                          </p:val>
                                        </p:tav>
                                        <p:tav tm="100000">
                                          <p:val>
                                            <p:strVal val="#ppt_x"/>
                                          </p:val>
                                        </p:tav>
                                      </p:tavLst>
                                    </p:anim>
                                    <p:anim calcmode="lin" valueType="num">
                                      <p:cBhvr additive="base">
                                        <p:cTn id="11" dur="3000" fill="hold"/>
                                        <p:tgtEl>
                                          <p:spTgt spid="5"/>
                                        </p:tgtEl>
                                        <p:attrNameLst>
                                          <p:attrName>ppt_y</p:attrName>
                                        </p:attrNameLst>
                                      </p:cBhvr>
                                      <p:tavLst>
                                        <p:tav tm="0">
                                          <p:val>
                                            <p:strVal val="1+#ppt_h/2"/>
                                          </p:val>
                                        </p:tav>
                                        <p:tav tm="100000">
                                          <p:val>
                                            <p:strVal val="#ppt_y"/>
                                          </p:val>
                                        </p:tav>
                                      </p:tavLst>
                                    </p:anim>
                                  </p:childTnLst>
                                </p:cTn>
                              </p:par>
                              <p:par>
                                <p:cTn id="12" presetID="2" presetClass="entr" presetSubtype="6" fill="hold" grpId="0" nodeType="withEffect">
                                  <p:stCondLst>
                                    <p:cond delay="0"/>
                                  </p:stCondLst>
                                  <p:childTnLst>
                                    <p:set>
                                      <p:cBhvr>
                                        <p:cTn id="13" dur="1" fill="hold">
                                          <p:stCondLst>
                                            <p:cond delay="0"/>
                                          </p:stCondLst>
                                        </p:cTn>
                                        <p:tgtEl>
                                          <p:spTgt spid="7"/>
                                        </p:tgtEl>
                                        <p:attrNameLst>
                                          <p:attrName>style.visibility</p:attrName>
                                        </p:attrNameLst>
                                      </p:cBhvr>
                                      <p:to>
                                        <p:strVal val="visible"/>
                                      </p:to>
                                    </p:set>
                                    <p:anim calcmode="lin" valueType="num">
                                      <p:cBhvr additive="base">
                                        <p:cTn id="14" dur="3000" fill="hold"/>
                                        <p:tgtEl>
                                          <p:spTgt spid="7"/>
                                        </p:tgtEl>
                                        <p:attrNameLst>
                                          <p:attrName>ppt_x</p:attrName>
                                        </p:attrNameLst>
                                      </p:cBhvr>
                                      <p:tavLst>
                                        <p:tav tm="0">
                                          <p:val>
                                            <p:strVal val="1+#ppt_w/2"/>
                                          </p:val>
                                        </p:tav>
                                        <p:tav tm="100000">
                                          <p:val>
                                            <p:strVal val="#ppt_x"/>
                                          </p:val>
                                        </p:tav>
                                      </p:tavLst>
                                    </p:anim>
                                    <p:anim calcmode="lin" valueType="num">
                                      <p:cBhvr additive="base">
                                        <p:cTn id="15" dur="3000" fill="hold"/>
                                        <p:tgtEl>
                                          <p:spTgt spid="7"/>
                                        </p:tgtEl>
                                        <p:attrNameLst>
                                          <p:attrName>ppt_y</p:attrName>
                                        </p:attrNameLst>
                                      </p:cBhvr>
                                      <p:tavLst>
                                        <p:tav tm="0">
                                          <p:val>
                                            <p:strVal val="1+#ppt_h/2"/>
                                          </p:val>
                                        </p:tav>
                                        <p:tav tm="100000">
                                          <p:val>
                                            <p:strVal val="#ppt_y"/>
                                          </p:val>
                                        </p:tav>
                                      </p:tavLst>
                                    </p:anim>
                                  </p:childTnLst>
                                </p:cTn>
                              </p:par>
                              <p:par>
                                <p:cTn id="16" presetID="2" presetClass="entr" presetSubtype="6" fill="hold" grpId="0" nodeType="withEffect">
                                  <p:stCondLst>
                                    <p:cond delay="0"/>
                                  </p:stCondLst>
                                  <p:childTnLst>
                                    <p:set>
                                      <p:cBhvr>
                                        <p:cTn id="17" dur="1" fill="hold">
                                          <p:stCondLst>
                                            <p:cond delay="0"/>
                                          </p:stCondLst>
                                        </p:cTn>
                                        <p:tgtEl>
                                          <p:spTgt spid="9"/>
                                        </p:tgtEl>
                                        <p:attrNameLst>
                                          <p:attrName>style.visibility</p:attrName>
                                        </p:attrNameLst>
                                      </p:cBhvr>
                                      <p:to>
                                        <p:strVal val="visible"/>
                                      </p:to>
                                    </p:set>
                                    <p:anim calcmode="lin" valueType="num">
                                      <p:cBhvr additive="base">
                                        <p:cTn id="18" dur="3000" fill="hold"/>
                                        <p:tgtEl>
                                          <p:spTgt spid="9"/>
                                        </p:tgtEl>
                                        <p:attrNameLst>
                                          <p:attrName>ppt_x</p:attrName>
                                        </p:attrNameLst>
                                      </p:cBhvr>
                                      <p:tavLst>
                                        <p:tav tm="0">
                                          <p:val>
                                            <p:strVal val="1+#ppt_w/2"/>
                                          </p:val>
                                        </p:tav>
                                        <p:tav tm="100000">
                                          <p:val>
                                            <p:strVal val="#ppt_x"/>
                                          </p:val>
                                        </p:tav>
                                      </p:tavLst>
                                    </p:anim>
                                    <p:anim calcmode="lin" valueType="num">
                                      <p:cBhvr additive="base">
                                        <p:cTn id="19" dur="3000" fill="hold"/>
                                        <p:tgtEl>
                                          <p:spTgt spid="9"/>
                                        </p:tgtEl>
                                        <p:attrNameLst>
                                          <p:attrName>ppt_y</p:attrName>
                                        </p:attrNameLst>
                                      </p:cBhvr>
                                      <p:tavLst>
                                        <p:tav tm="0">
                                          <p:val>
                                            <p:strVal val="1+#ppt_h/2"/>
                                          </p:val>
                                        </p:tav>
                                        <p:tav tm="100000">
                                          <p:val>
                                            <p:strVal val="#ppt_y"/>
                                          </p:val>
                                        </p:tav>
                                      </p:tavLst>
                                    </p:anim>
                                  </p:childTnLst>
                                </p:cTn>
                              </p:par>
                              <p:par>
                                <p:cTn id="20" presetID="2" presetClass="entr" presetSubtype="6" fill="hold" grpId="0" nodeType="withEffect">
                                  <p:stCondLst>
                                    <p:cond delay="0"/>
                                  </p:stCondLst>
                                  <p:childTnLst>
                                    <p:set>
                                      <p:cBhvr>
                                        <p:cTn id="21" dur="1" fill="hold">
                                          <p:stCondLst>
                                            <p:cond delay="0"/>
                                          </p:stCondLst>
                                        </p:cTn>
                                        <p:tgtEl>
                                          <p:spTgt spid="11"/>
                                        </p:tgtEl>
                                        <p:attrNameLst>
                                          <p:attrName>style.visibility</p:attrName>
                                        </p:attrNameLst>
                                      </p:cBhvr>
                                      <p:to>
                                        <p:strVal val="visible"/>
                                      </p:to>
                                    </p:set>
                                    <p:anim calcmode="lin" valueType="num">
                                      <p:cBhvr additive="base">
                                        <p:cTn id="22" dur="3000" fill="hold"/>
                                        <p:tgtEl>
                                          <p:spTgt spid="11"/>
                                        </p:tgtEl>
                                        <p:attrNameLst>
                                          <p:attrName>ppt_x</p:attrName>
                                        </p:attrNameLst>
                                      </p:cBhvr>
                                      <p:tavLst>
                                        <p:tav tm="0">
                                          <p:val>
                                            <p:strVal val="1+#ppt_w/2"/>
                                          </p:val>
                                        </p:tav>
                                        <p:tav tm="100000">
                                          <p:val>
                                            <p:strVal val="#ppt_x"/>
                                          </p:val>
                                        </p:tav>
                                      </p:tavLst>
                                    </p:anim>
                                    <p:anim calcmode="lin" valueType="num">
                                      <p:cBhvr additive="base">
                                        <p:cTn id="23" dur="3000" fill="hold"/>
                                        <p:tgtEl>
                                          <p:spTgt spid="11"/>
                                        </p:tgtEl>
                                        <p:attrNameLst>
                                          <p:attrName>ppt_y</p:attrName>
                                        </p:attrNameLst>
                                      </p:cBhvr>
                                      <p:tavLst>
                                        <p:tav tm="0">
                                          <p:val>
                                            <p:strVal val="1+#ppt_h/2"/>
                                          </p:val>
                                        </p:tav>
                                        <p:tav tm="100000">
                                          <p:val>
                                            <p:strVal val="#ppt_y"/>
                                          </p:val>
                                        </p:tav>
                                      </p:tavLst>
                                    </p:anim>
                                  </p:childTnLst>
                                </p:cTn>
                              </p:par>
                              <p:par>
                                <p:cTn id="24" presetID="2" presetClass="entr" presetSubtype="6" fill="hold" grpId="0" nodeType="withEffect">
                                  <p:stCondLst>
                                    <p:cond delay="0"/>
                                  </p:stCondLst>
                                  <p:childTnLst>
                                    <p:set>
                                      <p:cBhvr>
                                        <p:cTn id="25" dur="1" fill="hold">
                                          <p:stCondLst>
                                            <p:cond delay="0"/>
                                          </p:stCondLst>
                                        </p:cTn>
                                        <p:tgtEl>
                                          <p:spTgt spid="12"/>
                                        </p:tgtEl>
                                        <p:attrNameLst>
                                          <p:attrName>style.visibility</p:attrName>
                                        </p:attrNameLst>
                                      </p:cBhvr>
                                      <p:to>
                                        <p:strVal val="visible"/>
                                      </p:to>
                                    </p:set>
                                    <p:anim calcmode="lin" valueType="num">
                                      <p:cBhvr additive="base">
                                        <p:cTn id="26" dur="3000" fill="hold"/>
                                        <p:tgtEl>
                                          <p:spTgt spid="12"/>
                                        </p:tgtEl>
                                        <p:attrNameLst>
                                          <p:attrName>ppt_x</p:attrName>
                                        </p:attrNameLst>
                                      </p:cBhvr>
                                      <p:tavLst>
                                        <p:tav tm="0">
                                          <p:val>
                                            <p:strVal val="1+#ppt_w/2"/>
                                          </p:val>
                                        </p:tav>
                                        <p:tav tm="100000">
                                          <p:val>
                                            <p:strVal val="#ppt_x"/>
                                          </p:val>
                                        </p:tav>
                                      </p:tavLst>
                                    </p:anim>
                                    <p:anim calcmode="lin" valueType="num">
                                      <p:cBhvr additive="base">
                                        <p:cTn id="27" dur="3000" fill="hold"/>
                                        <p:tgtEl>
                                          <p:spTgt spid="12"/>
                                        </p:tgtEl>
                                        <p:attrNameLst>
                                          <p:attrName>ppt_y</p:attrName>
                                        </p:attrNameLst>
                                      </p:cBhvr>
                                      <p:tavLst>
                                        <p:tav tm="0">
                                          <p:val>
                                            <p:strVal val="1+#ppt_h/2"/>
                                          </p:val>
                                        </p:tav>
                                        <p:tav tm="100000">
                                          <p:val>
                                            <p:strVal val="#ppt_y"/>
                                          </p:val>
                                        </p:tav>
                                      </p:tavLst>
                                    </p:anim>
                                  </p:childTnLst>
                                </p:cTn>
                              </p:par>
                              <p:par>
                                <p:cTn id="28" presetID="2" presetClass="entr" presetSubtype="6" fill="hold" grpId="0" nodeType="withEffect">
                                  <p:stCondLst>
                                    <p:cond delay="0"/>
                                  </p:stCondLst>
                                  <p:childTnLst>
                                    <p:set>
                                      <p:cBhvr>
                                        <p:cTn id="29" dur="1" fill="hold">
                                          <p:stCondLst>
                                            <p:cond delay="0"/>
                                          </p:stCondLst>
                                        </p:cTn>
                                        <p:tgtEl>
                                          <p:spTgt spid="13"/>
                                        </p:tgtEl>
                                        <p:attrNameLst>
                                          <p:attrName>style.visibility</p:attrName>
                                        </p:attrNameLst>
                                      </p:cBhvr>
                                      <p:to>
                                        <p:strVal val="visible"/>
                                      </p:to>
                                    </p:set>
                                    <p:anim calcmode="lin" valueType="num">
                                      <p:cBhvr additive="base">
                                        <p:cTn id="30" dur="3000" fill="hold"/>
                                        <p:tgtEl>
                                          <p:spTgt spid="13"/>
                                        </p:tgtEl>
                                        <p:attrNameLst>
                                          <p:attrName>ppt_x</p:attrName>
                                        </p:attrNameLst>
                                      </p:cBhvr>
                                      <p:tavLst>
                                        <p:tav tm="0">
                                          <p:val>
                                            <p:strVal val="1+#ppt_w/2"/>
                                          </p:val>
                                        </p:tav>
                                        <p:tav tm="100000">
                                          <p:val>
                                            <p:strVal val="#ppt_x"/>
                                          </p:val>
                                        </p:tav>
                                      </p:tavLst>
                                    </p:anim>
                                    <p:anim calcmode="lin" valueType="num">
                                      <p:cBhvr additive="base">
                                        <p:cTn id="31" dur="3000" fill="hold"/>
                                        <p:tgtEl>
                                          <p:spTgt spid="13"/>
                                        </p:tgtEl>
                                        <p:attrNameLst>
                                          <p:attrName>ppt_y</p:attrName>
                                        </p:attrNameLst>
                                      </p:cBhvr>
                                      <p:tavLst>
                                        <p:tav tm="0">
                                          <p:val>
                                            <p:strVal val="1+#ppt_h/2"/>
                                          </p:val>
                                        </p:tav>
                                        <p:tav tm="100000">
                                          <p:val>
                                            <p:strVal val="#ppt_y"/>
                                          </p:val>
                                        </p:tav>
                                      </p:tavLst>
                                    </p:anim>
                                  </p:childTnLst>
                                </p:cTn>
                              </p:par>
                              <p:par>
                                <p:cTn id="32" presetID="2" presetClass="entr" presetSubtype="6" fill="hold" grpId="0" nodeType="withEffect">
                                  <p:stCondLst>
                                    <p:cond delay="0"/>
                                  </p:stCondLst>
                                  <p:childTnLst>
                                    <p:set>
                                      <p:cBhvr>
                                        <p:cTn id="33" dur="1" fill="hold">
                                          <p:stCondLst>
                                            <p:cond delay="0"/>
                                          </p:stCondLst>
                                        </p:cTn>
                                        <p:tgtEl>
                                          <p:spTgt spid="19"/>
                                        </p:tgtEl>
                                        <p:attrNameLst>
                                          <p:attrName>style.visibility</p:attrName>
                                        </p:attrNameLst>
                                      </p:cBhvr>
                                      <p:to>
                                        <p:strVal val="visible"/>
                                      </p:to>
                                    </p:set>
                                    <p:anim calcmode="lin" valueType="num">
                                      <p:cBhvr additive="base">
                                        <p:cTn id="34" dur="3000" fill="hold"/>
                                        <p:tgtEl>
                                          <p:spTgt spid="19"/>
                                        </p:tgtEl>
                                        <p:attrNameLst>
                                          <p:attrName>ppt_x</p:attrName>
                                        </p:attrNameLst>
                                      </p:cBhvr>
                                      <p:tavLst>
                                        <p:tav tm="0">
                                          <p:val>
                                            <p:strVal val="1+#ppt_w/2"/>
                                          </p:val>
                                        </p:tav>
                                        <p:tav tm="100000">
                                          <p:val>
                                            <p:strVal val="#ppt_x"/>
                                          </p:val>
                                        </p:tav>
                                      </p:tavLst>
                                    </p:anim>
                                    <p:anim calcmode="lin" valueType="num">
                                      <p:cBhvr additive="base">
                                        <p:cTn id="35" dur="3000" fill="hold"/>
                                        <p:tgtEl>
                                          <p:spTgt spid="19"/>
                                        </p:tgtEl>
                                        <p:attrNameLst>
                                          <p:attrName>ppt_y</p:attrName>
                                        </p:attrNameLst>
                                      </p:cBhvr>
                                      <p:tavLst>
                                        <p:tav tm="0">
                                          <p:val>
                                            <p:strVal val="1+#ppt_h/2"/>
                                          </p:val>
                                        </p:tav>
                                        <p:tav tm="100000">
                                          <p:val>
                                            <p:strVal val="#ppt_y"/>
                                          </p:val>
                                        </p:tav>
                                      </p:tavLst>
                                    </p:anim>
                                  </p:childTnLst>
                                </p:cTn>
                              </p:par>
                              <p:par>
                                <p:cTn id="36" presetID="2" presetClass="entr" presetSubtype="6" fill="hold" grpId="0" nodeType="withEffect">
                                  <p:stCondLst>
                                    <p:cond delay="0"/>
                                  </p:stCondLst>
                                  <p:childTnLst>
                                    <p:set>
                                      <p:cBhvr>
                                        <p:cTn id="37" dur="1" fill="hold">
                                          <p:stCondLst>
                                            <p:cond delay="0"/>
                                          </p:stCondLst>
                                        </p:cTn>
                                        <p:tgtEl>
                                          <p:spTgt spid="20"/>
                                        </p:tgtEl>
                                        <p:attrNameLst>
                                          <p:attrName>style.visibility</p:attrName>
                                        </p:attrNameLst>
                                      </p:cBhvr>
                                      <p:to>
                                        <p:strVal val="visible"/>
                                      </p:to>
                                    </p:set>
                                    <p:anim calcmode="lin" valueType="num">
                                      <p:cBhvr additive="base">
                                        <p:cTn id="38" dur="3000" fill="hold"/>
                                        <p:tgtEl>
                                          <p:spTgt spid="20"/>
                                        </p:tgtEl>
                                        <p:attrNameLst>
                                          <p:attrName>ppt_x</p:attrName>
                                        </p:attrNameLst>
                                      </p:cBhvr>
                                      <p:tavLst>
                                        <p:tav tm="0">
                                          <p:val>
                                            <p:strVal val="1+#ppt_w/2"/>
                                          </p:val>
                                        </p:tav>
                                        <p:tav tm="100000">
                                          <p:val>
                                            <p:strVal val="#ppt_x"/>
                                          </p:val>
                                        </p:tav>
                                      </p:tavLst>
                                    </p:anim>
                                    <p:anim calcmode="lin" valueType="num">
                                      <p:cBhvr additive="base">
                                        <p:cTn id="39" dur="3000" fill="hold"/>
                                        <p:tgtEl>
                                          <p:spTgt spid="20"/>
                                        </p:tgtEl>
                                        <p:attrNameLst>
                                          <p:attrName>ppt_y</p:attrName>
                                        </p:attrNameLst>
                                      </p:cBhvr>
                                      <p:tavLst>
                                        <p:tav tm="0">
                                          <p:val>
                                            <p:strVal val="1+#ppt_h/2"/>
                                          </p:val>
                                        </p:tav>
                                        <p:tav tm="100000">
                                          <p:val>
                                            <p:strVal val="#ppt_y"/>
                                          </p:val>
                                        </p:tav>
                                      </p:tavLst>
                                    </p:anim>
                                  </p:childTnLst>
                                </p:cTn>
                              </p:par>
                              <p:par>
                                <p:cTn id="40" presetID="2" presetClass="entr" presetSubtype="12" fill="hold" grpId="0" nodeType="withEffect">
                                  <p:stCondLst>
                                    <p:cond delay="0"/>
                                  </p:stCondLst>
                                  <p:childTnLst>
                                    <p:set>
                                      <p:cBhvr>
                                        <p:cTn id="41" dur="1" fill="hold">
                                          <p:stCondLst>
                                            <p:cond delay="0"/>
                                          </p:stCondLst>
                                        </p:cTn>
                                        <p:tgtEl>
                                          <p:spTgt spid="6"/>
                                        </p:tgtEl>
                                        <p:attrNameLst>
                                          <p:attrName>style.visibility</p:attrName>
                                        </p:attrNameLst>
                                      </p:cBhvr>
                                      <p:to>
                                        <p:strVal val="visible"/>
                                      </p:to>
                                    </p:set>
                                    <p:anim calcmode="lin" valueType="num">
                                      <p:cBhvr additive="base">
                                        <p:cTn id="42" dur="3000" fill="hold"/>
                                        <p:tgtEl>
                                          <p:spTgt spid="6"/>
                                        </p:tgtEl>
                                        <p:attrNameLst>
                                          <p:attrName>ppt_x</p:attrName>
                                        </p:attrNameLst>
                                      </p:cBhvr>
                                      <p:tavLst>
                                        <p:tav tm="0">
                                          <p:val>
                                            <p:strVal val="0-#ppt_w/2"/>
                                          </p:val>
                                        </p:tav>
                                        <p:tav tm="100000">
                                          <p:val>
                                            <p:strVal val="#ppt_x"/>
                                          </p:val>
                                        </p:tav>
                                      </p:tavLst>
                                    </p:anim>
                                    <p:anim calcmode="lin" valueType="num">
                                      <p:cBhvr additive="base">
                                        <p:cTn id="43" dur="3000" fill="hold"/>
                                        <p:tgtEl>
                                          <p:spTgt spid="6"/>
                                        </p:tgtEl>
                                        <p:attrNameLst>
                                          <p:attrName>ppt_y</p:attrName>
                                        </p:attrNameLst>
                                      </p:cBhvr>
                                      <p:tavLst>
                                        <p:tav tm="0">
                                          <p:val>
                                            <p:strVal val="1+#ppt_h/2"/>
                                          </p:val>
                                        </p:tav>
                                        <p:tav tm="100000">
                                          <p:val>
                                            <p:strVal val="#ppt_y"/>
                                          </p:val>
                                        </p:tav>
                                      </p:tavLst>
                                    </p:anim>
                                  </p:childTnLst>
                                </p:cTn>
                              </p:par>
                              <p:par>
                                <p:cTn id="44" presetID="2" presetClass="entr" presetSubtype="12" fill="hold" grpId="0" nodeType="withEffect">
                                  <p:stCondLst>
                                    <p:cond delay="0"/>
                                  </p:stCondLst>
                                  <p:childTnLst>
                                    <p:set>
                                      <p:cBhvr>
                                        <p:cTn id="45" dur="1" fill="hold">
                                          <p:stCondLst>
                                            <p:cond delay="0"/>
                                          </p:stCondLst>
                                        </p:cTn>
                                        <p:tgtEl>
                                          <p:spTgt spid="8"/>
                                        </p:tgtEl>
                                        <p:attrNameLst>
                                          <p:attrName>style.visibility</p:attrName>
                                        </p:attrNameLst>
                                      </p:cBhvr>
                                      <p:to>
                                        <p:strVal val="visible"/>
                                      </p:to>
                                    </p:set>
                                    <p:anim calcmode="lin" valueType="num">
                                      <p:cBhvr additive="base">
                                        <p:cTn id="46" dur="3000" fill="hold"/>
                                        <p:tgtEl>
                                          <p:spTgt spid="8"/>
                                        </p:tgtEl>
                                        <p:attrNameLst>
                                          <p:attrName>ppt_x</p:attrName>
                                        </p:attrNameLst>
                                      </p:cBhvr>
                                      <p:tavLst>
                                        <p:tav tm="0">
                                          <p:val>
                                            <p:strVal val="0-#ppt_w/2"/>
                                          </p:val>
                                        </p:tav>
                                        <p:tav tm="100000">
                                          <p:val>
                                            <p:strVal val="#ppt_x"/>
                                          </p:val>
                                        </p:tav>
                                      </p:tavLst>
                                    </p:anim>
                                    <p:anim calcmode="lin" valueType="num">
                                      <p:cBhvr additive="base">
                                        <p:cTn id="47" dur="3000" fill="hold"/>
                                        <p:tgtEl>
                                          <p:spTgt spid="8"/>
                                        </p:tgtEl>
                                        <p:attrNameLst>
                                          <p:attrName>ppt_y</p:attrName>
                                        </p:attrNameLst>
                                      </p:cBhvr>
                                      <p:tavLst>
                                        <p:tav tm="0">
                                          <p:val>
                                            <p:strVal val="1+#ppt_h/2"/>
                                          </p:val>
                                        </p:tav>
                                        <p:tav tm="100000">
                                          <p:val>
                                            <p:strVal val="#ppt_y"/>
                                          </p:val>
                                        </p:tav>
                                      </p:tavLst>
                                    </p:anim>
                                  </p:childTnLst>
                                </p:cTn>
                              </p:par>
                              <p:par>
                                <p:cTn id="48" presetID="2" presetClass="entr" presetSubtype="12" fill="hold" grpId="0" nodeType="withEffect">
                                  <p:stCondLst>
                                    <p:cond delay="0"/>
                                  </p:stCondLst>
                                  <p:childTnLst>
                                    <p:set>
                                      <p:cBhvr>
                                        <p:cTn id="49" dur="1" fill="hold">
                                          <p:stCondLst>
                                            <p:cond delay="0"/>
                                          </p:stCondLst>
                                        </p:cTn>
                                        <p:tgtEl>
                                          <p:spTgt spid="10"/>
                                        </p:tgtEl>
                                        <p:attrNameLst>
                                          <p:attrName>style.visibility</p:attrName>
                                        </p:attrNameLst>
                                      </p:cBhvr>
                                      <p:to>
                                        <p:strVal val="visible"/>
                                      </p:to>
                                    </p:set>
                                    <p:anim calcmode="lin" valueType="num">
                                      <p:cBhvr additive="base">
                                        <p:cTn id="50" dur="3000" fill="hold"/>
                                        <p:tgtEl>
                                          <p:spTgt spid="10"/>
                                        </p:tgtEl>
                                        <p:attrNameLst>
                                          <p:attrName>ppt_x</p:attrName>
                                        </p:attrNameLst>
                                      </p:cBhvr>
                                      <p:tavLst>
                                        <p:tav tm="0">
                                          <p:val>
                                            <p:strVal val="0-#ppt_w/2"/>
                                          </p:val>
                                        </p:tav>
                                        <p:tav tm="100000">
                                          <p:val>
                                            <p:strVal val="#ppt_x"/>
                                          </p:val>
                                        </p:tav>
                                      </p:tavLst>
                                    </p:anim>
                                    <p:anim calcmode="lin" valueType="num">
                                      <p:cBhvr additive="base">
                                        <p:cTn id="51" dur="3000" fill="hold"/>
                                        <p:tgtEl>
                                          <p:spTgt spid="10"/>
                                        </p:tgtEl>
                                        <p:attrNameLst>
                                          <p:attrName>ppt_y</p:attrName>
                                        </p:attrNameLst>
                                      </p:cBhvr>
                                      <p:tavLst>
                                        <p:tav tm="0">
                                          <p:val>
                                            <p:strVal val="1+#ppt_h/2"/>
                                          </p:val>
                                        </p:tav>
                                        <p:tav tm="100000">
                                          <p:val>
                                            <p:strVal val="#ppt_y"/>
                                          </p:val>
                                        </p:tav>
                                      </p:tavLst>
                                    </p:anim>
                                  </p:childTnLst>
                                </p:cTn>
                              </p:par>
                              <p:par>
                                <p:cTn id="52" presetID="2" presetClass="entr" presetSubtype="12" fill="hold" grpId="0" nodeType="withEffect">
                                  <p:stCondLst>
                                    <p:cond delay="0"/>
                                  </p:stCondLst>
                                  <p:childTnLst>
                                    <p:set>
                                      <p:cBhvr>
                                        <p:cTn id="53" dur="1" fill="hold">
                                          <p:stCondLst>
                                            <p:cond delay="0"/>
                                          </p:stCondLst>
                                        </p:cTn>
                                        <p:tgtEl>
                                          <p:spTgt spid="14"/>
                                        </p:tgtEl>
                                        <p:attrNameLst>
                                          <p:attrName>style.visibility</p:attrName>
                                        </p:attrNameLst>
                                      </p:cBhvr>
                                      <p:to>
                                        <p:strVal val="visible"/>
                                      </p:to>
                                    </p:set>
                                    <p:anim calcmode="lin" valueType="num">
                                      <p:cBhvr additive="base">
                                        <p:cTn id="54" dur="3000" fill="hold"/>
                                        <p:tgtEl>
                                          <p:spTgt spid="14"/>
                                        </p:tgtEl>
                                        <p:attrNameLst>
                                          <p:attrName>ppt_x</p:attrName>
                                        </p:attrNameLst>
                                      </p:cBhvr>
                                      <p:tavLst>
                                        <p:tav tm="0">
                                          <p:val>
                                            <p:strVal val="0-#ppt_w/2"/>
                                          </p:val>
                                        </p:tav>
                                        <p:tav tm="100000">
                                          <p:val>
                                            <p:strVal val="#ppt_x"/>
                                          </p:val>
                                        </p:tav>
                                      </p:tavLst>
                                    </p:anim>
                                    <p:anim calcmode="lin" valueType="num">
                                      <p:cBhvr additive="base">
                                        <p:cTn id="55" dur="3000" fill="hold"/>
                                        <p:tgtEl>
                                          <p:spTgt spid="14"/>
                                        </p:tgtEl>
                                        <p:attrNameLst>
                                          <p:attrName>ppt_y</p:attrName>
                                        </p:attrNameLst>
                                      </p:cBhvr>
                                      <p:tavLst>
                                        <p:tav tm="0">
                                          <p:val>
                                            <p:strVal val="1+#ppt_h/2"/>
                                          </p:val>
                                        </p:tav>
                                        <p:tav tm="100000">
                                          <p:val>
                                            <p:strVal val="#ppt_y"/>
                                          </p:val>
                                        </p:tav>
                                      </p:tavLst>
                                    </p:anim>
                                  </p:childTnLst>
                                </p:cTn>
                              </p:par>
                              <p:par>
                                <p:cTn id="56" presetID="2" presetClass="entr" presetSubtype="12" fill="hold" grpId="0" nodeType="withEffect">
                                  <p:stCondLst>
                                    <p:cond delay="0"/>
                                  </p:stCondLst>
                                  <p:childTnLst>
                                    <p:set>
                                      <p:cBhvr>
                                        <p:cTn id="57" dur="1" fill="hold">
                                          <p:stCondLst>
                                            <p:cond delay="0"/>
                                          </p:stCondLst>
                                        </p:cTn>
                                        <p:tgtEl>
                                          <p:spTgt spid="15"/>
                                        </p:tgtEl>
                                        <p:attrNameLst>
                                          <p:attrName>style.visibility</p:attrName>
                                        </p:attrNameLst>
                                      </p:cBhvr>
                                      <p:to>
                                        <p:strVal val="visible"/>
                                      </p:to>
                                    </p:set>
                                    <p:anim calcmode="lin" valueType="num">
                                      <p:cBhvr additive="base">
                                        <p:cTn id="58" dur="3000" fill="hold"/>
                                        <p:tgtEl>
                                          <p:spTgt spid="15"/>
                                        </p:tgtEl>
                                        <p:attrNameLst>
                                          <p:attrName>ppt_x</p:attrName>
                                        </p:attrNameLst>
                                      </p:cBhvr>
                                      <p:tavLst>
                                        <p:tav tm="0">
                                          <p:val>
                                            <p:strVal val="0-#ppt_w/2"/>
                                          </p:val>
                                        </p:tav>
                                        <p:tav tm="100000">
                                          <p:val>
                                            <p:strVal val="#ppt_x"/>
                                          </p:val>
                                        </p:tav>
                                      </p:tavLst>
                                    </p:anim>
                                    <p:anim calcmode="lin" valueType="num">
                                      <p:cBhvr additive="base">
                                        <p:cTn id="59" dur="3000" fill="hold"/>
                                        <p:tgtEl>
                                          <p:spTgt spid="15"/>
                                        </p:tgtEl>
                                        <p:attrNameLst>
                                          <p:attrName>ppt_y</p:attrName>
                                        </p:attrNameLst>
                                      </p:cBhvr>
                                      <p:tavLst>
                                        <p:tav tm="0">
                                          <p:val>
                                            <p:strVal val="1+#ppt_h/2"/>
                                          </p:val>
                                        </p:tav>
                                        <p:tav tm="100000">
                                          <p:val>
                                            <p:strVal val="#ppt_y"/>
                                          </p:val>
                                        </p:tav>
                                      </p:tavLst>
                                    </p:anim>
                                  </p:childTnLst>
                                </p:cTn>
                              </p:par>
                              <p:par>
                                <p:cTn id="60" presetID="2" presetClass="entr" presetSubtype="12" fill="hold" grpId="0" nodeType="withEffect">
                                  <p:stCondLst>
                                    <p:cond delay="0"/>
                                  </p:stCondLst>
                                  <p:childTnLst>
                                    <p:set>
                                      <p:cBhvr>
                                        <p:cTn id="61" dur="1" fill="hold">
                                          <p:stCondLst>
                                            <p:cond delay="0"/>
                                          </p:stCondLst>
                                        </p:cTn>
                                        <p:tgtEl>
                                          <p:spTgt spid="16"/>
                                        </p:tgtEl>
                                        <p:attrNameLst>
                                          <p:attrName>style.visibility</p:attrName>
                                        </p:attrNameLst>
                                      </p:cBhvr>
                                      <p:to>
                                        <p:strVal val="visible"/>
                                      </p:to>
                                    </p:set>
                                    <p:anim calcmode="lin" valueType="num">
                                      <p:cBhvr additive="base">
                                        <p:cTn id="62" dur="3000" fill="hold"/>
                                        <p:tgtEl>
                                          <p:spTgt spid="16"/>
                                        </p:tgtEl>
                                        <p:attrNameLst>
                                          <p:attrName>ppt_x</p:attrName>
                                        </p:attrNameLst>
                                      </p:cBhvr>
                                      <p:tavLst>
                                        <p:tav tm="0">
                                          <p:val>
                                            <p:strVal val="0-#ppt_w/2"/>
                                          </p:val>
                                        </p:tav>
                                        <p:tav tm="100000">
                                          <p:val>
                                            <p:strVal val="#ppt_x"/>
                                          </p:val>
                                        </p:tav>
                                      </p:tavLst>
                                    </p:anim>
                                    <p:anim calcmode="lin" valueType="num">
                                      <p:cBhvr additive="base">
                                        <p:cTn id="63" dur="3000" fill="hold"/>
                                        <p:tgtEl>
                                          <p:spTgt spid="16"/>
                                        </p:tgtEl>
                                        <p:attrNameLst>
                                          <p:attrName>ppt_y</p:attrName>
                                        </p:attrNameLst>
                                      </p:cBhvr>
                                      <p:tavLst>
                                        <p:tav tm="0">
                                          <p:val>
                                            <p:strVal val="1+#ppt_h/2"/>
                                          </p:val>
                                        </p:tav>
                                        <p:tav tm="100000">
                                          <p:val>
                                            <p:strVal val="#ppt_y"/>
                                          </p:val>
                                        </p:tav>
                                      </p:tavLst>
                                    </p:anim>
                                  </p:childTnLst>
                                </p:cTn>
                              </p:par>
                              <p:par>
                                <p:cTn id="64" presetID="2" presetClass="entr" presetSubtype="12" fill="hold" grpId="0" nodeType="withEffect">
                                  <p:stCondLst>
                                    <p:cond delay="0"/>
                                  </p:stCondLst>
                                  <p:childTnLst>
                                    <p:set>
                                      <p:cBhvr>
                                        <p:cTn id="65" dur="1" fill="hold">
                                          <p:stCondLst>
                                            <p:cond delay="0"/>
                                          </p:stCondLst>
                                        </p:cTn>
                                        <p:tgtEl>
                                          <p:spTgt spid="17"/>
                                        </p:tgtEl>
                                        <p:attrNameLst>
                                          <p:attrName>style.visibility</p:attrName>
                                        </p:attrNameLst>
                                      </p:cBhvr>
                                      <p:to>
                                        <p:strVal val="visible"/>
                                      </p:to>
                                    </p:set>
                                    <p:anim calcmode="lin" valueType="num">
                                      <p:cBhvr additive="base">
                                        <p:cTn id="66" dur="3000" fill="hold"/>
                                        <p:tgtEl>
                                          <p:spTgt spid="17"/>
                                        </p:tgtEl>
                                        <p:attrNameLst>
                                          <p:attrName>ppt_x</p:attrName>
                                        </p:attrNameLst>
                                      </p:cBhvr>
                                      <p:tavLst>
                                        <p:tav tm="0">
                                          <p:val>
                                            <p:strVal val="0-#ppt_w/2"/>
                                          </p:val>
                                        </p:tav>
                                        <p:tav tm="100000">
                                          <p:val>
                                            <p:strVal val="#ppt_x"/>
                                          </p:val>
                                        </p:tav>
                                      </p:tavLst>
                                    </p:anim>
                                    <p:anim calcmode="lin" valueType="num">
                                      <p:cBhvr additive="base">
                                        <p:cTn id="67" dur="3000" fill="hold"/>
                                        <p:tgtEl>
                                          <p:spTgt spid="17"/>
                                        </p:tgtEl>
                                        <p:attrNameLst>
                                          <p:attrName>ppt_y</p:attrName>
                                        </p:attrNameLst>
                                      </p:cBhvr>
                                      <p:tavLst>
                                        <p:tav tm="0">
                                          <p:val>
                                            <p:strVal val="1+#ppt_h/2"/>
                                          </p:val>
                                        </p:tav>
                                        <p:tav tm="100000">
                                          <p:val>
                                            <p:strVal val="#ppt_y"/>
                                          </p:val>
                                        </p:tav>
                                      </p:tavLst>
                                    </p:anim>
                                  </p:childTnLst>
                                </p:cTn>
                              </p:par>
                              <p:par>
                                <p:cTn id="68" presetID="2" presetClass="entr" presetSubtype="12" fill="hold" grpId="0" nodeType="withEffect">
                                  <p:stCondLst>
                                    <p:cond delay="0"/>
                                  </p:stCondLst>
                                  <p:childTnLst>
                                    <p:set>
                                      <p:cBhvr>
                                        <p:cTn id="69" dur="1" fill="hold">
                                          <p:stCondLst>
                                            <p:cond delay="0"/>
                                          </p:stCondLst>
                                        </p:cTn>
                                        <p:tgtEl>
                                          <p:spTgt spid="18"/>
                                        </p:tgtEl>
                                        <p:attrNameLst>
                                          <p:attrName>style.visibility</p:attrName>
                                        </p:attrNameLst>
                                      </p:cBhvr>
                                      <p:to>
                                        <p:strVal val="visible"/>
                                      </p:to>
                                    </p:set>
                                    <p:anim calcmode="lin" valueType="num">
                                      <p:cBhvr additive="base">
                                        <p:cTn id="70" dur="3000" fill="hold"/>
                                        <p:tgtEl>
                                          <p:spTgt spid="18"/>
                                        </p:tgtEl>
                                        <p:attrNameLst>
                                          <p:attrName>ppt_x</p:attrName>
                                        </p:attrNameLst>
                                      </p:cBhvr>
                                      <p:tavLst>
                                        <p:tav tm="0">
                                          <p:val>
                                            <p:strVal val="0-#ppt_w/2"/>
                                          </p:val>
                                        </p:tav>
                                        <p:tav tm="100000">
                                          <p:val>
                                            <p:strVal val="#ppt_x"/>
                                          </p:val>
                                        </p:tav>
                                      </p:tavLst>
                                    </p:anim>
                                    <p:anim calcmode="lin" valueType="num">
                                      <p:cBhvr additive="base">
                                        <p:cTn id="71" dur="3000" fill="hold"/>
                                        <p:tgtEl>
                                          <p:spTgt spid="18"/>
                                        </p:tgtEl>
                                        <p:attrNameLst>
                                          <p:attrName>ppt_y</p:attrName>
                                        </p:attrNameLst>
                                      </p:cBhvr>
                                      <p:tavLst>
                                        <p:tav tm="0">
                                          <p:val>
                                            <p:strVal val="1+#ppt_h/2"/>
                                          </p:val>
                                        </p:tav>
                                        <p:tav tm="100000">
                                          <p:val>
                                            <p:strVal val="#ppt_y"/>
                                          </p:val>
                                        </p:tav>
                                      </p:tavLst>
                                    </p:anim>
                                  </p:childTnLst>
                                </p:cTn>
                              </p:par>
                              <p:par>
                                <p:cTn id="72" presetID="8" presetClass="emph" presetSubtype="0" fill="hold" grpId="1" nodeType="withEffect">
                                  <p:stCondLst>
                                    <p:cond delay="0"/>
                                  </p:stCondLst>
                                  <p:childTnLst>
                                    <p:animRot by="21600000">
                                      <p:cBhvr>
                                        <p:cTn id="73" dur="3000" fill="hold"/>
                                        <p:tgtEl>
                                          <p:spTgt spid="5"/>
                                        </p:tgtEl>
                                        <p:attrNameLst>
                                          <p:attrName>r</p:attrName>
                                        </p:attrNameLst>
                                      </p:cBhvr>
                                    </p:animRot>
                                  </p:childTnLst>
                                </p:cTn>
                              </p:par>
                              <p:par>
                                <p:cTn id="74" presetID="8" presetClass="emph" presetSubtype="0" fill="hold" grpId="1" nodeType="withEffect">
                                  <p:stCondLst>
                                    <p:cond delay="0"/>
                                  </p:stCondLst>
                                  <p:childTnLst>
                                    <p:animRot by="21600000">
                                      <p:cBhvr>
                                        <p:cTn id="75" dur="3000" fill="hold"/>
                                        <p:tgtEl>
                                          <p:spTgt spid="7"/>
                                        </p:tgtEl>
                                        <p:attrNameLst>
                                          <p:attrName>r</p:attrName>
                                        </p:attrNameLst>
                                      </p:cBhvr>
                                    </p:animRot>
                                  </p:childTnLst>
                                </p:cTn>
                              </p:par>
                              <p:par>
                                <p:cTn id="76" presetID="8" presetClass="emph" presetSubtype="0" fill="hold" grpId="1" nodeType="withEffect">
                                  <p:stCondLst>
                                    <p:cond delay="0"/>
                                  </p:stCondLst>
                                  <p:childTnLst>
                                    <p:animRot by="21600000">
                                      <p:cBhvr>
                                        <p:cTn id="77" dur="3000" fill="hold"/>
                                        <p:tgtEl>
                                          <p:spTgt spid="9"/>
                                        </p:tgtEl>
                                        <p:attrNameLst>
                                          <p:attrName>r</p:attrName>
                                        </p:attrNameLst>
                                      </p:cBhvr>
                                    </p:animRot>
                                  </p:childTnLst>
                                </p:cTn>
                              </p:par>
                              <p:par>
                                <p:cTn id="78" presetID="8" presetClass="emph" presetSubtype="0" fill="hold" grpId="1" nodeType="withEffect">
                                  <p:stCondLst>
                                    <p:cond delay="0"/>
                                  </p:stCondLst>
                                  <p:childTnLst>
                                    <p:animRot by="21600000">
                                      <p:cBhvr>
                                        <p:cTn id="79" dur="3000" fill="hold"/>
                                        <p:tgtEl>
                                          <p:spTgt spid="11"/>
                                        </p:tgtEl>
                                        <p:attrNameLst>
                                          <p:attrName>r</p:attrName>
                                        </p:attrNameLst>
                                      </p:cBhvr>
                                    </p:animRot>
                                  </p:childTnLst>
                                </p:cTn>
                              </p:par>
                              <p:par>
                                <p:cTn id="80" presetID="8" presetClass="emph" presetSubtype="0" fill="hold" grpId="1" nodeType="withEffect">
                                  <p:stCondLst>
                                    <p:cond delay="0"/>
                                  </p:stCondLst>
                                  <p:childTnLst>
                                    <p:animRot by="21600000">
                                      <p:cBhvr>
                                        <p:cTn id="81" dur="3000" fill="hold"/>
                                        <p:tgtEl>
                                          <p:spTgt spid="12"/>
                                        </p:tgtEl>
                                        <p:attrNameLst>
                                          <p:attrName>r</p:attrName>
                                        </p:attrNameLst>
                                      </p:cBhvr>
                                    </p:animRot>
                                  </p:childTnLst>
                                </p:cTn>
                              </p:par>
                              <p:par>
                                <p:cTn id="82" presetID="8" presetClass="emph" presetSubtype="0" fill="hold" grpId="1" nodeType="withEffect">
                                  <p:stCondLst>
                                    <p:cond delay="0"/>
                                  </p:stCondLst>
                                  <p:childTnLst>
                                    <p:animRot by="21600000">
                                      <p:cBhvr>
                                        <p:cTn id="83" dur="3000" fill="hold"/>
                                        <p:tgtEl>
                                          <p:spTgt spid="13"/>
                                        </p:tgtEl>
                                        <p:attrNameLst>
                                          <p:attrName>r</p:attrName>
                                        </p:attrNameLst>
                                      </p:cBhvr>
                                    </p:animRot>
                                  </p:childTnLst>
                                </p:cTn>
                              </p:par>
                              <p:par>
                                <p:cTn id="84" presetID="8" presetClass="emph" presetSubtype="0" fill="hold" grpId="1" nodeType="withEffect">
                                  <p:stCondLst>
                                    <p:cond delay="0"/>
                                  </p:stCondLst>
                                  <p:childTnLst>
                                    <p:animRot by="21600000">
                                      <p:cBhvr>
                                        <p:cTn id="85" dur="3000" fill="hold"/>
                                        <p:tgtEl>
                                          <p:spTgt spid="19"/>
                                        </p:tgtEl>
                                        <p:attrNameLst>
                                          <p:attrName>r</p:attrName>
                                        </p:attrNameLst>
                                      </p:cBhvr>
                                    </p:animRot>
                                  </p:childTnLst>
                                </p:cTn>
                              </p:par>
                              <p:par>
                                <p:cTn id="86" presetID="8" presetClass="emph" presetSubtype="0" fill="hold" grpId="1" nodeType="withEffect">
                                  <p:stCondLst>
                                    <p:cond delay="0"/>
                                  </p:stCondLst>
                                  <p:childTnLst>
                                    <p:animRot by="21600000">
                                      <p:cBhvr>
                                        <p:cTn id="87" dur="3000" fill="hold"/>
                                        <p:tgtEl>
                                          <p:spTgt spid="20"/>
                                        </p:tgtEl>
                                        <p:attrNameLst>
                                          <p:attrName>r</p:attrName>
                                        </p:attrNameLst>
                                      </p:cBhvr>
                                    </p:animRot>
                                  </p:childTnLst>
                                </p:cTn>
                              </p:par>
                              <p:par>
                                <p:cTn id="88" presetID="8" presetClass="emph" presetSubtype="0" fill="hold" grpId="1" nodeType="withEffect">
                                  <p:stCondLst>
                                    <p:cond delay="0"/>
                                  </p:stCondLst>
                                  <p:childTnLst>
                                    <p:animRot by="-21600000">
                                      <p:cBhvr>
                                        <p:cTn id="89" dur="3000" fill="hold"/>
                                        <p:tgtEl>
                                          <p:spTgt spid="6"/>
                                        </p:tgtEl>
                                        <p:attrNameLst>
                                          <p:attrName>r</p:attrName>
                                        </p:attrNameLst>
                                      </p:cBhvr>
                                    </p:animRot>
                                  </p:childTnLst>
                                </p:cTn>
                              </p:par>
                              <p:par>
                                <p:cTn id="90" presetID="8" presetClass="emph" presetSubtype="0" fill="hold" grpId="1" nodeType="withEffect">
                                  <p:stCondLst>
                                    <p:cond delay="0"/>
                                  </p:stCondLst>
                                  <p:childTnLst>
                                    <p:animRot by="-21600000">
                                      <p:cBhvr>
                                        <p:cTn id="91" dur="3000" fill="hold"/>
                                        <p:tgtEl>
                                          <p:spTgt spid="8"/>
                                        </p:tgtEl>
                                        <p:attrNameLst>
                                          <p:attrName>r</p:attrName>
                                        </p:attrNameLst>
                                      </p:cBhvr>
                                    </p:animRot>
                                  </p:childTnLst>
                                </p:cTn>
                              </p:par>
                              <p:par>
                                <p:cTn id="92" presetID="8" presetClass="emph" presetSubtype="0" fill="hold" grpId="1" nodeType="withEffect">
                                  <p:stCondLst>
                                    <p:cond delay="0"/>
                                  </p:stCondLst>
                                  <p:childTnLst>
                                    <p:animRot by="-21600000">
                                      <p:cBhvr>
                                        <p:cTn id="93" dur="3000" fill="hold"/>
                                        <p:tgtEl>
                                          <p:spTgt spid="10"/>
                                        </p:tgtEl>
                                        <p:attrNameLst>
                                          <p:attrName>r</p:attrName>
                                        </p:attrNameLst>
                                      </p:cBhvr>
                                    </p:animRot>
                                  </p:childTnLst>
                                </p:cTn>
                              </p:par>
                              <p:par>
                                <p:cTn id="94" presetID="8" presetClass="emph" presetSubtype="0" fill="hold" grpId="1" nodeType="withEffect">
                                  <p:stCondLst>
                                    <p:cond delay="0"/>
                                  </p:stCondLst>
                                  <p:childTnLst>
                                    <p:animRot by="-21600000">
                                      <p:cBhvr>
                                        <p:cTn id="95" dur="3000" fill="hold"/>
                                        <p:tgtEl>
                                          <p:spTgt spid="14"/>
                                        </p:tgtEl>
                                        <p:attrNameLst>
                                          <p:attrName>r</p:attrName>
                                        </p:attrNameLst>
                                      </p:cBhvr>
                                    </p:animRot>
                                  </p:childTnLst>
                                </p:cTn>
                              </p:par>
                              <p:par>
                                <p:cTn id="96" presetID="8" presetClass="emph" presetSubtype="0" fill="hold" grpId="1" nodeType="withEffect">
                                  <p:stCondLst>
                                    <p:cond delay="0"/>
                                  </p:stCondLst>
                                  <p:childTnLst>
                                    <p:animRot by="-21600000">
                                      <p:cBhvr>
                                        <p:cTn id="97" dur="3000" fill="hold"/>
                                        <p:tgtEl>
                                          <p:spTgt spid="15"/>
                                        </p:tgtEl>
                                        <p:attrNameLst>
                                          <p:attrName>r</p:attrName>
                                        </p:attrNameLst>
                                      </p:cBhvr>
                                    </p:animRot>
                                  </p:childTnLst>
                                </p:cTn>
                              </p:par>
                              <p:par>
                                <p:cTn id="98" presetID="8" presetClass="emph" presetSubtype="0" fill="hold" grpId="1" nodeType="withEffect">
                                  <p:stCondLst>
                                    <p:cond delay="0"/>
                                  </p:stCondLst>
                                  <p:childTnLst>
                                    <p:animRot by="-21600000">
                                      <p:cBhvr>
                                        <p:cTn id="99" dur="3000" fill="hold"/>
                                        <p:tgtEl>
                                          <p:spTgt spid="16"/>
                                        </p:tgtEl>
                                        <p:attrNameLst>
                                          <p:attrName>r</p:attrName>
                                        </p:attrNameLst>
                                      </p:cBhvr>
                                    </p:animRot>
                                  </p:childTnLst>
                                </p:cTn>
                              </p:par>
                              <p:par>
                                <p:cTn id="100" presetID="8" presetClass="emph" presetSubtype="0" fill="hold" grpId="1" nodeType="withEffect">
                                  <p:stCondLst>
                                    <p:cond delay="0"/>
                                  </p:stCondLst>
                                  <p:childTnLst>
                                    <p:animRot by="-21600000">
                                      <p:cBhvr>
                                        <p:cTn id="101" dur="3000" fill="hold"/>
                                        <p:tgtEl>
                                          <p:spTgt spid="17"/>
                                        </p:tgtEl>
                                        <p:attrNameLst>
                                          <p:attrName>r</p:attrName>
                                        </p:attrNameLst>
                                      </p:cBhvr>
                                    </p:animRot>
                                  </p:childTnLst>
                                </p:cTn>
                              </p:par>
                              <p:par>
                                <p:cTn id="102" presetID="8" presetClass="emph" presetSubtype="0" fill="hold" grpId="1" nodeType="withEffect">
                                  <p:stCondLst>
                                    <p:cond delay="0"/>
                                  </p:stCondLst>
                                  <p:childTnLst>
                                    <p:animRot by="-21600000">
                                      <p:cBhvr>
                                        <p:cTn id="103" dur="3000" fill="hold"/>
                                        <p:tgtEl>
                                          <p:spTgt spid="18"/>
                                        </p:tgtEl>
                                        <p:attrNameLst>
                                          <p:attrName>r</p:attrName>
                                        </p:attrNameLst>
                                      </p:cBhvr>
                                    </p:animRot>
                                  </p:childTnLst>
                                </p:cTn>
                              </p:par>
                            </p:childTnLst>
                          </p:cTn>
                        </p:par>
                        <p:par>
                          <p:cTn id="104" fill="hold">
                            <p:stCondLst>
                              <p:cond delay="3000"/>
                            </p:stCondLst>
                            <p:childTnLst>
                              <p:par>
                                <p:cTn id="105" presetID="2" presetClass="exit" presetSubtype="6" fill="hold" grpId="2" nodeType="afterEffect">
                                  <p:stCondLst>
                                    <p:cond delay="0"/>
                                  </p:stCondLst>
                                  <p:childTnLst>
                                    <p:anim calcmode="lin" valueType="num">
                                      <p:cBhvr additive="base">
                                        <p:cTn id="106" dur="3000"/>
                                        <p:tgtEl>
                                          <p:spTgt spid="5"/>
                                        </p:tgtEl>
                                        <p:attrNameLst>
                                          <p:attrName>ppt_x</p:attrName>
                                        </p:attrNameLst>
                                      </p:cBhvr>
                                      <p:tavLst>
                                        <p:tav tm="0">
                                          <p:val>
                                            <p:strVal val="ppt_x"/>
                                          </p:val>
                                        </p:tav>
                                        <p:tav tm="100000">
                                          <p:val>
                                            <p:strVal val="1+ppt_w/2"/>
                                          </p:val>
                                        </p:tav>
                                      </p:tavLst>
                                    </p:anim>
                                    <p:anim calcmode="lin" valueType="num">
                                      <p:cBhvr additive="base">
                                        <p:cTn id="107" dur="3000"/>
                                        <p:tgtEl>
                                          <p:spTgt spid="5"/>
                                        </p:tgtEl>
                                        <p:attrNameLst>
                                          <p:attrName>ppt_y</p:attrName>
                                        </p:attrNameLst>
                                      </p:cBhvr>
                                      <p:tavLst>
                                        <p:tav tm="0">
                                          <p:val>
                                            <p:strVal val="ppt_y"/>
                                          </p:val>
                                        </p:tav>
                                        <p:tav tm="100000">
                                          <p:val>
                                            <p:strVal val="1+ppt_h/2"/>
                                          </p:val>
                                        </p:tav>
                                      </p:tavLst>
                                    </p:anim>
                                    <p:set>
                                      <p:cBhvr>
                                        <p:cTn id="108" dur="1" fill="hold">
                                          <p:stCondLst>
                                            <p:cond delay="2999"/>
                                          </p:stCondLst>
                                        </p:cTn>
                                        <p:tgtEl>
                                          <p:spTgt spid="5"/>
                                        </p:tgtEl>
                                        <p:attrNameLst>
                                          <p:attrName>style.visibility</p:attrName>
                                        </p:attrNameLst>
                                      </p:cBhvr>
                                      <p:to>
                                        <p:strVal val="hidden"/>
                                      </p:to>
                                    </p:set>
                                  </p:childTnLst>
                                </p:cTn>
                              </p:par>
                              <p:par>
                                <p:cTn id="109" presetID="2" presetClass="exit" presetSubtype="6" fill="hold" grpId="2" nodeType="withEffect">
                                  <p:stCondLst>
                                    <p:cond delay="0"/>
                                  </p:stCondLst>
                                  <p:childTnLst>
                                    <p:anim calcmode="lin" valueType="num">
                                      <p:cBhvr additive="base">
                                        <p:cTn id="110" dur="3000"/>
                                        <p:tgtEl>
                                          <p:spTgt spid="7"/>
                                        </p:tgtEl>
                                        <p:attrNameLst>
                                          <p:attrName>ppt_x</p:attrName>
                                        </p:attrNameLst>
                                      </p:cBhvr>
                                      <p:tavLst>
                                        <p:tav tm="0">
                                          <p:val>
                                            <p:strVal val="ppt_x"/>
                                          </p:val>
                                        </p:tav>
                                        <p:tav tm="100000">
                                          <p:val>
                                            <p:strVal val="1+ppt_w/2"/>
                                          </p:val>
                                        </p:tav>
                                      </p:tavLst>
                                    </p:anim>
                                    <p:anim calcmode="lin" valueType="num">
                                      <p:cBhvr additive="base">
                                        <p:cTn id="111" dur="3000"/>
                                        <p:tgtEl>
                                          <p:spTgt spid="7"/>
                                        </p:tgtEl>
                                        <p:attrNameLst>
                                          <p:attrName>ppt_y</p:attrName>
                                        </p:attrNameLst>
                                      </p:cBhvr>
                                      <p:tavLst>
                                        <p:tav tm="0">
                                          <p:val>
                                            <p:strVal val="ppt_y"/>
                                          </p:val>
                                        </p:tav>
                                        <p:tav tm="100000">
                                          <p:val>
                                            <p:strVal val="1+ppt_h/2"/>
                                          </p:val>
                                        </p:tav>
                                      </p:tavLst>
                                    </p:anim>
                                    <p:set>
                                      <p:cBhvr>
                                        <p:cTn id="112" dur="1" fill="hold">
                                          <p:stCondLst>
                                            <p:cond delay="2999"/>
                                          </p:stCondLst>
                                        </p:cTn>
                                        <p:tgtEl>
                                          <p:spTgt spid="7"/>
                                        </p:tgtEl>
                                        <p:attrNameLst>
                                          <p:attrName>style.visibility</p:attrName>
                                        </p:attrNameLst>
                                      </p:cBhvr>
                                      <p:to>
                                        <p:strVal val="hidden"/>
                                      </p:to>
                                    </p:set>
                                  </p:childTnLst>
                                </p:cTn>
                              </p:par>
                              <p:par>
                                <p:cTn id="113" presetID="2" presetClass="exit" presetSubtype="6" fill="hold" grpId="2" nodeType="withEffect">
                                  <p:stCondLst>
                                    <p:cond delay="0"/>
                                  </p:stCondLst>
                                  <p:childTnLst>
                                    <p:anim calcmode="lin" valueType="num">
                                      <p:cBhvr additive="base">
                                        <p:cTn id="114" dur="3000"/>
                                        <p:tgtEl>
                                          <p:spTgt spid="9"/>
                                        </p:tgtEl>
                                        <p:attrNameLst>
                                          <p:attrName>ppt_x</p:attrName>
                                        </p:attrNameLst>
                                      </p:cBhvr>
                                      <p:tavLst>
                                        <p:tav tm="0">
                                          <p:val>
                                            <p:strVal val="ppt_x"/>
                                          </p:val>
                                        </p:tav>
                                        <p:tav tm="100000">
                                          <p:val>
                                            <p:strVal val="1+ppt_w/2"/>
                                          </p:val>
                                        </p:tav>
                                      </p:tavLst>
                                    </p:anim>
                                    <p:anim calcmode="lin" valueType="num">
                                      <p:cBhvr additive="base">
                                        <p:cTn id="115" dur="3000"/>
                                        <p:tgtEl>
                                          <p:spTgt spid="9"/>
                                        </p:tgtEl>
                                        <p:attrNameLst>
                                          <p:attrName>ppt_y</p:attrName>
                                        </p:attrNameLst>
                                      </p:cBhvr>
                                      <p:tavLst>
                                        <p:tav tm="0">
                                          <p:val>
                                            <p:strVal val="ppt_y"/>
                                          </p:val>
                                        </p:tav>
                                        <p:tav tm="100000">
                                          <p:val>
                                            <p:strVal val="1+ppt_h/2"/>
                                          </p:val>
                                        </p:tav>
                                      </p:tavLst>
                                    </p:anim>
                                    <p:set>
                                      <p:cBhvr>
                                        <p:cTn id="116" dur="1" fill="hold">
                                          <p:stCondLst>
                                            <p:cond delay="2999"/>
                                          </p:stCondLst>
                                        </p:cTn>
                                        <p:tgtEl>
                                          <p:spTgt spid="9"/>
                                        </p:tgtEl>
                                        <p:attrNameLst>
                                          <p:attrName>style.visibility</p:attrName>
                                        </p:attrNameLst>
                                      </p:cBhvr>
                                      <p:to>
                                        <p:strVal val="hidden"/>
                                      </p:to>
                                    </p:set>
                                  </p:childTnLst>
                                </p:cTn>
                              </p:par>
                              <p:par>
                                <p:cTn id="117" presetID="2" presetClass="exit" presetSubtype="6" fill="hold" grpId="2" nodeType="withEffect">
                                  <p:stCondLst>
                                    <p:cond delay="0"/>
                                  </p:stCondLst>
                                  <p:childTnLst>
                                    <p:anim calcmode="lin" valueType="num">
                                      <p:cBhvr additive="base">
                                        <p:cTn id="118" dur="3000"/>
                                        <p:tgtEl>
                                          <p:spTgt spid="11"/>
                                        </p:tgtEl>
                                        <p:attrNameLst>
                                          <p:attrName>ppt_x</p:attrName>
                                        </p:attrNameLst>
                                      </p:cBhvr>
                                      <p:tavLst>
                                        <p:tav tm="0">
                                          <p:val>
                                            <p:strVal val="ppt_x"/>
                                          </p:val>
                                        </p:tav>
                                        <p:tav tm="100000">
                                          <p:val>
                                            <p:strVal val="1+ppt_w/2"/>
                                          </p:val>
                                        </p:tav>
                                      </p:tavLst>
                                    </p:anim>
                                    <p:anim calcmode="lin" valueType="num">
                                      <p:cBhvr additive="base">
                                        <p:cTn id="119" dur="3000"/>
                                        <p:tgtEl>
                                          <p:spTgt spid="11"/>
                                        </p:tgtEl>
                                        <p:attrNameLst>
                                          <p:attrName>ppt_y</p:attrName>
                                        </p:attrNameLst>
                                      </p:cBhvr>
                                      <p:tavLst>
                                        <p:tav tm="0">
                                          <p:val>
                                            <p:strVal val="ppt_y"/>
                                          </p:val>
                                        </p:tav>
                                        <p:tav tm="100000">
                                          <p:val>
                                            <p:strVal val="1+ppt_h/2"/>
                                          </p:val>
                                        </p:tav>
                                      </p:tavLst>
                                    </p:anim>
                                    <p:set>
                                      <p:cBhvr>
                                        <p:cTn id="120" dur="1" fill="hold">
                                          <p:stCondLst>
                                            <p:cond delay="2999"/>
                                          </p:stCondLst>
                                        </p:cTn>
                                        <p:tgtEl>
                                          <p:spTgt spid="11"/>
                                        </p:tgtEl>
                                        <p:attrNameLst>
                                          <p:attrName>style.visibility</p:attrName>
                                        </p:attrNameLst>
                                      </p:cBhvr>
                                      <p:to>
                                        <p:strVal val="hidden"/>
                                      </p:to>
                                    </p:set>
                                  </p:childTnLst>
                                </p:cTn>
                              </p:par>
                              <p:par>
                                <p:cTn id="121" presetID="2" presetClass="exit" presetSubtype="6" fill="hold" grpId="2" nodeType="withEffect">
                                  <p:stCondLst>
                                    <p:cond delay="0"/>
                                  </p:stCondLst>
                                  <p:childTnLst>
                                    <p:anim calcmode="lin" valueType="num">
                                      <p:cBhvr additive="base">
                                        <p:cTn id="122" dur="3000"/>
                                        <p:tgtEl>
                                          <p:spTgt spid="12"/>
                                        </p:tgtEl>
                                        <p:attrNameLst>
                                          <p:attrName>ppt_x</p:attrName>
                                        </p:attrNameLst>
                                      </p:cBhvr>
                                      <p:tavLst>
                                        <p:tav tm="0">
                                          <p:val>
                                            <p:strVal val="ppt_x"/>
                                          </p:val>
                                        </p:tav>
                                        <p:tav tm="100000">
                                          <p:val>
                                            <p:strVal val="1+ppt_w/2"/>
                                          </p:val>
                                        </p:tav>
                                      </p:tavLst>
                                    </p:anim>
                                    <p:anim calcmode="lin" valueType="num">
                                      <p:cBhvr additive="base">
                                        <p:cTn id="123" dur="3000"/>
                                        <p:tgtEl>
                                          <p:spTgt spid="12"/>
                                        </p:tgtEl>
                                        <p:attrNameLst>
                                          <p:attrName>ppt_y</p:attrName>
                                        </p:attrNameLst>
                                      </p:cBhvr>
                                      <p:tavLst>
                                        <p:tav tm="0">
                                          <p:val>
                                            <p:strVal val="ppt_y"/>
                                          </p:val>
                                        </p:tav>
                                        <p:tav tm="100000">
                                          <p:val>
                                            <p:strVal val="1+ppt_h/2"/>
                                          </p:val>
                                        </p:tav>
                                      </p:tavLst>
                                    </p:anim>
                                    <p:set>
                                      <p:cBhvr>
                                        <p:cTn id="124" dur="1" fill="hold">
                                          <p:stCondLst>
                                            <p:cond delay="2999"/>
                                          </p:stCondLst>
                                        </p:cTn>
                                        <p:tgtEl>
                                          <p:spTgt spid="12"/>
                                        </p:tgtEl>
                                        <p:attrNameLst>
                                          <p:attrName>style.visibility</p:attrName>
                                        </p:attrNameLst>
                                      </p:cBhvr>
                                      <p:to>
                                        <p:strVal val="hidden"/>
                                      </p:to>
                                    </p:set>
                                  </p:childTnLst>
                                </p:cTn>
                              </p:par>
                              <p:par>
                                <p:cTn id="125" presetID="2" presetClass="exit" presetSubtype="6" fill="hold" grpId="2" nodeType="withEffect">
                                  <p:stCondLst>
                                    <p:cond delay="0"/>
                                  </p:stCondLst>
                                  <p:childTnLst>
                                    <p:anim calcmode="lin" valueType="num">
                                      <p:cBhvr additive="base">
                                        <p:cTn id="126" dur="3000"/>
                                        <p:tgtEl>
                                          <p:spTgt spid="13"/>
                                        </p:tgtEl>
                                        <p:attrNameLst>
                                          <p:attrName>ppt_x</p:attrName>
                                        </p:attrNameLst>
                                      </p:cBhvr>
                                      <p:tavLst>
                                        <p:tav tm="0">
                                          <p:val>
                                            <p:strVal val="ppt_x"/>
                                          </p:val>
                                        </p:tav>
                                        <p:tav tm="100000">
                                          <p:val>
                                            <p:strVal val="1+ppt_w/2"/>
                                          </p:val>
                                        </p:tav>
                                      </p:tavLst>
                                    </p:anim>
                                    <p:anim calcmode="lin" valueType="num">
                                      <p:cBhvr additive="base">
                                        <p:cTn id="127" dur="3000"/>
                                        <p:tgtEl>
                                          <p:spTgt spid="13"/>
                                        </p:tgtEl>
                                        <p:attrNameLst>
                                          <p:attrName>ppt_y</p:attrName>
                                        </p:attrNameLst>
                                      </p:cBhvr>
                                      <p:tavLst>
                                        <p:tav tm="0">
                                          <p:val>
                                            <p:strVal val="ppt_y"/>
                                          </p:val>
                                        </p:tav>
                                        <p:tav tm="100000">
                                          <p:val>
                                            <p:strVal val="1+ppt_h/2"/>
                                          </p:val>
                                        </p:tav>
                                      </p:tavLst>
                                    </p:anim>
                                    <p:set>
                                      <p:cBhvr>
                                        <p:cTn id="128" dur="1" fill="hold">
                                          <p:stCondLst>
                                            <p:cond delay="2999"/>
                                          </p:stCondLst>
                                        </p:cTn>
                                        <p:tgtEl>
                                          <p:spTgt spid="13"/>
                                        </p:tgtEl>
                                        <p:attrNameLst>
                                          <p:attrName>style.visibility</p:attrName>
                                        </p:attrNameLst>
                                      </p:cBhvr>
                                      <p:to>
                                        <p:strVal val="hidden"/>
                                      </p:to>
                                    </p:set>
                                  </p:childTnLst>
                                </p:cTn>
                              </p:par>
                              <p:par>
                                <p:cTn id="129" presetID="2" presetClass="exit" presetSubtype="6" fill="hold" grpId="2" nodeType="withEffect">
                                  <p:stCondLst>
                                    <p:cond delay="0"/>
                                  </p:stCondLst>
                                  <p:childTnLst>
                                    <p:anim calcmode="lin" valueType="num">
                                      <p:cBhvr additive="base">
                                        <p:cTn id="130" dur="3000"/>
                                        <p:tgtEl>
                                          <p:spTgt spid="19"/>
                                        </p:tgtEl>
                                        <p:attrNameLst>
                                          <p:attrName>ppt_x</p:attrName>
                                        </p:attrNameLst>
                                      </p:cBhvr>
                                      <p:tavLst>
                                        <p:tav tm="0">
                                          <p:val>
                                            <p:strVal val="ppt_x"/>
                                          </p:val>
                                        </p:tav>
                                        <p:tav tm="100000">
                                          <p:val>
                                            <p:strVal val="1+ppt_w/2"/>
                                          </p:val>
                                        </p:tav>
                                      </p:tavLst>
                                    </p:anim>
                                    <p:anim calcmode="lin" valueType="num">
                                      <p:cBhvr additive="base">
                                        <p:cTn id="131" dur="3000"/>
                                        <p:tgtEl>
                                          <p:spTgt spid="19"/>
                                        </p:tgtEl>
                                        <p:attrNameLst>
                                          <p:attrName>ppt_y</p:attrName>
                                        </p:attrNameLst>
                                      </p:cBhvr>
                                      <p:tavLst>
                                        <p:tav tm="0">
                                          <p:val>
                                            <p:strVal val="ppt_y"/>
                                          </p:val>
                                        </p:tav>
                                        <p:tav tm="100000">
                                          <p:val>
                                            <p:strVal val="1+ppt_h/2"/>
                                          </p:val>
                                        </p:tav>
                                      </p:tavLst>
                                    </p:anim>
                                    <p:set>
                                      <p:cBhvr>
                                        <p:cTn id="132" dur="1" fill="hold">
                                          <p:stCondLst>
                                            <p:cond delay="2999"/>
                                          </p:stCondLst>
                                        </p:cTn>
                                        <p:tgtEl>
                                          <p:spTgt spid="19"/>
                                        </p:tgtEl>
                                        <p:attrNameLst>
                                          <p:attrName>style.visibility</p:attrName>
                                        </p:attrNameLst>
                                      </p:cBhvr>
                                      <p:to>
                                        <p:strVal val="hidden"/>
                                      </p:to>
                                    </p:set>
                                  </p:childTnLst>
                                </p:cTn>
                              </p:par>
                              <p:par>
                                <p:cTn id="133" presetID="2" presetClass="exit" presetSubtype="6" fill="hold" grpId="2" nodeType="withEffect">
                                  <p:stCondLst>
                                    <p:cond delay="0"/>
                                  </p:stCondLst>
                                  <p:childTnLst>
                                    <p:anim calcmode="lin" valueType="num">
                                      <p:cBhvr additive="base">
                                        <p:cTn id="134" dur="3000"/>
                                        <p:tgtEl>
                                          <p:spTgt spid="20"/>
                                        </p:tgtEl>
                                        <p:attrNameLst>
                                          <p:attrName>ppt_x</p:attrName>
                                        </p:attrNameLst>
                                      </p:cBhvr>
                                      <p:tavLst>
                                        <p:tav tm="0">
                                          <p:val>
                                            <p:strVal val="ppt_x"/>
                                          </p:val>
                                        </p:tav>
                                        <p:tav tm="100000">
                                          <p:val>
                                            <p:strVal val="1+ppt_w/2"/>
                                          </p:val>
                                        </p:tav>
                                      </p:tavLst>
                                    </p:anim>
                                    <p:anim calcmode="lin" valueType="num">
                                      <p:cBhvr additive="base">
                                        <p:cTn id="135" dur="3000"/>
                                        <p:tgtEl>
                                          <p:spTgt spid="20"/>
                                        </p:tgtEl>
                                        <p:attrNameLst>
                                          <p:attrName>ppt_y</p:attrName>
                                        </p:attrNameLst>
                                      </p:cBhvr>
                                      <p:tavLst>
                                        <p:tav tm="0">
                                          <p:val>
                                            <p:strVal val="ppt_y"/>
                                          </p:val>
                                        </p:tav>
                                        <p:tav tm="100000">
                                          <p:val>
                                            <p:strVal val="1+ppt_h/2"/>
                                          </p:val>
                                        </p:tav>
                                      </p:tavLst>
                                    </p:anim>
                                    <p:set>
                                      <p:cBhvr>
                                        <p:cTn id="136" dur="1" fill="hold">
                                          <p:stCondLst>
                                            <p:cond delay="2999"/>
                                          </p:stCondLst>
                                        </p:cTn>
                                        <p:tgtEl>
                                          <p:spTgt spid="20"/>
                                        </p:tgtEl>
                                        <p:attrNameLst>
                                          <p:attrName>style.visibility</p:attrName>
                                        </p:attrNameLst>
                                      </p:cBhvr>
                                      <p:to>
                                        <p:strVal val="hidden"/>
                                      </p:to>
                                    </p:set>
                                  </p:childTnLst>
                                </p:cTn>
                              </p:par>
                              <p:par>
                                <p:cTn id="137" presetID="2" presetClass="exit" presetSubtype="12" fill="hold" grpId="2" nodeType="withEffect">
                                  <p:stCondLst>
                                    <p:cond delay="0"/>
                                  </p:stCondLst>
                                  <p:childTnLst>
                                    <p:anim calcmode="lin" valueType="num">
                                      <p:cBhvr additive="base">
                                        <p:cTn id="138" dur="3000"/>
                                        <p:tgtEl>
                                          <p:spTgt spid="6"/>
                                        </p:tgtEl>
                                        <p:attrNameLst>
                                          <p:attrName>ppt_x</p:attrName>
                                        </p:attrNameLst>
                                      </p:cBhvr>
                                      <p:tavLst>
                                        <p:tav tm="0">
                                          <p:val>
                                            <p:strVal val="ppt_x"/>
                                          </p:val>
                                        </p:tav>
                                        <p:tav tm="100000">
                                          <p:val>
                                            <p:strVal val="0-ppt_w/2"/>
                                          </p:val>
                                        </p:tav>
                                      </p:tavLst>
                                    </p:anim>
                                    <p:anim calcmode="lin" valueType="num">
                                      <p:cBhvr additive="base">
                                        <p:cTn id="139" dur="3000"/>
                                        <p:tgtEl>
                                          <p:spTgt spid="6"/>
                                        </p:tgtEl>
                                        <p:attrNameLst>
                                          <p:attrName>ppt_y</p:attrName>
                                        </p:attrNameLst>
                                      </p:cBhvr>
                                      <p:tavLst>
                                        <p:tav tm="0">
                                          <p:val>
                                            <p:strVal val="ppt_y"/>
                                          </p:val>
                                        </p:tav>
                                        <p:tav tm="100000">
                                          <p:val>
                                            <p:strVal val="1+ppt_h/2"/>
                                          </p:val>
                                        </p:tav>
                                      </p:tavLst>
                                    </p:anim>
                                    <p:set>
                                      <p:cBhvr>
                                        <p:cTn id="140" dur="1" fill="hold">
                                          <p:stCondLst>
                                            <p:cond delay="2999"/>
                                          </p:stCondLst>
                                        </p:cTn>
                                        <p:tgtEl>
                                          <p:spTgt spid="6"/>
                                        </p:tgtEl>
                                        <p:attrNameLst>
                                          <p:attrName>style.visibility</p:attrName>
                                        </p:attrNameLst>
                                      </p:cBhvr>
                                      <p:to>
                                        <p:strVal val="hidden"/>
                                      </p:to>
                                    </p:set>
                                  </p:childTnLst>
                                </p:cTn>
                              </p:par>
                              <p:par>
                                <p:cTn id="141" presetID="2" presetClass="exit" presetSubtype="12" fill="hold" grpId="2" nodeType="withEffect">
                                  <p:stCondLst>
                                    <p:cond delay="0"/>
                                  </p:stCondLst>
                                  <p:childTnLst>
                                    <p:anim calcmode="lin" valueType="num">
                                      <p:cBhvr additive="base">
                                        <p:cTn id="142" dur="3000"/>
                                        <p:tgtEl>
                                          <p:spTgt spid="8"/>
                                        </p:tgtEl>
                                        <p:attrNameLst>
                                          <p:attrName>ppt_x</p:attrName>
                                        </p:attrNameLst>
                                      </p:cBhvr>
                                      <p:tavLst>
                                        <p:tav tm="0">
                                          <p:val>
                                            <p:strVal val="ppt_x"/>
                                          </p:val>
                                        </p:tav>
                                        <p:tav tm="100000">
                                          <p:val>
                                            <p:strVal val="0-ppt_w/2"/>
                                          </p:val>
                                        </p:tav>
                                      </p:tavLst>
                                    </p:anim>
                                    <p:anim calcmode="lin" valueType="num">
                                      <p:cBhvr additive="base">
                                        <p:cTn id="143" dur="3000"/>
                                        <p:tgtEl>
                                          <p:spTgt spid="8"/>
                                        </p:tgtEl>
                                        <p:attrNameLst>
                                          <p:attrName>ppt_y</p:attrName>
                                        </p:attrNameLst>
                                      </p:cBhvr>
                                      <p:tavLst>
                                        <p:tav tm="0">
                                          <p:val>
                                            <p:strVal val="ppt_y"/>
                                          </p:val>
                                        </p:tav>
                                        <p:tav tm="100000">
                                          <p:val>
                                            <p:strVal val="1+ppt_h/2"/>
                                          </p:val>
                                        </p:tav>
                                      </p:tavLst>
                                    </p:anim>
                                    <p:set>
                                      <p:cBhvr>
                                        <p:cTn id="144" dur="1" fill="hold">
                                          <p:stCondLst>
                                            <p:cond delay="2999"/>
                                          </p:stCondLst>
                                        </p:cTn>
                                        <p:tgtEl>
                                          <p:spTgt spid="8"/>
                                        </p:tgtEl>
                                        <p:attrNameLst>
                                          <p:attrName>style.visibility</p:attrName>
                                        </p:attrNameLst>
                                      </p:cBhvr>
                                      <p:to>
                                        <p:strVal val="hidden"/>
                                      </p:to>
                                    </p:set>
                                  </p:childTnLst>
                                </p:cTn>
                              </p:par>
                              <p:par>
                                <p:cTn id="145" presetID="2" presetClass="exit" presetSubtype="12" fill="hold" grpId="2" nodeType="withEffect">
                                  <p:stCondLst>
                                    <p:cond delay="0"/>
                                  </p:stCondLst>
                                  <p:childTnLst>
                                    <p:anim calcmode="lin" valueType="num">
                                      <p:cBhvr additive="base">
                                        <p:cTn id="146" dur="3000"/>
                                        <p:tgtEl>
                                          <p:spTgt spid="10"/>
                                        </p:tgtEl>
                                        <p:attrNameLst>
                                          <p:attrName>ppt_x</p:attrName>
                                        </p:attrNameLst>
                                      </p:cBhvr>
                                      <p:tavLst>
                                        <p:tav tm="0">
                                          <p:val>
                                            <p:strVal val="ppt_x"/>
                                          </p:val>
                                        </p:tav>
                                        <p:tav tm="100000">
                                          <p:val>
                                            <p:strVal val="0-ppt_w/2"/>
                                          </p:val>
                                        </p:tav>
                                      </p:tavLst>
                                    </p:anim>
                                    <p:anim calcmode="lin" valueType="num">
                                      <p:cBhvr additive="base">
                                        <p:cTn id="147" dur="3000"/>
                                        <p:tgtEl>
                                          <p:spTgt spid="10"/>
                                        </p:tgtEl>
                                        <p:attrNameLst>
                                          <p:attrName>ppt_y</p:attrName>
                                        </p:attrNameLst>
                                      </p:cBhvr>
                                      <p:tavLst>
                                        <p:tav tm="0">
                                          <p:val>
                                            <p:strVal val="ppt_y"/>
                                          </p:val>
                                        </p:tav>
                                        <p:tav tm="100000">
                                          <p:val>
                                            <p:strVal val="1+ppt_h/2"/>
                                          </p:val>
                                        </p:tav>
                                      </p:tavLst>
                                    </p:anim>
                                    <p:set>
                                      <p:cBhvr>
                                        <p:cTn id="148" dur="1" fill="hold">
                                          <p:stCondLst>
                                            <p:cond delay="2999"/>
                                          </p:stCondLst>
                                        </p:cTn>
                                        <p:tgtEl>
                                          <p:spTgt spid="10"/>
                                        </p:tgtEl>
                                        <p:attrNameLst>
                                          <p:attrName>style.visibility</p:attrName>
                                        </p:attrNameLst>
                                      </p:cBhvr>
                                      <p:to>
                                        <p:strVal val="hidden"/>
                                      </p:to>
                                    </p:set>
                                  </p:childTnLst>
                                </p:cTn>
                              </p:par>
                              <p:par>
                                <p:cTn id="149" presetID="2" presetClass="exit" presetSubtype="12" fill="hold" grpId="2" nodeType="withEffect">
                                  <p:stCondLst>
                                    <p:cond delay="0"/>
                                  </p:stCondLst>
                                  <p:childTnLst>
                                    <p:anim calcmode="lin" valueType="num">
                                      <p:cBhvr additive="base">
                                        <p:cTn id="150" dur="3000"/>
                                        <p:tgtEl>
                                          <p:spTgt spid="14"/>
                                        </p:tgtEl>
                                        <p:attrNameLst>
                                          <p:attrName>ppt_x</p:attrName>
                                        </p:attrNameLst>
                                      </p:cBhvr>
                                      <p:tavLst>
                                        <p:tav tm="0">
                                          <p:val>
                                            <p:strVal val="ppt_x"/>
                                          </p:val>
                                        </p:tav>
                                        <p:tav tm="100000">
                                          <p:val>
                                            <p:strVal val="0-ppt_w/2"/>
                                          </p:val>
                                        </p:tav>
                                      </p:tavLst>
                                    </p:anim>
                                    <p:anim calcmode="lin" valueType="num">
                                      <p:cBhvr additive="base">
                                        <p:cTn id="151" dur="3000"/>
                                        <p:tgtEl>
                                          <p:spTgt spid="14"/>
                                        </p:tgtEl>
                                        <p:attrNameLst>
                                          <p:attrName>ppt_y</p:attrName>
                                        </p:attrNameLst>
                                      </p:cBhvr>
                                      <p:tavLst>
                                        <p:tav tm="0">
                                          <p:val>
                                            <p:strVal val="ppt_y"/>
                                          </p:val>
                                        </p:tav>
                                        <p:tav tm="100000">
                                          <p:val>
                                            <p:strVal val="1+ppt_h/2"/>
                                          </p:val>
                                        </p:tav>
                                      </p:tavLst>
                                    </p:anim>
                                    <p:set>
                                      <p:cBhvr>
                                        <p:cTn id="152" dur="1" fill="hold">
                                          <p:stCondLst>
                                            <p:cond delay="2999"/>
                                          </p:stCondLst>
                                        </p:cTn>
                                        <p:tgtEl>
                                          <p:spTgt spid="14"/>
                                        </p:tgtEl>
                                        <p:attrNameLst>
                                          <p:attrName>style.visibility</p:attrName>
                                        </p:attrNameLst>
                                      </p:cBhvr>
                                      <p:to>
                                        <p:strVal val="hidden"/>
                                      </p:to>
                                    </p:set>
                                  </p:childTnLst>
                                </p:cTn>
                              </p:par>
                              <p:par>
                                <p:cTn id="153" presetID="2" presetClass="exit" presetSubtype="12" fill="hold" grpId="2" nodeType="withEffect">
                                  <p:stCondLst>
                                    <p:cond delay="0"/>
                                  </p:stCondLst>
                                  <p:childTnLst>
                                    <p:anim calcmode="lin" valueType="num">
                                      <p:cBhvr additive="base">
                                        <p:cTn id="154" dur="3000"/>
                                        <p:tgtEl>
                                          <p:spTgt spid="15"/>
                                        </p:tgtEl>
                                        <p:attrNameLst>
                                          <p:attrName>ppt_x</p:attrName>
                                        </p:attrNameLst>
                                      </p:cBhvr>
                                      <p:tavLst>
                                        <p:tav tm="0">
                                          <p:val>
                                            <p:strVal val="ppt_x"/>
                                          </p:val>
                                        </p:tav>
                                        <p:tav tm="100000">
                                          <p:val>
                                            <p:strVal val="0-ppt_w/2"/>
                                          </p:val>
                                        </p:tav>
                                      </p:tavLst>
                                    </p:anim>
                                    <p:anim calcmode="lin" valueType="num">
                                      <p:cBhvr additive="base">
                                        <p:cTn id="155" dur="3000"/>
                                        <p:tgtEl>
                                          <p:spTgt spid="15"/>
                                        </p:tgtEl>
                                        <p:attrNameLst>
                                          <p:attrName>ppt_y</p:attrName>
                                        </p:attrNameLst>
                                      </p:cBhvr>
                                      <p:tavLst>
                                        <p:tav tm="0">
                                          <p:val>
                                            <p:strVal val="ppt_y"/>
                                          </p:val>
                                        </p:tav>
                                        <p:tav tm="100000">
                                          <p:val>
                                            <p:strVal val="1+ppt_h/2"/>
                                          </p:val>
                                        </p:tav>
                                      </p:tavLst>
                                    </p:anim>
                                    <p:set>
                                      <p:cBhvr>
                                        <p:cTn id="156" dur="1" fill="hold">
                                          <p:stCondLst>
                                            <p:cond delay="2999"/>
                                          </p:stCondLst>
                                        </p:cTn>
                                        <p:tgtEl>
                                          <p:spTgt spid="15"/>
                                        </p:tgtEl>
                                        <p:attrNameLst>
                                          <p:attrName>style.visibility</p:attrName>
                                        </p:attrNameLst>
                                      </p:cBhvr>
                                      <p:to>
                                        <p:strVal val="hidden"/>
                                      </p:to>
                                    </p:set>
                                  </p:childTnLst>
                                </p:cTn>
                              </p:par>
                              <p:par>
                                <p:cTn id="157" presetID="2" presetClass="exit" presetSubtype="12" fill="hold" grpId="2" nodeType="withEffect">
                                  <p:stCondLst>
                                    <p:cond delay="0"/>
                                  </p:stCondLst>
                                  <p:childTnLst>
                                    <p:anim calcmode="lin" valueType="num">
                                      <p:cBhvr additive="base">
                                        <p:cTn id="158" dur="3000"/>
                                        <p:tgtEl>
                                          <p:spTgt spid="16"/>
                                        </p:tgtEl>
                                        <p:attrNameLst>
                                          <p:attrName>ppt_x</p:attrName>
                                        </p:attrNameLst>
                                      </p:cBhvr>
                                      <p:tavLst>
                                        <p:tav tm="0">
                                          <p:val>
                                            <p:strVal val="ppt_x"/>
                                          </p:val>
                                        </p:tav>
                                        <p:tav tm="100000">
                                          <p:val>
                                            <p:strVal val="0-ppt_w/2"/>
                                          </p:val>
                                        </p:tav>
                                      </p:tavLst>
                                    </p:anim>
                                    <p:anim calcmode="lin" valueType="num">
                                      <p:cBhvr additive="base">
                                        <p:cTn id="159" dur="3000"/>
                                        <p:tgtEl>
                                          <p:spTgt spid="16"/>
                                        </p:tgtEl>
                                        <p:attrNameLst>
                                          <p:attrName>ppt_y</p:attrName>
                                        </p:attrNameLst>
                                      </p:cBhvr>
                                      <p:tavLst>
                                        <p:tav tm="0">
                                          <p:val>
                                            <p:strVal val="ppt_y"/>
                                          </p:val>
                                        </p:tav>
                                        <p:tav tm="100000">
                                          <p:val>
                                            <p:strVal val="1+ppt_h/2"/>
                                          </p:val>
                                        </p:tav>
                                      </p:tavLst>
                                    </p:anim>
                                    <p:set>
                                      <p:cBhvr>
                                        <p:cTn id="160" dur="1" fill="hold">
                                          <p:stCondLst>
                                            <p:cond delay="2999"/>
                                          </p:stCondLst>
                                        </p:cTn>
                                        <p:tgtEl>
                                          <p:spTgt spid="16"/>
                                        </p:tgtEl>
                                        <p:attrNameLst>
                                          <p:attrName>style.visibility</p:attrName>
                                        </p:attrNameLst>
                                      </p:cBhvr>
                                      <p:to>
                                        <p:strVal val="hidden"/>
                                      </p:to>
                                    </p:set>
                                  </p:childTnLst>
                                </p:cTn>
                              </p:par>
                              <p:par>
                                <p:cTn id="161" presetID="2" presetClass="exit" presetSubtype="12" fill="hold" grpId="2" nodeType="withEffect">
                                  <p:stCondLst>
                                    <p:cond delay="0"/>
                                  </p:stCondLst>
                                  <p:childTnLst>
                                    <p:anim calcmode="lin" valueType="num">
                                      <p:cBhvr additive="base">
                                        <p:cTn id="162" dur="3000"/>
                                        <p:tgtEl>
                                          <p:spTgt spid="17"/>
                                        </p:tgtEl>
                                        <p:attrNameLst>
                                          <p:attrName>ppt_x</p:attrName>
                                        </p:attrNameLst>
                                      </p:cBhvr>
                                      <p:tavLst>
                                        <p:tav tm="0">
                                          <p:val>
                                            <p:strVal val="ppt_x"/>
                                          </p:val>
                                        </p:tav>
                                        <p:tav tm="100000">
                                          <p:val>
                                            <p:strVal val="0-ppt_w/2"/>
                                          </p:val>
                                        </p:tav>
                                      </p:tavLst>
                                    </p:anim>
                                    <p:anim calcmode="lin" valueType="num">
                                      <p:cBhvr additive="base">
                                        <p:cTn id="163" dur="3000"/>
                                        <p:tgtEl>
                                          <p:spTgt spid="17"/>
                                        </p:tgtEl>
                                        <p:attrNameLst>
                                          <p:attrName>ppt_y</p:attrName>
                                        </p:attrNameLst>
                                      </p:cBhvr>
                                      <p:tavLst>
                                        <p:tav tm="0">
                                          <p:val>
                                            <p:strVal val="ppt_y"/>
                                          </p:val>
                                        </p:tav>
                                        <p:tav tm="100000">
                                          <p:val>
                                            <p:strVal val="1+ppt_h/2"/>
                                          </p:val>
                                        </p:tav>
                                      </p:tavLst>
                                    </p:anim>
                                    <p:set>
                                      <p:cBhvr>
                                        <p:cTn id="164" dur="1" fill="hold">
                                          <p:stCondLst>
                                            <p:cond delay="2999"/>
                                          </p:stCondLst>
                                        </p:cTn>
                                        <p:tgtEl>
                                          <p:spTgt spid="17"/>
                                        </p:tgtEl>
                                        <p:attrNameLst>
                                          <p:attrName>style.visibility</p:attrName>
                                        </p:attrNameLst>
                                      </p:cBhvr>
                                      <p:to>
                                        <p:strVal val="hidden"/>
                                      </p:to>
                                    </p:set>
                                  </p:childTnLst>
                                </p:cTn>
                              </p:par>
                              <p:par>
                                <p:cTn id="165" presetID="2" presetClass="exit" presetSubtype="12" fill="hold" grpId="2" nodeType="withEffect">
                                  <p:stCondLst>
                                    <p:cond delay="0"/>
                                  </p:stCondLst>
                                  <p:childTnLst>
                                    <p:anim calcmode="lin" valueType="num">
                                      <p:cBhvr additive="base">
                                        <p:cTn id="166" dur="3000"/>
                                        <p:tgtEl>
                                          <p:spTgt spid="18"/>
                                        </p:tgtEl>
                                        <p:attrNameLst>
                                          <p:attrName>ppt_x</p:attrName>
                                        </p:attrNameLst>
                                      </p:cBhvr>
                                      <p:tavLst>
                                        <p:tav tm="0">
                                          <p:val>
                                            <p:strVal val="ppt_x"/>
                                          </p:val>
                                        </p:tav>
                                        <p:tav tm="100000">
                                          <p:val>
                                            <p:strVal val="0-ppt_w/2"/>
                                          </p:val>
                                        </p:tav>
                                      </p:tavLst>
                                    </p:anim>
                                    <p:anim calcmode="lin" valueType="num">
                                      <p:cBhvr additive="base">
                                        <p:cTn id="167" dur="3000"/>
                                        <p:tgtEl>
                                          <p:spTgt spid="18"/>
                                        </p:tgtEl>
                                        <p:attrNameLst>
                                          <p:attrName>ppt_y</p:attrName>
                                        </p:attrNameLst>
                                      </p:cBhvr>
                                      <p:tavLst>
                                        <p:tav tm="0">
                                          <p:val>
                                            <p:strVal val="ppt_y"/>
                                          </p:val>
                                        </p:tav>
                                        <p:tav tm="100000">
                                          <p:val>
                                            <p:strVal val="1+ppt_h/2"/>
                                          </p:val>
                                        </p:tav>
                                      </p:tavLst>
                                    </p:anim>
                                    <p:set>
                                      <p:cBhvr>
                                        <p:cTn id="168" dur="1" fill="hold">
                                          <p:stCondLst>
                                            <p:cond delay="2999"/>
                                          </p:stCondLst>
                                        </p:cTn>
                                        <p:tgtEl>
                                          <p:spTgt spid="18"/>
                                        </p:tgtEl>
                                        <p:attrNameLst>
                                          <p:attrName>style.visibility</p:attrName>
                                        </p:attrNameLst>
                                      </p:cBhvr>
                                      <p:to>
                                        <p:strVal val="hidden"/>
                                      </p:to>
                                    </p:set>
                                  </p:childTnLst>
                                </p:cTn>
                              </p:par>
                              <p:par>
                                <p:cTn id="169" presetID="8" presetClass="emph" presetSubtype="0" fill="hold" grpId="3" nodeType="withEffect">
                                  <p:stCondLst>
                                    <p:cond delay="0"/>
                                  </p:stCondLst>
                                  <p:childTnLst>
                                    <p:animRot by="21600000">
                                      <p:cBhvr>
                                        <p:cTn id="170" dur="3000" fill="hold"/>
                                        <p:tgtEl>
                                          <p:spTgt spid="5"/>
                                        </p:tgtEl>
                                        <p:attrNameLst>
                                          <p:attrName>r</p:attrName>
                                        </p:attrNameLst>
                                      </p:cBhvr>
                                    </p:animRot>
                                  </p:childTnLst>
                                </p:cTn>
                              </p:par>
                              <p:par>
                                <p:cTn id="171" presetID="8" presetClass="emph" presetSubtype="0" fill="hold" grpId="3" nodeType="withEffect">
                                  <p:stCondLst>
                                    <p:cond delay="0"/>
                                  </p:stCondLst>
                                  <p:childTnLst>
                                    <p:animRot by="21600000">
                                      <p:cBhvr>
                                        <p:cTn id="172" dur="3000" fill="hold"/>
                                        <p:tgtEl>
                                          <p:spTgt spid="7"/>
                                        </p:tgtEl>
                                        <p:attrNameLst>
                                          <p:attrName>r</p:attrName>
                                        </p:attrNameLst>
                                      </p:cBhvr>
                                    </p:animRot>
                                  </p:childTnLst>
                                </p:cTn>
                              </p:par>
                              <p:par>
                                <p:cTn id="173" presetID="8" presetClass="emph" presetSubtype="0" fill="hold" grpId="3" nodeType="withEffect">
                                  <p:stCondLst>
                                    <p:cond delay="0"/>
                                  </p:stCondLst>
                                  <p:childTnLst>
                                    <p:animRot by="21600000">
                                      <p:cBhvr>
                                        <p:cTn id="174" dur="3000" fill="hold"/>
                                        <p:tgtEl>
                                          <p:spTgt spid="9"/>
                                        </p:tgtEl>
                                        <p:attrNameLst>
                                          <p:attrName>r</p:attrName>
                                        </p:attrNameLst>
                                      </p:cBhvr>
                                    </p:animRot>
                                  </p:childTnLst>
                                </p:cTn>
                              </p:par>
                              <p:par>
                                <p:cTn id="175" presetID="8" presetClass="emph" presetSubtype="0" fill="hold" grpId="3" nodeType="withEffect">
                                  <p:stCondLst>
                                    <p:cond delay="0"/>
                                  </p:stCondLst>
                                  <p:childTnLst>
                                    <p:animRot by="21600000">
                                      <p:cBhvr>
                                        <p:cTn id="176" dur="3000" fill="hold"/>
                                        <p:tgtEl>
                                          <p:spTgt spid="11"/>
                                        </p:tgtEl>
                                        <p:attrNameLst>
                                          <p:attrName>r</p:attrName>
                                        </p:attrNameLst>
                                      </p:cBhvr>
                                    </p:animRot>
                                  </p:childTnLst>
                                </p:cTn>
                              </p:par>
                              <p:par>
                                <p:cTn id="177" presetID="8" presetClass="emph" presetSubtype="0" fill="hold" grpId="3" nodeType="withEffect">
                                  <p:stCondLst>
                                    <p:cond delay="0"/>
                                  </p:stCondLst>
                                  <p:childTnLst>
                                    <p:animRot by="21600000">
                                      <p:cBhvr>
                                        <p:cTn id="178" dur="3000" fill="hold"/>
                                        <p:tgtEl>
                                          <p:spTgt spid="12"/>
                                        </p:tgtEl>
                                        <p:attrNameLst>
                                          <p:attrName>r</p:attrName>
                                        </p:attrNameLst>
                                      </p:cBhvr>
                                    </p:animRot>
                                  </p:childTnLst>
                                </p:cTn>
                              </p:par>
                              <p:par>
                                <p:cTn id="179" presetID="8" presetClass="emph" presetSubtype="0" fill="hold" grpId="3" nodeType="withEffect">
                                  <p:stCondLst>
                                    <p:cond delay="0"/>
                                  </p:stCondLst>
                                  <p:childTnLst>
                                    <p:animRot by="21600000">
                                      <p:cBhvr>
                                        <p:cTn id="180" dur="3000" fill="hold"/>
                                        <p:tgtEl>
                                          <p:spTgt spid="13"/>
                                        </p:tgtEl>
                                        <p:attrNameLst>
                                          <p:attrName>r</p:attrName>
                                        </p:attrNameLst>
                                      </p:cBhvr>
                                    </p:animRot>
                                  </p:childTnLst>
                                </p:cTn>
                              </p:par>
                              <p:par>
                                <p:cTn id="181" presetID="8" presetClass="emph" presetSubtype="0" fill="hold" grpId="3" nodeType="withEffect">
                                  <p:stCondLst>
                                    <p:cond delay="0"/>
                                  </p:stCondLst>
                                  <p:childTnLst>
                                    <p:animRot by="21600000">
                                      <p:cBhvr>
                                        <p:cTn id="182" dur="3000" fill="hold"/>
                                        <p:tgtEl>
                                          <p:spTgt spid="19"/>
                                        </p:tgtEl>
                                        <p:attrNameLst>
                                          <p:attrName>r</p:attrName>
                                        </p:attrNameLst>
                                      </p:cBhvr>
                                    </p:animRot>
                                  </p:childTnLst>
                                </p:cTn>
                              </p:par>
                              <p:par>
                                <p:cTn id="183" presetID="8" presetClass="emph" presetSubtype="0" fill="hold" grpId="3" nodeType="withEffect">
                                  <p:stCondLst>
                                    <p:cond delay="0"/>
                                  </p:stCondLst>
                                  <p:childTnLst>
                                    <p:animRot by="21600000">
                                      <p:cBhvr>
                                        <p:cTn id="184" dur="3000" fill="hold"/>
                                        <p:tgtEl>
                                          <p:spTgt spid="20"/>
                                        </p:tgtEl>
                                        <p:attrNameLst>
                                          <p:attrName>r</p:attrName>
                                        </p:attrNameLst>
                                      </p:cBhvr>
                                    </p:animRot>
                                  </p:childTnLst>
                                </p:cTn>
                              </p:par>
                              <p:par>
                                <p:cTn id="185" presetID="8" presetClass="emph" presetSubtype="0" fill="hold" grpId="3" nodeType="withEffect">
                                  <p:stCondLst>
                                    <p:cond delay="0"/>
                                  </p:stCondLst>
                                  <p:childTnLst>
                                    <p:animRot by="-21600000">
                                      <p:cBhvr>
                                        <p:cTn id="186" dur="3000" fill="hold"/>
                                        <p:tgtEl>
                                          <p:spTgt spid="6"/>
                                        </p:tgtEl>
                                        <p:attrNameLst>
                                          <p:attrName>r</p:attrName>
                                        </p:attrNameLst>
                                      </p:cBhvr>
                                    </p:animRot>
                                  </p:childTnLst>
                                </p:cTn>
                              </p:par>
                              <p:par>
                                <p:cTn id="187" presetID="8" presetClass="emph" presetSubtype="0" fill="hold" grpId="3" nodeType="withEffect">
                                  <p:stCondLst>
                                    <p:cond delay="0"/>
                                  </p:stCondLst>
                                  <p:childTnLst>
                                    <p:animRot by="-21600000">
                                      <p:cBhvr>
                                        <p:cTn id="188" dur="3000" fill="hold"/>
                                        <p:tgtEl>
                                          <p:spTgt spid="8"/>
                                        </p:tgtEl>
                                        <p:attrNameLst>
                                          <p:attrName>r</p:attrName>
                                        </p:attrNameLst>
                                      </p:cBhvr>
                                    </p:animRot>
                                  </p:childTnLst>
                                </p:cTn>
                              </p:par>
                              <p:par>
                                <p:cTn id="189" presetID="8" presetClass="emph" presetSubtype="0" fill="hold" grpId="3" nodeType="withEffect">
                                  <p:stCondLst>
                                    <p:cond delay="0"/>
                                  </p:stCondLst>
                                  <p:childTnLst>
                                    <p:animRot by="-21600000">
                                      <p:cBhvr>
                                        <p:cTn id="190" dur="3000" fill="hold"/>
                                        <p:tgtEl>
                                          <p:spTgt spid="10"/>
                                        </p:tgtEl>
                                        <p:attrNameLst>
                                          <p:attrName>r</p:attrName>
                                        </p:attrNameLst>
                                      </p:cBhvr>
                                    </p:animRot>
                                  </p:childTnLst>
                                </p:cTn>
                              </p:par>
                              <p:par>
                                <p:cTn id="191" presetID="8" presetClass="emph" presetSubtype="0" fill="hold" grpId="3" nodeType="withEffect">
                                  <p:stCondLst>
                                    <p:cond delay="0"/>
                                  </p:stCondLst>
                                  <p:childTnLst>
                                    <p:animRot by="-21600000">
                                      <p:cBhvr>
                                        <p:cTn id="192" dur="3000" fill="hold"/>
                                        <p:tgtEl>
                                          <p:spTgt spid="14"/>
                                        </p:tgtEl>
                                        <p:attrNameLst>
                                          <p:attrName>r</p:attrName>
                                        </p:attrNameLst>
                                      </p:cBhvr>
                                    </p:animRot>
                                  </p:childTnLst>
                                </p:cTn>
                              </p:par>
                              <p:par>
                                <p:cTn id="193" presetID="8" presetClass="emph" presetSubtype="0" fill="hold" grpId="3" nodeType="withEffect">
                                  <p:stCondLst>
                                    <p:cond delay="0"/>
                                  </p:stCondLst>
                                  <p:childTnLst>
                                    <p:animRot by="-21600000">
                                      <p:cBhvr>
                                        <p:cTn id="194" dur="3000" fill="hold"/>
                                        <p:tgtEl>
                                          <p:spTgt spid="15"/>
                                        </p:tgtEl>
                                        <p:attrNameLst>
                                          <p:attrName>r</p:attrName>
                                        </p:attrNameLst>
                                      </p:cBhvr>
                                    </p:animRot>
                                  </p:childTnLst>
                                </p:cTn>
                              </p:par>
                              <p:par>
                                <p:cTn id="195" presetID="8" presetClass="emph" presetSubtype="0" fill="hold" grpId="3" nodeType="withEffect">
                                  <p:stCondLst>
                                    <p:cond delay="0"/>
                                  </p:stCondLst>
                                  <p:childTnLst>
                                    <p:animRot by="-21600000">
                                      <p:cBhvr>
                                        <p:cTn id="196" dur="3000" fill="hold"/>
                                        <p:tgtEl>
                                          <p:spTgt spid="16"/>
                                        </p:tgtEl>
                                        <p:attrNameLst>
                                          <p:attrName>r</p:attrName>
                                        </p:attrNameLst>
                                      </p:cBhvr>
                                    </p:animRot>
                                  </p:childTnLst>
                                </p:cTn>
                              </p:par>
                              <p:par>
                                <p:cTn id="197" presetID="8" presetClass="emph" presetSubtype="0" fill="hold" grpId="3" nodeType="withEffect">
                                  <p:stCondLst>
                                    <p:cond delay="0"/>
                                  </p:stCondLst>
                                  <p:childTnLst>
                                    <p:animRot by="-21600000">
                                      <p:cBhvr>
                                        <p:cTn id="198" dur="3000" fill="hold"/>
                                        <p:tgtEl>
                                          <p:spTgt spid="17"/>
                                        </p:tgtEl>
                                        <p:attrNameLst>
                                          <p:attrName>r</p:attrName>
                                        </p:attrNameLst>
                                      </p:cBhvr>
                                    </p:animRot>
                                  </p:childTnLst>
                                </p:cTn>
                              </p:par>
                              <p:par>
                                <p:cTn id="199" presetID="8" presetClass="emph" presetSubtype="0" fill="hold" grpId="3" nodeType="withEffect">
                                  <p:stCondLst>
                                    <p:cond delay="0"/>
                                  </p:stCondLst>
                                  <p:childTnLst>
                                    <p:animRot by="-21600000">
                                      <p:cBhvr>
                                        <p:cTn id="200" dur="3000" fill="hold"/>
                                        <p:tgtEl>
                                          <p:spTgt spid="18"/>
                                        </p:tgtEl>
                                        <p:attrNameLst>
                                          <p:attrName>r</p:attrName>
                                        </p:attrNameLst>
                                      </p:cBhvr>
                                    </p:animRot>
                                  </p:childTnLst>
                                </p:cTn>
                              </p:par>
                              <p:par>
                                <p:cTn id="201" presetID="2" presetClass="entr" presetSubtype="1" fill="hold" nodeType="withEffect">
                                  <p:stCondLst>
                                    <p:cond delay="0"/>
                                  </p:stCondLst>
                                  <p:childTnLst>
                                    <p:set>
                                      <p:cBhvr>
                                        <p:cTn id="202" dur="1" fill="hold">
                                          <p:stCondLst>
                                            <p:cond delay="0"/>
                                          </p:stCondLst>
                                        </p:cTn>
                                        <p:tgtEl>
                                          <p:spTgt spid="4"/>
                                        </p:tgtEl>
                                        <p:attrNameLst>
                                          <p:attrName>style.visibility</p:attrName>
                                        </p:attrNameLst>
                                      </p:cBhvr>
                                      <p:to>
                                        <p:strVal val="visible"/>
                                      </p:to>
                                    </p:set>
                                    <p:anim calcmode="lin" valueType="num">
                                      <p:cBhvr additive="base">
                                        <p:cTn id="203" dur="3000" fill="hold"/>
                                        <p:tgtEl>
                                          <p:spTgt spid="4"/>
                                        </p:tgtEl>
                                        <p:attrNameLst>
                                          <p:attrName>ppt_x</p:attrName>
                                        </p:attrNameLst>
                                      </p:cBhvr>
                                      <p:tavLst>
                                        <p:tav tm="0">
                                          <p:val>
                                            <p:strVal val="#ppt_x"/>
                                          </p:val>
                                        </p:tav>
                                        <p:tav tm="100000">
                                          <p:val>
                                            <p:strVal val="#ppt_x"/>
                                          </p:val>
                                        </p:tav>
                                      </p:tavLst>
                                    </p:anim>
                                    <p:anim calcmode="lin" valueType="num">
                                      <p:cBhvr additive="base">
                                        <p:cTn id="204" dur="3000" fill="hold"/>
                                        <p:tgtEl>
                                          <p:spTgt spid="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P spid="18" grpId="1" animBg="1"/>
      <p:bldP spid="18" grpId="2" animBg="1"/>
      <p:bldP spid="18" grpId="3" animBg="1"/>
      <p:bldP spid="19" grpId="0" animBg="1"/>
      <p:bldP spid="19" grpId="1" animBg="1"/>
      <p:bldP spid="19" grpId="2" animBg="1"/>
      <p:bldP spid="19" grpId="3" animBg="1"/>
      <p:bldP spid="20" grpId="0" animBg="1"/>
      <p:bldP spid="20" grpId="1" animBg="1"/>
      <p:bldP spid="20" grpId="2" animBg="1"/>
      <p:bldP spid="20" grpId="3" animBg="1"/>
      <p:bldP spid="21"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chemeClr val="tx2">
                  <a:lumMod val="50000"/>
                </a:schemeClr>
              </a:gs>
              <a:gs pos="50000">
                <a:schemeClr val="accent5">
                  <a:lumMod val="50000"/>
                  <a:shade val="67500"/>
                  <a:satMod val="115000"/>
                </a:schemeClr>
              </a:gs>
              <a:gs pos="100000">
                <a:schemeClr val="accent5">
                  <a:lumMod val="50000"/>
                  <a:shade val="100000"/>
                  <a:satMod val="115000"/>
                </a:schemeClr>
              </a:gs>
            </a:gsLst>
            <a:path path="circle">
              <a:fillToRect l="50000" t="50000" r="50000" b="50000"/>
            </a:path>
            <a:tileRect/>
          </a:gradFill>
        </p:spPr>
        <p:txBody>
          <a:bodyPr/>
          <a:lstStyle/>
          <a:p>
            <a:endParaRPr lang="es-ES" dirty="0"/>
          </a:p>
        </p:txBody>
      </p:sp>
      <p:pic>
        <p:nvPicPr>
          <p:cNvPr id="4" name="3 Imagen" descr="2048 (15).jpg"/>
          <p:cNvPicPr>
            <a:picLocks noChangeAspect="1"/>
          </p:cNvPicPr>
          <p:nvPr/>
        </p:nvPicPr>
        <p:blipFill>
          <a:blip r:embed="rId2"/>
          <a:stretch>
            <a:fillRect/>
          </a:stretch>
        </p:blipFill>
        <p:spPr>
          <a:xfrm>
            <a:off x="-8930" y="0"/>
            <a:ext cx="9152930" cy="6858000"/>
          </a:xfrm>
          <a:prstGeom prst="rect">
            <a:avLst/>
          </a:prstGeom>
        </p:spPr>
      </p:pic>
      <p:sp>
        <p:nvSpPr>
          <p:cNvPr id="5" name="4 Rectángulo"/>
          <p:cNvSpPr/>
          <p:nvPr/>
        </p:nvSpPr>
        <p:spPr>
          <a:xfrm rot="2723154">
            <a:off x="2690602" y="212050"/>
            <a:ext cx="714380" cy="3643338"/>
          </a:xfrm>
          <a:prstGeom prst="rect">
            <a:avLst/>
          </a:prstGeom>
          <a:gradFill flip="none" rotWithShape="1">
            <a:gsLst>
              <a:gs pos="0">
                <a:schemeClr val="tx2">
                  <a:lumMod val="90000"/>
                </a:schemeClr>
              </a:gs>
              <a:gs pos="50000">
                <a:schemeClr val="tx2">
                  <a:lumMod val="25000"/>
                  <a:shade val="67500"/>
                  <a:satMod val="115000"/>
                </a:schemeClr>
              </a:gs>
              <a:gs pos="100000">
                <a:schemeClr val="tx2">
                  <a:lumMod val="25000"/>
                  <a:shade val="100000"/>
                  <a:satMod val="115000"/>
                </a:schemeClr>
              </a:gs>
            </a:gsLst>
            <a:lin ang="0" scaled="1"/>
            <a:tileRect/>
          </a:gra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rot="2704437">
            <a:off x="5756831" y="3218118"/>
            <a:ext cx="714380" cy="3643338"/>
          </a:xfrm>
          <a:prstGeom prst="rect">
            <a:avLst/>
          </a:prstGeom>
          <a:gradFill flip="none" rotWithShape="1">
            <a:gsLst>
              <a:gs pos="0">
                <a:schemeClr val="tx2">
                  <a:lumMod val="90000"/>
                </a:schemeClr>
              </a:gs>
              <a:gs pos="50000">
                <a:schemeClr val="tx2">
                  <a:lumMod val="25000"/>
                  <a:shade val="67500"/>
                  <a:satMod val="115000"/>
                </a:schemeClr>
              </a:gs>
              <a:gs pos="100000">
                <a:schemeClr val="tx2">
                  <a:lumMod val="25000"/>
                  <a:shade val="100000"/>
                  <a:satMod val="115000"/>
                </a:schemeClr>
              </a:gs>
            </a:gsLst>
            <a:lin ang="10800000" scaled="1"/>
            <a:tileRect/>
          </a:gra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rot="8003982">
            <a:off x="5783814" y="189538"/>
            <a:ext cx="714380" cy="3643338"/>
          </a:xfrm>
          <a:prstGeom prst="rect">
            <a:avLst/>
          </a:prstGeom>
          <a:gradFill flip="none" rotWithShape="1">
            <a:gsLst>
              <a:gs pos="0">
                <a:schemeClr val="tx2">
                  <a:lumMod val="90000"/>
                </a:schemeClr>
              </a:gs>
              <a:gs pos="50000">
                <a:schemeClr val="tx2">
                  <a:lumMod val="25000"/>
                  <a:shade val="67500"/>
                  <a:satMod val="115000"/>
                </a:schemeClr>
              </a:gs>
              <a:gs pos="100000">
                <a:schemeClr val="tx2">
                  <a:lumMod val="25000"/>
                  <a:shade val="100000"/>
                  <a:satMod val="115000"/>
                </a:schemeClr>
              </a:gs>
            </a:gsLst>
            <a:lin ang="0" scaled="1"/>
            <a:tileRect/>
          </a:gra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rot="8126400">
            <a:off x="2675663" y="3227362"/>
            <a:ext cx="714380" cy="3643338"/>
          </a:xfrm>
          <a:prstGeom prst="rect">
            <a:avLst/>
          </a:prstGeom>
          <a:gradFill flip="none" rotWithShape="1">
            <a:gsLst>
              <a:gs pos="0">
                <a:schemeClr val="tx2">
                  <a:lumMod val="90000"/>
                </a:schemeClr>
              </a:gs>
              <a:gs pos="50000">
                <a:schemeClr val="tx2">
                  <a:lumMod val="25000"/>
                  <a:shade val="67500"/>
                  <a:satMod val="115000"/>
                </a:schemeClr>
              </a:gs>
              <a:gs pos="100000">
                <a:schemeClr val="tx2">
                  <a:lumMod val="25000"/>
                  <a:shade val="100000"/>
                  <a:satMod val="115000"/>
                </a:schemeClr>
              </a:gs>
            </a:gsLst>
            <a:lin ang="10800000" scaled="1"/>
            <a:tileRect/>
          </a:gra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rot="2723154">
            <a:off x="2956065" y="840090"/>
            <a:ext cx="714380" cy="2783499"/>
          </a:xfrm>
          <a:prstGeom prst="rect">
            <a:avLst/>
          </a:prstGeom>
          <a:gradFill flip="none" rotWithShape="1">
            <a:gsLst>
              <a:gs pos="0">
                <a:schemeClr val="tx2">
                  <a:lumMod val="90000"/>
                </a:schemeClr>
              </a:gs>
              <a:gs pos="50000">
                <a:schemeClr val="tx2">
                  <a:lumMod val="25000"/>
                  <a:shade val="67500"/>
                  <a:satMod val="115000"/>
                </a:schemeClr>
              </a:gs>
              <a:gs pos="100000">
                <a:schemeClr val="tx2">
                  <a:lumMod val="25000"/>
                  <a:shade val="100000"/>
                  <a:satMod val="115000"/>
                </a:schemeClr>
              </a:gs>
            </a:gsLst>
            <a:lin ang="0" scaled="1"/>
            <a:tileRect/>
          </a:gra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rot="8003982">
            <a:off x="5505718" y="809374"/>
            <a:ext cx="714380" cy="2877842"/>
          </a:xfrm>
          <a:prstGeom prst="rect">
            <a:avLst/>
          </a:prstGeom>
          <a:gradFill flip="none" rotWithShape="1">
            <a:gsLst>
              <a:gs pos="0">
                <a:schemeClr val="tx2">
                  <a:lumMod val="90000"/>
                </a:schemeClr>
              </a:gs>
              <a:gs pos="50000">
                <a:schemeClr val="tx2">
                  <a:lumMod val="25000"/>
                  <a:shade val="67500"/>
                  <a:satMod val="115000"/>
                </a:schemeClr>
              </a:gs>
              <a:gs pos="100000">
                <a:schemeClr val="tx2">
                  <a:lumMod val="25000"/>
                  <a:shade val="100000"/>
                  <a:satMod val="115000"/>
                </a:schemeClr>
              </a:gs>
            </a:gsLst>
            <a:lin ang="0" scaled="1"/>
            <a:tileRect/>
          </a:gra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rot="8126400">
            <a:off x="2995706" y="3187516"/>
            <a:ext cx="714380" cy="2926572"/>
          </a:xfrm>
          <a:prstGeom prst="rect">
            <a:avLst/>
          </a:prstGeom>
          <a:gradFill flip="none" rotWithShape="1">
            <a:gsLst>
              <a:gs pos="0">
                <a:schemeClr val="tx2">
                  <a:lumMod val="90000"/>
                </a:schemeClr>
              </a:gs>
              <a:gs pos="50000">
                <a:schemeClr val="tx2">
                  <a:lumMod val="25000"/>
                  <a:shade val="67500"/>
                  <a:satMod val="115000"/>
                </a:schemeClr>
              </a:gs>
              <a:gs pos="100000">
                <a:schemeClr val="tx2">
                  <a:lumMod val="25000"/>
                  <a:shade val="100000"/>
                  <a:satMod val="115000"/>
                </a:schemeClr>
              </a:gs>
            </a:gsLst>
            <a:lin ang="10800000" scaled="1"/>
            <a:tileRect/>
          </a:gra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rot="2704437">
            <a:off x="5514750" y="3175699"/>
            <a:ext cx="714380" cy="2959509"/>
          </a:xfrm>
          <a:prstGeom prst="rect">
            <a:avLst/>
          </a:prstGeom>
          <a:gradFill flip="none" rotWithShape="1">
            <a:gsLst>
              <a:gs pos="0">
                <a:schemeClr val="tx2">
                  <a:lumMod val="90000"/>
                </a:schemeClr>
              </a:gs>
              <a:gs pos="50000">
                <a:schemeClr val="tx2">
                  <a:lumMod val="25000"/>
                  <a:shade val="67500"/>
                  <a:satMod val="115000"/>
                </a:schemeClr>
              </a:gs>
              <a:gs pos="100000">
                <a:schemeClr val="tx2">
                  <a:lumMod val="25000"/>
                  <a:shade val="100000"/>
                  <a:satMod val="115000"/>
                </a:schemeClr>
              </a:gs>
            </a:gsLst>
            <a:lin ang="10800000" scaled="1"/>
            <a:tileRect/>
          </a:gra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rot="2723154">
            <a:off x="3281360" y="1514551"/>
            <a:ext cx="714380" cy="2091753"/>
          </a:xfrm>
          <a:prstGeom prst="rect">
            <a:avLst/>
          </a:prstGeom>
          <a:gradFill flip="none" rotWithShape="1">
            <a:gsLst>
              <a:gs pos="0">
                <a:schemeClr val="tx2">
                  <a:lumMod val="90000"/>
                </a:schemeClr>
              </a:gs>
              <a:gs pos="50000">
                <a:schemeClr val="tx2">
                  <a:lumMod val="25000"/>
                  <a:shade val="67500"/>
                  <a:satMod val="115000"/>
                </a:schemeClr>
              </a:gs>
              <a:gs pos="100000">
                <a:schemeClr val="tx2">
                  <a:lumMod val="25000"/>
                  <a:shade val="100000"/>
                  <a:satMod val="115000"/>
                </a:schemeClr>
              </a:gs>
            </a:gsLst>
            <a:lin ang="0" scaled="1"/>
            <a:tileRect/>
          </a:gra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rot="8003982">
            <a:off x="5230045" y="1428163"/>
            <a:ext cx="714380" cy="2119013"/>
          </a:xfrm>
          <a:prstGeom prst="rect">
            <a:avLst/>
          </a:prstGeom>
          <a:gradFill flip="none" rotWithShape="1">
            <a:gsLst>
              <a:gs pos="0">
                <a:schemeClr val="tx2">
                  <a:lumMod val="90000"/>
                </a:schemeClr>
              </a:gs>
              <a:gs pos="50000">
                <a:schemeClr val="tx2">
                  <a:lumMod val="25000"/>
                  <a:shade val="67500"/>
                  <a:satMod val="115000"/>
                </a:schemeClr>
              </a:gs>
              <a:gs pos="100000">
                <a:schemeClr val="tx2">
                  <a:lumMod val="25000"/>
                  <a:shade val="100000"/>
                  <a:satMod val="115000"/>
                </a:schemeClr>
              </a:gs>
            </a:gsLst>
            <a:lin ang="0" scaled="1"/>
            <a:tileRect/>
          </a:gra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rot="2704437">
            <a:off x="5241778" y="3288971"/>
            <a:ext cx="714380" cy="2188426"/>
          </a:xfrm>
          <a:prstGeom prst="rect">
            <a:avLst/>
          </a:prstGeom>
          <a:gradFill flip="none" rotWithShape="1">
            <a:gsLst>
              <a:gs pos="0">
                <a:schemeClr val="tx2">
                  <a:lumMod val="90000"/>
                </a:schemeClr>
              </a:gs>
              <a:gs pos="50000">
                <a:schemeClr val="tx2">
                  <a:lumMod val="25000"/>
                  <a:shade val="67500"/>
                  <a:satMod val="115000"/>
                </a:schemeClr>
              </a:gs>
              <a:gs pos="100000">
                <a:schemeClr val="tx2">
                  <a:lumMod val="25000"/>
                  <a:shade val="100000"/>
                  <a:satMod val="115000"/>
                </a:schemeClr>
              </a:gs>
            </a:gsLst>
            <a:lin ang="10800000" scaled="1"/>
            <a:tileRect/>
          </a:gra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ectángulo"/>
          <p:cNvSpPr/>
          <p:nvPr/>
        </p:nvSpPr>
        <p:spPr>
          <a:xfrm rot="8126400">
            <a:off x="3337250" y="3382442"/>
            <a:ext cx="714380" cy="2067466"/>
          </a:xfrm>
          <a:prstGeom prst="rect">
            <a:avLst/>
          </a:prstGeom>
          <a:gradFill flip="none" rotWithShape="1">
            <a:gsLst>
              <a:gs pos="0">
                <a:schemeClr val="tx2">
                  <a:lumMod val="90000"/>
                </a:schemeClr>
              </a:gs>
              <a:gs pos="50000">
                <a:schemeClr val="tx2">
                  <a:lumMod val="25000"/>
                  <a:shade val="67500"/>
                  <a:satMod val="115000"/>
                </a:schemeClr>
              </a:gs>
              <a:gs pos="100000">
                <a:schemeClr val="tx2">
                  <a:lumMod val="25000"/>
                  <a:shade val="100000"/>
                  <a:satMod val="115000"/>
                </a:schemeClr>
              </a:gs>
            </a:gsLst>
            <a:lin ang="10800000" scaled="1"/>
            <a:tileRect/>
          </a:gra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a:off x="0" y="0"/>
            <a:ext cx="9144000" cy="6858000"/>
          </a:xfrm>
          <a:prstGeom prst="rect">
            <a:avLst/>
          </a:prstGeom>
          <a:gradFill flip="none" rotWithShape="1">
            <a:gsLst>
              <a:gs pos="0">
                <a:schemeClr val="tx2">
                  <a:lumMod val="50000"/>
                  <a:shade val="30000"/>
                  <a:satMod val="115000"/>
                </a:schemeClr>
              </a:gs>
              <a:gs pos="50000">
                <a:schemeClr val="tx2">
                  <a:lumMod val="50000"/>
                  <a:shade val="67500"/>
                  <a:satMod val="115000"/>
                </a:schemeClr>
              </a:gs>
              <a:gs pos="100000">
                <a:schemeClr val="tx2">
                  <a:lumMod val="50000"/>
                  <a:shade val="100000"/>
                  <a:satMod val="115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7"/>
                                        </p:tgtEl>
                                        <p:attrNameLst>
                                          <p:attrName>style.opacity</p:attrName>
                                        </p:attrNameLst>
                                      </p:cBhvr>
                                      <p:to>
                                        <p:strVal val="0"/>
                                      </p:to>
                                    </p:set>
                                    <p:animEffect filter="image" prLst="opacity: 0">
                                      <p:cBhvr rctx="IE">
                                        <p:cTn id="7" dur="indefinite"/>
                                        <p:tgtEl>
                                          <p:spTgt spid="17"/>
                                        </p:tgtEl>
                                      </p:cBhvr>
                                    </p:animEffect>
                                  </p:childTnLst>
                                </p:cTn>
                              </p:par>
                              <p:par>
                                <p:cTn id="8" presetID="13" presetClass="entr" presetSubtype="16" fill="hold" grpId="4"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plus(in)">
                                      <p:cBhvr>
                                        <p:cTn id="10" dur="3000"/>
                                        <p:tgtEl>
                                          <p:spTgt spid="5"/>
                                        </p:tgtEl>
                                      </p:cBhvr>
                                    </p:animEffect>
                                  </p:childTnLst>
                                </p:cTn>
                              </p:par>
                              <p:par>
                                <p:cTn id="11" presetID="13" presetClass="entr" presetSubtype="16" fill="hold" grpId="4" nodeType="with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plus(in)">
                                      <p:cBhvr>
                                        <p:cTn id="13" dur="3000"/>
                                        <p:tgtEl>
                                          <p:spTgt spid="6"/>
                                        </p:tgtEl>
                                      </p:cBhvr>
                                    </p:animEffect>
                                  </p:childTnLst>
                                </p:cTn>
                              </p:par>
                              <p:par>
                                <p:cTn id="14" presetID="13" presetClass="entr" presetSubtype="16" fill="hold" grpId="4" nodeType="withEffect">
                                  <p:stCondLst>
                                    <p:cond delay="0"/>
                                  </p:stCondLst>
                                  <p:childTnLst>
                                    <p:set>
                                      <p:cBhvr>
                                        <p:cTn id="15" dur="1" fill="hold">
                                          <p:stCondLst>
                                            <p:cond delay="0"/>
                                          </p:stCondLst>
                                        </p:cTn>
                                        <p:tgtEl>
                                          <p:spTgt spid="7"/>
                                        </p:tgtEl>
                                        <p:attrNameLst>
                                          <p:attrName>style.visibility</p:attrName>
                                        </p:attrNameLst>
                                      </p:cBhvr>
                                      <p:to>
                                        <p:strVal val="visible"/>
                                      </p:to>
                                    </p:set>
                                    <p:animEffect transition="in" filter="plus(in)">
                                      <p:cBhvr>
                                        <p:cTn id="16" dur="3000"/>
                                        <p:tgtEl>
                                          <p:spTgt spid="7"/>
                                        </p:tgtEl>
                                      </p:cBhvr>
                                    </p:animEffect>
                                  </p:childTnLst>
                                </p:cTn>
                              </p:par>
                              <p:par>
                                <p:cTn id="17" presetID="13" presetClass="entr" presetSubtype="16" fill="hold" grpId="4" nodeType="withEffect">
                                  <p:stCondLst>
                                    <p:cond delay="0"/>
                                  </p:stCondLst>
                                  <p:childTnLst>
                                    <p:set>
                                      <p:cBhvr>
                                        <p:cTn id="18" dur="1" fill="hold">
                                          <p:stCondLst>
                                            <p:cond delay="0"/>
                                          </p:stCondLst>
                                        </p:cTn>
                                        <p:tgtEl>
                                          <p:spTgt spid="8"/>
                                        </p:tgtEl>
                                        <p:attrNameLst>
                                          <p:attrName>style.visibility</p:attrName>
                                        </p:attrNameLst>
                                      </p:cBhvr>
                                      <p:to>
                                        <p:strVal val="visible"/>
                                      </p:to>
                                    </p:set>
                                    <p:animEffect transition="in" filter="plus(in)">
                                      <p:cBhvr>
                                        <p:cTn id="19" dur="3000"/>
                                        <p:tgtEl>
                                          <p:spTgt spid="8"/>
                                        </p:tgtEl>
                                      </p:cBhvr>
                                    </p:animEffect>
                                  </p:childTnLst>
                                </p:cTn>
                              </p:par>
                              <p:par>
                                <p:cTn id="20" presetID="13" presetClass="entr" presetSubtype="16" fill="hold" grpId="4" nodeType="withEffect">
                                  <p:stCondLst>
                                    <p:cond delay="0"/>
                                  </p:stCondLst>
                                  <p:childTnLst>
                                    <p:set>
                                      <p:cBhvr>
                                        <p:cTn id="21" dur="1" fill="hold">
                                          <p:stCondLst>
                                            <p:cond delay="0"/>
                                          </p:stCondLst>
                                        </p:cTn>
                                        <p:tgtEl>
                                          <p:spTgt spid="9"/>
                                        </p:tgtEl>
                                        <p:attrNameLst>
                                          <p:attrName>style.visibility</p:attrName>
                                        </p:attrNameLst>
                                      </p:cBhvr>
                                      <p:to>
                                        <p:strVal val="visible"/>
                                      </p:to>
                                    </p:set>
                                    <p:animEffect transition="in" filter="plus(in)">
                                      <p:cBhvr>
                                        <p:cTn id="22" dur="3000"/>
                                        <p:tgtEl>
                                          <p:spTgt spid="9"/>
                                        </p:tgtEl>
                                      </p:cBhvr>
                                    </p:animEffect>
                                  </p:childTnLst>
                                </p:cTn>
                              </p:par>
                              <p:par>
                                <p:cTn id="23" presetID="13" presetClass="entr" presetSubtype="16" fill="hold" grpId="4" nodeType="withEffect">
                                  <p:stCondLst>
                                    <p:cond delay="0"/>
                                  </p:stCondLst>
                                  <p:childTnLst>
                                    <p:set>
                                      <p:cBhvr>
                                        <p:cTn id="24" dur="1" fill="hold">
                                          <p:stCondLst>
                                            <p:cond delay="0"/>
                                          </p:stCondLst>
                                        </p:cTn>
                                        <p:tgtEl>
                                          <p:spTgt spid="10"/>
                                        </p:tgtEl>
                                        <p:attrNameLst>
                                          <p:attrName>style.visibility</p:attrName>
                                        </p:attrNameLst>
                                      </p:cBhvr>
                                      <p:to>
                                        <p:strVal val="visible"/>
                                      </p:to>
                                    </p:set>
                                    <p:animEffect transition="in" filter="plus(in)">
                                      <p:cBhvr>
                                        <p:cTn id="25" dur="3000"/>
                                        <p:tgtEl>
                                          <p:spTgt spid="10"/>
                                        </p:tgtEl>
                                      </p:cBhvr>
                                    </p:animEffect>
                                  </p:childTnLst>
                                </p:cTn>
                              </p:par>
                              <p:par>
                                <p:cTn id="26" presetID="13" presetClass="entr" presetSubtype="16" fill="hold" grpId="4" nodeType="withEffect">
                                  <p:stCondLst>
                                    <p:cond delay="0"/>
                                  </p:stCondLst>
                                  <p:childTnLst>
                                    <p:set>
                                      <p:cBhvr>
                                        <p:cTn id="27" dur="1" fill="hold">
                                          <p:stCondLst>
                                            <p:cond delay="0"/>
                                          </p:stCondLst>
                                        </p:cTn>
                                        <p:tgtEl>
                                          <p:spTgt spid="11"/>
                                        </p:tgtEl>
                                        <p:attrNameLst>
                                          <p:attrName>style.visibility</p:attrName>
                                        </p:attrNameLst>
                                      </p:cBhvr>
                                      <p:to>
                                        <p:strVal val="visible"/>
                                      </p:to>
                                    </p:set>
                                    <p:animEffect transition="in" filter="plus(in)">
                                      <p:cBhvr>
                                        <p:cTn id="28" dur="3000"/>
                                        <p:tgtEl>
                                          <p:spTgt spid="11"/>
                                        </p:tgtEl>
                                      </p:cBhvr>
                                    </p:animEffect>
                                  </p:childTnLst>
                                </p:cTn>
                              </p:par>
                              <p:par>
                                <p:cTn id="29" presetID="13" presetClass="entr" presetSubtype="16" fill="hold" grpId="4" nodeType="withEffect">
                                  <p:stCondLst>
                                    <p:cond delay="0"/>
                                  </p:stCondLst>
                                  <p:childTnLst>
                                    <p:set>
                                      <p:cBhvr>
                                        <p:cTn id="30" dur="1" fill="hold">
                                          <p:stCondLst>
                                            <p:cond delay="0"/>
                                          </p:stCondLst>
                                        </p:cTn>
                                        <p:tgtEl>
                                          <p:spTgt spid="12"/>
                                        </p:tgtEl>
                                        <p:attrNameLst>
                                          <p:attrName>style.visibility</p:attrName>
                                        </p:attrNameLst>
                                      </p:cBhvr>
                                      <p:to>
                                        <p:strVal val="visible"/>
                                      </p:to>
                                    </p:set>
                                    <p:animEffect transition="in" filter="plus(in)">
                                      <p:cBhvr>
                                        <p:cTn id="31" dur="3000"/>
                                        <p:tgtEl>
                                          <p:spTgt spid="12"/>
                                        </p:tgtEl>
                                      </p:cBhvr>
                                    </p:animEffect>
                                  </p:childTnLst>
                                </p:cTn>
                              </p:par>
                              <p:par>
                                <p:cTn id="32" presetID="13" presetClass="entr" presetSubtype="16" fill="hold" grpId="4" nodeType="withEffect">
                                  <p:stCondLst>
                                    <p:cond delay="0"/>
                                  </p:stCondLst>
                                  <p:childTnLst>
                                    <p:set>
                                      <p:cBhvr>
                                        <p:cTn id="33" dur="1" fill="hold">
                                          <p:stCondLst>
                                            <p:cond delay="0"/>
                                          </p:stCondLst>
                                        </p:cTn>
                                        <p:tgtEl>
                                          <p:spTgt spid="13"/>
                                        </p:tgtEl>
                                        <p:attrNameLst>
                                          <p:attrName>style.visibility</p:attrName>
                                        </p:attrNameLst>
                                      </p:cBhvr>
                                      <p:to>
                                        <p:strVal val="visible"/>
                                      </p:to>
                                    </p:set>
                                    <p:animEffect transition="in" filter="plus(in)">
                                      <p:cBhvr>
                                        <p:cTn id="34" dur="3000"/>
                                        <p:tgtEl>
                                          <p:spTgt spid="13"/>
                                        </p:tgtEl>
                                      </p:cBhvr>
                                    </p:animEffect>
                                  </p:childTnLst>
                                </p:cTn>
                              </p:par>
                              <p:par>
                                <p:cTn id="35" presetID="13" presetClass="entr" presetSubtype="16" fill="hold" grpId="4" nodeType="withEffect">
                                  <p:stCondLst>
                                    <p:cond delay="0"/>
                                  </p:stCondLst>
                                  <p:childTnLst>
                                    <p:set>
                                      <p:cBhvr>
                                        <p:cTn id="36" dur="1" fill="hold">
                                          <p:stCondLst>
                                            <p:cond delay="0"/>
                                          </p:stCondLst>
                                        </p:cTn>
                                        <p:tgtEl>
                                          <p:spTgt spid="14"/>
                                        </p:tgtEl>
                                        <p:attrNameLst>
                                          <p:attrName>style.visibility</p:attrName>
                                        </p:attrNameLst>
                                      </p:cBhvr>
                                      <p:to>
                                        <p:strVal val="visible"/>
                                      </p:to>
                                    </p:set>
                                    <p:animEffect transition="in" filter="plus(in)">
                                      <p:cBhvr>
                                        <p:cTn id="37" dur="3000"/>
                                        <p:tgtEl>
                                          <p:spTgt spid="14"/>
                                        </p:tgtEl>
                                      </p:cBhvr>
                                    </p:animEffect>
                                  </p:childTnLst>
                                </p:cTn>
                              </p:par>
                              <p:par>
                                <p:cTn id="38" presetID="13" presetClass="entr" presetSubtype="16" fill="hold" grpId="4" nodeType="withEffect">
                                  <p:stCondLst>
                                    <p:cond delay="0"/>
                                  </p:stCondLst>
                                  <p:childTnLst>
                                    <p:set>
                                      <p:cBhvr>
                                        <p:cTn id="39" dur="1" fill="hold">
                                          <p:stCondLst>
                                            <p:cond delay="0"/>
                                          </p:stCondLst>
                                        </p:cTn>
                                        <p:tgtEl>
                                          <p:spTgt spid="15"/>
                                        </p:tgtEl>
                                        <p:attrNameLst>
                                          <p:attrName>style.visibility</p:attrName>
                                        </p:attrNameLst>
                                      </p:cBhvr>
                                      <p:to>
                                        <p:strVal val="visible"/>
                                      </p:to>
                                    </p:set>
                                    <p:animEffect transition="in" filter="plus(in)">
                                      <p:cBhvr>
                                        <p:cTn id="40" dur="3000"/>
                                        <p:tgtEl>
                                          <p:spTgt spid="15"/>
                                        </p:tgtEl>
                                      </p:cBhvr>
                                    </p:animEffect>
                                  </p:childTnLst>
                                </p:cTn>
                              </p:par>
                              <p:par>
                                <p:cTn id="41" presetID="13" presetClass="entr" presetSubtype="16" fill="hold" grpId="4" nodeType="withEffect">
                                  <p:stCondLst>
                                    <p:cond delay="0"/>
                                  </p:stCondLst>
                                  <p:childTnLst>
                                    <p:set>
                                      <p:cBhvr>
                                        <p:cTn id="42" dur="1" fill="hold">
                                          <p:stCondLst>
                                            <p:cond delay="0"/>
                                          </p:stCondLst>
                                        </p:cTn>
                                        <p:tgtEl>
                                          <p:spTgt spid="16"/>
                                        </p:tgtEl>
                                        <p:attrNameLst>
                                          <p:attrName>style.visibility</p:attrName>
                                        </p:attrNameLst>
                                      </p:cBhvr>
                                      <p:to>
                                        <p:strVal val="visible"/>
                                      </p:to>
                                    </p:set>
                                    <p:animEffect transition="in" filter="plus(in)">
                                      <p:cBhvr>
                                        <p:cTn id="43" dur="3000"/>
                                        <p:tgtEl>
                                          <p:spTgt spid="16"/>
                                        </p:tgtEl>
                                      </p:cBhvr>
                                    </p:animEffect>
                                  </p:childTnLst>
                                </p:cTn>
                              </p:par>
                              <p:par>
                                <p:cTn id="44" presetID="3" presetClass="entr" presetSubtype="10" fill="hold" grpId="0" nodeType="withEffect">
                                  <p:stCondLst>
                                    <p:cond delay="0"/>
                                  </p:stCondLst>
                                  <p:childTnLst>
                                    <p:set>
                                      <p:cBhvr>
                                        <p:cTn id="45" dur="1" fill="hold">
                                          <p:stCondLst>
                                            <p:cond delay="0"/>
                                          </p:stCondLst>
                                        </p:cTn>
                                        <p:tgtEl>
                                          <p:spTgt spid="5"/>
                                        </p:tgtEl>
                                        <p:attrNameLst>
                                          <p:attrName>style.visibility</p:attrName>
                                        </p:attrNameLst>
                                      </p:cBhvr>
                                      <p:to>
                                        <p:strVal val="visible"/>
                                      </p:to>
                                    </p:set>
                                    <p:animEffect transition="in" filter="blinds(horizontal)">
                                      <p:cBhvr>
                                        <p:cTn id="46" dur="3000"/>
                                        <p:tgtEl>
                                          <p:spTgt spid="5"/>
                                        </p:tgtEl>
                                      </p:cBhvr>
                                    </p:animEffect>
                                  </p:childTnLst>
                                </p:cTn>
                              </p:par>
                              <p:par>
                                <p:cTn id="47" presetID="3" presetClass="entr" presetSubtype="10" fill="hold" grpId="0" nodeType="withEffect">
                                  <p:stCondLst>
                                    <p:cond delay="0"/>
                                  </p:stCondLst>
                                  <p:childTnLst>
                                    <p:set>
                                      <p:cBhvr>
                                        <p:cTn id="48" dur="1" fill="hold">
                                          <p:stCondLst>
                                            <p:cond delay="0"/>
                                          </p:stCondLst>
                                        </p:cTn>
                                        <p:tgtEl>
                                          <p:spTgt spid="6"/>
                                        </p:tgtEl>
                                        <p:attrNameLst>
                                          <p:attrName>style.visibility</p:attrName>
                                        </p:attrNameLst>
                                      </p:cBhvr>
                                      <p:to>
                                        <p:strVal val="visible"/>
                                      </p:to>
                                    </p:set>
                                    <p:animEffect transition="in" filter="blinds(horizontal)">
                                      <p:cBhvr>
                                        <p:cTn id="49" dur="3000"/>
                                        <p:tgtEl>
                                          <p:spTgt spid="6"/>
                                        </p:tgtEl>
                                      </p:cBhvr>
                                    </p:animEffect>
                                  </p:childTnLst>
                                </p:cTn>
                              </p:par>
                              <p:par>
                                <p:cTn id="50" presetID="3" presetClass="entr" presetSubtype="10" fill="hold" grpId="0" nodeType="withEffect">
                                  <p:stCondLst>
                                    <p:cond delay="0"/>
                                  </p:stCondLst>
                                  <p:childTnLst>
                                    <p:set>
                                      <p:cBhvr>
                                        <p:cTn id="51" dur="1" fill="hold">
                                          <p:stCondLst>
                                            <p:cond delay="0"/>
                                          </p:stCondLst>
                                        </p:cTn>
                                        <p:tgtEl>
                                          <p:spTgt spid="7"/>
                                        </p:tgtEl>
                                        <p:attrNameLst>
                                          <p:attrName>style.visibility</p:attrName>
                                        </p:attrNameLst>
                                      </p:cBhvr>
                                      <p:to>
                                        <p:strVal val="visible"/>
                                      </p:to>
                                    </p:set>
                                    <p:animEffect transition="in" filter="blinds(horizontal)">
                                      <p:cBhvr>
                                        <p:cTn id="52" dur="3000"/>
                                        <p:tgtEl>
                                          <p:spTgt spid="7"/>
                                        </p:tgtEl>
                                      </p:cBhvr>
                                    </p:animEffect>
                                  </p:childTnLst>
                                </p:cTn>
                              </p:par>
                              <p:par>
                                <p:cTn id="53" presetID="3" presetClass="entr" presetSubtype="10" fill="hold" grpId="0" nodeType="withEffect">
                                  <p:stCondLst>
                                    <p:cond delay="0"/>
                                  </p:stCondLst>
                                  <p:childTnLst>
                                    <p:set>
                                      <p:cBhvr>
                                        <p:cTn id="54" dur="1" fill="hold">
                                          <p:stCondLst>
                                            <p:cond delay="0"/>
                                          </p:stCondLst>
                                        </p:cTn>
                                        <p:tgtEl>
                                          <p:spTgt spid="8"/>
                                        </p:tgtEl>
                                        <p:attrNameLst>
                                          <p:attrName>style.visibility</p:attrName>
                                        </p:attrNameLst>
                                      </p:cBhvr>
                                      <p:to>
                                        <p:strVal val="visible"/>
                                      </p:to>
                                    </p:set>
                                    <p:animEffect transition="in" filter="blinds(horizontal)">
                                      <p:cBhvr>
                                        <p:cTn id="55" dur="3000"/>
                                        <p:tgtEl>
                                          <p:spTgt spid="8"/>
                                        </p:tgtEl>
                                      </p:cBhvr>
                                    </p:animEffect>
                                  </p:childTnLst>
                                </p:cTn>
                              </p:par>
                              <p:par>
                                <p:cTn id="56" presetID="2" presetClass="entr" presetSubtype="6" fill="hold" grpId="1" nodeType="withEffect">
                                  <p:stCondLst>
                                    <p:cond delay="0"/>
                                  </p:stCondLst>
                                  <p:childTnLst>
                                    <p:set>
                                      <p:cBhvr>
                                        <p:cTn id="57" dur="1" fill="hold">
                                          <p:stCondLst>
                                            <p:cond delay="0"/>
                                          </p:stCondLst>
                                        </p:cTn>
                                        <p:tgtEl>
                                          <p:spTgt spid="5"/>
                                        </p:tgtEl>
                                        <p:attrNameLst>
                                          <p:attrName>style.visibility</p:attrName>
                                        </p:attrNameLst>
                                      </p:cBhvr>
                                      <p:to>
                                        <p:strVal val="visible"/>
                                      </p:to>
                                    </p:set>
                                    <p:anim calcmode="lin" valueType="num">
                                      <p:cBhvr additive="base">
                                        <p:cTn id="58" dur="3000" fill="hold"/>
                                        <p:tgtEl>
                                          <p:spTgt spid="5"/>
                                        </p:tgtEl>
                                        <p:attrNameLst>
                                          <p:attrName>ppt_x</p:attrName>
                                        </p:attrNameLst>
                                      </p:cBhvr>
                                      <p:tavLst>
                                        <p:tav tm="0">
                                          <p:val>
                                            <p:strVal val="1+#ppt_w/2"/>
                                          </p:val>
                                        </p:tav>
                                        <p:tav tm="100000">
                                          <p:val>
                                            <p:strVal val="#ppt_x"/>
                                          </p:val>
                                        </p:tav>
                                      </p:tavLst>
                                    </p:anim>
                                    <p:anim calcmode="lin" valueType="num">
                                      <p:cBhvr additive="base">
                                        <p:cTn id="59" dur="3000" fill="hold"/>
                                        <p:tgtEl>
                                          <p:spTgt spid="5"/>
                                        </p:tgtEl>
                                        <p:attrNameLst>
                                          <p:attrName>ppt_y</p:attrName>
                                        </p:attrNameLst>
                                      </p:cBhvr>
                                      <p:tavLst>
                                        <p:tav tm="0">
                                          <p:val>
                                            <p:strVal val="1+#ppt_h/2"/>
                                          </p:val>
                                        </p:tav>
                                        <p:tav tm="100000">
                                          <p:val>
                                            <p:strVal val="#ppt_y"/>
                                          </p:val>
                                        </p:tav>
                                      </p:tavLst>
                                    </p:anim>
                                  </p:childTnLst>
                                </p:cTn>
                              </p:par>
                              <p:par>
                                <p:cTn id="60" presetID="2" presetClass="entr" presetSubtype="9" fill="hold" grpId="1" nodeType="withEffect">
                                  <p:stCondLst>
                                    <p:cond delay="0"/>
                                  </p:stCondLst>
                                  <p:childTnLst>
                                    <p:set>
                                      <p:cBhvr>
                                        <p:cTn id="61" dur="1" fill="hold">
                                          <p:stCondLst>
                                            <p:cond delay="0"/>
                                          </p:stCondLst>
                                        </p:cTn>
                                        <p:tgtEl>
                                          <p:spTgt spid="6"/>
                                        </p:tgtEl>
                                        <p:attrNameLst>
                                          <p:attrName>style.visibility</p:attrName>
                                        </p:attrNameLst>
                                      </p:cBhvr>
                                      <p:to>
                                        <p:strVal val="visible"/>
                                      </p:to>
                                    </p:set>
                                    <p:anim calcmode="lin" valueType="num">
                                      <p:cBhvr additive="base">
                                        <p:cTn id="62" dur="3000" fill="hold"/>
                                        <p:tgtEl>
                                          <p:spTgt spid="6"/>
                                        </p:tgtEl>
                                        <p:attrNameLst>
                                          <p:attrName>ppt_x</p:attrName>
                                        </p:attrNameLst>
                                      </p:cBhvr>
                                      <p:tavLst>
                                        <p:tav tm="0">
                                          <p:val>
                                            <p:strVal val="0-#ppt_w/2"/>
                                          </p:val>
                                        </p:tav>
                                        <p:tav tm="100000">
                                          <p:val>
                                            <p:strVal val="#ppt_x"/>
                                          </p:val>
                                        </p:tav>
                                      </p:tavLst>
                                    </p:anim>
                                    <p:anim calcmode="lin" valueType="num">
                                      <p:cBhvr additive="base">
                                        <p:cTn id="63" dur="3000" fill="hold"/>
                                        <p:tgtEl>
                                          <p:spTgt spid="6"/>
                                        </p:tgtEl>
                                        <p:attrNameLst>
                                          <p:attrName>ppt_y</p:attrName>
                                        </p:attrNameLst>
                                      </p:cBhvr>
                                      <p:tavLst>
                                        <p:tav tm="0">
                                          <p:val>
                                            <p:strVal val="0-#ppt_h/2"/>
                                          </p:val>
                                        </p:tav>
                                        <p:tav tm="100000">
                                          <p:val>
                                            <p:strVal val="#ppt_y"/>
                                          </p:val>
                                        </p:tav>
                                      </p:tavLst>
                                    </p:anim>
                                  </p:childTnLst>
                                </p:cTn>
                              </p:par>
                              <p:par>
                                <p:cTn id="64" presetID="2" presetClass="entr" presetSubtype="12" fill="hold" grpId="1" nodeType="withEffect">
                                  <p:stCondLst>
                                    <p:cond delay="0"/>
                                  </p:stCondLst>
                                  <p:childTnLst>
                                    <p:set>
                                      <p:cBhvr>
                                        <p:cTn id="65" dur="1" fill="hold">
                                          <p:stCondLst>
                                            <p:cond delay="0"/>
                                          </p:stCondLst>
                                        </p:cTn>
                                        <p:tgtEl>
                                          <p:spTgt spid="7"/>
                                        </p:tgtEl>
                                        <p:attrNameLst>
                                          <p:attrName>style.visibility</p:attrName>
                                        </p:attrNameLst>
                                      </p:cBhvr>
                                      <p:to>
                                        <p:strVal val="visible"/>
                                      </p:to>
                                    </p:set>
                                    <p:anim calcmode="lin" valueType="num">
                                      <p:cBhvr additive="base">
                                        <p:cTn id="66" dur="3000" fill="hold"/>
                                        <p:tgtEl>
                                          <p:spTgt spid="7"/>
                                        </p:tgtEl>
                                        <p:attrNameLst>
                                          <p:attrName>ppt_x</p:attrName>
                                        </p:attrNameLst>
                                      </p:cBhvr>
                                      <p:tavLst>
                                        <p:tav tm="0">
                                          <p:val>
                                            <p:strVal val="0-#ppt_w/2"/>
                                          </p:val>
                                        </p:tav>
                                        <p:tav tm="100000">
                                          <p:val>
                                            <p:strVal val="#ppt_x"/>
                                          </p:val>
                                        </p:tav>
                                      </p:tavLst>
                                    </p:anim>
                                    <p:anim calcmode="lin" valueType="num">
                                      <p:cBhvr additive="base">
                                        <p:cTn id="67" dur="3000" fill="hold"/>
                                        <p:tgtEl>
                                          <p:spTgt spid="7"/>
                                        </p:tgtEl>
                                        <p:attrNameLst>
                                          <p:attrName>ppt_y</p:attrName>
                                        </p:attrNameLst>
                                      </p:cBhvr>
                                      <p:tavLst>
                                        <p:tav tm="0">
                                          <p:val>
                                            <p:strVal val="1+#ppt_h/2"/>
                                          </p:val>
                                        </p:tav>
                                        <p:tav tm="100000">
                                          <p:val>
                                            <p:strVal val="#ppt_y"/>
                                          </p:val>
                                        </p:tav>
                                      </p:tavLst>
                                    </p:anim>
                                  </p:childTnLst>
                                </p:cTn>
                              </p:par>
                              <p:par>
                                <p:cTn id="68" presetID="2" presetClass="entr" presetSubtype="3" fill="hold" grpId="1" nodeType="withEffect">
                                  <p:stCondLst>
                                    <p:cond delay="0"/>
                                  </p:stCondLst>
                                  <p:childTnLst>
                                    <p:set>
                                      <p:cBhvr>
                                        <p:cTn id="69" dur="1" fill="hold">
                                          <p:stCondLst>
                                            <p:cond delay="0"/>
                                          </p:stCondLst>
                                        </p:cTn>
                                        <p:tgtEl>
                                          <p:spTgt spid="8"/>
                                        </p:tgtEl>
                                        <p:attrNameLst>
                                          <p:attrName>style.visibility</p:attrName>
                                        </p:attrNameLst>
                                      </p:cBhvr>
                                      <p:to>
                                        <p:strVal val="visible"/>
                                      </p:to>
                                    </p:set>
                                    <p:anim calcmode="lin" valueType="num">
                                      <p:cBhvr additive="base">
                                        <p:cTn id="70" dur="3000" fill="hold"/>
                                        <p:tgtEl>
                                          <p:spTgt spid="8"/>
                                        </p:tgtEl>
                                        <p:attrNameLst>
                                          <p:attrName>ppt_x</p:attrName>
                                        </p:attrNameLst>
                                      </p:cBhvr>
                                      <p:tavLst>
                                        <p:tav tm="0">
                                          <p:val>
                                            <p:strVal val="1+#ppt_w/2"/>
                                          </p:val>
                                        </p:tav>
                                        <p:tav tm="100000">
                                          <p:val>
                                            <p:strVal val="#ppt_x"/>
                                          </p:val>
                                        </p:tav>
                                      </p:tavLst>
                                    </p:anim>
                                    <p:anim calcmode="lin" valueType="num">
                                      <p:cBhvr additive="base">
                                        <p:cTn id="71" dur="3000" fill="hold"/>
                                        <p:tgtEl>
                                          <p:spTgt spid="8"/>
                                        </p:tgtEl>
                                        <p:attrNameLst>
                                          <p:attrName>ppt_y</p:attrName>
                                        </p:attrNameLst>
                                      </p:cBhvr>
                                      <p:tavLst>
                                        <p:tav tm="0">
                                          <p:val>
                                            <p:strVal val="0-#ppt_h/2"/>
                                          </p:val>
                                        </p:tav>
                                        <p:tav tm="100000">
                                          <p:val>
                                            <p:strVal val="#ppt_y"/>
                                          </p:val>
                                        </p:tav>
                                      </p:tavLst>
                                    </p:anim>
                                  </p:childTnLst>
                                </p:cTn>
                              </p:par>
                              <p:par>
                                <p:cTn id="72" presetID="3" presetClass="entr" presetSubtype="10" fill="hold" grpId="0" nodeType="withEffect">
                                  <p:stCondLst>
                                    <p:cond delay="0"/>
                                  </p:stCondLst>
                                  <p:childTnLst>
                                    <p:set>
                                      <p:cBhvr>
                                        <p:cTn id="73" dur="1" fill="hold">
                                          <p:stCondLst>
                                            <p:cond delay="0"/>
                                          </p:stCondLst>
                                        </p:cTn>
                                        <p:tgtEl>
                                          <p:spTgt spid="9"/>
                                        </p:tgtEl>
                                        <p:attrNameLst>
                                          <p:attrName>style.visibility</p:attrName>
                                        </p:attrNameLst>
                                      </p:cBhvr>
                                      <p:to>
                                        <p:strVal val="visible"/>
                                      </p:to>
                                    </p:set>
                                    <p:animEffect transition="in" filter="blinds(horizontal)">
                                      <p:cBhvr>
                                        <p:cTn id="74" dur="3000"/>
                                        <p:tgtEl>
                                          <p:spTgt spid="9"/>
                                        </p:tgtEl>
                                      </p:cBhvr>
                                    </p:animEffect>
                                  </p:childTnLst>
                                </p:cTn>
                              </p:par>
                              <p:par>
                                <p:cTn id="75" presetID="2" presetClass="entr" presetSubtype="6" fill="hold" grpId="1" nodeType="withEffect">
                                  <p:stCondLst>
                                    <p:cond delay="0"/>
                                  </p:stCondLst>
                                  <p:childTnLst>
                                    <p:set>
                                      <p:cBhvr>
                                        <p:cTn id="76" dur="1" fill="hold">
                                          <p:stCondLst>
                                            <p:cond delay="0"/>
                                          </p:stCondLst>
                                        </p:cTn>
                                        <p:tgtEl>
                                          <p:spTgt spid="9"/>
                                        </p:tgtEl>
                                        <p:attrNameLst>
                                          <p:attrName>style.visibility</p:attrName>
                                        </p:attrNameLst>
                                      </p:cBhvr>
                                      <p:to>
                                        <p:strVal val="visible"/>
                                      </p:to>
                                    </p:set>
                                    <p:anim calcmode="lin" valueType="num">
                                      <p:cBhvr additive="base">
                                        <p:cTn id="77" dur="3000" fill="hold"/>
                                        <p:tgtEl>
                                          <p:spTgt spid="9"/>
                                        </p:tgtEl>
                                        <p:attrNameLst>
                                          <p:attrName>ppt_x</p:attrName>
                                        </p:attrNameLst>
                                      </p:cBhvr>
                                      <p:tavLst>
                                        <p:tav tm="0">
                                          <p:val>
                                            <p:strVal val="1+#ppt_w/2"/>
                                          </p:val>
                                        </p:tav>
                                        <p:tav tm="100000">
                                          <p:val>
                                            <p:strVal val="#ppt_x"/>
                                          </p:val>
                                        </p:tav>
                                      </p:tavLst>
                                    </p:anim>
                                    <p:anim calcmode="lin" valueType="num">
                                      <p:cBhvr additive="base">
                                        <p:cTn id="78" dur="3000" fill="hold"/>
                                        <p:tgtEl>
                                          <p:spTgt spid="9"/>
                                        </p:tgtEl>
                                        <p:attrNameLst>
                                          <p:attrName>ppt_y</p:attrName>
                                        </p:attrNameLst>
                                      </p:cBhvr>
                                      <p:tavLst>
                                        <p:tav tm="0">
                                          <p:val>
                                            <p:strVal val="1+#ppt_h/2"/>
                                          </p:val>
                                        </p:tav>
                                        <p:tav tm="100000">
                                          <p:val>
                                            <p:strVal val="#ppt_y"/>
                                          </p:val>
                                        </p:tav>
                                      </p:tavLst>
                                    </p:anim>
                                  </p:childTnLst>
                                </p:cTn>
                              </p:par>
                              <p:par>
                                <p:cTn id="79" presetID="3" presetClass="entr" presetSubtype="10" fill="hold" grpId="0" nodeType="withEffect">
                                  <p:stCondLst>
                                    <p:cond delay="0"/>
                                  </p:stCondLst>
                                  <p:childTnLst>
                                    <p:set>
                                      <p:cBhvr>
                                        <p:cTn id="80" dur="1" fill="hold">
                                          <p:stCondLst>
                                            <p:cond delay="0"/>
                                          </p:stCondLst>
                                        </p:cTn>
                                        <p:tgtEl>
                                          <p:spTgt spid="10"/>
                                        </p:tgtEl>
                                        <p:attrNameLst>
                                          <p:attrName>style.visibility</p:attrName>
                                        </p:attrNameLst>
                                      </p:cBhvr>
                                      <p:to>
                                        <p:strVal val="visible"/>
                                      </p:to>
                                    </p:set>
                                    <p:animEffect transition="in" filter="blinds(horizontal)">
                                      <p:cBhvr>
                                        <p:cTn id="81" dur="3000"/>
                                        <p:tgtEl>
                                          <p:spTgt spid="10"/>
                                        </p:tgtEl>
                                      </p:cBhvr>
                                    </p:animEffect>
                                  </p:childTnLst>
                                </p:cTn>
                              </p:par>
                              <p:par>
                                <p:cTn id="82" presetID="2" presetClass="entr" presetSubtype="12" fill="hold" grpId="1" nodeType="withEffect">
                                  <p:stCondLst>
                                    <p:cond delay="0"/>
                                  </p:stCondLst>
                                  <p:childTnLst>
                                    <p:set>
                                      <p:cBhvr>
                                        <p:cTn id="83" dur="1" fill="hold">
                                          <p:stCondLst>
                                            <p:cond delay="0"/>
                                          </p:stCondLst>
                                        </p:cTn>
                                        <p:tgtEl>
                                          <p:spTgt spid="10"/>
                                        </p:tgtEl>
                                        <p:attrNameLst>
                                          <p:attrName>style.visibility</p:attrName>
                                        </p:attrNameLst>
                                      </p:cBhvr>
                                      <p:to>
                                        <p:strVal val="visible"/>
                                      </p:to>
                                    </p:set>
                                    <p:anim calcmode="lin" valueType="num">
                                      <p:cBhvr additive="base">
                                        <p:cTn id="84" dur="3000" fill="hold"/>
                                        <p:tgtEl>
                                          <p:spTgt spid="10"/>
                                        </p:tgtEl>
                                        <p:attrNameLst>
                                          <p:attrName>ppt_x</p:attrName>
                                        </p:attrNameLst>
                                      </p:cBhvr>
                                      <p:tavLst>
                                        <p:tav tm="0">
                                          <p:val>
                                            <p:strVal val="0-#ppt_w/2"/>
                                          </p:val>
                                        </p:tav>
                                        <p:tav tm="100000">
                                          <p:val>
                                            <p:strVal val="#ppt_x"/>
                                          </p:val>
                                        </p:tav>
                                      </p:tavLst>
                                    </p:anim>
                                    <p:anim calcmode="lin" valueType="num">
                                      <p:cBhvr additive="base">
                                        <p:cTn id="85" dur="3000" fill="hold"/>
                                        <p:tgtEl>
                                          <p:spTgt spid="10"/>
                                        </p:tgtEl>
                                        <p:attrNameLst>
                                          <p:attrName>ppt_y</p:attrName>
                                        </p:attrNameLst>
                                      </p:cBhvr>
                                      <p:tavLst>
                                        <p:tav tm="0">
                                          <p:val>
                                            <p:strVal val="1+#ppt_h/2"/>
                                          </p:val>
                                        </p:tav>
                                        <p:tav tm="100000">
                                          <p:val>
                                            <p:strVal val="#ppt_y"/>
                                          </p:val>
                                        </p:tav>
                                      </p:tavLst>
                                    </p:anim>
                                  </p:childTnLst>
                                </p:cTn>
                              </p:par>
                              <p:par>
                                <p:cTn id="86" presetID="3" presetClass="entr" presetSubtype="10" fill="hold" grpId="0" nodeType="withEffect">
                                  <p:stCondLst>
                                    <p:cond delay="0"/>
                                  </p:stCondLst>
                                  <p:childTnLst>
                                    <p:set>
                                      <p:cBhvr>
                                        <p:cTn id="87" dur="1" fill="hold">
                                          <p:stCondLst>
                                            <p:cond delay="0"/>
                                          </p:stCondLst>
                                        </p:cTn>
                                        <p:tgtEl>
                                          <p:spTgt spid="11"/>
                                        </p:tgtEl>
                                        <p:attrNameLst>
                                          <p:attrName>style.visibility</p:attrName>
                                        </p:attrNameLst>
                                      </p:cBhvr>
                                      <p:to>
                                        <p:strVal val="visible"/>
                                      </p:to>
                                    </p:set>
                                    <p:animEffect transition="in" filter="blinds(horizontal)">
                                      <p:cBhvr>
                                        <p:cTn id="88" dur="3000"/>
                                        <p:tgtEl>
                                          <p:spTgt spid="11"/>
                                        </p:tgtEl>
                                      </p:cBhvr>
                                    </p:animEffect>
                                  </p:childTnLst>
                                </p:cTn>
                              </p:par>
                              <p:par>
                                <p:cTn id="89" presetID="2" presetClass="entr" presetSubtype="3" fill="hold" grpId="1" nodeType="withEffect">
                                  <p:stCondLst>
                                    <p:cond delay="0"/>
                                  </p:stCondLst>
                                  <p:childTnLst>
                                    <p:set>
                                      <p:cBhvr>
                                        <p:cTn id="90" dur="1" fill="hold">
                                          <p:stCondLst>
                                            <p:cond delay="0"/>
                                          </p:stCondLst>
                                        </p:cTn>
                                        <p:tgtEl>
                                          <p:spTgt spid="11"/>
                                        </p:tgtEl>
                                        <p:attrNameLst>
                                          <p:attrName>style.visibility</p:attrName>
                                        </p:attrNameLst>
                                      </p:cBhvr>
                                      <p:to>
                                        <p:strVal val="visible"/>
                                      </p:to>
                                    </p:set>
                                    <p:anim calcmode="lin" valueType="num">
                                      <p:cBhvr additive="base">
                                        <p:cTn id="91" dur="3000" fill="hold"/>
                                        <p:tgtEl>
                                          <p:spTgt spid="11"/>
                                        </p:tgtEl>
                                        <p:attrNameLst>
                                          <p:attrName>ppt_x</p:attrName>
                                        </p:attrNameLst>
                                      </p:cBhvr>
                                      <p:tavLst>
                                        <p:tav tm="0">
                                          <p:val>
                                            <p:strVal val="1+#ppt_w/2"/>
                                          </p:val>
                                        </p:tav>
                                        <p:tav tm="100000">
                                          <p:val>
                                            <p:strVal val="#ppt_x"/>
                                          </p:val>
                                        </p:tav>
                                      </p:tavLst>
                                    </p:anim>
                                    <p:anim calcmode="lin" valueType="num">
                                      <p:cBhvr additive="base">
                                        <p:cTn id="92" dur="3000" fill="hold"/>
                                        <p:tgtEl>
                                          <p:spTgt spid="11"/>
                                        </p:tgtEl>
                                        <p:attrNameLst>
                                          <p:attrName>ppt_y</p:attrName>
                                        </p:attrNameLst>
                                      </p:cBhvr>
                                      <p:tavLst>
                                        <p:tav tm="0">
                                          <p:val>
                                            <p:strVal val="0-#ppt_h/2"/>
                                          </p:val>
                                        </p:tav>
                                        <p:tav tm="100000">
                                          <p:val>
                                            <p:strVal val="#ppt_y"/>
                                          </p:val>
                                        </p:tav>
                                      </p:tavLst>
                                    </p:anim>
                                  </p:childTnLst>
                                </p:cTn>
                              </p:par>
                              <p:par>
                                <p:cTn id="93" presetID="3" presetClass="entr" presetSubtype="10" fill="hold" grpId="0" nodeType="withEffect">
                                  <p:stCondLst>
                                    <p:cond delay="0"/>
                                  </p:stCondLst>
                                  <p:childTnLst>
                                    <p:set>
                                      <p:cBhvr>
                                        <p:cTn id="94" dur="1" fill="hold">
                                          <p:stCondLst>
                                            <p:cond delay="0"/>
                                          </p:stCondLst>
                                        </p:cTn>
                                        <p:tgtEl>
                                          <p:spTgt spid="12"/>
                                        </p:tgtEl>
                                        <p:attrNameLst>
                                          <p:attrName>style.visibility</p:attrName>
                                        </p:attrNameLst>
                                      </p:cBhvr>
                                      <p:to>
                                        <p:strVal val="visible"/>
                                      </p:to>
                                    </p:set>
                                    <p:animEffect transition="in" filter="blinds(horizontal)">
                                      <p:cBhvr>
                                        <p:cTn id="95" dur="3000"/>
                                        <p:tgtEl>
                                          <p:spTgt spid="12"/>
                                        </p:tgtEl>
                                      </p:cBhvr>
                                    </p:animEffect>
                                  </p:childTnLst>
                                </p:cTn>
                              </p:par>
                              <p:par>
                                <p:cTn id="96" presetID="2" presetClass="entr" presetSubtype="9" fill="hold" grpId="1" nodeType="withEffect">
                                  <p:stCondLst>
                                    <p:cond delay="0"/>
                                  </p:stCondLst>
                                  <p:childTnLst>
                                    <p:set>
                                      <p:cBhvr>
                                        <p:cTn id="97" dur="1" fill="hold">
                                          <p:stCondLst>
                                            <p:cond delay="0"/>
                                          </p:stCondLst>
                                        </p:cTn>
                                        <p:tgtEl>
                                          <p:spTgt spid="12"/>
                                        </p:tgtEl>
                                        <p:attrNameLst>
                                          <p:attrName>style.visibility</p:attrName>
                                        </p:attrNameLst>
                                      </p:cBhvr>
                                      <p:to>
                                        <p:strVal val="visible"/>
                                      </p:to>
                                    </p:set>
                                    <p:anim calcmode="lin" valueType="num">
                                      <p:cBhvr additive="base">
                                        <p:cTn id="98" dur="3000" fill="hold"/>
                                        <p:tgtEl>
                                          <p:spTgt spid="12"/>
                                        </p:tgtEl>
                                        <p:attrNameLst>
                                          <p:attrName>ppt_x</p:attrName>
                                        </p:attrNameLst>
                                      </p:cBhvr>
                                      <p:tavLst>
                                        <p:tav tm="0">
                                          <p:val>
                                            <p:strVal val="0-#ppt_w/2"/>
                                          </p:val>
                                        </p:tav>
                                        <p:tav tm="100000">
                                          <p:val>
                                            <p:strVal val="#ppt_x"/>
                                          </p:val>
                                        </p:tav>
                                      </p:tavLst>
                                    </p:anim>
                                    <p:anim calcmode="lin" valueType="num">
                                      <p:cBhvr additive="base">
                                        <p:cTn id="99" dur="3000" fill="hold"/>
                                        <p:tgtEl>
                                          <p:spTgt spid="12"/>
                                        </p:tgtEl>
                                        <p:attrNameLst>
                                          <p:attrName>ppt_y</p:attrName>
                                        </p:attrNameLst>
                                      </p:cBhvr>
                                      <p:tavLst>
                                        <p:tav tm="0">
                                          <p:val>
                                            <p:strVal val="0-#ppt_h/2"/>
                                          </p:val>
                                        </p:tav>
                                        <p:tav tm="100000">
                                          <p:val>
                                            <p:strVal val="#ppt_y"/>
                                          </p:val>
                                        </p:tav>
                                      </p:tavLst>
                                    </p:anim>
                                  </p:childTnLst>
                                </p:cTn>
                              </p:par>
                              <p:par>
                                <p:cTn id="100" presetID="3" presetClass="entr" presetSubtype="10" fill="hold" grpId="0" nodeType="withEffect">
                                  <p:stCondLst>
                                    <p:cond delay="0"/>
                                  </p:stCondLst>
                                  <p:childTnLst>
                                    <p:set>
                                      <p:cBhvr>
                                        <p:cTn id="101" dur="1" fill="hold">
                                          <p:stCondLst>
                                            <p:cond delay="0"/>
                                          </p:stCondLst>
                                        </p:cTn>
                                        <p:tgtEl>
                                          <p:spTgt spid="13"/>
                                        </p:tgtEl>
                                        <p:attrNameLst>
                                          <p:attrName>style.visibility</p:attrName>
                                        </p:attrNameLst>
                                      </p:cBhvr>
                                      <p:to>
                                        <p:strVal val="visible"/>
                                      </p:to>
                                    </p:set>
                                    <p:animEffect transition="in" filter="blinds(horizontal)">
                                      <p:cBhvr>
                                        <p:cTn id="102" dur="3000"/>
                                        <p:tgtEl>
                                          <p:spTgt spid="13"/>
                                        </p:tgtEl>
                                      </p:cBhvr>
                                    </p:animEffect>
                                  </p:childTnLst>
                                </p:cTn>
                              </p:par>
                              <p:par>
                                <p:cTn id="103" presetID="2" presetClass="entr" presetSubtype="6" fill="hold" grpId="1" nodeType="withEffect">
                                  <p:stCondLst>
                                    <p:cond delay="0"/>
                                  </p:stCondLst>
                                  <p:childTnLst>
                                    <p:set>
                                      <p:cBhvr>
                                        <p:cTn id="104" dur="1" fill="hold">
                                          <p:stCondLst>
                                            <p:cond delay="0"/>
                                          </p:stCondLst>
                                        </p:cTn>
                                        <p:tgtEl>
                                          <p:spTgt spid="13"/>
                                        </p:tgtEl>
                                        <p:attrNameLst>
                                          <p:attrName>style.visibility</p:attrName>
                                        </p:attrNameLst>
                                      </p:cBhvr>
                                      <p:to>
                                        <p:strVal val="visible"/>
                                      </p:to>
                                    </p:set>
                                    <p:anim calcmode="lin" valueType="num">
                                      <p:cBhvr additive="base">
                                        <p:cTn id="105" dur="3000" fill="hold"/>
                                        <p:tgtEl>
                                          <p:spTgt spid="13"/>
                                        </p:tgtEl>
                                        <p:attrNameLst>
                                          <p:attrName>ppt_x</p:attrName>
                                        </p:attrNameLst>
                                      </p:cBhvr>
                                      <p:tavLst>
                                        <p:tav tm="0">
                                          <p:val>
                                            <p:strVal val="1+#ppt_w/2"/>
                                          </p:val>
                                        </p:tav>
                                        <p:tav tm="100000">
                                          <p:val>
                                            <p:strVal val="#ppt_x"/>
                                          </p:val>
                                        </p:tav>
                                      </p:tavLst>
                                    </p:anim>
                                    <p:anim calcmode="lin" valueType="num">
                                      <p:cBhvr additive="base">
                                        <p:cTn id="106" dur="3000" fill="hold"/>
                                        <p:tgtEl>
                                          <p:spTgt spid="13"/>
                                        </p:tgtEl>
                                        <p:attrNameLst>
                                          <p:attrName>ppt_y</p:attrName>
                                        </p:attrNameLst>
                                      </p:cBhvr>
                                      <p:tavLst>
                                        <p:tav tm="0">
                                          <p:val>
                                            <p:strVal val="1+#ppt_h/2"/>
                                          </p:val>
                                        </p:tav>
                                        <p:tav tm="100000">
                                          <p:val>
                                            <p:strVal val="#ppt_y"/>
                                          </p:val>
                                        </p:tav>
                                      </p:tavLst>
                                    </p:anim>
                                  </p:childTnLst>
                                </p:cTn>
                              </p:par>
                              <p:par>
                                <p:cTn id="107" presetID="3" presetClass="entr" presetSubtype="10" fill="hold" grpId="0" nodeType="withEffect">
                                  <p:stCondLst>
                                    <p:cond delay="0"/>
                                  </p:stCondLst>
                                  <p:childTnLst>
                                    <p:set>
                                      <p:cBhvr>
                                        <p:cTn id="108" dur="1" fill="hold">
                                          <p:stCondLst>
                                            <p:cond delay="0"/>
                                          </p:stCondLst>
                                        </p:cTn>
                                        <p:tgtEl>
                                          <p:spTgt spid="14"/>
                                        </p:tgtEl>
                                        <p:attrNameLst>
                                          <p:attrName>style.visibility</p:attrName>
                                        </p:attrNameLst>
                                      </p:cBhvr>
                                      <p:to>
                                        <p:strVal val="visible"/>
                                      </p:to>
                                    </p:set>
                                    <p:animEffect transition="in" filter="blinds(horizontal)">
                                      <p:cBhvr>
                                        <p:cTn id="109" dur="3000"/>
                                        <p:tgtEl>
                                          <p:spTgt spid="14"/>
                                        </p:tgtEl>
                                      </p:cBhvr>
                                    </p:animEffect>
                                  </p:childTnLst>
                                </p:cTn>
                              </p:par>
                              <p:par>
                                <p:cTn id="110" presetID="2" presetClass="entr" presetSubtype="12" fill="hold" grpId="1" nodeType="withEffect">
                                  <p:stCondLst>
                                    <p:cond delay="0"/>
                                  </p:stCondLst>
                                  <p:childTnLst>
                                    <p:set>
                                      <p:cBhvr>
                                        <p:cTn id="111" dur="1" fill="hold">
                                          <p:stCondLst>
                                            <p:cond delay="0"/>
                                          </p:stCondLst>
                                        </p:cTn>
                                        <p:tgtEl>
                                          <p:spTgt spid="14"/>
                                        </p:tgtEl>
                                        <p:attrNameLst>
                                          <p:attrName>style.visibility</p:attrName>
                                        </p:attrNameLst>
                                      </p:cBhvr>
                                      <p:to>
                                        <p:strVal val="visible"/>
                                      </p:to>
                                    </p:set>
                                    <p:anim calcmode="lin" valueType="num">
                                      <p:cBhvr additive="base">
                                        <p:cTn id="112" dur="3000" fill="hold"/>
                                        <p:tgtEl>
                                          <p:spTgt spid="14"/>
                                        </p:tgtEl>
                                        <p:attrNameLst>
                                          <p:attrName>ppt_x</p:attrName>
                                        </p:attrNameLst>
                                      </p:cBhvr>
                                      <p:tavLst>
                                        <p:tav tm="0">
                                          <p:val>
                                            <p:strVal val="0-#ppt_w/2"/>
                                          </p:val>
                                        </p:tav>
                                        <p:tav tm="100000">
                                          <p:val>
                                            <p:strVal val="#ppt_x"/>
                                          </p:val>
                                        </p:tav>
                                      </p:tavLst>
                                    </p:anim>
                                    <p:anim calcmode="lin" valueType="num">
                                      <p:cBhvr additive="base">
                                        <p:cTn id="113" dur="3000" fill="hold"/>
                                        <p:tgtEl>
                                          <p:spTgt spid="14"/>
                                        </p:tgtEl>
                                        <p:attrNameLst>
                                          <p:attrName>ppt_y</p:attrName>
                                        </p:attrNameLst>
                                      </p:cBhvr>
                                      <p:tavLst>
                                        <p:tav tm="0">
                                          <p:val>
                                            <p:strVal val="1+#ppt_h/2"/>
                                          </p:val>
                                        </p:tav>
                                        <p:tav tm="100000">
                                          <p:val>
                                            <p:strVal val="#ppt_y"/>
                                          </p:val>
                                        </p:tav>
                                      </p:tavLst>
                                    </p:anim>
                                  </p:childTnLst>
                                </p:cTn>
                              </p:par>
                              <p:par>
                                <p:cTn id="114" presetID="3" presetClass="entr" presetSubtype="10" fill="hold" grpId="0" nodeType="withEffect">
                                  <p:stCondLst>
                                    <p:cond delay="0"/>
                                  </p:stCondLst>
                                  <p:childTnLst>
                                    <p:set>
                                      <p:cBhvr>
                                        <p:cTn id="115" dur="1" fill="hold">
                                          <p:stCondLst>
                                            <p:cond delay="0"/>
                                          </p:stCondLst>
                                        </p:cTn>
                                        <p:tgtEl>
                                          <p:spTgt spid="15"/>
                                        </p:tgtEl>
                                        <p:attrNameLst>
                                          <p:attrName>style.visibility</p:attrName>
                                        </p:attrNameLst>
                                      </p:cBhvr>
                                      <p:to>
                                        <p:strVal val="visible"/>
                                      </p:to>
                                    </p:set>
                                    <p:animEffect transition="in" filter="blinds(horizontal)">
                                      <p:cBhvr>
                                        <p:cTn id="116" dur="3000"/>
                                        <p:tgtEl>
                                          <p:spTgt spid="15"/>
                                        </p:tgtEl>
                                      </p:cBhvr>
                                    </p:animEffect>
                                  </p:childTnLst>
                                </p:cTn>
                              </p:par>
                              <p:par>
                                <p:cTn id="117" presetID="2" presetClass="entr" presetSubtype="9" fill="hold" grpId="1" nodeType="withEffect">
                                  <p:stCondLst>
                                    <p:cond delay="0"/>
                                  </p:stCondLst>
                                  <p:childTnLst>
                                    <p:set>
                                      <p:cBhvr>
                                        <p:cTn id="118" dur="1" fill="hold">
                                          <p:stCondLst>
                                            <p:cond delay="0"/>
                                          </p:stCondLst>
                                        </p:cTn>
                                        <p:tgtEl>
                                          <p:spTgt spid="15"/>
                                        </p:tgtEl>
                                        <p:attrNameLst>
                                          <p:attrName>style.visibility</p:attrName>
                                        </p:attrNameLst>
                                      </p:cBhvr>
                                      <p:to>
                                        <p:strVal val="visible"/>
                                      </p:to>
                                    </p:set>
                                    <p:anim calcmode="lin" valueType="num">
                                      <p:cBhvr additive="base">
                                        <p:cTn id="119" dur="3000" fill="hold"/>
                                        <p:tgtEl>
                                          <p:spTgt spid="15"/>
                                        </p:tgtEl>
                                        <p:attrNameLst>
                                          <p:attrName>ppt_x</p:attrName>
                                        </p:attrNameLst>
                                      </p:cBhvr>
                                      <p:tavLst>
                                        <p:tav tm="0">
                                          <p:val>
                                            <p:strVal val="0-#ppt_w/2"/>
                                          </p:val>
                                        </p:tav>
                                        <p:tav tm="100000">
                                          <p:val>
                                            <p:strVal val="#ppt_x"/>
                                          </p:val>
                                        </p:tav>
                                      </p:tavLst>
                                    </p:anim>
                                    <p:anim calcmode="lin" valueType="num">
                                      <p:cBhvr additive="base">
                                        <p:cTn id="120" dur="3000" fill="hold"/>
                                        <p:tgtEl>
                                          <p:spTgt spid="15"/>
                                        </p:tgtEl>
                                        <p:attrNameLst>
                                          <p:attrName>ppt_y</p:attrName>
                                        </p:attrNameLst>
                                      </p:cBhvr>
                                      <p:tavLst>
                                        <p:tav tm="0">
                                          <p:val>
                                            <p:strVal val="0-#ppt_h/2"/>
                                          </p:val>
                                        </p:tav>
                                        <p:tav tm="100000">
                                          <p:val>
                                            <p:strVal val="#ppt_y"/>
                                          </p:val>
                                        </p:tav>
                                      </p:tavLst>
                                    </p:anim>
                                  </p:childTnLst>
                                </p:cTn>
                              </p:par>
                              <p:par>
                                <p:cTn id="121" presetID="3" presetClass="entr" presetSubtype="10" fill="hold" grpId="0" nodeType="withEffect">
                                  <p:stCondLst>
                                    <p:cond delay="0"/>
                                  </p:stCondLst>
                                  <p:childTnLst>
                                    <p:set>
                                      <p:cBhvr>
                                        <p:cTn id="122" dur="1" fill="hold">
                                          <p:stCondLst>
                                            <p:cond delay="0"/>
                                          </p:stCondLst>
                                        </p:cTn>
                                        <p:tgtEl>
                                          <p:spTgt spid="16"/>
                                        </p:tgtEl>
                                        <p:attrNameLst>
                                          <p:attrName>style.visibility</p:attrName>
                                        </p:attrNameLst>
                                      </p:cBhvr>
                                      <p:to>
                                        <p:strVal val="visible"/>
                                      </p:to>
                                    </p:set>
                                    <p:animEffect transition="in" filter="blinds(horizontal)">
                                      <p:cBhvr>
                                        <p:cTn id="123" dur="3000"/>
                                        <p:tgtEl>
                                          <p:spTgt spid="16"/>
                                        </p:tgtEl>
                                      </p:cBhvr>
                                    </p:animEffect>
                                  </p:childTnLst>
                                </p:cTn>
                              </p:par>
                              <p:par>
                                <p:cTn id="124" presetID="2" presetClass="entr" presetSubtype="3" fill="hold" grpId="1" nodeType="withEffect">
                                  <p:stCondLst>
                                    <p:cond delay="0"/>
                                  </p:stCondLst>
                                  <p:childTnLst>
                                    <p:set>
                                      <p:cBhvr>
                                        <p:cTn id="125" dur="1" fill="hold">
                                          <p:stCondLst>
                                            <p:cond delay="0"/>
                                          </p:stCondLst>
                                        </p:cTn>
                                        <p:tgtEl>
                                          <p:spTgt spid="16"/>
                                        </p:tgtEl>
                                        <p:attrNameLst>
                                          <p:attrName>style.visibility</p:attrName>
                                        </p:attrNameLst>
                                      </p:cBhvr>
                                      <p:to>
                                        <p:strVal val="visible"/>
                                      </p:to>
                                    </p:set>
                                    <p:anim calcmode="lin" valueType="num">
                                      <p:cBhvr additive="base">
                                        <p:cTn id="126" dur="3000" fill="hold"/>
                                        <p:tgtEl>
                                          <p:spTgt spid="16"/>
                                        </p:tgtEl>
                                        <p:attrNameLst>
                                          <p:attrName>ppt_x</p:attrName>
                                        </p:attrNameLst>
                                      </p:cBhvr>
                                      <p:tavLst>
                                        <p:tav tm="0">
                                          <p:val>
                                            <p:strVal val="1+#ppt_w/2"/>
                                          </p:val>
                                        </p:tav>
                                        <p:tav tm="100000">
                                          <p:val>
                                            <p:strVal val="#ppt_x"/>
                                          </p:val>
                                        </p:tav>
                                      </p:tavLst>
                                    </p:anim>
                                    <p:anim calcmode="lin" valueType="num">
                                      <p:cBhvr additive="base">
                                        <p:cTn id="127" dur="3000" fill="hold"/>
                                        <p:tgtEl>
                                          <p:spTgt spid="16"/>
                                        </p:tgtEl>
                                        <p:attrNameLst>
                                          <p:attrName>ppt_y</p:attrName>
                                        </p:attrNameLst>
                                      </p:cBhvr>
                                      <p:tavLst>
                                        <p:tav tm="0">
                                          <p:val>
                                            <p:strVal val="0-#ppt_h/2"/>
                                          </p:val>
                                        </p:tav>
                                        <p:tav tm="100000">
                                          <p:val>
                                            <p:strVal val="#ppt_y"/>
                                          </p:val>
                                        </p:tav>
                                      </p:tavLst>
                                    </p:anim>
                                  </p:childTnLst>
                                </p:cTn>
                              </p:par>
                            </p:childTnLst>
                          </p:cTn>
                        </p:par>
                        <p:par>
                          <p:cTn id="128" fill="hold">
                            <p:stCondLst>
                              <p:cond delay="3000"/>
                            </p:stCondLst>
                            <p:childTnLst>
                              <p:par>
                                <p:cTn id="129" presetID="2" presetClass="exit" presetSubtype="6" fill="hold" grpId="2" nodeType="afterEffect">
                                  <p:stCondLst>
                                    <p:cond delay="0"/>
                                  </p:stCondLst>
                                  <p:childTnLst>
                                    <p:anim calcmode="lin" valueType="num">
                                      <p:cBhvr additive="base">
                                        <p:cTn id="130" dur="3000"/>
                                        <p:tgtEl>
                                          <p:spTgt spid="5"/>
                                        </p:tgtEl>
                                        <p:attrNameLst>
                                          <p:attrName>ppt_x</p:attrName>
                                        </p:attrNameLst>
                                      </p:cBhvr>
                                      <p:tavLst>
                                        <p:tav tm="0">
                                          <p:val>
                                            <p:strVal val="ppt_x"/>
                                          </p:val>
                                        </p:tav>
                                        <p:tav tm="100000">
                                          <p:val>
                                            <p:strVal val="1+ppt_w/2"/>
                                          </p:val>
                                        </p:tav>
                                      </p:tavLst>
                                    </p:anim>
                                    <p:anim calcmode="lin" valueType="num">
                                      <p:cBhvr additive="base">
                                        <p:cTn id="131" dur="3000"/>
                                        <p:tgtEl>
                                          <p:spTgt spid="5"/>
                                        </p:tgtEl>
                                        <p:attrNameLst>
                                          <p:attrName>ppt_y</p:attrName>
                                        </p:attrNameLst>
                                      </p:cBhvr>
                                      <p:tavLst>
                                        <p:tav tm="0">
                                          <p:val>
                                            <p:strVal val="ppt_y"/>
                                          </p:val>
                                        </p:tav>
                                        <p:tav tm="100000">
                                          <p:val>
                                            <p:strVal val="1+ppt_h/2"/>
                                          </p:val>
                                        </p:tav>
                                      </p:tavLst>
                                    </p:anim>
                                    <p:set>
                                      <p:cBhvr>
                                        <p:cTn id="132" dur="1" fill="hold">
                                          <p:stCondLst>
                                            <p:cond delay="2999"/>
                                          </p:stCondLst>
                                        </p:cTn>
                                        <p:tgtEl>
                                          <p:spTgt spid="5"/>
                                        </p:tgtEl>
                                        <p:attrNameLst>
                                          <p:attrName>style.visibility</p:attrName>
                                        </p:attrNameLst>
                                      </p:cBhvr>
                                      <p:to>
                                        <p:strVal val="hidden"/>
                                      </p:to>
                                    </p:set>
                                  </p:childTnLst>
                                </p:cTn>
                              </p:par>
                              <p:par>
                                <p:cTn id="133" presetID="2" presetClass="exit" presetSubtype="6" fill="hold" grpId="2" nodeType="withEffect">
                                  <p:stCondLst>
                                    <p:cond delay="0"/>
                                  </p:stCondLst>
                                  <p:childTnLst>
                                    <p:anim calcmode="lin" valueType="num">
                                      <p:cBhvr additive="base">
                                        <p:cTn id="134" dur="3000"/>
                                        <p:tgtEl>
                                          <p:spTgt spid="9"/>
                                        </p:tgtEl>
                                        <p:attrNameLst>
                                          <p:attrName>ppt_x</p:attrName>
                                        </p:attrNameLst>
                                      </p:cBhvr>
                                      <p:tavLst>
                                        <p:tav tm="0">
                                          <p:val>
                                            <p:strVal val="ppt_x"/>
                                          </p:val>
                                        </p:tav>
                                        <p:tav tm="100000">
                                          <p:val>
                                            <p:strVal val="1+ppt_w/2"/>
                                          </p:val>
                                        </p:tav>
                                      </p:tavLst>
                                    </p:anim>
                                    <p:anim calcmode="lin" valueType="num">
                                      <p:cBhvr additive="base">
                                        <p:cTn id="135" dur="3000"/>
                                        <p:tgtEl>
                                          <p:spTgt spid="9"/>
                                        </p:tgtEl>
                                        <p:attrNameLst>
                                          <p:attrName>ppt_y</p:attrName>
                                        </p:attrNameLst>
                                      </p:cBhvr>
                                      <p:tavLst>
                                        <p:tav tm="0">
                                          <p:val>
                                            <p:strVal val="ppt_y"/>
                                          </p:val>
                                        </p:tav>
                                        <p:tav tm="100000">
                                          <p:val>
                                            <p:strVal val="1+ppt_h/2"/>
                                          </p:val>
                                        </p:tav>
                                      </p:tavLst>
                                    </p:anim>
                                    <p:set>
                                      <p:cBhvr>
                                        <p:cTn id="136" dur="1" fill="hold">
                                          <p:stCondLst>
                                            <p:cond delay="2999"/>
                                          </p:stCondLst>
                                        </p:cTn>
                                        <p:tgtEl>
                                          <p:spTgt spid="9"/>
                                        </p:tgtEl>
                                        <p:attrNameLst>
                                          <p:attrName>style.visibility</p:attrName>
                                        </p:attrNameLst>
                                      </p:cBhvr>
                                      <p:to>
                                        <p:strVal val="hidden"/>
                                      </p:to>
                                    </p:set>
                                  </p:childTnLst>
                                </p:cTn>
                              </p:par>
                              <p:par>
                                <p:cTn id="137" presetID="2" presetClass="exit" presetSubtype="6" fill="hold" grpId="2" nodeType="withEffect">
                                  <p:stCondLst>
                                    <p:cond delay="0"/>
                                  </p:stCondLst>
                                  <p:childTnLst>
                                    <p:anim calcmode="lin" valueType="num">
                                      <p:cBhvr additive="base">
                                        <p:cTn id="138" dur="3000"/>
                                        <p:tgtEl>
                                          <p:spTgt spid="13"/>
                                        </p:tgtEl>
                                        <p:attrNameLst>
                                          <p:attrName>ppt_x</p:attrName>
                                        </p:attrNameLst>
                                      </p:cBhvr>
                                      <p:tavLst>
                                        <p:tav tm="0">
                                          <p:val>
                                            <p:strVal val="ppt_x"/>
                                          </p:val>
                                        </p:tav>
                                        <p:tav tm="100000">
                                          <p:val>
                                            <p:strVal val="1+ppt_w/2"/>
                                          </p:val>
                                        </p:tav>
                                      </p:tavLst>
                                    </p:anim>
                                    <p:anim calcmode="lin" valueType="num">
                                      <p:cBhvr additive="base">
                                        <p:cTn id="139" dur="3000"/>
                                        <p:tgtEl>
                                          <p:spTgt spid="13"/>
                                        </p:tgtEl>
                                        <p:attrNameLst>
                                          <p:attrName>ppt_y</p:attrName>
                                        </p:attrNameLst>
                                      </p:cBhvr>
                                      <p:tavLst>
                                        <p:tav tm="0">
                                          <p:val>
                                            <p:strVal val="ppt_y"/>
                                          </p:val>
                                        </p:tav>
                                        <p:tav tm="100000">
                                          <p:val>
                                            <p:strVal val="1+ppt_h/2"/>
                                          </p:val>
                                        </p:tav>
                                      </p:tavLst>
                                    </p:anim>
                                    <p:set>
                                      <p:cBhvr>
                                        <p:cTn id="140" dur="1" fill="hold">
                                          <p:stCondLst>
                                            <p:cond delay="2999"/>
                                          </p:stCondLst>
                                        </p:cTn>
                                        <p:tgtEl>
                                          <p:spTgt spid="13"/>
                                        </p:tgtEl>
                                        <p:attrNameLst>
                                          <p:attrName>style.visibility</p:attrName>
                                        </p:attrNameLst>
                                      </p:cBhvr>
                                      <p:to>
                                        <p:strVal val="hidden"/>
                                      </p:to>
                                    </p:set>
                                  </p:childTnLst>
                                </p:cTn>
                              </p:par>
                              <p:par>
                                <p:cTn id="141" presetID="2" presetClass="exit" presetSubtype="12" fill="hold" grpId="2" nodeType="withEffect">
                                  <p:stCondLst>
                                    <p:cond delay="0"/>
                                  </p:stCondLst>
                                  <p:childTnLst>
                                    <p:anim calcmode="lin" valueType="num">
                                      <p:cBhvr additive="base">
                                        <p:cTn id="142" dur="3000"/>
                                        <p:tgtEl>
                                          <p:spTgt spid="7"/>
                                        </p:tgtEl>
                                        <p:attrNameLst>
                                          <p:attrName>ppt_x</p:attrName>
                                        </p:attrNameLst>
                                      </p:cBhvr>
                                      <p:tavLst>
                                        <p:tav tm="0">
                                          <p:val>
                                            <p:strVal val="ppt_x"/>
                                          </p:val>
                                        </p:tav>
                                        <p:tav tm="100000">
                                          <p:val>
                                            <p:strVal val="0-ppt_w/2"/>
                                          </p:val>
                                        </p:tav>
                                      </p:tavLst>
                                    </p:anim>
                                    <p:anim calcmode="lin" valueType="num">
                                      <p:cBhvr additive="base">
                                        <p:cTn id="143" dur="3000"/>
                                        <p:tgtEl>
                                          <p:spTgt spid="7"/>
                                        </p:tgtEl>
                                        <p:attrNameLst>
                                          <p:attrName>ppt_y</p:attrName>
                                        </p:attrNameLst>
                                      </p:cBhvr>
                                      <p:tavLst>
                                        <p:tav tm="0">
                                          <p:val>
                                            <p:strVal val="ppt_y"/>
                                          </p:val>
                                        </p:tav>
                                        <p:tav tm="100000">
                                          <p:val>
                                            <p:strVal val="1+ppt_h/2"/>
                                          </p:val>
                                        </p:tav>
                                      </p:tavLst>
                                    </p:anim>
                                    <p:set>
                                      <p:cBhvr>
                                        <p:cTn id="144" dur="1" fill="hold">
                                          <p:stCondLst>
                                            <p:cond delay="2999"/>
                                          </p:stCondLst>
                                        </p:cTn>
                                        <p:tgtEl>
                                          <p:spTgt spid="7"/>
                                        </p:tgtEl>
                                        <p:attrNameLst>
                                          <p:attrName>style.visibility</p:attrName>
                                        </p:attrNameLst>
                                      </p:cBhvr>
                                      <p:to>
                                        <p:strVal val="hidden"/>
                                      </p:to>
                                    </p:set>
                                  </p:childTnLst>
                                </p:cTn>
                              </p:par>
                              <p:par>
                                <p:cTn id="145" presetID="2" presetClass="exit" presetSubtype="12" fill="hold" grpId="2" nodeType="withEffect">
                                  <p:stCondLst>
                                    <p:cond delay="0"/>
                                  </p:stCondLst>
                                  <p:childTnLst>
                                    <p:anim calcmode="lin" valueType="num">
                                      <p:cBhvr additive="base">
                                        <p:cTn id="146" dur="3000"/>
                                        <p:tgtEl>
                                          <p:spTgt spid="10"/>
                                        </p:tgtEl>
                                        <p:attrNameLst>
                                          <p:attrName>ppt_x</p:attrName>
                                        </p:attrNameLst>
                                      </p:cBhvr>
                                      <p:tavLst>
                                        <p:tav tm="0">
                                          <p:val>
                                            <p:strVal val="ppt_x"/>
                                          </p:val>
                                        </p:tav>
                                        <p:tav tm="100000">
                                          <p:val>
                                            <p:strVal val="0-ppt_w/2"/>
                                          </p:val>
                                        </p:tav>
                                      </p:tavLst>
                                    </p:anim>
                                    <p:anim calcmode="lin" valueType="num">
                                      <p:cBhvr additive="base">
                                        <p:cTn id="147" dur="3000"/>
                                        <p:tgtEl>
                                          <p:spTgt spid="10"/>
                                        </p:tgtEl>
                                        <p:attrNameLst>
                                          <p:attrName>ppt_y</p:attrName>
                                        </p:attrNameLst>
                                      </p:cBhvr>
                                      <p:tavLst>
                                        <p:tav tm="0">
                                          <p:val>
                                            <p:strVal val="ppt_y"/>
                                          </p:val>
                                        </p:tav>
                                        <p:tav tm="100000">
                                          <p:val>
                                            <p:strVal val="1+ppt_h/2"/>
                                          </p:val>
                                        </p:tav>
                                      </p:tavLst>
                                    </p:anim>
                                    <p:set>
                                      <p:cBhvr>
                                        <p:cTn id="148" dur="1" fill="hold">
                                          <p:stCondLst>
                                            <p:cond delay="2999"/>
                                          </p:stCondLst>
                                        </p:cTn>
                                        <p:tgtEl>
                                          <p:spTgt spid="10"/>
                                        </p:tgtEl>
                                        <p:attrNameLst>
                                          <p:attrName>style.visibility</p:attrName>
                                        </p:attrNameLst>
                                      </p:cBhvr>
                                      <p:to>
                                        <p:strVal val="hidden"/>
                                      </p:to>
                                    </p:set>
                                  </p:childTnLst>
                                </p:cTn>
                              </p:par>
                              <p:par>
                                <p:cTn id="149" presetID="2" presetClass="exit" presetSubtype="12" fill="hold" grpId="2" nodeType="withEffect">
                                  <p:stCondLst>
                                    <p:cond delay="0"/>
                                  </p:stCondLst>
                                  <p:childTnLst>
                                    <p:anim calcmode="lin" valueType="num">
                                      <p:cBhvr additive="base">
                                        <p:cTn id="150" dur="3000"/>
                                        <p:tgtEl>
                                          <p:spTgt spid="14"/>
                                        </p:tgtEl>
                                        <p:attrNameLst>
                                          <p:attrName>ppt_x</p:attrName>
                                        </p:attrNameLst>
                                      </p:cBhvr>
                                      <p:tavLst>
                                        <p:tav tm="0">
                                          <p:val>
                                            <p:strVal val="ppt_x"/>
                                          </p:val>
                                        </p:tav>
                                        <p:tav tm="100000">
                                          <p:val>
                                            <p:strVal val="0-ppt_w/2"/>
                                          </p:val>
                                        </p:tav>
                                      </p:tavLst>
                                    </p:anim>
                                    <p:anim calcmode="lin" valueType="num">
                                      <p:cBhvr additive="base">
                                        <p:cTn id="151" dur="3000"/>
                                        <p:tgtEl>
                                          <p:spTgt spid="14"/>
                                        </p:tgtEl>
                                        <p:attrNameLst>
                                          <p:attrName>ppt_y</p:attrName>
                                        </p:attrNameLst>
                                      </p:cBhvr>
                                      <p:tavLst>
                                        <p:tav tm="0">
                                          <p:val>
                                            <p:strVal val="ppt_y"/>
                                          </p:val>
                                        </p:tav>
                                        <p:tav tm="100000">
                                          <p:val>
                                            <p:strVal val="1+ppt_h/2"/>
                                          </p:val>
                                        </p:tav>
                                      </p:tavLst>
                                    </p:anim>
                                    <p:set>
                                      <p:cBhvr>
                                        <p:cTn id="152" dur="1" fill="hold">
                                          <p:stCondLst>
                                            <p:cond delay="2999"/>
                                          </p:stCondLst>
                                        </p:cTn>
                                        <p:tgtEl>
                                          <p:spTgt spid="14"/>
                                        </p:tgtEl>
                                        <p:attrNameLst>
                                          <p:attrName>style.visibility</p:attrName>
                                        </p:attrNameLst>
                                      </p:cBhvr>
                                      <p:to>
                                        <p:strVal val="hidden"/>
                                      </p:to>
                                    </p:set>
                                  </p:childTnLst>
                                </p:cTn>
                              </p:par>
                              <p:par>
                                <p:cTn id="153" presetID="2" presetClass="exit" presetSubtype="9" fill="hold" grpId="2" nodeType="withEffect">
                                  <p:stCondLst>
                                    <p:cond delay="0"/>
                                  </p:stCondLst>
                                  <p:childTnLst>
                                    <p:anim calcmode="lin" valueType="num">
                                      <p:cBhvr additive="base">
                                        <p:cTn id="154" dur="3000"/>
                                        <p:tgtEl>
                                          <p:spTgt spid="6"/>
                                        </p:tgtEl>
                                        <p:attrNameLst>
                                          <p:attrName>ppt_x</p:attrName>
                                        </p:attrNameLst>
                                      </p:cBhvr>
                                      <p:tavLst>
                                        <p:tav tm="0">
                                          <p:val>
                                            <p:strVal val="ppt_x"/>
                                          </p:val>
                                        </p:tav>
                                        <p:tav tm="100000">
                                          <p:val>
                                            <p:strVal val="0-ppt_w/2"/>
                                          </p:val>
                                        </p:tav>
                                      </p:tavLst>
                                    </p:anim>
                                    <p:anim calcmode="lin" valueType="num">
                                      <p:cBhvr additive="base">
                                        <p:cTn id="155" dur="3000"/>
                                        <p:tgtEl>
                                          <p:spTgt spid="6"/>
                                        </p:tgtEl>
                                        <p:attrNameLst>
                                          <p:attrName>ppt_y</p:attrName>
                                        </p:attrNameLst>
                                      </p:cBhvr>
                                      <p:tavLst>
                                        <p:tav tm="0">
                                          <p:val>
                                            <p:strVal val="ppt_y"/>
                                          </p:val>
                                        </p:tav>
                                        <p:tav tm="100000">
                                          <p:val>
                                            <p:strVal val="0-ppt_h/2"/>
                                          </p:val>
                                        </p:tav>
                                      </p:tavLst>
                                    </p:anim>
                                    <p:set>
                                      <p:cBhvr>
                                        <p:cTn id="156" dur="1" fill="hold">
                                          <p:stCondLst>
                                            <p:cond delay="2999"/>
                                          </p:stCondLst>
                                        </p:cTn>
                                        <p:tgtEl>
                                          <p:spTgt spid="6"/>
                                        </p:tgtEl>
                                        <p:attrNameLst>
                                          <p:attrName>style.visibility</p:attrName>
                                        </p:attrNameLst>
                                      </p:cBhvr>
                                      <p:to>
                                        <p:strVal val="hidden"/>
                                      </p:to>
                                    </p:set>
                                  </p:childTnLst>
                                </p:cTn>
                              </p:par>
                              <p:par>
                                <p:cTn id="157" presetID="2" presetClass="exit" presetSubtype="9" fill="hold" grpId="2" nodeType="withEffect">
                                  <p:stCondLst>
                                    <p:cond delay="0"/>
                                  </p:stCondLst>
                                  <p:childTnLst>
                                    <p:anim calcmode="lin" valueType="num">
                                      <p:cBhvr additive="base">
                                        <p:cTn id="158" dur="3000"/>
                                        <p:tgtEl>
                                          <p:spTgt spid="12"/>
                                        </p:tgtEl>
                                        <p:attrNameLst>
                                          <p:attrName>ppt_x</p:attrName>
                                        </p:attrNameLst>
                                      </p:cBhvr>
                                      <p:tavLst>
                                        <p:tav tm="0">
                                          <p:val>
                                            <p:strVal val="ppt_x"/>
                                          </p:val>
                                        </p:tav>
                                        <p:tav tm="100000">
                                          <p:val>
                                            <p:strVal val="0-ppt_w/2"/>
                                          </p:val>
                                        </p:tav>
                                      </p:tavLst>
                                    </p:anim>
                                    <p:anim calcmode="lin" valueType="num">
                                      <p:cBhvr additive="base">
                                        <p:cTn id="159" dur="3000"/>
                                        <p:tgtEl>
                                          <p:spTgt spid="12"/>
                                        </p:tgtEl>
                                        <p:attrNameLst>
                                          <p:attrName>ppt_y</p:attrName>
                                        </p:attrNameLst>
                                      </p:cBhvr>
                                      <p:tavLst>
                                        <p:tav tm="0">
                                          <p:val>
                                            <p:strVal val="ppt_y"/>
                                          </p:val>
                                        </p:tav>
                                        <p:tav tm="100000">
                                          <p:val>
                                            <p:strVal val="0-ppt_h/2"/>
                                          </p:val>
                                        </p:tav>
                                      </p:tavLst>
                                    </p:anim>
                                    <p:set>
                                      <p:cBhvr>
                                        <p:cTn id="160" dur="1" fill="hold">
                                          <p:stCondLst>
                                            <p:cond delay="2999"/>
                                          </p:stCondLst>
                                        </p:cTn>
                                        <p:tgtEl>
                                          <p:spTgt spid="12"/>
                                        </p:tgtEl>
                                        <p:attrNameLst>
                                          <p:attrName>style.visibility</p:attrName>
                                        </p:attrNameLst>
                                      </p:cBhvr>
                                      <p:to>
                                        <p:strVal val="hidden"/>
                                      </p:to>
                                    </p:set>
                                  </p:childTnLst>
                                </p:cTn>
                              </p:par>
                              <p:par>
                                <p:cTn id="161" presetID="2" presetClass="exit" presetSubtype="9" fill="hold" grpId="2" nodeType="withEffect">
                                  <p:stCondLst>
                                    <p:cond delay="0"/>
                                  </p:stCondLst>
                                  <p:childTnLst>
                                    <p:anim calcmode="lin" valueType="num">
                                      <p:cBhvr additive="base">
                                        <p:cTn id="162" dur="3000"/>
                                        <p:tgtEl>
                                          <p:spTgt spid="15"/>
                                        </p:tgtEl>
                                        <p:attrNameLst>
                                          <p:attrName>ppt_x</p:attrName>
                                        </p:attrNameLst>
                                      </p:cBhvr>
                                      <p:tavLst>
                                        <p:tav tm="0">
                                          <p:val>
                                            <p:strVal val="ppt_x"/>
                                          </p:val>
                                        </p:tav>
                                        <p:tav tm="100000">
                                          <p:val>
                                            <p:strVal val="0-ppt_w/2"/>
                                          </p:val>
                                        </p:tav>
                                      </p:tavLst>
                                    </p:anim>
                                    <p:anim calcmode="lin" valueType="num">
                                      <p:cBhvr additive="base">
                                        <p:cTn id="163" dur="3000"/>
                                        <p:tgtEl>
                                          <p:spTgt spid="15"/>
                                        </p:tgtEl>
                                        <p:attrNameLst>
                                          <p:attrName>ppt_y</p:attrName>
                                        </p:attrNameLst>
                                      </p:cBhvr>
                                      <p:tavLst>
                                        <p:tav tm="0">
                                          <p:val>
                                            <p:strVal val="ppt_y"/>
                                          </p:val>
                                        </p:tav>
                                        <p:tav tm="100000">
                                          <p:val>
                                            <p:strVal val="0-ppt_h/2"/>
                                          </p:val>
                                        </p:tav>
                                      </p:tavLst>
                                    </p:anim>
                                    <p:set>
                                      <p:cBhvr>
                                        <p:cTn id="164" dur="1" fill="hold">
                                          <p:stCondLst>
                                            <p:cond delay="2999"/>
                                          </p:stCondLst>
                                        </p:cTn>
                                        <p:tgtEl>
                                          <p:spTgt spid="15"/>
                                        </p:tgtEl>
                                        <p:attrNameLst>
                                          <p:attrName>style.visibility</p:attrName>
                                        </p:attrNameLst>
                                      </p:cBhvr>
                                      <p:to>
                                        <p:strVal val="hidden"/>
                                      </p:to>
                                    </p:set>
                                  </p:childTnLst>
                                </p:cTn>
                              </p:par>
                              <p:par>
                                <p:cTn id="165" presetID="2" presetClass="exit" presetSubtype="3" fill="hold" grpId="2" nodeType="withEffect">
                                  <p:stCondLst>
                                    <p:cond delay="0"/>
                                  </p:stCondLst>
                                  <p:childTnLst>
                                    <p:anim calcmode="lin" valueType="num">
                                      <p:cBhvr additive="base">
                                        <p:cTn id="166" dur="3000"/>
                                        <p:tgtEl>
                                          <p:spTgt spid="8"/>
                                        </p:tgtEl>
                                        <p:attrNameLst>
                                          <p:attrName>ppt_x</p:attrName>
                                        </p:attrNameLst>
                                      </p:cBhvr>
                                      <p:tavLst>
                                        <p:tav tm="0">
                                          <p:val>
                                            <p:strVal val="ppt_x"/>
                                          </p:val>
                                        </p:tav>
                                        <p:tav tm="100000">
                                          <p:val>
                                            <p:strVal val="1+ppt_w/2"/>
                                          </p:val>
                                        </p:tav>
                                      </p:tavLst>
                                    </p:anim>
                                    <p:anim calcmode="lin" valueType="num">
                                      <p:cBhvr additive="base">
                                        <p:cTn id="167" dur="3000"/>
                                        <p:tgtEl>
                                          <p:spTgt spid="8"/>
                                        </p:tgtEl>
                                        <p:attrNameLst>
                                          <p:attrName>ppt_y</p:attrName>
                                        </p:attrNameLst>
                                      </p:cBhvr>
                                      <p:tavLst>
                                        <p:tav tm="0">
                                          <p:val>
                                            <p:strVal val="ppt_y"/>
                                          </p:val>
                                        </p:tav>
                                        <p:tav tm="100000">
                                          <p:val>
                                            <p:strVal val="0-ppt_h/2"/>
                                          </p:val>
                                        </p:tav>
                                      </p:tavLst>
                                    </p:anim>
                                    <p:set>
                                      <p:cBhvr>
                                        <p:cTn id="168" dur="1" fill="hold">
                                          <p:stCondLst>
                                            <p:cond delay="2999"/>
                                          </p:stCondLst>
                                        </p:cTn>
                                        <p:tgtEl>
                                          <p:spTgt spid="8"/>
                                        </p:tgtEl>
                                        <p:attrNameLst>
                                          <p:attrName>style.visibility</p:attrName>
                                        </p:attrNameLst>
                                      </p:cBhvr>
                                      <p:to>
                                        <p:strVal val="hidden"/>
                                      </p:to>
                                    </p:set>
                                  </p:childTnLst>
                                </p:cTn>
                              </p:par>
                              <p:par>
                                <p:cTn id="169" presetID="2" presetClass="exit" presetSubtype="3" fill="hold" grpId="2" nodeType="withEffect">
                                  <p:stCondLst>
                                    <p:cond delay="0"/>
                                  </p:stCondLst>
                                  <p:childTnLst>
                                    <p:anim calcmode="lin" valueType="num">
                                      <p:cBhvr additive="base">
                                        <p:cTn id="170" dur="3000"/>
                                        <p:tgtEl>
                                          <p:spTgt spid="11"/>
                                        </p:tgtEl>
                                        <p:attrNameLst>
                                          <p:attrName>ppt_x</p:attrName>
                                        </p:attrNameLst>
                                      </p:cBhvr>
                                      <p:tavLst>
                                        <p:tav tm="0">
                                          <p:val>
                                            <p:strVal val="ppt_x"/>
                                          </p:val>
                                        </p:tav>
                                        <p:tav tm="100000">
                                          <p:val>
                                            <p:strVal val="1+ppt_w/2"/>
                                          </p:val>
                                        </p:tav>
                                      </p:tavLst>
                                    </p:anim>
                                    <p:anim calcmode="lin" valueType="num">
                                      <p:cBhvr additive="base">
                                        <p:cTn id="171" dur="3000"/>
                                        <p:tgtEl>
                                          <p:spTgt spid="11"/>
                                        </p:tgtEl>
                                        <p:attrNameLst>
                                          <p:attrName>ppt_y</p:attrName>
                                        </p:attrNameLst>
                                      </p:cBhvr>
                                      <p:tavLst>
                                        <p:tav tm="0">
                                          <p:val>
                                            <p:strVal val="ppt_y"/>
                                          </p:val>
                                        </p:tav>
                                        <p:tav tm="100000">
                                          <p:val>
                                            <p:strVal val="0-ppt_h/2"/>
                                          </p:val>
                                        </p:tav>
                                      </p:tavLst>
                                    </p:anim>
                                    <p:set>
                                      <p:cBhvr>
                                        <p:cTn id="172" dur="1" fill="hold">
                                          <p:stCondLst>
                                            <p:cond delay="2999"/>
                                          </p:stCondLst>
                                        </p:cTn>
                                        <p:tgtEl>
                                          <p:spTgt spid="11"/>
                                        </p:tgtEl>
                                        <p:attrNameLst>
                                          <p:attrName>style.visibility</p:attrName>
                                        </p:attrNameLst>
                                      </p:cBhvr>
                                      <p:to>
                                        <p:strVal val="hidden"/>
                                      </p:to>
                                    </p:set>
                                  </p:childTnLst>
                                </p:cTn>
                              </p:par>
                              <p:par>
                                <p:cTn id="173" presetID="2" presetClass="exit" presetSubtype="3" fill="hold" grpId="2" nodeType="withEffect">
                                  <p:stCondLst>
                                    <p:cond delay="0"/>
                                  </p:stCondLst>
                                  <p:childTnLst>
                                    <p:anim calcmode="lin" valueType="num">
                                      <p:cBhvr additive="base">
                                        <p:cTn id="174" dur="3000"/>
                                        <p:tgtEl>
                                          <p:spTgt spid="16"/>
                                        </p:tgtEl>
                                        <p:attrNameLst>
                                          <p:attrName>ppt_x</p:attrName>
                                        </p:attrNameLst>
                                      </p:cBhvr>
                                      <p:tavLst>
                                        <p:tav tm="0">
                                          <p:val>
                                            <p:strVal val="ppt_x"/>
                                          </p:val>
                                        </p:tav>
                                        <p:tav tm="100000">
                                          <p:val>
                                            <p:strVal val="1+ppt_w/2"/>
                                          </p:val>
                                        </p:tav>
                                      </p:tavLst>
                                    </p:anim>
                                    <p:anim calcmode="lin" valueType="num">
                                      <p:cBhvr additive="base">
                                        <p:cTn id="175" dur="3000"/>
                                        <p:tgtEl>
                                          <p:spTgt spid="16"/>
                                        </p:tgtEl>
                                        <p:attrNameLst>
                                          <p:attrName>ppt_y</p:attrName>
                                        </p:attrNameLst>
                                      </p:cBhvr>
                                      <p:tavLst>
                                        <p:tav tm="0">
                                          <p:val>
                                            <p:strVal val="ppt_y"/>
                                          </p:val>
                                        </p:tav>
                                        <p:tav tm="100000">
                                          <p:val>
                                            <p:strVal val="0-ppt_h/2"/>
                                          </p:val>
                                        </p:tav>
                                      </p:tavLst>
                                    </p:anim>
                                    <p:set>
                                      <p:cBhvr>
                                        <p:cTn id="176" dur="1" fill="hold">
                                          <p:stCondLst>
                                            <p:cond delay="2999"/>
                                          </p:stCondLst>
                                        </p:cTn>
                                        <p:tgtEl>
                                          <p:spTgt spid="16"/>
                                        </p:tgtEl>
                                        <p:attrNameLst>
                                          <p:attrName>style.visibility</p:attrName>
                                        </p:attrNameLst>
                                      </p:cBhvr>
                                      <p:to>
                                        <p:strVal val="hidden"/>
                                      </p:to>
                                    </p:set>
                                  </p:childTnLst>
                                </p:cTn>
                              </p:par>
                              <p:par>
                                <p:cTn id="177" presetID="16" presetClass="exit" presetSubtype="42" fill="hold" grpId="3" nodeType="withEffect">
                                  <p:stCondLst>
                                    <p:cond delay="0"/>
                                  </p:stCondLst>
                                  <p:childTnLst>
                                    <p:animEffect transition="out" filter="barn(outHorizontal)">
                                      <p:cBhvr>
                                        <p:cTn id="178" dur="3000"/>
                                        <p:tgtEl>
                                          <p:spTgt spid="5"/>
                                        </p:tgtEl>
                                      </p:cBhvr>
                                    </p:animEffect>
                                    <p:set>
                                      <p:cBhvr>
                                        <p:cTn id="179" dur="1" fill="hold">
                                          <p:stCondLst>
                                            <p:cond delay="2999"/>
                                          </p:stCondLst>
                                        </p:cTn>
                                        <p:tgtEl>
                                          <p:spTgt spid="5"/>
                                        </p:tgtEl>
                                        <p:attrNameLst>
                                          <p:attrName>style.visibility</p:attrName>
                                        </p:attrNameLst>
                                      </p:cBhvr>
                                      <p:to>
                                        <p:strVal val="hidden"/>
                                      </p:to>
                                    </p:set>
                                  </p:childTnLst>
                                </p:cTn>
                              </p:par>
                              <p:par>
                                <p:cTn id="180" presetID="16" presetClass="exit" presetSubtype="42" fill="hold" grpId="3" nodeType="withEffect">
                                  <p:stCondLst>
                                    <p:cond delay="0"/>
                                  </p:stCondLst>
                                  <p:childTnLst>
                                    <p:animEffect transition="out" filter="barn(outHorizontal)">
                                      <p:cBhvr>
                                        <p:cTn id="181" dur="3000"/>
                                        <p:tgtEl>
                                          <p:spTgt spid="9"/>
                                        </p:tgtEl>
                                      </p:cBhvr>
                                    </p:animEffect>
                                    <p:set>
                                      <p:cBhvr>
                                        <p:cTn id="182" dur="1" fill="hold">
                                          <p:stCondLst>
                                            <p:cond delay="2999"/>
                                          </p:stCondLst>
                                        </p:cTn>
                                        <p:tgtEl>
                                          <p:spTgt spid="9"/>
                                        </p:tgtEl>
                                        <p:attrNameLst>
                                          <p:attrName>style.visibility</p:attrName>
                                        </p:attrNameLst>
                                      </p:cBhvr>
                                      <p:to>
                                        <p:strVal val="hidden"/>
                                      </p:to>
                                    </p:set>
                                  </p:childTnLst>
                                </p:cTn>
                              </p:par>
                              <p:par>
                                <p:cTn id="183" presetID="16" presetClass="exit" presetSubtype="42" fill="hold" grpId="3" nodeType="withEffect">
                                  <p:stCondLst>
                                    <p:cond delay="0"/>
                                  </p:stCondLst>
                                  <p:childTnLst>
                                    <p:animEffect transition="out" filter="barn(outHorizontal)">
                                      <p:cBhvr>
                                        <p:cTn id="184" dur="3000"/>
                                        <p:tgtEl>
                                          <p:spTgt spid="13"/>
                                        </p:tgtEl>
                                      </p:cBhvr>
                                    </p:animEffect>
                                    <p:set>
                                      <p:cBhvr>
                                        <p:cTn id="185" dur="1" fill="hold">
                                          <p:stCondLst>
                                            <p:cond delay="2999"/>
                                          </p:stCondLst>
                                        </p:cTn>
                                        <p:tgtEl>
                                          <p:spTgt spid="13"/>
                                        </p:tgtEl>
                                        <p:attrNameLst>
                                          <p:attrName>style.visibility</p:attrName>
                                        </p:attrNameLst>
                                      </p:cBhvr>
                                      <p:to>
                                        <p:strVal val="hidden"/>
                                      </p:to>
                                    </p:set>
                                  </p:childTnLst>
                                </p:cTn>
                              </p:par>
                              <p:par>
                                <p:cTn id="186" presetID="16" presetClass="exit" presetSubtype="42" fill="hold" grpId="3" nodeType="withEffect">
                                  <p:stCondLst>
                                    <p:cond delay="0"/>
                                  </p:stCondLst>
                                  <p:childTnLst>
                                    <p:animEffect transition="out" filter="barn(outHorizontal)">
                                      <p:cBhvr>
                                        <p:cTn id="187" dur="3000"/>
                                        <p:tgtEl>
                                          <p:spTgt spid="7"/>
                                        </p:tgtEl>
                                      </p:cBhvr>
                                    </p:animEffect>
                                    <p:set>
                                      <p:cBhvr>
                                        <p:cTn id="188" dur="1" fill="hold">
                                          <p:stCondLst>
                                            <p:cond delay="2999"/>
                                          </p:stCondLst>
                                        </p:cTn>
                                        <p:tgtEl>
                                          <p:spTgt spid="7"/>
                                        </p:tgtEl>
                                        <p:attrNameLst>
                                          <p:attrName>style.visibility</p:attrName>
                                        </p:attrNameLst>
                                      </p:cBhvr>
                                      <p:to>
                                        <p:strVal val="hidden"/>
                                      </p:to>
                                    </p:set>
                                  </p:childTnLst>
                                </p:cTn>
                              </p:par>
                              <p:par>
                                <p:cTn id="189" presetID="16" presetClass="exit" presetSubtype="42" fill="hold" grpId="3" nodeType="withEffect">
                                  <p:stCondLst>
                                    <p:cond delay="0"/>
                                  </p:stCondLst>
                                  <p:childTnLst>
                                    <p:animEffect transition="out" filter="barn(outHorizontal)">
                                      <p:cBhvr>
                                        <p:cTn id="190" dur="3000"/>
                                        <p:tgtEl>
                                          <p:spTgt spid="10"/>
                                        </p:tgtEl>
                                      </p:cBhvr>
                                    </p:animEffect>
                                    <p:set>
                                      <p:cBhvr>
                                        <p:cTn id="191" dur="1" fill="hold">
                                          <p:stCondLst>
                                            <p:cond delay="2999"/>
                                          </p:stCondLst>
                                        </p:cTn>
                                        <p:tgtEl>
                                          <p:spTgt spid="10"/>
                                        </p:tgtEl>
                                        <p:attrNameLst>
                                          <p:attrName>style.visibility</p:attrName>
                                        </p:attrNameLst>
                                      </p:cBhvr>
                                      <p:to>
                                        <p:strVal val="hidden"/>
                                      </p:to>
                                    </p:set>
                                  </p:childTnLst>
                                </p:cTn>
                              </p:par>
                              <p:par>
                                <p:cTn id="192" presetID="16" presetClass="exit" presetSubtype="42" fill="hold" grpId="3" nodeType="withEffect">
                                  <p:stCondLst>
                                    <p:cond delay="0"/>
                                  </p:stCondLst>
                                  <p:childTnLst>
                                    <p:animEffect transition="out" filter="barn(outHorizontal)">
                                      <p:cBhvr>
                                        <p:cTn id="193" dur="3000"/>
                                        <p:tgtEl>
                                          <p:spTgt spid="14"/>
                                        </p:tgtEl>
                                      </p:cBhvr>
                                    </p:animEffect>
                                    <p:set>
                                      <p:cBhvr>
                                        <p:cTn id="194" dur="1" fill="hold">
                                          <p:stCondLst>
                                            <p:cond delay="2999"/>
                                          </p:stCondLst>
                                        </p:cTn>
                                        <p:tgtEl>
                                          <p:spTgt spid="14"/>
                                        </p:tgtEl>
                                        <p:attrNameLst>
                                          <p:attrName>style.visibility</p:attrName>
                                        </p:attrNameLst>
                                      </p:cBhvr>
                                      <p:to>
                                        <p:strVal val="hidden"/>
                                      </p:to>
                                    </p:set>
                                  </p:childTnLst>
                                </p:cTn>
                              </p:par>
                              <p:par>
                                <p:cTn id="195" presetID="16" presetClass="exit" presetSubtype="42" fill="hold" grpId="3" nodeType="withEffect">
                                  <p:stCondLst>
                                    <p:cond delay="0"/>
                                  </p:stCondLst>
                                  <p:childTnLst>
                                    <p:animEffect transition="out" filter="barn(outHorizontal)">
                                      <p:cBhvr>
                                        <p:cTn id="196" dur="3000"/>
                                        <p:tgtEl>
                                          <p:spTgt spid="6"/>
                                        </p:tgtEl>
                                      </p:cBhvr>
                                    </p:animEffect>
                                    <p:set>
                                      <p:cBhvr>
                                        <p:cTn id="197" dur="1" fill="hold">
                                          <p:stCondLst>
                                            <p:cond delay="2999"/>
                                          </p:stCondLst>
                                        </p:cTn>
                                        <p:tgtEl>
                                          <p:spTgt spid="6"/>
                                        </p:tgtEl>
                                        <p:attrNameLst>
                                          <p:attrName>style.visibility</p:attrName>
                                        </p:attrNameLst>
                                      </p:cBhvr>
                                      <p:to>
                                        <p:strVal val="hidden"/>
                                      </p:to>
                                    </p:set>
                                  </p:childTnLst>
                                </p:cTn>
                              </p:par>
                              <p:par>
                                <p:cTn id="198" presetID="16" presetClass="exit" presetSubtype="42" fill="hold" grpId="3" nodeType="withEffect">
                                  <p:stCondLst>
                                    <p:cond delay="0"/>
                                  </p:stCondLst>
                                  <p:childTnLst>
                                    <p:animEffect transition="out" filter="barn(outHorizontal)">
                                      <p:cBhvr>
                                        <p:cTn id="199" dur="3000"/>
                                        <p:tgtEl>
                                          <p:spTgt spid="12"/>
                                        </p:tgtEl>
                                      </p:cBhvr>
                                    </p:animEffect>
                                    <p:set>
                                      <p:cBhvr>
                                        <p:cTn id="200" dur="1" fill="hold">
                                          <p:stCondLst>
                                            <p:cond delay="2999"/>
                                          </p:stCondLst>
                                        </p:cTn>
                                        <p:tgtEl>
                                          <p:spTgt spid="12"/>
                                        </p:tgtEl>
                                        <p:attrNameLst>
                                          <p:attrName>style.visibility</p:attrName>
                                        </p:attrNameLst>
                                      </p:cBhvr>
                                      <p:to>
                                        <p:strVal val="hidden"/>
                                      </p:to>
                                    </p:set>
                                  </p:childTnLst>
                                </p:cTn>
                              </p:par>
                              <p:par>
                                <p:cTn id="201" presetID="16" presetClass="exit" presetSubtype="42" fill="hold" grpId="3" nodeType="withEffect">
                                  <p:stCondLst>
                                    <p:cond delay="0"/>
                                  </p:stCondLst>
                                  <p:childTnLst>
                                    <p:animEffect transition="out" filter="barn(outHorizontal)">
                                      <p:cBhvr>
                                        <p:cTn id="202" dur="3000"/>
                                        <p:tgtEl>
                                          <p:spTgt spid="15"/>
                                        </p:tgtEl>
                                      </p:cBhvr>
                                    </p:animEffect>
                                    <p:set>
                                      <p:cBhvr>
                                        <p:cTn id="203" dur="1" fill="hold">
                                          <p:stCondLst>
                                            <p:cond delay="2999"/>
                                          </p:stCondLst>
                                        </p:cTn>
                                        <p:tgtEl>
                                          <p:spTgt spid="15"/>
                                        </p:tgtEl>
                                        <p:attrNameLst>
                                          <p:attrName>style.visibility</p:attrName>
                                        </p:attrNameLst>
                                      </p:cBhvr>
                                      <p:to>
                                        <p:strVal val="hidden"/>
                                      </p:to>
                                    </p:set>
                                  </p:childTnLst>
                                </p:cTn>
                              </p:par>
                              <p:par>
                                <p:cTn id="204" presetID="16" presetClass="exit" presetSubtype="42" fill="hold" grpId="3" nodeType="withEffect">
                                  <p:stCondLst>
                                    <p:cond delay="0"/>
                                  </p:stCondLst>
                                  <p:childTnLst>
                                    <p:animEffect transition="out" filter="barn(outHorizontal)">
                                      <p:cBhvr>
                                        <p:cTn id="205" dur="3000"/>
                                        <p:tgtEl>
                                          <p:spTgt spid="8"/>
                                        </p:tgtEl>
                                      </p:cBhvr>
                                    </p:animEffect>
                                    <p:set>
                                      <p:cBhvr>
                                        <p:cTn id="206" dur="1" fill="hold">
                                          <p:stCondLst>
                                            <p:cond delay="2999"/>
                                          </p:stCondLst>
                                        </p:cTn>
                                        <p:tgtEl>
                                          <p:spTgt spid="8"/>
                                        </p:tgtEl>
                                        <p:attrNameLst>
                                          <p:attrName>style.visibility</p:attrName>
                                        </p:attrNameLst>
                                      </p:cBhvr>
                                      <p:to>
                                        <p:strVal val="hidden"/>
                                      </p:to>
                                    </p:set>
                                  </p:childTnLst>
                                </p:cTn>
                              </p:par>
                              <p:par>
                                <p:cTn id="207" presetID="16" presetClass="exit" presetSubtype="42" fill="hold" grpId="3" nodeType="withEffect">
                                  <p:stCondLst>
                                    <p:cond delay="0"/>
                                  </p:stCondLst>
                                  <p:childTnLst>
                                    <p:animEffect transition="out" filter="barn(outHorizontal)">
                                      <p:cBhvr>
                                        <p:cTn id="208" dur="3000"/>
                                        <p:tgtEl>
                                          <p:spTgt spid="11"/>
                                        </p:tgtEl>
                                      </p:cBhvr>
                                    </p:animEffect>
                                    <p:set>
                                      <p:cBhvr>
                                        <p:cTn id="209" dur="1" fill="hold">
                                          <p:stCondLst>
                                            <p:cond delay="2999"/>
                                          </p:stCondLst>
                                        </p:cTn>
                                        <p:tgtEl>
                                          <p:spTgt spid="11"/>
                                        </p:tgtEl>
                                        <p:attrNameLst>
                                          <p:attrName>style.visibility</p:attrName>
                                        </p:attrNameLst>
                                      </p:cBhvr>
                                      <p:to>
                                        <p:strVal val="hidden"/>
                                      </p:to>
                                    </p:set>
                                  </p:childTnLst>
                                </p:cTn>
                              </p:par>
                              <p:par>
                                <p:cTn id="210" presetID="16" presetClass="exit" presetSubtype="42" fill="hold" grpId="3" nodeType="withEffect">
                                  <p:stCondLst>
                                    <p:cond delay="0"/>
                                  </p:stCondLst>
                                  <p:childTnLst>
                                    <p:animEffect transition="out" filter="barn(outHorizontal)">
                                      <p:cBhvr>
                                        <p:cTn id="211" dur="3000"/>
                                        <p:tgtEl>
                                          <p:spTgt spid="16"/>
                                        </p:tgtEl>
                                      </p:cBhvr>
                                    </p:animEffect>
                                    <p:set>
                                      <p:cBhvr>
                                        <p:cTn id="212" dur="1" fill="hold">
                                          <p:stCondLst>
                                            <p:cond delay="2999"/>
                                          </p:stCondLst>
                                        </p:cTn>
                                        <p:tgtEl>
                                          <p:spTgt spid="16"/>
                                        </p:tgtEl>
                                        <p:attrNameLst>
                                          <p:attrName>style.visibility</p:attrName>
                                        </p:attrNameLst>
                                      </p:cBhvr>
                                      <p:to>
                                        <p:strVal val="hidden"/>
                                      </p:to>
                                    </p:set>
                                  </p:childTnLst>
                                </p:cTn>
                              </p:par>
                              <p:par>
                                <p:cTn id="213" presetID="23" presetClass="entr" presetSubtype="288" fill="hold" nodeType="withEffect">
                                  <p:stCondLst>
                                    <p:cond delay="0"/>
                                  </p:stCondLst>
                                  <p:childTnLst>
                                    <p:set>
                                      <p:cBhvr>
                                        <p:cTn id="214" dur="1" fill="hold">
                                          <p:stCondLst>
                                            <p:cond delay="0"/>
                                          </p:stCondLst>
                                        </p:cTn>
                                        <p:tgtEl>
                                          <p:spTgt spid="4"/>
                                        </p:tgtEl>
                                        <p:attrNameLst>
                                          <p:attrName>style.visibility</p:attrName>
                                        </p:attrNameLst>
                                      </p:cBhvr>
                                      <p:to>
                                        <p:strVal val="visible"/>
                                      </p:to>
                                    </p:set>
                                    <p:anim calcmode="lin" valueType="num">
                                      <p:cBhvr>
                                        <p:cTn id="215" dur="3000" fill="hold"/>
                                        <p:tgtEl>
                                          <p:spTgt spid="4"/>
                                        </p:tgtEl>
                                        <p:attrNameLst>
                                          <p:attrName>ppt_w</p:attrName>
                                        </p:attrNameLst>
                                      </p:cBhvr>
                                      <p:tavLst>
                                        <p:tav tm="0">
                                          <p:val>
                                            <p:strVal val="4/3*#ppt_w"/>
                                          </p:val>
                                        </p:tav>
                                        <p:tav tm="100000">
                                          <p:val>
                                            <p:strVal val="#ppt_w"/>
                                          </p:val>
                                        </p:tav>
                                      </p:tavLst>
                                    </p:anim>
                                    <p:anim calcmode="lin" valueType="num">
                                      <p:cBhvr>
                                        <p:cTn id="216" dur="3000" fill="hold"/>
                                        <p:tgtEl>
                                          <p:spTgt spid="4"/>
                                        </p:tgtEl>
                                        <p:attrNameLst>
                                          <p:attrName>ppt_h</p:attrName>
                                        </p:attrNameLst>
                                      </p:cBhvr>
                                      <p:tavLst>
                                        <p:tav tm="0">
                                          <p:val>
                                            <p:strVal val="4/3*#ppt_h"/>
                                          </p:val>
                                        </p:tav>
                                        <p:tav tm="100000">
                                          <p:val>
                                            <p:strVal val="#ppt_h"/>
                                          </p:val>
                                        </p:tav>
                                      </p:tavLst>
                                    </p:anim>
                                  </p:childTnLst>
                                </p:cTn>
                              </p:par>
                              <p:par>
                                <p:cTn id="217" presetID="8" presetClass="entr" presetSubtype="32" fill="hold" nodeType="withEffect">
                                  <p:stCondLst>
                                    <p:cond delay="0"/>
                                  </p:stCondLst>
                                  <p:childTnLst>
                                    <p:set>
                                      <p:cBhvr>
                                        <p:cTn id="218" dur="1" fill="hold">
                                          <p:stCondLst>
                                            <p:cond delay="0"/>
                                          </p:stCondLst>
                                        </p:cTn>
                                        <p:tgtEl>
                                          <p:spTgt spid="4"/>
                                        </p:tgtEl>
                                        <p:attrNameLst>
                                          <p:attrName>style.visibility</p:attrName>
                                        </p:attrNameLst>
                                      </p:cBhvr>
                                      <p:to>
                                        <p:strVal val="visible"/>
                                      </p:to>
                                    </p:set>
                                    <p:animEffect transition="in" filter="diamond(out)">
                                      <p:cBhvr>
                                        <p:cTn id="219"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5" grpId="4" animBg="1"/>
      <p:bldP spid="6" grpId="0" animBg="1"/>
      <p:bldP spid="6" grpId="1" animBg="1"/>
      <p:bldP spid="6" grpId="2" animBg="1"/>
      <p:bldP spid="6" grpId="3" animBg="1"/>
      <p:bldP spid="6" grpId="4" animBg="1"/>
      <p:bldP spid="7" grpId="0" animBg="1"/>
      <p:bldP spid="7" grpId="1" animBg="1"/>
      <p:bldP spid="7" grpId="2" animBg="1"/>
      <p:bldP spid="7" grpId="3" animBg="1"/>
      <p:bldP spid="7" grpId="4" animBg="1"/>
      <p:bldP spid="8" grpId="0" animBg="1"/>
      <p:bldP spid="8" grpId="1" animBg="1"/>
      <p:bldP spid="8" grpId="2" animBg="1"/>
      <p:bldP spid="8" grpId="3" animBg="1"/>
      <p:bldP spid="8" grpId="4" animBg="1"/>
      <p:bldP spid="9" grpId="0" animBg="1"/>
      <p:bldP spid="9" grpId="1" animBg="1"/>
      <p:bldP spid="9" grpId="2" animBg="1"/>
      <p:bldP spid="9" grpId="3" animBg="1"/>
      <p:bldP spid="9" grpId="4" animBg="1"/>
      <p:bldP spid="10" grpId="0" animBg="1"/>
      <p:bldP spid="10" grpId="1" animBg="1"/>
      <p:bldP spid="10" grpId="2" animBg="1"/>
      <p:bldP spid="10" grpId="3" animBg="1"/>
      <p:bldP spid="10" grpId="4" animBg="1"/>
      <p:bldP spid="11" grpId="0" animBg="1"/>
      <p:bldP spid="11" grpId="1" animBg="1"/>
      <p:bldP spid="11" grpId="2" animBg="1"/>
      <p:bldP spid="11" grpId="3" animBg="1"/>
      <p:bldP spid="11" grpId="4" animBg="1"/>
      <p:bldP spid="12" grpId="0" animBg="1"/>
      <p:bldP spid="12" grpId="1" animBg="1"/>
      <p:bldP spid="12" grpId="2" animBg="1"/>
      <p:bldP spid="12" grpId="3" animBg="1"/>
      <p:bldP spid="12" grpId="4" animBg="1"/>
      <p:bldP spid="13" grpId="0" animBg="1"/>
      <p:bldP spid="13" grpId="1" animBg="1"/>
      <p:bldP spid="13" grpId="2" animBg="1"/>
      <p:bldP spid="13" grpId="3" animBg="1"/>
      <p:bldP spid="13" grpId="4" animBg="1"/>
      <p:bldP spid="14" grpId="0" animBg="1"/>
      <p:bldP spid="14" grpId="1" animBg="1"/>
      <p:bldP spid="14" grpId="2" animBg="1"/>
      <p:bldP spid="14" grpId="3" animBg="1"/>
      <p:bldP spid="14" grpId="4" animBg="1"/>
      <p:bldP spid="15" grpId="0" animBg="1"/>
      <p:bldP spid="15" grpId="1" animBg="1"/>
      <p:bldP spid="15" grpId="2" animBg="1"/>
      <p:bldP spid="15" grpId="3" animBg="1"/>
      <p:bldP spid="15" grpId="4" animBg="1"/>
      <p:bldP spid="16" grpId="0" animBg="1"/>
      <p:bldP spid="16" grpId="1" animBg="1"/>
      <p:bldP spid="16" grpId="2" animBg="1"/>
      <p:bldP spid="16" grpId="3" animBg="1"/>
      <p:bldP spid="16" grpId="4" animBg="1"/>
      <p:bldP spid="17"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chemeClr val="tx2">
                  <a:lumMod val="90000"/>
                </a:schemeClr>
              </a:gs>
              <a:gs pos="50000">
                <a:schemeClr val="accent5">
                  <a:lumMod val="75000"/>
                  <a:shade val="67500"/>
                  <a:satMod val="115000"/>
                </a:schemeClr>
              </a:gs>
              <a:gs pos="100000">
                <a:schemeClr val="accent5">
                  <a:lumMod val="75000"/>
                  <a:shade val="100000"/>
                  <a:satMod val="115000"/>
                </a:schemeClr>
              </a:gs>
            </a:gsLst>
            <a:path path="circle">
              <a:fillToRect l="50000" t="50000" r="50000" b="50000"/>
            </a:path>
            <a:tileRect/>
          </a:gradFill>
        </p:spPr>
        <p:txBody>
          <a:bodyPr/>
          <a:lstStyle/>
          <a:p>
            <a:endParaRPr lang="es-ES" dirty="0"/>
          </a:p>
        </p:txBody>
      </p:sp>
      <p:pic>
        <p:nvPicPr>
          <p:cNvPr id="4" name="3 Imagen" descr="2048 (33).jpg"/>
          <p:cNvPicPr>
            <a:picLocks noChangeAspect="1"/>
          </p:cNvPicPr>
          <p:nvPr/>
        </p:nvPicPr>
        <p:blipFill>
          <a:blip r:embed="rId2"/>
          <a:stretch>
            <a:fillRect/>
          </a:stretch>
        </p:blipFill>
        <p:spPr>
          <a:xfrm>
            <a:off x="0" y="0"/>
            <a:ext cx="9144000" cy="6858000"/>
          </a:xfrm>
          <a:prstGeom prst="rect">
            <a:avLst/>
          </a:prstGeom>
        </p:spPr>
      </p:pic>
      <p:sp>
        <p:nvSpPr>
          <p:cNvPr id="5" name="4 Onda"/>
          <p:cNvSpPr/>
          <p:nvPr/>
        </p:nvSpPr>
        <p:spPr>
          <a:xfrm rot="5400000">
            <a:off x="3929059" y="1571612"/>
            <a:ext cx="1285884" cy="1143008"/>
          </a:xfrm>
          <a:prstGeom prst="wave">
            <a:avLst>
              <a:gd name="adj1" fmla="val 20000"/>
              <a:gd name="adj2" fmla="val 0"/>
            </a:avLst>
          </a:prstGeom>
          <a:gradFill flip="none" rotWithShape="1">
            <a:gsLst>
              <a:gs pos="0">
                <a:schemeClr val="tx2">
                  <a:lumMod val="90000"/>
                </a:schemeClr>
              </a:gs>
              <a:gs pos="50000">
                <a:schemeClr val="tx2">
                  <a:lumMod val="25000"/>
                  <a:shade val="67500"/>
                  <a:satMod val="115000"/>
                </a:schemeClr>
              </a:gs>
              <a:gs pos="100000">
                <a:schemeClr val="tx2">
                  <a:lumMod val="25000"/>
                  <a:shade val="100000"/>
                  <a:satMod val="115000"/>
                </a:schemeClr>
              </a:gs>
            </a:gsLst>
            <a:lin ang="16200000" scaled="1"/>
            <a:tileRect/>
          </a:gradFill>
          <a:ln>
            <a:noFill/>
          </a:ln>
          <a:effectLst>
            <a:outerShdw blurRad="50800" dist="38100" algn="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Onda"/>
          <p:cNvSpPr/>
          <p:nvPr/>
        </p:nvSpPr>
        <p:spPr>
          <a:xfrm rot="5400000">
            <a:off x="3929059" y="4143380"/>
            <a:ext cx="1285884" cy="1143008"/>
          </a:xfrm>
          <a:prstGeom prst="wave">
            <a:avLst>
              <a:gd name="adj1" fmla="val 20000"/>
              <a:gd name="adj2" fmla="val 0"/>
            </a:avLst>
          </a:prstGeom>
          <a:gradFill flip="none" rotWithShape="1">
            <a:gsLst>
              <a:gs pos="0">
                <a:schemeClr val="tx2">
                  <a:lumMod val="90000"/>
                </a:schemeClr>
              </a:gs>
              <a:gs pos="50000">
                <a:schemeClr val="tx2">
                  <a:lumMod val="25000"/>
                  <a:shade val="67500"/>
                  <a:satMod val="115000"/>
                </a:schemeClr>
              </a:gs>
              <a:gs pos="100000">
                <a:schemeClr val="tx2">
                  <a:lumMod val="25000"/>
                  <a:shade val="100000"/>
                  <a:satMod val="115000"/>
                </a:schemeClr>
              </a:gs>
            </a:gsLst>
            <a:lin ang="16200000" scaled="1"/>
            <a:tileRect/>
          </a:gradFill>
          <a:ln>
            <a:noFill/>
          </a:ln>
          <a:effectLst>
            <a:outerShdw blurRad="50800" dist="38100" algn="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Onda"/>
          <p:cNvSpPr/>
          <p:nvPr/>
        </p:nvSpPr>
        <p:spPr>
          <a:xfrm rot="21210429">
            <a:off x="2560800" y="2926533"/>
            <a:ext cx="1285884" cy="1143008"/>
          </a:xfrm>
          <a:prstGeom prst="wave">
            <a:avLst>
              <a:gd name="adj1" fmla="val 20000"/>
              <a:gd name="adj2" fmla="val 0"/>
            </a:avLst>
          </a:prstGeom>
          <a:gradFill flip="none" rotWithShape="1">
            <a:gsLst>
              <a:gs pos="0">
                <a:schemeClr val="tx2">
                  <a:lumMod val="90000"/>
                </a:schemeClr>
              </a:gs>
              <a:gs pos="50000">
                <a:schemeClr val="tx2">
                  <a:lumMod val="25000"/>
                  <a:shade val="67500"/>
                  <a:satMod val="115000"/>
                </a:schemeClr>
              </a:gs>
              <a:gs pos="100000">
                <a:schemeClr val="tx2">
                  <a:lumMod val="25000"/>
                  <a:shade val="100000"/>
                  <a:satMod val="115000"/>
                </a:schemeClr>
              </a:gs>
            </a:gsLst>
            <a:lin ang="16200000" scaled="1"/>
            <a:tileRect/>
          </a:gradFill>
          <a:ln>
            <a:noFill/>
          </a:ln>
          <a:effectLst>
            <a:outerShdw blurRad="50800" dist="38100" algn="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Onda"/>
          <p:cNvSpPr/>
          <p:nvPr/>
        </p:nvSpPr>
        <p:spPr>
          <a:xfrm>
            <a:off x="5275444" y="2926534"/>
            <a:ext cx="1285884" cy="1143008"/>
          </a:xfrm>
          <a:prstGeom prst="wave">
            <a:avLst>
              <a:gd name="adj1" fmla="val 20000"/>
              <a:gd name="adj2" fmla="val 0"/>
            </a:avLst>
          </a:prstGeom>
          <a:gradFill flip="none" rotWithShape="1">
            <a:gsLst>
              <a:gs pos="0">
                <a:schemeClr val="tx2">
                  <a:lumMod val="90000"/>
                </a:schemeClr>
              </a:gs>
              <a:gs pos="50000">
                <a:schemeClr val="tx2">
                  <a:lumMod val="25000"/>
                  <a:shade val="67500"/>
                  <a:satMod val="115000"/>
                </a:schemeClr>
              </a:gs>
              <a:gs pos="100000">
                <a:schemeClr val="tx2">
                  <a:lumMod val="25000"/>
                  <a:shade val="100000"/>
                  <a:satMod val="115000"/>
                </a:schemeClr>
              </a:gs>
            </a:gsLst>
            <a:lin ang="16200000" scaled="1"/>
            <a:tileRect/>
          </a:gradFill>
          <a:ln>
            <a:noFill/>
          </a:ln>
          <a:effectLst>
            <a:outerShdw blurRad="50800" dist="38100" algn="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Onda"/>
          <p:cNvSpPr/>
          <p:nvPr/>
        </p:nvSpPr>
        <p:spPr>
          <a:xfrm rot="8317078">
            <a:off x="4860717" y="1925391"/>
            <a:ext cx="1285884" cy="1143008"/>
          </a:xfrm>
          <a:prstGeom prst="wave">
            <a:avLst>
              <a:gd name="adj1" fmla="val 20000"/>
              <a:gd name="adj2" fmla="val 0"/>
            </a:avLst>
          </a:prstGeom>
          <a:gradFill flip="none" rotWithShape="1">
            <a:gsLst>
              <a:gs pos="0">
                <a:schemeClr val="tx2">
                  <a:lumMod val="90000"/>
                </a:schemeClr>
              </a:gs>
              <a:gs pos="50000">
                <a:schemeClr val="tx2">
                  <a:lumMod val="25000"/>
                  <a:shade val="67500"/>
                  <a:satMod val="115000"/>
                </a:schemeClr>
              </a:gs>
              <a:gs pos="100000">
                <a:schemeClr val="tx2">
                  <a:lumMod val="25000"/>
                  <a:shade val="100000"/>
                  <a:satMod val="115000"/>
                </a:schemeClr>
              </a:gs>
            </a:gsLst>
            <a:lin ang="16200000" scaled="1"/>
            <a:tileRect/>
          </a:gradFill>
          <a:ln>
            <a:noFill/>
          </a:ln>
          <a:effectLst>
            <a:outerShdw blurRad="50800" dist="38100" algn="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Onda"/>
          <p:cNvSpPr/>
          <p:nvPr/>
        </p:nvSpPr>
        <p:spPr>
          <a:xfrm rot="2434912">
            <a:off x="2931753" y="1995285"/>
            <a:ext cx="1285884" cy="1143008"/>
          </a:xfrm>
          <a:prstGeom prst="wave">
            <a:avLst>
              <a:gd name="adj1" fmla="val 20000"/>
              <a:gd name="adj2" fmla="val 0"/>
            </a:avLst>
          </a:prstGeom>
          <a:gradFill flip="none" rotWithShape="1">
            <a:gsLst>
              <a:gs pos="0">
                <a:schemeClr val="tx2">
                  <a:lumMod val="90000"/>
                </a:schemeClr>
              </a:gs>
              <a:gs pos="50000">
                <a:schemeClr val="tx2">
                  <a:lumMod val="25000"/>
                  <a:shade val="67500"/>
                  <a:satMod val="115000"/>
                </a:schemeClr>
              </a:gs>
              <a:gs pos="100000">
                <a:schemeClr val="tx2">
                  <a:lumMod val="25000"/>
                  <a:shade val="100000"/>
                  <a:satMod val="115000"/>
                </a:schemeClr>
              </a:gs>
            </a:gsLst>
            <a:lin ang="16200000" scaled="1"/>
            <a:tileRect/>
          </a:gradFill>
          <a:ln>
            <a:noFill/>
          </a:ln>
          <a:effectLst>
            <a:outerShdw blurRad="50800" dist="38100" algn="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Onda"/>
          <p:cNvSpPr/>
          <p:nvPr/>
        </p:nvSpPr>
        <p:spPr>
          <a:xfrm rot="7539701">
            <a:off x="3053712" y="3784493"/>
            <a:ext cx="1285884" cy="1143008"/>
          </a:xfrm>
          <a:prstGeom prst="wave">
            <a:avLst>
              <a:gd name="adj1" fmla="val 20000"/>
              <a:gd name="adj2" fmla="val 0"/>
            </a:avLst>
          </a:prstGeom>
          <a:gradFill flip="none" rotWithShape="1">
            <a:gsLst>
              <a:gs pos="0">
                <a:schemeClr val="tx2">
                  <a:lumMod val="90000"/>
                </a:schemeClr>
              </a:gs>
              <a:gs pos="50000">
                <a:schemeClr val="tx2">
                  <a:lumMod val="25000"/>
                  <a:shade val="67500"/>
                  <a:satMod val="115000"/>
                </a:schemeClr>
              </a:gs>
              <a:gs pos="100000">
                <a:schemeClr val="tx2">
                  <a:lumMod val="25000"/>
                  <a:shade val="100000"/>
                  <a:satMod val="115000"/>
                </a:schemeClr>
              </a:gs>
            </a:gsLst>
            <a:lin ang="16200000" scaled="1"/>
            <a:tileRect/>
          </a:gradFill>
          <a:ln>
            <a:noFill/>
          </a:ln>
          <a:effectLst>
            <a:outerShdw blurRad="50800" dist="38100" algn="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Onda"/>
          <p:cNvSpPr/>
          <p:nvPr/>
        </p:nvSpPr>
        <p:spPr>
          <a:xfrm rot="3066167">
            <a:off x="4777564" y="3788181"/>
            <a:ext cx="1285884" cy="1143008"/>
          </a:xfrm>
          <a:prstGeom prst="wave">
            <a:avLst>
              <a:gd name="adj1" fmla="val 20000"/>
              <a:gd name="adj2" fmla="val 0"/>
            </a:avLst>
          </a:prstGeom>
          <a:gradFill flip="none" rotWithShape="1">
            <a:gsLst>
              <a:gs pos="0">
                <a:schemeClr val="tx2">
                  <a:lumMod val="90000"/>
                </a:schemeClr>
              </a:gs>
              <a:gs pos="50000">
                <a:schemeClr val="tx2">
                  <a:lumMod val="25000"/>
                  <a:shade val="67500"/>
                  <a:satMod val="115000"/>
                </a:schemeClr>
              </a:gs>
              <a:gs pos="100000">
                <a:schemeClr val="tx2">
                  <a:lumMod val="25000"/>
                  <a:shade val="100000"/>
                  <a:satMod val="115000"/>
                </a:schemeClr>
              </a:gs>
            </a:gsLst>
            <a:lin ang="16200000" scaled="1"/>
            <a:tileRect/>
          </a:gradFill>
          <a:ln>
            <a:noFill/>
          </a:ln>
          <a:effectLst>
            <a:outerShdw blurRad="50800" dist="38100" algn="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a:off x="0" y="0"/>
            <a:ext cx="9144000" cy="6858000"/>
          </a:xfrm>
          <a:prstGeom prst="rect">
            <a:avLst/>
          </a:prstGeom>
          <a:gradFill flip="none" rotWithShape="1">
            <a:gsLst>
              <a:gs pos="0">
                <a:schemeClr val="tx2">
                  <a:lumMod val="50000"/>
                  <a:shade val="30000"/>
                  <a:satMod val="115000"/>
                </a:schemeClr>
              </a:gs>
              <a:gs pos="50000">
                <a:schemeClr val="tx2">
                  <a:lumMod val="50000"/>
                  <a:shade val="67500"/>
                  <a:satMod val="115000"/>
                </a:schemeClr>
              </a:gs>
              <a:gs pos="100000">
                <a:schemeClr val="tx2">
                  <a:lumMod val="50000"/>
                  <a:shade val="100000"/>
                  <a:satMod val="115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3"/>
                                        </p:tgtEl>
                                        <p:attrNameLst>
                                          <p:attrName>style.opacity</p:attrName>
                                        </p:attrNameLst>
                                      </p:cBhvr>
                                      <p:to>
                                        <p:strVal val="0"/>
                                      </p:to>
                                    </p:set>
                                    <p:animEffect filter="image" prLst="opacity: 0">
                                      <p:cBhvr rctx="IE">
                                        <p:cTn id="7" dur="indefinite"/>
                                        <p:tgtEl>
                                          <p:spTgt spid="13"/>
                                        </p:tgtEl>
                                      </p:cBhvr>
                                    </p:animEffect>
                                  </p:childTnLst>
                                </p:cTn>
                              </p:par>
                              <p:par>
                                <p:cTn id="8" presetID="23" presetClass="entr" presetSubtype="528"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p:cTn id="10" dur="3000" fill="hold"/>
                                        <p:tgtEl>
                                          <p:spTgt spid="5"/>
                                        </p:tgtEl>
                                        <p:attrNameLst>
                                          <p:attrName>ppt_w</p:attrName>
                                        </p:attrNameLst>
                                      </p:cBhvr>
                                      <p:tavLst>
                                        <p:tav tm="0">
                                          <p:val>
                                            <p:fltVal val="0"/>
                                          </p:val>
                                        </p:tav>
                                        <p:tav tm="100000">
                                          <p:val>
                                            <p:strVal val="#ppt_w"/>
                                          </p:val>
                                        </p:tav>
                                      </p:tavLst>
                                    </p:anim>
                                    <p:anim calcmode="lin" valueType="num">
                                      <p:cBhvr>
                                        <p:cTn id="11" dur="3000" fill="hold"/>
                                        <p:tgtEl>
                                          <p:spTgt spid="5"/>
                                        </p:tgtEl>
                                        <p:attrNameLst>
                                          <p:attrName>ppt_h</p:attrName>
                                        </p:attrNameLst>
                                      </p:cBhvr>
                                      <p:tavLst>
                                        <p:tav tm="0">
                                          <p:val>
                                            <p:fltVal val="0"/>
                                          </p:val>
                                        </p:tav>
                                        <p:tav tm="100000">
                                          <p:val>
                                            <p:strVal val="#ppt_h"/>
                                          </p:val>
                                        </p:tav>
                                      </p:tavLst>
                                    </p:anim>
                                    <p:anim calcmode="lin" valueType="num">
                                      <p:cBhvr>
                                        <p:cTn id="12" dur="3000" fill="hold"/>
                                        <p:tgtEl>
                                          <p:spTgt spid="5"/>
                                        </p:tgtEl>
                                        <p:attrNameLst>
                                          <p:attrName>ppt_x</p:attrName>
                                        </p:attrNameLst>
                                      </p:cBhvr>
                                      <p:tavLst>
                                        <p:tav tm="0">
                                          <p:val>
                                            <p:fltVal val="0.5"/>
                                          </p:val>
                                        </p:tav>
                                        <p:tav tm="100000">
                                          <p:val>
                                            <p:strVal val="#ppt_x"/>
                                          </p:val>
                                        </p:tav>
                                      </p:tavLst>
                                    </p:anim>
                                    <p:anim calcmode="lin" valueType="num">
                                      <p:cBhvr>
                                        <p:cTn id="13" dur="3000" fill="hold"/>
                                        <p:tgtEl>
                                          <p:spTgt spid="5"/>
                                        </p:tgtEl>
                                        <p:attrNameLst>
                                          <p:attrName>ppt_y</p:attrName>
                                        </p:attrNameLst>
                                      </p:cBhvr>
                                      <p:tavLst>
                                        <p:tav tm="0">
                                          <p:val>
                                            <p:fltVal val="0.5"/>
                                          </p:val>
                                        </p:tav>
                                        <p:tav tm="100000">
                                          <p:val>
                                            <p:strVal val="#ppt_y"/>
                                          </p:val>
                                        </p:tav>
                                      </p:tavLst>
                                    </p:anim>
                                  </p:childTnLst>
                                </p:cTn>
                              </p:par>
                              <p:par>
                                <p:cTn id="14" presetID="23" presetClass="entr" presetSubtype="528" fill="hold" grpId="0" nodeType="withEffect">
                                  <p:stCondLst>
                                    <p:cond delay="0"/>
                                  </p:stCondLst>
                                  <p:childTnLst>
                                    <p:set>
                                      <p:cBhvr>
                                        <p:cTn id="15" dur="1" fill="hold">
                                          <p:stCondLst>
                                            <p:cond delay="0"/>
                                          </p:stCondLst>
                                        </p:cTn>
                                        <p:tgtEl>
                                          <p:spTgt spid="6"/>
                                        </p:tgtEl>
                                        <p:attrNameLst>
                                          <p:attrName>style.visibility</p:attrName>
                                        </p:attrNameLst>
                                      </p:cBhvr>
                                      <p:to>
                                        <p:strVal val="visible"/>
                                      </p:to>
                                    </p:set>
                                    <p:anim calcmode="lin" valueType="num">
                                      <p:cBhvr>
                                        <p:cTn id="16" dur="3000" fill="hold"/>
                                        <p:tgtEl>
                                          <p:spTgt spid="6"/>
                                        </p:tgtEl>
                                        <p:attrNameLst>
                                          <p:attrName>ppt_w</p:attrName>
                                        </p:attrNameLst>
                                      </p:cBhvr>
                                      <p:tavLst>
                                        <p:tav tm="0">
                                          <p:val>
                                            <p:fltVal val="0"/>
                                          </p:val>
                                        </p:tav>
                                        <p:tav tm="100000">
                                          <p:val>
                                            <p:strVal val="#ppt_w"/>
                                          </p:val>
                                        </p:tav>
                                      </p:tavLst>
                                    </p:anim>
                                    <p:anim calcmode="lin" valueType="num">
                                      <p:cBhvr>
                                        <p:cTn id="17" dur="3000" fill="hold"/>
                                        <p:tgtEl>
                                          <p:spTgt spid="6"/>
                                        </p:tgtEl>
                                        <p:attrNameLst>
                                          <p:attrName>ppt_h</p:attrName>
                                        </p:attrNameLst>
                                      </p:cBhvr>
                                      <p:tavLst>
                                        <p:tav tm="0">
                                          <p:val>
                                            <p:fltVal val="0"/>
                                          </p:val>
                                        </p:tav>
                                        <p:tav tm="100000">
                                          <p:val>
                                            <p:strVal val="#ppt_h"/>
                                          </p:val>
                                        </p:tav>
                                      </p:tavLst>
                                    </p:anim>
                                    <p:anim calcmode="lin" valueType="num">
                                      <p:cBhvr>
                                        <p:cTn id="18" dur="3000" fill="hold"/>
                                        <p:tgtEl>
                                          <p:spTgt spid="6"/>
                                        </p:tgtEl>
                                        <p:attrNameLst>
                                          <p:attrName>ppt_x</p:attrName>
                                        </p:attrNameLst>
                                      </p:cBhvr>
                                      <p:tavLst>
                                        <p:tav tm="0">
                                          <p:val>
                                            <p:fltVal val="0.5"/>
                                          </p:val>
                                        </p:tav>
                                        <p:tav tm="100000">
                                          <p:val>
                                            <p:strVal val="#ppt_x"/>
                                          </p:val>
                                        </p:tav>
                                      </p:tavLst>
                                    </p:anim>
                                    <p:anim calcmode="lin" valueType="num">
                                      <p:cBhvr>
                                        <p:cTn id="19" dur="3000" fill="hold"/>
                                        <p:tgtEl>
                                          <p:spTgt spid="6"/>
                                        </p:tgtEl>
                                        <p:attrNameLst>
                                          <p:attrName>ppt_y</p:attrName>
                                        </p:attrNameLst>
                                      </p:cBhvr>
                                      <p:tavLst>
                                        <p:tav tm="0">
                                          <p:val>
                                            <p:fltVal val="0.5"/>
                                          </p:val>
                                        </p:tav>
                                        <p:tav tm="100000">
                                          <p:val>
                                            <p:strVal val="#ppt_y"/>
                                          </p:val>
                                        </p:tav>
                                      </p:tavLst>
                                    </p:anim>
                                  </p:childTnLst>
                                </p:cTn>
                              </p:par>
                              <p:par>
                                <p:cTn id="20" presetID="23" presetClass="entr" presetSubtype="528" fill="hold" grpId="0" nodeType="withEffect">
                                  <p:stCondLst>
                                    <p:cond delay="0"/>
                                  </p:stCondLst>
                                  <p:childTnLst>
                                    <p:set>
                                      <p:cBhvr>
                                        <p:cTn id="21" dur="1" fill="hold">
                                          <p:stCondLst>
                                            <p:cond delay="0"/>
                                          </p:stCondLst>
                                        </p:cTn>
                                        <p:tgtEl>
                                          <p:spTgt spid="7"/>
                                        </p:tgtEl>
                                        <p:attrNameLst>
                                          <p:attrName>style.visibility</p:attrName>
                                        </p:attrNameLst>
                                      </p:cBhvr>
                                      <p:to>
                                        <p:strVal val="visible"/>
                                      </p:to>
                                    </p:set>
                                    <p:anim calcmode="lin" valueType="num">
                                      <p:cBhvr>
                                        <p:cTn id="22" dur="3000" fill="hold"/>
                                        <p:tgtEl>
                                          <p:spTgt spid="7"/>
                                        </p:tgtEl>
                                        <p:attrNameLst>
                                          <p:attrName>ppt_w</p:attrName>
                                        </p:attrNameLst>
                                      </p:cBhvr>
                                      <p:tavLst>
                                        <p:tav tm="0">
                                          <p:val>
                                            <p:fltVal val="0"/>
                                          </p:val>
                                        </p:tav>
                                        <p:tav tm="100000">
                                          <p:val>
                                            <p:strVal val="#ppt_w"/>
                                          </p:val>
                                        </p:tav>
                                      </p:tavLst>
                                    </p:anim>
                                    <p:anim calcmode="lin" valueType="num">
                                      <p:cBhvr>
                                        <p:cTn id="23" dur="3000" fill="hold"/>
                                        <p:tgtEl>
                                          <p:spTgt spid="7"/>
                                        </p:tgtEl>
                                        <p:attrNameLst>
                                          <p:attrName>ppt_h</p:attrName>
                                        </p:attrNameLst>
                                      </p:cBhvr>
                                      <p:tavLst>
                                        <p:tav tm="0">
                                          <p:val>
                                            <p:fltVal val="0"/>
                                          </p:val>
                                        </p:tav>
                                        <p:tav tm="100000">
                                          <p:val>
                                            <p:strVal val="#ppt_h"/>
                                          </p:val>
                                        </p:tav>
                                      </p:tavLst>
                                    </p:anim>
                                    <p:anim calcmode="lin" valueType="num">
                                      <p:cBhvr>
                                        <p:cTn id="24" dur="3000" fill="hold"/>
                                        <p:tgtEl>
                                          <p:spTgt spid="7"/>
                                        </p:tgtEl>
                                        <p:attrNameLst>
                                          <p:attrName>ppt_x</p:attrName>
                                        </p:attrNameLst>
                                      </p:cBhvr>
                                      <p:tavLst>
                                        <p:tav tm="0">
                                          <p:val>
                                            <p:fltVal val="0.5"/>
                                          </p:val>
                                        </p:tav>
                                        <p:tav tm="100000">
                                          <p:val>
                                            <p:strVal val="#ppt_x"/>
                                          </p:val>
                                        </p:tav>
                                      </p:tavLst>
                                    </p:anim>
                                    <p:anim calcmode="lin" valueType="num">
                                      <p:cBhvr>
                                        <p:cTn id="25" dur="3000" fill="hold"/>
                                        <p:tgtEl>
                                          <p:spTgt spid="7"/>
                                        </p:tgtEl>
                                        <p:attrNameLst>
                                          <p:attrName>ppt_y</p:attrName>
                                        </p:attrNameLst>
                                      </p:cBhvr>
                                      <p:tavLst>
                                        <p:tav tm="0">
                                          <p:val>
                                            <p:fltVal val="0.5"/>
                                          </p:val>
                                        </p:tav>
                                        <p:tav tm="100000">
                                          <p:val>
                                            <p:strVal val="#ppt_y"/>
                                          </p:val>
                                        </p:tav>
                                      </p:tavLst>
                                    </p:anim>
                                  </p:childTnLst>
                                </p:cTn>
                              </p:par>
                              <p:par>
                                <p:cTn id="26" presetID="23" presetClass="entr" presetSubtype="528" fill="hold" grpId="0" nodeType="withEffect">
                                  <p:stCondLst>
                                    <p:cond delay="0"/>
                                  </p:stCondLst>
                                  <p:childTnLst>
                                    <p:set>
                                      <p:cBhvr>
                                        <p:cTn id="27" dur="1" fill="hold">
                                          <p:stCondLst>
                                            <p:cond delay="0"/>
                                          </p:stCondLst>
                                        </p:cTn>
                                        <p:tgtEl>
                                          <p:spTgt spid="8"/>
                                        </p:tgtEl>
                                        <p:attrNameLst>
                                          <p:attrName>style.visibility</p:attrName>
                                        </p:attrNameLst>
                                      </p:cBhvr>
                                      <p:to>
                                        <p:strVal val="visible"/>
                                      </p:to>
                                    </p:set>
                                    <p:anim calcmode="lin" valueType="num">
                                      <p:cBhvr>
                                        <p:cTn id="28" dur="3000" fill="hold"/>
                                        <p:tgtEl>
                                          <p:spTgt spid="8"/>
                                        </p:tgtEl>
                                        <p:attrNameLst>
                                          <p:attrName>ppt_w</p:attrName>
                                        </p:attrNameLst>
                                      </p:cBhvr>
                                      <p:tavLst>
                                        <p:tav tm="0">
                                          <p:val>
                                            <p:fltVal val="0"/>
                                          </p:val>
                                        </p:tav>
                                        <p:tav tm="100000">
                                          <p:val>
                                            <p:strVal val="#ppt_w"/>
                                          </p:val>
                                        </p:tav>
                                      </p:tavLst>
                                    </p:anim>
                                    <p:anim calcmode="lin" valueType="num">
                                      <p:cBhvr>
                                        <p:cTn id="29" dur="3000" fill="hold"/>
                                        <p:tgtEl>
                                          <p:spTgt spid="8"/>
                                        </p:tgtEl>
                                        <p:attrNameLst>
                                          <p:attrName>ppt_h</p:attrName>
                                        </p:attrNameLst>
                                      </p:cBhvr>
                                      <p:tavLst>
                                        <p:tav tm="0">
                                          <p:val>
                                            <p:fltVal val="0"/>
                                          </p:val>
                                        </p:tav>
                                        <p:tav tm="100000">
                                          <p:val>
                                            <p:strVal val="#ppt_h"/>
                                          </p:val>
                                        </p:tav>
                                      </p:tavLst>
                                    </p:anim>
                                    <p:anim calcmode="lin" valueType="num">
                                      <p:cBhvr>
                                        <p:cTn id="30" dur="3000" fill="hold"/>
                                        <p:tgtEl>
                                          <p:spTgt spid="8"/>
                                        </p:tgtEl>
                                        <p:attrNameLst>
                                          <p:attrName>ppt_x</p:attrName>
                                        </p:attrNameLst>
                                      </p:cBhvr>
                                      <p:tavLst>
                                        <p:tav tm="0">
                                          <p:val>
                                            <p:fltVal val="0.5"/>
                                          </p:val>
                                        </p:tav>
                                        <p:tav tm="100000">
                                          <p:val>
                                            <p:strVal val="#ppt_x"/>
                                          </p:val>
                                        </p:tav>
                                      </p:tavLst>
                                    </p:anim>
                                    <p:anim calcmode="lin" valueType="num">
                                      <p:cBhvr>
                                        <p:cTn id="31" dur="3000" fill="hold"/>
                                        <p:tgtEl>
                                          <p:spTgt spid="8"/>
                                        </p:tgtEl>
                                        <p:attrNameLst>
                                          <p:attrName>ppt_y</p:attrName>
                                        </p:attrNameLst>
                                      </p:cBhvr>
                                      <p:tavLst>
                                        <p:tav tm="0">
                                          <p:val>
                                            <p:fltVal val="0.5"/>
                                          </p:val>
                                        </p:tav>
                                        <p:tav tm="100000">
                                          <p:val>
                                            <p:strVal val="#ppt_y"/>
                                          </p:val>
                                        </p:tav>
                                      </p:tavLst>
                                    </p:anim>
                                  </p:childTnLst>
                                </p:cTn>
                              </p:par>
                              <p:par>
                                <p:cTn id="32" presetID="23" presetClass="entr" presetSubtype="528" fill="hold" grpId="0" nodeType="withEffect">
                                  <p:stCondLst>
                                    <p:cond delay="0"/>
                                  </p:stCondLst>
                                  <p:childTnLst>
                                    <p:set>
                                      <p:cBhvr>
                                        <p:cTn id="33" dur="1" fill="hold">
                                          <p:stCondLst>
                                            <p:cond delay="0"/>
                                          </p:stCondLst>
                                        </p:cTn>
                                        <p:tgtEl>
                                          <p:spTgt spid="9"/>
                                        </p:tgtEl>
                                        <p:attrNameLst>
                                          <p:attrName>style.visibility</p:attrName>
                                        </p:attrNameLst>
                                      </p:cBhvr>
                                      <p:to>
                                        <p:strVal val="visible"/>
                                      </p:to>
                                    </p:set>
                                    <p:anim calcmode="lin" valueType="num">
                                      <p:cBhvr>
                                        <p:cTn id="34" dur="3000" fill="hold"/>
                                        <p:tgtEl>
                                          <p:spTgt spid="9"/>
                                        </p:tgtEl>
                                        <p:attrNameLst>
                                          <p:attrName>ppt_w</p:attrName>
                                        </p:attrNameLst>
                                      </p:cBhvr>
                                      <p:tavLst>
                                        <p:tav tm="0">
                                          <p:val>
                                            <p:fltVal val="0"/>
                                          </p:val>
                                        </p:tav>
                                        <p:tav tm="100000">
                                          <p:val>
                                            <p:strVal val="#ppt_w"/>
                                          </p:val>
                                        </p:tav>
                                      </p:tavLst>
                                    </p:anim>
                                    <p:anim calcmode="lin" valueType="num">
                                      <p:cBhvr>
                                        <p:cTn id="35" dur="3000" fill="hold"/>
                                        <p:tgtEl>
                                          <p:spTgt spid="9"/>
                                        </p:tgtEl>
                                        <p:attrNameLst>
                                          <p:attrName>ppt_h</p:attrName>
                                        </p:attrNameLst>
                                      </p:cBhvr>
                                      <p:tavLst>
                                        <p:tav tm="0">
                                          <p:val>
                                            <p:fltVal val="0"/>
                                          </p:val>
                                        </p:tav>
                                        <p:tav tm="100000">
                                          <p:val>
                                            <p:strVal val="#ppt_h"/>
                                          </p:val>
                                        </p:tav>
                                      </p:tavLst>
                                    </p:anim>
                                    <p:anim calcmode="lin" valueType="num">
                                      <p:cBhvr>
                                        <p:cTn id="36" dur="3000" fill="hold"/>
                                        <p:tgtEl>
                                          <p:spTgt spid="9"/>
                                        </p:tgtEl>
                                        <p:attrNameLst>
                                          <p:attrName>ppt_x</p:attrName>
                                        </p:attrNameLst>
                                      </p:cBhvr>
                                      <p:tavLst>
                                        <p:tav tm="0">
                                          <p:val>
                                            <p:fltVal val="0.5"/>
                                          </p:val>
                                        </p:tav>
                                        <p:tav tm="100000">
                                          <p:val>
                                            <p:strVal val="#ppt_x"/>
                                          </p:val>
                                        </p:tav>
                                      </p:tavLst>
                                    </p:anim>
                                    <p:anim calcmode="lin" valueType="num">
                                      <p:cBhvr>
                                        <p:cTn id="37" dur="3000" fill="hold"/>
                                        <p:tgtEl>
                                          <p:spTgt spid="9"/>
                                        </p:tgtEl>
                                        <p:attrNameLst>
                                          <p:attrName>ppt_y</p:attrName>
                                        </p:attrNameLst>
                                      </p:cBhvr>
                                      <p:tavLst>
                                        <p:tav tm="0">
                                          <p:val>
                                            <p:fltVal val="0.5"/>
                                          </p:val>
                                        </p:tav>
                                        <p:tav tm="100000">
                                          <p:val>
                                            <p:strVal val="#ppt_y"/>
                                          </p:val>
                                        </p:tav>
                                      </p:tavLst>
                                    </p:anim>
                                  </p:childTnLst>
                                </p:cTn>
                              </p:par>
                              <p:par>
                                <p:cTn id="38" presetID="23" presetClass="entr" presetSubtype="528" fill="hold" grpId="0" nodeType="withEffect">
                                  <p:stCondLst>
                                    <p:cond delay="0"/>
                                  </p:stCondLst>
                                  <p:childTnLst>
                                    <p:set>
                                      <p:cBhvr>
                                        <p:cTn id="39" dur="1" fill="hold">
                                          <p:stCondLst>
                                            <p:cond delay="0"/>
                                          </p:stCondLst>
                                        </p:cTn>
                                        <p:tgtEl>
                                          <p:spTgt spid="10"/>
                                        </p:tgtEl>
                                        <p:attrNameLst>
                                          <p:attrName>style.visibility</p:attrName>
                                        </p:attrNameLst>
                                      </p:cBhvr>
                                      <p:to>
                                        <p:strVal val="visible"/>
                                      </p:to>
                                    </p:set>
                                    <p:anim calcmode="lin" valueType="num">
                                      <p:cBhvr>
                                        <p:cTn id="40" dur="3000" fill="hold"/>
                                        <p:tgtEl>
                                          <p:spTgt spid="10"/>
                                        </p:tgtEl>
                                        <p:attrNameLst>
                                          <p:attrName>ppt_w</p:attrName>
                                        </p:attrNameLst>
                                      </p:cBhvr>
                                      <p:tavLst>
                                        <p:tav tm="0">
                                          <p:val>
                                            <p:fltVal val="0"/>
                                          </p:val>
                                        </p:tav>
                                        <p:tav tm="100000">
                                          <p:val>
                                            <p:strVal val="#ppt_w"/>
                                          </p:val>
                                        </p:tav>
                                      </p:tavLst>
                                    </p:anim>
                                    <p:anim calcmode="lin" valueType="num">
                                      <p:cBhvr>
                                        <p:cTn id="41" dur="3000" fill="hold"/>
                                        <p:tgtEl>
                                          <p:spTgt spid="10"/>
                                        </p:tgtEl>
                                        <p:attrNameLst>
                                          <p:attrName>ppt_h</p:attrName>
                                        </p:attrNameLst>
                                      </p:cBhvr>
                                      <p:tavLst>
                                        <p:tav tm="0">
                                          <p:val>
                                            <p:fltVal val="0"/>
                                          </p:val>
                                        </p:tav>
                                        <p:tav tm="100000">
                                          <p:val>
                                            <p:strVal val="#ppt_h"/>
                                          </p:val>
                                        </p:tav>
                                      </p:tavLst>
                                    </p:anim>
                                    <p:anim calcmode="lin" valueType="num">
                                      <p:cBhvr>
                                        <p:cTn id="42" dur="3000" fill="hold"/>
                                        <p:tgtEl>
                                          <p:spTgt spid="10"/>
                                        </p:tgtEl>
                                        <p:attrNameLst>
                                          <p:attrName>ppt_x</p:attrName>
                                        </p:attrNameLst>
                                      </p:cBhvr>
                                      <p:tavLst>
                                        <p:tav tm="0">
                                          <p:val>
                                            <p:fltVal val="0.5"/>
                                          </p:val>
                                        </p:tav>
                                        <p:tav tm="100000">
                                          <p:val>
                                            <p:strVal val="#ppt_x"/>
                                          </p:val>
                                        </p:tav>
                                      </p:tavLst>
                                    </p:anim>
                                    <p:anim calcmode="lin" valueType="num">
                                      <p:cBhvr>
                                        <p:cTn id="43" dur="3000" fill="hold"/>
                                        <p:tgtEl>
                                          <p:spTgt spid="10"/>
                                        </p:tgtEl>
                                        <p:attrNameLst>
                                          <p:attrName>ppt_y</p:attrName>
                                        </p:attrNameLst>
                                      </p:cBhvr>
                                      <p:tavLst>
                                        <p:tav tm="0">
                                          <p:val>
                                            <p:fltVal val="0.5"/>
                                          </p:val>
                                        </p:tav>
                                        <p:tav tm="100000">
                                          <p:val>
                                            <p:strVal val="#ppt_y"/>
                                          </p:val>
                                        </p:tav>
                                      </p:tavLst>
                                    </p:anim>
                                  </p:childTnLst>
                                </p:cTn>
                              </p:par>
                              <p:par>
                                <p:cTn id="44" presetID="23" presetClass="entr" presetSubtype="528" fill="hold" grpId="0" nodeType="withEffect">
                                  <p:stCondLst>
                                    <p:cond delay="0"/>
                                  </p:stCondLst>
                                  <p:childTnLst>
                                    <p:set>
                                      <p:cBhvr>
                                        <p:cTn id="45" dur="1" fill="hold">
                                          <p:stCondLst>
                                            <p:cond delay="0"/>
                                          </p:stCondLst>
                                        </p:cTn>
                                        <p:tgtEl>
                                          <p:spTgt spid="11"/>
                                        </p:tgtEl>
                                        <p:attrNameLst>
                                          <p:attrName>style.visibility</p:attrName>
                                        </p:attrNameLst>
                                      </p:cBhvr>
                                      <p:to>
                                        <p:strVal val="visible"/>
                                      </p:to>
                                    </p:set>
                                    <p:anim calcmode="lin" valueType="num">
                                      <p:cBhvr>
                                        <p:cTn id="46" dur="3000" fill="hold"/>
                                        <p:tgtEl>
                                          <p:spTgt spid="11"/>
                                        </p:tgtEl>
                                        <p:attrNameLst>
                                          <p:attrName>ppt_w</p:attrName>
                                        </p:attrNameLst>
                                      </p:cBhvr>
                                      <p:tavLst>
                                        <p:tav tm="0">
                                          <p:val>
                                            <p:fltVal val="0"/>
                                          </p:val>
                                        </p:tav>
                                        <p:tav tm="100000">
                                          <p:val>
                                            <p:strVal val="#ppt_w"/>
                                          </p:val>
                                        </p:tav>
                                      </p:tavLst>
                                    </p:anim>
                                    <p:anim calcmode="lin" valueType="num">
                                      <p:cBhvr>
                                        <p:cTn id="47" dur="3000" fill="hold"/>
                                        <p:tgtEl>
                                          <p:spTgt spid="11"/>
                                        </p:tgtEl>
                                        <p:attrNameLst>
                                          <p:attrName>ppt_h</p:attrName>
                                        </p:attrNameLst>
                                      </p:cBhvr>
                                      <p:tavLst>
                                        <p:tav tm="0">
                                          <p:val>
                                            <p:fltVal val="0"/>
                                          </p:val>
                                        </p:tav>
                                        <p:tav tm="100000">
                                          <p:val>
                                            <p:strVal val="#ppt_h"/>
                                          </p:val>
                                        </p:tav>
                                      </p:tavLst>
                                    </p:anim>
                                    <p:anim calcmode="lin" valueType="num">
                                      <p:cBhvr>
                                        <p:cTn id="48" dur="3000" fill="hold"/>
                                        <p:tgtEl>
                                          <p:spTgt spid="11"/>
                                        </p:tgtEl>
                                        <p:attrNameLst>
                                          <p:attrName>ppt_x</p:attrName>
                                        </p:attrNameLst>
                                      </p:cBhvr>
                                      <p:tavLst>
                                        <p:tav tm="0">
                                          <p:val>
                                            <p:fltVal val="0.5"/>
                                          </p:val>
                                        </p:tav>
                                        <p:tav tm="100000">
                                          <p:val>
                                            <p:strVal val="#ppt_x"/>
                                          </p:val>
                                        </p:tav>
                                      </p:tavLst>
                                    </p:anim>
                                    <p:anim calcmode="lin" valueType="num">
                                      <p:cBhvr>
                                        <p:cTn id="49" dur="3000" fill="hold"/>
                                        <p:tgtEl>
                                          <p:spTgt spid="11"/>
                                        </p:tgtEl>
                                        <p:attrNameLst>
                                          <p:attrName>ppt_y</p:attrName>
                                        </p:attrNameLst>
                                      </p:cBhvr>
                                      <p:tavLst>
                                        <p:tav tm="0">
                                          <p:val>
                                            <p:fltVal val="0.5"/>
                                          </p:val>
                                        </p:tav>
                                        <p:tav tm="100000">
                                          <p:val>
                                            <p:strVal val="#ppt_y"/>
                                          </p:val>
                                        </p:tav>
                                      </p:tavLst>
                                    </p:anim>
                                  </p:childTnLst>
                                </p:cTn>
                              </p:par>
                              <p:par>
                                <p:cTn id="50" presetID="23" presetClass="entr" presetSubtype="528" fill="hold" grpId="0" nodeType="withEffect">
                                  <p:stCondLst>
                                    <p:cond delay="0"/>
                                  </p:stCondLst>
                                  <p:childTnLst>
                                    <p:set>
                                      <p:cBhvr>
                                        <p:cTn id="51" dur="1" fill="hold">
                                          <p:stCondLst>
                                            <p:cond delay="0"/>
                                          </p:stCondLst>
                                        </p:cTn>
                                        <p:tgtEl>
                                          <p:spTgt spid="12"/>
                                        </p:tgtEl>
                                        <p:attrNameLst>
                                          <p:attrName>style.visibility</p:attrName>
                                        </p:attrNameLst>
                                      </p:cBhvr>
                                      <p:to>
                                        <p:strVal val="visible"/>
                                      </p:to>
                                    </p:set>
                                    <p:anim calcmode="lin" valueType="num">
                                      <p:cBhvr>
                                        <p:cTn id="52" dur="3000" fill="hold"/>
                                        <p:tgtEl>
                                          <p:spTgt spid="12"/>
                                        </p:tgtEl>
                                        <p:attrNameLst>
                                          <p:attrName>ppt_w</p:attrName>
                                        </p:attrNameLst>
                                      </p:cBhvr>
                                      <p:tavLst>
                                        <p:tav tm="0">
                                          <p:val>
                                            <p:fltVal val="0"/>
                                          </p:val>
                                        </p:tav>
                                        <p:tav tm="100000">
                                          <p:val>
                                            <p:strVal val="#ppt_w"/>
                                          </p:val>
                                        </p:tav>
                                      </p:tavLst>
                                    </p:anim>
                                    <p:anim calcmode="lin" valueType="num">
                                      <p:cBhvr>
                                        <p:cTn id="53" dur="3000" fill="hold"/>
                                        <p:tgtEl>
                                          <p:spTgt spid="12"/>
                                        </p:tgtEl>
                                        <p:attrNameLst>
                                          <p:attrName>ppt_h</p:attrName>
                                        </p:attrNameLst>
                                      </p:cBhvr>
                                      <p:tavLst>
                                        <p:tav tm="0">
                                          <p:val>
                                            <p:fltVal val="0"/>
                                          </p:val>
                                        </p:tav>
                                        <p:tav tm="100000">
                                          <p:val>
                                            <p:strVal val="#ppt_h"/>
                                          </p:val>
                                        </p:tav>
                                      </p:tavLst>
                                    </p:anim>
                                    <p:anim calcmode="lin" valueType="num">
                                      <p:cBhvr>
                                        <p:cTn id="54" dur="3000" fill="hold"/>
                                        <p:tgtEl>
                                          <p:spTgt spid="12"/>
                                        </p:tgtEl>
                                        <p:attrNameLst>
                                          <p:attrName>ppt_x</p:attrName>
                                        </p:attrNameLst>
                                      </p:cBhvr>
                                      <p:tavLst>
                                        <p:tav tm="0">
                                          <p:val>
                                            <p:fltVal val="0.5"/>
                                          </p:val>
                                        </p:tav>
                                        <p:tav tm="100000">
                                          <p:val>
                                            <p:strVal val="#ppt_x"/>
                                          </p:val>
                                        </p:tav>
                                      </p:tavLst>
                                    </p:anim>
                                    <p:anim calcmode="lin" valueType="num">
                                      <p:cBhvr>
                                        <p:cTn id="55" dur="3000" fill="hold"/>
                                        <p:tgtEl>
                                          <p:spTgt spid="12"/>
                                        </p:tgtEl>
                                        <p:attrNameLst>
                                          <p:attrName>ppt_y</p:attrName>
                                        </p:attrNameLst>
                                      </p:cBhvr>
                                      <p:tavLst>
                                        <p:tav tm="0">
                                          <p:val>
                                            <p:fltVal val="0.5"/>
                                          </p:val>
                                        </p:tav>
                                        <p:tav tm="100000">
                                          <p:val>
                                            <p:strVal val="#ppt_y"/>
                                          </p:val>
                                        </p:tav>
                                      </p:tavLst>
                                    </p:anim>
                                  </p:childTnLst>
                                </p:cTn>
                              </p:par>
                              <p:par>
                                <p:cTn id="56" presetID="8" presetClass="emph" presetSubtype="0" fill="hold" grpId="1" nodeType="withEffect">
                                  <p:stCondLst>
                                    <p:cond delay="0"/>
                                  </p:stCondLst>
                                  <p:childTnLst>
                                    <p:animRot by="21600000">
                                      <p:cBhvr>
                                        <p:cTn id="57" dur="3000" fill="hold"/>
                                        <p:tgtEl>
                                          <p:spTgt spid="5"/>
                                        </p:tgtEl>
                                        <p:attrNameLst>
                                          <p:attrName>r</p:attrName>
                                        </p:attrNameLst>
                                      </p:cBhvr>
                                    </p:animRot>
                                  </p:childTnLst>
                                </p:cTn>
                              </p:par>
                              <p:par>
                                <p:cTn id="58" presetID="8" presetClass="emph" presetSubtype="0" fill="hold" grpId="1" nodeType="withEffect">
                                  <p:stCondLst>
                                    <p:cond delay="0"/>
                                  </p:stCondLst>
                                  <p:childTnLst>
                                    <p:animRot by="21600000">
                                      <p:cBhvr>
                                        <p:cTn id="59" dur="3000" fill="hold"/>
                                        <p:tgtEl>
                                          <p:spTgt spid="6"/>
                                        </p:tgtEl>
                                        <p:attrNameLst>
                                          <p:attrName>r</p:attrName>
                                        </p:attrNameLst>
                                      </p:cBhvr>
                                    </p:animRot>
                                  </p:childTnLst>
                                </p:cTn>
                              </p:par>
                              <p:par>
                                <p:cTn id="60" presetID="8" presetClass="emph" presetSubtype="0" fill="hold" grpId="1" nodeType="withEffect">
                                  <p:stCondLst>
                                    <p:cond delay="0"/>
                                  </p:stCondLst>
                                  <p:childTnLst>
                                    <p:animRot by="21600000">
                                      <p:cBhvr>
                                        <p:cTn id="61" dur="3000" fill="hold"/>
                                        <p:tgtEl>
                                          <p:spTgt spid="7"/>
                                        </p:tgtEl>
                                        <p:attrNameLst>
                                          <p:attrName>r</p:attrName>
                                        </p:attrNameLst>
                                      </p:cBhvr>
                                    </p:animRot>
                                  </p:childTnLst>
                                </p:cTn>
                              </p:par>
                              <p:par>
                                <p:cTn id="62" presetID="8" presetClass="emph" presetSubtype="0" fill="hold" grpId="1" nodeType="withEffect">
                                  <p:stCondLst>
                                    <p:cond delay="0"/>
                                  </p:stCondLst>
                                  <p:childTnLst>
                                    <p:animRot by="21600000">
                                      <p:cBhvr>
                                        <p:cTn id="63" dur="3000" fill="hold"/>
                                        <p:tgtEl>
                                          <p:spTgt spid="8"/>
                                        </p:tgtEl>
                                        <p:attrNameLst>
                                          <p:attrName>r</p:attrName>
                                        </p:attrNameLst>
                                      </p:cBhvr>
                                    </p:animRot>
                                  </p:childTnLst>
                                </p:cTn>
                              </p:par>
                              <p:par>
                                <p:cTn id="64" presetID="8" presetClass="emph" presetSubtype="0" fill="hold" grpId="1" nodeType="withEffect">
                                  <p:stCondLst>
                                    <p:cond delay="0"/>
                                  </p:stCondLst>
                                  <p:childTnLst>
                                    <p:animRot by="21600000">
                                      <p:cBhvr>
                                        <p:cTn id="65" dur="3000" fill="hold"/>
                                        <p:tgtEl>
                                          <p:spTgt spid="9"/>
                                        </p:tgtEl>
                                        <p:attrNameLst>
                                          <p:attrName>r</p:attrName>
                                        </p:attrNameLst>
                                      </p:cBhvr>
                                    </p:animRot>
                                  </p:childTnLst>
                                </p:cTn>
                              </p:par>
                              <p:par>
                                <p:cTn id="66" presetID="8" presetClass="emph" presetSubtype="0" fill="hold" grpId="1" nodeType="withEffect">
                                  <p:stCondLst>
                                    <p:cond delay="0"/>
                                  </p:stCondLst>
                                  <p:childTnLst>
                                    <p:animRot by="21600000">
                                      <p:cBhvr>
                                        <p:cTn id="67" dur="3000" fill="hold"/>
                                        <p:tgtEl>
                                          <p:spTgt spid="10"/>
                                        </p:tgtEl>
                                        <p:attrNameLst>
                                          <p:attrName>r</p:attrName>
                                        </p:attrNameLst>
                                      </p:cBhvr>
                                    </p:animRot>
                                  </p:childTnLst>
                                </p:cTn>
                              </p:par>
                              <p:par>
                                <p:cTn id="68" presetID="8" presetClass="emph" presetSubtype="0" fill="hold" grpId="1" nodeType="withEffect">
                                  <p:stCondLst>
                                    <p:cond delay="0"/>
                                  </p:stCondLst>
                                  <p:childTnLst>
                                    <p:animRot by="21600000">
                                      <p:cBhvr>
                                        <p:cTn id="69" dur="3000" fill="hold"/>
                                        <p:tgtEl>
                                          <p:spTgt spid="11"/>
                                        </p:tgtEl>
                                        <p:attrNameLst>
                                          <p:attrName>r</p:attrName>
                                        </p:attrNameLst>
                                      </p:cBhvr>
                                    </p:animRot>
                                  </p:childTnLst>
                                </p:cTn>
                              </p:par>
                              <p:par>
                                <p:cTn id="70" presetID="8" presetClass="emph" presetSubtype="0" fill="hold" grpId="1" nodeType="withEffect">
                                  <p:stCondLst>
                                    <p:cond delay="0"/>
                                  </p:stCondLst>
                                  <p:childTnLst>
                                    <p:animRot by="21600000">
                                      <p:cBhvr>
                                        <p:cTn id="71" dur="3000" fill="hold"/>
                                        <p:tgtEl>
                                          <p:spTgt spid="12"/>
                                        </p:tgtEl>
                                        <p:attrNameLst>
                                          <p:attrName>r</p:attrName>
                                        </p:attrNameLst>
                                      </p:cBhvr>
                                    </p:animRot>
                                  </p:childTnLst>
                                </p:cTn>
                              </p:par>
                            </p:childTnLst>
                          </p:cTn>
                        </p:par>
                        <p:par>
                          <p:cTn id="72" fill="hold">
                            <p:stCondLst>
                              <p:cond delay="3000"/>
                            </p:stCondLst>
                            <p:childTnLst>
                              <p:par>
                                <p:cTn id="73" presetID="23" presetClass="exit" presetSubtype="544" fill="hold" grpId="2" nodeType="afterEffect">
                                  <p:stCondLst>
                                    <p:cond delay="0"/>
                                  </p:stCondLst>
                                  <p:childTnLst>
                                    <p:anim calcmode="lin" valueType="num">
                                      <p:cBhvr>
                                        <p:cTn id="74" dur="3000"/>
                                        <p:tgtEl>
                                          <p:spTgt spid="5"/>
                                        </p:tgtEl>
                                        <p:attrNameLst>
                                          <p:attrName>ppt_w</p:attrName>
                                        </p:attrNameLst>
                                      </p:cBhvr>
                                      <p:tavLst>
                                        <p:tav tm="0">
                                          <p:val>
                                            <p:strVal val="ppt_w"/>
                                          </p:val>
                                        </p:tav>
                                        <p:tav tm="100000">
                                          <p:val>
                                            <p:fltVal val="0"/>
                                          </p:val>
                                        </p:tav>
                                      </p:tavLst>
                                    </p:anim>
                                    <p:anim calcmode="lin" valueType="num">
                                      <p:cBhvr>
                                        <p:cTn id="75" dur="3000"/>
                                        <p:tgtEl>
                                          <p:spTgt spid="5"/>
                                        </p:tgtEl>
                                        <p:attrNameLst>
                                          <p:attrName>ppt_h</p:attrName>
                                        </p:attrNameLst>
                                      </p:cBhvr>
                                      <p:tavLst>
                                        <p:tav tm="0">
                                          <p:val>
                                            <p:strVal val="ppt_h"/>
                                          </p:val>
                                        </p:tav>
                                        <p:tav tm="100000">
                                          <p:val>
                                            <p:fltVal val="0"/>
                                          </p:val>
                                        </p:tav>
                                      </p:tavLst>
                                    </p:anim>
                                    <p:anim calcmode="lin" valueType="num">
                                      <p:cBhvr>
                                        <p:cTn id="76" dur="3000"/>
                                        <p:tgtEl>
                                          <p:spTgt spid="5"/>
                                        </p:tgtEl>
                                        <p:attrNameLst>
                                          <p:attrName>ppt_x</p:attrName>
                                        </p:attrNameLst>
                                      </p:cBhvr>
                                      <p:tavLst>
                                        <p:tav tm="0">
                                          <p:val>
                                            <p:strVal val="ppt_x"/>
                                          </p:val>
                                        </p:tav>
                                        <p:tav tm="100000">
                                          <p:val>
                                            <p:fltVal val="0.5"/>
                                          </p:val>
                                        </p:tav>
                                      </p:tavLst>
                                    </p:anim>
                                    <p:anim calcmode="lin" valueType="num">
                                      <p:cBhvr>
                                        <p:cTn id="77" dur="3000"/>
                                        <p:tgtEl>
                                          <p:spTgt spid="5"/>
                                        </p:tgtEl>
                                        <p:attrNameLst>
                                          <p:attrName>ppt_y</p:attrName>
                                        </p:attrNameLst>
                                      </p:cBhvr>
                                      <p:tavLst>
                                        <p:tav tm="0">
                                          <p:val>
                                            <p:strVal val="ppt_y"/>
                                          </p:val>
                                        </p:tav>
                                        <p:tav tm="100000">
                                          <p:val>
                                            <p:fltVal val="0.5"/>
                                          </p:val>
                                        </p:tav>
                                      </p:tavLst>
                                    </p:anim>
                                    <p:set>
                                      <p:cBhvr>
                                        <p:cTn id="78" dur="1" fill="hold">
                                          <p:stCondLst>
                                            <p:cond delay="2999"/>
                                          </p:stCondLst>
                                        </p:cTn>
                                        <p:tgtEl>
                                          <p:spTgt spid="5"/>
                                        </p:tgtEl>
                                        <p:attrNameLst>
                                          <p:attrName>style.visibility</p:attrName>
                                        </p:attrNameLst>
                                      </p:cBhvr>
                                      <p:to>
                                        <p:strVal val="hidden"/>
                                      </p:to>
                                    </p:set>
                                  </p:childTnLst>
                                </p:cTn>
                              </p:par>
                              <p:par>
                                <p:cTn id="79" presetID="23" presetClass="exit" presetSubtype="544" fill="hold" grpId="2" nodeType="withEffect">
                                  <p:stCondLst>
                                    <p:cond delay="0"/>
                                  </p:stCondLst>
                                  <p:childTnLst>
                                    <p:anim calcmode="lin" valueType="num">
                                      <p:cBhvr>
                                        <p:cTn id="80" dur="3000"/>
                                        <p:tgtEl>
                                          <p:spTgt spid="6"/>
                                        </p:tgtEl>
                                        <p:attrNameLst>
                                          <p:attrName>ppt_w</p:attrName>
                                        </p:attrNameLst>
                                      </p:cBhvr>
                                      <p:tavLst>
                                        <p:tav tm="0">
                                          <p:val>
                                            <p:strVal val="ppt_w"/>
                                          </p:val>
                                        </p:tav>
                                        <p:tav tm="100000">
                                          <p:val>
                                            <p:fltVal val="0"/>
                                          </p:val>
                                        </p:tav>
                                      </p:tavLst>
                                    </p:anim>
                                    <p:anim calcmode="lin" valueType="num">
                                      <p:cBhvr>
                                        <p:cTn id="81" dur="3000"/>
                                        <p:tgtEl>
                                          <p:spTgt spid="6"/>
                                        </p:tgtEl>
                                        <p:attrNameLst>
                                          <p:attrName>ppt_h</p:attrName>
                                        </p:attrNameLst>
                                      </p:cBhvr>
                                      <p:tavLst>
                                        <p:tav tm="0">
                                          <p:val>
                                            <p:strVal val="ppt_h"/>
                                          </p:val>
                                        </p:tav>
                                        <p:tav tm="100000">
                                          <p:val>
                                            <p:fltVal val="0"/>
                                          </p:val>
                                        </p:tav>
                                      </p:tavLst>
                                    </p:anim>
                                    <p:anim calcmode="lin" valueType="num">
                                      <p:cBhvr>
                                        <p:cTn id="82" dur="3000"/>
                                        <p:tgtEl>
                                          <p:spTgt spid="6"/>
                                        </p:tgtEl>
                                        <p:attrNameLst>
                                          <p:attrName>ppt_x</p:attrName>
                                        </p:attrNameLst>
                                      </p:cBhvr>
                                      <p:tavLst>
                                        <p:tav tm="0">
                                          <p:val>
                                            <p:strVal val="ppt_x"/>
                                          </p:val>
                                        </p:tav>
                                        <p:tav tm="100000">
                                          <p:val>
                                            <p:fltVal val="0.5"/>
                                          </p:val>
                                        </p:tav>
                                      </p:tavLst>
                                    </p:anim>
                                    <p:anim calcmode="lin" valueType="num">
                                      <p:cBhvr>
                                        <p:cTn id="83" dur="3000"/>
                                        <p:tgtEl>
                                          <p:spTgt spid="6"/>
                                        </p:tgtEl>
                                        <p:attrNameLst>
                                          <p:attrName>ppt_y</p:attrName>
                                        </p:attrNameLst>
                                      </p:cBhvr>
                                      <p:tavLst>
                                        <p:tav tm="0">
                                          <p:val>
                                            <p:strVal val="ppt_y"/>
                                          </p:val>
                                        </p:tav>
                                        <p:tav tm="100000">
                                          <p:val>
                                            <p:fltVal val="0.5"/>
                                          </p:val>
                                        </p:tav>
                                      </p:tavLst>
                                    </p:anim>
                                    <p:set>
                                      <p:cBhvr>
                                        <p:cTn id="84" dur="1" fill="hold">
                                          <p:stCondLst>
                                            <p:cond delay="2999"/>
                                          </p:stCondLst>
                                        </p:cTn>
                                        <p:tgtEl>
                                          <p:spTgt spid="6"/>
                                        </p:tgtEl>
                                        <p:attrNameLst>
                                          <p:attrName>style.visibility</p:attrName>
                                        </p:attrNameLst>
                                      </p:cBhvr>
                                      <p:to>
                                        <p:strVal val="hidden"/>
                                      </p:to>
                                    </p:set>
                                  </p:childTnLst>
                                </p:cTn>
                              </p:par>
                              <p:par>
                                <p:cTn id="85" presetID="23" presetClass="exit" presetSubtype="544" fill="hold" grpId="2" nodeType="withEffect">
                                  <p:stCondLst>
                                    <p:cond delay="0"/>
                                  </p:stCondLst>
                                  <p:childTnLst>
                                    <p:anim calcmode="lin" valueType="num">
                                      <p:cBhvr>
                                        <p:cTn id="86" dur="3000"/>
                                        <p:tgtEl>
                                          <p:spTgt spid="7"/>
                                        </p:tgtEl>
                                        <p:attrNameLst>
                                          <p:attrName>ppt_w</p:attrName>
                                        </p:attrNameLst>
                                      </p:cBhvr>
                                      <p:tavLst>
                                        <p:tav tm="0">
                                          <p:val>
                                            <p:strVal val="ppt_w"/>
                                          </p:val>
                                        </p:tav>
                                        <p:tav tm="100000">
                                          <p:val>
                                            <p:fltVal val="0"/>
                                          </p:val>
                                        </p:tav>
                                      </p:tavLst>
                                    </p:anim>
                                    <p:anim calcmode="lin" valueType="num">
                                      <p:cBhvr>
                                        <p:cTn id="87" dur="3000"/>
                                        <p:tgtEl>
                                          <p:spTgt spid="7"/>
                                        </p:tgtEl>
                                        <p:attrNameLst>
                                          <p:attrName>ppt_h</p:attrName>
                                        </p:attrNameLst>
                                      </p:cBhvr>
                                      <p:tavLst>
                                        <p:tav tm="0">
                                          <p:val>
                                            <p:strVal val="ppt_h"/>
                                          </p:val>
                                        </p:tav>
                                        <p:tav tm="100000">
                                          <p:val>
                                            <p:fltVal val="0"/>
                                          </p:val>
                                        </p:tav>
                                      </p:tavLst>
                                    </p:anim>
                                    <p:anim calcmode="lin" valueType="num">
                                      <p:cBhvr>
                                        <p:cTn id="88" dur="3000"/>
                                        <p:tgtEl>
                                          <p:spTgt spid="7"/>
                                        </p:tgtEl>
                                        <p:attrNameLst>
                                          <p:attrName>ppt_x</p:attrName>
                                        </p:attrNameLst>
                                      </p:cBhvr>
                                      <p:tavLst>
                                        <p:tav tm="0">
                                          <p:val>
                                            <p:strVal val="ppt_x"/>
                                          </p:val>
                                        </p:tav>
                                        <p:tav tm="100000">
                                          <p:val>
                                            <p:fltVal val="0.5"/>
                                          </p:val>
                                        </p:tav>
                                      </p:tavLst>
                                    </p:anim>
                                    <p:anim calcmode="lin" valueType="num">
                                      <p:cBhvr>
                                        <p:cTn id="89" dur="3000"/>
                                        <p:tgtEl>
                                          <p:spTgt spid="7"/>
                                        </p:tgtEl>
                                        <p:attrNameLst>
                                          <p:attrName>ppt_y</p:attrName>
                                        </p:attrNameLst>
                                      </p:cBhvr>
                                      <p:tavLst>
                                        <p:tav tm="0">
                                          <p:val>
                                            <p:strVal val="ppt_y"/>
                                          </p:val>
                                        </p:tav>
                                        <p:tav tm="100000">
                                          <p:val>
                                            <p:fltVal val="0.5"/>
                                          </p:val>
                                        </p:tav>
                                      </p:tavLst>
                                    </p:anim>
                                    <p:set>
                                      <p:cBhvr>
                                        <p:cTn id="90" dur="1" fill="hold">
                                          <p:stCondLst>
                                            <p:cond delay="2999"/>
                                          </p:stCondLst>
                                        </p:cTn>
                                        <p:tgtEl>
                                          <p:spTgt spid="7"/>
                                        </p:tgtEl>
                                        <p:attrNameLst>
                                          <p:attrName>style.visibility</p:attrName>
                                        </p:attrNameLst>
                                      </p:cBhvr>
                                      <p:to>
                                        <p:strVal val="hidden"/>
                                      </p:to>
                                    </p:set>
                                  </p:childTnLst>
                                </p:cTn>
                              </p:par>
                              <p:par>
                                <p:cTn id="91" presetID="23" presetClass="exit" presetSubtype="544" fill="hold" grpId="2" nodeType="withEffect">
                                  <p:stCondLst>
                                    <p:cond delay="0"/>
                                  </p:stCondLst>
                                  <p:childTnLst>
                                    <p:anim calcmode="lin" valueType="num">
                                      <p:cBhvr>
                                        <p:cTn id="92" dur="3000"/>
                                        <p:tgtEl>
                                          <p:spTgt spid="8"/>
                                        </p:tgtEl>
                                        <p:attrNameLst>
                                          <p:attrName>ppt_w</p:attrName>
                                        </p:attrNameLst>
                                      </p:cBhvr>
                                      <p:tavLst>
                                        <p:tav tm="0">
                                          <p:val>
                                            <p:strVal val="ppt_w"/>
                                          </p:val>
                                        </p:tav>
                                        <p:tav tm="100000">
                                          <p:val>
                                            <p:fltVal val="0"/>
                                          </p:val>
                                        </p:tav>
                                      </p:tavLst>
                                    </p:anim>
                                    <p:anim calcmode="lin" valueType="num">
                                      <p:cBhvr>
                                        <p:cTn id="93" dur="3000"/>
                                        <p:tgtEl>
                                          <p:spTgt spid="8"/>
                                        </p:tgtEl>
                                        <p:attrNameLst>
                                          <p:attrName>ppt_h</p:attrName>
                                        </p:attrNameLst>
                                      </p:cBhvr>
                                      <p:tavLst>
                                        <p:tav tm="0">
                                          <p:val>
                                            <p:strVal val="ppt_h"/>
                                          </p:val>
                                        </p:tav>
                                        <p:tav tm="100000">
                                          <p:val>
                                            <p:fltVal val="0"/>
                                          </p:val>
                                        </p:tav>
                                      </p:tavLst>
                                    </p:anim>
                                    <p:anim calcmode="lin" valueType="num">
                                      <p:cBhvr>
                                        <p:cTn id="94" dur="3000"/>
                                        <p:tgtEl>
                                          <p:spTgt spid="8"/>
                                        </p:tgtEl>
                                        <p:attrNameLst>
                                          <p:attrName>ppt_x</p:attrName>
                                        </p:attrNameLst>
                                      </p:cBhvr>
                                      <p:tavLst>
                                        <p:tav tm="0">
                                          <p:val>
                                            <p:strVal val="ppt_x"/>
                                          </p:val>
                                        </p:tav>
                                        <p:tav tm="100000">
                                          <p:val>
                                            <p:fltVal val="0.5"/>
                                          </p:val>
                                        </p:tav>
                                      </p:tavLst>
                                    </p:anim>
                                    <p:anim calcmode="lin" valueType="num">
                                      <p:cBhvr>
                                        <p:cTn id="95" dur="3000"/>
                                        <p:tgtEl>
                                          <p:spTgt spid="8"/>
                                        </p:tgtEl>
                                        <p:attrNameLst>
                                          <p:attrName>ppt_y</p:attrName>
                                        </p:attrNameLst>
                                      </p:cBhvr>
                                      <p:tavLst>
                                        <p:tav tm="0">
                                          <p:val>
                                            <p:strVal val="ppt_y"/>
                                          </p:val>
                                        </p:tav>
                                        <p:tav tm="100000">
                                          <p:val>
                                            <p:fltVal val="0.5"/>
                                          </p:val>
                                        </p:tav>
                                      </p:tavLst>
                                    </p:anim>
                                    <p:set>
                                      <p:cBhvr>
                                        <p:cTn id="96" dur="1" fill="hold">
                                          <p:stCondLst>
                                            <p:cond delay="2999"/>
                                          </p:stCondLst>
                                        </p:cTn>
                                        <p:tgtEl>
                                          <p:spTgt spid="8"/>
                                        </p:tgtEl>
                                        <p:attrNameLst>
                                          <p:attrName>style.visibility</p:attrName>
                                        </p:attrNameLst>
                                      </p:cBhvr>
                                      <p:to>
                                        <p:strVal val="hidden"/>
                                      </p:to>
                                    </p:set>
                                  </p:childTnLst>
                                </p:cTn>
                              </p:par>
                              <p:par>
                                <p:cTn id="97" presetID="23" presetClass="exit" presetSubtype="544" fill="hold" grpId="2" nodeType="withEffect">
                                  <p:stCondLst>
                                    <p:cond delay="0"/>
                                  </p:stCondLst>
                                  <p:childTnLst>
                                    <p:anim calcmode="lin" valueType="num">
                                      <p:cBhvr>
                                        <p:cTn id="98" dur="3000"/>
                                        <p:tgtEl>
                                          <p:spTgt spid="9"/>
                                        </p:tgtEl>
                                        <p:attrNameLst>
                                          <p:attrName>ppt_w</p:attrName>
                                        </p:attrNameLst>
                                      </p:cBhvr>
                                      <p:tavLst>
                                        <p:tav tm="0">
                                          <p:val>
                                            <p:strVal val="ppt_w"/>
                                          </p:val>
                                        </p:tav>
                                        <p:tav tm="100000">
                                          <p:val>
                                            <p:fltVal val="0"/>
                                          </p:val>
                                        </p:tav>
                                      </p:tavLst>
                                    </p:anim>
                                    <p:anim calcmode="lin" valueType="num">
                                      <p:cBhvr>
                                        <p:cTn id="99" dur="3000"/>
                                        <p:tgtEl>
                                          <p:spTgt spid="9"/>
                                        </p:tgtEl>
                                        <p:attrNameLst>
                                          <p:attrName>ppt_h</p:attrName>
                                        </p:attrNameLst>
                                      </p:cBhvr>
                                      <p:tavLst>
                                        <p:tav tm="0">
                                          <p:val>
                                            <p:strVal val="ppt_h"/>
                                          </p:val>
                                        </p:tav>
                                        <p:tav tm="100000">
                                          <p:val>
                                            <p:fltVal val="0"/>
                                          </p:val>
                                        </p:tav>
                                      </p:tavLst>
                                    </p:anim>
                                    <p:anim calcmode="lin" valueType="num">
                                      <p:cBhvr>
                                        <p:cTn id="100" dur="3000"/>
                                        <p:tgtEl>
                                          <p:spTgt spid="9"/>
                                        </p:tgtEl>
                                        <p:attrNameLst>
                                          <p:attrName>ppt_x</p:attrName>
                                        </p:attrNameLst>
                                      </p:cBhvr>
                                      <p:tavLst>
                                        <p:tav tm="0">
                                          <p:val>
                                            <p:strVal val="ppt_x"/>
                                          </p:val>
                                        </p:tav>
                                        <p:tav tm="100000">
                                          <p:val>
                                            <p:fltVal val="0.5"/>
                                          </p:val>
                                        </p:tav>
                                      </p:tavLst>
                                    </p:anim>
                                    <p:anim calcmode="lin" valueType="num">
                                      <p:cBhvr>
                                        <p:cTn id="101" dur="3000"/>
                                        <p:tgtEl>
                                          <p:spTgt spid="9"/>
                                        </p:tgtEl>
                                        <p:attrNameLst>
                                          <p:attrName>ppt_y</p:attrName>
                                        </p:attrNameLst>
                                      </p:cBhvr>
                                      <p:tavLst>
                                        <p:tav tm="0">
                                          <p:val>
                                            <p:strVal val="ppt_y"/>
                                          </p:val>
                                        </p:tav>
                                        <p:tav tm="100000">
                                          <p:val>
                                            <p:fltVal val="0.5"/>
                                          </p:val>
                                        </p:tav>
                                      </p:tavLst>
                                    </p:anim>
                                    <p:set>
                                      <p:cBhvr>
                                        <p:cTn id="102" dur="1" fill="hold">
                                          <p:stCondLst>
                                            <p:cond delay="2999"/>
                                          </p:stCondLst>
                                        </p:cTn>
                                        <p:tgtEl>
                                          <p:spTgt spid="9"/>
                                        </p:tgtEl>
                                        <p:attrNameLst>
                                          <p:attrName>style.visibility</p:attrName>
                                        </p:attrNameLst>
                                      </p:cBhvr>
                                      <p:to>
                                        <p:strVal val="hidden"/>
                                      </p:to>
                                    </p:set>
                                  </p:childTnLst>
                                </p:cTn>
                              </p:par>
                              <p:par>
                                <p:cTn id="103" presetID="23" presetClass="exit" presetSubtype="544" fill="hold" grpId="2" nodeType="withEffect">
                                  <p:stCondLst>
                                    <p:cond delay="0"/>
                                  </p:stCondLst>
                                  <p:childTnLst>
                                    <p:anim calcmode="lin" valueType="num">
                                      <p:cBhvr>
                                        <p:cTn id="104" dur="3000"/>
                                        <p:tgtEl>
                                          <p:spTgt spid="10"/>
                                        </p:tgtEl>
                                        <p:attrNameLst>
                                          <p:attrName>ppt_w</p:attrName>
                                        </p:attrNameLst>
                                      </p:cBhvr>
                                      <p:tavLst>
                                        <p:tav tm="0">
                                          <p:val>
                                            <p:strVal val="ppt_w"/>
                                          </p:val>
                                        </p:tav>
                                        <p:tav tm="100000">
                                          <p:val>
                                            <p:fltVal val="0"/>
                                          </p:val>
                                        </p:tav>
                                      </p:tavLst>
                                    </p:anim>
                                    <p:anim calcmode="lin" valueType="num">
                                      <p:cBhvr>
                                        <p:cTn id="105" dur="3000"/>
                                        <p:tgtEl>
                                          <p:spTgt spid="10"/>
                                        </p:tgtEl>
                                        <p:attrNameLst>
                                          <p:attrName>ppt_h</p:attrName>
                                        </p:attrNameLst>
                                      </p:cBhvr>
                                      <p:tavLst>
                                        <p:tav tm="0">
                                          <p:val>
                                            <p:strVal val="ppt_h"/>
                                          </p:val>
                                        </p:tav>
                                        <p:tav tm="100000">
                                          <p:val>
                                            <p:fltVal val="0"/>
                                          </p:val>
                                        </p:tav>
                                      </p:tavLst>
                                    </p:anim>
                                    <p:anim calcmode="lin" valueType="num">
                                      <p:cBhvr>
                                        <p:cTn id="106" dur="3000"/>
                                        <p:tgtEl>
                                          <p:spTgt spid="10"/>
                                        </p:tgtEl>
                                        <p:attrNameLst>
                                          <p:attrName>ppt_x</p:attrName>
                                        </p:attrNameLst>
                                      </p:cBhvr>
                                      <p:tavLst>
                                        <p:tav tm="0">
                                          <p:val>
                                            <p:strVal val="ppt_x"/>
                                          </p:val>
                                        </p:tav>
                                        <p:tav tm="100000">
                                          <p:val>
                                            <p:fltVal val="0.5"/>
                                          </p:val>
                                        </p:tav>
                                      </p:tavLst>
                                    </p:anim>
                                    <p:anim calcmode="lin" valueType="num">
                                      <p:cBhvr>
                                        <p:cTn id="107" dur="3000"/>
                                        <p:tgtEl>
                                          <p:spTgt spid="10"/>
                                        </p:tgtEl>
                                        <p:attrNameLst>
                                          <p:attrName>ppt_y</p:attrName>
                                        </p:attrNameLst>
                                      </p:cBhvr>
                                      <p:tavLst>
                                        <p:tav tm="0">
                                          <p:val>
                                            <p:strVal val="ppt_y"/>
                                          </p:val>
                                        </p:tav>
                                        <p:tav tm="100000">
                                          <p:val>
                                            <p:fltVal val="0.5"/>
                                          </p:val>
                                        </p:tav>
                                      </p:tavLst>
                                    </p:anim>
                                    <p:set>
                                      <p:cBhvr>
                                        <p:cTn id="108" dur="1" fill="hold">
                                          <p:stCondLst>
                                            <p:cond delay="2999"/>
                                          </p:stCondLst>
                                        </p:cTn>
                                        <p:tgtEl>
                                          <p:spTgt spid="10"/>
                                        </p:tgtEl>
                                        <p:attrNameLst>
                                          <p:attrName>style.visibility</p:attrName>
                                        </p:attrNameLst>
                                      </p:cBhvr>
                                      <p:to>
                                        <p:strVal val="hidden"/>
                                      </p:to>
                                    </p:set>
                                  </p:childTnLst>
                                </p:cTn>
                              </p:par>
                              <p:par>
                                <p:cTn id="109" presetID="23" presetClass="exit" presetSubtype="544" fill="hold" grpId="2" nodeType="withEffect">
                                  <p:stCondLst>
                                    <p:cond delay="0"/>
                                  </p:stCondLst>
                                  <p:childTnLst>
                                    <p:anim calcmode="lin" valueType="num">
                                      <p:cBhvr>
                                        <p:cTn id="110" dur="3000"/>
                                        <p:tgtEl>
                                          <p:spTgt spid="11"/>
                                        </p:tgtEl>
                                        <p:attrNameLst>
                                          <p:attrName>ppt_w</p:attrName>
                                        </p:attrNameLst>
                                      </p:cBhvr>
                                      <p:tavLst>
                                        <p:tav tm="0">
                                          <p:val>
                                            <p:strVal val="ppt_w"/>
                                          </p:val>
                                        </p:tav>
                                        <p:tav tm="100000">
                                          <p:val>
                                            <p:fltVal val="0"/>
                                          </p:val>
                                        </p:tav>
                                      </p:tavLst>
                                    </p:anim>
                                    <p:anim calcmode="lin" valueType="num">
                                      <p:cBhvr>
                                        <p:cTn id="111" dur="3000"/>
                                        <p:tgtEl>
                                          <p:spTgt spid="11"/>
                                        </p:tgtEl>
                                        <p:attrNameLst>
                                          <p:attrName>ppt_h</p:attrName>
                                        </p:attrNameLst>
                                      </p:cBhvr>
                                      <p:tavLst>
                                        <p:tav tm="0">
                                          <p:val>
                                            <p:strVal val="ppt_h"/>
                                          </p:val>
                                        </p:tav>
                                        <p:tav tm="100000">
                                          <p:val>
                                            <p:fltVal val="0"/>
                                          </p:val>
                                        </p:tav>
                                      </p:tavLst>
                                    </p:anim>
                                    <p:anim calcmode="lin" valueType="num">
                                      <p:cBhvr>
                                        <p:cTn id="112" dur="3000"/>
                                        <p:tgtEl>
                                          <p:spTgt spid="11"/>
                                        </p:tgtEl>
                                        <p:attrNameLst>
                                          <p:attrName>ppt_x</p:attrName>
                                        </p:attrNameLst>
                                      </p:cBhvr>
                                      <p:tavLst>
                                        <p:tav tm="0">
                                          <p:val>
                                            <p:strVal val="ppt_x"/>
                                          </p:val>
                                        </p:tav>
                                        <p:tav tm="100000">
                                          <p:val>
                                            <p:fltVal val="0.5"/>
                                          </p:val>
                                        </p:tav>
                                      </p:tavLst>
                                    </p:anim>
                                    <p:anim calcmode="lin" valueType="num">
                                      <p:cBhvr>
                                        <p:cTn id="113" dur="3000"/>
                                        <p:tgtEl>
                                          <p:spTgt spid="11"/>
                                        </p:tgtEl>
                                        <p:attrNameLst>
                                          <p:attrName>ppt_y</p:attrName>
                                        </p:attrNameLst>
                                      </p:cBhvr>
                                      <p:tavLst>
                                        <p:tav tm="0">
                                          <p:val>
                                            <p:strVal val="ppt_y"/>
                                          </p:val>
                                        </p:tav>
                                        <p:tav tm="100000">
                                          <p:val>
                                            <p:fltVal val="0.5"/>
                                          </p:val>
                                        </p:tav>
                                      </p:tavLst>
                                    </p:anim>
                                    <p:set>
                                      <p:cBhvr>
                                        <p:cTn id="114" dur="1" fill="hold">
                                          <p:stCondLst>
                                            <p:cond delay="2999"/>
                                          </p:stCondLst>
                                        </p:cTn>
                                        <p:tgtEl>
                                          <p:spTgt spid="11"/>
                                        </p:tgtEl>
                                        <p:attrNameLst>
                                          <p:attrName>style.visibility</p:attrName>
                                        </p:attrNameLst>
                                      </p:cBhvr>
                                      <p:to>
                                        <p:strVal val="hidden"/>
                                      </p:to>
                                    </p:set>
                                  </p:childTnLst>
                                </p:cTn>
                              </p:par>
                              <p:par>
                                <p:cTn id="115" presetID="23" presetClass="exit" presetSubtype="544" fill="hold" grpId="2" nodeType="withEffect">
                                  <p:stCondLst>
                                    <p:cond delay="0"/>
                                  </p:stCondLst>
                                  <p:childTnLst>
                                    <p:anim calcmode="lin" valueType="num">
                                      <p:cBhvr>
                                        <p:cTn id="116" dur="3000"/>
                                        <p:tgtEl>
                                          <p:spTgt spid="12"/>
                                        </p:tgtEl>
                                        <p:attrNameLst>
                                          <p:attrName>ppt_w</p:attrName>
                                        </p:attrNameLst>
                                      </p:cBhvr>
                                      <p:tavLst>
                                        <p:tav tm="0">
                                          <p:val>
                                            <p:strVal val="ppt_w"/>
                                          </p:val>
                                        </p:tav>
                                        <p:tav tm="100000">
                                          <p:val>
                                            <p:fltVal val="0"/>
                                          </p:val>
                                        </p:tav>
                                      </p:tavLst>
                                    </p:anim>
                                    <p:anim calcmode="lin" valueType="num">
                                      <p:cBhvr>
                                        <p:cTn id="117" dur="3000"/>
                                        <p:tgtEl>
                                          <p:spTgt spid="12"/>
                                        </p:tgtEl>
                                        <p:attrNameLst>
                                          <p:attrName>ppt_h</p:attrName>
                                        </p:attrNameLst>
                                      </p:cBhvr>
                                      <p:tavLst>
                                        <p:tav tm="0">
                                          <p:val>
                                            <p:strVal val="ppt_h"/>
                                          </p:val>
                                        </p:tav>
                                        <p:tav tm="100000">
                                          <p:val>
                                            <p:fltVal val="0"/>
                                          </p:val>
                                        </p:tav>
                                      </p:tavLst>
                                    </p:anim>
                                    <p:anim calcmode="lin" valueType="num">
                                      <p:cBhvr>
                                        <p:cTn id="118" dur="3000"/>
                                        <p:tgtEl>
                                          <p:spTgt spid="12"/>
                                        </p:tgtEl>
                                        <p:attrNameLst>
                                          <p:attrName>ppt_x</p:attrName>
                                        </p:attrNameLst>
                                      </p:cBhvr>
                                      <p:tavLst>
                                        <p:tav tm="0">
                                          <p:val>
                                            <p:strVal val="ppt_x"/>
                                          </p:val>
                                        </p:tav>
                                        <p:tav tm="100000">
                                          <p:val>
                                            <p:fltVal val="0.5"/>
                                          </p:val>
                                        </p:tav>
                                      </p:tavLst>
                                    </p:anim>
                                    <p:anim calcmode="lin" valueType="num">
                                      <p:cBhvr>
                                        <p:cTn id="119" dur="3000"/>
                                        <p:tgtEl>
                                          <p:spTgt spid="12"/>
                                        </p:tgtEl>
                                        <p:attrNameLst>
                                          <p:attrName>ppt_y</p:attrName>
                                        </p:attrNameLst>
                                      </p:cBhvr>
                                      <p:tavLst>
                                        <p:tav tm="0">
                                          <p:val>
                                            <p:strVal val="ppt_y"/>
                                          </p:val>
                                        </p:tav>
                                        <p:tav tm="100000">
                                          <p:val>
                                            <p:fltVal val="0.5"/>
                                          </p:val>
                                        </p:tav>
                                      </p:tavLst>
                                    </p:anim>
                                    <p:set>
                                      <p:cBhvr>
                                        <p:cTn id="120" dur="1" fill="hold">
                                          <p:stCondLst>
                                            <p:cond delay="2999"/>
                                          </p:stCondLst>
                                        </p:cTn>
                                        <p:tgtEl>
                                          <p:spTgt spid="12"/>
                                        </p:tgtEl>
                                        <p:attrNameLst>
                                          <p:attrName>style.visibility</p:attrName>
                                        </p:attrNameLst>
                                      </p:cBhvr>
                                      <p:to>
                                        <p:strVal val="hidden"/>
                                      </p:to>
                                    </p:set>
                                  </p:childTnLst>
                                </p:cTn>
                              </p:par>
                              <p:par>
                                <p:cTn id="121" presetID="8" presetClass="emph" presetSubtype="0" fill="hold" grpId="3" nodeType="withEffect">
                                  <p:stCondLst>
                                    <p:cond delay="0"/>
                                  </p:stCondLst>
                                  <p:childTnLst>
                                    <p:animRot by="-21600000">
                                      <p:cBhvr>
                                        <p:cTn id="122" dur="3000" fill="hold"/>
                                        <p:tgtEl>
                                          <p:spTgt spid="5"/>
                                        </p:tgtEl>
                                        <p:attrNameLst>
                                          <p:attrName>r</p:attrName>
                                        </p:attrNameLst>
                                      </p:cBhvr>
                                    </p:animRot>
                                  </p:childTnLst>
                                </p:cTn>
                              </p:par>
                              <p:par>
                                <p:cTn id="123" presetID="8" presetClass="emph" presetSubtype="0" fill="hold" grpId="3" nodeType="withEffect">
                                  <p:stCondLst>
                                    <p:cond delay="0"/>
                                  </p:stCondLst>
                                  <p:childTnLst>
                                    <p:animRot by="-21600000">
                                      <p:cBhvr>
                                        <p:cTn id="124" dur="3000" fill="hold"/>
                                        <p:tgtEl>
                                          <p:spTgt spid="6"/>
                                        </p:tgtEl>
                                        <p:attrNameLst>
                                          <p:attrName>r</p:attrName>
                                        </p:attrNameLst>
                                      </p:cBhvr>
                                    </p:animRot>
                                  </p:childTnLst>
                                </p:cTn>
                              </p:par>
                              <p:par>
                                <p:cTn id="125" presetID="8" presetClass="emph" presetSubtype="0" fill="hold" grpId="3" nodeType="withEffect">
                                  <p:stCondLst>
                                    <p:cond delay="0"/>
                                  </p:stCondLst>
                                  <p:childTnLst>
                                    <p:animRot by="-21600000">
                                      <p:cBhvr>
                                        <p:cTn id="126" dur="3000" fill="hold"/>
                                        <p:tgtEl>
                                          <p:spTgt spid="7"/>
                                        </p:tgtEl>
                                        <p:attrNameLst>
                                          <p:attrName>r</p:attrName>
                                        </p:attrNameLst>
                                      </p:cBhvr>
                                    </p:animRot>
                                  </p:childTnLst>
                                </p:cTn>
                              </p:par>
                              <p:par>
                                <p:cTn id="127" presetID="8" presetClass="emph" presetSubtype="0" fill="hold" grpId="3" nodeType="withEffect">
                                  <p:stCondLst>
                                    <p:cond delay="0"/>
                                  </p:stCondLst>
                                  <p:childTnLst>
                                    <p:animRot by="-21600000">
                                      <p:cBhvr>
                                        <p:cTn id="128" dur="3000" fill="hold"/>
                                        <p:tgtEl>
                                          <p:spTgt spid="8"/>
                                        </p:tgtEl>
                                        <p:attrNameLst>
                                          <p:attrName>r</p:attrName>
                                        </p:attrNameLst>
                                      </p:cBhvr>
                                    </p:animRot>
                                  </p:childTnLst>
                                </p:cTn>
                              </p:par>
                              <p:par>
                                <p:cTn id="129" presetID="8" presetClass="emph" presetSubtype="0" fill="hold" grpId="3" nodeType="withEffect">
                                  <p:stCondLst>
                                    <p:cond delay="0"/>
                                  </p:stCondLst>
                                  <p:childTnLst>
                                    <p:animRot by="-21600000">
                                      <p:cBhvr>
                                        <p:cTn id="130" dur="3000" fill="hold"/>
                                        <p:tgtEl>
                                          <p:spTgt spid="9"/>
                                        </p:tgtEl>
                                        <p:attrNameLst>
                                          <p:attrName>r</p:attrName>
                                        </p:attrNameLst>
                                      </p:cBhvr>
                                    </p:animRot>
                                  </p:childTnLst>
                                </p:cTn>
                              </p:par>
                              <p:par>
                                <p:cTn id="131" presetID="8" presetClass="emph" presetSubtype="0" fill="hold" grpId="3" nodeType="withEffect">
                                  <p:stCondLst>
                                    <p:cond delay="0"/>
                                  </p:stCondLst>
                                  <p:childTnLst>
                                    <p:animRot by="-21600000">
                                      <p:cBhvr>
                                        <p:cTn id="132" dur="3000" fill="hold"/>
                                        <p:tgtEl>
                                          <p:spTgt spid="10"/>
                                        </p:tgtEl>
                                        <p:attrNameLst>
                                          <p:attrName>r</p:attrName>
                                        </p:attrNameLst>
                                      </p:cBhvr>
                                    </p:animRot>
                                  </p:childTnLst>
                                </p:cTn>
                              </p:par>
                              <p:par>
                                <p:cTn id="133" presetID="8" presetClass="emph" presetSubtype="0" fill="hold" grpId="3" nodeType="withEffect">
                                  <p:stCondLst>
                                    <p:cond delay="0"/>
                                  </p:stCondLst>
                                  <p:childTnLst>
                                    <p:animRot by="-21600000">
                                      <p:cBhvr>
                                        <p:cTn id="134" dur="3000" fill="hold"/>
                                        <p:tgtEl>
                                          <p:spTgt spid="11"/>
                                        </p:tgtEl>
                                        <p:attrNameLst>
                                          <p:attrName>r</p:attrName>
                                        </p:attrNameLst>
                                      </p:cBhvr>
                                    </p:animRot>
                                  </p:childTnLst>
                                </p:cTn>
                              </p:par>
                              <p:par>
                                <p:cTn id="135" presetID="8" presetClass="emph" presetSubtype="0" fill="hold" grpId="3" nodeType="withEffect">
                                  <p:stCondLst>
                                    <p:cond delay="0"/>
                                  </p:stCondLst>
                                  <p:childTnLst>
                                    <p:animRot by="-21600000">
                                      <p:cBhvr>
                                        <p:cTn id="136" dur="3000" fill="hold"/>
                                        <p:tgtEl>
                                          <p:spTgt spid="12"/>
                                        </p:tgtEl>
                                        <p:attrNameLst>
                                          <p:attrName>r</p:attrName>
                                        </p:attrNameLst>
                                      </p:cBhvr>
                                    </p:animRot>
                                  </p:childTnLst>
                                </p:cTn>
                              </p:par>
                              <p:par>
                                <p:cTn id="137" presetID="23" presetClass="entr" presetSubtype="272" fill="hold" nodeType="withEffect">
                                  <p:stCondLst>
                                    <p:cond delay="0"/>
                                  </p:stCondLst>
                                  <p:childTnLst>
                                    <p:set>
                                      <p:cBhvr>
                                        <p:cTn id="138" dur="1" fill="hold">
                                          <p:stCondLst>
                                            <p:cond delay="0"/>
                                          </p:stCondLst>
                                        </p:cTn>
                                        <p:tgtEl>
                                          <p:spTgt spid="4"/>
                                        </p:tgtEl>
                                        <p:attrNameLst>
                                          <p:attrName>style.visibility</p:attrName>
                                        </p:attrNameLst>
                                      </p:cBhvr>
                                      <p:to>
                                        <p:strVal val="visible"/>
                                      </p:to>
                                    </p:set>
                                    <p:anim calcmode="lin" valueType="num">
                                      <p:cBhvr>
                                        <p:cTn id="139" dur="3000" fill="hold"/>
                                        <p:tgtEl>
                                          <p:spTgt spid="4"/>
                                        </p:tgtEl>
                                        <p:attrNameLst>
                                          <p:attrName>ppt_w</p:attrName>
                                        </p:attrNameLst>
                                      </p:cBhvr>
                                      <p:tavLst>
                                        <p:tav tm="0">
                                          <p:val>
                                            <p:strVal val="2/3*#ppt_w"/>
                                          </p:val>
                                        </p:tav>
                                        <p:tav tm="100000">
                                          <p:val>
                                            <p:strVal val="#ppt_w"/>
                                          </p:val>
                                        </p:tav>
                                      </p:tavLst>
                                    </p:anim>
                                    <p:anim calcmode="lin" valueType="num">
                                      <p:cBhvr>
                                        <p:cTn id="140" dur="3000" fill="hold"/>
                                        <p:tgtEl>
                                          <p:spTgt spid="4"/>
                                        </p:tgtEl>
                                        <p:attrNameLst>
                                          <p:attrName>ppt_h</p:attrName>
                                        </p:attrNameLst>
                                      </p:cBhvr>
                                      <p:tavLst>
                                        <p:tav tm="0">
                                          <p:val>
                                            <p:strVal val="2/3*#ppt_h"/>
                                          </p:val>
                                        </p:tav>
                                        <p:tav tm="100000">
                                          <p:val>
                                            <p:strVal val="#ppt_h"/>
                                          </p:val>
                                        </p:tav>
                                      </p:tavLst>
                                    </p:anim>
                                  </p:childTnLst>
                                </p:cTn>
                              </p:par>
                              <p:par>
                                <p:cTn id="141" presetID="6" presetClass="entr" presetSubtype="32" fill="hold" nodeType="withEffect">
                                  <p:stCondLst>
                                    <p:cond delay="0"/>
                                  </p:stCondLst>
                                  <p:childTnLst>
                                    <p:set>
                                      <p:cBhvr>
                                        <p:cTn id="142" dur="1" fill="hold">
                                          <p:stCondLst>
                                            <p:cond delay="0"/>
                                          </p:stCondLst>
                                        </p:cTn>
                                        <p:tgtEl>
                                          <p:spTgt spid="4"/>
                                        </p:tgtEl>
                                        <p:attrNameLst>
                                          <p:attrName>style.visibility</p:attrName>
                                        </p:attrNameLst>
                                      </p:cBhvr>
                                      <p:to>
                                        <p:strVal val="visible"/>
                                      </p:to>
                                    </p:set>
                                    <p:animEffect transition="in" filter="circle(out)">
                                      <p:cBhvr>
                                        <p:cTn id="143"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rgbClr val="1F360C"/>
              </a:gs>
              <a:gs pos="50000">
                <a:schemeClr val="accent1">
                  <a:lumMod val="75000"/>
                  <a:shade val="67500"/>
                  <a:satMod val="115000"/>
                </a:schemeClr>
              </a:gs>
              <a:gs pos="100000">
                <a:schemeClr val="accent1">
                  <a:lumMod val="75000"/>
                  <a:shade val="100000"/>
                  <a:satMod val="115000"/>
                </a:schemeClr>
              </a:gs>
            </a:gsLst>
            <a:path path="circle">
              <a:fillToRect l="50000" t="50000" r="50000" b="50000"/>
            </a:path>
            <a:tileRect/>
          </a:gradFill>
        </p:spPr>
        <p:txBody>
          <a:bodyPr/>
          <a:lstStyle/>
          <a:p>
            <a:endParaRPr lang="es-ES" dirty="0"/>
          </a:p>
        </p:txBody>
      </p:sp>
      <p:pic>
        <p:nvPicPr>
          <p:cNvPr id="4" name="3 Imagen" descr="2048 (16).jpg"/>
          <p:cNvPicPr>
            <a:picLocks noChangeAspect="1"/>
          </p:cNvPicPr>
          <p:nvPr/>
        </p:nvPicPr>
        <p:blipFill>
          <a:blip r:embed="rId2"/>
          <a:stretch>
            <a:fillRect/>
          </a:stretch>
        </p:blipFill>
        <p:spPr>
          <a:xfrm>
            <a:off x="0" y="0"/>
            <a:ext cx="9152932" cy="6858000"/>
          </a:xfrm>
          <a:prstGeom prst="rect">
            <a:avLst/>
          </a:prstGeom>
        </p:spPr>
      </p:pic>
      <p:sp>
        <p:nvSpPr>
          <p:cNvPr id="5" name="4 Rectángulo"/>
          <p:cNvSpPr/>
          <p:nvPr/>
        </p:nvSpPr>
        <p:spPr>
          <a:xfrm rot="3705708">
            <a:off x="1389264" y="946232"/>
            <a:ext cx="221137" cy="3286124"/>
          </a:xfrm>
          <a:prstGeom prst="rect">
            <a:avLst/>
          </a:prstGeom>
          <a:blipFill dpi="0" rotWithShape="1">
            <a:blip r:embed="rId3" cstate="print">
              <a:duotone>
                <a:prstClr val="black"/>
                <a:schemeClr val="accent1">
                  <a:tint val="45000"/>
                  <a:satMod val="400000"/>
                </a:schemeClr>
              </a:duotone>
              <a:lum bright="10000" contrast="40000"/>
            </a:blip>
            <a:srcRect/>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rot="3397267">
            <a:off x="7596946" y="2924846"/>
            <a:ext cx="225801" cy="3286124"/>
          </a:xfrm>
          <a:prstGeom prst="rect">
            <a:avLst/>
          </a:prstGeom>
          <a:blipFill dpi="0" rotWithShape="1">
            <a:blip r:embed="rId4" cstate="print">
              <a:duotone>
                <a:prstClr val="black"/>
                <a:schemeClr val="accent1">
                  <a:tint val="45000"/>
                  <a:satMod val="400000"/>
                </a:schemeClr>
              </a:duotone>
              <a:lum bright="10000" contrast="40000"/>
            </a:blip>
            <a:srcRect/>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rot="7113357">
            <a:off x="1383620" y="2914657"/>
            <a:ext cx="228218" cy="3286124"/>
          </a:xfrm>
          <a:prstGeom prst="rect">
            <a:avLst/>
          </a:prstGeom>
          <a:blipFill dpi="0" rotWithShape="1">
            <a:blip r:embed="rId5" cstate="print">
              <a:duotone>
                <a:prstClr val="black"/>
                <a:schemeClr val="accent1">
                  <a:tint val="45000"/>
                  <a:satMod val="400000"/>
                </a:schemeClr>
              </a:duotone>
              <a:lum bright="10000" contrast="40000"/>
            </a:blip>
            <a:srcRect/>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rot="7113357">
            <a:off x="7541306" y="880189"/>
            <a:ext cx="215839" cy="3286124"/>
          </a:xfrm>
          <a:prstGeom prst="rect">
            <a:avLst/>
          </a:prstGeom>
          <a:blipFill dpi="0" rotWithShape="1">
            <a:blip r:embed="rId6" cstate="print">
              <a:duotone>
                <a:prstClr val="black"/>
                <a:schemeClr val="accent1">
                  <a:tint val="45000"/>
                  <a:satMod val="400000"/>
                </a:schemeClr>
              </a:duotone>
              <a:lum bright="10000" contrast="40000"/>
            </a:blip>
            <a:srcRect/>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rot="3705708">
            <a:off x="2246486" y="946238"/>
            <a:ext cx="221151" cy="3286124"/>
          </a:xfrm>
          <a:prstGeom prst="rect">
            <a:avLst/>
          </a:prstGeom>
          <a:blipFill dpi="0" rotWithShape="1">
            <a:blip r:embed="rId3" cstate="print">
              <a:duotone>
                <a:prstClr val="black"/>
                <a:schemeClr val="accent1">
                  <a:tint val="45000"/>
                  <a:satMod val="400000"/>
                </a:schemeClr>
              </a:duotone>
              <a:lum bright="10000" contrast="40000"/>
            </a:blip>
            <a:srcRect/>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rot="7113357">
            <a:off x="2240841" y="2914651"/>
            <a:ext cx="228234" cy="3286124"/>
          </a:xfrm>
          <a:prstGeom prst="rect">
            <a:avLst/>
          </a:prstGeom>
          <a:blipFill dpi="0" rotWithShape="1">
            <a:blip r:embed="rId5" cstate="print">
              <a:duotone>
                <a:prstClr val="black"/>
                <a:schemeClr val="accent1">
                  <a:tint val="45000"/>
                  <a:satMod val="400000"/>
                </a:schemeClr>
              </a:duotone>
              <a:lum bright="10000" contrast="40000"/>
            </a:blip>
            <a:srcRect/>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rot="3397267">
            <a:off x="6818293" y="2936791"/>
            <a:ext cx="197192" cy="3286124"/>
          </a:xfrm>
          <a:prstGeom prst="rect">
            <a:avLst/>
          </a:prstGeom>
          <a:blipFill dpi="0" rotWithShape="1">
            <a:blip r:embed="rId7" cstate="print">
              <a:duotone>
                <a:prstClr val="black"/>
                <a:schemeClr val="accent1">
                  <a:tint val="45000"/>
                  <a:satMod val="400000"/>
                </a:schemeClr>
              </a:duotone>
              <a:lum bright="10000" contrast="40000"/>
            </a:blip>
            <a:srcRect/>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rot="7113357">
            <a:off x="6792152" y="920919"/>
            <a:ext cx="145914" cy="3286124"/>
          </a:xfrm>
          <a:prstGeom prst="rect">
            <a:avLst/>
          </a:prstGeom>
          <a:blipFill dpi="0" rotWithShape="1">
            <a:blip r:embed="rId8" cstate="print">
              <a:duotone>
                <a:prstClr val="black"/>
                <a:schemeClr val="accent1">
                  <a:tint val="45000"/>
                  <a:satMod val="400000"/>
                </a:schemeClr>
              </a:duotone>
              <a:lum bright="10000" contrast="40000"/>
            </a:blip>
            <a:srcRect/>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rot="3397267">
            <a:off x="6032474" y="2865353"/>
            <a:ext cx="197194" cy="3286124"/>
          </a:xfrm>
          <a:prstGeom prst="rect">
            <a:avLst/>
          </a:prstGeom>
          <a:blipFill dpi="0" rotWithShape="1">
            <a:blip r:embed="rId7" cstate="print">
              <a:duotone>
                <a:prstClr val="black"/>
                <a:schemeClr val="accent1">
                  <a:tint val="45000"/>
                  <a:satMod val="400000"/>
                </a:schemeClr>
              </a:duotone>
              <a:lum bright="10000" contrast="40000"/>
            </a:blip>
            <a:srcRect/>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rot="7113357">
            <a:off x="6066783" y="959962"/>
            <a:ext cx="234813" cy="3286124"/>
          </a:xfrm>
          <a:prstGeom prst="rect">
            <a:avLst/>
          </a:prstGeom>
          <a:blipFill dpi="0" rotWithShape="1">
            <a:blip r:embed="rId9" cstate="print">
              <a:duotone>
                <a:prstClr val="black"/>
                <a:schemeClr val="accent1">
                  <a:tint val="45000"/>
                  <a:satMod val="400000"/>
                </a:schemeClr>
              </a:duotone>
              <a:lum bright="10000" contrast="40000"/>
            </a:blip>
            <a:srcRect/>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rot="3705708">
            <a:off x="3032303" y="946239"/>
            <a:ext cx="221151" cy="3286124"/>
          </a:xfrm>
          <a:prstGeom prst="rect">
            <a:avLst/>
          </a:prstGeom>
          <a:blipFill dpi="0" rotWithShape="1">
            <a:blip r:embed="rId3" cstate="print">
              <a:duotone>
                <a:prstClr val="black"/>
                <a:schemeClr val="accent1">
                  <a:tint val="45000"/>
                  <a:satMod val="400000"/>
                </a:schemeClr>
              </a:duotone>
              <a:lum bright="10000" contrast="40000"/>
            </a:blip>
            <a:srcRect/>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ectángulo"/>
          <p:cNvSpPr/>
          <p:nvPr/>
        </p:nvSpPr>
        <p:spPr>
          <a:xfrm rot="7113357">
            <a:off x="3017746" y="2899653"/>
            <a:ext cx="262381" cy="3286124"/>
          </a:xfrm>
          <a:prstGeom prst="rect">
            <a:avLst/>
          </a:prstGeom>
          <a:blipFill dpi="0" rotWithShape="1">
            <a:blip r:embed="rId10" cstate="print">
              <a:duotone>
                <a:prstClr val="black"/>
                <a:schemeClr val="accent1">
                  <a:tint val="45000"/>
                  <a:satMod val="400000"/>
                </a:schemeClr>
              </a:duotone>
              <a:lum bright="10000" contrast="40000"/>
            </a:blip>
            <a:srcRect/>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a:off x="0" y="0"/>
            <a:ext cx="9144000" cy="6858000"/>
          </a:xfrm>
          <a:prstGeom prst="rect">
            <a:avLst/>
          </a:prstGeom>
          <a:gradFill flip="none" rotWithShape="1">
            <a:gsLst>
              <a:gs pos="0">
                <a:schemeClr val="tx2">
                  <a:lumMod val="50000"/>
                  <a:shade val="30000"/>
                  <a:satMod val="115000"/>
                </a:schemeClr>
              </a:gs>
              <a:gs pos="50000">
                <a:schemeClr val="tx2">
                  <a:lumMod val="50000"/>
                  <a:shade val="67500"/>
                  <a:satMod val="115000"/>
                </a:schemeClr>
              </a:gs>
              <a:gs pos="100000">
                <a:schemeClr val="tx2">
                  <a:lumMod val="50000"/>
                  <a:shade val="100000"/>
                  <a:satMod val="115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7"/>
                                        </p:tgtEl>
                                        <p:attrNameLst>
                                          <p:attrName>style.opacity</p:attrName>
                                        </p:attrNameLst>
                                      </p:cBhvr>
                                      <p:to>
                                        <p:strVal val="0"/>
                                      </p:to>
                                    </p:set>
                                    <p:animEffect filter="image" prLst="opacity: 0">
                                      <p:cBhvr rctx="IE">
                                        <p:cTn id="7" dur="indefinite"/>
                                        <p:tgtEl>
                                          <p:spTgt spid="17"/>
                                        </p:tgtEl>
                                      </p:cBhvr>
                                    </p:animEffect>
                                  </p:childTnLst>
                                </p:cTn>
                              </p:par>
                              <p:par>
                                <p:cTn id="8" presetID="2" presetClass="entr" presetSubtype="6"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3000" fill="hold"/>
                                        <p:tgtEl>
                                          <p:spTgt spid="5"/>
                                        </p:tgtEl>
                                        <p:attrNameLst>
                                          <p:attrName>ppt_x</p:attrName>
                                        </p:attrNameLst>
                                      </p:cBhvr>
                                      <p:tavLst>
                                        <p:tav tm="0">
                                          <p:val>
                                            <p:strVal val="1+#ppt_w/2"/>
                                          </p:val>
                                        </p:tav>
                                        <p:tav tm="100000">
                                          <p:val>
                                            <p:strVal val="#ppt_x"/>
                                          </p:val>
                                        </p:tav>
                                      </p:tavLst>
                                    </p:anim>
                                    <p:anim calcmode="lin" valueType="num">
                                      <p:cBhvr additive="base">
                                        <p:cTn id="11" dur="3000" fill="hold"/>
                                        <p:tgtEl>
                                          <p:spTgt spid="5"/>
                                        </p:tgtEl>
                                        <p:attrNameLst>
                                          <p:attrName>ppt_y</p:attrName>
                                        </p:attrNameLst>
                                      </p:cBhvr>
                                      <p:tavLst>
                                        <p:tav tm="0">
                                          <p:val>
                                            <p:strVal val="1+#ppt_h/2"/>
                                          </p:val>
                                        </p:tav>
                                        <p:tav tm="100000">
                                          <p:val>
                                            <p:strVal val="#ppt_y"/>
                                          </p:val>
                                        </p:tav>
                                      </p:tavLst>
                                    </p:anim>
                                  </p:childTnLst>
                                </p:cTn>
                              </p:par>
                              <p:par>
                                <p:cTn id="12" presetID="2" presetClass="entr" presetSubtype="6" fill="hold" grpId="0" nodeType="withEffect">
                                  <p:stCondLst>
                                    <p:cond delay="0"/>
                                  </p:stCondLst>
                                  <p:childTnLst>
                                    <p:set>
                                      <p:cBhvr>
                                        <p:cTn id="13" dur="1" fill="hold">
                                          <p:stCondLst>
                                            <p:cond delay="0"/>
                                          </p:stCondLst>
                                        </p:cTn>
                                        <p:tgtEl>
                                          <p:spTgt spid="9"/>
                                        </p:tgtEl>
                                        <p:attrNameLst>
                                          <p:attrName>style.visibility</p:attrName>
                                        </p:attrNameLst>
                                      </p:cBhvr>
                                      <p:to>
                                        <p:strVal val="visible"/>
                                      </p:to>
                                    </p:set>
                                    <p:anim calcmode="lin" valueType="num">
                                      <p:cBhvr additive="base">
                                        <p:cTn id="14" dur="3000" fill="hold"/>
                                        <p:tgtEl>
                                          <p:spTgt spid="9"/>
                                        </p:tgtEl>
                                        <p:attrNameLst>
                                          <p:attrName>ppt_x</p:attrName>
                                        </p:attrNameLst>
                                      </p:cBhvr>
                                      <p:tavLst>
                                        <p:tav tm="0">
                                          <p:val>
                                            <p:strVal val="1+#ppt_w/2"/>
                                          </p:val>
                                        </p:tav>
                                        <p:tav tm="100000">
                                          <p:val>
                                            <p:strVal val="#ppt_x"/>
                                          </p:val>
                                        </p:tav>
                                      </p:tavLst>
                                    </p:anim>
                                    <p:anim calcmode="lin" valueType="num">
                                      <p:cBhvr additive="base">
                                        <p:cTn id="15" dur="3000" fill="hold"/>
                                        <p:tgtEl>
                                          <p:spTgt spid="9"/>
                                        </p:tgtEl>
                                        <p:attrNameLst>
                                          <p:attrName>ppt_y</p:attrName>
                                        </p:attrNameLst>
                                      </p:cBhvr>
                                      <p:tavLst>
                                        <p:tav tm="0">
                                          <p:val>
                                            <p:strVal val="1+#ppt_h/2"/>
                                          </p:val>
                                        </p:tav>
                                        <p:tav tm="100000">
                                          <p:val>
                                            <p:strVal val="#ppt_y"/>
                                          </p:val>
                                        </p:tav>
                                      </p:tavLst>
                                    </p:anim>
                                  </p:childTnLst>
                                </p:cTn>
                              </p:par>
                              <p:par>
                                <p:cTn id="16" presetID="2" presetClass="entr" presetSubtype="6" fill="hold" grpId="0" nodeType="withEffect">
                                  <p:stCondLst>
                                    <p:cond delay="0"/>
                                  </p:stCondLst>
                                  <p:childTnLst>
                                    <p:set>
                                      <p:cBhvr>
                                        <p:cTn id="17" dur="1" fill="hold">
                                          <p:stCondLst>
                                            <p:cond delay="0"/>
                                          </p:stCondLst>
                                        </p:cTn>
                                        <p:tgtEl>
                                          <p:spTgt spid="15"/>
                                        </p:tgtEl>
                                        <p:attrNameLst>
                                          <p:attrName>style.visibility</p:attrName>
                                        </p:attrNameLst>
                                      </p:cBhvr>
                                      <p:to>
                                        <p:strVal val="visible"/>
                                      </p:to>
                                    </p:set>
                                    <p:anim calcmode="lin" valueType="num">
                                      <p:cBhvr additive="base">
                                        <p:cTn id="18" dur="3000" fill="hold"/>
                                        <p:tgtEl>
                                          <p:spTgt spid="15"/>
                                        </p:tgtEl>
                                        <p:attrNameLst>
                                          <p:attrName>ppt_x</p:attrName>
                                        </p:attrNameLst>
                                      </p:cBhvr>
                                      <p:tavLst>
                                        <p:tav tm="0">
                                          <p:val>
                                            <p:strVal val="1+#ppt_w/2"/>
                                          </p:val>
                                        </p:tav>
                                        <p:tav tm="100000">
                                          <p:val>
                                            <p:strVal val="#ppt_x"/>
                                          </p:val>
                                        </p:tav>
                                      </p:tavLst>
                                    </p:anim>
                                    <p:anim calcmode="lin" valueType="num">
                                      <p:cBhvr additive="base">
                                        <p:cTn id="19" dur="3000" fill="hold"/>
                                        <p:tgtEl>
                                          <p:spTgt spid="15"/>
                                        </p:tgtEl>
                                        <p:attrNameLst>
                                          <p:attrName>ppt_y</p:attrName>
                                        </p:attrNameLst>
                                      </p:cBhvr>
                                      <p:tavLst>
                                        <p:tav tm="0">
                                          <p:val>
                                            <p:strVal val="1+#ppt_h/2"/>
                                          </p:val>
                                        </p:tav>
                                        <p:tav tm="100000">
                                          <p:val>
                                            <p:strVal val="#ppt_y"/>
                                          </p:val>
                                        </p:tav>
                                      </p:tavLst>
                                    </p:anim>
                                  </p:childTnLst>
                                </p:cTn>
                              </p:par>
                              <p:par>
                                <p:cTn id="20" presetID="2" presetClass="entr" presetSubtype="12"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3000" fill="hold"/>
                                        <p:tgtEl>
                                          <p:spTgt spid="8"/>
                                        </p:tgtEl>
                                        <p:attrNameLst>
                                          <p:attrName>ppt_x</p:attrName>
                                        </p:attrNameLst>
                                      </p:cBhvr>
                                      <p:tavLst>
                                        <p:tav tm="0">
                                          <p:val>
                                            <p:strVal val="0-#ppt_w/2"/>
                                          </p:val>
                                        </p:tav>
                                        <p:tav tm="100000">
                                          <p:val>
                                            <p:strVal val="#ppt_x"/>
                                          </p:val>
                                        </p:tav>
                                      </p:tavLst>
                                    </p:anim>
                                    <p:anim calcmode="lin" valueType="num">
                                      <p:cBhvr additive="base">
                                        <p:cTn id="23" dur="3000" fill="hold"/>
                                        <p:tgtEl>
                                          <p:spTgt spid="8"/>
                                        </p:tgtEl>
                                        <p:attrNameLst>
                                          <p:attrName>ppt_y</p:attrName>
                                        </p:attrNameLst>
                                      </p:cBhvr>
                                      <p:tavLst>
                                        <p:tav tm="0">
                                          <p:val>
                                            <p:strVal val="1+#ppt_h/2"/>
                                          </p:val>
                                        </p:tav>
                                        <p:tav tm="100000">
                                          <p:val>
                                            <p:strVal val="#ppt_y"/>
                                          </p:val>
                                        </p:tav>
                                      </p:tavLst>
                                    </p:anim>
                                  </p:childTnLst>
                                </p:cTn>
                              </p:par>
                              <p:par>
                                <p:cTn id="24" presetID="2" presetClass="entr" presetSubtype="12" fill="hold" grpId="0" nodeType="withEffect">
                                  <p:stCondLst>
                                    <p:cond delay="0"/>
                                  </p:stCondLst>
                                  <p:childTnLst>
                                    <p:set>
                                      <p:cBhvr>
                                        <p:cTn id="25" dur="1" fill="hold">
                                          <p:stCondLst>
                                            <p:cond delay="0"/>
                                          </p:stCondLst>
                                        </p:cTn>
                                        <p:tgtEl>
                                          <p:spTgt spid="12"/>
                                        </p:tgtEl>
                                        <p:attrNameLst>
                                          <p:attrName>style.visibility</p:attrName>
                                        </p:attrNameLst>
                                      </p:cBhvr>
                                      <p:to>
                                        <p:strVal val="visible"/>
                                      </p:to>
                                    </p:set>
                                    <p:anim calcmode="lin" valueType="num">
                                      <p:cBhvr additive="base">
                                        <p:cTn id="26" dur="3000" fill="hold"/>
                                        <p:tgtEl>
                                          <p:spTgt spid="12"/>
                                        </p:tgtEl>
                                        <p:attrNameLst>
                                          <p:attrName>ppt_x</p:attrName>
                                        </p:attrNameLst>
                                      </p:cBhvr>
                                      <p:tavLst>
                                        <p:tav tm="0">
                                          <p:val>
                                            <p:strVal val="0-#ppt_w/2"/>
                                          </p:val>
                                        </p:tav>
                                        <p:tav tm="100000">
                                          <p:val>
                                            <p:strVal val="#ppt_x"/>
                                          </p:val>
                                        </p:tav>
                                      </p:tavLst>
                                    </p:anim>
                                    <p:anim calcmode="lin" valueType="num">
                                      <p:cBhvr additive="base">
                                        <p:cTn id="27" dur="3000" fill="hold"/>
                                        <p:tgtEl>
                                          <p:spTgt spid="12"/>
                                        </p:tgtEl>
                                        <p:attrNameLst>
                                          <p:attrName>ppt_y</p:attrName>
                                        </p:attrNameLst>
                                      </p:cBhvr>
                                      <p:tavLst>
                                        <p:tav tm="0">
                                          <p:val>
                                            <p:strVal val="1+#ppt_h/2"/>
                                          </p:val>
                                        </p:tav>
                                        <p:tav tm="100000">
                                          <p:val>
                                            <p:strVal val="#ppt_y"/>
                                          </p:val>
                                        </p:tav>
                                      </p:tavLst>
                                    </p:anim>
                                  </p:childTnLst>
                                </p:cTn>
                              </p:par>
                              <p:par>
                                <p:cTn id="28" presetID="2" presetClass="entr" presetSubtype="12" fill="hold" grpId="0" nodeType="withEffect">
                                  <p:stCondLst>
                                    <p:cond delay="0"/>
                                  </p:stCondLst>
                                  <p:childTnLst>
                                    <p:set>
                                      <p:cBhvr>
                                        <p:cTn id="29" dur="1" fill="hold">
                                          <p:stCondLst>
                                            <p:cond delay="0"/>
                                          </p:stCondLst>
                                        </p:cTn>
                                        <p:tgtEl>
                                          <p:spTgt spid="14"/>
                                        </p:tgtEl>
                                        <p:attrNameLst>
                                          <p:attrName>style.visibility</p:attrName>
                                        </p:attrNameLst>
                                      </p:cBhvr>
                                      <p:to>
                                        <p:strVal val="visible"/>
                                      </p:to>
                                    </p:set>
                                    <p:anim calcmode="lin" valueType="num">
                                      <p:cBhvr additive="base">
                                        <p:cTn id="30" dur="3000" fill="hold"/>
                                        <p:tgtEl>
                                          <p:spTgt spid="14"/>
                                        </p:tgtEl>
                                        <p:attrNameLst>
                                          <p:attrName>ppt_x</p:attrName>
                                        </p:attrNameLst>
                                      </p:cBhvr>
                                      <p:tavLst>
                                        <p:tav tm="0">
                                          <p:val>
                                            <p:strVal val="0-#ppt_w/2"/>
                                          </p:val>
                                        </p:tav>
                                        <p:tav tm="100000">
                                          <p:val>
                                            <p:strVal val="#ppt_x"/>
                                          </p:val>
                                        </p:tav>
                                      </p:tavLst>
                                    </p:anim>
                                    <p:anim calcmode="lin" valueType="num">
                                      <p:cBhvr additive="base">
                                        <p:cTn id="31" dur="3000" fill="hold"/>
                                        <p:tgtEl>
                                          <p:spTgt spid="14"/>
                                        </p:tgtEl>
                                        <p:attrNameLst>
                                          <p:attrName>ppt_y</p:attrName>
                                        </p:attrNameLst>
                                      </p:cBhvr>
                                      <p:tavLst>
                                        <p:tav tm="0">
                                          <p:val>
                                            <p:strVal val="1+#ppt_h/2"/>
                                          </p:val>
                                        </p:tav>
                                        <p:tav tm="100000">
                                          <p:val>
                                            <p:strVal val="#ppt_y"/>
                                          </p:val>
                                        </p:tav>
                                      </p:tavLst>
                                    </p:anim>
                                  </p:childTnLst>
                                </p:cTn>
                              </p:par>
                              <p:par>
                                <p:cTn id="32" presetID="2" presetClass="entr" presetSubtype="9" fill="hold" grpId="0" nodeType="withEffect">
                                  <p:stCondLst>
                                    <p:cond delay="0"/>
                                  </p:stCondLst>
                                  <p:childTnLst>
                                    <p:set>
                                      <p:cBhvr>
                                        <p:cTn id="33" dur="1" fill="hold">
                                          <p:stCondLst>
                                            <p:cond delay="0"/>
                                          </p:stCondLst>
                                        </p:cTn>
                                        <p:tgtEl>
                                          <p:spTgt spid="6"/>
                                        </p:tgtEl>
                                        <p:attrNameLst>
                                          <p:attrName>style.visibility</p:attrName>
                                        </p:attrNameLst>
                                      </p:cBhvr>
                                      <p:to>
                                        <p:strVal val="visible"/>
                                      </p:to>
                                    </p:set>
                                    <p:anim calcmode="lin" valueType="num">
                                      <p:cBhvr additive="base">
                                        <p:cTn id="34" dur="3000" fill="hold"/>
                                        <p:tgtEl>
                                          <p:spTgt spid="6"/>
                                        </p:tgtEl>
                                        <p:attrNameLst>
                                          <p:attrName>ppt_x</p:attrName>
                                        </p:attrNameLst>
                                      </p:cBhvr>
                                      <p:tavLst>
                                        <p:tav tm="0">
                                          <p:val>
                                            <p:strVal val="0-#ppt_w/2"/>
                                          </p:val>
                                        </p:tav>
                                        <p:tav tm="100000">
                                          <p:val>
                                            <p:strVal val="#ppt_x"/>
                                          </p:val>
                                        </p:tav>
                                      </p:tavLst>
                                    </p:anim>
                                    <p:anim calcmode="lin" valueType="num">
                                      <p:cBhvr additive="base">
                                        <p:cTn id="35" dur="3000" fill="hold"/>
                                        <p:tgtEl>
                                          <p:spTgt spid="6"/>
                                        </p:tgtEl>
                                        <p:attrNameLst>
                                          <p:attrName>ppt_y</p:attrName>
                                        </p:attrNameLst>
                                      </p:cBhvr>
                                      <p:tavLst>
                                        <p:tav tm="0">
                                          <p:val>
                                            <p:strVal val="0-#ppt_h/2"/>
                                          </p:val>
                                        </p:tav>
                                        <p:tav tm="100000">
                                          <p:val>
                                            <p:strVal val="#ppt_y"/>
                                          </p:val>
                                        </p:tav>
                                      </p:tavLst>
                                    </p:anim>
                                  </p:childTnLst>
                                </p:cTn>
                              </p:par>
                              <p:par>
                                <p:cTn id="36" presetID="2" presetClass="entr" presetSubtype="9" fill="hold" grpId="0" nodeType="withEffect">
                                  <p:stCondLst>
                                    <p:cond delay="0"/>
                                  </p:stCondLst>
                                  <p:childTnLst>
                                    <p:set>
                                      <p:cBhvr>
                                        <p:cTn id="37" dur="1" fill="hold">
                                          <p:stCondLst>
                                            <p:cond delay="0"/>
                                          </p:stCondLst>
                                        </p:cTn>
                                        <p:tgtEl>
                                          <p:spTgt spid="11"/>
                                        </p:tgtEl>
                                        <p:attrNameLst>
                                          <p:attrName>style.visibility</p:attrName>
                                        </p:attrNameLst>
                                      </p:cBhvr>
                                      <p:to>
                                        <p:strVal val="visible"/>
                                      </p:to>
                                    </p:set>
                                    <p:anim calcmode="lin" valueType="num">
                                      <p:cBhvr additive="base">
                                        <p:cTn id="38" dur="3000" fill="hold"/>
                                        <p:tgtEl>
                                          <p:spTgt spid="11"/>
                                        </p:tgtEl>
                                        <p:attrNameLst>
                                          <p:attrName>ppt_x</p:attrName>
                                        </p:attrNameLst>
                                      </p:cBhvr>
                                      <p:tavLst>
                                        <p:tav tm="0">
                                          <p:val>
                                            <p:strVal val="0-#ppt_w/2"/>
                                          </p:val>
                                        </p:tav>
                                        <p:tav tm="100000">
                                          <p:val>
                                            <p:strVal val="#ppt_x"/>
                                          </p:val>
                                        </p:tav>
                                      </p:tavLst>
                                    </p:anim>
                                    <p:anim calcmode="lin" valueType="num">
                                      <p:cBhvr additive="base">
                                        <p:cTn id="39" dur="3000" fill="hold"/>
                                        <p:tgtEl>
                                          <p:spTgt spid="11"/>
                                        </p:tgtEl>
                                        <p:attrNameLst>
                                          <p:attrName>ppt_y</p:attrName>
                                        </p:attrNameLst>
                                      </p:cBhvr>
                                      <p:tavLst>
                                        <p:tav tm="0">
                                          <p:val>
                                            <p:strVal val="0-#ppt_h/2"/>
                                          </p:val>
                                        </p:tav>
                                        <p:tav tm="100000">
                                          <p:val>
                                            <p:strVal val="#ppt_y"/>
                                          </p:val>
                                        </p:tav>
                                      </p:tavLst>
                                    </p:anim>
                                  </p:childTnLst>
                                </p:cTn>
                              </p:par>
                              <p:par>
                                <p:cTn id="40" presetID="2" presetClass="entr" presetSubtype="9" fill="hold" grpId="0" nodeType="withEffect">
                                  <p:stCondLst>
                                    <p:cond delay="0"/>
                                  </p:stCondLst>
                                  <p:childTnLst>
                                    <p:set>
                                      <p:cBhvr>
                                        <p:cTn id="41" dur="1" fill="hold">
                                          <p:stCondLst>
                                            <p:cond delay="0"/>
                                          </p:stCondLst>
                                        </p:cTn>
                                        <p:tgtEl>
                                          <p:spTgt spid="13"/>
                                        </p:tgtEl>
                                        <p:attrNameLst>
                                          <p:attrName>style.visibility</p:attrName>
                                        </p:attrNameLst>
                                      </p:cBhvr>
                                      <p:to>
                                        <p:strVal val="visible"/>
                                      </p:to>
                                    </p:set>
                                    <p:anim calcmode="lin" valueType="num">
                                      <p:cBhvr additive="base">
                                        <p:cTn id="42" dur="3000" fill="hold"/>
                                        <p:tgtEl>
                                          <p:spTgt spid="13"/>
                                        </p:tgtEl>
                                        <p:attrNameLst>
                                          <p:attrName>ppt_x</p:attrName>
                                        </p:attrNameLst>
                                      </p:cBhvr>
                                      <p:tavLst>
                                        <p:tav tm="0">
                                          <p:val>
                                            <p:strVal val="0-#ppt_w/2"/>
                                          </p:val>
                                        </p:tav>
                                        <p:tav tm="100000">
                                          <p:val>
                                            <p:strVal val="#ppt_x"/>
                                          </p:val>
                                        </p:tav>
                                      </p:tavLst>
                                    </p:anim>
                                    <p:anim calcmode="lin" valueType="num">
                                      <p:cBhvr additive="base">
                                        <p:cTn id="43" dur="3000" fill="hold"/>
                                        <p:tgtEl>
                                          <p:spTgt spid="13"/>
                                        </p:tgtEl>
                                        <p:attrNameLst>
                                          <p:attrName>ppt_y</p:attrName>
                                        </p:attrNameLst>
                                      </p:cBhvr>
                                      <p:tavLst>
                                        <p:tav tm="0">
                                          <p:val>
                                            <p:strVal val="0-#ppt_h/2"/>
                                          </p:val>
                                        </p:tav>
                                        <p:tav tm="100000">
                                          <p:val>
                                            <p:strVal val="#ppt_y"/>
                                          </p:val>
                                        </p:tav>
                                      </p:tavLst>
                                    </p:anim>
                                  </p:childTnLst>
                                </p:cTn>
                              </p:par>
                              <p:par>
                                <p:cTn id="44" presetID="2" presetClass="entr" presetSubtype="3" fill="hold" grpId="0" nodeType="withEffect">
                                  <p:stCondLst>
                                    <p:cond delay="0"/>
                                  </p:stCondLst>
                                  <p:childTnLst>
                                    <p:set>
                                      <p:cBhvr>
                                        <p:cTn id="45" dur="1" fill="hold">
                                          <p:stCondLst>
                                            <p:cond delay="0"/>
                                          </p:stCondLst>
                                        </p:cTn>
                                        <p:tgtEl>
                                          <p:spTgt spid="7"/>
                                        </p:tgtEl>
                                        <p:attrNameLst>
                                          <p:attrName>style.visibility</p:attrName>
                                        </p:attrNameLst>
                                      </p:cBhvr>
                                      <p:to>
                                        <p:strVal val="visible"/>
                                      </p:to>
                                    </p:set>
                                    <p:anim calcmode="lin" valueType="num">
                                      <p:cBhvr additive="base">
                                        <p:cTn id="46" dur="3000" fill="hold"/>
                                        <p:tgtEl>
                                          <p:spTgt spid="7"/>
                                        </p:tgtEl>
                                        <p:attrNameLst>
                                          <p:attrName>ppt_x</p:attrName>
                                        </p:attrNameLst>
                                      </p:cBhvr>
                                      <p:tavLst>
                                        <p:tav tm="0">
                                          <p:val>
                                            <p:strVal val="1+#ppt_w/2"/>
                                          </p:val>
                                        </p:tav>
                                        <p:tav tm="100000">
                                          <p:val>
                                            <p:strVal val="#ppt_x"/>
                                          </p:val>
                                        </p:tav>
                                      </p:tavLst>
                                    </p:anim>
                                    <p:anim calcmode="lin" valueType="num">
                                      <p:cBhvr additive="base">
                                        <p:cTn id="47" dur="3000" fill="hold"/>
                                        <p:tgtEl>
                                          <p:spTgt spid="7"/>
                                        </p:tgtEl>
                                        <p:attrNameLst>
                                          <p:attrName>ppt_y</p:attrName>
                                        </p:attrNameLst>
                                      </p:cBhvr>
                                      <p:tavLst>
                                        <p:tav tm="0">
                                          <p:val>
                                            <p:strVal val="0-#ppt_h/2"/>
                                          </p:val>
                                        </p:tav>
                                        <p:tav tm="100000">
                                          <p:val>
                                            <p:strVal val="#ppt_y"/>
                                          </p:val>
                                        </p:tav>
                                      </p:tavLst>
                                    </p:anim>
                                  </p:childTnLst>
                                </p:cTn>
                              </p:par>
                              <p:par>
                                <p:cTn id="48" presetID="2" presetClass="entr" presetSubtype="3" fill="hold" grpId="0" nodeType="withEffect">
                                  <p:stCondLst>
                                    <p:cond delay="0"/>
                                  </p:stCondLst>
                                  <p:childTnLst>
                                    <p:set>
                                      <p:cBhvr>
                                        <p:cTn id="49" dur="1" fill="hold">
                                          <p:stCondLst>
                                            <p:cond delay="0"/>
                                          </p:stCondLst>
                                        </p:cTn>
                                        <p:tgtEl>
                                          <p:spTgt spid="10"/>
                                        </p:tgtEl>
                                        <p:attrNameLst>
                                          <p:attrName>style.visibility</p:attrName>
                                        </p:attrNameLst>
                                      </p:cBhvr>
                                      <p:to>
                                        <p:strVal val="visible"/>
                                      </p:to>
                                    </p:set>
                                    <p:anim calcmode="lin" valueType="num">
                                      <p:cBhvr additive="base">
                                        <p:cTn id="50" dur="3000" fill="hold"/>
                                        <p:tgtEl>
                                          <p:spTgt spid="10"/>
                                        </p:tgtEl>
                                        <p:attrNameLst>
                                          <p:attrName>ppt_x</p:attrName>
                                        </p:attrNameLst>
                                      </p:cBhvr>
                                      <p:tavLst>
                                        <p:tav tm="0">
                                          <p:val>
                                            <p:strVal val="1+#ppt_w/2"/>
                                          </p:val>
                                        </p:tav>
                                        <p:tav tm="100000">
                                          <p:val>
                                            <p:strVal val="#ppt_x"/>
                                          </p:val>
                                        </p:tav>
                                      </p:tavLst>
                                    </p:anim>
                                    <p:anim calcmode="lin" valueType="num">
                                      <p:cBhvr additive="base">
                                        <p:cTn id="51" dur="3000" fill="hold"/>
                                        <p:tgtEl>
                                          <p:spTgt spid="10"/>
                                        </p:tgtEl>
                                        <p:attrNameLst>
                                          <p:attrName>ppt_y</p:attrName>
                                        </p:attrNameLst>
                                      </p:cBhvr>
                                      <p:tavLst>
                                        <p:tav tm="0">
                                          <p:val>
                                            <p:strVal val="0-#ppt_h/2"/>
                                          </p:val>
                                        </p:tav>
                                        <p:tav tm="100000">
                                          <p:val>
                                            <p:strVal val="#ppt_y"/>
                                          </p:val>
                                        </p:tav>
                                      </p:tavLst>
                                    </p:anim>
                                  </p:childTnLst>
                                </p:cTn>
                              </p:par>
                              <p:par>
                                <p:cTn id="52" presetID="2" presetClass="entr" presetSubtype="3" fill="hold" grpId="0" nodeType="withEffect">
                                  <p:stCondLst>
                                    <p:cond delay="0"/>
                                  </p:stCondLst>
                                  <p:childTnLst>
                                    <p:set>
                                      <p:cBhvr>
                                        <p:cTn id="53" dur="1" fill="hold">
                                          <p:stCondLst>
                                            <p:cond delay="0"/>
                                          </p:stCondLst>
                                        </p:cTn>
                                        <p:tgtEl>
                                          <p:spTgt spid="16"/>
                                        </p:tgtEl>
                                        <p:attrNameLst>
                                          <p:attrName>style.visibility</p:attrName>
                                        </p:attrNameLst>
                                      </p:cBhvr>
                                      <p:to>
                                        <p:strVal val="visible"/>
                                      </p:to>
                                    </p:set>
                                    <p:anim calcmode="lin" valueType="num">
                                      <p:cBhvr additive="base">
                                        <p:cTn id="54" dur="3000" fill="hold"/>
                                        <p:tgtEl>
                                          <p:spTgt spid="16"/>
                                        </p:tgtEl>
                                        <p:attrNameLst>
                                          <p:attrName>ppt_x</p:attrName>
                                        </p:attrNameLst>
                                      </p:cBhvr>
                                      <p:tavLst>
                                        <p:tav tm="0">
                                          <p:val>
                                            <p:strVal val="1+#ppt_w/2"/>
                                          </p:val>
                                        </p:tav>
                                        <p:tav tm="100000">
                                          <p:val>
                                            <p:strVal val="#ppt_x"/>
                                          </p:val>
                                        </p:tav>
                                      </p:tavLst>
                                    </p:anim>
                                    <p:anim calcmode="lin" valueType="num">
                                      <p:cBhvr additive="base">
                                        <p:cTn id="55" dur="3000" fill="hold"/>
                                        <p:tgtEl>
                                          <p:spTgt spid="16"/>
                                        </p:tgtEl>
                                        <p:attrNameLst>
                                          <p:attrName>ppt_y</p:attrName>
                                        </p:attrNameLst>
                                      </p:cBhvr>
                                      <p:tavLst>
                                        <p:tav tm="0">
                                          <p:val>
                                            <p:strVal val="0-#ppt_h/2"/>
                                          </p:val>
                                        </p:tav>
                                        <p:tav tm="100000">
                                          <p:val>
                                            <p:strVal val="#ppt_y"/>
                                          </p:val>
                                        </p:tav>
                                      </p:tavLst>
                                    </p:anim>
                                  </p:childTnLst>
                                </p:cTn>
                              </p:par>
                              <p:par>
                                <p:cTn id="56" presetID="16" presetClass="entr" presetSubtype="26" fill="hold" grpId="1" nodeType="withEffect">
                                  <p:stCondLst>
                                    <p:cond delay="0"/>
                                  </p:stCondLst>
                                  <p:childTnLst>
                                    <p:set>
                                      <p:cBhvr>
                                        <p:cTn id="57" dur="1" fill="hold">
                                          <p:stCondLst>
                                            <p:cond delay="0"/>
                                          </p:stCondLst>
                                        </p:cTn>
                                        <p:tgtEl>
                                          <p:spTgt spid="5"/>
                                        </p:tgtEl>
                                        <p:attrNameLst>
                                          <p:attrName>style.visibility</p:attrName>
                                        </p:attrNameLst>
                                      </p:cBhvr>
                                      <p:to>
                                        <p:strVal val="visible"/>
                                      </p:to>
                                    </p:set>
                                    <p:animEffect transition="in" filter="barn(inHorizontal)">
                                      <p:cBhvr>
                                        <p:cTn id="58" dur="3000"/>
                                        <p:tgtEl>
                                          <p:spTgt spid="5"/>
                                        </p:tgtEl>
                                      </p:cBhvr>
                                    </p:animEffect>
                                  </p:childTnLst>
                                </p:cTn>
                              </p:par>
                              <p:par>
                                <p:cTn id="59" presetID="16" presetClass="entr" presetSubtype="26" fill="hold" grpId="1" nodeType="withEffect">
                                  <p:stCondLst>
                                    <p:cond delay="0"/>
                                  </p:stCondLst>
                                  <p:childTnLst>
                                    <p:set>
                                      <p:cBhvr>
                                        <p:cTn id="60" dur="1" fill="hold">
                                          <p:stCondLst>
                                            <p:cond delay="0"/>
                                          </p:stCondLst>
                                        </p:cTn>
                                        <p:tgtEl>
                                          <p:spTgt spid="9"/>
                                        </p:tgtEl>
                                        <p:attrNameLst>
                                          <p:attrName>style.visibility</p:attrName>
                                        </p:attrNameLst>
                                      </p:cBhvr>
                                      <p:to>
                                        <p:strVal val="visible"/>
                                      </p:to>
                                    </p:set>
                                    <p:animEffect transition="in" filter="barn(inHorizontal)">
                                      <p:cBhvr>
                                        <p:cTn id="61" dur="3000"/>
                                        <p:tgtEl>
                                          <p:spTgt spid="9"/>
                                        </p:tgtEl>
                                      </p:cBhvr>
                                    </p:animEffect>
                                  </p:childTnLst>
                                </p:cTn>
                              </p:par>
                              <p:par>
                                <p:cTn id="62" presetID="16" presetClass="entr" presetSubtype="26" fill="hold" grpId="1" nodeType="withEffect">
                                  <p:stCondLst>
                                    <p:cond delay="0"/>
                                  </p:stCondLst>
                                  <p:childTnLst>
                                    <p:set>
                                      <p:cBhvr>
                                        <p:cTn id="63" dur="1" fill="hold">
                                          <p:stCondLst>
                                            <p:cond delay="0"/>
                                          </p:stCondLst>
                                        </p:cTn>
                                        <p:tgtEl>
                                          <p:spTgt spid="15"/>
                                        </p:tgtEl>
                                        <p:attrNameLst>
                                          <p:attrName>style.visibility</p:attrName>
                                        </p:attrNameLst>
                                      </p:cBhvr>
                                      <p:to>
                                        <p:strVal val="visible"/>
                                      </p:to>
                                    </p:set>
                                    <p:animEffect transition="in" filter="barn(inHorizontal)">
                                      <p:cBhvr>
                                        <p:cTn id="64" dur="3000"/>
                                        <p:tgtEl>
                                          <p:spTgt spid="15"/>
                                        </p:tgtEl>
                                      </p:cBhvr>
                                    </p:animEffect>
                                  </p:childTnLst>
                                </p:cTn>
                              </p:par>
                              <p:par>
                                <p:cTn id="65" presetID="16" presetClass="entr" presetSubtype="26" fill="hold" grpId="1" nodeType="withEffect">
                                  <p:stCondLst>
                                    <p:cond delay="0"/>
                                  </p:stCondLst>
                                  <p:childTnLst>
                                    <p:set>
                                      <p:cBhvr>
                                        <p:cTn id="66" dur="1" fill="hold">
                                          <p:stCondLst>
                                            <p:cond delay="0"/>
                                          </p:stCondLst>
                                        </p:cTn>
                                        <p:tgtEl>
                                          <p:spTgt spid="8"/>
                                        </p:tgtEl>
                                        <p:attrNameLst>
                                          <p:attrName>style.visibility</p:attrName>
                                        </p:attrNameLst>
                                      </p:cBhvr>
                                      <p:to>
                                        <p:strVal val="visible"/>
                                      </p:to>
                                    </p:set>
                                    <p:animEffect transition="in" filter="barn(inHorizontal)">
                                      <p:cBhvr>
                                        <p:cTn id="67" dur="3000"/>
                                        <p:tgtEl>
                                          <p:spTgt spid="8"/>
                                        </p:tgtEl>
                                      </p:cBhvr>
                                    </p:animEffect>
                                  </p:childTnLst>
                                </p:cTn>
                              </p:par>
                              <p:par>
                                <p:cTn id="68" presetID="16" presetClass="entr" presetSubtype="26" fill="hold" grpId="1" nodeType="withEffect">
                                  <p:stCondLst>
                                    <p:cond delay="0"/>
                                  </p:stCondLst>
                                  <p:childTnLst>
                                    <p:set>
                                      <p:cBhvr>
                                        <p:cTn id="69" dur="1" fill="hold">
                                          <p:stCondLst>
                                            <p:cond delay="0"/>
                                          </p:stCondLst>
                                        </p:cTn>
                                        <p:tgtEl>
                                          <p:spTgt spid="12"/>
                                        </p:tgtEl>
                                        <p:attrNameLst>
                                          <p:attrName>style.visibility</p:attrName>
                                        </p:attrNameLst>
                                      </p:cBhvr>
                                      <p:to>
                                        <p:strVal val="visible"/>
                                      </p:to>
                                    </p:set>
                                    <p:animEffect transition="in" filter="barn(inHorizontal)">
                                      <p:cBhvr>
                                        <p:cTn id="70" dur="3000"/>
                                        <p:tgtEl>
                                          <p:spTgt spid="12"/>
                                        </p:tgtEl>
                                      </p:cBhvr>
                                    </p:animEffect>
                                  </p:childTnLst>
                                </p:cTn>
                              </p:par>
                              <p:par>
                                <p:cTn id="71" presetID="16" presetClass="entr" presetSubtype="26" fill="hold" grpId="1" nodeType="withEffect">
                                  <p:stCondLst>
                                    <p:cond delay="0"/>
                                  </p:stCondLst>
                                  <p:childTnLst>
                                    <p:set>
                                      <p:cBhvr>
                                        <p:cTn id="72" dur="1" fill="hold">
                                          <p:stCondLst>
                                            <p:cond delay="0"/>
                                          </p:stCondLst>
                                        </p:cTn>
                                        <p:tgtEl>
                                          <p:spTgt spid="14"/>
                                        </p:tgtEl>
                                        <p:attrNameLst>
                                          <p:attrName>style.visibility</p:attrName>
                                        </p:attrNameLst>
                                      </p:cBhvr>
                                      <p:to>
                                        <p:strVal val="visible"/>
                                      </p:to>
                                    </p:set>
                                    <p:animEffect transition="in" filter="barn(inHorizontal)">
                                      <p:cBhvr>
                                        <p:cTn id="73" dur="3000"/>
                                        <p:tgtEl>
                                          <p:spTgt spid="14"/>
                                        </p:tgtEl>
                                      </p:cBhvr>
                                    </p:animEffect>
                                  </p:childTnLst>
                                </p:cTn>
                              </p:par>
                              <p:par>
                                <p:cTn id="74" presetID="16" presetClass="entr" presetSubtype="26" fill="hold" grpId="1" nodeType="withEffect">
                                  <p:stCondLst>
                                    <p:cond delay="0"/>
                                  </p:stCondLst>
                                  <p:childTnLst>
                                    <p:set>
                                      <p:cBhvr>
                                        <p:cTn id="75" dur="1" fill="hold">
                                          <p:stCondLst>
                                            <p:cond delay="0"/>
                                          </p:stCondLst>
                                        </p:cTn>
                                        <p:tgtEl>
                                          <p:spTgt spid="6"/>
                                        </p:tgtEl>
                                        <p:attrNameLst>
                                          <p:attrName>style.visibility</p:attrName>
                                        </p:attrNameLst>
                                      </p:cBhvr>
                                      <p:to>
                                        <p:strVal val="visible"/>
                                      </p:to>
                                    </p:set>
                                    <p:animEffect transition="in" filter="barn(inHorizontal)">
                                      <p:cBhvr>
                                        <p:cTn id="76" dur="3000"/>
                                        <p:tgtEl>
                                          <p:spTgt spid="6"/>
                                        </p:tgtEl>
                                      </p:cBhvr>
                                    </p:animEffect>
                                  </p:childTnLst>
                                </p:cTn>
                              </p:par>
                              <p:par>
                                <p:cTn id="77" presetID="16" presetClass="entr" presetSubtype="26" fill="hold" grpId="1" nodeType="withEffect">
                                  <p:stCondLst>
                                    <p:cond delay="0"/>
                                  </p:stCondLst>
                                  <p:childTnLst>
                                    <p:set>
                                      <p:cBhvr>
                                        <p:cTn id="78" dur="1" fill="hold">
                                          <p:stCondLst>
                                            <p:cond delay="0"/>
                                          </p:stCondLst>
                                        </p:cTn>
                                        <p:tgtEl>
                                          <p:spTgt spid="11"/>
                                        </p:tgtEl>
                                        <p:attrNameLst>
                                          <p:attrName>style.visibility</p:attrName>
                                        </p:attrNameLst>
                                      </p:cBhvr>
                                      <p:to>
                                        <p:strVal val="visible"/>
                                      </p:to>
                                    </p:set>
                                    <p:animEffect transition="in" filter="barn(inHorizontal)">
                                      <p:cBhvr>
                                        <p:cTn id="79" dur="3000"/>
                                        <p:tgtEl>
                                          <p:spTgt spid="11"/>
                                        </p:tgtEl>
                                      </p:cBhvr>
                                    </p:animEffect>
                                  </p:childTnLst>
                                </p:cTn>
                              </p:par>
                              <p:par>
                                <p:cTn id="80" presetID="16" presetClass="entr" presetSubtype="26" fill="hold" grpId="1" nodeType="withEffect">
                                  <p:stCondLst>
                                    <p:cond delay="0"/>
                                  </p:stCondLst>
                                  <p:childTnLst>
                                    <p:set>
                                      <p:cBhvr>
                                        <p:cTn id="81" dur="1" fill="hold">
                                          <p:stCondLst>
                                            <p:cond delay="0"/>
                                          </p:stCondLst>
                                        </p:cTn>
                                        <p:tgtEl>
                                          <p:spTgt spid="13"/>
                                        </p:tgtEl>
                                        <p:attrNameLst>
                                          <p:attrName>style.visibility</p:attrName>
                                        </p:attrNameLst>
                                      </p:cBhvr>
                                      <p:to>
                                        <p:strVal val="visible"/>
                                      </p:to>
                                    </p:set>
                                    <p:animEffect transition="in" filter="barn(inHorizontal)">
                                      <p:cBhvr>
                                        <p:cTn id="82" dur="3000"/>
                                        <p:tgtEl>
                                          <p:spTgt spid="13"/>
                                        </p:tgtEl>
                                      </p:cBhvr>
                                    </p:animEffect>
                                  </p:childTnLst>
                                </p:cTn>
                              </p:par>
                              <p:par>
                                <p:cTn id="83" presetID="16" presetClass="entr" presetSubtype="26" fill="hold" grpId="1" nodeType="withEffect">
                                  <p:stCondLst>
                                    <p:cond delay="0"/>
                                  </p:stCondLst>
                                  <p:childTnLst>
                                    <p:set>
                                      <p:cBhvr>
                                        <p:cTn id="84" dur="1" fill="hold">
                                          <p:stCondLst>
                                            <p:cond delay="0"/>
                                          </p:stCondLst>
                                        </p:cTn>
                                        <p:tgtEl>
                                          <p:spTgt spid="7"/>
                                        </p:tgtEl>
                                        <p:attrNameLst>
                                          <p:attrName>style.visibility</p:attrName>
                                        </p:attrNameLst>
                                      </p:cBhvr>
                                      <p:to>
                                        <p:strVal val="visible"/>
                                      </p:to>
                                    </p:set>
                                    <p:animEffect transition="in" filter="barn(inHorizontal)">
                                      <p:cBhvr>
                                        <p:cTn id="85" dur="3000"/>
                                        <p:tgtEl>
                                          <p:spTgt spid="7"/>
                                        </p:tgtEl>
                                      </p:cBhvr>
                                    </p:animEffect>
                                  </p:childTnLst>
                                </p:cTn>
                              </p:par>
                              <p:par>
                                <p:cTn id="86" presetID="16" presetClass="entr" presetSubtype="26" fill="hold" grpId="1" nodeType="withEffect">
                                  <p:stCondLst>
                                    <p:cond delay="0"/>
                                  </p:stCondLst>
                                  <p:childTnLst>
                                    <p:set>
                                      <p:cBhvr>
                                        <p:cTn id="87" dur="1" fill="hold">
                                          <p:stCondLst>
                                            <p:cond delay="0"/>
                                          </p:stCondLst>
                                        </p:cTn>
                                        <p:tgtEl>
                                          <p:spTgt spid="10"/>
                                        </p:tgtEl>
                                        <p:attrNameLst>
                                          <p:attrName>style.visibility</p:attrName>
                                        </p:attrNameLst>
                                      </p:cBhvr>
                                      <p:to>
                                        <p:strVal val="visible"/>
                                      </p:to>
                                    </p:set>
                                    <p:animEffect transition="in" filter="barn(inHorizontal)">
                                      <p:cBhvr>
                                        <p:cTn id="88" dur="3000"/>
                                        <p:tgtEl>
                                          <p:spTgt spid="10"/>
                                        </p:tgtEl>
                                      </p:cBhvr>
                                    </p:animEffect>
                                  </p:childTnLst>
                                </p:cTn>
                              </p:par>
                              <p:par>
                                <p:cTn id="89" presetID="16" presetClass="entr" presetSubtype="26" fill="hold" grpId="1" nodeType="withEffect">
                                  <p:stCondLst>
                                    <p:cond delay="0"/>
                                  </p:stCondLst>
                                  <p:childTnLst>
                                    <p:set>
                                      <p:cBhvr>
                                        <p:cTn id="90" dur="1" fill="hold">
                                          <p:stCondLst>
                                            <p:cond delay="0"/>
                                          </p:stCondLst>
                                        </p:cTn>
                                        <p:tgtEl>
                                          <p:spTgt spid="16"/>
                                        </p:tgtEl>
                                        <p:attrNameLst>
                                          <p:attrName>style.visibility</p:attrName>
                                        </p:attrNameLst>
                                      </p:cBhvr>
                                      <p:to>
                                        <p:strVal val="visible"/>
                                      </p:to>
                                    </p:set>
                                    <p:animEffect transition="in" filter="barn(inHorizontal)">
                                      <p:cBhvr>
                                        <p:cTn id="91" dur="3000"/>
                                        <p:tgtEl>
                                          <p:spTgt spid="16"/>
                                        </p:tgtEl>
                                      </p:cBhvr>
                                    </p:animEffect>
                                  </p:childTnLst>
                                </p:cTn>
                              </p:par>
                              <p:par>
                                <p:cTn id="92" presetID="19" presetClass="entr" presetSubtype="10" fill="hold" grpId="2" nodeType="withEffect">
                                  <p:stCondLst>
                                    <p:cond delay="0"/>
                                  </p:stCondLst>
                                  <p:childTnLst>
                                    <p:set>
                                      <p:cBhvr>
                                        <p:cTn id="93" dur="1" fill="hold">
                                          <p:stCondLst>
                                            <p:cond delay="0"/>
                                          </p:stCondLst>
                                        </p:cTn>
                                        <p:tgtEl>
                                          <p:spTgt spid="5"/>
                                        </p:tgtEl>
                                        <p:attrNameLst>
                                          <p:attrName>style.visibility</p:attrName>
                                        </p:attrNameLst>
                                      </p:cBhvr>
                                      <p:to>
                                        <p:strVal val="visible"/>
                                      </p:to>
                                    </p:set>
                                    <p:anim calcmode="lin" valueType="num">
                                      <p:cBhvr>
                                        <p:cTn id="94" dur="3000" fill="hold"/>
                                        <p:tgtEl>
                                          <p:spTgt spid="5"/>
                                        </p:tgtEl>
                                        <p:attrNameLst>
                                          <p:attrName>ppt_w</p:attrName>
                                        </p:attrNameLst>
                                      </p:cBhvr>
                                      <p:tavLst>
                                        <p:tav tm="0" fmla="#ppt_w*sin(2.5*pi*$)">
                                          <p:val>
                                            <p:fltVal val="0"/>
                                          </p:val>
                                        </p:tav>
                                        <p:tav tm="100000">
                                          <p:val>
                                            <p:fltVal val="1"/>
                                          </p:val>
                                        </p:tav>
                                      </p:tavLst>
                                    </p:anim>
                                    <p:anim calcmode="lin" valueType="num">
                                      <p:cBhvr>
                                        <p:cTn id="95" dur="3000" fill="hold"/>
                                        <p:tgtEl>
                                          <p:spTgt spid="5"/>
                                        </p:tgtEl>
                                        <p:attrNameLst>
                                          <p:attrName>ppt_h</p:attrName>
                                        </p:attrNameLst>
                                      </p:cBhvr>
                                      <p:tavLst>
                                        <p:tav tm="0">
                                          <p:val>
                                            <p:strVal val="#ppt_h"/>
                                          </p:val>
                                        </p:tav>
                                        <p:tav tm="100000">
                                          <p:val>
                                            <p:strVal val="#ppt_h"/>
                                          </p:val>
                                        </p:tav>
                                      </p:tavLst>
                                    </p:anim>
                                  </p:childTnLst>
                                </p:cTn>
                              </p:par>
                              <p:par>
                                <p:cTn id="96" presetID="19" presetClass="entr" presetSubtype="10" fill="hold" grpId="2" nodeType="withEffect">
                                  <p:stCondLst>
                                    <p:cond delay="0"/>
                                  </p:stCondLst>
                                  <p:childTnLst>
                                    <p:set>
                                      <p:cBhvr>
                                        <p:cTn id="97" dur="1" fill="hold">
                                          <p:stCondLst>
                                            <p:cond delay="0"/>
                                          </p:stCondLst>
                                        </p:cTn>
                                        <p:tgtEl>
                                          <p:spTgt spid="6"/>
                                        </p:tgtEl>
                                        <p:attrNameLst>
                                          <p:attrName>style.visibility</p:attrName>
                                        </p:attrNameLst>
                                      </p:cBhvr>
                                      <p:to>
                                        <p:strVal val="visible"/>
                                      </p:to>
                                    </p:set>
                                    <p:anim calcmode="lin" valueType="num">
                                      <p:cBhvr>
                                        <p:cTn id="98" dur="3000" fill="hold"/>
                                        <p:tgtEl>
                                          <p:spTgt spid="6"/>
                                        </p:tgtEl>
                                        <p:attrNameLst>
                                          <p:attrName>ppt_w</p:attrName>
                                        </p:attrNameLst>
                                      </p:cBhvr>
                                      <p:tavLst>
                                        <p:tav tm="0" fmla="#ppt_w*sin(2.5*pi*$)">
                                          <p:val>
                                            <p:fltVal val="0"/>
                                          </p:val>
                                        </p:tav>
                                        <p:tav tm="100000">
                                          <p:val>
                                            <p:fltVal val="1"/>
                                          </p:val>
                                        </p:tav>
                                      </p:tavLst>
                                    </p:anim>
                                    <p:anim calcmode="lin" valueType="num">
                                      <p:cBhvr>
                                        <p:cTn id="99" dur="3000" fill="hold"/>
                                        <p:tgtEl>
                                          <p:spTgt spid="6"/>
                                        </p:tgtEl>
                                        <p:attrNameLst>
                                          <p:attrName>ppt_h</p:attrName>
                                        </p:attrNameLst>
                                      </p:cBhvr>
                                      <p:tavLst>
                                        <p:tav tm="0">
                                          <p:val>
                                            <p:strVal val="#ppt_h"/>
                                          </p:val>
                                        </p:tav>
                                        <p:tav tm="100000">
                                          <p:val>
                                            <p:strVal val="#ppt_h"/>
                                          </p:val>
                                        </p:tav>
                                      </p:tavLst>
                                    </p:anim>
                                  </p:childTnLst>
                                </p:cTn>
                              </p:par>
                              <p:par>
                                <p:cTn id="100" presetID="19" presetClass="entr" presetSubtype="10" fill="hold" grpId="2" nodeType="withEffect">
                                  <p:stCondLst>
                                    <p:cond delay="0"/>
                                  </p:stCondLst>
                                  <p:childTnLst>
                                    <p:set>
                                      <p:cBhvr>
                                        <p:cTn id="101" dur="1" fill="hold">
                                          <p:stCondLst>
                                            <p:cond delay="0"/>
                                          </p:stCondLst>
                                        </p:cTn>
                                        <p:tgtEl>
                                          <p:spTgt spid="7"/>
                                        </p:tgtEl>
                                        <p:attrNameLst>
                                          <p:attrName>style.visibility</p:attrName>
                                        </p:attrNameLst>
                                      </p:cBhvr>
                                      <p:to>
                                        <p:strVal val="visible"/>
                                      </p:to>
                                    </p:set>
                                    <p:anim calcmode="lin" valueType="num">
                                      <p:cBhvr>
                                        <p:cTn id="102" dur="3000" fill="hold"/>
                                        <p:tgtEl>
                                          <p:spTgt spid="7"/>
                                        </p:tgtEl>
                                        <p:attrNameLst>
                                          <p:attrName>ppt_w</p:attrName>
                                        </p:attrNameLst>
                                      </p:cBhvr>
                                      <p:tavLst>
                                        <p:tav tm="0" fmla="#ppt_w*sin(2.5*pi*$)">
                                          <p:val>
                                            <p:fltVal val="0"/>
                                          </p:val>
                                        </p:tav>
                                        <p:tav tm="100000">
                                          <p:val>
                                            <p:fltVal val="1"/>
                                          </p:val>
                                        </p:tav>
                                      </p:tavLst>
                                    </p:anim>
                                    <p:anim calcmode="lin" valueType="num">
                                      <p:cBhvr>
                                        <p:cTn id="103" dur="3000" fill="hold"/>
                                        <p:tgtEl>
                                          <p:spTgt spid="7"/>
                                        </p:tgtEl>
                                        <p:attrNameLst>
                                          <p:attrName>ppt_h</p:attrName>
                                        </p:attrNameLst>
                                      </p:cBhvr>
                                      <p:tavLst>
                                        <p:tav tm="0">
                                          <p:val>
                                            <p:strVal val="#ppt_h"/>
                                          </p:val>
                                        </p:tav>
                                        <p:tav tm="100000">
                                          <p:val>
                                            <p:strVal val="#ppt_h"/>
                                          </p:val>
                                        </p:tav>
                                      </p:tavLst>
                                    </p:anim>
                                  </p:childTnLst>
                                </p:cTn>
                              </p:par>
                              <p:par>
                                <p:cTn id="104" presetID="19" presetClass="entr" presetSubtype="10" fill="hold" grpId="2" nodeType="withEffect">
                                  <p:stCondLst>
                                    <p:cond delay="0"/>
                                  </p:stCondLst>
                                  <p:childTnLst>
                                    <p:set>
                                      <p:cBhvr>
                                        <p:cTn id="105" dur="1" fill="hold">
                                          <p:stCondLst>
                                            <p:cond delay="0"/>
                                          </p:stCondLst>
                                        </p:cTn>
                                        <p:tgtEl>
                                          <p:spTgt spid="8"/>
                                        </p:tgtEl>
                                        <p:attrNameLst>
                                          <p:attrName>style.visibility</p:attrName>
                                        </p:attrNameLst>
                                      </p:cBhvr>
                                      <p:to>
                                        <p:strVal val="visible"/>
                                      </p:to>
                                    </p:set>
                                    <p:anim calcmode="lin" valueType="num">
                                      <p:cBhvr>
                                        <p:cTn id="106" dur="3000" fill="hold"/>
                                        <p:tgtEl>
                                          <p:spTgt spid="8"/>
                                        </p:tgtEl>
                                        <p:attrNameLst>
                                          <p:attrName>ppt_w</p:attrName>
                                        </p:attrNameLst>
                                      </p:cBhvr>
                                      <p:tavLst>
                                        <p:tav tm="0" fmla="#ppt_w*sin(2.5*pi*$)">
                                          <p:val>
                                            <p:fltVal val="0"/>
                                          </p:val>
                                        </p:tav>
                                        <p:tav tm="100000">
                                          <p:val>
                                            <p:fltVal val="1"/>
                                          </p:val>
                                        </p:tav>
                                      </p:tavLst>
                                    </p:anim>
                                    <p:anim calcmode="lin" valueType="num">
                                      <p:cBhvr>
                                        <p:cTn id="107" dur="3000" fill="hold"/>
                                        <p:tgtEl>
                                          <p:spTgt spid="8"/>
                                        </p:tgtEl>
                                        <p:attrNameLst>
                                          <p:attrName>ppt_h</p:attrName>
                                        </p:attrNameLst>
                                      </p:cBhvr>
                                      <p:tavLst>
                                        <p:tav tm="0">
                                          <p:val>
                                            <p:strVal val="#ppt_h"/>
                                          </p:val>
                                        </p:tav>
                                        <p:tav tm="100000">
                                          <p:val>
                                            <p:strVal val="#ppt_h"/>
                                          </p:val>
                                        </p:tav>
                                      </p:tavLst>
                                    </p:anim>
                                  </p:childTnLst>
                                </p:cTn>
                              </p:par>
                              <p:par>
                                <p:cTn id="108" presetID="19" presetClass="entr" presetSubtype="10" fill="hold" grpId="2" nodeType="withEffect">
                                  <p:stCondLst>
                                    <p:cond delay="0"/>
                                  </p:stCondLst>
                                  <p:childTnLst>
                                    <p:set>
                                      <p:cBhvr>
                                        <p:cTn id="109" dur="1" fill="hold">
                                          <p:stCondLst>
                                            <p:cond delay="0"/>
                                          </p:stCondLst>
                                        </p:cTn>
                                        <p:tgtEl>
                                          <p:spTgt spid="9"/>
                                        </p:tgtEl>
                                        <p:attrNameLst>
                                          <p:attrName>style.visibility</p:attrName>
                                        </p:attrNameLst>
                                      </p:cBhvr>
                                      <p:to>
                                        <p:strVal val="visible"/>
                                      </p:to>
                                    </p:set>
                                    <p:anim calcmode="lin" valueType="num">
                                      <p:cBhvr>
                                        <p:cTn id="110" dur="3000" fill="hold"/>
                                        <p:tgtEl>
                                          <p:spTgt spid="9"/>
                                        </p:tgtEl>
                                        <p:attrNameLst>
                                          <p:attrName>ppt_w</p:attrName>
                                        </p:attrNameLst>
                                      </p:cBhvr>
                                      <p:tavLst>
                                        <p:tav tm="0" fmla="#ppt_w*sin(2.5*pi*$)">
                                          <p:val>
                                            <p:fltVal val="0"/>
                                          </p:val>
                                        </p:tav>
                                        <p:tav tm="100000">
                                          <p:val>
                                            <p:fltVal val="1"/>
                                          </p:val>
                                        </p:tav>
                                      </p:tavLst>
                                    </p:anim>
                                    <p:anim calcmode="lin" valueType="num">
                                      <p:cBhvr>
                                        <p:cTn id="111" dur="3000" fill="hold"/>
                                        <p:tgtEl>
                                          <p:spTgt spid="9"/>
                                        </p:tgtEl>
                                        <p:attrNameLst>
                                          <p:attrName>ppt_h</p:attrName>
                                        </p:attrNameLst>
                                      </p:cBhvr>
                                      <p:tavLst>
                                        <p:tav tm="0">
                                          <p:val>
                                            <p:strVal val="#ppt_h"/>
                                          </p:val>
                                        </p:tav>
                                        <p:tav tm="100000">
                                          <p:val>
                                            <p:strVal val="#ppt_h"/>
                                          </p:val>
                                        </p:tav>
                                      </p:tavLst>
                                    </p:anim>
                                  </p:childTnLst>
                                </p:cTn>
                              </p:par>
                              <p:par>
                                <p:cTn id="112" presetID="19" presetClass="entr" presetSubtype="10" fill="hold" grpId="2" nodeType="withEffect">
                                  <p:stCondLst>
                                    <p:cond delay="0"/>
                                  </p:stCondLst>
                                  <p:childTnLst>
                                    <p:set>
                                      <p:cBhvr>
                                        <p:cTn id="113" dur="1" fill="hold">
                                          <p:stCondLst>
                                            <p:cond delay="0"/>
                                          </p:stCondLst>
                                        </p:cTn>
                                        <p:tgtEl>
                                          <p:spTgt spid="10"/>
                                        </p:tgtEl>
                                        <p:attrNameLst>
                                          <p:attrName>style.visibility</p:attrName>
                                        </p:attrNameLst>
                                      </p:cBhvr>
                                      <p:to>
                                        <p:strVal val="visible"/>
                                      </p:to>
                                    </p:set>
                                    <p:anim calcmode="lin" valueType="num">
                                      <p:cBhvr>
                                        <p:cTn id="114" dur="3000" fill="hold"/>
                                        <p:tgtEl>
                                          <p:spTgt spid="10"/>
                                        </p:tgtEl>
                                        <p:attrNameLst>
                                          <p:attrName>ppt_w</p:attrName>
                                        </p:attrNameLst>
                                      </p:cBhvr>
                                      <p:tavLst>
                                        <p:tav tm="0" fmla="#ppt_w*sin(2.5*pi*$)">
                                          <p:val>
                                            <p:fltVal val="0"/>
                                          </p:val>
                                        </p:tav>
                                        <p:tav tm="100000">
                                          <p:val>
                                            <p:fltVal val="1"/>
                                          </p:val>
                                        </p:tav>
                                      </p:tavLst>
                                    </p:anim>
                                    <p:anim calcmode="lin" valueType="num">
                                      <p:cBhvr>
                                        <p:cTn id="115" dur="3000" fill="hold"/>
                                        <p:tgtEl>
                                          <p:spTgt spid="10"/>
                                        </p:tgtEl>
                                        <p:attrNameLst>
                                          <p:attrName>ppt_h</p:attrName>
                                        </p:attrNameLst>
                                      </p:cBhvr>
                                      <p:tavLst>
                                        <p:tav tm="0">
                                          <p:val>
                                            <p:strVal val="#ppt_h"/>
                                          </p:val>
                                        </p:tav>
                                        <p:tav tm="100000">
                                          <p:val>
                                            <p:strVal val="#ppt_h"/>
                                          </p:val>
                                        </p:tav>
                                      </p:tavLst>
                                    </p:anim>
                                  </p:childTnLst>
                                </p:cTn>
                              </p:par>
                              <p:par>
                                <p:cTn id="116" presetID="19" presetClass="entr" presetSubtype="10" fill="hold" grpId="2" nodeType="withEffect">
                                  <p:stCondLst>
                                    <p:cond delay="0"/>
                                  </p:stCondLst>
                                  <p:childTnLst>
                                    <p:set>
                                      <p:cBhvr>
                                        <p:cTn id="117" dur="1" fill="hold">
                                          <p:stCondLst>
                                            <p:cond delay="0"/>
                                          </p:stCondLst>
                                        </p:cTn>
                                        <p:tgtEl>
                                          <p:spTgt spid="11"/>
                                        </p:tgtEl>
                                        <p:attrNameLst>
                                          <p:attrName>style.visibility</p:attrName>
                                        </p:attrNameLst>
                                      </p:cBhvr>
                                      <p:to>
                                        <p:strVal val="visible"/>
                                      </p:to>
                                    </p:set>
                                    <p:anim calcmode="lin" valueType="num">
                                      <p:cBhvr>
                                        <p:cTn id="118" dur="3000" fill="hold"/>
                                        <p:tgtEl>
                                          <p:spTgt spid="11"/>
                                        </p:tgtEl>
                                        <p:attrNameLst>
                                          <p:attrName>ppt_w</p:attrName>
                                        </p:attrNameLst>
                                      </p:cBhvr>
                                      <p:tavLst>
                                        <p:tav tm="0" fmla="#ppt_w*sin(2.5*pi*$)">
                                          <p:val>
                                            <p:fltVal val="0"/>
                                          </p:val>
                                        </p:tav>
                                        <p:tav tm="100000">
                                          <p:val>
                                            <p:fltVal val="1"/>
                                          </p:val>
                                        </p:tav>
                                      </p:tavLst>
                                    </p:anim>
                                    <p:anim calcmode="lin" valueType="num">
                                      <p:cBhvr>
                                        <p:cTn id="119" dur="3000" fill="hold"/>
                                        <p:tgtEl>
                                          <p:spTgt spid="11"/>
                                        </p:tgtEl>
                                        <p:attrNameLst>
                                          <p:attrName>ppt_h</p:attrName>
                                        </p:attrNameLst>
                                      </p:cBhvr>
                                      <p:tavLst>
                                        <p:tav tm="0">
                                          <p:val>
                                            <p:strVal val="#ppt_h"/>
                                          </p:val>
                                        </p:tav>
                                        <p:tav tm="100000">
                                          <p:val>
                                            <p:strVal val="#ppt_h"/>
                                          </p:val>
                                        </p:tav>
                                      </p:tavLst>
                                    </p:anim>
                                  </p:childTnLst>
                                </p:cTn>
                              </p:par>
                              <p:par>
                                <p:cTn id="120" presetID="19" presetClass="entr" presetSubtype="10" fill="hold" grpId="2" nodeType="withEffect">
                                  <p:stCondLst>
                                    <p:cond delay="0"/>
                                  </p:stCondLst>
                                  <p:childTnLst>
                                    <p:set>
                                      <p:cBhvr>
                                        <p:cTn id="121" dur="1" fill="hold">
                                          <p:stCondLst>
                                            <p:cond delay="0"/>
                                          </p:stCondLst>
                                        </p:cTn>
                                        <p:tgtEl>
                                          <p:spTgt spid="12"/>
                                        </p:tgtEl>
                                        <p:attrNameLst>
                                          <p:attrName>style.visibility</p:attrName>
                                        </p:attrNameLst>
                                      </p:cBhvr>
                                      <p:to>
                                        <p:strVal val="visible"/>
                                      </p:to>
                                    </p:set>
                                    <p:anim calcmode="lin" valueType="num">
                                      <p:cBhvr>
                                        <p:cTn id="122" dur="3000" fill="hold"/>
                                        <p:tgtEl>
                                          <p:spTgt spid="12"/>
                                        </p:tgtEl>
                                        <p:attrNameLst>
                                          <p:attrName>ppt_w</p:attrName>
                                        </p:attrNameLst>
                                      </p:cBhvr>
                                      <p:tavLst>
                                        <p:tav tm="0" fmla="#ppt_w*sin(2.5*pi*$)">
                                          <p:val>
                                            <p:fltVal val="0"/>
                                          </p:val>
                                        </p:tav>
                                        <p:tav tm="100000">
                                          <p:val>
                                            <p:fltVal val="1"/>
                                          </p:val>
                                        </p:tav>
                                      </p:tavLst>
                                    </p:anim>
                                    <p:anim calcmode="lin" valueType="num">
                                      <p:cBhvr>
                                        <p:cTn id="123" dur="3000" fill="hold"/>
                                        <p:tgtEl>
                                          <p:spTgt spid="12"/>
                                        </p:tgtEl>
                                        <p:attrNameLst>
                                          <p:attrName>ppt_h</p:attrName>
                                        </p:attrNameLst>
                                      </p:cBhvr>
                                      <p:tavLst>
                                        <p:tav tm="0">
                                          <p:val>
                                            <p:strVal val="#ppt_h"/>
                                          </p:val>
                                        </p:tav>
                                        <p:tav tm="100000">
                                          <p:val>
                                            <p:strVal val="#ppt_h"/>
                                          </p:val>
                                        </p:tav>
                                      </p:tavLst>
                                    </p:anim>
                                  </p:childTnLst>
                                </p:cTn>
                              </p:par>
                              <p:par>
                                <p:cTn id="124" presetID="19" presetClass="entr" presetSubtype="10" fill="hold" grpId="2" nodeType="withEffect">
                                  <p:stCondLst>
                                    <p:cond delay="0"/>
                                  </p:stCondLst>
                                  <p:childTnLst>
                                    <p:set>
                                      <p:cBhvr>
                                        <p:cTn id="125" dur="1" fill="hold">
                                          <p:stCondLst>
                                            <p:cond delay="0"/>
                                          </p:stCondLst>
                                        </p:cTn>
                                        <p:tgtEl>
                                          <p:spTgt spid="13"/>
                                        </p:tgtEl>
                                        <p:attrNameLst>
                                          <p:attrName>style.visibility</p:attrName>
                                        </p:attrNameLst>
                                      </p:cBhvr>
                                      <p:to>
                                        <p:strVal val="visible"/>
                                      </p:to>
                                    </p:set>
                                    <p:anim calcmode="lin" valueType="num">
                                      <p:cBhvr>
                                        <p:cTn id="126" dur="3000" fill="hold"/>
                                        <p:tgtEl>
                                          <p:spTgt spid="13"/>
                                        </p:tgtEl>
                                        <p:attrNameLst>
                                          <p:attrName>ppt_w</p:attrName>
                                        </p:attrNameLst>
                                      </p:cBhvr>
                                      <p:tavLst>
                                        <p:tav tm="0" fmla="#ppt_w*sin(2.5*pi*$)">
                                          <p:val>
                                            <p:fltVal val="0"/>
                                          </p:val>
                                        </p:tav>
                                        <p:tav tm="100000">
                                          <p:val>
                                            <p:fltVal val="1"/>
                                          </p:val>
                                        </p:tav>
                                      </p:tavLst>
                                    </p:anim>
                                    <p:anim calcmode="lin" valueType="num">
                                      <p:cBhvr>
                                        <p:cTn id="127" dur="3000" fill="hold"/>
                                        <p:tgtEl>
                                          <p:spTgt spid="13"/>
                                        </p:tgtEl>
                                        <p:attrNameLst>
                                          <p:attrName>ppt_h</p:attrName>
                                        </p:attrNameLst>
                                      </p:cBhvr>
                                      <p:tavLst>
                                        <p:tav tm="0">
                                          <p:val>
                                            <p:strVal val="#ppt_h"/>
                                          </p:val>
                                        </p:tav>
                                        <p:tav tm="100000">
                                          <p:val>
                                            <p:strVal val="#ppt_h"/>
                                          </p:val>
                                        </p:tav>
                                      </p:tavLst>
                                    </p:anim>
                                  </p:childTnLst>
                                </p:cTn>
                              </p:par>
                              <p:par>
                                <p:cTn id="128" presetID="19" presetClass="entr" presetSubtype="10" fill="hold" grpId="2" nodeType="withEffect">
                                  <p:stCondLst>
                                    <p:cond delay="0"/>
                                  </p:stCondLst>
                                  <p:childTnLst>
                                    <p:set>
                                      <p:cBhvr>
                                        <p:cTn id="129" dur="1" fill="hold">
                                          <p:stCondLst>
                                            <p:cond delay="0"/>
                                          </p:stCondLst>
                                        </p:cTn>
                                        <p:tgtEl>
                                          <p:spTgt spid="14"/>
                                        </p:tgtEl>
                                        <p:attrNameLst>
                                          <p:attrName>style.visibility</p:attrName>
                                        </p:attrNameLst>
                                      </p:cBhvr>
                                      <p:to>
                                        <p:strVal val="visible"/>
                                      </p:to>
                                    </p:set>
                                    <p:anim calcmode="lin" valueType="num">
                                      <p:cBhvr>
                                        <p:cTn id="130" dur="3000" fill="hold"/>
                                        <p:tgtEl>
                                          <p:spTgt spid="14"/>
                                        </p:tgtEl>
                                        <p:attrNameLst>
                                          <p:attrName>ppt_w</p:attrName>
                                        </p:attrNameLst>
                                      </p:cBhvr>
                                      <p:tavLst>
                                        <p:tav tm="0" fmla="#ppt_w*sin(2.5*pi*$)">
                                          <p:val>
                                            <p:fltVal val="0"/>
                                          </p:val>
                                        </p:tav>
                                        <p:tav tm="100000">
                                          <p:val>
                                            <p:fltVal val="1"/>
                                          </p:val>
                                        </p:tav>
                                      </p:tavLst>
                                    </p:anim>
                                    <p:anim calcmode="lin" valueType="num">
                                      <p:cBhvr>
                                        <p:cTn id="131" dur="3000" fill="hold"/>
                                        <p:tgtEl>
                                          <p:spTgt spid="14"/>
                                        </p:tgtEl>
                                        <p:attrNameLst>
                                          <p:attrName>ppt_h</p:attrName>
                                        </p:attrNameLst>
                                      </p:cBhvr>
                                      <p:tavLst>
                                        <p:tav tm="0">
                                          <p:val>
                                            <p:strVal val="#ppt_h"/>
                                          </p:val>
                                        </p:tav>
                                        <p:tav tm="100000">
                                          <p:val>
                                            <p:strVal val="#ppt_h"/>
                                          </p:val>
                                        </p:tav>
                                      </p:tavLst>
                                    </p:anim>
                                  </p:childTnLst>
                                </p:cTn>
                              </p:par>
                              <p:par>
                                <p:cTn id="132" presetID="19" presetClass="entr" presetSubtype="10" fill="hold" grpId="2" nodeType="withEffect">
                                  <p:stCondLst>
                                    <p:cond delay="0"/>
                                  </p:stCondLst>
                                  <p:childTnLst>
                                    <p:set>
                                      <p:cBhvr>
                                        <p:cTn id="133" dur="1" fill="hold">
                                          <p:stCondLst>
                                            <p:cond delay="0"/>
                                          </p:stCondLst>
                                        </p:cTn>
                                        <p:tgtEl>
                                          <p:spTgt spid="15"/>
                                        </p:tgtEl>
                                        <p:attrNameLst>
                                          <p:attrName>style.visibility</p:attrName>
                                        </p:attrNameLst>
                                      </p:cBhvr>
                                      <p:to>
                                        <p:strVal val="visible"/>
                                      </p:to>
                                    </p:set>
                                    <p:anim calcmode="lin" valueType="num">
                                      <p:cBhvr>
                                        <p:cTn id="134" dur="3000" fill="hold"/>
                                        <p:tgtEl>
                                          <p:spTgt spid="15"/>
                                        </p:tgtEl>
                                        <p:attrNameLst>
                                          <p:attrName>ppt_w</p:attrName>
                                        </p:attrNameLst>
                                      </p:cBhvr>
                                      <p:tavLst>
                                        <p:tav tm="0" fmla="#ppt_w*sin(2.5*pi*$)">
                                          <p:val>
                                            <p:fltVal val="0"/>
                                          </p:val>
                                        </p:tav>
                                        <p:tav tm="100000">
                                          <p:val>
                                            <p:fltVal val="1"/>
                                          </p:val>
                                        </p:tav>
                                      </p:tavLst>
                                    </p:anim>
                                    <p:anim calcmode="lin" valueType="num">
                                      <p:cBhvr>
                                        <p:cTn id="135" dur="3000" fill="hold"/>
                                        <p:tgtEl>
                                          <p:spTgt spid="15"/>
                                        </p:tgtEl>
                                        <p:attrNameLst>
                                          <p:attrName>ppt_h</p:attrName>
                                        </p:attrNameLst>
                                      </p:cBhvr>
                                      <p:tavLst>
                                        <p:tav tm="0">
                                          <p:val>
                                            <p:strVal val="#ppt_h"/>
                                          </p:val>
                                        </p:tav>
                                        <p:tav tm="100000">
                                          <p:val>
                                            <p:strVal val="#ppt_h"/>
                                          </p:val>
                                        </p:tav>
                                      </p:tavLst>
                                    </p:anim>
                                  </p:childTnLst>
                                </p:cTn>
                              </p:par>
                              <p:par>
                                <p:cTn id="136" presetID="19" presetClass="entr" presetSubtype="10" fill="hold" grpId="2" nodeType="withEffect">
                                  <p:stCondLst>
                                    <p:cond delay="0"/>
                                  </p:stCondLst>
                                  <p:childTnLst>
                                    <p:set>
                                      <p:cBhvr>
                                        <p:cTn id="137" dur="1" fill="hold">
                                          <p:stCondLst>
                                            <p:cond delay="0"/>
                                          </p:stCondLst>
                                        </p:cTn>
                                        <p:tgtEl>
                                          <p:spTgt spid="16"/>
                                        </p:tgtEl>
                                        <p:attrNameLst>
                                          <p:attrName>style.visibility</p:attrName>
                                        </p:attrNameLst>
                                      </p:cBhvr>
                                      <p:to>
                                        <p:strVal val="visible"/>
                                      </p:to>
                                    </p:set>
                                    <p:anim calcmode="lin" valueType="num">
                                      <p:cBhvr>
                                        <p:cTn id="138" dur="3000" fill="hold"/>
                                        <p:tgtEl>
                                          <p:spTgt spid="16"/>
                                        </p:tgtEl>
                                        <p:attrNameLst>
                                          <p:attrName>ppt_w</p:attrName>
                                        </p:attrNameLst>
                                      </p:cBhvr>
                                      <p:tavLst>
                                        <p:tav tm="0" fmla="#ppt_w*sin(2.5*pi*$)">
                                          <p:val>
                                            <p:fltVal val="0"/>
                                          </p:val>
                                        </p:tav>
                                        <p:tav tm="100000">
                                          <p:val>
                                            <p:fltVal val="1"/>
                                          </p:val>
                                        </p:tav>
                                      </p:tavLst>
                                    </p:anim>
                                    <p:anim calcmode="lin" valueType="num">
                                      <p:cBhvr>
                                        <p:cTn id="139" dur="3000" fill="hold"/>
                                        <p:tgtEl>
                                          <p:spTgt spid="16"/>
                                        </p:tgtEl>
                                        <p:attrNameLst>
                                          <p:attrName>ppt_h</p:attrName>
                                        </p:attrNameLst>
                                      </p:cBhvr>
                                      <p:tavLst>
                                        <p:tav tm="0">
                                          <p:val>
                                            <p:strVal val="#ppt_h"/>
                                          </p:val>
                                        </p:tav>
                                        <p:tav tm="100000">
                                          <p:val>
                                            <p:strVal val="#ppt_h"/>
                                          </p:val>
                                        </p:tav>
                                      </p:tavLst>
                                    </p:anim>
                                  </p:childTnLst>
                                </p:cTn>
                              </p:par>
                            </p:childTnLst>
                          </p:cTn>
                        </p:par>
                        <p:par>
                          <p:cTn id="140" fill="hold">
                            <p:stCondLst>
                              <p:cond delay="3000"/>
                            </p:stCondLst>
                            <p:childTnLst>
                              <p:par>
                                <p:cTn id="141" presetID="2" presetClass="exit" presetSubtype="2" fill="hold" grpId="3" nodeType="afterEffect">
                                  <p:stCondLst>
                                    <p:cond delay="0"/>
                                  </p:stCondLst>
                                  <p:childTnLst>
                                    <p:anim calcmode="lin" valueType="num">
                                      <p:cBhvr additive="base">
                                        <p:cTn id="142" dur="3000"/>
                                        <p:tgtEl>
                                          <p:spTgt spid="5"/>
                                        </p:tgtEl>
                                        <p:attrNameLst>
                                          <p:attrName>ppt_x</p:attrName>
                                        </p:attrNameLst>
                                      </p:cBhvr>
                                      <p:tavLst>
                                        <p:tav tm="0">
                                          <p:val>
                                            <p:strVal val="ppt_x"/>
                                          </p:val>
                                        </p:tav>
                                        <p:tav tm="100000">
                                          <p:val>
                                            <p:strVal val="1+ppt_w/2"/>
                                          </p:val>
                                        </p:tav>
                                      </p:tavLst>
                                    </p:anim>
                                    <p:anim calcmode="lin" valueType="num">
                                      <p:cBhvr additive="base">
                                        <p:cTn id="143" dur="3000"/>
                                        <p:tgtEl>
                                          <p:spTgt spid="5"/>
                                        </p:tgtEl>
                                        <p:attrNameLst>
                                          <p:attrName>ppt_y</p:attrName>
                                        </p:attrNameLst>
                                      </p:cBhvr>
                                      <p:tavLst>
                                        <p:tav tm="0">
                                          <p:val>
                                            <p:strVal val="ppt_y"/>
                                          </p:val>
                                        </p:tav>
                                        <p:tav tm="100000">
                                          <p:val>
                                            <p:strVal val="ppt_y"/>
                                          </p:val>
                                        </p:tav>
                                      </p:tavLst>
                                    </p:anim>
                                    <p:set>
                                      <p:cBhvr>
                                        <p:cTn id="144" dur="1" fill="hold">
                                          <p:stCondLst>
                                            <p:cond delay="2999"/>
                                          </p:stCondLst>
                                        </p:cTn>
                                        <p:tgtEl>
                                          <p:spTgt spid="5"/>
                                        </p:tgtEl>
                                        <p:attrNameLst>
                                          <p:attrName>style.visibility</p:attrName>
                                        </p:attrNameLst>
                                      </p:cBhvr>
                                      <p:to>
                                        <p:strVal val="hidden"/>
                                      </p:to>
                                    </p:set>
                                  </p:childTnLst>
                                </p:cTn>
                              </p:par>
                              <p:par>
                                <p:cTn id="145" presetID="2" presetClass="exit" presetSubtype="2" fill="hold" grpId="3" nodeType="withEffect">
                                  <p:stCondLst>
                                    <p:cond delay="0"/>
                                  </p:stCondLst>
                                  <p:childTnLst>
                                    <p:anim calcmode="lin" valueType="num">
                                      <p:cBhvr additive="base">
                                        <p:cTn id="146" dur="3000"/>
                                        <p:tgtEl>
                                          <p:spTgt spid="7"/>
                                        </p:tgtEl>
                                        <p:attrNameLst>
                                          <p:attrName>ppt_x</p:attrName>
                                        </p:attrNameLst>
                                      </p:cBhvr>
                                      <p:tavLst>
                                        <p:tav tm="0">
                                          <p:val>
                                            <p:strVal val="ppt_x"/>
                                          </p:val>
                                        </p:tav>
                                        <p:tav tm="100000">
                                          <p:val>
                                            <p:strVal val="1+ppt_w/2"/>
                                          </p:val>
                                        </p:tav>
                                      </p:tavLst>
                                    </p:anim>
                                    <p:anim calcmode="lin" valueType="num">
                                      <p:cBhvr additive="base">
                                        <p:cTn id="147" dur="3000"/>
                                        <p:tgtEl>
                                          <p:spTgt spid="7"/>
                                        </p:tgtEl>
                                        <p:attrNameLst>
                                          <p:attrName>ppt_y</p:attrName>
                                        </p:attrNameLst>
                                      </p:cBhvr>
                                      <p:tavLst>
                                        <p:tav tm="0">
                                          <p:val>
                                            <p:strVal val="ppt_y"/>
                                          </p:val>
                                        </p:tav>
                                        <p:tav tm="100000">
                                          <p:val>
                                            <p:strVal val="ppt_y"/>
                                          </p:val>
                                        </p:tav>
                                      </p:tavLst>
                                    </p:anim>
                                    <p:set>
                                      <p:cBhvr>
                                        <p:cTn id="148" dur="1" fill="hold">
                                          <p:stCondLst>
                                            <p:cond delay="2999"/>
                                          </p:stCondLst>
                                        </p:cTn>
                                        <p:tgtEl>
                                          <p:spTgt spid="7"/>
                                        </p:tgtEl>
                                        <p:attrNameLst>
                                          <p:attrName>style.visibility</p:attrName>
                                        </p:attrNameLst>
                                      </p:cBhvr>
                                      <p:to>
                                        <p:strVal val="hidden"/>
                                      </p:to>
                                    </p:set>
                                  </p:childTnLst>
                                </p:cTn>
                              </p:par>
                              <p:par>
                                <p:cTn id="149" presetID="2" presetClass="exit" presetSubtype="2" fill="hold" grpId="3" nodeType="withEffect">
                                  <p:stCondLst>
                                    <p:cond delay="0"/>
                                  </p:stCondLst>
                                  <p:childTnLst>
                                    <p:anim calcmode="lin" valueType="num">
                                      <p:cBhvr additive="base">
                                        <p:cTn id="150" dur="3000"/>
                                        <p:tgtEl>
                                          <p:spTgt spid="9"/>
                                        </p:tgtEl>
                                        <p:attrNameLst>
                                          <p:attrName>ppt_x</p:attrName>
                                        </p:attrNameLst>
                                      </p:cBhvr>
                                      <p:tavLst>
                                        <p:tav tm="0">
                                          <p:val>
                                            <p:strVal val="ppt_x"/>
                                          </p:val>
                                        </p:tav>
                                        <p:tav tm="100000">
                                          <p:val>
                                            <p:strVal val="1+ppt_w/2"/>
                                          </p:val>
                                        </p:tav>
                                      </p:tavLst>
                                    </p:anim>
                                    <p:anim calcmode="lin" valueType="num">
                                      <p:cBhvr additive="base">
                                        <p:cTn id="151" dur="3000"/>
                                        <p:tgtEl>
                                          <p:spTgt spid="9"/>
                                        </p:tgtEl>
                                        <p:attrNameLst>
                                          <p:attrName>ppt_y</p:attrName>
                                        </p:attrNameLst>
                                      </p:cBhvr>
                                      <p:tavLst>
                                        <p:tav tm="0">
                                          <p:val>
                                            <p:strVal val="ppt_y"/>
                                          </p:val>
                                        </p:tav>
                                        <p:tav tm="100000">
                                          <p:val>
                                            <p:strVal val="ppt_y"/>
                                          </p:val>
                                        </p:tav>
                                      </p:tavLst>
                                    </p:anim>
                                    <p:set>
                                      <p:cBhvr>
                                        <p:cTn id="152" dur="1" fill="hold">
                                          <p:stCondLst>
                                            <p:cond delay="2999"/>
                                          </p:stCondLst>
                                        </p:cTn>
                                        <p:tgtEl>
                                          <p:spTgt spid="9"/>
                                        </p:tgtEl>
                                        <p:attrNameLst>
                                          <p:attrName>style.visibility</p:attrName>
                                        </p:attrNameLst>
                                      </p:cBhvr>
                                      <p:to>
                                        <p:strVal val="hidden"/>
                                      </p:to>
                                    </p:set>
                                  </p:childTnLst>
                                </p:cTn>
                              </p:par>
                              <p:par>
                                <p:cTn id="153" presetID="2" presetClass="exit" presetSubtype="2" fill="hold" grpId="3" nodeType="withEffect">
                                  <p:stCondLst>
                                    <p:cond delay="0"/>
                                  </p:stCondLst>
                                  <p:childTnLst>
                                    <p:anim calcmode="lin" valueType="num">
                                      <p:cBhvr additive="base">
                                        <p:cTn id="154" dur="3000"/>
                                        <p:tgtEl>
                                          <p:spTgt spid="10"/>
                                        </p:tgtEl>
                                        <p:attrNameLst>
                                          <p:attrName>ppt_x</p:attrName>
                                        </p:attrNameLst>
                                      </p:cBhvr>
                                      <p:tavLst>
                                        <p:tav tm="0">
                                          <p:val>
                                            <p:strVal val="ppt_x"/>
                                          </p:val>
                                        </p:tav>
                                        <p:tav tm="100000">
                                          <p:val>
                                            <p:strVal val="1+ppt_w/2"/>
                                          </p:val>
                                        </p:tav>
                                      </p:tavLst>
                                    </p:anim>
                                    <p:anim calcmode="lin" valueType="num">
                                      <p:cBhvr additive="base">
                                        <p:cTn id="155" dur="3000"/>
                                        <p:tgtEl>
                                          <p:spTgt spid="10"/>
                                        </p:tgtEl>
                                        <p:attrNameLst>
                                          <p:attrName>ppt_y</p:attrName>
                                        </p:attrNameLst>
                                      </p:cBhvr>
                                      <p:tavLst>
                                        <p:tav tm="0">
                                          <p:val>
                                            <p:strVal val="ppt_y"/>
                                          </p:val>
                                        </p:tav>
                                        <p:tav tm="100000">
                                          <p:val>
                                            <p:strVal val="ppt_y"/>
                                          </p:val>
                                        </p:tav>
                                      </p:tavLst>
                                    </p:anim>
                                    <p:set>
                                      <p:cBhvr>
                                        <p:cTn id="156" dur="1" fill="hold">
                                          <p:stCondLst>
                                            <p:cond delay="2999"/>
                                          </p:stCondLst>
                                        </p:cTn>
                                        <p:tgtEl>
                                          <p:spTgt spid="10"/>
                                        </p:tgtEl>
                                        <p:attrNameLst>
                                          <p:attrName>style.visibility</p:attrName>
                                        </p:attrNameLst>
                                      </p:cBhvr>
                                      <p:to>
                                        <p:strVal val="hidden"/>
                                      </p:to>
                                    </p:set>
                                  </p:childTnLst>
                                </p:cTn>
                              </p:par>
                              <p:par>
                                <p:cTn id="157" presetID="2" presetClass="exit" presetSubtype="2" fill="hold" grpId="3" nodeType="withEffect">
                                  <p:stCondLst>
                                    <p:cond delay="0"/>
                                  </p:stCondLst>
                                  <p:childTnLst>
                                    <p:anim calcmode="lin" valueType="num">
                                      <p:cBhvr additive="base">
                                        <p:cTn id="158" dur="3000"/>
                                        <p:tgtEl>
                                          <p:spTgt spid="15"/>
                                        </p:tgtEl>
                                        <p:attrNameLst>
                                          <p:attrName>ppt_x</p:attrName>
                                        </p:attrNameLst>
                                      </p:cBhvr>
                                      <p:tavLst>
                                        <p:tav tm="0">
                                          <p:val>
                                            <p:strVal val="ppt_x"/>
                                          </p:val>
                                        </p:tav>
                                        <p:tav tm="100000">
                                          <p:val>
                                            <p:strVal val="1+ppt_w/2"/>
                                          </p:val>
                                        </p:tav>
                                      </p:tavLst>
                                    </p:anim>
                                    <p:anim calcmode="lin" valueType="num">
                                      <p:cBhvr additive="base">
                                        <p:cTn id="159" dur="3000"/>
                                        <p:tgtEl>
                                          <p:spTgt spid="15"/>
                                        </p:tgtEl>
                                        <p:attrNameLst>
                                          <p:attrName>ppt_y</p:attrName>
                                        </p:attrNameLst>
                                      </p:cBhvr>
                                      <p:tavLst>
                                        <p:tav tm="0">
                                          <p:val>
                                            <p:strVal val="ppt_y"/>
                                          </p:val>
                                        </p:tav>
                                        <p:tav tm="100000">
                                          <p:val>
                                            <p:strVal val="ppt_y"/>
                                          </p:val>
                                        </p:tav>
                                      </p:tavLst>
                                    </p:anim>
                                    <p:set>
                                      <p:cBhvr>
                                        <p:cTn id="160" dur="1" fill="hold">
                                          <p:stCondLst>
                                            <p:cond delay="2999"/>
                                          </p:stCondLst>
                                        </p:cTn>
                                        <p:tgtEl>
                                          <p:spTgt spid="15"/>
                                        </p:tgtEl>
                                        <p:attrNameLst>
                                          <p:attrName>style.visibility</p:attrName>
                                        </p:attrNameLst>
                                      </p:cBhvr>
                                      <p:to>
                                        <p:strVal val="hidden"/>
                                      </p:to>
                                    </p:set>
                                  </p:childTnLst>
                                </p:cTn>
                              </p:par>
                              <p:par>
                                <p:cTn id="161" presetID="2" presetClass="exit" presetSubtype="2" fill="hold" grpId="3" nodeType="withEffect">
                                  <p:stCondLst>
                                    <p:cond delay="0"/>
                                  </p:stCondLst>
                                  <p:childTnLst>
                                    <p:anim calcmode="lin" valueType="num">
                                      <p:cBhvr additive="base">
                                        <p:cTn id="162" dur="3000"/>
                                        <p:tgtEl>
                                          <p:spTgt spid="16"/>
                                        </p:tgtEl>
                                        <p:attrNameLst>
                                          <p:attrName>ppt_x</p:attrName>
                                        </p:attrNameLst>
                                      </p:cBhvr>
                                      <p:tavLst>
                                        <p:tav tm="0">
                                          <p:val>
                                            <p:strVal val="ppt_x"/>
                                          </p:val>
                                        </p:tav>
                                        <p:tav tm="100000">
                                          <p:val>
                                            <p:strVal val="1+ppt_w/2"/>
                                          </p:val>
                                        </p:tav>
                                      </p:tavLst>
                                    </p:anim>
                                    <p:anim calcmode="lin" valueType="num">
                                      <p:cBhvr additive="base">
                                        <p:cTn id="163" dur="3000"/>
                                        <p:tgtEl>
                                          <p:spTgt spid="16"/>
                                        </p:tgtEl>
                                        <p:attrNameLst>
                                          <p:attrName>ppt_y</p:attrName>
                                        </p:attrNameLst>
                                      </p:cBhvr>
                                      <p:tavLst>
                                        <p:tav tm="0">
                                          <p:val>
                                            <p:strVal val="ppt_y"/>
                                          </p:val>
                                        </p:tav>
                                        <p:tav tm="100000">
                                          <p:val>
                                            <p:strVal val="ppt_y"/>
                                          </p:val>
                                        </p:tav>
                                      </p:tavLst>
                                    </p:anim>
                                    <p:set>
                                      <p:cBhvr>
                                        <p:cTn id="164" dur="1" fill="hold">
                                          <p:stCondLst>
                                            <p:cond delay="2999"/>
                                          </p:stCondLst>
                                        </p:cTn>
                                        <p:tgtEl>
                                          <p:spTgt spid="16"/>
                                        </p:tgtEl>
                                        <p:attrNameLst>
                                          <p:attrName>style.visibility</p:attrName>
                                        </p:attrNameLst>
                                      </p:cBhvr>
                                      <p:to>
                                        <p:strVal val="hidden"/>
                                      </p:to>
                                    </p:set>
                                  </p:childTnLst>
                                </p:cTn>
                              </p:par>
                              <p:par>
                                <p:cTn id="165" presetID="2" presetClass="exit" presetSubtype="8" fill="hold" grpId="3" nodeType="withEffect">
                                  <p:stCondLst>
                                    <p:cond delay="0"/>
                                  </p:stCondLst>
                                  <p:childTnLst>
                                    <p:anim calcmode="lin" valueType="num">
                                      <p:cBhvr additive="base">
                                        <p:cTn id="166" dur="3000"/>
                                        <p:tgtEl>
                                          <p:spTgt spid="6"/>
                                        </p:tgtEl>
                                        <p:attrNameLst>
                                          <p:attrName>ppt_x</p:attrName>
                                        </p:attrNameLst>
                                      </p:cBhvr>
                                      <p:tavLst>
                                        <p:tav tm="0">
                                          <p:val>
                                            <p:strVal val="ppt_x"/>
                                          </p:val>
                                        </p:tav>
                                        <p:tav tm="100000">
                                          <p:val>
                                            <p:strVal val="0-ppt_w/2"/>
                                          </p:val>
                                        </p:tav>
                                      </p:tavLst>
                                    </p:anim>
                                    <p:anim calcmode="lin" valueType="num">
                                      <p:cBhvr additive="base">
                                        <p:cTn id="167" dur="3000"/>
                                        <p:tgtEl>
                                          <p:spTgt spid="6"/>
                                        </p:tgtEl>
                                        <p:attrNameLst>
                                          <p:attrName>ppt_y</p:attrName>
                                        </p:attrNameLst>
                                      </p:cBhvr>
                                      <p:tavLst>
                                        <p:tav tm="0">
                                          <p:val>
                                            <p:strVal val="ppt_y"/>
                                          </p:val>
                                        </p:tav>
                                        <p:tav tm="100000">
                                          <p:val>
                                            <p:strVal val="ppt_y"/>
                                          </p:val>
                                        </p:tav>
                                      </p:tavLst>
                                    </p:anim>
                                    <p:set>
                                      <p:cBhvr>
                                        <p:cTn id="168" dur="1" fill="hold">
                                          <p:stCondLst>
                                            <p:cond delay="2999"/>
                                          </p:stCondLst>
                                        </p:cTn>
                                        <p:tgtEl>
                                          <p:spTgt spid="6"/>
                                        </p:tgtEl>
                                        <p:attrNameLst>
                                          <p:attrName>style.visibility</p:attrName>
                                        </p:attrNameLst>
                                      </p:cBhvr>
                                      <p:to>
                                        <p:strVal val="hidden"/>
                                      </p:to>
                                    </p:set>
                                  </p:childTnLst>
                                </p:cTn>
                              </p:par>
                              <p:par>
                                <p:cTn id="169" presetID="2" presetClass="exit" presetSubtype="8" fill="hold" grpId="3" nodeType="withEffect">
                                  <p:stCondLst>
                                    <p:cond delay="0"/>
                                  </p:stCondLst>
                                  <p:childTnLst>
                                    <p:anim calcmode="lin" valueType="num">
                                      <p:cBhvr additive="base">
                                        <p:cTn id="170" dur="3000"/>
                                        <p:tgtEl>
                                          <p:spTgt spid="8"/>
                                        </p:tgtEl>
                                        <p:attrNameLst>
                                          <p:attrName>ppt_x</p:attrName>
                                        </p:attrNameLst>
                                      </p:cBhvr>
                                      <p:tavLst>
                                        <p:tav tm="0">
                                          <p:val>
                                            <p:strVal val="ppt_x"/>
                                          </p:val>
                                        </p:tav>
                                        <p:tav tm="100000">
                                          <p:val>
                                            <p:strVal val="0-ppt_w/2"/>
                                          </p:val>
                                        </p:tav>
                                      </p:tavLst>
                                    </p:anim>
                                    <p:anim calcmode="lin" valueType="num">
                                      <p:cBhvr additive="base">
                                        <p:cTn id="171" dur="3000"/>
                                        <p:tgtEl>
                                          <p:spTgt spid="8"/>
                                        </p:tgtEl>
                                        <p:attrNameLst>
                                          <p:attrName>ppt_y</p:attrName>
                                        </p:attrNameLst>
                                      </p:cBhvr>
                                      <p:tavLst>
                                        <p:tav tm="0">
                                          <p:val>
                                            <p:strVal val="ppt_y"/>
                                          </p:val>
                                        </p:tav>
                                        <p:tav tm="100000">
                                          <p:val>
                                            <p:strVal val="ppt_y"/>
                                          </p:val>
                                        </p:tav>
                                      </p:tavLst>
                                    </p:anim>
                                    <p:set>
                                      <p:cBhvr>
                                        <p:cTn id="172" dur="1" fill="hold">
                                          <p:stCondLst>
                                            <p:cond delay="2999"/>
                                          </p:stCondLst>
                                        </p:cTn>
                                        <p:tgtEl>
                                          <p:spTgt spid="8"/>
                                        </p:tgtEl>
                                        <p:attrNameLst>
                                          <p:attrName>style.visibility</p:attrName>
                                        </p:attrNameLst>
                                      </p:cBhvr>
                                      <p:to>
                                        <p:strVal val="hidden"/>
                                      </p:to>
                                    </p:set>
                                  </p:childTnLst>
                                </p:cTn>
                              </p:par>
                              <p:par>
                                <p:cTn id="173" presetID="2" presetClass="exit" presetSubtype="8" fill="hold" grpId="3" nodeType="withEffect">
                                  <p:stCondLst>
                                    <p:cond delay="0"/>
                                  </p:stCondLst>
                                  <p:childTnLst>
                                    <p:anim calcmode="lin" valueType="num">
                                      <p:cBhvr additive="base">
                                        <p:cTn id="174" dur="3000"/>
                                        <p:tgtEl>
                                          <p:spTgt spid="11"/>
                                        </p:tgtEl>
                                        <p:attrNameLst>
                                          <p:attrName>ppt_x</p:attrName>
                                        </p:attrNameLst>
                                      </p:cBhvr>
                                      <p:tavLst>
                                        <p:tav tm="0">
                                          <p:val>
                                            <p:strVal val="ppt_x"/>
                                          </p:val>
                                        </p:tav>
                                        <p:tav tm="100000">
                                          <p:val>
                                            <p:strVal val="0-ppt_w/2"/>
                                          </p:val>
                                        </p:tav>
                                      </p:tavLst>
                                    </p:anim>
                                    <p:anim calcmode="lin" valueType="num">
                                      <p:cBhvr additive="base">
                                        <p:cTn id="175" dur="3000"/>
                                        <p:tgtEl>
                                          <p:spTgt spid="11"/>
                                        </p:tgtEl>
                                        <p:attrNameLst>
                                          <p:attrName>ppt_y</p:attrName>
                                        </p:attrNameLst>
                                      </p:cBhvr>
                                      <p:tavLst>
                                        <p:tav tm="0">
                                          <p:val>
                                            <p:strVal val="ppt_y"/>
                                          </p:val>
                                        </p:tav>
                                        <p:tav tm="100000">
                                          <p:val>
                                            <p:strVal val="ppt_y"/>
                                          </p:val>
                                        </p:tav>
                                      </p:tavLst>
                                    </p:anim>
                                    <p:set>
                                      <p:cBhvr>
                                        <p:cTn id="176" dur="1" fill="hold">
                                          <p:stCondLst>
                                            <p:cond delay="2999"/>
                                          </p:stCondLst>
                                        </p:cTn>
                                        <p:tgtEl>
                                          <p:spTgt spid="11"/>
                                        </p:tgtEl>
                                        <p:attrNameLst>
                                          <p:attrName>style.visibility</p:attrName>
                                        </p:attrNameLst>
                                      </p:cBhvr>
                                      <p:to>
                                        <p:strVal val="hidden"/>
                                      </p:to>
                                    </p:set>
                                  </p:childTnLst>
                                </p:cTn>
                              </p:par>
                              <p:par>
                                <p:cTn id="177" presetID="2" presetClass="exit" presetSubtype="8" fill="hold" grpId="3" nodeType="withEffect">
                                  <p:stCondLst>
                                    <p:cond delay="0"/>
                                  </p:stCondLst>
                                  <p:childTnLst>
                                    <p:anim calcmode="lin" valueType="num">
                                      <p:cBhvr additive="base">
                                        <p:cTn id="178" dur="3000"/>
                                        <p:tgtEl>
                                          <p:spTgt spid="12"/>
                                        </p:tgtEl>
                                        <p:attrNameLst>
                                          <p:attrName>ppt_x</p:attrName>
                                        </p:attrNameLst>
                                      </p:cBhvr>
                                      <p:tavLst>
                                        <p:tav tm="0">
                                          <p:val>
                                            <p:strVal val="ppt_x"/>
                                          </p:val>
                                        </p:tav>
                                        <p:tav tm="100000">
                                          <p:val>
                                            <p:strVal val="0-ppt_w/2"/>
                                          </p:val>
                                        </p:tav>
                                      </p:tavLst>
                                    </p:anim>
                                    <p:anim calcmode="lin" valueType="num">
                                      <p:cBhvr additive="base">
                                        <p:cTn id="179" dur="3000"/>
                                        <p:tgtEl>
                                          <p:spTgt spid="12"/>
                                        </p:tgtEl>
                                        <p:attrNameLst>
                                          <p:attrName>ppt_y</p:attrName>
                                        </p:attrNameLst>
                                      </p:cBhvr>
                                      <p:tavLst>
                                        <p:tav tm="0">
                                          <p:val>
                                            <p:strVal val="ppt_y"/>
                                          </p:val>
                                        </p:tav>
                                        <p:tav tm="100000">
                                          <p:val>
                                            <p:strVal val="ppt_y"/>
                                          </p:val>
                                        </p:tav>
                                      </p:tavLst>
                                    </p:anim>
                                    <p:set>
                                      <p:cBhvr>
                                        <p:cTn id="180" dur="1" fill="hold">
                                          <p:stCondLst>
                                            <p:cond delay="2999"/>
                                          </p:stCondLst>
                                        </p:cTn>
                                        <p:tgtEl>
                                          <p:spTgt spid="12"/>
                                        </p:tgtEl>
                                        <p:attrNameLst>
                                          <p:attrName>style.visibility</p:attrName>
                                        </p:attrNameLst>
                                      </p:cBhvr>
                                      <p:to>
                                        <p:strVal val="hidden"/>
                                      </p:to>
                                    </p:set>
                                  </p:childTnLst>
                                </p:cTn>
                              </p:par>
                              <p:par>
                                <p:cTn id="181" presetID="2" presetClass="exit" presetSubtype="8" fill="hold" grpId="3" nodeType="withEffect">
                                  <p:stCondLst>
                                    <p:cond delay="0"/>
                                  </p:stCondLst>
                                  <p:childTnLst>
                                    <p:anim calcmode="lin" valueType="num">
                                      <p:cBhvr additive="base">
                                        <p:cTn id="182" dur="3000"/>
                                        <p:tgtEl>
                                          <p:spTgt spid="13"/>
                                        </p:tgtEl>
                                        <p:attrNameLst>
                                          <p:attrName>ppt_x</p:attrName>
                                        </p:attrNameLst>
                                      </p:cBhvr>
                                      <p:tavLst>
                                        <p:tav tm="0">
                                          <p:val>
                                            <p:strVal val="ppt_x"/>
                                          </p:val>
                                        </p:tav>
                                        <p:tav tm="100000">
                                          <p:val>
                                            <p:strVal val="0-ppt_w/2"/>
                                          </p:val>
                                        </p:tav>
                                      </p:tavLst>
                                    </p:anim>
                                    <p:anim calcmode="lin" valueType="num">
                                      <p:cBhvr additive="base">
                                        <p:cTn id="183" dur="3000"/>
                                        <p:tgtEl>
                                          <p:spTgt spid="13"/>
                                        </p:tgtEl>
                                        <p:attrNameLst>
                                          <p:attrName>ppt_y</p:attrName>
                                        </p:attrNameLst>
                                      </p:cBhvr>
                                      <p:tavLst>
                                        <p:tav tm="0">
                                          <p:val>
                                            <p:strVal val="ppt_y"/>
                                          </p:val>
                                        </p:tav>
                                        <p:tav tm="100000">
                                          <p:val>
                                            <p:strVal val="ppt_y"/>
                                          </p:val>
                                        </p:tav>
                                      </p:tavLst>
                                    </p:anim>
                                    <p:set>
                                      <p:cBhvr>
                                        <p:cTn id="184" dur="1" fill="hold">
                                          <p:stCondLst>
                                            <p:cond delay="2999"/>
                                          </p:stCondLst>
                                        </p:cTn>
                                        <p:tgtEl>
                                          <p:spTgt spid="13"/>
                                        </p:tgtEl>
                                        <p:attrNameLst>
                                          <p:attrName>style.visibility</p:attrName>
                                        </p:attrNameLst>
                                      </p:cBhvr>
                                      <p:to>
                                        <p:strVal val="hidden"/>
                                      </p:to>
                                    </p:set>
                                  </p:childTnLst>
                                </p:cTn>
                              </p:par>
                              <p:par>
                                <p:cTn id="185" presetID="2" presetClass="exit" presetSubtype="8" fill="hold" grpId="3" nodeType="withEffect">
                                  <p:stCondLst>
                                    <p:cond delay="0"/>
                                  </p:stCondLst>
                                  <p:childTnLst>
                                    <p:anim calcmode="lin" valueType="num">
                                      <p:cBhvr additive="base">
                                        <p:cTn id="186" dur="3000"/>
                                        <p:tgtEl>
                                          <p:spTgt spid="14"/>
                                        </p:tgtEl>
                                        <p:attrNameLst>
                                          <p:attrName>ppt_x</p:attrName>
                                        </p:attrNameLst>
                                      </p:cBhvr>
                                      <p:tavLst>
                                        <p:tav tm="0">
                                          <p:val>
                                            <p:strVal val="ppt_x"/>
                                          </p:val>
                                        </p:tav>
                                        <p:tav tm="100000">
                                          <p:val>
                                            <p:strVal val="0-ppt_w/2"/>
                                          </p:val>
                                        </p:tav>
                                      </p:tavLst>
                                    </p:anim>
                                    <p:anim calcmode="lin" valueType="num">
                                      <p:cBhvr additive="base">
                                        <p:cTn id="187" dur="3000"/>
                                        <p:tgtEl>
                                          <p:spTgt spid="14"/>
                                        </p:tgtEl>
                                        <p:attrNameLst>
                                          <p:attrName>ppt_y</p:attrName>
                                        </p:attrNameLst>
                                      </p:cBhvr>
                                      <p:tavLst>
                                        <p:tav tm="0">
                                          <p:val>
                                            <p:strVal val="ppt_y"/>
                                          </p:val>
                                        </p:tav>
                                        <p:tav tm="100000">
                                          <p:val>
                                            <p:strVal val="ppt_y"/>
                                          </p:val>
                                        </p:tav>
                                      </p:tavLst>
                                    </p:anim>
                                    <p:set>
                                      <p:cBhvr>
                                        <p:cTn id="188" dur="1" fill="hold">
                                          <p:stCondLst>
                                            <p:cond delay="2999"/>
                                          </p:stCondLst>
                                        </p:cTn>
                                        <p:tgtEl>
                                          <p:spTgt spid="14"/>
                                        </p:tgtEl>
                                        <p:attrNameLst>
                                          <p:attrName>style.visibility</p:attrName>
                                        </p:attrNameLst>
                                      </p:cBhvr>
                                      <p:to>
                                        <p:strVal val="hidden"/>
                                      </p:to>
                                    </p:set>
                                  </p:childTnLst>
                                </p:cTn>
                              </p:par>
                              <p:par>
                                <p:cTn id="189" presetID="23" presetClass="entr" presetSubtype="272" fill="hold" nodeType="withEffect">
                                  <p:stCondLst>
                                    <p:cond delay="0"/>
                                  </p:stCondLst>
                                  <p:childTnLst>
                                    <p:set>
                                      <p:cBhvr>
                                        <p:cTn id="190" dur="1" fill="hold">
                                          <p:stCondLst>
                                            <p:cond delay="0"/>
                                          </p:stCondLst>
                                        </p:cTn>
                                        <p:tgtEl>
                                          <p:spTgt spid="4"/>
                                        </p:tgtEl>
                                        <p:attrNameLst>
                                          <p:attrName>style.visibility</p:attrName>
                                        </p:attrNameLst>
                                      </p:cBhvr>
                                      <p:to>
                                        <p:strVal val="visible"/>
                                      </p:to>
                                    </p:set>
                                    <p:anim calcmode="lin" valueType="num">
                                      <p:cBhvr>
                                        <p:cTn id="191" dur="3000" fill="hold"/>
                                        <p:tgtEl>
                                          <p:spTgt spid="4"/>
                                        </p:tgtEl>
                                        <p:attrNameLst>
                                          <p:attrName>ppt_w</p:attrName>
                                        </p:attrNameLst>
                                      </p:cBhvr>
                                      <p:tavLst>
                                        <p:tav tm="0">
                                          <p:val>
                                            <p:strVal val="2/3*#ppt_w"/>
                                          </p:val>
                                        </p:tav>
                                        <p:tav tm="100000">
                                          <p:val>
                                            <p:strVal val="#ppt_w"/>
                                          </p:val>
                                        </p:tav>
                                      </p:tavLst>
                                    </p:anim>
                                    <p:anim calcmode="lin" valueType="num">
                                      <p:cBhvr>
                                        <p:cTn id="192" dur="3000" fill="hold"/>
                                        <p:tgtEl>
                                          <p:spTgt spid="4"/>
                                        </p:tgtEl>
                                        <p:attrNameLst>
                                          <p:attrName>ppt_h</p:attrName>
                                        </p:attrNameLst>
                                      </p:cBhvr>
                                      <p:tavLst>
                                        <p:tav tm="0">
                                          <p:val>
                                            <p:strVal val="2/3*#ppt_h"/>
                                          </p:val>
                                        </p:tav>
                                        <p:tav tm="100000">
                                          <p:val>
                                            <p:strVal val="#ppt_h"/>
                                          </p:val>
                                        </p:tav>
                                      </p:tavLst>
                                    </p:anim>
                                  </p:childTnLst>
                                </p:cTn>
                              </p:par>
                              <p:par>
                                <p:cTn id="193" presetID="8" presetClass="entr" presetSubtype="32" fill="hold" nodeType="withEffect">
                                  <p:stCondLst>
                                    <p:cond delay="0"/>
                                  </p:stCondLst>
                                  <p:childTnLst>
                                    <p:set>
                                      <p:cBhvr>
                                        <p:cTn id="194" dur="1" fill="hold">
                                          <p:stCondLst>
                                            <p:cond delay="0"/>
                                          </p:stCondLst>
                                        </p:cTn>
                                        <p:tgtEl>
                                          <p:spTgt spid="4"/>
                                        </p:tgtEl>
                                        <p:attrNameLst>
                                          <p:attrName>style.visibility</p:attrName>
                                        </p:attrNameLst>
                                      </p:cBhvr>
                                      <p:to>
                                        <p:strVal val="visible"/>
                                      </p:to>
                                    </p:set>
                                    <p:animEffect transition="in" filter="diamond(out)">
                                      <p:cBhvr>
                                        <p:cTn id="195"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chemeClr val="accent5">
                  <a:lumMod val="50000"/>
                  <a:shade val="30000"/>
                  <a:satMod val="115000"/>
                </a:schemeClr>
              </a:gs>
              <a:gs pos="50000">
                <a:schemeClr val="accent5">
                  <a:lumMod val="50000"/>
                  <a:shade val="67500"/>
                  <a:satMod val="115000"/>
                </a:schemeClr>
              </a:gs>
              <a:gs pos="100000">
                <a:schemeClr val="accent5">
                  <a:lumMod val="50000"/>
                  <a:shade val="100000"/>
                  <a:satMod val="115000"/>
                </a:schemeClr>
              </a:gs>
            </a:gsLst>
            <a:lin ang="16200000" scaled="1"/>
            <a:tileRect/>
          </a:gradFill>
        </p:spPr>
        <p:txBody>
          <a:bodyPr/>
          <a:lstStyle/>
          <a:p>
            <a:endParaRPr lang="es-ES" dirty="0"/>
          </a:p>
        </p:txBody>
      </p:sp>
      <p:pic>
        <p:nvPicPr>
          <p:cNvPr id="4" name="3 Imagen" descr="2048 (19).jpg"/>
          <p:cNvPicPr>
            <a:picLocks noChangeAspect="1"/>
          </p:cNvPicPr>
          <p:nvPr/>
        </p:nvPicPr>
        <p:blipFill>
          <a:blip r:embed="rId2"/>
          <a:stretch>
            <a:fillRect/>
          </a:stretch>
        </p:blipFill>
        <p:spPr>
          <a:xfrm>
            <a:off x="0" y="0"/>
            <a:ext cx="9152930" cy="6858000"/>
          </a:xfrm>
          <a:prstGeom prst="rect">
            <a:avLst/>
          </a:prstGeom>
        </p:spPr>
      </p:pic>
      <p:sp>
        <p:nvSpPr>
          <p:cNvPr id="5" name="4 Rombo"/>
          <p:cNvSpPr/>
          <p:nvPr/>
        </p:nvSpPr>
        <p:spPr>
          <a:xfrm>
            <a:off x="2071670" y="5286388"/>
            <a:ext cx="2500298" cy="1571612"/>
          </a:xfrm>
          <a:prstGeom prst="diamond">
            <a:avLst/>
          </a:prstGeom>
          <a:gradFill flip="none" rotWithShape="1">
            <a:gsLst>
              <a:gs pos="0">
                <a:schemeClr val="tx2">
                  <a:lumMod val="90000"/>
                </a:schemeClr>
              </a:gs>
              <a:gs pos="50000">
                <a:schemeClr val="tx2">
                  <a:lumMod val="25000"/>
                  <a:shade val="67500"/>
                  <a:satMod val="115000"/>
                </a:schemeClr>
              </a:gs>
              <a:gs pos="100000">
                <a:schemeClr val="tx2">
                  <a:lumMod val="25000"/>
                  <a:shade val="100000"/>
                  <a:satMod val="115000"/>
                </a:schemeClr>
              </a:gs>
            </a:gsLst>
            <a:path path="circl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ombo"/>
          <p:cNvSpPr/>
          <p:nvPr/>
        </p:nvSpPr>
        <p:spPr>
          <a:xfrm>
            <a:off x="2071670" y="3571876"/>
            <a:ext cx="2500298" cy="1714488"/>
          </a:xfrm>
          <a:prstGeom prst="diamond">
            <a:avLst/>
          </a:prstGeom>
          <a:gradFill flip="none" rotWithShape="1">
            <a:gsLst>
              <a:gs pos="0">
                <a:schemeClr val="tx2">
                  <a:lumMod val="90000"/>
                </a:schemeClr>
              </a:gs>
              <a:gs pos="50000">
                <a:schemeClr val="tx2">
                  <a:lumMod val="25000"/>
                  <a:shade val="67500"/>
                  <a:satMod val="115000"/>
                </a:schemeClr>
              </a:gs>
              <a:gs pos="100000">
                <a:schemeClr val="tx2">
                  <a:lumMod val="25000"/>
                  <a:shade val="100000"/>
                  <a:satMod val="115000"/>
                </a:schemeClr>
              </a:gs>
            </a:gsLst>
            <a:path path="circl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ombo"/>
          <p:cNvSpPr/>
          <p:nvPr/>
        </p:nvSpPr>
        <p:spPr>
          <a:xfrm>
            <a:off x="2071670" y="1857364"/>
            <a:ext cx="2500298" cy="1714512"/>
          </a:xfrm>
          <a:prstGeom prst="diamond">
            <a:avLst/>
          </a:prstGeom>
          <a:gradFill flip="none" rotWithShape="1">
            <a:gsLst>
              <a:gs pos="0">
                <a:schemeClr val="tx2">
                  <a:lumMod val="90000"/>
                </a:schemeClr>
              </a:gs>
              <a:gs pos="50000">
                <a:schemeClr val="tx2">
                  <a:lumMod val="25000"/>
                  <a:shade val="67500"/>
                  <a:satMod val="115000"/>
                </a:schemeClr>
              </a:gs>
              <a:gs pos="100000">
                <a:schemeClr val="tx2">
                  <a:lumMod val="25000"/>
                  <a:shade val="100000"/>
                  <a:satMod val="115000"/>
                </a:schemeClr>
              </a:gs>
            </a:gsLst>
            <a:path path="circl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ombo"/>
          <p:cNvSpPr/>
          <p:nvPr/>
        </p:nvSpPr>
        <p:spPr>
          <a:xfrm>
            <a:off x="2071670" y="0"/>
            <a:ext cx="2500298" cy="1785950"/>
          </a:xfrm>
          <a:prstGeom prst="diamond">
            <a:avLst/>
          </a:prstGeom>
          <a:gradFill flip="none" rotWithShape="1">
            <a:gsLst>
              <a:gs pos="0">
                <a:schemeClr val="tx2">
                  <a:lumMod val="90000"/>
                </a:schemeClr>
              </a:gs>
              <a:gs pos="50000">
                <a:schemeClr val="tx2">
                  <a:lumMod val="25000"/>
                  <a:shade val="67500"/>
                  <a:satMod val="115000"/>
                </a:schemeClr>
              </a:gs>
              <a:gs pos="100000">
                <a:schemeClr val="tx2">
                  <a:lumMod val="25000"/>
                  <a:shade val="100000"/>
                  <a:satMod val="115000"/>
                </a:schemeClr>
              </a:gs>
            </a:gsLst>
            <a:path path="circl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ombo"/>
          <p:cNvSpPr/>
          <p:nvPr/>
        </p:nvSpPr>
        <p:spPr>
          <a:xfrm>
            <a:off x="4572000" y="5286388"/>
            <a:ext cx="2500298" cy="1571612"/>
          </a:xfrm>
          <a:prstGeom prst="diamond">
            <a:avLst/>
          </a:prstGeom>
          <a:gradFill flip="none" rotWithShape="1">
            <a:gsLst>
              <a:gs pos="0">
                <a:schemeClr val="tx2">
                  <a:lumMod val="90000"/>
                </a:schemeClr>
              </a:gs>
              <a:gs pos="50000">
                <a:schemeClr val="tx2">
                  <a:lumMod val="25000"/>
                  <a:shade val="67500"/>
                  <a:satMod val="115000"/>
                </a:schemeClr>
              </a:gs>
              <a:gs pos="100000">
                <a:schemeClr val="tx2">
                  <a:lumMod val="25000"/>
                  <a:shade val="100000"/>
                  <a:satMod val="115000"/>
                </a:schemeClr>
              </a:gs>
            </a:gsLst>
            <a:path path="circl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ombo"/>
          <p:cNvSpPr/>
          <p:nvPr/>
        </p:nvSpPr>
        <p:spPr>
          <a:xfrm>
            <a:off x="4572000" y="3571876"/>
            <a:ext cx="2500298" cy="1714488"/>
          </a:xfrm>
          <a:prstGeom prst="diamond">
            <a:avLst/>
          </a:prstGeom>
          <a:gradFill flip="none" rotWithShape="1">
            <a:gsLst>
              <a:gs pos="0">
                <a:schemeClr val="tx2">
                  <a:lumMod val="90000"/>
                </a:schemeClr>
              </a:gs>
              <a:gs pos="50000">
                <a:schemeClr val="tx2">
                  <a:lumMod val="25000"/>
                  <a:shade val="67500"/>
                  <a:satMod val="115000"/>
                </a:schemeClr>
              </a:gs>
              <a:gs pos="100000">
                <a:schemeClr val="tx2">
                  <a:lumMod val="25000"/>
                  <a:shade val="100000"/>
                  <a:satMod val="115000"/>
                </a:schemeClr>
              </a:gs>
            </a:gsLst>
            <a:path path="circl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ombo"/>
          <p:cNvSpPr/>
          <p:nvPr/>
        </p:nvSpPr>
        <p:spPr>
          <a:xfrm>
            <a:off x="4572000" y="1857364"/>
            <a:ext cx="2500298" cy="1714512"/>
          </a:xfrm>
          <a:prstGeom prst="diamond">
            <a:avLst/>
          </a:prstGeom>
          <a:gradFill flip="none" rotWithShape="1">
            <a:gsLst>
              <a:gs pos="0">
                <a:schemeClr val="tx2">
                  <a:lumMod val="90000"/>
                </a:schemeClr>
              </a:gs>
              <a:gs pos="50000">
                <a:schemeClr val="tx2">
                  <a:lumMod val="25000"/>
                  <a:shade val="67500"/>
                  <a:satMod val="115000"/>
                </a:schemeClr>
              </a:gs>
              <a:gs pos="100000">
                <a:schemeClr val="tx2">
                  <a:lumMod val="25000"/>
                  <a:shade val="100000"/>
                  <a:satMod val="115000"/>
                </a:schemeClr>
              </a:gs>
            </a:gsLst>
            <a:path path="circl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ombo"/>
          <p:cNvSpPr/>
          <p:nvPr/>
        </p:nvSpPr>
        <p:spPr>
          <a:xfrm>
            <a:off x="4572000" y="0"/>
            <a:ext cx="2500298" cy="1785950"/>
          </a:xfrm>
          <a:prstGeom prst="diamond">
            <a:avLst/>
          </a:prstGeom>
          <a:gradFill flip="none" rotWithShape="1">
            <a:gsLst>
              <a:gs pos="0">
                <a:schemeClr val="tx2">
                  <a:lumMod val="90000"/>
                </a:schemeClr>
              </a:gs>
              <a:gs pos="50000">
                <a:schemeClr val="tx2">
                  <a:lumMod val="25000"/>
                  <a:shade val="67500"/>
                  <a:satMod val="115000"/>
                </a:schemeClr>
              </a:gs>
              <a:gs pos="100000">
                <a:schemeClr val="tx2">
                  <a:lumMod val="25000"/>
                  <a:shade val="100000"/>
                  <a:satMod val="115000"/>
                </a:schemeClr>
              </a:gs>
            </a:gsLst>
            <a:path path="circl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a:off x="0" y="0"/>
            <a:ext cx="9358346" cy="7929594"/>
          </a:xfrm>
          <a:prstGeom prst="rect">
            <a:avLst/>
          </a:prstGeom>
          <a:gradFill flip="none" rotWithShape="1">
            <a:gsLst>
              <a:gs pos="0">
                <a:schemeClr val="tx2">
                  <a:lumMod val="50000"/>
                  <a:shade val="30000"/>
                  <a:satMod val="115000"/>
                </a:schemeClr>
              </a:gs>
              <a:gs pos="50000">
                <a:schemeClr val="tx2">
                  <a:lumMod val="50000"/>
                  <a:shade val="67500"/>
                  <a:satMod val="115000"/>
                </a:schemeClr>
              </a:gs>
              <a:gs pos="100000">
                <a:schemeClr val="tx2">
                  <a:lumMod val="50000"/>
                  <a:shade val="100000"/>
                  <a:satMod val="115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3"/>
                                        </p:tgtEl>
                                        <p:attrNameLst>
                                          <p:attrName>style.opacity</p:attrName>
                                        </p:attrNameLst>
                                      </p:cBhvr>
                                      <p:to>
                                        <p:strVal val="0"/>
                                      </p:to>
                                    </p:set>
                                    <p:animEffect filter="image" prLst="opacity: 0">
                                      <p:cBhvr rctx="IE">
                                        <p:cTn id="7" dur="indefinite"/>
                                        <p:tgtEl>
                                          <p:spTgt spid="13"/>
                                        </p:tgtEl>
                                      </p:cBhvr>
                                    </p:animEffect>
                                  </p:childTnLst>
                                </p:cTn>
                              </p:par>
                              <p:par>
                                <p:cTn id="8" presetID="2" presetClass="entr" presetSubtype="2"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3000" fill="hold"/>
                                        <p:tgtEl>
                                          <p:spTgt spid="5"/>
                                        </p:tgtEl>
                                        <p:attrNameLst>
                                          <p:attrName>ppt_x</p:attrName>
                                        </p:attrNameLst>
                                      </p:cBhvr>
                                      <p:tavLst>
                                        <p:tav tm="0">
                                          <p:val>
                                            <p:strVal val="1+#ppt_w/2"/>
                                          </p:val>
                                        </p:tav>
                                        <p:tav tm="100000">
                                          <p:val>
                                            <p:strVal val="#ppt_x"/>
                                          </p:val>
                                        </p:tav>
                                      </p:tavLst>
                                    </p:anim>
                                    <p:anim calcmode="lin" valueType="num">
                                      <p:cBhvr additive="base">
                                        <p:cTn id="11" dur="3000" fill="hold"/>
                                        <p:tgtEl>
                                          <p:spTgt spid="5"/>
                                        </p:tgtEl>
                                        <p:attrNameLst>
                                          <p:attrName>ppt_y</p:attrName>
                                        </p:attrNameLst>
                                      </p:cBhvr>
                                      <p:tavLst>
                                        <p:tav tm="0">
                                          <p:val>
                                            <p:strVal val="#ppt_y"/>
                                          </p:val>
                                        </p:tav>
                                        <p:tav tm="100000">
                                          <p:val>
                                            <p:strVal val="#ppt_y"/>
                                          </p:val>
                                        </p:tav>
                                      </p:tavLst>
                                    </p:anim>
                                  </p:childTnLst>
                                </p:cTn>
                              </p:par>
                              <p:par>
                                <p:cTn id="12" presetID="2" presetClass="entr" presetSubtype="2" fill="hold" grpId="0"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3000" fill="hold"/>
                                        <p:tgtEl>
                                          <p:spTgt spid="6"/>
                                        </p:tgtEl>
                                        <p:attrNameLst>
                                          <p:attrName>ppt_x</p:attrName>
                                        </p:attrNameLst>
                                      </p:cBhvr>
                                      <p:tavLst>
                                        <p:tav tm="0">
                                          <p:val>
                                            <p:strVal val="1+#ppt_w/2"/>
                                          </p:val>
                                        </p:tav>
                                        <p:tav tm="100000">
                                          <p:val>
                                            <p:strVal val="#ppt_x"/>
                                          </p:val>
                                        </p:tav>
                                      </p:tavLst>
                                    </p:anim>
                                    <p:anim calcmode="lin" valueType="num">
                                      <p:cBhvr additive="base">
                                        <p:cTn id="15" dur="3000" fill="hold"/>
                                        <p:tgtEl>
                                          <p:spTgt spid="6"/>
                                        </p:tgtEl>
                                        <p:attrNameLst>
                                          <p:attrName>ppt_y</p:attrName>
                                        </p:attrNameLst>
                                      </p:cBhvr>
                                      <p:tavLst>
                                        <p:tav tm="0">
                                          <p:val>
                                            <p:strVal val="#ppt_y"/>
                                          </p:val>
                                        </p:tav>
                                        <p:tav tm="100000">
                                          <p:val>
                                            <p:strVal val="#ppt_y"/>
                                          </p:val>
                                        </p:tav>
                                      </p:tavLst>
                                    </p:anim>
                                  </p:childTnLst>
                                </p:cTn>
                              </p:par>
                              <p:par>
                                <p:cTn id="16" presetID="2" presetClass="entr" presetSubtype="2"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3000" fill="hold"/>
                                        <p:tgtEl>
                                          <p:spTgt spid="7"/>
                                        </p:tgtEl>
                                        <p:attrNameLst>
                                          <p:attrName>ppt_x</p:attrName>
                                        </p:attrNameLst>
                                      </p:cBhvr>
                                      <p:tavLst>
                                        <p:tav tm="0">
                                          <p:val>
                                            <p:strVal val="1+#ppt_w/2"/>
                                          </p:val>
                                        </p:tav>
                                        <p:tav tm="100000">
                                          <p:val>
                                            <p:strVal val="#ppt_x"/>
                                          </p:val>
                                        </p:tav>
                                      </p:tavLst>
                                    </p:anim>
                                    <p:anim calcmode="lin" valueType="num">
                                      <p:cBhvr additive="base">
                                        <p:cTn id="19" dur="3000" fill="hold"/>
                                        <p:tgtEl>
                                          <p:spTgt spid="7"/>
                                        </p:tgtEl>
                                        <p:attrNameLst>
                                          <p:attrName>ppt_y</p:attrName>
                                        </p:attrNameLst>
                                      </p:cBhvr>
                                      <p:tavLst>
                                        <p:tav tm="0">
                                          <p:val>
                                            <p:strVal val="#ppt_y"/>
                                          </p:val>
                                        </p:tav>
                                        <p:tav tm="100000">
                                          <p:val>
                                            <p:strVal val="#ppt_y"/>
                                          </p:val>
                                        </p:tav>
                                      </p:tavLst>
                                    </p:anim>
                                  </p:childTnLst>
                                </p:cTn>
                              </p:par>
                              <p:par>
                                <p:cTn id="20" presetID="2" presetClass="entr" presetSubtype="2"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3000" fill="hold"/>
                                        <p:tgtEl>
                                          <p:spTgt spid="8"/>
                                        </p:tgtEl>
                                        <p:attrNameLst>
                                          <p:attrName>ppt_x</p:attrName>
                                        </p:attrNameLst>
                                      </p:cBhvr>
                                      <p:tavLst>
                                        <p:tav tm="0">
                                          <p:val>
                                            <p:strVal val="1+#ppt_w/2"/>
                                          </p:val>
                                        </p:tav>
                                        <p:tav tm="100000">
                                          <p:val>
                                            <p:strVal val="#ppt_x"/>
                                          </p:val>
                                        </p:tav>
                                      </p:tavLst>
                                    </p:anim>
                                    <p:anim calcmode="lin" valueType="num">
                                      <p:cBhvr additive="base">
                                        <p:cTn id="23" dur="3000" fill="hold"/>
                                        <p:tgtEl>
                                          <p:spTgt spid="8"/>
                                        </p:tgtEl>
                                        <p:attrNameLst>
                                          <p:attrName>ppt_y</p:attrName>
                                        </p:attrNameLst>
                                      </p:cBhvr>
                                      <p:tavLst>
                                        <p:tav tm="0">
                                          <p:val>
                                            <p:strVal val="#ppt_y"/>
                                          </p:val>
                                        </p:tav>
                                        <p:tav tm="100000">
                                          <p:val>
                                            <p:strVal val="#ppt_y"/>
                                          </p:val>
                                        </p:tav>
                                      </p:tavLst>
                                    </p:anim>
                                  </p:childTnLst>
                                </p:cTn>
                              </p:par>
                              <p:par>
                                <p:cTn id="24" presetID="2" presetClass="entr" presetSubtype="8" fill="hold" grpId="0" nodeType="with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additive="base">
                                        <p:cTn id="26" dur="3000" fill="hold"/>
                                        <p:tgtEl>
                                          <p:spTgt spid="9"/>
                                        </p:tgtEl>
                                        <p:attrNameLst>
                                          <p:attrName>ppt_x</p:attrName>
                                        </p:attrNameLst>
                                      </p:cBhvr>
                                      <p:tavLst>
                                        <p:tav tm="0">
                                          <p:val>
                                            <p:strVal val="0-#ppt_w/2"/>
                                          </p:val>
                                        </p:tav>
                                        <p:tav tm="100000">
                                          <p:val>
                                            <p:strVal val="#ppt_x"/>
                                          </p:val>
                                        </p:tav>
                                      </p:tavLst>
                                    </p:anim>
                                    <p:anim calcmode="lin" valueType="num">
                                      <p:cBhvr additive="base">
                                        <p:cTn id="27" dur="3000" fill="hold"/>
                                        <p:tgtEl>
                                          <p:spTgt spid="9"/>
                                        </p:tgtEl>
                                        <p:attrNameLst>
                                          <p:attrName>ppt_y</p:attrName>
                                        </p:attrNameLst>
                                      </p:cBhvr>
                                      <p:tavLst>
                                        <p:tav tm="0">
                                          <p:val>
                                            <p:strVal val="#ppt_y"/>
                                          </p:val>
                                        </p:tav>
                                        <p:tav tm="100000">
                                          <p:val>
                                            <p:strVal val="#ppt_y"/>
                                          </p:val>
                                        </p:tav>
                                      </p:tavLst>
                                    </p:anim>
                                  </p:childTnLst>
                                </p:cTn>
                              </p:par>
                              <p:par>
                                <p:cTn id="28" presetID="2" presetClass="entr" presetSubtype="8" fill="hold" grpId="0" nodeType="with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additive="base">
                                        <p:cTn id="30" dur="3000" fill="hold"/>
                                        <p:tgtEl>
                                          <p:spTgt spid="10"/>
                                        </p:tgtEl>
                                        <p:attrNameLst>
                                          <p:attrName>ppt_x</p:attrName>
                                        </p:attrNameLst>
                                      </p:cBhvr>
                                      <p:tavLst>
                                        <p:tav tm="0">
                                          <p:val>
                                            <p:strVal val="0-#ppt_w/2"/>
                                          </p:val>
                                        </p:tav>
                                        <p:tav tm="100000">
                                          <p:val>
                                            <p:strVal val="#ppt_x"/>
                                          </p:val>
                                        </p:tav>
                                      </p:tavLst>
                                    </p:anim>
                                    <p:anim calcmode="lin" valueType="num">
                                      <p:cBhvr additive="base">
                                        <p:cTn id="31" dur="3000" fill="hold"/>
                                        <p:tgtEl>
                                          <p:spTgt spid="10"/>
                                        </p:tgtEl>
                                        <p:attrNameLst>
                                          <p:attrName>ppt_y</p:attrName>
                                        </p:attrNameLst>
                                      </p:cBhvr>
                                      <p:tavLst>
                                        <p:tav tm="0">
                                          <p:val>
                                            <p:strVal val="#ppt_y"/>
                                          </p:val>
                                        </p:tav>
                                        <p:tav tm="100000">
                                          <p:val>
                                            <p:strVal val="#ppt_y"/>
                                          </p:val>
                                        </p:tav>
                                      </p:tavLst>
                                    </p:anim>
                                  </p:childTnLst>
                                </p:cTn>
                              </p:par>
                              <p:par>
                                <p:cTn id="32" presetID="2" presetClass="entr" presetSubtype="8" fill="hold" grpId="0" nodeType="withEffect">
                                  <p:stCondLst>
                                    <p:cond delay="0"/>
                                  </p:stCondLst>
                                  <p:childTnLst>
                                    <p:set>
                                      <p:cBhvr>
                                        <p:cTn id="33" dur="1" fill="hold">
                                          <p:stCondLst>
                                            <p:cond delay="0"/>
                                          </p:stCondLst>
                                        </p:cTn>
                                        <p:tgtEl>
                                          <p:spTgt spid="11"/>
                                        </p:tgtEl>
                                        <p:attrNameLst>
                                          <p:attrName>style.visibility</p:attrName>
                                        </p:attrNameLst>
                                      </p:cBhvr>
                                      <p:to>
                                        <p:strVal val="visible"/>
                                      </p:to>
                                    </p:set>
                                    <p:anim calcmode="lin" valueType="num">
                                      <p:cBhvr additive="base">
                                        <p:cTn id="34" dur="3000" fill="hold"/>
                                        <p:tgtEl>
                                          <p:spTgt spid="11"/>
                                        </p:tgtEl>
                                        <p:attrNameLst>
                                          <p:attrName>ppt_x</p:attrName>
                                        </p:attrNameLst>
                                      </p:cBhvr>
                                      <p:tavLst>
                                        <p:tav tm="0">
                                          <p:val>
                                            <p:strVal val="0-#ppt_w/2"/>
                                          </p:val>
                                        </p:tav>
                                        <p:tav tm="100000">
                                          <p:val>
                                            <p:strVal val="#ppt_x"/>
                                          </p:val>
                                        </p:tav>
                                      </p:tavLst>
                                    </p:anim>
                                    <p:anim calcmode="lin" valueType="num">
                                      <p:cBhvr additive="base">
                                        <p:cTn id="35" dur="3000" fill="hold"/>
                                        <p:tgtEl>
                                          <p:spTgt spid="11"/>
                                        </p:tgtEl>
                                        <p:attrNameLst>
                                          <p:attrName>ppt_y</p:attrName>
                                        </p:attrNameLst>
                                      </p:cBhvr>
                                      <p:tavLst>
                                        <p:tav tm="0">
                                          <p:val>
                                            <p:strVal val="#ppt_y"/>
                                          </p:val>
                                        </p:tav>
                                        <p:tav tm="100000">
                                          <p:val>
                                            <p:strVal val="#ppt_y"/>
                                          </p:val>
                                        </p:tav>
                                      </p:tavLst>
                                    </p:anim>
                                  </p:childTnLst>
                                </p:cTn>
                              </p:par>
                              <p:par>
                                <p:cTn id="36" presetID="2" presetClass="entr" presetSubtype="8" fill="hold" grpId="0" nodeType="withEffect">
                                  <p:stCondLst>
                                    <p:cond delay="0"/>
                                  </p:stCondLst>
                                  <p:childTnLst>
                                    <p:set>
                                      <p:cBhvr>
                                        <p:cTn id="37" dur="1" fill="hold">
                                          <p:stCondLst>
                                            <p:cond delay="0"/>
                                          </p:stCondLst>
                                        </p:cTn>
                                        <p:tgtEl>
                                          <p:spTgt spid="12"/>
                                        </p:tgtEl>
                                        <p:attrNameLst>
                                          <p:attrName>style.visibility</p:attrName>
                                        </p:attrNameLst>
                                      </p:cBhvr>
                                      <p:to>
                                        <p:strVal val="visible"/>
                                      </p:to>
                                    </p:set>
                                    <p:anim calcmode="lin" valueType="num">
                                      <p:cBhvr additive="base">
                                        <p:cTn id="38" dur="3000" fill="hold"/>
                                        <p:tgtEl>
                                          <p:spTgt spid="12"/>
                                        </p:tgtEl>
                                        <p:attrNameLst>
                                          <p:attrName>ppt_x</p:attrName>
                                        </p:attrNameLst>
                                      </p:cBhvr>
                                      <p:tavLst>
                                        <p:tav tm="0">
                                          <p:val>
                                            <p:strVal val="0-#ppt_w/2"/>
                                          </p:val>
                                        </p:tav>
                                        <p:tav tm="100000">
                                          <p:val>
                                            <p:strVal val="#ppt_x"/>
                                          </p:val>
                                        </p:tav>
                                      </p:tavLst>
                                    </p:anim>
                                    <p:anim calcmode="lin" valueType="num">
                                      <p:cBhvr additive="base">
                                        <p:cTn id="39" dur="3000" fill="hold"/>
                                        <p:tgtEl>
                                          <p:spTgt spid="12"/>
                                        </p:tgtEl>
                                        <p:attrNameLst>
                                          <p:attrName>ppt_y</p:attrName>
                                        </p:attrNameLst>
                                      </p:cBhvr>
                                      <p:tavLst>
                                        <p:tav tm="0">
                                          <p:val>
                                            <p:strVal val="#ppt_y"/>
                                          </p:val>
                                        </p:tav>
                                        <p:tav tm="100000">
                                          <p:val>
                                            <p:strVal val="#ppt_y"/>
                                          </p:val>
                                        </p:tav>
                                      </p:tavLst>
                                    </p:anim>
                                  </p:childTnLst>
                                </p:cTn>
                              </p:par>
                              <p:par>
                                <p:cTn id="40" presetID="8" presetClass="emph" presetSubtype="0" fill="hold" grpId="1" nodeType="withEffect">
                                  <p:stCondLst>
                                    <p:cond delay="0"/>
                                  </p:stCondLst>
                                  <p:childTnLst>
                                    <p:animRot by="21600000">
                                      <p:cBhvr>
                                        <p:cTn id="41" dur="3000" fill="hold"/>
                                        <p:tgtEl>
                                          <p:spTgt spid="5"/>
                                        </p:tgtEl>
                                        <p:attrNameLst>
                                          <p:attrName>r</p:attrName>
                                        </p:attrNameLst>
                                      </p:cBhvr>
                                    </p:animRot>
                                  </p:childTnLst>
                                </p:cTn>
                              </p:par>
                              <p:par>
                                <p:cTn id="42" presetID="8" presetClass="emph" presetSubtype="0" fill="hold" grpId="1" nodeType="withEffect">
                                  <p:stCondLst>
                                    <p:cond delay="0"/>
                                  </p:stCondLst>
                                  <p:childTnLst>
                                    <p:animRot by="21600000">
                                      <p:cBhvr>
                                        <p:cTn id="43" dur="3000" fill="hold"/>
                                        <p:tgtEl>
                                          <p:spTgt spid="6"/>
                                        </p:tgtEl>
                                        <p:attrNameLst>
                                          <p:attrName>r</p:attrName>
                                        </p:attrNameLst>
                                      </p:cBhvr>
                                    </p:animRot>
                                  </p:childTnLst>
                                </p:cTn>
                              </p:par>
                              <p:par>
                                <p:cTn id="44" presetID="8" presetClass="emph" presetSubtype="0" fill="hold" grpId="1" nodeType="withEffect">
                                  <p:stCondLst>
                                    <p:cond delay="0"/>
                                  </p:stCondLst>
                                  <p:childTnLst>
                                    <p:animRot by="21600000">
                                      <p:cBhvr>
                                        <p:cTn id="45" dur="3000" fill="hold"/>
                                        <p:tgtEl>
                                          <p:spTgt spid="7"/>
                                        </p:tgtEl>
                                        <p:attrNameLst>
                                          <p:attrName>r</p:attrName>
                                        </p:attrNameLst>
                                      </p:cBhvr>
                                    </p:animRot>
                                  </p:childTnLst>
                                </p:cTn>
                              </p:par>
                              <p:par>
                                <p:cTn id="46" presetID="8" presetClass="emph" presetSubtype="0" fill="hold" grpId="1" nodeType="withEffect">
                                  <p:stCondLst>
                                    <p:cond delay="0"/>
                                  </p:stCondLst>
                                  <p:childTnLst>
                                    <p:animRot by="21600000">
                                      <p:cBhvr>
                                        <p:cTn id="47" dur="3000" fill="hold"/>
                                        <p:tgtEl>
                                          <p:spTgt spid="8"/>
                                        </p:tgtEl>
                                        <p:attrNameLst>
                                          <p:attrName>r</p:attrName>
                                        </p:attrNameLst>
                                      </p:cBhvr>
                                    </p:animRot>
                                  </p:childTnLst>
                                </p:cTn>
                              </p:par>
                              <p:par>
                                <p:cTn id="48" presetID="8" presetClass="emph" presetSubtype="0" fill="hold" grpId="1" nodeType="withEffect">
                                  <p:stCondLst>
                                    <p:cond delay="0"/>
                                  </p:stCondLst>
                                  <p:childTnLst>
                                    <p:animRot by="-21600000">
                                      <p:cBhvr>
                                        <p:cTn id="49" dur="3000" fill="hold"/>
                                        <p:tgtEl>
                                          <p:spTgt spid="9"/>
                                        </p:tgtEl>
                                        <p:attrNameLst>
                                          <p:attrName>r</p:attrName>
                                        </p:attrNameLst>
                                      </p:cBhvr>
                                    </p:animRot>
                                  </p:childTnLst>
                                </p:cTn>
                              </p:par>
                              <p:par>
                                <p:cTn id="50" presetID="8" presetClass="emph" presetSubtype="0" fill="hold" grpId="1" nodeType="withEffect">
                                  <p:stCondLst>
                                    <p:cond delay="0"/>
                                  </p:stCondLst>
                                  <p:childTnLst>
                                    <p:animRot by="-21600000">
                                      <p:cBhvr>
                                        <p:cTn id="51" dur="3000" fill="hold"/>
                                        <p:tgtEl>
                                          <p:spTgt spid="10"/>
                                        </p:tgtEl>
                                        <p:attrNameLst>
                                          <p:attrName>r</p:attrName>
                                        </p:attrNameLst>
                                      </p:cBhvr>
                                    </p:animRot>
                                  </p:childTnLst>
                                </p:cTn>
                              </p:par>
                              <p:par>
                                <p:cTn id="52" presetID="8" presetClass="emph" presetSubtype="0" fill="hold" grpId="1" nodeType="withEffect">
                                  <p:stCondLst>
                                    <p:cond delay="0"/>
                                  </p:stCondLst>
                                  <p:childTnLst>
                                    <p:animRot by="-21600000">
                                      <p:cBhvr>
                                        <p:cTn id="53" dur="3000" fill="hold"/>
                                        <p:tgtEl>
                                          <p:spTgt spid="11"/>
                                        </p:tgtEl>
                                        <p:attrNameLst>
                                          <p:attrName>r</p:attrName>
                                        </p:attrNameLst>
                                      </p:cBhvr>
                                    </p:animRot>
                                  </p:childTnLst>
                                </p:cTn>
                              </p:par>
                              <p:par>
                                <p:cTn id="54" presetID="8" presetClass="emph" presetSubtype="0" fill="hold" grpId="1" nodeType="withEffect">
                                  <p:stCondLst>
                                    <p:cond delay="0"/>
                                  </p:stCondLst>
                                  <p:childTnLst>
                                    <p:animRot by="-21600000">
                                      <p:cBhvr>
                                        <p:cTn id="55" dur="3000" fill="hold"/>
                                        <p:tgtEl>
                                          <p:spTgt spid="12"/>
                                        </p:tgtEl>
                                        <p:attrNameLst>
                                          <p:attrName>r</p:attrName>
                                        </p:attrNameLst>
                                      </p:cBhvr>
                                    </p:animRot>
                                  </p:childTnLst>
                                </p:cTn>
                              </p:par>
                              <p:par>
                                <p:cTn id="56" presetID="13" presetClass="entr" presetSubtype="16" fill="hold" grpId="2" nodeType="withEffect">
                                  <p:stCondLst>
                                    <p:cond delay="0"/>
                                  </p:stCondLst>
                                  <p:childTnLst>
                                    <p:set>
                                      <p:cBhvr>
                                        <p:cTn id="57" dur="1" fill="hold">
                                          <p:stCondLst>
                                            <p:cond delay="0"/>
                                          </p:stCondLst>
                                        </p:cTn>
                                        <p:tgtEl>
                                          <p:spTgt spid="5"/>
                                        </p:tgtEl>
                                        <p:attrNameLst>
                                          <p:attrName>style.visibility</p:attrName>
                                        </p:attrNameLst>
                                      </p:cBhvr>
                                      <p:to>
                                        <p:strVal val="visible"/>
                                      </p:to>
                                    </p:set>
                                    <p:animEffect transition="in" filter="plus(in)">
                                      <p:cBhvr>
                                        <p:cTn id="58" dur="3000"/>
                                        <p:tgtEl>
                                          <p:spTgt spid="5"/>
                                        </p:tgtEl>
                                      </p:cBhvr>
                                    </p:animEffect>
                                  </p:childTnLst>
                                </p:cTn>
                              </p:par>
                              <p:par>
                                <p:cTn id="59" presetID="13" presetClass="entr" presetSubtype="16" fill="hold" grpId="2" nodeType="withEffect">
                                  <p:stCondLst>
                                    <p:cond delay="0"/>
                                  </p:stCondLst>
                                  <p:childTnLst>
                                    <p:set>
                                      <p:cBhvr>
                                        <p:cTn id="60" dur="1" fill="hold">
                                          <p:stCondLst>
                                            <p:cond delay="0"/>
                                          </p:stCondLst>
                                        </p:cTn>
                                        <p:tgtEl>
                                          <p:spTgt spid="6"/>
                                        </p:tgtEl>
                                        <p:attrNameLst>
                                          <p:attrName>style.visibility</p:attrName>
                                        </p:attrNameLst>
                                      </p:cBhvr>
                                      <p:to>
                                        <p:strVal val="visible"/>
                                      </p:to>
                                    </p:set>
                                    <p:animEffect transition="in" filter="plus(in)">
                                      <p:cBhvr>
                                        <p:cTn id="61" dur="3000"/>
                                        <p:tgtEl>
                                          <p:spTgt spid="6"/>
                                        </p:tgtEl>
                                      </p:cBhvr>
                                    </p:animEffect>
                                  </p:childTnLst>
                                </p:cTn>
                              </p:par>
                              <p:par>
                                <p:cTn id="62" presetID="13" presetClass="entr" presetSubtype="16" fill="hold" grpId="2" nodeType="withEffect">
                                  <p:stCondLst>
                                    <p:cond delay="0"/>
                                  </p:stCondLst>
                                  <p:childTnLst>
                                    <p:set>
                                      <p:cBhvr>
                                        <p:cTn id="63" dur="1" fill="hold">
                                          <p:stCondLst>
                                            <p:cond delay="0"/>
                                          </p:stCondLst>
                                        </p:cTn>
                                        <p:tgtEl>
                                          <p:spTgt spid="7"/>
                                        </p:tgtEl>
                                        <p:attrNameLst>
                                          <p:attrName>style.visibility</p:attrName>
                                        </p:attrNameLst>
                                      </p:cBhvr>
                                      <p:to>
                                        <p:strVal val="visible"/>
                                      </p:to>
                                    </p:set>
                                    <p:animEffect transition="in" filter="plus(in)">
                                      <p:cBhvr>
                                        <p:cTn id="64" dur="3000"/>
                                        <p:tgtEl>
                                          <p:spTgt spid="7"/>
                                        </p:tgtEl>
                                      </p:cBhvr>
                                    </p:animEffect>
                                  </p:childTnLst>
                                </p:cTn>
                              </p:par>
                              <p:par>
                                <p:cTn id="65" presetID="13" presetClass="entr" presetSubtype="16" fill="hold" grpId="2" nodeType="withEffect">
                                  <p:stCondLst>
                                    <p:cond delay="0"/>
                                  </p:stCondLst>
                                  <p:childTnLst>
                                    <p:set>
                                      <p:cBhvr>
                                        <p:cTn id="66" dur="1" fill="hold">
                                          <p:stCondLst>
                                            <p:cond delay="0"/>
                                          </p:stCondLst>
                                        </p:cTn>
                                        <p:tgtEl>
                                          <p:spTgt spid="8"/>
                                        </p:tgtEl>
                                        <p:attrNameLst>
                                          <p:attrName>style.visibility</p:attrName>
                                        </p:attrNameLst>
                                      </p:cBhvr>
                                      <p:to>
                                        <p:strVal val="visible"/>
                                      </p:to>
                                    </p:set>
                                    <p:animEffect transition="in" filter="plus(in)">
                                      <p:cBhvr>
                                        <p:cTn id="67" dur="3000"/>
                                        <p:tgtEl>
                                          <p:spTgt spid="8"/>
                                        </p:tgtEl>
                                      </p:cBhvr>
                                    </p:animEffect>
                                  </p:childTnLst>
                                </p:cTn>
                              </p:par>
                              <p:par>
                                <p:cTn id="68" presetID="13" presetClass="entr" presetSubtype="16" fill="hold" grpId="2" nodeType="withEffect">
                                  <p:stCondLst>
                                    <p:cond delay="0"/>
                                  </p:stCondLst>
                                  <p:childTnLst>
                                    <p:set>
                                      <p:cBhvr>
                                        <p:cTn id="69" dur="1" fill="hold">
                                          <p:stCondLst>
                                            <p:cond delay="0"/>
                                          </p:stCondLst>
                                        </p:cTn>
                                        <p:tgtEl>
                                          <p:spTgt spid="9"/>
                                        </p:tgtEl>
                                        <p:attrNameLst>
                                          <p:attrName>style.visibility</p:attrName>
                                        </p:attrNameLst>
                                      </p:cBhvr>
                                      <p:to>
                                        <p:strVal val="visible"/>
                                      </p:to>
                                    </p:set>
                                    <p:animEffect transition="in" filter="plus(in)">
                                      <p:cBhvr>
                                        <p:cTn id="70" dur="3000"/>
                                        <p:tgtEl>
                                          <p:spTgt spid="9"/>
                                        </p:tgtEl>
                                      </p:cBhvr>
                                    </p:animEffect>
                                  </p:childTnLst>
                                </p:cTn>
                              </p:par>
                              <p:par>
                                <p:cTn id="71" presetID="13" presetClass="entr" presetSubtype="16" fill="hold" grpId="2" nodeType="withEffect">
                                  <p:stCondLst>
                                    <p:cond delay="0"/>
                                  </p:stCondLst>
                                  <p:childTnLst>
                                    <p:set>
                                      <p:cBhvr>
                                        <p:cTn id="72" dur="1" fill="hold">
                                          <p:stCondLst>
                                            <p:cond delay="0"/>
                                          </p:stCondLst>
                                        </p:cTn>
                                        <p:tgtEl>
                                          <p:spTgt spid="10"/>
                                        </p:tgtEl>
                                        <p:attrNameLst>
                                          <p:attrName>style.visibility</p:attrName>
                                        </p:attrNameLst>
                                      </p:cBhvr>
                                      <p:to>
                                        <p:strVal val="visible"/>
                                      </p:to>
                                    </p:set>
                                    <p:animEffect transition="in" filter="plus(in)">
                                      <p:cBhvr>
                                        <p:cTn id="73" dur="3000"/>
                                        <p:tgtEl>
                                          <p:spTgt spid="10"/>
                                        </p:tgtEl>
                                      </p:cBhvr>
                                    </p:animEffect>
                                  </p:childTnLst>
                                </p:cTn>
                              </p:par>
                              <p:par>
                                <p:cTn id="74" presetID="13" presetClass="entr" presetSubtype="16" fill="hold" grpId="2" nodeType="withEffect">
                                  <p:stCondLst>
                                    <p:cond delay="0"/>
                                  </p:stCondLst>
                                  <p:childTnLst>
                                    <p:set>
                                      <p:cBhvr>
                                        <p:cTn id="75" dur="1" fill="hold">
                                          <p:stCondLst>
                                            <p:cond delay="0"/>
                                          </p:stCondLst>
                                        </p:cTn>
                                        <p:tgtEl>
                                          <p:spTgt spid="11"/>
                                        </p:tgtEl>
                                        <p:attrNameLst>
                                          <p:attrName>style.visibility</p:attrName>
                                        </p:attrNameLst>
                                      </p:cBhvr>
                                      <p:to>
                                        <p:strVal val="visible"/>
                                      </p:to>
                                    </p:set>
                                    <p:animEffect transition="in" filter="plus(in)">
                                      <p:cBhvr>
                                        <p:cTn id="76" dur="3000"/>
                                        <p:tgtEl>
                                          <p:spTgt spid="11"/>
                                        </p:tgtEl>
                                      </p:cBhvr>
                                    </p:animEffect>
                                  </p:childTnLst>
                                </p:cTn>
                              </p:par>
                              <p:par>
                                <p:cTn id="77" presetID="13" presetClass="entr" presetSubtype="16" fill="hold" grpId="2" nodeType="withEffect">
                                  <p:stCondLst>
                                    <p:cond delay="0"/>
                                  </p:stCondLst>
                                  <p:childTnLst>
                                    <p:set>
                                      <p:cBhvr>
                                        <p:cTn id="78" dur="1" fill="hold">
                                          <p:stCondLst>
                                            <p:cond delay="0"/>
                                          </p:stCondLst>
                                        </p:cTn>
                                        <p:tgtEl>
                                          <p:spTgt spid="12"/>
                                        </p:tgtEl>
                                        <p:attrNameLst>
                                          <p:attrName>style.visibility</p:attrName>
                                        </p:attrNameLst>
                                      </p:cBhvr>
                                      <p:to>
                                        <p:strVal val="visible"/>
                                      </p:to>
                                    </p:set>
                                    <p:animEffect transition="in" filter="plus(in)">
                                      <p:cBhvr>
                                        <p:cTn id="79" dur="3000"/>
                                        <p:tgtEl>
                                          <p:spTgt spid="12"/>
                                        </p:tgtEl>
                                      </p:cBhvr>
                                    </p:animEffect>
                                  </p:childTnLst>
                                </p:cTn>
                              </p:par>
                            </p:childTnLst>
                          </p:cTn>
                        </p:par>
                        <p:par>
                          <p:cTn id="80" fill="hold">
                            <p:stCondLst>
                              <p:cond delay="3000"/>
                            </p:stCondLst>
                            <p:childTnLst>
                              <p:par>
                                <p:cTn id="81" presetID="2" presetClass="exit" presetSubtype="4" fill="hold" grpId="3" nodeType="afterEffect">
                                  <p:stCondLst>
                                    <p:cond delay="0"/>
                                  </p:stCondLst>
                                  <p:childTnLst>
                                    <p:anim calcmode="lin" valueType="num">
                                      <p:cBhvr additive="base">
                                        <p:cTn id="82" dur="3000"/>
                                        <p:tgtEl>
                                          <p:spTgt spid="5"/>
                                        </p:tgtEl>
                                        <p:attrNameLst>
                                          <p:attrName>ppt_x</p:attrName>
                                        </p:attrNameLst>
                                      </p:cBhvr>
                                      <p:tavLst>
                                        <p:tav tm="0">
                                          <p:val>
                                            <p:strVal val="ppt_x"/>
                                          </p:val>
                                        </p:tav>
                                        <p:tav tm="100000">
                                          <p:val>
                                            <p:strVal val="ppt_x"/>
                                          </p:val>
                                        </p:tav>
                                      </p:tavLst>
                                    </p:anim>
                                    <p:anim calcmode="lin" valueType="num">
                                      <p:cBhvr additive="base">
                                        <p:cTn id="83" dur="3000"/>
                                        <p:tgtEl>
                                          <p:spTgt spid="5"/>
                                        </p:tgtEl>
                                        <p:attrNameLst>
                                          <p:attrName>ppt_y</p:attrName>
                                        </p:attrNameLst>
                                      </p:cBhvr>
                                      <p:tavLst>
                                        <p:tav tm="0">
                                          <p:val>
                                            <p:strVal val="ppt_y"/>
                                          </p:val>
                                        </p:tav>
                                        <p:tav tm="100000">
                                          <p:val>
                                            <p:strVal val="1+ppt_h/2"/>
                                          </p:val>
                                        </p:tav>
                                      </p:tavLst>
                                    </p:anim>
                                    <p:set>
                                      <p:cBhvr>
                                        <p:cTn id="84" dur="1" fill="hold">
                                          <p:stCondLst>
                                            <p:cond delay="2999"/>
                                          </p:stCondLst>
                                        </p:cTn>
                                        <p:tgtEl>
                                          <p:spTgt spid="5"/>
                                        </p:tgtEl>
                                        <p:attrNameLst>
                                          <p:attrName>style.visibility</p:attrName>
                                        </p:attrNameLst>
                                      </p:cBhvr>
                                      <p:to>
                                        <p:strVal val="hidden"/>
                                      </p:to>
                                    </p:set>
                                  </p:childTnLst>
                                </p:cTn>
                              </p:par>
                              <p:par>
                                <p:cTn id="85" presetID="2" presetClass="exit" presetSubtype="4" fill="hold" grpId="3" nodeType="withEffect">
                                  <p:stCondLst>
                                    <p:cond delay="0"/>
                                  </p:stCondLst>
                                  <p:childTnLst>
                                    <p:anim calcmode="lin" valueType="num">
                                      <p:cBhvr additive="base">
                                        <p:cTn id="86" dur="3000"/>
                                        <p:tgtEl>
                                          <p:spTgt spid="6"/>
                                        </p:tgtEl>
                                        <p:attrNameLst>
                                          <p:attrName>ppt_x</p:attrName>
                                        </p:attrNameLst>
                                      </p:cBhvr>
                                      <p:tavLst>
                                        <p:tav tm="0">
                                          <p:val>
                                            <p:strVal val="ppt_x"/>
                                          </p:val>
                                        </p:tav>
                                        <p:tav tm="100000">
                                          <p:val>
                                            <p:strVal val="ppt_x"/>
                                          </p:val>
                                        </p:tav>
                                      </p:tavLst>
                                    </p:anim>
                                    <p:anim calcmode="lin" valueType="num">
                                      <p:cBhvr additive="base">
                                        <p:cTn id="87" dur="3000"/>
                                        <p:tgtEl>
                                          <p:spTgt spid="6"/>
                                        </p:tgtEl>
                                        <p:attrNameLst>
                                          <p:attrName>ppt_y</p:attrName>
                                        </p:attrNameLst>
                                      </p:cBhvr>
                                      <p:tavLst>
                                        <p:tav tm="0">
                                          <p:val>
                                            <p:strVal val="ppt_y"/>
                                          </p:val>
                                        </p:tav>
                                        <p:tav tm="100000">
                                          <p:val>
                                            <p:strVal val="1+ppt_h/2"/>
                                          </p:val>
                                        </p:tav>
                                      </p:tavLst>
                                    </p:anim>
                                    <p:set>
                                      <p:cBhvr>
                                        <p:cTn id="88" dur="1" fill="hold">
                                          <p:stCondLst>
                                            <p:cond delay="2999"/>
                                          </p:stCondLst>
                                        </p:cTn>
                                        <p:tgtEl>
                                          <p:spTgt spid="6"/>
                                        </p:tgtEl>
                                        <p:attrNameLst>
                                          <p:attrName>style.visibility</p:attrName>
                                        </p:attrNameLst>
                                      </p:cBhvr>
                                      <p:to>
                                        <p:strVal val="hidden"/>
                                      </p:to>
                                    </p:set>
                                  </p:childTnLst>
                                </p:cTn>
                              </p:par>
                              <p:par>
                                <p:cTn id="89" presetID="2" presetClass="exit" presetSubtype="4" fill="hold" grpId="3" nodeType="withEffect">
                                  <p:stCondLst>
                                    <p:cond delay="0"/>
                                  </p:stCondLst>
                                  <p:childTnLst>
                                    <p:anim calcmode="lin" valueType="num">
                                      <p:cBhvr additive="base">
                                        <p:cTn id="90" dur="3000"/>
                                        <p:tgtEl>
                                          <p:spTgt spid="7"/>
                                        </p:tgtEl>
                                        <p:attrNameLst>
                                          <p:attrName>ppt_x</p:attrName>
                                        </p:attrNameLst>
                                      </p:cBhvr>
                                      <p:tavLst>
                                        <p:tav tm="0">
                                          <p:val>
                                            <p:strVal val="ppt_x"/>
                                          </p:val>
                                        </p:tav>
                                        <p:tav tm="100000">
                                          <p:val>
                                            <p:strVal val="ppt_x"/>
                                          </p:val>
                                        </p:tav>
                                      </p:tavLst>
                                    </p:anim>
                                    <p:anim calcmode="lin" valueType="num">
                                      <p:cBhvr additive="base">
                                        <p:cTn id="91" dur="3000"/>
                                        <p:tgtEl>
                                          <p:spTgt spid="7"/>
                                        </p:tgtEl>
                                        <p:attrNameLst>
                                          <p:attrName>ppt_y</p:attrName>
                                        </p:attrNameLst>
                                      </p:cBhvr>
                                      <p:tavLst>
                                        <p:tav tm="0">
                                          <p:val>
                                            <p:strVal val="ppt_y"/>
                                          </p:val>
                                        </p:tav>
                                        <p:tav tm="100000">
                                          <p:val>
                                            <p:strVal val="1+ppt_h/2"/>
                                          </p:val>
                                        </p:tav>
                                      </p:tavLst>
                                    </p:anim>
                                    <p:set>
                                      <p:cBhvr>
                                        <p:cTn id="92" dur="1" fill="hold">
                                          <p:stCondLst>
                                            <p:cond delay="2999"/>
                                          </p:stCondLst>
                                        </p:cTn>
                                        <p:tgtEl>
                                          <p:spTgt spid="7"/>
                                        </p:tgtEl>
                                        <p:attrNameLst>
                                          <p:attrName>style.visibility</p:attrName>
                                        </p:attrNameLst>
                                      </p:cBhvr>
                                      <p:to>
                                        <p:strVal val="hidden"/>
                                      </p:to>
                                    </p:set>
                                  </p:childTnLst>
                                </p:cTn>
                              </p:par>
                              <p:par>
                                <p:cTn id="93" presetID="2" presetClass="exit" presetSubtype="4" fill="hold" grpId="3" nodeType="withEffect">
                                  <p:stCondLst>
                                    <p:cond delay="0"/>
                                  </p:stCondLst>
                                  <p:childTnLst>
                                    <p:anim calcmode="lin" valueType="num">
                                      <p:cBhvr additive="base">
                                        <p:cTn id="94" dur="3000"/>
                                        <p:tgtEl>
                                          <p:spTgt spid="8"/>
                                        </p:tgtEl>
                                        <p:attrNameLst>
                                          <p:attrName>ppt_x</p:attrName>
                                        </p:attrNameLst>
                                      </p:cBhvr>
                                      <p:tavLst>
                                        <p:tav tm="0">
                                          <p:val>
                                            <p:strVal val="ppt_x"/>
                                          </p:val>
                                        </p:tav>
                                        <p:tav tm="100000">
                                          <p:val>
                                            <p:strVal val="ppt_x"/>
                                          </p:val>
                                        </p:tav>
                                      </p:tavLst>
                                    </p:anim>
                                    <p:anim calcmode="lin" valueType="num">
                                      <p:cBhvr additive="base">
                                        <p:cTn id="95" dur="3000"/>
                                        <p:tgtEl>
                                          <p:spTgt spid="8"/>
                                        </p:tgtEl>
                                        <p:attrNameLst>
                                          <p:attrName>ppt_y</p:attrName>
                                        </p:attrNameLst>
                                      </p:cBhvr>
                                      <p:tavLst>
                                        <p:tav tm="0">
                                          <p:val>
                                            <p:strVal val="ppt_y"/>
                                          </p:val>
                                        </p:tav>
                                        <p:tav tm="100000">
                                          <p:val>
                                            <p:strVal val="1+ppt_h/2"/>
                                          </p:val>
                                        </p:tav>
                                      </p:tavLst>
                                    </p:anim>
                                    <p:set>
                                      <p:cBhvr>
                                        <p:cTn id="96" dur="1" fill="hold">
                                          <p:stCondLst>
                                            <p:cond delay="2999"/>
                                          </p:stCondLst>
                                        </p:cTn>
                                        <p:tgtEl>
                                          <p:spTgt spid="8"/>
                                        </p:tgtEl>
                                        <p:attrNameLst>
                                          <p:attrName>style.visibility</p:attrName>
                                        </p:attrNameLst>
                                      </p:cBhvr>
                                      <p:to>
                                        <p:strVal val="hidden"/>
                                      </p:to>
                                    </p:set>
                                  </p:childTnLst>
                                </p:cTn>
                              </p:par>
                              <p:par>
                                <p:cTn id="97" presetID="2" presetClass="exit" presetSubtype="1" fill="hold" grpId="3" nodeType="withEffect">
                                  <p:stCondLst>
                                    <p:cond delay="0"/>
                                  </p:stCondLst>
                                  <p:childTnLst>
                                    <p:anim calcmode="lin" valueType="num">
                                      <p:cBhvr additive="base">
                                        <p:cTn id="98" dur="3000"/>
                                        <p:tgtEl>
                                          <p:spTgt spid="9"/>
                                        </p:tgtEl>
                                        <p:attrNameLst>
                                          <p:attrName>ppt_x</p:attrName>
                                        </p:attrNameLst>
                                      </p:cBhvr>
                                      <p:tavLst>
                                        <p:tav tm="0">
                                          <p:val>
                                            <p:strVal val="ppt_x"/>
                                          </p:val>
                                        </p:tav>
                                        <p:tav tm="100000">
                                          <p:val>
                                            <p:strVal val="ppt_x"/>
                                          </p:val>
                                        </p:tav>
                                      </p:tavLst>
                                    </p:anim>
                                    <p:anim calcmode="lin" valueType="num">
                                      <p:cBhvr additive="base">
                                        <p:cTn id="99" dur="3000"/>
                                        <p:tgtEl>
                                          <p:spTgt spid="9"/>
                                        </p:tgtEl>
                                        <p:attrNameLst>
                                          <p:attrName>ppt_y</p:attrName>
                                        </p:attrNameLst>
                                      </p:cBhvr>
                                      <p:tavLst>
                                        <p:tav tm="0">
                                          <p:val>
                                            <p:strVal val="ppt_y"/>
                                          </p:val>
                                        </p:tav>
                                        <p:tav tm="100000">
                                          <p:val>
                                            <p:strVal val="0-ppt_h/2"/>
                                          </p:val>
                                        </p:tav>
                                      </p:tavLst>
                                    </p:anim>
                                    <p:set>
                                      <p:cBhvr>
                                        <p:cTn id="100" dur="1" fill="hold">
                                          <p:stCondLst>
                                            <p:cond delay="2999"/>
                                          </p:stCondLst>
                                        </p:cTn>
                                        <p:tgtEl>
                                          <p:spTgt spid="9"/>
                                        </p:tgtEl>
                                        <p:attrNameLst>
                                          <p:attrName>style.visibility</p:attrName>
                                        </p:attrNameLst>
                                      </p:cBhvr>
                                      <p:to>
                                        <p:strVal val="hidden"/>
                                      </p:to>
                                    </p:set>
                                  </p:childTnLst>
                                </p:cTn>
                              </p:par>
                              <p:par>
                                <p:cTn id="101" presetID="2" presetClass="exit" presetSubtype="1" fill="hold" grpId="3" nodeType="withEffect">
                                  <p:stCondLst>
                                    <p:cond delay="0"/>
                                  </p:stCondLst>
                                  <p:childTnLst>
                                    <p:anim calcmode="lin" valueType="num">
                                      <p:cBhvr additive="base">
                                        <p:cTn id="102" dur="3000"/>
                                        <p:tgtEl>
                                          <p:spTgt spid="10"/>
                                        </p:tgtEl>
                                        <p:attrNameLst>
                                          <p:attrName>ppt_x</p:attrName>
                                        </p:attrNameLst>
                                      </p:cBhvr>
                                      <p:tavLst>
                                        <p:tav tm="0">
                                          <p:val>
                                            <p:strVal val="ppt_x"/>
                                          </p:val>
                                        </p:tav>
                                        <p:tav tm="100000">
                                          <p:val>
                                            <p:strVal val="ppt_x"/>
                                          </p:val>
                                        </p:tav>
                                      </p:tavLst>
                                    </p:anim>
                                    <p:anim calcmode="lin" valueType="num">
                                      <p:cBhvr additive="base">
                                        <p:cTn id="103" dur="3000"/>
                                        <p:tgtEl>
                                          <p:spTgt spid="10"/>
                                        </p:tgtEl>
                                        <p:attrNameLst>
                                          <p:attrName>ppt_y</p:attrName>
                                        </p:attrNameLst>
                                      </p:cBhvr>
                                      <p:tavLst>
                                        <p:tav tm="0">
                                          <p:val>
                                            <p:strVal val="ppt_y"/>
                                          </p:val>
                                        </p:tav>
                                        <p:tav tm="100000">
                                          <p:val>
                                            <p:strVal val="0-ppt_h/2"/>
                                          </p:val>
                                        </p:tav>
                                      </p:tavLst>
                                    </p:anim>
                                    <p:set>
                                      <p:cBhvr>
                                        <p:cTn id="104" dur="1" fill="hold">
                                          <p:stCondLst>
                                            <p:cond delay="2999"/>
                                          </p:stCondLst>
                                        </p:cTn>
                                        <p:tgtEl>
                                          <p:spTgt spid="10"/>
                                        </p:tgtEl>
                                        <p:attrNameLst>
                                          <p:attrName>style.visibility</p:attrName>
                                        </p:attrNameLst>
                                      </p:cBhvr>
                                      <p:to>
                                        <p:strVal val="hidden"/>
                                      </p:to>
                                    </p:set>
                                  </p:childTnLst>
                                </p:cTn>
                              </p:par>
                              <p:par>
                                <p:cTn id="105" presetID="2" presetClass="exit" presetSubtype="1" fill="hold" grpId="3" nodeType="withEffect">
                                  <p:stCondLst>
                                    <p:cond delay="0"/>
                                  </p:stCondLst>
                                  <p:childTnLst>
                                    <p:anim calcmode="lin" valueType="num">
                                      <p:cBhvr additive="base">
                                        <p:cTn id="106" dur="3000"/>
                                        <p:tgtEl>
                                          <p:spTgt spid="11"/>
                                        </p:tgtEl>
                                        <p:attrNameLst>
                                          <p:attrName>ppt_x</p:attrName>
                                        </p:attrNameLst>
                                      </p:cBhvr>
                                      <p:tavLst>
                                        <p:tav tm="0">
                                          <p:val>
                                            <p:strVal val="ppt_x"/>
                                          </p:val>
                                        </p:tav>
                                        <p:tav tm="100000">
                                          <p:val>
                                            <p:strVal val="ppt_x"/>
                                          </p:val>
                                        </p:tav>
                                      </p:tavLst>
                                    </p:anim>
                                    <p:anim calcmode="lin" valueType="num">
                                      <p:cBhvr additive="base">
                                        <p:cTn id="107" dur="3000"/>
                                        <p:tgtEl>
                                          <p:spTgt spid="11"/>
                                        </p:tgtEl>
                                        <p:attrNameLst>
                                          <p:attrName>ppt_y</p:attrName>
                                        </p:attrNameLst>
                                      </p:cBhvr>
                                      <p:tavLst>
                                        <p:tav tm="0">
                                          <p:val>
                                            <p:strVal val="ppt_y"/>
                                          </p:val>
                                        </p:tav>
                                        <p:tav tm="100000">
                                          <p:val>
                                            <p:strVal val="0-ppt_h/2"/>
                                          </p:val>
                                        </p:tav>
                                      </p:tavLst>
                                    </p:anim>
                                    <p:set>
                                      <p:cBhvr>
                                        <p:cTn id="108" dur="1" fill="hold">
                                          <p:stCondLst>
                                            <p:cond delay="2999"/>
                                          </p:stCondLst>
                                        </p:cTn>
                                        <p:tgtEl>
                                          <p:spTgt spid="11"/>
                                        </p:tgtEl>
                                        <p:attrNameLst>
                                          <p:attrName>style.visibility</p:attrName>
                                        </p:attrNameLst>
                                      </p:cBhvr>
                                      <p:to>
                                        <p:strVal val="hidden"/>
                                      </p:to>
                                    </p:set>
                                  </p:childTnLst>
                                </p:cTn>
                              </p:par>
                              <p:par>
                                <p:cTn id="109" presetID="2" presetClass="exit" presetSubtype="1" fill="hold" grpId="3" nodeType="withEffect">
                                  <p:stCondLst>
                                    <p:cond delay="0"/>
                                  </p:stCondLst>
                                  <p:childTnLst>
                                    <p:anim calcmode="lin" valueType="num">
                                      <p:cBhvr additive="base">
                                        <p:cTn id="110" dur="3000"/>
                                        <p:tgtEl>
                                          <p:spTgt spid="12"/>
                                        </p:tgtEl>
                                        <p:attrNameLst>
                                          <p:attrName>ppt_x</p:attrName>
                                        </p:attrNameLst>
                                      </p:cBhvr>
                                      <p:tavLst>
                                        <p:tav tm="0">
                                          <p:val>
                                            <p:strVal val="ppt_x"/>
                                          </p:val>
                                        </p:tav>
                                        <p:tav tm="100000">
                                          <p:val>
                                            <p:strVal val="ppt_x"/>
                                          </p:val>
                                        </p:tav>
                                      </p:tavLst>
                                    </p:anim>
                                    <p:anim calcmode="lin" valueType="num">
                                      <p:cBhvr additive="base">
                                        <p:cTn id="111" dur="3000"/>
                                        <p:tgtEl>
                                          <p:spTgt spid="12"/>
                                        </p:tgtEl>
                                        <p:attrNameLst>
                                          <p:attrName>ppt_y</p:attrName>
                                        </p:attrNameLst>
                                      </p:cBhvr>
                                      <p:tavLst>
                                        <p:tav tm="0">
                                          <p:val>
                                            <p:strVal val="ppt_y"/>
                                          </p:val>
                                        </p:tav>
                                        <p:tav tm="100000">
                                          <p:val>
                                            <p:strVal val="0-ppt_h/2"/>
                                          </p:val>
                                        </p:tav>
                                      </p:tavLst>
                                    </p:anim>
                                    <p:set>
                                      <p:cBhvr>
                                        <p:cTn id="112" dur="1" fill="hold">
                                          <p:stCondLst>
                                            <p:cond delay="2999"/>
                                          </p:stCondLst>
                                        </p:cTn>
                                        <p:tgtEl>
                                          <p:spTgt spid="12"/>
                                        </p:tgtEl>
                                        <p:attrNameLst>
                                          <p:attrName>style.visibility</p:attrName>
                                        </p:attrNameLst>
                                      </p:cBhvr>
                                      <p:to>
                                        <p:strVal val="hidden"/>
                                      </p:to>
                                    </p:set>
                                  </p:childTnLst>
                                </p:cTn>
                              </p:par>
                              <p:par>
                                <p:cTn id="113" presetID="23" presetClass="entr" presetSubtype="288" fill="hold" nodeType="withEffect">
                                  <p:stCondLst>
                                    <p:cond delay="0"/>
                                  </p:stCondLst>
                                  <p:childTnLst>
                                    <p:set>
                                      <p:cBhvr>
                                        <p:cTn id="114" dur="1" fill="hold">
                                          <p:stCondLst>
                                            <p:cond delay="0"/>
                                          </p:stCondLst>
                                        </p:cTn>
                                        <p:tgtEl>
                                          <p:spTgt spid="4"/>
                                        </p:tgtEl>
                                        <p:attrNameLst>
                                          <p:attrName>style.visibility</p:attrName>
                                        </p:attrNameLst>
                                      </p:cBhvr>
                                      <p:to>
                                        <p:strVal val="visible"/>
                                      </p:to>
                                    </p:set>
                                    <p:anim calcmode="lin" valueType="num">
                                      <p:cBhvr>
                                        <p:cTn id="115" dur="3000" fill="hold"/>
                                        <p:tgtEl>
                                          <p:spTgt spid="4"/>
                                        </p:tgtEl>
                                        <p:attrNameLst>
                                          <p:attrName>ppt_w</p:attrName>
                                        </p:attrNameLst>
                                      </p:cBhvr>
                                      <p:tavLst>
                                        <p:tav tm="0">
                                          <p:val>
                                            <p:strVal val="4/3*#ppt_w"/>
                                          </p:val>
                                        </p:tav>
                                        <p:tav tm="100000">
                                          <p:val>
                                            <p:strVal val="#ppt_w"/>
                                          </p:val>
                                        </p:tav>
                                      </p:tavLst>
                                    </p:anim>
                                    <p:anim calcmode="lin" valueType="num">
                                      <p:cBhvr>
                                        <p:cTn id="116" dur="3000" fill="hold"/>
                                        <p:tgtEl>
                                          <p:spTgt spid="4"/>
                                        </p:tgtEl>
                                        <p:attrNameLst>
                                          <p:attrName>ppt_h</p:attrName>
                                        </p:attrNameLst>
                                      </p:cBhvr>
                                      <p:tavLst>
                                        <p:tav tm="0">
                                          <p:val>
                                            <p:strVal val="4/3*#ppt_h"/>
                                          </p:val>
                                        </p:tav>
                                        <p:tav tm="100000">
                                          <p:val>
                                            <p:strVal val="#ppt_h"/>
                                          </p:val>
                                        </p:tav>
                                      </p:tavLst>
                                    </p:anim>
                                  </p:childTnLst>
                                </p:cTn>
                              </p:par>
                              <p:par>
                                <p:cTn id="117" presetID="16" presetClass="entr" presetSubtype="42" fill="hold" nodeType="withEffect">
                                  <p:stCondLst>
                                    <p:cond delay="0"/>
                                  </p:stCondLst>
                                  <p:childTnLst>
                                    <p:set>
                                      <p:cBhvr>
                                        <p:cTn id="118" dur="1" fill="hold">
                                          <p:stCondLst>
                                            <p:cond delay="0"/>
                                          </p:stCondLst>
                                        </p:cTn>
                                        <p:tgtEl>
                                          <p:spTgt spid="4"/>
                                        </p:tgtEl>
                                        <p:attrNameLst>
                                          <p:attrName>style.visibility</p:attrName>
                                        </p:attrNameLst>
                                      </p:cBhvr>
                                      <p:to>
                                        <p:strVal val="visible"/>
                                      </p:to>
                                    </p:set>
                                    <p:animEffect transition="in" filter="barn(outHorizontal)">
                                      <p:cBhvr>
                                        <p:cTn id="119"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rgbClr val="362400"/>
              </a:gs>
              <a:gs pos="50000">
                <a:schemeClr val="accent3">
                  <a:lumMod val="50000"/>
                  <a:shade val="67500"/>
                  <a:satMod val="115000"/>
                </a:schemeClr>
              </a:gs>
              <a:gs pos="100000">
                <a:schemeClr val="accent3">
                  <a:lumMod val="50000"/>
                  <a:shade val="100000"/>
                  <a:satMod val="115000"/>
                </a:schemeClr>
              </a:gs>
            </a:gsLst>
            <a:lin ang="16200000" scaled="1"/>
            <a:tileRect/>
          </a:gradFill>
        </p:spPr>
        <p:txBody>
          <a:bodyPr/>
          <a:lstStyle/>
          <a:p>
            <a:endParaRPr lang="es-ES" dirty="0"/>
          </a:p>
        </p:txBody>
      </p:sp>
      <p:pic>
        <p:nvPicPr>
          <p:cNvPr id="4" name="3 Imagen" descr="2048 (17).jpg"/>
          <p:cNvPicPr>
            <a:picLocks noChangeAspect="1"/>
          </p:cNvPicPr>
          <p:nvPr/>
        </p:nvPicPr>
        <p:blipFill>
          <a:blip r:embed="rId2"/>
          <a:stretch>
            <a:fillRect/>
          </a:stretch>
        </p:blipFill>
        <p:spPr>
          <a:xfrm>
            <a:off x="0" y="0"/>
            <a:ext cx="9170794" cy="6858000"/>
          </a:xfrm>
          <a:prstGeom prst="rect">
            <a:avLst/>
          </a:prstGeom>
        </p:spPr>
      </p:pic>
      <p:sp>
        <p:nvSpPr>
          <p:cNvPr id="5" name="4 Elipse"/>
          <p:cNvSpPr/>
          <p:nvPr/>
        </p:nvSpPr>
        <p:spPr>
          <a:xfrm>
            <a:off x="0" y="1785926"/>
            <a:ext cx="1785918" cy="1714512"/>
          </a:xfrm>
          <a:prstGeom prst="ellipse">
            <a:avLst/>
          </a:prstGeom>
          <a:blipFill>
            <a:blip r:embed="rId3"/>
            <a:stretch>
              <a:fillRect/>
            </a:stretch>
          </a:blipFill>
          <a:ln>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Elipse"/>
          <p:cNvSpPr/>
          <p:nvPr/>
        </p:nvSpPr>
        <p:spPr>
          <a:xfrm>
            <a:off x="1857356" y="1785926"/>
            <a:ext cx="1785918" cy="1714512"/>
          </a:xfrm>
          <a:prstGeom prst="ellipse">
            <a:avLst/>
          </a:prstGeom>
          <a:blipFill>
            <a:blip r:embed="rId3"/>
            <a:stretch>
              <a:fillRect/>
            </a:stretch>
          </a:blipFill>
          <a:ln>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Elipse"/>
          <p:cNvSpPr/>
          <p:nvPr/>
        </p:nvSpPr>
        <p:spPr>
          <a:xfrm>
            <a:off x="3643306" y="1785926"/>
            <a:ext cx="1785918" cy="1714512"/>
          </a:xfrm>
          <a:prstGeom prst="ellipse">
            <a:avLst/>
          </a:prstGeom>
          <a:blipFill>
            <a:blip r:embed="rId3"/>
            <a:stretch>
              <a:fillRect/>
            </a:stretch>
          </a:blipFill>
          <a:ln>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Elipse"/>
          <p:cNvSpPr/>
          <p:nvPr/>
        </p:nvSpPr>
        <p:spPr>
          <a:xfrm>
            <a:off x="5572132" y="1785926"/>
            <a:ext cx="1785918" cy="1714512"/>
          </a:xfrm>
          <a:prstGeom prst="ellipse">
            <a:avLst/>
          </a:prstGeom>
          <a:blipFill>
            <a:blip r:embed="rId3"/>
            <a:stretch>
              <a:fillRect/>
            </a:stretch>
          </a:blipFill>
          <a:ln>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Elipse"/>
          <p:cNvSpPr/>
          <p:nvPr/>
        </p:nvSpPr>
        <p:spPr>
          <a:xfrm>
            <a:off x="7358082" y="1785926"/>
            <a:ext cx="1785918" cy="1714512"/>
          </a:xfrm>
          <a:prstGeom prst="ellipse">
            <a:avLst/>
          </a:prstGeom>
          <a:blipFill>
            <a:blip r:embed="rId3"/>
            <a:stretch>
              <a:fillRect/>
            </a:stretch>
          </a:blipFill>
          <a:ln>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Elipse"/>
          <p:cNvSpPr/>
          <p:nvPr/>
        </p:nvSpPr>
        <p:spPr>
          <a:xfrm>
            <a:off x="0" y="3571876"/>
            <a:ext cx="1785918" cy="1714512"/>
          </a:xfrm>
          <a:prstGeom prst="ellipse">
            <a:avLst/>
          </a:prstGeom>
          <a:blipFill>
            <a:blip r:embed="rId3"/>
            <a:stretch>
              <a:fillRect/>
            </a:stretch>
          </a:blipFill>
          <a:ln>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Elipse"/>
          <p:cNvSpPr/>
          <p:nvPr/>
        </p:nvSpPr>
        <p:spPr>
          <a:xfrm>
            <a:off x="1857356" y="3571876"/>
            <a:ext cx="1785918" cy="1714512"/>
          </a:xfrm>
          <a:prstGeom prst="ellipse">
            <a:avLst/>
          </a:prstGeom>
          <a:blipFill>
            <a:blip r:embed="rId3"/>
            <a:stretch>
              <a:fillRect/>
            </a:stretch>
          </a:blipFill>
          <a:ln>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Elipse"/>
          <p:cNvSpPr/>
          <p:nvPr/>
        </p:nvSpPr>
        <p:spPr>
          <a:xfrm>
            <a:off x="3643306" y="3571876"/>
            <a:ext cx="1785918" cy="1714512"/>
          </a:xfrm>
          <a:prstGeom prst="ellipse">
            <a:avLst/>
          </a:prstGeom>
          <a:blipFill>
            <a:blip r:embed="rId3"/>
            <a:stretch>
              <a:fillRect/>
            </a:stretch>
          </a:blipFill>
          <a:ln>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Elipse"/>
          <p:cNvSpPr/>
          <p:nvPr/>
        </p:nvSpPr>
        <p:spPr>
          <a:xfrm>
            <a:off x="5572132" y="3571876"/>
            <a:ext cx="1785918" cy="1714512"/>
          </a:xfrm>
          <a:prstGeom prst="ellipse">
            <a:avLst/>
          </a:prstGeom>
          <a:blipFill>
            <a:blip r:embed="rId3"/>
            <a:stretch>
              <a:fillRect/>
            </a:stretch>
          </a:blipFill>
          <a:ln>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Elipse"/>
          <p:cNvSpPr/>
          <p:nvPr/>
        </p:nvSpPr>
        <p:spPr>
          <a:xfrm>
            <a:off x="7358082" y="3571876"/>
            <a:ext cx="1785918" cy="1714512"/>
          </a:xfrm>
          <a:prstGeom prst="ellipse">
            <a:avLst/>
          </a:prstGeom>
          <a:blipFill>
            <a:blip r:embed="rId3"/>
            <a:stretch>
              <a:fillRect/>
            </a:stretch>
          </a:blipFill>
          <a:ln>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a:off x="0" y="0"/>
            <a:ext cx="9358346" cy="6858000"/>
          </a:xfrm>
          <a:prstGeom prst="rect">
            <a:avLst/>
          </a:prstGeom>
          <a:gradFill flip="none" rotWithShape="1">
            <a:gsLst>
              <a:gs pos="0">
                <a:schemeClr val="tx2">
                  <a:lumMod val="50000"/>
                  <a:shade val="30000"/>
                  <a:satMod val="115000"/>
                </a:schemeClr>
              </a:gs>
              <a:gs pos="50000">
                <a:schemeClr val="tx2">
                  <a:lumMod val="50000"/>
                  <a:shade val="67500"/>
                  <a:satMod val="115000"/>
                </a:schemeClr>
              </a:gs>
              <a:gs pos="100000">
                <a:schemeClr val="tx2">
                  <a:lumMod val="50000"/>
                  <a:shade val="100000"/>
                  <a:satMod val="115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5"/>
                                        </p:tgtEl>
                                        <p:attrNameLst>
                                          <p:attrName>style.opacity</p:attrName>
                                        </p:attrNameLst>
                                      </p:cBhvr>
                                      <p:to>
                                        <p:strVal val="0"/>
                                      </p:to>
                                    </p:set>
                                    <p:animEffect filter="image" prLst="opacity: 0">
                                      <p:cBhvr rctx="IE">
                                        <p:cTn id="7" dur="indefinite"/>
                                        <p:tgtEl>
                                          <p:spTgt spid="15"/>
                                        </p:tgtEl>
                                      </p:cBhvr>
                                    </p:animEffect>
                                  </p:childTnLst>
                                </p:cTn>
                              </p:par>
                              <p:par>
                                <p:cTn id="8" presetID="2" presetClass="entr" presetSubtype="4"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3000" fill="hold"/>
                                        <p:tgtEl>
                                          <p:spTgt spid="5"/>
                                        </p:tgtEl>
                                        <p:attrNameLst>
                                          <p:attrName>ppt_x</p:attrName>
                                        </p:attrNameLst>
                                      </p:cBhvr>
                                      <p:tavLst>
                                        <p:tav tm="0">
                                          <p:val>
                                            <p:strVal val="#ppt_x"/>
                                          </p:val>
                                        </p:tav>
                                        <p:tav tm="100000">
                                          <p:val>
                                            <p:strVal val="#ppt_x"/>
                                          </p:val>
                                        </p:tav>
                                      </p:tavLst>
                                    </p:anim>
                                    <p:anim calcmode="lin" valueType="num">
                                      <p:cBhvr additive="base">
                                        <p:cTn id="11" dur="3000" fill="hold"/>
                                        <p:tgtEl>
                                          <p:spTgt spid="5"/>
                                        </p:tgtEl>
                                        <p:attrNameLst>
                                          <p:attrName>ppt_y</p:attrName>
                                        </p:attrNameLst>
                                      </p:cBhvr>
                                      <p:tavLst>
                                        <p:tav tm="0">
                                          <p:val>
                                            <p:strVal val="1+#ppt_h/2"/>
                                          </p:val>
                                        </p:tav>
                                        <p:tav tm="100000">
                                          <p:val>
                                            <p:strVal val="#ppt_y"/>
                                          </p:val>
                                        </p:tav>
                                      </p:tavLst>
                                    </p:anim>
                                  </p:childTnLst>
                                </p:cTn>
                              </p:par>
                              <p:par>
                                <p:cTn id="12" presetID="2" presetClass="entr" presetSubtype="4" fill="hold" grpId="0"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3000" fill="hold"/>
                                        <p:tgtEl>
                                          <p:spTgt spid="6"/>
                                        </p:tgtEl>
                                        <p:attrNameLst>
                                          <p:attrName>ppt_x</p:attrName>
                                        </p:attrNameLst>
                                      </p:cBhvr>
                                      <p:tavLst>
                                        <p:tav tm="0">
                                          <p:val>
                                            <p:strVal val="#ppt_x"/>
                                          </p:val>
                                        </p:tav>
                                        <p:tav tm="100000">
                                          <p:val>
                                            <p:strVal val="#ppt_x"/>
                                          </p:val>
                                        </p:tav>
                                      </p:tavLst>
                                    </p:anim>
                                    <p:anim calcmode="lin" valueType="num">
                                      <p:cBhvr additive="base">
                                        <p:cTn id="15" dur="3000" fill="hold"/>
                                        <p:tgtEl>
                                          <p:spTgt spid="6"/>
                                        </p:tgtEl>
                                        <p:attrNameLst>
                                          <p:attrName>ppt_y</p:attrName>
                                        </p:attrNameLst>
                                      </p:cBhvr>
                                      <p:tavLst>
                                        <p:tav tm="0">
                                          <p:val>
                                            <p:strVal val="1+#ppt_h/2"/>
                                          </p:val>
                                        </p:tav>
                                        <p:tav tm="100000">
                                          <p:val>
                                            <p:strVal val="#ppt_y"/>
                                          </p:val>
                                        </p:tav>
                                      </p:tavLst>
                                    </p:anim>
                                  </p:childTnLst>
                                </p:cTn>
                              </p:par>
                              <p:par>
                                <p:cTn id="16" presetID="2" presetClass="entr" presetSubtype="4"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3000" fill="hold"/>
                                        <p:tgtEl>
                                          <p:spTgt spid="7"/>
                                        </p:tgtEl>
                                        <p:attrNameLst>
                                          <p:attrName>ppt_x</p:attrName>
                                        </p:attrNameLst>
                                      </p:cBhvr>
                                      <p:tavLst>
                                        <p:tav tm="0">
                                          <p:val>
                                            <p:strVal val="#ppt_x"/>
                                          </p:val>
                                        </p:tav>
                                        <p:tav tm="100000">
                                          <p:val>
                                            <p:strVal val="#ppt_x"/>
                                          </p:val>
                                        </p:tav>
                                      </p:tavLst>
                                    </p:anim>
                                    <p:anim calcmode="lin" valueType="num">
                                      <p:cBhvr additive="base">
                                        <p:cTn id="19" dur="3000" fill="hold"/>
                                        <p:tgtEl>
                                          <p:spTgt spid="7"/>
                                        </p:tgtEl>
                                        <p:attrNameLst>
                                          <p:attrName>ppt_y</p:attrName>
                                        </p:attrNameLst>
                                      </p:cBhvr>
                                      <p:tavLst>
                                        <p:tav tm="0">
                                          <p:val>
                                            <p:strVal val="1+#ppt_h/2"/>
                                          </p:val>
                                        </p:tav>
                                        <p:tav tm="100000">
                                          <p:val>
                                            <p:strVal val="#ppt_y"/>
                                          </p:val>
                                        </p:tav>
                                      </p:tavLst>
                                    </p:anim>
                                  </p:childTnLst>
                                </p:cTn>
                              </p:par>
                              <p:par>
                                <p:cTn id="20" presetID="2" presetClass="entr" presetSubtype="4"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3000" fill="hold"/>
                                        <p:tgtEl>
                                          <p:spTgt spid="8"/>
                                        </p:tgtEl>
                                        <p:attrNameLst>
                                          <p:attrName>ppt_x</p:attrName>
                                        </p:attrNameLst>
                                      </p:cBhvr>
                                      <p:tavLst>
                                        <p:tav tm="0">
                                          <p:val>
                                            <p:strVal val="#ppt_x"/>
                                          </p:val>
                                        </p:tav>
                                        <p:tav tm="100000">
                                          <p:val>
                                            <p:strVal val="#ppt_x"/>
                                          </p:val>
                                        </p:tav>
                                      </p:tavLst>
                                    </p:anim>
                                    <p:anim calcmode="lin" valueType="num">
                                      <p:cBhvr additive="base">
                                        <p:cTn id="23" dur="3000" fill="hold"/>
                                        <p:tgtEl>
                                          <p:spTgt spid="8"/>
                                        </p:tgtEl>
                                        <p:attrNameLst>
                                          <p:attrName>ppt_y</p:attrName>
                                        </p:attrNameLst>
                                      </p:cBhvr>
                                      <p:tavLst>
                                        <p:tav tm="0">
                                          <p:val>
                                            <p:strVal val="1+#ppt_h/2"/>
                                          </p:val>
                                        </p:tav>
                                        <p:tav tm="100000">
                                          <p:val>
                                            <p:strVal val="#ppt_y"/>
                                          </p:val>
                                        </p:tav>
                                      </p:tavLst>
                                    </p:anim>
                                  </p:childTnLst>
                                </p:cTn>
                              </p:par>
                              <p:par>
                                <p:cTn id="24" presetID="2" presetClass="entr" presetSubtype="4" fill="hold" grpId="0" nodeType="with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additive="base">
                                        <p:cTn id="26" dur="3000" fill="hold"/>
                                        <p:tgtEl>
                                          <p:spTgt spid="9"/>
                                        </p:tgtEl>
                                        <p:attrNameLst>
                                          <p:attrName>ppt_x</p:attrName>
                                        </p:attrNameLst>
                                      </p:cBhvr>
                                      <p:tavLst>
                                        <p:tav tm="0">
                                          <p:val>
                                            <p:strVal val="#ppt_x"/>
                                          </p:val>
                                        </p:tav>
                                        <p:tav tm="100000">
                                          <p:val>
                                            <p:strVal val="#ppt_x"/>
                                          </p:val>
                                        </p:tav>
                                      </p:tavLst>
                                    </p:anim>
                                    <p:anim calcmode="lin" valueType="num">
                                      <p:cBhvr additive="base">
                                        <p:cTn id="27" dur="3000" fill="hold"/>
                                        <p:tgtEl>
                                          <p:spTgt spid="9"/>
                                        </p:tgtEl>
                                        <p:attrNameLst>
                                          <p:attrName>ppt_y</p:attrName>
                                        </p:attrNameLst>
                                      </p:cBhvr>
                                      <p:tavLst>
                                        <p:tav tm="0">
                                          <p:val>
                                            <p:strVal val="1+#ppt_h/2"/>
                                          </p:val>
                                        </p:tav>
                                        <p:tav tm="100000">
                                          <p:val>
                                            <p:strVal val="#ppt_y"/>
                                          </p:val>
                                        </p:tav>
                                      </p:tavLst>
                                    </p:anim>
                                  </p:childTnLst>
                                </p:cTn>
                              </p:par>
                              <p:par>
                                <p:cTn id="28" presetID="2" presetClass="entr" presetSubtype="1" fill="hold" grpId="0" nodeType="with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additive="base">
                                        <p:cTn id="30" dur="3000" fill="hold"/>
                                        <p:tgtEl>
                                          <p:spTgt spid="10"/>
                                        </p:tgtEl>
                                        <p:attrNameLst>
                                          <p:attrName>ppt_x</p:attrName>
                                        </p:attrNameLst>
                                      </p:cBhvr>
                                      <p:tavLst>
                                        <p:tav tm="0">
                                          <p:val>
                                            <p:strVal val="#ppt_x"/>
                                          </p:val>
                                        </p:tav>
                                        <p:tav tm="100000">
                                          <p:val>
                                            <p:strVal val="#ppt_x"/>
                                          </p:val>
                                        </p:tav>
                                      </p:tavLst>
                                    </p:anim>
                                    <p:anim calcmode="lin" valueType="num">
                                      <p:cBhvr additive="base">
                                        <p:cTn id="31" dur="3000" fill="hold"/>
                                        <p:tgtEl>
                                          <p:spTgt spid="10"/>
                                        </p:tgtEl>
                                        <p:attrNameLst>
                                          <p:attrName>ppt_y</p:attrName>
                                        </p:attrNameLst>
                                      </p:cBhvr>
                                      <p:tavLst>
                                        <p:tav tm="0">
                                          <p:val>
                                            <p:strVal val="0-#ppt_h/2"/>
                                          </p:val>
                                        </p:tav>
                                        <p:tav tm="100000">
                                          <p:val>
                                            <p:strVal val="#ppt_y"/>
                                          </p:val>
                                        </p:tav>
                                      </p:tavLst>
                                    </p:anim>
                                  </p:childTnLst>
                                </p:cTn>
                              </p:par>
                              <p:par>
                                <p:cTn id="32" presetID="2" presetClass="entr" presetSubtype="1" fill="hold" grpId="0" nodeType="withEffect">
                                  <p:stCondLst>
                                    <p:cond delay="0"/>
                                  </p:stCondLst>
                                  <p:childTnLst>
                                    <p:set>
                                      <p:cBhvr>
                                        <p:cTn id="33" dur="1" fill="hold">
                                          <p:stCondLst>
                                            <p:cond delay="0"/>
                                          </p:stCondLst>
                                        </p:cTn>
                                        <p:tgtEl>
                                          <p:spTgt spid="11"/>
                                        </p:tgtEl>
                                        <p:attrNameLst>
                                          <p:attrName>style.visibility</p:attrName>
                                        </p:attrNameLst>
                                      </p:cBhvr>
                                      <p:to>
                                        <p:strVal val="visible"/>
                                      </p:to>
                                    </p:set>
                                    <p:anim calcmode="lin" valueType="num">
                                      <p:cBhvr additive="base">
                                        <p:cTn id="34" dur="3000" fill="hold"/>
                                        <p:tgtEl>
                                          <p:spTgt spid="11"/>
                                        </p:tgtEl>
                                        <p:attrNameLst>
                                          <p:attrName>ppt_x</p:attrName>
                                        </p:attrNameLst>
                                      </p:cBhvr>
                                      <p:tavLst>
                                        <p:tav tm="0">
                                          <p:val>
                                            <p:strVal val="#ppt_x"/>
                                          </p:val>
                                        </p:tav>
                                        <p:tav tm="100000">
                                          <p:val>
                                            <p:strVal val="#ppt_x"/>
                                          </p:val>
                                        </p:tav>
                                      </p:tavLst>
                                    </p:anim>
                                    <p:anim calcmode="lin" valueType="num">
                                      <p:cBhvr additive="base">
                                        <p:cTn id="35" dur="3000" fill="hold"/>
                                        <p:tgtEl>
                                          <p:spTgt spid="11"/>
                                        </p:tgtEl>
                                        <p:attrNameLst>
                                          <p:attrName>ppt_y</p:attrName>
                                        </p:attrNameLst>
                                      </p:cBhvr>
                                      <p:tavLst>
                                        <p:tav tm="0">
                                          <p:val>
                                            <p:strVal val="0-#ppt_h/2"/>
                                          </p:val>
                                        </p:tav>
                                        <p:tav tm="100000">
                                          <p:val>
                                            <p:strVal val="#ppt_y"/>
                                          </p:val>
                                        </p:tav>
                                      </p:tavLst>
                                    </p:anim>
                                  </p:childTnLst>
                                </p:cTn>
                              </p:par>
                              <p:par>
                                <p:cTn id="36" presetID="2" presetClass="entr" presetSubtype="1" fill="hold" grpId="0" nodeType="withEffect">
                                  <p:stCondLst>
                                    <p:cond delay="0"/>
                                  </p:stCondLst>
                                  <p:childTnLst>
                                    <p:set>
                                      <p:cBhvr>
                                        <p:cTn id="37" dur="1" fill="hold">
                                          <p:stCondLst>
                                            <p:cond delay="0"/>
                                          </p:stCondLst>
                                        </p:cTn>
                                        <p:tgtEl>
                                          <p:spTgt spid="12"/>
                                        </p:tgtEl>
                                        <p:attrNameLst>
                                          <p:attrName>style.visibility</p:attrName>
                                        </p:attrNameLst>
                                      </p:cBhvr>
                                      <p:to>
                                        <p:strVal val="visible"/>
                                      </p:to>
                                    </p:set>
                                    <p:anim calcmode="lin" valueType="num">
                                      <p:cBhvr additive="base">
                                        <p:cTn id="38" dur="3000" fill="hold"/>
                                        <p:tgtEl>
                                          <p:spTgt spid="12"/>
                                        </p:tgtEl>
                                        <p:attrNameLst>
                                          <p:attrName>ppt_x</p:attrName>
                                        </p:attrNameLst>
                                      </p:cBhvr>
                                      <p:tavLst>
                                        <p:tav tm="0">
                                          <p:val>
                                            <p:strVal val="#ppt_x"/>
                                          </p:val>
                                        </p:tav>
                                        <p:tav tm="100000">
                                          <p:val>
                                            <p:strVal val="#ppt_x"/>
                                          </p:val>
                                        </p:tav>
                                      </p:tavLst>
                                    </p:anim>
                                    <p:anim calcmode="lin" valueType="num">
                                      <p:cBhvr additive="base">
                                        <p:cTn id="39" dur="3000" fill="hold"/>
                                        <p:tgtEl>
                                          <p:spTgt spid="12"/>
                                        </p:tgtEl>
                                        <p:attrNameLst>
                                          <p:attrName>ppt_y</p:attrName>
                                        </p:attrNameLst>
                                      </p:cBhvr>
                                      <p:tavLst>
                                        <p:tav tm="0">
                                          <p:val>
                                            <p:strVal val="0-#ppt_h/2"/>
                                          </p:val>
                                        </p:tav>
                                        <p:tav tm="100000">
                                          <p:val>
                                            <p:strVal val="#ppt_y"/>
                                          </p:val>
                                        </p:tav>
                                      </p:tavLst>
                                    </p:anim>
                                  </p:childTnLst>
                                </p:cTn>
                              </p:par>
                              <p:par>
                                <p:cTn id="40" presetID="2" presetClass="entr" presetSubtype="1" fill="hold" grpId="0" nodeType="withEffect">
                                  <p:stCondLst>
                                    <p:cond delay="0"/>
                                  </p:stCondLst>
                                  <p:childTnLst>
                                    <p:set>
                                      <p:cBhvr>
                                        <p:cTn id="41" dur="1" fill="hold">
                                          <p:stCondLst>
                                            <p:cond delay="0"/>
                                          </p:stCondLst>
                                        </p:cTn>
                                        <p:tgtEl>
                                          <p:spTgt spid="13"/>
                                        </p:tgtEl>
                                        <p:attrNameLst>
                                          <p:attrName>style.visibility</p:attrName>
                                        </p:attrNameLst>
                                      </p:cBhvr>
                                      <p:to>
                                        <p:strVal val="visible"/>
                                      </p:to>
                                    </p:set>
                                    <p:anim calcmode="lin" valueType="num">
                                      <p:cBhvr additive="base">
                                        <p:cTn id="42" dur="3000" fill="hold"/>
                                        <p:tgtEl>
                                          <p:spTgt spid="13"/>
                                        </p:tgtEl>
                                        <p:attrNameLst>
                                          <p:attrName>ppt_x</p:attrName>
                                        </p:attrNameLst>
                                      </p:cBhvr>
                                      <p:tavLst>
                                        <p:tav tm="0">
                                          <p:val>
                                            <p:strVal val="#ppt_x"/>
                                          </p:val>
                                        </p:tav>
                                        <p:tav tm="100000">
                                          <p:val>
                                            <p:strVal val="#ppt_x"/>
                                          </p:val>
                                        </p:tav>
                                      </p:tavLst>
                                    </p:anim>
                                    <p:anim calcmode="lin" valueType="num">
                                      <p:cBhvr additive="base">
                                        <p:cTn id="43" dur="3000" fill="hold"/>
                                        <p:tgtEl>
                                          <p:spTgt spid="13"/>
                                        </p:tgtEl>
                                        <p:attrNameLst>
                                          <p:attrName>ppt_y</p:attrName>
                                        </p:attrNameLst>
                                      </p:cBhvr>
                                      <p:tavLst>
                                        <p:tav tm="0">
                                          <p:val>
                                            <p:strVal val="0-#ppt_h/2"/>
                                          </p:val>
                                        </p:tav>
                                        <p:tav tm="100000">
                                          <p:val>
                                            <p:strVal val="#ppt_y"/>
                                          </p:val>
                                        </p:tav>
                                      </p:tavLst>
                                    </p:anim>
                                  </p:childTnLst>
                                </p:cTn>
                              </p:par>
                              <p:par>
                                <p:cTn id="44" presetID="2" presetClass="entr" presetSubtype="1" fill="hold" grpId="0" nodeType="withEffect">
                                  <p:stCondLst>
                                    <p:cond delay="0"/>
                                  </p:stCondLst>
                                  <p:childTnLst>
                                    <p:set>
                                      <p:cBhvr>
                                        <p:cTn id="45" dur="1" fill="hold">
                                          <p:stCondLst>
                                            <p:cond delay="0"/>
                                          </p:stCondLst>
                                        </p:cTn>
                                        <p:tgtEl>
                                          <p:spTgt spid="14"/>
                                        </p:tgtEl>
                                        <p:attrNameLst>
                                          <p:attrName>style.visibility</p:attrName>
                                        </p:attrNameLst>
                                      </p:cBhvr>
                                      <p:to>
                                        <p:strVal val="visible"/>
                                      </p:to>
                                    </p:set>
                                    <p:anim calcmode="lin" valueType="num">
                                      <p:cBhvr additive="base">
                                        <p:cTn id="46" dur="3000" fill="hold"/>
                                        <p:tgtEl>
                                          <p:spTgt spid="14"/>
                                        </p:tgtEl>
                                        <p:attrNameLst>
                                          <p:attrName>ppt_x</p:attrName>
                                        </p:attrNameLst>
                                      </p:cBhvr>
                                      <p:tavLst>
                                        <p:tav tm="0">
                                          <p:val>
                                            <p:strVal val="#ppt_x"/>
                                          </p:val>
                                        </p:tav>
                                        <p:tav tm="100000">
                                          <p:val>
                                            <p:strVal val="#ppt_x"/>
                                          </p:val>
                                        </p:tav>
                                      </p:tavLst>
                                    </p:anim>
                                    <p:anim calcmode="lin" valueType="num">
                                      <p:cBhvr additive="base">
                                        <p:cTn id="47" dur="3000" fill="hold"/>
                                        <p:tgtEl>
                                          <p:spTgt spid="14"/>
                                        </p:tgtEl>
                                        <p:attrNameLst>
                                          <p:attrName>ppt_y</p:attrName>
                                        </p:attrNameLst>
                                      </p:cBhvr>
                                      <p:tavLst>
                                        <p:tav tm="0">
                                          <p:val>
                                            <p:strVal val="0-#ppt_h/2"/>
                                          </p:val>
                                        </p:tav>
                                        <p:tav tm="100000">
                                          <p:val>
                                            <p:strVal val="#ppt_y"/>
                                          </p:val>
                                        </p:tav>
                                      </p:tavLst>
                                    </p:anim>
                                  </p:childTnLst>
                                </p:cTn>
                              </p:par>
                              <p:par>
                                <p:cTn id="48" presetID="8" presetClass="emph" presetSubtype="0" fill="hold" grpId="1" nodeType="withEffect">
                                  <p:stCondLst>
                                    <p:cond delay="0"/>
                                  </p:stCondLst>
                                  <p:childTnLst>
                                    <p:animRot by="21600000">
                                      <p:cBhvr>
                                        <p:cTn id="49" dur="3000" fill="hold"/>
                                        <p:tgtEl>
                                          <p:spTgt spid="5"/>
                                        </p:tgtEl>
                                        <p:attrNameLst>
                                          <p:attrName>r</p:attrName>
                                        </p:attrNameLst>
                                      </p:cBhvr>
                                    </p:animRot>
                                  </p:childTnLst>
                                </p:cTn>
                              </p:par>
                              <p:par>
                                <p:cTn id="50" presetID="8" presetClass="emph" presetSubtype="0" fill="hold" grpId="1" nodeType="withEffect">
                                  <p:stCondLst>
                                    <p:cond delay="0"/>
                                  </p:stCondLst>
                                  <p:childTnLst>
                                    <p:animRot by="21600000">
                                      <p:cBhvr>
                                        <p:cTn id="51" dur="3000" fill="hold"/>
                                        <p:tgtEl>
                                          <p:spTgt spid="6"/>
                                        </p:tgtEl>
                                        <p:attrNameLst>
                                          <p:attrName>r</p:attrName>
                                        </p:attrNameLst>
                                      </p:cBhvr>
                                    </p:animRot>
                                  </p:childTnLst>
                                </p:cTn>
                              </p:par>
                              <p:par>
                                <p:cTn id="52" presetID="8" presetClass="emph" presetSubtype="0" fill="hold" grpId="1" nodeType="withEffect">
                                  <p:stCondLst>
                                    <p:cond delay="0"/>
                                  </p:stCondLst>
                                  <p:childTnLst>
                                    <p:animRot by="21600000">
                                      <p:cBhvr>
                                        <p:cTn id="53" dur="3000" fill="hold"/>
                                        <p:tgtEl>
                                          <p:spTgt spid="7"/>
                                        </p:tgtEl>
                                        <p:attrNameLst>
                                          <p:attrName>r</p:attrName>
                                        </p:attrNameLst>
                                      </p:cBhvr>
                                    </p:animRot>
                                  </p:childTnLst>
                                </p:cTn>
                              </p:par>
                              <p:par>
                                <p:cTn id="54" presetID="8" presetClass="emph" presetSubtype="0" fill="hold" grpId="1" nodeType="withEffect">
                                  <p:stCondLst>
                                    <p:cond delay="0"/>
                                  </p:stCondLst>
                                  <p:childTnLst>
                                    <p:animRot by="21600000">
                                      <p:cBhvr>
                                        <p:cTn id="55" dur="3000" fill="hold"/>
                                        <p:tgtEl>
                                          <p:spTgt spid="8"/>
                                        </p:tgtEl>
                                        <p:attrNameLst>
                                          <p:attrName>r</p:attrName>
                                        </p:attrNameLst>
                                      </p:cBhvr>
                                    </p:animRot>
                                  </p:childTnLst>
                                </p:cTn>
                              </p:par>
                              <p:par>
                                <p:cTn id="56" presetID="8" presetClass="emph" presetSubtype="0" fill="hold" grpId="1" nodeType="withEffect">
                                  <p:stCondLst>
                                    <p:cond delay="0"/>
                                  </p:stCondLst>
                                  <p:childTnLst>
                                    <p:animRot by="21600000">
                                      <p:cBhvr>
                                        <p:cTn id="57" dur="3000" fill="hold"/>
                                        <p:tgtEl>
                                          <p:spTgt spid="9"/>
                                        </p:tgtEl>
                                        <p:attrNameLst>
                                          <p:attrName>r</p:attrName>
                                        </p:attrNameLst>
                                      </p:cBhvr>
                                    </p:animRot>
                                  </p:childTnLst>
                                </p:cTn>
                              </p:par>
                              <p:par>
                                <p:cTn id="58" presetID="8" presetClass="emph" presetSubtype="0" fill="hold" grpId="1" nodeType="withEffect">
                                  <p:stCondLst>
                                    <p:cond delay="0"/>
                                  </p:stCondLst>
                                  <p:childTnLst>
                                    <p:animRot by="-21600000">
                                      <p:cBhvr>
                                        <p:cTn id="59" dur="3000" fill="hold"/>
                                        <p:tgtEl>
                                          <p:spTgt spid="10"/>
                                        </p:tgtEl>
                                        <p:attrNameLst>
                                          <p:attrName>r</p:attrName>
                                        </p:attrNameLst>
                                      </p:cBhvr>
                                    </p:animRot>
                                  </p:childTnLst>
                                </p:cTn>
                              </p:par>
                              <p:par>
                                <p:cTn id="60" presetID="8" presetClass="emph" presetSubtype="0" fill="hold" grpId="1" nodeType="withEffect">
                                  <p:stCondLst>
                                    <p:cond delay="0"/>
                                  </p:stCondLst>
                                  <p:childTnLst>
                                    <p:animRot by="-21600000">
                                      <p:cBhvr>
                                        <p:cTn id="61" dur="3000" fill="hold"/>
                                        <p:tgtEl>
                                          <p:spTgt spid="11"/>
                                        </p:tgtEl>
                                        <p:attrNameLst>
                                          <p:attrName>r</p:attrName>
                                        </p:attrNameLst>
                                      </p:cBhvr>
                                    </p:animRot>
                                  </p:childTnLst>
                                </p:cTn>
                              </p:par>
                              <p:par>
                                <p:cTn id="62" presetID="8" presetClass="emph" presetSubtype="0" fill="hold" grpId="1" nodeType="withEffect">
                                  <p:stCondLst>
                                    <p:cond delay="0"/>
                                  </p:stCondLst>
                                  <p:childTnLst>
                                    <p:animRot by="-21600000">
                                      <p:cBhvr>
                                        <p:cTn id="63" dur="3000" fill="hold"/>
                                        <p:tgtEl>
                                          <p:spTgt spid="12"/>
                                        </p:tgtEl>
                                        <p:attrNameLst>
                                          <p:attrName>r</p:attrName>
                                        </p:attrNameLst>
                                      </p:cBhvr>
                                    </p:animRot>
                                  </p:childTnLst>
                                </p:cTn>
                              </p:par>
                              <p:par>
                                <p:cTn id="64" presetID="8" presetClass="emph" presetSubtype="0" fill="hold" grpId="1" nodeType="withEffect">
                                  <p:stCondLst>
                                    <p:cond delay="0"/>
                                  </p:stCondLst>
                                  <p:childTnLst>
                                    <p:animRot by="-21600000">
                                      <p:cBhvr>
                                        <p:cTn id="65" dur="3000" fill="hold"/>
                                        <p:tgtEl>
                                          <p:spTgt spid="13"/>
                                        </p:tgtEl>
                                        <p:attrNameLst>
                                          <p:attrName>r</p:attrName>
                                        </p:attrNameLst>
                                      </p:cBhvr>
                                    </p:animRot>
                                  </p:childTnLst>
                                </p:cTn>
                              </p:par>
                              <p:par>
                                <p:cTn id="66" presetID="8" presetClass="emph" presetSubtype="0" fill="hold" grpId="1" nodeType="withEffect">
                                  <p:stCondLst>
                                    <p:cond delay="0"/>
                                  </p:stCondLst>
                                  <p:childTnLst>
                                    <p:animRot by="-21600000">
                                      <p:cBhvr>
                                        <p:cTn id="67" dur="3000" fill="hold"/>
                                        <p:tgtEl>
                                          <p:spTgt spid="14"/>
                                        </p:tgtEl>
                                        <p:attrNameLst>
                                          <p:attrName>r</p:attrName>
                                        </p:attrNameLst>
                                      </p:cBhvr>
                                    </p:animRot>
                                  </p:childTnLst>
                                </p:cTn>
                              </p:par>
                            </p:childTnLst>
                          </p:cTn>
                        </p:par>
                        <p:par>
                          <p:cTn id="68" fill="hold">
                            <p:stCondLst>
                              <p:cond delay="3000"/>
                            </p:stCondLst>
                            <p:childTnLst>
                              <p:par>
                                <p:cTn id="69" presetID="2" presetClass="exit" presetSubtype="2" fill="hold" grpId="2" nodeType="afterEffect">
                                  <p:stCondLst>
                                    <p:cond delay="0"/>
                                  </p:stCondLst>
                                  <p:childTnLst>
                                    <p:anim calcmode="lin" valueType="num">
                                      <p:cBhvr additive="base">
                                        <p:cTn id="70" dur="3000"/>
                                        <p:tgtEl>
                                          <p:spTgt spid="5"/>
                                        </p:tgtEl>
                                        <p:attrNameLst>
                                          <p:attrName>ppt_x</p:attrName>
                                        </p:attrNameLst>
                                      </p:cBhvr>
                                      <p:tavLst>
                                        <p:tav tm="0">
                                          <p:val>
                                            <p:strVal val="ppt_x"/>
                                          </p:val>
                                        </p:tav>
                                        <p:tav tm="100000">
                                          <p:val>
                                            <p:strVal val="1+ppt_w/2"/>
                                          </p:val>
                                        </p:tav>
                                      </p:tavLst>
                                    </p:anim>
                                    <p:anim calcmode="lin" valueType="num">
                                      <p:cBhvr additive="base">
                                        <p:cTn id="71" dur="3000"/>
                                        <p:tgtEl>
                                          <p:spTgt spid="5"/>
                                        </p:tgtEl>
                                        <p:attrNameLst>
                                          <p:attrName>ppt_y</p:attrName>
                                        </p:attrNameLst>
                                      </p:cBhvr>
                                      <p:tavLst>
                                        <p:tav tm="0">
                                          <p:val>
                                            <p:strVal val="ppt_y"/>
                                          </p:val>
                                        </p:tav>
                                        <p:tav tm="100000">
                                          <p:val>
                                            <p:strVal val="ppt_y"/>
                                          </p:val>
                                        </p:tav>
                                      </p:tavLst>
                                    </p:anim>
                                    <p:set>
                                      <p:cBhvr>
                                        <p:cTn id="72" dur="1" fill="hold">
                                          <p:stCondLst>
                                            <p:cond delay="2999"/>
                                          </p:stCondLst>
                                        </p:cTn>
                                        <p:tgtEl>
                                          <p:spTgt spid="5"/>
                                        </p:tgtEl>
                                        <p:attrNameLst>
                                          <p:attrName>style.visibility</p:attrName>
                                        </p:attrNameLst>
                                      </p:cBhvr>
                                      <p:to>
                                        <p:strVal val="hidden"/>
                                      </p:to>
                                    </p:set>
                                  </p:childTnLst>
                                </p:cTn>
                              </p:par>
                              <p:par>
                                <p:cTn id="73" presetID="2" presetClass="exit" presetSubtype="2" fill="hold" grpId="2" nodeType="withEffect">
                                  <p:stCondLst>
                                    <p:cond delay="0"/>
                                  </p:stCondLst>
                                  <p:childTnLst>
                                    <p:anim calcmode="lin" valueType="num">
                                      <p:cBhvr additive="base">
                                        <p:cTn id="74" dur="3000"/>
                                        <p:tgtEl>
                                          <p:spTgt spid="6"/>
                                        </p:tgtEl>
                                        <p:attrNameLst>
                                          <p:attrName>ppt_x</p:attrName>
                                        </p:attrNameLst>
                                      </p:cBhvr>
                                      <p:tavLst>
                                        <p:tav tm="0">
                                          <p:val>
                                            <p:strVal val="ppt_x"/>
                                          </p:val>
                                        </p:tav>
                                        <p:tav tm="100000">
                                          <p:val>
                                            <p:strVal val="1+ppt_w/2"/>
                                          </p:val>
                                        </p:tav>
                                      </p:tavLst>
                                    </p:anim>
                                    <p:anim calcmode="lin" valueType="num">
                                      <p:cBhvr additive="base">
                                        <p:cTn id="75" dur="3000"/>
                                        <p:tgtEl>
                                          <p:spTgt spid="6"/>
                                        </p:tgtEl>
                                        <p:attrNameLst>
                                          <p:attrName>ppt_y</p:attrName>
                                        </p:attrNameLst>
                                      </p:cBhvr>
                                      <p:tavLst>
                                        <p:tav tm="0">
                                          <p:val>
                                            <p:strVal val="ppt_y"/>
                                          </p:val>
                                        </p:tav>
                                        <p:tav tm="100000">
                                          <p:val>
                                            <p:strVal val="ppt_y"/>
                                          </p:val>
                                        </p:tav>
                                      </p:tavLst>
                                    </p:anim>
                                    <p:set>
                                      <p:cBhvr>
                                        <p:cTn id="76" dur="1" fill="hold">
                                          <p:stCondLst>
                                            <p:cond delay="2999"/>
                                          </p:stCondLst>
                                        </p:cTn>
                                        <p:tgtEl>
                                          <p:spTgt spid="6"/>
                                        </p:tgtEl>
                                        <p:attrNameLst>
                                          <p:attrName>style.visibility</p:attrName>
                                        </p:attrNameLst>
                                      </p:cBhvr>
                                      <p:to>
                                        <p:strVal val="hidden"/>
                                      </p:to>
                                    </p:set>
                                  </p:childTnLst>
                                </p:cTn>
                              </p:par>
                              <p:par>
                                <p:cTn id="77" presetID="2" presetClass="exit" presetSubtype="2" fill="hold" grpId="2" nodeType="withEffect">
                                  <p:stCondLst>
                                    <p:cond delay="0"/>
                                  </p:stCondLst>
                                  <p:childTnLst>
                                    <p:anim calcmode="lin" valueType="num">
                                      <p:cBhvr additive="base">
                                        <p:cTn id="78" dur="3000"/>
                                        <p:tgtEl>
                                          <p:spTgt spid="7"/>
                                        </p:tgtEl>
                                        <p:attrNameLst>
                                          <p:attrName>ppt_x</p:attrName>
                                        </p:attrNameLst>
                                      </p:cBhvr>
                                      <p:tavLst>
                                        <p:tav tm="0">
                                          <p:val>
                                            <p:strVal val="ppt_x"/>
                                          </p:val>
                                        </p:tav>
                                        <p:tav tm="100000">
                                          <p:val>
                                            <p:strVal val="1+ppt_w/2"/>
                                          </p:val>
                                        </p:tav>
                                      </p:tavLst>
                                    </p:anim>
                                    <p:anim calcmode="lin" valueType="num">
                                      <p:cBhvr additive="base">
                                        <p:cTn id="79" dur="3000"/>
                                        <p:tgtEl>
                                          <p:spTgt spid="7"/>
                                        </p:tgtEl>
                                        <p:attrNameLst>
                                          <p:attrName>ppt_y</p:attrName>
                                        </p:attrNameLst>
                                      </p:cBhvr>
                                      <p:tavLst>
                                        <p:tav tm="0">
                                          <p:val>
                                            <p:strVal val="ppt_y"/>
                                          </p:val>
                                        </p:tav>
                                        <p:tav tm="100000">
                                          <p:val>
                                            <p:strVal val="ppt_y"/>
                                          </p:val>
                                        </p:tav>
                                      </p:tavLst>
                                    </p:anim>
                                    <p:set>
                                      <p:cBhvr>
                                        <p:cTn id="80" dur="1" fill="hold">
                                          <p:stCondLst>
                                            <p:cond delay="2999"/>
                                          </p:stCondLst>
                                        </p:cTn>
                                        <p:tgtEl>
                                          <p:spTgt spid="7"/>
                                        </p:tgtEl>
                                        <p:attrNameLst>
                                          <p:attrName>style.visibility</p:attrName>
                                        </p:attrNameLst>
                                      </p:cBhvr>
                                      <p:to>
                                        <p:strVal val="hidden"/>
                                      </p:to>
                                    </p:set>
                                  </p:childTnLst>
                                </p:cTn>
                              </p:par>
                              <p:par>
                                <p:cTn id="81" presetID="2" presetClass="exit" presetSubtype="2" fill="hold" grpId="2" nodeType="withEffect">
                                  <p:stCondLst>
                                    <p:cond delay="0"/>
                                  </p:stCondLst>
                                  <p:childTnLst>
                                    <p:anim calcmode="lin" valueType="num">
                                      <p:cBhvr additive="base">
                                        <p:cTn id="82" dur="3000"/>
                                        <p:tgtEl>
                                          <p:spTgt spid="8"/>
                                        </p:tgtEl>
                                        <p:attrNameLst>
                                          <p:attrName>ppt_x</p:attrName>
                                        </p:attrNameLst>
                                      </p:cBhvr>
                                      <p:tavLst>
                                        <p:tav tm="0">
                                          <p:val>
                                            <p:strVal val="ppt_x"/>
                                          </p:val>
                                        </p:tav>
                                        <p:tav tm="100000">
                                          <p:val>
                                            <p:strVal val="1+ppt_w/2"/>
                                          </p:val>
                                        </p:tav>
                                      </p:tavLst>
                                    </p:anim>
                                    <p:anim calcmode="lin" valueType="num">
                                      <p:cBhvr additive="base">
                                        <p:cTn id="83" dur="3000"/>
                                        <p:tgtEl>
                                          <p:spTgt spid="8"/>
                                        </p:tgtEl>
                                        <p:attrNameLst>
                                          <p:attrName>ppt_y</p:attrName>
                                        </p:attrNameLst>
                                      </p:cBhvr>
                                      <p:tavLst>
                                        <p:tav tm="0">
                                          <p:val>
                                            <p:strVal val="ppt_y"/>
                                          </p:val>
                                        </p:tav>
                                        <p:tav tm="100000">
                                          <p:val>
                                            <p:strVal val="ppt_y"/>
                                          </p:val>
                                        </p:tav>
                                      </p:tavLst>
                                    </p:anim>
                                    <p:set>
                                      <p:cBhvr>
                                        <p:cTn id="84" dur="1" fill="hold">
                                          <p:stCondLst>
                                            <p:cond delay="2999"/>
                                          </p:stCondLst>
                                        </p:cTn>
                                        <p:tgtEl>
                                          <p:spTgt spid="8"/>
                                        </p:tgtEl>
                                        <p:attrNameLst>
                                          <p:attrName>style.visibility</p:attrName>
                                        </p:attrNameLst>
                                      </p:cBhvr>
                                      <p:to>
                                        <p:strVal val="hidden"/>
                                      </p:to>
                                    </p:set>
                                  </p:childTnLst>
                                </p:cTn>
                              </p:par>
                              <p:par>
                                <p:cTn id="85" presetID="2" presetClass="exit" presetSubtype="2" fill="hold" grpId="2" nodeType="withEffect">
                                  <p:stCondLst>
                                    <p:cond delay="0"/>
                                  </p:stCondLst>
                                  <p:childTnLst>
                                    <p:anim calcmode="lin" valueType="num">
                                      <p:cBhvr additive="base">
                                        <p:cTn id="86" dur="3000"/>
                                        <p:tgtEl>
                                          <p:spTgt spid="9"/>
                                        </p:tgtEl>
                                        <p:attrNameLst>
                                          <p:attrName>ppt_x</p:attrName>
                                        </p:attrNameLst>
                                      </p:cBhvr>
                                      <p:tavLst>
                                        <p:tav tm="0">
                                          <p:val>
                                            <p:strVal val="ppt_x"/>
                                          </p:val>
                                        </p:tav>
                                        <p:tav tm="100000">
                                          <p:val>
                                            <p:strVal val="1+ppt_w/2"/>
                                          </p:val>
                                        </p:tav>
                                      </p:tavLst>
                                    </p:anim>
                                    <p:anim calcmode="lin" valueType="num">
                                      <p:cBhvr additive="base">
                                        <p:cTn id="87" dur="3000"/>
                                        <p:tgtEl>
                                          <p:spTgt spid="9"/>
                                        </p:tgtEl>
                                        <p:attrNameLst>
                                          <p:attrName>ppt_y</p:attrName>
                                        </p:attrNameLst>
                                      </p:cBhvr>
                                      <p:tavLst>
                                        <p:tav tm="0">
                                          <p:val>
                                            <p:strVal val="ppt_y"/>
                                          </p:val>
                                        </p:tav>
                                        <p:tav tm="100000">
                                          <p:val>
                                            <p:strVal val="ppt_y"/>
                                          </p:val>
                                        </p:tav>
                                      </p:tavLst>
                                    </p:anim>
                                    <p:set>
                                      <p:cBhvr>
                                        <p:cTn id="88" dur="1" fill="hold">
                                          <p:stCondLst>
                                            <p:cond delay="2999"/>
                                          </p:stCondLst>
                                        </p:cTn>
                                        <p:tgtEl>
                                          <p:spTgt spid="9"/>
                                        </p:tgtEl>
                                        <p:attrNameLst>
                                          <p:attrName>style.visibility</p:attrName>
                                        </p:attrNameLst>
                                      </p:cBhvr>
                                      <p:to>
                                        <p:strVal val="hidden"/>
                                      </p:to>
                                    </p:set>
                                  </p:childTnLst>
                                </p:cTn>
                              </p:par>
                              <p:par>
                                <p:cTn id="89" presetID="8" presetClass="emph" presetSubtype="0" fill="hold" grpId="3" nodeType="withEffect">
                                  <p:stCondLst>
                                    <p:cond delay="0"/>
                                  </p:stCondLst>
                                  <p:childTnLst>
                                    <p:animRot by="21600000">
                                      <p:cBhvr>
                                        <p:cTn id="90" dur="3000" fill="hold"/>
                                        <p:tgtEl>
                                          <p:spTgt spid="5"/>
                                        </p:tgtEl>
                                        <p:attrNameLst>
                                          <p:attrName>r</p:attrName>
                                        </p:attrNameLst>
                                      </p:cBhvr>
                                    </p:animRot>
                                  </p:childTnLst>
                                </p:cTn>
                              </p:par>
                              <p:par>
                                <p:cTn id="91" presetID="8" presetClass="emph" presetSubtype="0" fill="hold" grpId="3" nodeType="withEffect">
                                  <p:stCondLst>
                                    <p:cond delay="0"/>
                                  </p:stCondLst>
                                  <p:childTnLst>
                                    <p:animRot by="21600000">
                                      <p:cBhvr>
                                        <p:cTn id="92" dur="3000" fill="hold"/>
                                        <p:tgtEl>
                                          <p:spTgt spid="6"/>
                                        </p:tgtEl>
                                        <p:attrNameLst>
                                          <p:attrName>r</p:attrName>
                                        </p:attrNameLst>
                                      </p:cBhvr>
                                    </p:animRot>
                                  </p:childTnLst>
                                </p:cTn>
                              </p:par>
                              <p:par>
                                <p:cTn id="93" presetID="8" presetClass="emph" presetSubtype="0" fill="hold" grpId="3" nodeType="withEffect">
                                  <p:stCondLst>
                                    <p:cond delay="0"/>
                                  </p:stCondLst>
                                  <p:childTnLst>
                                    <p:animRot by="21600000">
                                      <p:cBhvr>
                                        <p:cTn id="94" dur="3000" fill="hold"/>
                                        <p:tgtEl>
                                          <p:spTgt spid="7"/>
                                        </p:tgtEl>
                                        <p:attrNameLst>
                                          <p:attrName>r</p:attrName>
                                        </p:attrNameLst>
                                      </p:cBhvr>
                                    </p:animRot>
                                  </p:childTnLst>
                                </p:cTn>
                              </p:par>
                              <p:par>
                                <p:cTn id="95" presetID="8" presetClass="emph" presetSubtype="0" fill="hold" grpId="3" nodeType="withEffect">
                                  <p:stCondLst>
                                    <p:cond delay="0"/>
                                  </p:stCondLst>
                                  <p:childTnLst>
                                    <p:animRot by="21600000">
                                      <p:cBhvr>
                                        <p:cTn id="96" dur="3000" fill="hold"/>
                                        <p:tgtEl>
                                          <p:spTgt spid="8"/>
                                        </p:tgtEl>
                                        <p:attrNameLst>
                                          <p:attrName>r</p:attrName>
                                        </p:attrNameLst>
                                      </p:cBhvr>
                                    </p:animRot>
                                  </p:childTnLst>
                                </p:cTn>
                              </p:par>
                              <p:par>
                                <p:cTn id="97" presetID="8" presetClass="emph" presetSubtype="0" fill="hold" grpId="3" nodeType="withEffect">
                                  <p:stCondLst>
                                    <p:cond delay="0"/>
                                  </p:stCondLst>
                                  <p:childTnLst>
                                    <p:animRot by="21600000">
                                      <p:cBhvr>
                                        <p:cTn id="98" dur="3000" fill="hold"/>
                                        <p:tgtEl>
                                          <p:spTgt spid="9"/>
                                        </p:tgtEl>
                                        <p:attrNameLst>
                                          <p:attrName>r</p:attrName>
                                        </p:attrNameLst>
                                      </p:cBhvr>
                                    </p:animRot>
                                  </p:childTnLst>
                                </p:cTn>
                              </p:par>
                              <p:par>
                                <p:cTn id="99" presetID="2" presetClass="exit" presetSubtype="8" fill="hold" grpId="2" nodeType="withEffect">
                                  <p:stCondLst>
                                    <p:cond delay="0"/>
                                  </p:stCondLst>
                                  <p:childTnLst>
                                    <p:anim calcmode="lin" valueType="num">
                                      <p:cBhvr additive="base">
                                        <p:cTn id="100" dur="3000"/>
                                        <p:tgtEl>
                                          <p:spTgt spid="10"/>
                                        </p:tgtEl>
                                        <p:attrNameLst>
                                          <p:attrName>ppt_x</p:attrName>
                                        </p:attrNameLst>
                                      </p:cBhvr>
                                      <p:tavLst>
                                        <p:tav tm="0">
                                          <p:val>
                                            <p:strVal val="ppt_x"/>
                                          </p:val>
                                        </p:tav>
                                        <p:tav tm="100000">
                                          <p:val>
                                            <p:strVal val="0-ppt_w/2"/>
                                          </p:val>
                                        </p:tav>
                                      </p:tavLst>
                                    </p:anim>
                                    <p:anim calcmode="lin" valueType="num">
                                      <p:cBhvr additive="base">
                                        <p:cTn id="101" dur="3000"/>
                                        <p:tgtEl>
                                          <p:spTgt spid="10"/>
                                        </p:tgtEl>
                                        <p:attrNameLst>
                                          <p:attrName>ppt_y</p:attrName>
                                        </p:attrNameLst>
                                      </p:cBhvr>
                                      <p:tavLst>
                                        <p:tav tm="0">
                                          <p:val>
                                            <p:strVal val="ppt_y"/>
                                          </p:val>
                                        </p:tav>
                                        <p:tav tm="100000">
                                          <p:val>
                                            <p:strVal val="ppt_y"/>
                                          </p:val>
                                        </p:tav>
                                      </p:tavLst>
                                    </p:anim>
                                    <p:set>
                                      <p:cBhvr>
                                        <p:cTn id="102" dur="1" fill="hold">
                                          <p:stCondLst>
                                            <p:cond delay="2999"/>
                                          </p:stCondLst>
                                        </p:cTn>
                                        <p:tgtEl>
                                          <p:spTgt spid="10"/>
                                        </p:tgtEl>
                                        <p:attrNameLst>
                                          <p:attrName>style.visibility</p:attrName>
                                        </p:attrNameLst>
                                      </p:cBhvr>
                                      <p:to>
                                        <p:strVal val="hidden"/>
                                      </p:to>
                                    </p:set>
                                  </p:childTnLst>
                                </p:cTn>
                              </p:par>
                              <p:par>
                                <p:cTn id="103" presetID="2" presetClass="exit" presetSubtype="8" fill="hold" grpId="2" nodeType="withEffect">
                                  <p:stCondLst>
                                    <p:cond delay="0"/>
                                  </p:stCondLst>
                                  <p:childTnLst>
                                    <p:anim calcmode="lin" valueType="num">
                                      <p:cBhvr additive="base">
                                        <p:cTn id="104" dur="3000"/>
                                        <p:tgtEl>
                                          <p:spTgt spid="11"/>
                                        </p:tgtEl>
                                        <p:attrNameLst>
                                          <p:attrName>ppt_x</p:attrName>
                                        </p:attrNameLst>
                                      </p:cBhvr>
                                      <p:tavLst>
                                        <p:tav tm="0">
                                          <p:val>
                                            <p:strVal val="ppt_x"/>
                                          </p:val>
                                        </p:tav>
                                        <p:tav tm="100000">
                                          <p:val>
                                            <p:strVal val="0-ppt_w/2"/>
                                          </p:val>
                                        </p:tav>
                                      </p:tavLst>
                                    </p:anim>
                                    <p:anim calcmode="lin" valueType="num">
                                      <p:cBhvr additive="base">
                                        <p:cTn id="105" dur="3000"/>
                                        <p:tgtEl>
                                          <p:spTgt spid="11"/>
                                        </p:tgtEl>
                                        <p:attrNameLst>
                                          <p:attrName>ppt_y</p:attrName>
                                        </p:attrNameLst>
                                      </p:cBhvr>
                                      <p:tavLst>
                                        <p:tav tm="0">
                                          <p:val>
                                            <p:strVal val="ppt_y"/>
                                          </p:val>
                                        </p:tav>
                                        <p:tav tm="100000">
                                          <p:val>
                                            <p:strVal val="ppt_y"/>
                                          </p:val>
                                        </p:tav>
                                      </p:tavLst>
                                    </p:anim>
                                    <p:set>
                                      <p:cBhvr>
                                        <p:cTn id="106" dur="1" fill="hold">
                                          <p:stCondLst>
                                            <p:cond delay="2999"/>
                                          </p:stCondLst>
                                        </p:cTn>
                                        <p:tgtEl>
                                          <p:spTgt spid="11"/>
                                        </p:tgtEl>
                                        <p:attrNameLst>
                                          <p:attrName>style.visibility</p:attrName>
                                        </p:attrNameLst>
                                      </p:cBhvr>
                                      <p:to>
                                        <p:strVal val="hidden"/>
                                      </p:to>
                                    </p:set>
                                  </p:childTnLst>
                                </p:cTn>
                              </p:par>
                              <p:par>
                                <p:cTn id="107" presetID="2" presetClass="exit" presetSubtype="8" fill="hold" grpId="2" nodeType="withEffect">
                                  <p:stCondLst>
                                    <p:cond delay="0"/>
                                  </p:stCondLst>
                                  <p:childTnLst>
                                    <p:anim calcmode="lin" valueType="num">
                                      <p:cBhvr additive="base">
                                        <p:cTn id="108" dur="3000"/>
                                        <p:tgtEl>
                                          <p:spTgt spid="12"/>
                                        </p:tgtEl>
                                        <p:attrNameLst>
                                          <p:attrName>ppt_x</p:attrName>
                                        </p:attrNameLst>
                                      </p:cBhvr>
                                      <p:tavLst>
                                        <p:tav tm="0">
                                          <p:val>
                                            <p:strVal val="ppt_x"/>
                                          </p:val>
                                        </p:tav>
                                        <p:tav tm="100000">
                                          <p:val>
                                            <p:strVal val="0-ppt_w/2"/>
                                          </p:val>
                                        </p:tav>
                                      </p:tavLst>
                                    </p:anim>
                                    <p:anim calcmode="lin" valueType="num">
                                      <p:cBhvr additive="base">
                                        <p:cTn id="109" dur="3000"/>
                                        <p:tgtEl>
                                          <p:spTgt spid="12"/>
                                        </p:tgtEl>
                                        <p:attrNameLst>
                                          <p:attrName>ppt_y</p:attrName>
                                        </p:attrNameLst>
                                      </p:cBhvr>
                                      <p:tavLst>
                                        <p:tav tm="0">
                                          <p:val>
                                            <p:strVal val="ppt_y"/>
                                          </p:val>
                                        </p:tav>
                                        <p:tav tm="100000">
                                          <p:val>
                                            <p:strVal val="ppt_y"/>
                                          </p:val>
                                        </p:tav>
                                      </p:tavLst>
                                    </p:anim>
                                    <p:set>
                                      <p:cBhvr>
                                        <p:cTn id="110" dur="1" fill="hold">
                                          <p:stCondLst>
                                            <p:cond delay="2999"/>
                                          </p:stCondLst>
                                        </p:cTn>
                                        <p:tgtEl>
                                          <p:spTgt spid="12"/>
                                        </p:tgtEl>
                                        <p:attrNameLst>
                                          <p:attrName>style.visibility</p:attrName>
                                        </p:attrNameLst>
                                      </p:cBhvr>
                                      <p:to>
                                        <p:strVal val="hidden"/>
                                      </p:to>
                                    </p:set>
                                  </p:childTnLst>
                                </p:cTn>
                              </p:par>
                              <p:par>
                                <p:cTn id="111" presetID="2" presetClass="exit" presetSubtype="8" fill="hold" grpId="2" nodeType="withEffect">
                                  <p:stCondLst>
                                    <p:cond delay="0"/>
                                  </p:stCondLst>
                                  <p:childTnLst>
                                    <p:anim calcmode="lin" valueType="num">
                                      <p:cBhvr additive="base">
                                        <p:cTn id="112" dur="3000"/>
                                        <p:tgtEl>
                                          <p:spTgt spid="13"/>
                                        </p:tgtEl>
                                        <p:attrNameLst>
                                          <p:attrName>ppt_x</p:attrName>
                                        </p:attrNameLst>
                                      </p:cBhvr>
                                      <p:tavLst>
                                        <p:tav tm="0">
                                          <p:val>
                                            <p:strVal val="ppt_x"/>
                                          </p:val>
                                        </p:tav>
                                        <p:tav tm="100000">
                                          <p:val>
                                            <p:strVal val="0-ppt_w/2"/>
                                          </p:val>
                                        </p:tav>
                                      </p:tavLst>
                                    </p:anim>
                                    <p:anim calcmode="lin" valueType="num">
                                      <p:cBhvr additive="base">
                                        <p:cTn id="113" dur="3000"/>
                                        <p:tgtEl>
                                          <p:spTgt spid="13"/>
                                        </p:tgtEl>
                                        <p:attrNameLst>
                                          <p:attrName>ppt_y</p:attrName>
                                        </p:attrNameLst>
                                      </p:cBhvr>
                                      <p:tavLst>
                                        <p:tav tm="0">
                                          <p:val>
                                            <p:strVal val="ppt_y"/>
                                          </p:val>
                                        </p:tav>
                                        <p:tav tm="100000">
                                          <p:val>
                                            <p:strVal val="ppt_y"/>
                                          </p:val>
                                        </p:tav>
                                      </p:tavLst>
                                    </p:anim>
                                    <p:set>
                                      <p:cBhvr>
                                        <p:cTn id="114" dur="1" fill="hold">
                                          <p:stCondLst>
                                            <p:cond delay="2999"/>
                                          </p:stCondLst>
                                        </p:cTn>
                                        <p:tgtEl>
                                          <p:spTgt spid="13"/>
                                        </p:tgtEl>
                                        <p:attrNameLst>
                                          <p:attrName>style.visibility</p:attrName>
                                        </p:attrNameLst>
                                      </p:cBhvr>
                                      <p:to>
                                        <p:strVal val="hidden"/>
                                      </p:to>
                                    </p:set>
                                  </p:childTnLst>
                                </p:cTn>
                              </p:par>
                              <p:par>
                                <p:cTn id="115" presetID="2" presetClass="exit" presetSubtype="8" fill="hold" grpId="2" nodeType="withEffect">
                                  <p:stCondLst>
                                    <p:cond delay="0"/>
                                  </p:stCondLst>
                                  <p:childTnLst>
                                    <p:anim calcmode="lin" valueType="num">
                                      <p:cBhvr additive="base">
                                        <p:cTn id="116" dur="3000"/>
                                        <p:tgtEl>
                                          <p:spTgt spid="14"/>
                                        </p:tgtEl>
                                        <p:attrNameLst>
                                          <p:attrName>ppt_x</p:attrName>
                                        </p:attrNameLst>
                                      </p:cBhvr>
                                      <p:tavLst>
                                        <p:tav tm="0">
                                          <p:val>
                                            <p:strVal val="ppt_x"/>
                                          </p:val>
                                        </p:tav>
                                        <p:tav tm="100000">
                                          <p:val>
                                            <p:strVal val="0-ppt_w/2"/>
                                          </p:val>
                                        </p:tav>
                                      </p:tavLst>
                                    </p:anim>
                                    <p:anim calcmode="lin" valueType="num">
                                      <p:cBhvr additive="base">
                                        <p:cTn id="117" dur="3000"/>
                                        <p:tgtEl>
                                          <p:spTgt spid="14"/>
                                        </p:tgtEl>
                                        <p:attrNameLst>
                                          <p:attrName>ppt_y</p:attrName>
                                        </p:attrNameLst>
                                      </p:cBhvr>
                                      <p:tavLst>
                                        <p:tav tm="0">
                                          <p:val>
                                            <p:strVal val="ppt_y"/>
                                          </p:val>
                                        </p:tav>
                                        <p:tav tm="100000">
                                          <p:val>
                                            <p:strVal val="ppt_y"/>
                                          </p:val>
                                        </p:tav>
                                      </p:tavLst>
                                    </p:anim>
                                    <p:set>
                                      <p:cBhvr>
                                        <p:cTn id="118" dur="1" fill="hold">
                                          <p:stCondLst>
                                            <p:cond delay="2999"/>
                                          </p:stCondLst>
                                        </p:cTn>
                                        <p:tgtEl>
                                          <p:spTgt spid="14"/>
                                        </p:tgtEl>
                                        <p:attrNameLst>
                                          <p:attrName>style.visibility</p:attrName>
                                        </p:attrNameLst>
                                      </p:cBhvr>
                                      <p:to>
                                        <p:strVal val="hidden"/>
                                      </p:to>
                                    </p:set>
                                  </p:childTnLst>
                                </p:cTn>
                              </p:par>
                              <p:par>
                                <p:cTn id="119" presetID="8" presetClass="emph" presetSubtype="0" fill="hold" grpId="3" nodeType="withEffect">
                                  <p:stCondLst>
                                    <p:cond delay="0"/>
                                  </p:stCondLst>
                                  <p:childTnLst>
                                    <p:animRot by="-21600000">
                                      <p:cBhvr>
                                        <p:cTn id="120" dur="3000" fill="hold"/>
                                        <p:tgtEl>
                                          <p:spTgt spid="10"/>
                                        </p:tgtEl>
                                        <p:attrNameLst>
                                          <p:attrName>r</p:attrName>
                                        </p:attrNameLst>
                                      </p:cBhvr>
                                    </p:animRot>
                                  </p:childTnLst>
                                </p:cTn>
                              </p:par>
                              <p:par>
                                <p:cTn id="121" presetID="8" presetClass="emph" presetSubtype="0" fill="hold" grpId="3" nodeType="withEffect">
                                  <p:stCondLst>
                                    <p:cond delay="0"/>
                                  </p:stCondLst>
                                  <p:childTnLst>
                                    <p:animRot by="-21600000">
                                      <p:cBhvr>
                                        <p:cTn id="122" dur="3000" fill="hold"/>
                                        <p:tgtEl>
                                          <p:spTgt spid="11"/>
                                        </p:tgtEl>
                                        <p:attrNameLst>
                                          <p:attrName>r</p:attrName>
                                        </p:attrNameLst>
                                      </p:cBhvr>
                                    </p:animRot>
                                  </p:childTnLst>
                                </p:cTn>
                              </p:par>
                              <p:par>
                                <p:cTn id="123" presetID="8" presetClass="emph" presetSubtype="0" fill="hold" grpId="3" nodeType="withEffect">
                                  <p:stCondLst>
                                    <p:cond delay="0"/>
                                  </p:stCondLst>
                                  <p:childTnLst>
                                    <p:animRot by="-21600000">
                                      <p:cBhvr>
                                        <p:cTn id="124" dur="3000" fill="hold"/>
                                        <p:tgtEl>
                                          <p:spTgt spid="12"/>
                                        </p:tgtEl>
                                        <p:attrNameLst>
                                          <p:attrName>r</p:attrName>
                                        </p:attrNameLst>
                                      </p:cBhvr>
                                    </p:animRot>
                                  </p:childTnLst>
                                </p:cTn>
                              </p:par>
                              <p:par>
                                <p:cTn id="125" presetID="8" presetClass="emph" presetSubtype="0" fill="hold" grpId="3" nodeType="withEffect">
                                  <p:stCondLst>
                                    <p:cond delay="0"/>
                                  </p:stCondLst>
                                  <p:childTnLst>
                                    <p:animRot by="-21600000">
                                      <p:cBhvr>
                                        <p:cTn id="126" dur="3000" fill="hold"/>
                                        <p:tgtEl>
                                          <p:spTgt spid="13"/>
                                        </p:tgtEl>
                                        <p:attrNameLst>
                                          <p:attrName>r</p:attrName>
                                        </p:attrNameLst>
                                      </p:cBhvr>
                                    </p:animRot>
                                  </p:childTnLst>
                                </p:cTn>
                              </p:par>
                              <p:par>
                                <p:cTn id="127" presetID="8" presetClass="emph" presetSubtype="0" fill="hold" grpId="3" nodeType="withEffect">
                                  <p:stCondLst>
                                    <p:cond delay="0"/>
                                  </p:stCondLst>
                                  <p:childTnLst>
                                    <p:animRot by="-21600000">
                                      <p:cBhvr>
                                        <p:cTn id="128" dur="3000" fill="hold"/>
                                        <p:tgtEl>
                                          <p:spTgt spid="14"/>
                                        </p:tgtEl>
                                        <p:attrNameLst>
                                          <p:attrName>r</p:attrName>
                                        </p:attrNameLst>
                                      </p:cBhvr>
                                    </p:animRot>
                                  </p:childTnLst>
                                </p:cTn>
                              </p:par>
                              <p:par>
                                <p:cTn id="129" presetID="23" presetClass="entr" presetSubtype="288" fill="hold" nodeType="withEffect">
                                  <p:stCondLst>
                                    <p:cond delay="0"/>
                                  </p:stCondLst>
                                  <p:childTnLst>
                                    <p:set>
                                      <p:cBhvr>
                                        <p:cTn id="130" dur="1" fill="hold">
                                          <p:stCondLst>
                                            <p:cond delay="0"/>
                                          </p:stCondLst>
                                        </p:cTn>
                                        <p:tgtEl>
                                          <p:spTgt spid="4"/>
                                        </p:tgtEl>
                                        <p:attrNameLst>
                                          <p:attrName>style.visibility</p:attrName>
                                        </p:attrNameLst>
                                      </p:cBhvr>
                                      <p:to>
                                        <p:strVal val="visible"/>
                                      </p:to>
                                    </p:set>
                                    <p:anim calcmode="lin" valueType="num">
                                      <p:cBhvr>
                                        <p:cTn id="131" dur="3000" fill="hold"/>
                                        <p:tgtEl>
                                          <p:spTgt spid="4"/>
                                        </p:tgtEl>
                                        <p:attrNameLst>
                                          <p:attrName>ppt_w</p:attrName>
                                        </p:attrNameLst>
                                      </p:cBhvr>
                                      <p:tavLst>
                                        <p:tav tm="0">
                                          <p:val>
                                            <p:strVal val="4/3*#ppt_w"/>
                                          </p:val>
                                        </p:tav>
                                        <p:tav tm="100000">
                                          <p:val>
                                            <p:strVal val="#ppt_w"/>
                                          </p:val>
                                        </p:tav>
                                      </p:tavLst>
                                    </p:anim>
                                    <p:anim calcmode="lin" valueType="num">
                                      <p:cBhvr>
                                        <p:cTn id="132" dur="3000" fill="hold"/>
                                        <p:tgtEl>
                                          <p:spTgt spid="4"/>
                                        </p:tgtEl>
                                        <p:attrNameLst>
                                          <p:attrName>ppt_h</p:attrName>
                                        </p:attrNameLst>
                                      </p:cBhvr>
                                      <p:tavLst>
                                        <p:tav tm="0">
                                          <p:val>
                                            <p:strVal val="4/3*#ppt_h"/>
                                          </p:val>
                                        </p:tav>
                                        <p:tav tm="100000">
                                          <p:val>
                                            <p:strVal val="#ppt_h"/>
                                          </p:val>
                                        </p:tav>
                                      </p:tavLst>
                                    </p:anim>
                                  </p:childTnLst>
                                </p:cTn>
                              </p:par>
                              <p:par>
                                <p:cTn id="133" presetID="16" presetClass="entr" presetSubtype="37" fill="hold" nodeType="withEffect">
                                  <p:stCondLst>
                                    <p:cond delay="0"/>
                                  </p:stCondLst>
                                  <p:childTnLst>
                                    <p:set>
                                      <p:cBhvr>
                                        <p:cTn id="134" dur="1" fill="hold">
                                          <p:stCondLst>
                                            <p:cond delay="0"/>
                                          </p:stCondLst>
                                        </p:cTn>
                                        <p:tgtEl>
                                          <p:spTgt spid="4"/>
                                        </p:tgtEl>
                                        <p:attrNameLst>
                                          <p:attrName>style.visibility</p:attrName>
                                        </p:attrNameLst>
                                      </p:cBhvr>
                                      <p:to>
                                        <p:strVal val="visible"/>
                                      </p:to>
                                    </p:set>
                                    <p:animEffect transition="in" filter="barn(outVertical)">
                                      <p:cBhvr>
                                        <p:cTn id="135"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rgbClr val="604500"/>
          </a:solidFill>
        </p:spPr>
        <p:txBody>
          <a:bodyPr/>
          <a:lstStyle/>
          <a:p>
            <a:endParaRPr lang="es-ES" dirty="0"/>
          </a:p>
        </p:txBody>
      </p:sp>
      <p:pic>
        <p:nvPicPr>
          <p:cNvPr id="4" name="3 Imagen" descr="2048 (20).jpg"/>
          <p:cNvPicPr>
            <a:picLocks noChangeAspect="1"/>
          </p:cNvPicPr>
          <p:nvPr/>
        </p:nvPicPr>
        <p:blipFill>
          <a:blip r:embed="rId2"/>
          <a:stretch>
            <a:fillRect/>
          </a:stretch>
        </p:blipFill>
        <p:spPr>
          <a:xfrm>
            <a:off x="0" y="0"/>
            <a:ext cx="9144000" cy="6858000"/>
          </a:xfrm>
          <a:prstGeom prst="rect">
            <a:avLst/>
          </a:prstGeom>
        </p:spPr>
      </p:pic>
      <p:sp>
        <p:nvSpPr>
          <p:cNvPr id="5" name="4 Triángulo isósceles"/>
          <p:cNvSpPr/>
          <p:nvPr/>
        </p:nvSpPr>
        <p:spPr>
          <a:xfrm rot="8377337">
            <a:off x="3728036" y="2568754"/>
            <a:ext cx="1214446" cy="928694"/>
          </a:xfrm>
          <a:prstGeom prst="triangle">
            <a:avLst/>
          </a:prstGeom>
          <a:gradFill flip="none" rotWithShape="1">
            <a:gsLst>
              <a:gs pos="0">
                <a:srgbClr val="C00000">
                  <a:shade val="30000"/>
                  <a:satMod val="115000"/>
                </a:srgbClr>
              </a:gs>
              <a:gs pos="50000">
                <a:srgbClr val="C00000">
                  <a:shade val="67500"/>
                  <a:satMod val="115000"/>
                </a:srgbClr>
              </a:gs>
              <a:gs pos="100000">
                <a:srgbClr val="C00000">
                  <a:shade val="100000"/>
                  <a:satMod val="115000"/>
                </a:srgbClr>
              </a:gs>
            </a:gsLst>
            <a:lin ang="16200000" scaled="1"/>
            <a:tileRect/>
          </a:gradFill>
          <a:ln>
            <a:noFill/>
          </a:ln>
          <a:effectLst>
            <a:outerShdw dist="508000" dir="7800000" sx="115000" sy="115000" kx="-800400" algn="bl" rotWithShape="0">
              <a:schemeClr val="accent3">
                <a:lumMod val="50000"/>
                <a:alpha val="41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Triángulo isósceles"/>
          <p:cNvSpPr/>
          <p:nvPr/>
        </p:nvSpPr>
        <p:spPr>
          <a:xfrm rot="13243610">
            <a:off x="4443220" y="2625732"/>
            <a:ext cx="1214446" cy="928694"/>
          </a:xfrm>
          <a:prstGeom prst="triangle">
            <a:avLst/>
          </a:prstGeom>
          <a:gradFill flip="none" rotWithShape="1">
            <a:gsLst>
              <a:gs pos="0">
                <a:srgbClr val="C00000">
                  <a:shade val="30000"/>
                  <a:satMod val="115000"/>
                </a:srgbClr>
              </a:gs>
              <a:gs pos="50000">
                <a:srgbClr val="C00000">
                  <a:shade val="67500"/>
                  <a:satMod val="115000"/>
                </a:srgbClr>
              </a:gs>
              <a:gs pos="100000">
                <a:srgbClr val="C00000">
                  <a:shade val="100000"/>
                  <a:satMod val="115000"/>
                </a:srgbClr>
              </a:gs>
            </a:gsLst>
            <a:lin ang="16200000" scaled="1"/>
            <a:tileRect/>
          </a:gradFill>
          <a:ln>
            <a:noFill/>
          </a:ln>
          <a:effectLst>
            <a:outerShdw dist="508000" dir="7800000" sx="115000" sy="115000" kx="-800400" algn="bl" rotWithShape="0">
              <a:schemeClr val="accent3">
                <a:lumMod val="50000"/>
                <a:alpha val="41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Triángulo isósceles"/>
          <p:cNvSpPr/>
          <p:nvPr/>
        </p:nvSpPr>
        <p:spPr>
          <a:xfrm rot="2681328">
            <a:off x="3651458" y="3436056"/>
            <a:ext cx="1214446" cy="928694"/>
          </a:xfrm>
          <a:prstGeom prst="triangle">
            <a:avLst/>
          </a:prstGeom>
          <a:gradFill flip="none" rotWithShape="1">
            <a:gsLst>
              <a:gs pos="0">
                <a:srgbClr val="C00000">
                  <a:shade val="30000"/>
                  <a:satMod val="115000"/>
                </a:srgbClr>
              </a:gs>
              <a:gs pos="50000">
                <a:srgbClr val="C00000">
                  <a:shade val="67500"/>
                  <a:satMod val="115000"/>
                </a:srgbClr>
              </a:gs>
              <a:gs pos="100000">
                <a:srgbClr val="C00000">
                  <a:shade val="100000"/>
                  <a:satMod val="115000"/>
                </a:srgbClr>
              </a:gs>
            </a:gsLst>
            <a:lin ang="16200000" scaled="1"/>
            <a:tileRect/>
          </a:gradFill>
          <a:ln>
            <a:noFill/>
          </a:ln>
          <a:effectLst>
            <a:outerShdw dist="508000" dir="7800000" sx="115000" sy="115000" kx="-800400" algn="bl" rotWithShape="0">
              <a:schemeClr val="accent3">
                <a:lumMod val="50000"/>
                <a:alpha val="41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Triángulo isósceles"/>
          <p:cNvSpPr/>
          <p:nvPr/>
        </p:nvSpPr>
        <p:spPr>
          <a:xfrm rot="19560854">
            <a:off x="4439557" y="3433038"/>
            <a:ext cx="1214446" cy="928694"/>
          </a:xfrm>
          <a:prstGeom prst="triangle">
            <a:avLst/>
          </a:prstGeom>
          <a:gradFill flip="none" rotWithShape="1">
            <a:gsLst>
              <a:gs pos="0">
                <a:srgbClr val="C00000">
                  <a:shade val="30000"/>
                  <a:satMod val="115000"/>
                </a:srgbClr>
              </a:gs>
              <a:gs pos="50000">
                <a:srgbClr val="C00000">
                  <a:shade val="67500"/>
                  <a:satMod val="115000"/>
                </a:srgbClr>
              </a:gs>
              <a:gs pos="100000">
                <a:srgbClr val="C00000">
                  <a:shade val="100000"/>
                  <a:satMod val="115000"/>
                </a:srgbClr>
              </a:gs>
            </a:gsLst>
            <a:lin ang="16200000" scaled="1"/>
            <a:tileRect/>
          </a:gradFill>
          <a:ln>
            <a:noFill/>
          </a:ln>
          <a:effectLst>
            <a:outerShdw dist="508000" dir="7800000" sx="115000" sy="115000" kx="-800400" algn="bl" rotWithShape="0">
              <a:schemeClr val="accent3">
                <a:lumMod val="50000"/>
                <a:alpha val="41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Triángulo isósceles"/>
          <p:cNvSpPr/>
          <p:nvPr/>
        </p:nvSpPr>
        <p:spPr>
          <a:xfrm rot="8377337">
            <a:off x="3442284" y="2211564"/>
            <a:ext cx="1214446" cy="928694"/>
          </a:xfrm>
          <a:prstGeom prst="triangle">
            <a:avLst/>
          </a:prstGeom>
          <a:gradFill flip="none" rotWithShape="1">
            <a:gsLst>
              <a:gs pos="0">
                <a:srgbClr val="C00000">
                  <a:shade val="30000"/>
                  <a:satMod val="115000"/>
                </a:srgbClr>
              </a:gs>
              <a:gs pos="50000">
                <a:srgbClr val="C00000">
                  <a:shade val="67500"/>
                  <a:satMod val="115000"/>
                </a:srgbClr>
              </a:gs>
              <a:gs pos="100000">
                <a:srgbClr val="C00000">
                  <a:shade val="100000"/>
                  <a:satMod val="115000"/>
                </a:srgbClr>
              </a:gs>
            </a:gsLst>
            <a:lin ang="16200000" scaled="1"/>
            <a:tileRect/>
          </a:gradFill>
          <a:ln>
            <a:noFill/>
          </a:ln>
          <a:effectLst>
            <a:outerShdw dist="508000" dir="7800000" sx="115000" sy="115000" kx="-800400" algn="bl" rotWithShape="0">
              <a:schemeClr val="accent3">
                <a:lumMod val="50000"/>
                <a:alpha val="41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Triángulo isósceles"/>
          <p:cNvSpPr/>
          <p:nvPr/>
        </p:nvSpPr>
        <p:spPr>
          <a:xfrm rot="13243610">
            <a:off x="4727910" y="2283973"/>
            <a:ext cx="1214446" cy="928694"/>
          </a:xfrm>
          <a:prstGeom prst="triangle">
            <a:avLst/>
          </a:prstGeom>
          <a:gradFill flip="none" rotWithShape="1">
            <a:gsLst>
              <a:gs pos="0">
                <a:srgbClr val="C00000">
                  <a:shade val="30000"/>
                  <a:satMod val="115000"/>
                </a:srgbClr>
              </a:gs>
              <a:gs pos="50000">
                <a:srgbClr val="C00000">
                  <a:shade val="67500"/>
                  <a:satMod val="115000"/>
                </a:srgbClr>
              </a:gs>
              <a:gs pos="100000">
                <a:srgbClr val="C00000">
                  <a:shade val="100000"/>
                  <a:satMod val="115000"/>
                </a:srgbClr>
              </a:gs>
            </a:gsLst>
            <a:lin ang="16200000" scaled="1"/>
            <a:tileRect/>
          </a:gradFill>
          <a:ln>
            <a:noFill/>
          </a:ln>
          <a:effectLst>
            <a:outerShdw dist="508000" dir="7800000" sx="115000" sy="115000" kx="-800400" algn="bl" rotWithShape="0">
              <a:schemeClr val="accent3">
                <a:lumMod val="50000"/>
                <a:alpha val="41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Triángulo isósceles"/>
          <p:cNvSpPr/>
          <p:nvPr/>
        </p:nvSpPr>
        <p:spPr>
          <a:xfrm rot="19560854">
            <a:off x="4656397" y="3831985"/>
            <a:ext cx="1214446" cy="928694"/>
          </a:xfrm>
          <a:prstGeom prst="triangle">
            <a:avLst/>
          </a:prstGeom>
          <a:gradFill flip="none" rotWithShape="1">
            <a:gsLst>
              <a:gs pos="0">
                <a:srgbClr val="C00000">
                  <a:shade val="30000"/>
                  <a:satMod val="115000"/>
                </a:srgbClr>
              </a:gs>
              <a:gs pos="50000">
                <a:srgbClr val="C00000">
                  <a:shade val="67500"/>
                  <a:satMod val="115000"/>
                </a:srgbClr>
              </a:gs>
              <a:gs pos="100000">
                <a:srgbClr val="C00000">
                  <a:shade val="100000"/>
                  <a:satMod val="115000"/>
                </a:srgbClr>
              </a:gs>
            </a:gsLst>
            <a:lin ang="16200000" scaled="1"/>
            <a:tileRect/>
          </a:gradFill>
          <a:ln>
            <a:noFill/>
          </a:ln>
          <a:effectLst>
            <a:outerShdw dist="508000" dir="7800000" sx="115000" sy="115000" kx="-800400" algn="bl" rotWithShape="0">
              <a:schemeClr val="accent3">
                <a:lumMod val="50000"/>
                <a:alpha val="41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Triángulo isósceles"/>
          <p:cNvSpPr/>
          <p:nvPr/>
        </p:nvSpPr>
        <p:spPr>
          <a:xfrm rot="2681328">
            <a:off x="3365708" y="3650370"/>
            <a:ext cx="1214446" cy="928694"/>
          </a:xfrm>
          <a:prstGeom prst="triangle">
            <a:avLst/>
          </a:prstGeom>
          <a:gradFill flip="none" rotWithShape="1">
            <a:gsLst>
              <a:gs pos="0">
                <a:srgbClr val="C00000">
                  <a:shade val="30000"/>
                  <a:satMod val="115000"/>
                </a:srgbClr>
              </a:gs>
              <a:gs pos="50000">
                <a:srgbClr val="C00000">
                  <a:shade val="67500"/>
                  <a:satMod val="115000"/>
                </a:srgbClr>
              </a:gs>
              <a:gs pos="100000">
                <a:srgbClr val="C00000">
                  <a:shade val="100000"/>
                  <a:satMod val="115000"/>
                </a:srgbClr>
              </a:gs>
            </a:gsLst>
            <a:lin ang="16200000" scaled="1"/>
            <a:tileRect/>
          </a:gradFill>
          <a:ln>
            <a:noFill/>
          </a:ln>
          <a:effectLst>
            <a:outerShdw dist="508000" dir="7800000" sx="115000" sy="115000" kx="-800400" algn="bl" rotWithShape="0">
              <a:schemeClr val="accent3">
                <a:lumMod val="50000"/>
                <a:alpha val="41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Triángulo isósceles"/>
          <p:cNvSpPr/>
          <p:nvPr/>
        </p:nvSpPr>
        <p:spPr>
          <a:xfrm rot="8377337">
            <a:off x="3227969" y="1854375"/>
            <a:ext cx="1214446" cy="928694"/>
          </a:xfrm>
          <a:prstGeom prst="triangle">
            <a:avLst/>
          </a:prstGeom>
          <a:gradFill flip="none" rotWithShape="1">
            <a:gsLst>
              <a:gs pos="0">
                <a:srgbClr val="C00000">
                  <a:shade val="30000"/>
                  <a:satMod val="115000"/>
                </a:srgbClr>
              </a:gs>
              <a:gs pos="50000">
                <a:srgbClr val="C00000">
                  <a:shade val="67500"/>
                  <a:satMod val="115000"/>
                </a:srgbClr>
              </a:gs>
              <a:gs pos="100000">
                <a:srgbClr val="C00000">
                  <a:shade val="100000"/>
                  <a:satMod val="115000"/>
                </a:srgbClr>
              </a:gs>
            </a:gsLst>
            <a:lin ang="16200000" scaled="1"/>
            <a:tileRect/>
          </a:gradFill>
          <a:ln>
            <a:noFill/>
          </a:ln>
          <a:effectLst>
            <a:outerShdw dist="508000" dir="7800000" sx="115000" sy="115000" kx="-800400" algn="bl" rotWithShape="0">
              <a:schemeClr val="accent3">
                <a:lumMod val="50000"/>
                <a:alpha val="41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Triángulo isósceles"/>
          <p:cNvSpPr/>
          <p:nvPr/>
        </p:nvSpPr>
        <p:spPr>
          <a:xfrm rot="13243610">
            <a:off x="5013663" y="1926784"/>
            <a:ext cx="1214446" cy="928694"/>
          </a:xfrm>
          <a:prstGeom prst="triangle">
            <a:avLst/>
          </a:prstGeom>
          <a:gradFill flip="none" rotWithShape="1">
            <a:gsLst>
              <a:gs pos="0">
                <a:srgbClr val="C00000">
                  <a:shade val="30000"/>
                  <a:satMod val="115000"/>
                </a:srgbClr>
              </a:gs>
              <a:gs pos="50000">
                <a:srgbClr val="C00000">
                  <a:shade val="67500"/>
                  <a:satMod val="115000"/>
                </a:srgbClr>
              </a:gs>
              <a:gs pos="100000">
                <a:srgbClr val="C00000">
                  <a:shade val="100000"/>
                  <a:satMod val="115000"/>
                </a:srgbClr>
              </a:gs>
            </a:gsLst>
            <a:lin ang="16200000" scaled="1"/>
            <a:tileRect/>
          </a:gradFill>
          <a:ln>
            <a:noFill/>
          </a:ln>
          <a:effectLst>
            <a:outerShdw dist="508000" dir="7800000" sx="115000" sy="115000" kx="-800400" algn="bl" rotWithShape="0">
              <a:schemeClr val="accent3">
                <a:lumMod val="50000"/>
                <a:alpha val="41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Triángulo isósceles"/>
          <p:cNvSpPr/>
          <p:nvPr/>
        </p:nvSpPr>
        <p:spPr>
          <a:xfrm rot="19560854">
            <a:off x="4942149" y="4260613"/>
            <a:ext cx="1214446" cy="928694"/>
          </a:xfrm>
          <a:prstGeom prst="triangle">
            <a:avLst/>
          </a:prstGeom>
          <a:gradFill flip="none" rotWithShape="1">
            <a:gsLst>
              <a:gs pos="0">
                <a:srgbClr val="C00000">
                  <a:shade val="30000"/>
                  <a:satMod val="115000"/>
                </a:srgbClr>
              </a:gs>
              <a:gs pos="50000">
                <a:srgbClr val="C00000">
                  <a:shade val="67500"/>
                  <a:satMod val="115000"/>
                </a:srgbClr>
              </a:gs>
              <a:gs pos="100000">
                <a:srgbClr val="C00000">
                  <a:shade val="100000"/>
                  <a:satMod val="115000"/>
                </a:srgbClr>
              </a:gs>
            </a:gsLst>
            <a:lin ang="16200000" scaled="1"/>
            <a:tileRect/>
          </a:gradFill>
          <a:ln>
            <a:noFill/>
          </a:ln>
          <a:effectLst>
            <a:outerShdw dist="508000" dir="7800000" sx="115000" sy="115000" kx="-800400" algn="bl" rotWithShape="0">
              <a:schemeClr val="accent3">
                <a:lumMod val="50000"/>
                <a:alpha val="41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Triángulo isósceles"/>
          <p:cNvSpPr/>
          <p:nvPr/>
        </p:nvSpPr>
        <p:spPr>
          <a:xfrm rot="2681328">
            <a:off x="3079954" y="3936121"/>
            <a:ext cx="1214446" cy="928694"/>
          </a:xfrm>
          <a:prstGeom prst="triangle">
            <a:avLst/>
          </a:prstGeom>
          <a:gradFill flip="none" rotWithShape="1">
            <a:gsLst>
              <a:gs pos="0">
                <a:srgbClr val="C00000">
                  <a:shade val="30000"/>
                  <a:satMod val="115000"/>
                </a:srgbClr>
              </a:gs>
              <a:gs pos="50000">
                <a:srgbClr val="C00000">
                  <a:shade val="67500"/>
                  <a:satMod val="115000"/>
                </a:srgbClr>
              </a:gs>
              <a:gs pos="100000">
                <a:srgbClr val="C00000">
                  <a:shade val="100000"/>
                  <a:satMod val="115000"/>
                </a:srgbClr>
              </a:gs>
            </a:gsLst>
            <a:lin ang="16200000" scaled="1"/>
            <a:tileRect/>
          </a:gradFill>
          <a:ln>
            <a:noFill/>
          </a:ln>
          <a:effectLst>
            <a:outerShdw dist="508000" dir="7800000" sx="115000" sy="115000" kx="-800400" algn="bl" rotWithShape="0">
              <a:schemeClr val="accent3">
                <a:lumMod val="50000"/>
                <a:alpha val="41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Triángulo isósceles"/>
          <p:cNvSpPr/>
          <p:nvPr/>
        </p:nvSpPr>
        <p:spPr>
          <a:xfrm rot="8377337">
            <a:off x="3013656" y="1497185"/>
            <a:ext cx="1214446" cy="928694"/>
          </a:xfrm>
          <a:prstGeom prst="triangle">
            <a:avLst/>
          </a:prstGeom>
          <a:gradFill flip="none" rotWithShape="1">
            <a:gsLst>
              <a:gs pos="0">
                <a:srgbClr val="C00000">
                  <a:shade val="30000"/>
                  <a:satMod val="115000"/>
                </a:srgbClr>
              </a:gs>
              <a:gs pos="50000">
                <a:srgbClr val="C00000">
                  <a:shade val="67500"/>
                  <a:satMod val="115000"/>
                </a:srgbClr>
              </a:gs>
              <a:gs pos="100000">
                <a:srgbClr val="C00000">
                  <a:shade val="100000"/>
                  <a:satMod val="115000"/>
                </a:srgbClr>
              </a:gs>
            </a:gsLst>
            <a:lin ang="16200000" scaled="1"/>
            <a:tileRect/>
          </a:gradFill>
          <a:ln>
            <a:noFill/>
          </a:ln>
          <a:effectLst>
            <a:outerShdw dist="508000" dir="7800000" sx="115000" sy="115000" kx="-800400" algn="bl" rotWithShape="0">
              <a:schemeClr val="accent3">
                <a:lumMod val="50000"/>
                <a:alpha val="41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Triángulo isósceles"/>
          <p:cNvSpPr/>
          <p:nvPr/>
        </p:nvSpPr>
        <p:spPr>
          <a:xfrm rot="13243610">
            <a:off x="5299416" y="1569594"/>
            <a:ext cx="1214446" cy="928694"/>
          </a:xfrm>
          <a:prstGeom prst="triangle">
            <a:avLst/>
          </a:prstGeom>
          <a:gradFill flip="none" rotWithShape="1">
            <a:gsLst>
              <a:gs pos="0">
                <a:srgbClr val="C00000">
                  <a:shade val="30000"/>
                  <a:satMod val="115000"/>
                </a:srgbClr>
              </a:gs>
              <a:gs pos="50000">
                <a:srgbClr val="C00000">
                  <a:shade val="67500"/>
                  <a:satMod val="115000"/>
                </a:srgbClr>
              </a:gs>
              <a:gs pos="100000">
                <a:srgbClr val="C00000">
                  <a:shade val="100000"/>
                  <a:satMod val="115000"/>
                </a:srgbClr>
              </a:gs>
            </a:gsLst>
            <a:lin ang="16200000" scaled="1"/>
            <a:tileRect/>
          </a:gradFill>
          <a:ln>
            <a:noFill/>
          </a:ln>
          <a:effectLst>
            <a:outerShdw dist="508000" dir="7800000" sx="115000" sy="115000" kx="-800400" algn="bl" rotWithShape="0">
              <a:schemeClr val="accent3">
                <a:lumMod val="50000"/>
                <a:alpha val="41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Triángulo isósceles"/>
          <p:cNvSpPr/>
          <p:nvPr/>
        </p:nvSpPr>
        <p:spPr>
          <a:xfrm rot="19560854">
            <a:off x="5227902" y="4617803"/>
            <a:ext cx="1214446" cy="928694"/>
          </a:xfrm>
          <a:prstGeom prst="triangle">
            <a:avLst/>
          </a:prstGeom>
          <a:gradFill flip="none" rotWithShape="1">
            <a:gsLst>
              <a:gs pos="0">
                <a:srgbClr val="C00000">
                  <a:shade val="30000"/>
                  <a:satMod val="115000"/>
                </a:srgbClr>
              </a:gs>
              <a:gs pos="50000">
                <a:srgbClr val="C00000">
                  <a:shade val="67500"/>
                  <a:satMod val="115000"/>
                </a:srgbClr>
              </a:gs>
              <a:gs pos="100000">
                <a:srgbClr val="C00000">
                  <a:shade val="100000"/>
                  <a:satMod val="115000"/>
                </a:srgbClr>
              </a:gs>
            </a:gsLst>
            <a:lin ang="16200000" scaled="1"/>
            <a:tileRect/>
          </a:gradFill>
          <a:ln>
            <a:noFill/>
          </a:ln>
          <a:effectLst>
            <a:outerShdw dist="508000" dir="7800000" sx="115000" sy="115000" kx="-800400" algn="bl" rotWithShape="0">
              <a:schemeClr val="accent3">
                <a:lumMod val="50000"/>
                <a:alpha val="41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Triángulo isósceles"/>
          <p:cNvSpPr/>
          <p:nvPr/>
        </p:nvSpPr>
        <p:spPr>
          <a:xfrm rot="2681328">
            <a:off x="2722764" y="4293310"/>
            <a:ext cx="1214446" cy="928694"/>
          </a:xfrm>
          <a:prstGeom prst="triangle">
            <a:avLst/>
          </a:prstGeom>
          <a:gradFill flip="none" rotWithShape="1">
            <a:gsLst>
              <a:gs pos="0">
                <a:srgbClr val="C00000">
                  <a:shade val="30000"/>
                  <a:satMod val="115000"/>
                </a:srgbClr>
              </a:gs>
              <a:gs pos="50000">
                <a:srgbClr val="C00000">
                  <a:shade val="67500"/>
                  <a:satMod val="115000"/>
                </a:srgbClr>
              </a:gs>
              <a:gs pos="100000">
                <a:srgbClr val="C00000">
                  <a:shade val="100000"/>
                  <a:satMod val="115000"/>
                </a:srgbClr>
              </a:gs>
            </a:gsLst>
            <a:lin ang="16200000" scaled="1"/>
            <a:tileRect/>
          </a:gradFill>
          <a:ln>
            <a:noFill/>
          </a:ln>
          <a:effectLst>
            <a:outerShdw dist="508000" dir="7800000" sx="115000" sy="115000" kx="-800400" algn="bl" rotWithShape="0">
              <a:schemeClr val="accent3">
                <a:lumMod val="50000"/>
                <a:alpha val="41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Triángulo isósceles"/>
          <p:cNvSpPr/>
          <p:nvPr/>
        </p:nvSpPr>
        <p:spPr>
          <a:xfrm rot="8377337">
            <a:off x="2727904" y="1139993"/>
            <a:ext cx="1214446" cy="928694"/>
          </a:xfrm>
          <a:prstGeom prst="triangle">
            <a:avLst/>
          </a:prstGeom>
          <a:gradFill flip="none" rotWithShape="1">
            <a:gsLst>
              <a:gs pos="0">
                <a:srgbClr val="C00000">
                  <a:shade val="30000"/>
                  <a:satMod val="115000"/>
                </a:srgbClr>
              </a:gs>
              <a:gs pos="50000">
                <a:srgbClr val="C00000">
                  <a:shade val="67500"/>
                  <a:satMod val="115000"/>
                </a:srgbClr>
              </a:gs>
              <a:gs pos="100000">
                <a:srgbClr val="C00000">
                  <a:shade val="100000"/>
                  <a:satMod val="115000"/>
                </a:srgbClr>
              </a:gs>
            </a:gsLst>
            <a:lin ang="16200000" scaled="1"/>
            <a:tileRect/>
          </a:gradFill>
          <a:ln>
            <a:noFill/>
          </a:ln>
          <a:effectLst>
            <a:outerShdw dist="508000" dir="7800000" sx="115000" sy="115000" kx="-800400" algn="bl" rotWithShape="0">
              <a:schemeClr val="accent3">
                <a:lumMod val="50000"/>
                <a:alpha val="41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Triángulo isósceles"/>
          <p:cNvSpPr/>
          <p:nvPr/>
        </p:nvSpPr>
        <p:spPr>
          <a:xfrm rot="13243610">
            <a:off x="5585169" y="1212404"/>
            <a:ext cx="1214446" cy="928694"/>
          </a:xfrm>
          <a:prstGeom prst="triangle">
            <a:avLst/>
          </a:prstGeom>
          <a:gradFill flip="none" rotWithShape="1">
            <a:gsLst>
              <a:gs pos="0">
                <a:srgbClr val="C00000">
                  <a:shade val="30000"/>
                  <a:satMod val="115000"/>
                </a:srgbClr>
              </a:gs>
              <a:gs pos="50000">
                <a:srgbClr val="C00000">
                  <a:shade val="67500"/>
                  <a:satMod val="115000"/>
                </a:srgbClr>
              </a:gs>
              <a:gs pos="100000">
                <a:srgbClr val="C00000">
                  <a:shade val="100000"/>
                  <a:satMod val="115000"/>
                </a:srgbClr>
              </a:gs>
            </a:gsLst>
            <a:lin ang="16200000" scaled="1"/>
            <a:tileRect/>
          </a:gradFill>
          <a:ln>
            <a:noFill/>
          </a:ln>
          <a:effectLst>
            <a:outerShdw dist="508000" dir="7800000" sx="115000" sy="115000" kx="-800400" algn="bl" rotWithShape="0">
              <a:schemeClr val="accent3">
                <a:lumMod val="50000"/>
                <a:alpha val="41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Triángulo isósceles"/>
          <p:cNvSpPr/>
          <p:nvPr/>
        </p:nvSpPr>
        <p:spPr>
          <a:xfrm rot="19560854">
            <a:off x="5442216" y="4974992"/>
            <a:ext cx="1214446" cy="928694"/>
          </a:xfrm>
          <a:prstGeom prst="triangle">
            <a:avLst/>
          </a:prstGeom>
          <a:gradFill flip="none" rotWithShape="1">
            <a:gsLst>
              <a:gs pos="0">
                <a:srgbClr val="C00000">
                  <a:shade val="30000"/>
                  <a:satMod val="115000"/>
                </a:srgbClr>
              </a:gs>
              <a:gs pos="50000">
                <a:srgbClr val="C00000">
                  <a:shade val="67500"/>
                  <a:satMod val="115000"/>
                </a:srgbClr>
              </a:gs>
              <a:gs pos="100000">
                <a:srgbClr val="C00000">
                  <a:shade val="100000"/>
                  <a:satMod val="115000"/>
                </a:srgbClr>
              </a:gs>
            </a:gsLst>
            <a:lin ang="16200000" scaled="1"/>
            <a:tileRect/>
          </a:gradFill>
          <a:ln>
            <a:noFill/>
          </a:ln>
          <a:effectLst>
            <a:outerShdw dist="508000" dir="7800000" sx="115000" sy="115000" kx="-800400" algn="bl" rotWithShape="0">
              <a:schemeClr val="accent3">
                <a:lumMod val="50000"/>
                <a:alpha val="41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Triángulo isósceles"/>
          <p:cNvSpPr/>
          <p:nvPr/>
        </p:nvSpPr>
        <p:spPr>
          <a:xfrm rot="2681328">
            <a:off x="2365576" y="4650501"/>
            <a:ext cx="1214446" cy="928694"/>
          </a:xfrm>
          <a:prstGeom prst="triangle">
            <a:avLst/>
          </a:prstGeom>
          <a:gradFill flip="none" rotWithShape="1">
            <a:gsLst>
              <a:gs pos="0">
                <a:srgbClr val="C00000">
                  <a:shade val="30000"/>
                  <a:satMod val="115000"/>
                </a:srgbClr>
              </a:gs>
              <a:gs pos="50000">
                <a:srgbClr val="C00000">
                  <a:shade val="67500"/>
                  <a:satMod val="115000"/>
                </a:srgbClr>
              </a:gs>
              <a:gs pos="100000">
                <a:srgbClr val="C00000">
                  <a:shade val="100000"/>
                  <a:satMod val="115000"/>
                </a:srgbClr>
              </a:gs>
            </a:gsLst>
            <a:lin ang="16200000" scaled="1"/>
            <a:tileRect/>
          </a:gradFill>
          <a:ln>
            <a:noFill/>
          </a:ln>
          <a:effectLst>
            <a:outerShdw dist="508000" dir="7800000" sx="115000" sy="115000" kx="-800400" algn="bl" rotWithShape="0">
              <a:schemeClr val="accent3">
                <a:lumMod val="50000"/>
                <a:alpha val="41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Rectángulo"/>
          <p:cNvSpPr/>
          <p:nvPr/>
        </p:nvSpPr>
        <p:spPr>
          <a:xfrm>
            <a:off x="0" y="0"/>
            <a:ext cx="9144000" cy="6858000"/>
          </a:xfrm>
          <a:prstGeom prst="rect">
            <a:avLst/>
          </a:prstGeom>
          <a:gradFill flip="none" rotWithShape="1">
            <a:gsLst>
              <a:gs pos="0">
                <a:schemeClr val="tx2">
                  <a:lumMod val="50000"/>
                  <a:shade val="30000"/>
                  <a:satMod val="115000"/>
                </a:schemeClr>
              </a:gs>
              <a:gs pos="50000">
                <a:schemeClr val="tx2">
                  <a:lumMod val="50000"/>
                  <a:shade val="67500"/>
                  <a:satMod val="115000"/>
                </a:schemeClr>
              </a:gs>
              <a:gs pos="100000">
                <a:schemeClr val="tx2">
                  <a:lumMod val="50000"/>
                  <a:shade val="100000"/>
                  <a:satMod val="115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5"/>
                                        </p:tgtEl>
                                        <p:attrNameLst>
                                          <p:attrName>style.opacity</p:attrName>
                                        </p:attrNameLst>
                                      </p:cBhvr>
                                      <p:to>
                                        <p:strVal val="0"/>
                                      </p:to>
                                    </p:set>
                                    <p:animEffect filter="image" prLst="opacity: 0">
                                      <p:cBhvr rctx="IE">
                                        <p:cTn id="7" dur="indefinite"/>
                                        <p:tgtEl>
                                          <p:spTgt spid="25"/>
                                        </p:tgtEl>
                                      </p:cBhvr>
                                    </p:animEffect>
                                  </p:childTnLst>
                                </p:cTn>
                              </p:par>
                              <p:par>
                                <p:cTn id="8" presetID="2" presetClass="entr" presetSubtype="6"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3000" fill="hold"/>
                                        <p:tgtEl>
                                          <p:spTgt spid="5"/>
                                        </p:tgtEl>
                                        <p:attrNameLst>
                                          <p:attrName>ppt_x</p:attrName>
                                        </p:attrNameLst>
                                      </p:cBhvr>
                                      <p:tavLst>
                                        <p:tav tm="0">
                                          <p:val>
                                            <p:strVal val="1+#ppt_w/2"/>
                                          </p:val>
                                        </p:tav>
                                        <p:tav tm="100000">
                                          <p:val>
                                            <p:strVal val="#ppt_x"/>
                                          </p:val>
                                        </p:tav>
                                      </p:tavLst>
                                    </p:anim>
                                    <p:anim calcmode="lin" valueType="num">
                                      <p:cBhvr additive="base">
                                        <p:cTn id="11" dur="3000" fill="hold"/>
                                        <p:tgtEl>
                                          <p:spTgt spid="5"/>
                                        </p:tgtEl>
                                        <p:attrNameLst>
                                          <p:attrName>ppt_y</p:attrName>
                                        </p:attrNameLst>
                                      </p:cBhvr>
                                      <p:tavLst>
                                        <p:tav tm="0">
                                          <p:val>
                                            <p:strVal val="1+#ppt_h/2"/>
                                          </p:val>
                                        </p:tav>
                                        <p:tav tm="100000">
                                          <p:val>
                                            <p:strVal val="#ppt_y"/>
                                          </p:val>
                                        </p:tav>
                                      </p:tavLst>
                                    </p:anim>
                                  </p:childTnLst>
                                </p:cTn>
                              </p:par>
                              <p:par>
                                <p:cTn id="12" presetID="2" presetClass="entr" presetSubtype="12" fill="hold" grpId="0"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3000" fill="hold"/>
                                        <p:tgtEl>
                                          <p:spTgt spid="6"/>
                                        </p:tgtEl>
                                        <p:attrNameLst>
                                          <p:attrName>ppt_x</p:attrName>
                                        </p:attrNameLst>
                                      </p:cBhvr>
                                      <p:tavLst>
                                        <p:tav tm="0">
                                          <p:val>
                                            <p:strVal val="0-#ppt_w/2"/>
                                          </p:val>
                                        </p:tav>
                                        <p:tav tm="100000">
                                          <p:val>
                                            <p:strVal val="#ppt_x"/>
                                          </p:val>
                                        </p:tav>
                                      </p:tavLst>
                                    </p:anim>
                                    <p:anim calcmode="lin" valueType="num">
                                      <p:cBhvr additive="base">
                                        <p:cTn id="15" dur="3000" fill="hold"/>
                                        <p:tgtEl>
                                          <p:spTgt spid="6"/>
                                        </p:tgtEl>
                                        <p:attrNameLst>
                                          <p:attrName>ppt_y</p:attrName>
                                        </p:attrNameLst>
                                      </p:cBhvr>
                                      <p:tavLst>
                                        <p:tav tm="0">
                                          <p:val>
                                            <p:strVal val="1+#ppt_h/2"/>
                                          </p:val>
                                        </p:tav>
                                        <p:tav tm="100000">
                                          <p:val>
                                            <p:strVal val="#ppt_y"/>
                                          </p:val>
                                        </p:tav>
                                      </p:tavLst>
                                    </p:anim>
                                  </p:childTnLst>
                                </p:cTn>
                              </p:par>
                              <p:par>
                                <p:cTn id="16" presetID="2" presetClass="entr" presetSubtype="3"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3000" fill="hold"/>
                                        <p:tgtEl>
                                          <p:spTgt spid="7"/>
                                        </p:tgtEl>
                                        <p:attrNameLst>
                                          <p:attrName>ppt_x</p:attrName>
                                        </p:attrNameLst>
                                      </p:cBhvr>
                                      <p:tavLst>
                                        <p:tav tm="0">
                                          <p:val>
                                            <p:strVal val="1+#ppt_w/2"/>
                                          </p:val>
                                        </p:tav>
                                        <p:tav tm="100000">
                                          <p:val>
                                            <p:strVal val="#ppt_x"/>
                                          </p:val>
                                        </p:tav>
                                      </p:tavLst>
                                    </p:anim>
                                    <p:anim calcmode="lin" valueType="num">
                                      <p:cBhvr additive="base">
                                        <p:cTn id="19" dur="3000" fill="hold"/>
                                        <p:tgtEl>
                                          <p:spTgt spid="7"/>
                                        </p:tgtEl>
                                        <p:attrNameLst>
                                          <p:attrName>ppt_y</p:attrName>
                                        </p:attrNameLst>
                                      </p:cBhvr>
                                      <p:tavLst>
                                        <p:tav tm="0">
                                          <p:val>
                                            <p:strVal val="0-#ppt_h/2"/>
                                          </p:val>
                                        </p:tav>
                                        <p:tav tm="100000">
                                          <p:val>
                                            <p:strVal val="#ppt_y"/>
                                          </p:val>
                                        </p:tav>
                                      </p:tavLst>
                                    </p:anim>
                                  </p:childTnLst>
                                </p:cTn>
                              </p:par>
                              <p:par>
                                <p:cTn id="20" presetID="2" presetClass="entr" presetSubtype="9"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3000" fill="hold"/>
                                        <p:tgtEl>
                                          <p:spTgt spid="8"/>
                                        </p:tgtEl>
                                        <p:attrNameLst>
                                          <p:attrName>ppt_x</p:attrName>
                                        </p:attrNameLst>
                                      </p:cBhvr>
                                      <p:tavLst>
                                        <p:tav tm="0">
                                          <p:val>
                                            <p:strVal val="0-#ppt_w/2"/>
                                          </p:val>
                                        </p:tav>
                                        <p:tav tm="100000">
                                          <p:val>
                                            <p:strVal val="#ppt_x"/>
                                          </p:val>
                                        </p:tav>
                                      </p:tavLst>
                                    </p:anim>
                                    <p:anim calcmode="lin" valueType="num">
                                      <p:cBhvr additive="base">
                                        <p:cTn id="23" dur="3000" fill="hold"/>
                                        <p:tgtEl>
                                          <p:spTgt spid="8"/>
                                        </p:tgtEl>
                                        <p:attrNameLst>
                                          <p:attrName>ppt_y</p:attrName>
                                        </p:attrNameLst>
                                      </p:cBhvr>
                                      <p:tavLst>
                                        <p:tav tm="0">
                                          <p:val>
                                            <p:strVal val="0-#ppt_h/2"/>
                                          </p:val>
                                        </p:tav>
                                        <p:tav tm="100000">
                                          <p:val>
                                            <p:strVal val="#ppt_y"/>
                                          </p:val>
                                        </p:tav>
                                      </p:tavLst>
                                    </p:anim>
                                  </p:childTnLst>
                                </p:cTn>
                              </p:par>
                              <p:par>
                                <p:cTn id="24" presetID="2" presetClass="entr" presetSubtype="6" fill="hold" grpId="0" nodeType="with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additive="base">
                                        <p:cTn id="26" dur="3000" fill="hold"/>
                                        <p:tgtEl>
                                          <p:spTgt spid="9"/>
                                        </p:tgtEl>
                                        <p:attrNameLst>
                                          <p:attrName>ppt_x</p:attrName>
                                        </p:attrNameLst>
                                      </p:cBhvr>
                                      <p:tavLst>
                                        <p:tav tm="0">
                                          <p:val>
                                            <p:strVal val="1+#ppt_w/2"/>
                                          </p:val>
                                        </p:tav>
                                        <p:tav tm="100000">
                                          <p:val>
                                            <p:strVal val="#ppt_x"/>
                                          </p:val>
                                        </p:tav>
                                      </p:tavLst>
                                    </p:anim>
                                    <p:anim calcmode="lin" valueType="num">
                                      <p:cBhvr additive="base">
                                        <p:cTn id="27" dur="3000" fill="hold"/>
                                        <p:tgtEl>
                                          <p:spTgt spid="9"/>
                                        </p:tgtEl>
                                        <p:attrNameLst>
                                          <p:attrName>ppt_y</p:attrName>
                                        </p:attrNameLst>
                                      </p:cBhvr>
                                      <p:tavLst>
                                        <p:tav tm="0">
                                          <p:val>
                                            <p:strVal val="1+#ppt_h/2"/>
                                          </p:val>
                                        </p:tav>
                                        <p:tav tm="100000">
                                          <p:val>
                                            <p:strVal val="#ppt_y"/>
                                          </p:val>
                                        </p:tav>
                                      </p:tavLst>
                                    </p:anim>
                                  </p:childTnLst>
                                </p:cTn>
                              </p:par>
                              <p:par>
                                <p:cTn id="28" presetID="2" presetClass="entr" presetSubtype="12" fill="hold" grpId="0" nodeType="with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additive="base">
                                        <p:cTn id="30" dur="3000" fill="hold"/>
                                        <p:tgtEl>
                                          <p:spTgt spid="10"/>
                                        </p:tgtEl>
                                        <p:attrNameLst>
                                          <p:attrName>ppt_x</p:attrName>
                                        </p:attrNameLst>
                                      </p:cBhvr>
                                      <p:tavLst>
                                        <p:tav tm="0">
                                          <p:val>
                                            <p:strVal val="0-#ppt_w/2"/>
                                          </p:val>
                                        </p:tav>
                                        <p:tav tm="100000">
                                          <p:val>
                                            <p:strVal val="#ppt_x"/>
                                          </p:val>
                                        </p:tav>
                                      </p:tavLst>
                                    </p:anim>
                                    <p:anim calcmode="lin" valueType="num">
                                      <p:cBhvr additive="base">
                                        <p:cTn id="31" dur="3000" fill="hold"/>
                                        <p:tgtEl>
                                          <p:spTgt spid="10"/>
                                        </p:tgtEl>
                                        <p:attrNameLst>
                                          <p:attrName>ppt_y</p:attrName>
                                        </p:attrNameLst>
                                      </p:cBhvr>
                                      <p:tavLst>
                                        <p:tav tm="0">
                                          <p:val>
                                            <p:strVal val="1+#ppt_h/2"/>
                                          </p:val>
                                        </p:tav>
                                        <p:tav tm="100000">
                                          <p:val>
                                            <p:strVal val="#ppt_y"/>
                                          </p:val>
                                        </p:tav>
                                      </p:tavLst>
                                    </p:anim>
                                  </p:childTnLst>
                                </p:cTn>
                              </p:par>
                              <p:par>
                                <p:cTn id="32" presetID="2" presetClass="entr" presetSubtype="9" fill="hold" grpId="0" nodeType="withEffect">
                                  <p:stCondLst>
                                    <p:cond delay="0"/>
                                  </p:stCondLst>
                                  <p:childTnLst>
                                    <p:set>
                                      <p:cBhvr>
                                        <p:cTn id="33" dur="1" fill="hold">
                                          <p:stCondLst>
                                            <p:cond delay="0"/>
                                          </p:stCondLst>
                                        </p:cTn>
                                        <p:tgtEl>
                                          <p:spTgt spid="11"/>
                                        </p:tgtEl>
                                        <p:attrNameLst>
                                          <p:attrName>style.visibility</p:attrName>
                                        </p:attrNameLst>
                                      </p:cBhvr>
                                      <p:to>
                                        <p:strVal val="visible"/>
                                      </p:to>
                                    </p:set>
                                    <p:anim calcmode="lin" valueType="num">
                                      <p:cBhvr additive="base">
                                        <p:cTn id="34" dur="3000" fill="hold"/>
                                        <p:tgtEl>
                                          <p:spTgt spid="11"/>
                                        </p:tgtEl>
                                        <p:attrNameLst>
                                          <p:attrName>ppt_x</p:attrName>
                                        </p:attrNameLst>
                                      </p:cBhvr>
                                      <p:tavLst>
                                        <p:tav tm="0">
                                          <p:val>
                                            <p:strVal val="0-#ppt_w/2"/>
                                          </p:val>
                                        </p:tav>
                                        <p:tav tm="100000">
                                          <p:val>
                                            <p:strVal val="#ppt_x"/>
                                          </p:val>
                                        </p:tav>
                                      </p:tavLst>
                                    </p:anim>
                                    <p:anim calcmode="lin" valueType="num">
                                      <p:cBhvr additive="base">
                                        <p:cTn id="35" dur="3000" fill="hold"/>
                                        <p:tgtEl>
                                          <p:spTgt spid="11"/>
                                        </p:tgtEl>
                                        <p:attrNameLst>
                                          <p:attrName>ppt_y</p:attrName>
                                        </p:attrNameLst>
                                      </p:cBhvr>
                                      <p:tavLst>
                                        <p:tav tm="0">
                                          <p:val>
                                            <p:strVal val="0-#ppt_h/2"/>
                                          </p:val>
                                        </p:tav>
                                        <p:tav tm="100000">
                                          <p:val>
                                            <p:strVal val="#ppt_y"/>
                                          </p:val>
                                        </p:tav>
                                      </p:tavLst>
                                    </p:anim>
                                  </p:childTnLst>
                                </p:cTn>
                              </p:par>
                              <p:par>
                                <p:cTn id="36" presetID="2" presetClass="entr" presetSubtype="3" fill="hold" grpId="0" nodeType="withEffect">
                                  <p:stCondLst>
                                    <p:cond delay="0"/>
                                  </p:stCondLst>
                                  <p:childTnLst>
                                    <p:set>
                                      <p:cBhvr>
                                        <p:cTn id="37" dur="1" fill="hold">
                                          <p:stCondLst>
                                            <p:cond delay="0"/>
                                          </p:stCondLst>
                                        </p:cTn>
                                        <p:tgtEl>
                                          <p:spTgt spid="12"/>
                                        </p:tgtEl>
                                        <p:attrNameLst>
                                          <p:attrName>style.visibility</p:attrName>
                                        </p:attrNameLst>
                                      </p:cBhvr>
                                      <p:to>
                                        <p:strVal val="visible"/>
                                      </p:to>
                                    </p:set>
                                    <p:anim calcmode="lin" valueType="num">
                                      <p:cBhvr additive="base">
                                        <p:cTn id="38" dur="3000" fill="hold"/>
                                        <p:tgtEl>
                                          <p:spTgt spid="12"/>
                                        </p:tgtEl>
                                        <p:attrNameLst>
                                          <p:attrName>ppt_x</p:attrName>
                                        </p:attrNameLst>
                                      </p:cBhvr>
                                      <p:tavLst>
                                        <p:tav tm="0">
                                          <p:val>
                                            <p:strVal val="1+#ppt_w/2"/>
                                          </p:val>
                                        </p:tav>
                                        <p:tav tm="100000">
                                          <p:val>
                                            <p:strVal val="#ppt_x"/>
                                          </p:val>
                                        </p:tav>
                                      </p:tavLst>
                                    </p:anim>
                                    <p:anim calcmode="lin" valueType="num">
                                      <p:cBhvr additive="base">
                                        <p:cTn id="39" dur="3000" fill="hold"/>
                                        <p:tgtEl>
                                          <p:spTgt spid="12"/>
                                        </p:tgtEl>
                                        <p:attrNameLst>
                                          <p:attrName>ppt_y</p:attrName>
                                        </p:attrNameLst>
                                      </p:cBhvr>
                                      <p:tavLst>
                                        <p:tav tm="0">
                                          <p:val>
                                            <p:strVal val="0-#ppt_h/2"/>
                                          </p:val>
                                        </p:tav>
                                        <p:tav tm="100000">
                                          <p:val>
                                            <p:strVal val="#ppt_y"/>
                                          </p:val>
                                        </p:tav>
                                      </p:tavLst>
                                    </p:anim>
                                  </p:childTnLst>
                                </p:cTn>
                              </p:par>
                              <p:par>
                                <p:cTn id="40" presetID="2" presetClass="entr" presetSubtype="6" fill="hold" grpId="0" nodeType="withEffect">
                                  <p:stCondLst>
                                    <p:cond delay="0"/>
                                  </p:stCondLst>
                                  <p:childTnLst>
                                    <p:set>
                                      <p:cBhvr>
                                        <p:cTn id="41" dur="1" fill="hold">
                                          <p:stCondLst>
                                            <p:cond delay="0"/>
                                          </p:stCondLst>
                                        </p:cTn>
                                        <p:tgtEl>
                                          <p:spTgt spid="13"/>
                                        </p:tgtEl>
                                        <p:attrNameLst>
                                          <p:attrName>style.visibility</p:attrName>
                                        </p:attrNameLst>
                                      </p:cBhvr>
                                      <p:to>
                                        <p:strVal val="visible"/>
                                      </p:to>
                                    </p:set>
                                    <p:anim calcmode="lin" valueType="num">
                                      <p:cBhvr additive="base">
                                        <p:cTn id="42" dur="3000" fill="hold"/>
                                        <p:tgtEl>
                                          <p:spTgt spid="13"/>
                                        </p:tgtEl>
                                        <p:attrNameLst>
                                          <p:attrName>ppt_x</p:attrName>
                                        </p:attrNameLst>
                                      </p:cBhvr>
                                      <p:tavLst>
                                        <p:tav tm="0">
                                          <p:val>
                                            <p:strVal val="1+#ppt_w/2"/>
                                          </p:val>
                                        </p:tav>
                                        <p:tav tm="100000">
                                          <p:val>
                                            <p:strVal val="#ppt_x"/>
                                          </p:val>
                                        </p:tav>
                                      </p:tavLst>
                                    </p:anim>
                                    <p:anim calcmode="lin" valueType="num">
                                      <p:cBhvr additive="base">
                                        <p:cTn id="43" dur="3000" fill="hold"/>
                                        <p:tgtEl>
                                          <p:spTgt spid="13"/>
                                        </p:tgtEl>
                                        <p:attrNameLst>
                                          <p:attrName>ppt_y</p:attrName>
                                        </p:attrNameLst>
                                      </p:cBhvr>
                                      <p:tavLst>
                                        <p:tav tm="0">
                                          <p:val>
                                            <p:strVal val="1+#ppt_h/2"/>
                                          </p:val>
                                        </p:tav>
                                        <p:tav tm="100000">
                                          <p:val>
                                            <p:strVal val="#ppt_y"/>
                                          </p:val>
                                        </p:tav>
                                      </p:tavLst>
                                    </p:anim>
                                  </p:childTnLst>
                                </p:cTn>
                              </p:par>
                              <p:par>
                                <p:cTn id="44" presetID="2" presetClass="entr" presetSubtype="12" fill="hold" grpId="0" nodeType="withEffect">
                                  <p:stCondLst>
                                    <p:cond delay="0"/>
                                  </p:stCondLst>
                                  <p:childTnLst>
                                    <p:set>
                                      <p:cBhvr>
                                        <p:cTn id="45" dur="1" fill="hold">
                                          <p:stCondLst>
                                            <p:cond delay="0"/>
                                          </p:stCondLst>
                                        </p:cTn>
                                        <p:tgtEl>
                                          <p:spTgt spid="14"/>
                                        </p:tgtEl>
                                        <p:attrNameLst>
                                          <p:attrName>style.visibility</p:attrName>
                                        </p:attrNameLst>
                                      </p:cBhvr>
                                      <p:to>
                                        <p:strVal val="visible"/>
                                      </p:to>
                                    </p:set>
                                    <p:anim calcmode="lin" valueType="num">
                                      <p:cBhvr additive="base">
                                        <p:cTn id="46" dur="3000" fill="hold"/>
                                        <p:tgtEl>
                                          <p:spTgt spid="14"/>
                                        </p:tgtEl>
                                        <p:attrNameLst>
                                          <p:attrName>ppt_x</p:attrName>
                                        </p:attrNameLst>
                                      </p:cBhvr>
                                      <p:tavLst>
                                        <p:tav tm="0">
                                          <p:val>
                                            <p:strVal val="0-#ppt_w/2"/>
                                          </p:val>
                                        </p:tav>
                                        <p:tav tm="100000">
                                          <p:val>
                                            <p:strVal val="#ppt_x"/>
                                          </p:val>
                                        </p:tav>
                                      </p:tavLst>
                                    </p:anim>
                                    <p:anim calcmode="lin" valueType="num">
                                      <p:cBhvr additive="base">
                                        <p:cTn id="47" dur="3000" fill="hold"/>
                                        <p:tgtEl>
                                          <p:spTgt spid="14"/>
                                        </p:tgtEl>
                                        <p:attrNameLst>
                                          <p:attrName>ppt_y</p:attrName>
                                        </p:attrNameLst>
                                      </p:cBhvr>
                                      <p:tavLst>
                                        <p:tav tm="0">
                                          <p:val>
                                            <p:strVal val="1+#ppt_h/2"/>
                                          </p:val>
                                        </p:tav>
                                        <p:tav tm="100000">
                                          <p:val>
                                            <p:strVal val="#ppt_y"/>
                                          </p:val>
                                        </p:tav>
                                      </p:tavLst>
                                    </p:anim>
                                  </p:childTnLst>
                                </p:cTn>
                              </p:par>
                              <p:par>
                                <p:cTn id="48" presetID="2" presetClass="entr" presetSubtype="9" fill="hold" grpId="0" nodeType="withEffect">
                                  <p:stCondLst>
                                    <p:cond delay="0"/>
                                  </p:stCondLst>
                                  <p:childTnLst>
                                    <p:set>
                                      <p:cBhvr>
                                        <p:cTn id="49" dur="1" fill="hold">
                                          <p:stCondLst>
                                            <p:cond delay="0"/>
                                          </p:stCondLst>
                                        </p:cTn>
                                        <p:tgtEl>
                                          <p:spTgt spid="15"/>
                                        </p:tgtEl>
                                        <p:attrNameLst>
                                          <p:attrName>style.visibility</p:attrName>
                                        </p:attrNameLst>
                                      </p:cBhvr>
                                      <p:to>
                                        <p:strVal val="visible"/>
                                      </p:to>
                                    </p:set>
                                    <p:anim calcmode="lin" valueType="num">
                                      <p:cBhvr additive="base">
                                        <p:cTn id="50" dur="3000" fill="hold"/>
                                        <p:tgtEl>
                                          <p:spTgt spid="15"/>
                                        </p:tgtEl>
                                        <p:attrNameLst>
                                          <p:attrName>ppt_x</p:attrName>
                                        </p:attrNameLst>
                                      </p:cBhvr>
                                      <p:tavLst>
                                        <p:tav tm="0">
                                          <p:val>
                                            <p:strVal val="0-#ppt_w/2"/>
                                          </p:val>
                                        </p:tav>
                                        <p:tav tm="100000">
                                          <p:val>
                                            <p:strVal val="#ppt_x"/>
                                          </p:val>
                                        </p:tav>
                                      </p:tavLst>
                                    </p:anim>
                                    <p:anim calcmode="lin" valueType="num">
                                      <p:cBhvr additive="base">
                                        <p:cTn id="51" dur="3000" fill="hold"/>
                                        <p:tgtEl>
                                          <p:spTgt spid="15"/>
                                        </p:tgtEl>
                                        <p:attrNameLst>
                                          <p:attrName>ppt_y</p:attrName>
                                        </p:attrNameLst>
                                      </p:cBhvr>
                                      <p:tavLst>
                                        <p:tav tm="0">
                                          <p:val>
                                            <p:strVal val="0-#ppt_h/2"/>
                                          </p:val>
                                        </p:tav>
                                        <p:tav tm="100000">
                                          <p:val>
                                            <p:strVal val="#ppt_y"/>
                                          </p:val>
                                        </p:tav>
                                      </p:tavLst>
                                    </p:anim>
                                  </p:childTnLst>
                                </p:cTn>
                              </p:par>
                              <p:par>
                                <p:cTn id="52" presetID="2" presetClass="entr" presetSubtype="3" fill="hold" grpId="0" nodeType="withEffect">
                                  <p:stCondLst>
                                    <p:cond delay="0"/>
                                  </p:stCondLst>
                                  <p:childTnLst>
                                    <p:set>
                                      <p:cBhvr>
                                        <p:cTn id="53" dur="1" fill="hold">
                                          <p:stCondLst>
                                            <p:cond delay="0"/>
                                          </p:stCondLst>
                                        </p:cTn>
                                        <p:tgtEl>
                                          <p:spTgt spid="16"/>
                                        </p:tgtEl>
                                        <p:attrNameLst>
                                          <p:attrName>style.visibility</p:attrName>
                                        </p:attrNameLst>
                                      </p:cBhvr>
                                      <p:to>
                                        <p:strVal val="visible"/>
                                      </p:to>
                                    </p:set>
                                    <p:anim calcmode="lin" valueType="num">
                                      <p:cBhvr additive="base">
                                        <p:cTn id="54" dur="3000" fill="hold"/>
                                        <p:tgtEl>
                                          <p:spTgt spid="16"/>
                                        </p:tgtEl>
                                        <p:attrNameLst>
                                          <p:attrName>ppt_x</p:attrName>
                                        </p:attrNameLst>
                                      </p:cBhvr>
                                      <p:tavLst>
                                        <p:tav tm="0">
                                          <p:val>
                                            <p:strVal val="1+#ppt_w/2"/>
                                          </p:val>
                                        </p:tav>
                                        <p:tav tm="100000">
                                          <p:val>
                                            <p:strVal val="#ppt_x"/>
                                          </p:val>
                                        </p:tav>
                                      </p:tavLst>
                                    </p:anim>
                                    <p:anim calcmode="lin" valueType="num">
                                      <p:cBhvr additive="base">
                                        <p:cTn id="55" dur="3000" fill="hold"/>
                                        <p:tgtEl>
                                          <p:spTgt spid="16"/>
                                        </p:tgtEl>
                                        <p:attrNameLst>
                                          <p:attrName>ppt_y</p:attrName>
                                        </p:attrNameLst>
                                      </p:cBhvr>
                                      <p:tavLst>
                                        <p:tav tm="0">
                                          <p:val>
                                            <p:strVal val="0-#ppt_h/2"/>
                                          </p:val>
                                        </p:tav>
                                        <p:tav tm="100000">
                                          <p:val>
                                            <p:strVal val="#ppt_y"/>
                                          </p:val>
                                        </p:tav>
                                      </p:tavLst>
                                    </p:anim>
                                  </p:childTnLst>
                                </p:cTn>
                              </p:par>
                              <p:par>
                                <p:cTn id="56" presetID="2" presetClass="entr" presetSubtype="6" fill="hold" grpId="0" nodeType="withEffect">
                                  <p:stCondLst>
                                    <p:cond delay="0"/>
                                  </p:stCondLst>
                                  <p:childTnLst>
                                    <p:set>
                                      <p:cBhvr>
                                        <p:cTn id="57" dur="1" fill="hold">
                                          <p:stCondLst>
                                            <p:cond delay="0"/>
                                          </p:stCondLst>
                                        </p:cTn>
                                        <p:tgtEl>
                                          <p:spTgt spid="17"/>
                                        </p:tgtEl>
                                        <p:attrNameLst>
                                          <p:attrName>style.visibility</p:attrName>
                                        </p:attrNameLst>
                                      </p:cBhvr>
                                      <p:to>
                                        <p:strVal val="visible"/>
                                      </p:to>
                                    </p:set>
                                    <p:anim calcmode="lin" valueType="num">
                                      <p:cBhvr additive="base">
                                        <p:cTn id="58" dur="3000" fill="hold"/>
                                        <p:tgtEl>
                                          <p:spTgt spid="17"/>
                                        </p:tgtEl>
                                        <p:attrNameLst>
                                          <p:attrName>ppt_x</p:attrName>
                                        </p:attrNameLst>
                                      </p:cBhvr>
                                      <p:tavLst>
                                        <p:tav tm="0">
                                          <p:val>
                                            <p:strVal val="1+#ppt_w/2"/>
                                          </p:val>
                                        </p:tav>
                                        <p:tav tm="100000">
                                          <p:val>
                                            <p:strVal val="#ppt_x"/>
                                          </p:val>
                                        </p:tav>
                                      </p:tavLst>
                                    </p:anim>
                                    <p:anim calcmode="lin" valueType="num">
                                      <p:cBhvr additive="base">
                                        <p:cTn id="59" dur="3000" fill="hold"/>
                                        <p:tgtEl>
                                          <p:spTgt spid="17"/>
                                        </p:tgtEl>
                                        <p:attrNameLst>
                                          <p:attrName>ppt_y</p:attrName>
                                        </p:attrNameLst>
                                      </p:cBhvr>
                                      <p:tavLst>
                                        <p:tav tm="0">
                                          <p:val>
                                            <p:strVal val="1+#ppt_h/2"/>
                                          </p:val>
                                        </p:tav>
                                        <p:tav tm="100000">
                                          <p:val>
                                            <p:strVal val="#ppt_y"/>
                                          </p:val>
                                        </p:tav>
                                      </p:tavLst>
                                    </p:anim>
                                  </p:childTnLst>
                                </p:cTn>
                              </p:par>
                              <p:par>
                                <p:cTn id="60" presetID="2" presetClass="entr" presetSubtype="12" fill="hold" grpId="0" nodeType="withEffect">
                                  <p:stCondLst>
                                    <p:cond delay="0"/>
                                  </p:stCondLst>
                                  <p:childTnLst>
                                    <p:set>
                                      <p:cBhvr>
                                        <p:cTn id="61" dur="1" fill="hold">
                                          <p:stCondLst>
                                            <p:cond delay="0"/>
                                          </p:stCondLst>
                                        </p:cTn>
                                        <p:tgtEl>
                                          <p:spTgt spid="18"/>
                                        </p:tgtEl>
                                        <p:attrNameLst>
                                          <p:attrName>style.visibility</p:attrName>
                                        </p:attrNameLst>
                                      </p:cBhvr>
                                      <p:to>
                                        <p:strVal val="visible"/>
                                      </p:to>
                                    </p:set>
                                    <p:anim calcmode="lin" valueType="num">
                                      <p:cBhvr additive="base">
                                        <p:cTn id="62" dur="3000" fill="hold"/>
                                        <p:tgtEl>
                                          <p:spTgt spid="18"/>
                                        </p:tgtEl>
                                        <p:attrNameLst>
                                          <p:attrName>ppt_x</p:attrName>
                                        </p:attrNameLst>
                                      </p:cBhvr>
                                      <p:tavLst>
                                        <p:tav tm="0">
                                          <p:val>
                                            <p:strVal val="0-#ppt_w/2"/>
                                          </p:val>
                                        </p:tav>
                                        <p:tav tm="100000">
                                          <p:val>
                                            <p:strVal val="#ppt_x"/>
                                          </p:val>
                                        </p:tav>
                                      </p:tavLst>
                                    </p:anim>
                                    <p:anim calcmode="lin" valueType="num">
                                      <p:cBhvr additive="base">
                                        <p:cTn id="63" dur="3000" fill="hold"/>
                                        <p:tgtEl>
                                          <p:spTgt spid="18"/>
                                        </p:tgtEl>
                                        <p:attrNameLst>
                                          <p:attrName>ppt_y</p:attrName>
                                        </p:attrNameLst>
                                      </p:cBhvr>
                                      <p:tavLst>
                                        <p:tav tm="0">
                                          <p:val>
                                            <p:strVal val="1+#ppt_h/2"/>
                                          </p:val>
                                        </p:tav>
                                        <p:tav tm="100000">
                                          <p:val>
                                            <p:strVal val="#ppt_y"/>
                                          </p:val>
                                        </p:tav>
                                      </p:tavLst>
                                    </p:anim>
                                  </p:childTnLst>
                                </p:cTn>
                              </p:par>
                              <p:par>
                                <p:cTn id="64" presetID="2" presetClass="entr" presetSubtype="9" fill="hold" grpId="0" nodeType="withEffect">
                                  <p:stCondLst>
                                    <p:cond delay="0"/>
                                  </p:stCondLst>
                                  <p:childTnLst>
                                    <p:set>
                                      <p:cBhvr>
                                        <p:cTn id="65" dur="1" fill="hold">
                                          <p:stCondLst>
                                            <p:cond delay="0"/>
                                          </p:stCondLst>
                                        </p:cTn>
                                        <p:tgtEl>
                                          <p:spTgt spid="19"/>
                                        </p:tgtEl>
                                        <p:attrNameLst>
                                          <p:attrName>style.visibility</p:attrName>
                                        </p:attrNameLst>
                                      </p:cBhvr>
                                      <p:to>
                                        <p:strVal val="visible"/>
                                      </p:to>
                                    </p:set>
                                    <p:anim calcmode="lin" valueType="num">
                                      <p:cBhvr additive="base">
                                        <p:cTn id="66" dur="3000" fill="hold"/>
                                        <p:tgtEl>
                                          <p:spTgt spid="19"/>
                                        </p:tgtEl>
                                        <p:attrNameLst>
                                          <p:attrName>ppt_x</p:attrName>
                                        </p:attrNameLst>
                                      </p:cBhvr>
                                      <p:tavLst>
                                        <p:tav tm="0">
                                          <p:val>
                                            <p:strVal val="0-#ppt_w/2"/>
                                          </p:val>
                                        </p:tav>
                                        <p:tav tm="100000">
                                          <p:val>
                                            <p:strVal val="#ppt_x"/>
                                          </p:val>
                                        </p:tav>
                                      </p:tavLst>
                                    </p:anim>
                                    <p:anim calcmode="lin" valueType="num">
                                      <p:cBhvr additive="base">
                                        <p:cTn id="67" dur="3000" fill="hold"/>
                                        <p:tgtEl>
                                          <p:spTgt spid="19"/>
                                        </p:tgtEl>
                                        <p:attrNameLst>
                                          <p:attrName>ppt_y</p:attrName>
                                        </p:attrNameLst>
                                      </p:cBhvr>
                                      <p:tavLst>
                                        <p:tav tm="0">
                                          <p:val>
                                            <p:strVal val="0-#ppt_h/2"/>
                                          </p:val>
                                        </p:tav>
                                        <p:tav tm="100000">
                                          <p:val>
                                            <p:strVal val="#ppt_y"/>
                                          </p:val>
                                        </p:tav>
                                      </p:tavLst>
                                    </p:anim>
                                  </p:childTnLst>
                                </p:cTn>
                              </p:par>
                              <p:par>
                                <p:cTn id="68" presetID="2" presetClass="entr" presetSubtype="3" fill="hold" grpId="0" nodeType="withEffect">
                                  <p:stCondLst>
                                    <p:cond delay="0"/>
                                  </p:stCondLst>
                                  <p:childTnLst>
                                    <p:set>
                                      <p:cBhvr>
                                        <p:cTn id="69" dur="1" fill="hold">
                                          <p:stCondLst>
                                            <p:cond delay="0"/>
                                          </p:stCondLst>
                                        </p:cTn>
                                        <p:tgtEl>
                                          <p:spTgt spid="20"/>
                                        </p:tgtEl>
                                        <p:attrNameLst>
                                          <p:attrName>style.visibility</p:attrName>
                                        </p:attrNameLst>
                                      </p:cBhvr>
                                      <p:to>
                                        <p:strVal val="visible"/>
                                      </p:to>
                                    </p:set>
                                    <p:anim calcmode="lin" valueType="num">
                                      <p:cBhvr additive="base">
                                        <p:cTn id="70" dur="3000" fill="hold"/>
                                        <p:tgtEl>
                                          <p:spTgt spid="20"/>
                                        </p:tgtEl>
                                        <p:attrNameLst>
                                          <p:attrName>ppt_x</p:attrName>
                                        </p:attrNameLst>
                                      </p:cBhvr>
                                      <p:tavLst>
                                        <p:tav tm="0">
                                          <p:val>
                                            <p:strVal val="1+#ppt_w/2"/>
                                          </p:val>
                                        </p:tav>
                                        <p:tav tm="100000">
                                          <p:val>
                                            <p:strVal val="#ppt_x"/>
                                          </p:val>
                                        </p:tav>
                                      </p:tavLst>
                                    </p:anim>
                                    <p:anim calcmode="lin" valueType="num">
                                      <p:cBhvr additive="base">
                                        <p:cTn id="71" dur="3000" fill="hold"/>
                                        <p:tgtEl>
                                          <p:spTgt spid="20"/>
                                        </p:tgtEl>
                                        <p:attrNameLst>
                                          <p:attrName>ppt_y</p:attrName>
                                        </p:attrNameLst>
                                      </p:cBhvr>
                                      <p:tavLst>
                                        <p:tav tm="0">
                                          <p:val>
                                            <p:strVal val="0-#ppt_h/2"/>
                                          </p:val>
                                        </p:tav>
                                        <p:tav tm="100000">
                                          <p:val>
                                            <p:strVal val="#ppt_y"/>
                                          </p:val>
                                        </p:tav>
                                      </p:tavLst>
                                    </p:anim>
                                  </p:childTnLst>
                                </p:cTn>
                              </p:par>
                              <p:par>
                                <p:cTn id="72" presetID="2" presetClass="entr" presetSubtype="6" fill="hold" grpId="0" nodeType="withEffect">
                                  <p:stCondLst>
                                    <p:cond delay="0"/>
                                  </p:stCondLst>
                                  <p:childTnLst>
                                    <p:set>
                                      <p:cBhvr>
                                        <p:cTn id="73" dur="1" fill="hold">
                                          <p:stCondLst>
                                            <p:cond delay="0"/>
                                          </p:stCondLst>
                                        </p:cTn>
                                        <p:tgtEl>
                                          <p:spTgt spid="21"/>
                                        </p:tgtEl>
                                        <p:attrNameLst>
                                          <p:attrName>style.visibility</p:attrName>
                                        </p:attrNameLst>
                                      </p:cBhvr>
                                      <p:to>
                                        <p:strVal val="visible"/>
                                      </p:to>
                                    </p:set>
                                    <p:anim calcmode="lin" valueType="num">
                                      <p:cBhvr additive="base">
                                        <p:cTn id="74" dur="3000" fill="hold"/>
                                        <p:tgtEl>
                                          <p:spTgt spid="21"/>
                                        </p:tgtEl>
                                        <p:attrNameLst>
                                          <p:attrName>ppt_x</p:attrName>
                                        </p:attrNameLst>
                                      </p:cBhvr>
                                      <p:tavLst>
                                        <p:tav tm="0">
                                          <p:val>
                                            <p:strVal val="1+#ppt_w/2"/>
                                          </p:val>
                                        </p:tav>
                                        <p:tav tm="100000">
                                          <p:val>
                                            <p:strVal val="#ppt_x"/>
                                          </p:val>
                                        </p:tav>
                                      </p:tavLst>
                                    </p:anim>
                                    <p:anim calcmode="lin" valueType="num">
                                      <p:cBhvr additive="base">
                                        <p:cTn id="75" dur="3000" fill="hold"/>
                                        <p:tgtEl>
                                          <p:spTgt spid="21"/>
                                        </p:tgtEl>
                                        <p:attrNameLst>
                                          <p:attrName>ppt_y</p:attrName>
                                        </p:attrNameLst>
                                      </p:cBhvr>
                                      <p:tavLst>
                                        <p:tav tm="0">
                                          <p:val>
                                            <p:strVal val="1+#ppt_h/2"/>
                                          </p:val>
                                        </p:tav>
                                        <p:tav tm="100000">
                                          <p:val>
                                            <p:strVal val="#ppt_y"/>
                                          </p:val>
                                        </p:tav>
                                      </p:tavLst>
                                    </p:anim>
                                  </p:childTnLst>
                                </p:cTn>
                              </p:par>
                              <p:par>
                                <p:cTn id="76" presetID="2" presetClass="entr" presetSubtype="12" fill="hold" grpId="0" nodeType="withEffect">
                                  <p:stCondLst>
                                    <p:cond delay="0"/>
                                  </p:stCondLst>
                                  <p:childTnLst>
                                    <p:set>
                                      <p:cBhvr>
                                        <p:cTn id="77" dur="1" fill="hold">
                                          <p:stCondLst>
                                            <p:cond delay="0"/>
                                          </p:stCondLst>
                                        </p:cTn>
                                        <p:tgtEl>
                                          <p:spTgt spid="22"/>
                                        </p:tgtEl>
                                        <p:attrNameLst>
                                          <p:attrName>style.visibility</p:attrName>
                                        </p:attrNameLst>
                                      </p:cBhvr>
                                      <p:to>
                                        <p:strVal val="visible"/>
                                      </p:to>
                                    </p:set>
                                    <p:anim calcmode="lin" valueType="num">
                                      <p:cBhvr additive="base">
                                        <p:cTn id="78" dur="3000" fill="hold"/>
                                        <p:tgtEl>
                                          <p:spTgt spid="22"/>
                                        </p:tgtEl>
                                        <p:attrNameLst>
                                          <p:attrName>ppt_x</p:attrName>
                                        </p:attrNameLst>
                                      </p:cBhvr>
                                      <p:tavLst>
                                        <p:tav tm="0">
                                          <p:val>
                                            <p:strVal val="0-#ppt_w/2"/>
                                          </p:val>
                                        </p:tav>
                                        <p:tav tm="100000">
                                          <p:val>
                                            <p:strVal val="#ppt_x"/>
                                          </p:val>
                                        </p:tav>
                                      </p:tavLst>
                                    </p:anim>
                                    <p:anim calcmode="lin" valueType="num">
                                      <p:cBhvr additive="base">
                                        <p:cTn id="79" dur="3000" fill="hold"/>
                                        <p:tgtEl>
                                          <p:spTgt spid="22"/>
                                        </p:tgtEl>
                                        <p:attrNameLst>
                                          <p:attrName>ppt_y</p:attrName>
                                        </p:attrNameLst>
                                      </p:cBhvr>
                                      <p:tavLst>
                                        <p:tav tm="0">
                                          <p:val>
                                            <p:strVal val="1+#ppt_h/2"/>
                                          </p:val>
                                        </p:tav>
                                        <p:tav tm="100000">
                                          <p:val>
                                            <p:strVal val="#ppt_y"/>
                                          </p:val>
                                        </p:tav>
                                      </p:tavLst>
                                    </p:anim>
                                  </p:childTnLst>
                                </p:cTn>
                              </p:par>
                              <p:par>
                                <p:cTn id="80" presetID="2" presetClass="entr" presetSubtype="9" fill="hold" grpId="0" nodeType="withEffect">
                                  <p:stCondLst>
                                    <p:cond delay="0"/>
                                  </p:stCondLst>
                                  <p:childTnLst>
                                    <p:set>
                                      <p:cBhvr>
                                        <p:cTn id="81" dur="1" fill="hold">
                                          <p:stCondLst>
                                            <p:cond delay="0"/>
                                          </p:stCondLst>
                                        </p:cTn>
                                        <p:tgtEl>
                                          <p:spTgt spid="23"/>
                                        </p:tgtEl>
                                        <p:attrNameLst>
                                          <p:attrName>style.visibility</p:attrName>
                                        </p:attrNameLst>
                                      </p:cBhvr>
                                      <p:to>
                                        <p:strVal val="visible"/>
                                      </p:to>
                                    </p:set>
                                    <p:anim calcmode="lin" valueType="num">
                                      <p:cBhvr additive="base">
                                        <p:cTn id="82" dur="3000" fill="hold"/>
                                        <p:tgtEl>
                                          <p:spTgt spid="23"/>
                                        </p:tgtEl>
                                        <p:attrNameLst>
                                          <p:attrName>ppt_x</p:attrName>
                                        </p:attrNameLst>
                                      </p:cBhvr>
                                      <p:tavLst>
                                        <p:tav tm="0">
                                          <p:val>
                                            <p:strVal val="0-#ppt_w/2"/>
                                          </p:val>
                                        </p:tav>
                                        <p:tav tm="100000">
                                          <p:val>
                                            <p:strVal val="#ppt_x"/>
                                          </p:val>
                                        </p:tav>
                                      </p:tavLst>
                                    </p:anim>
                                    <p:anim calcmode="lin" valueType="num">
                                      <p:cBhvr additive="base">
                                        <p:cTn id="83" dur="3000" fill="hold"/>
                                        <p:tgtEl>
                                          <p:spTgt spid="23"/>
                                        </p:tgtEl>
                                        <p:attrNameLst>
                                          <p:attrName>ppt_y</p:attrName>
                                        </p:attrNameLst>
                                      </p:cBhvr>
                                      <p:tavLst>
                                        <p:tav tm="0">
                                          <p:val>
                                            <p:strVal val="0-#ppt_h/2"/>
                                          </p:val>
                                        </p:tav>
                                        <p:tav tm="100000">
                                          <p:val>
                                            <p:strVal val="#ppt_y"/>
                                          </p:val>
                                        </p:tav>
                                      </p:tavLst>
                                    </p:anim>
                                  </p:childTnLst>
                                </p:cTn>
                              </p:par>
                              <p:par>
                                <p:cTn id="84" presetID="2" presetClass="entr" presetSubtype="3" fill="hold" grpId="0" nodeType="withEffect">
                                  <p:stCondLst>
                                    <p:cond delay="0"/>
                                  </p:stCondLst>
                                  <p:childTnLst>
                                    <p:set>
                                      <p:cBhvr>
                                        <p:cTn id="85" dur="1" fill="hold">
                                          <p:stCondLst>
                                            <p:cond delay="0"/>
                                          </p:stCondLst>
                                        </p:cTn>
                                        <p:tgtEl>
                                          <p:spTgt spid="24"/>
                                        </p:tgtEl>
                                        <p:attrNameLst>
                                          <p:attrName>style.visibility</p:attrName>
                                        </p:attrNameLst>
                                      </p:cBhvr>
                                      <p:to>
                                        <p:strVal val="visible"/>
                                      </p:to>
                                    </p:set>
                                    <p:anim calcmode="lin" valueType="num">
                                      <p:cBhvr additive="base">
                                        <p:cTn id="86" dur="3000" fill="hold"/>
                                        <p:tgtEl>
                                          <p:spTgt spid="24"/>
                                        </p:tgtEl>
                                        <p:attrNameLst>
                                          <p:attrName>ppt_x</p:attrName>
                                        </p:attrNameLst>
                                      </p:cBhvr>
                                      <p:tavLst>
                                        <p:tav tm="0">
                                          <p:val>
                                            <p:strVal val="1+#ppt_w/2"/>
                                          </p:val>
                                        </p:tav>
                                        <p:tav tm="100000">
                                          <p:val>
                                            <p:strVal val="#ppt_x"/>
                                          </p:val>
                                        </p:tav>
                                      </p:tavLst>
                                    </p:anim>
                                    <p:anim calcmode="lin" valueType="num">
                                      <p:cBhvr additive="base">
                                        <p:cTn id="87" dur="3000" fill="hold"/>
                                        <p:tgtEl>
                                          <p:spTgt spid="24"/>
                                        </p:tgtEl>
                                        <p:attrNameLst>
                                          <p:attrName>ppt_y</p:attrName>
                                        </p:attrNameLst>
                                      </p:cBhvr>
                                      <p:tavLst>
                                        <p:tav tm="0">
                                          <p:val>
                                            <p:strVal val="0-#ppt_h/2"/>
                                          </p:val>
                                        </p:tav>
                                        <p:tav tm="100000">
                                          <p:val>
                                            <p:strVal val="#ppt_y"/>
                                          </p:val>
                                        </p:tav>
                                      </p:tavLst>
                                    </p:anim>
                                  </p:childTnLst>
                                </p:cTn>
                              </p:par>
                              <p:par>
                                <p:cTn id="88" presetID="8" presetClass="emph" presetSubtype="0" fill="hold" grpId="1" nodeType="withEffect">
                                  <p:stCondLst>
                                    <p:cond delay="0"/>
                                  </p:stCondLst>
                                  <p:childTnLst>
                                    <p:animRot by="21600000">
                                      <p:cBhvr>
                                        <p:cTn id="89" dur="3000" fill="hold"/>
                                        <p:tgtEl>
                                          <p:spTgt spid="5"/>
                                        </p:tgtEl>
                                        <p:attrNameLst>
                                          <p:attrName>r</p:attrName>
                                        </p:attrNameLst>
                                      </p:cBhvr>
                                    </p:animRot>
                                  </p:childTnLst>
                                </p:cTn>
                              </p:par>
                              <p:par>
                                <p:cTn id="90" presetID="8" presetClass="emph" presetSubtype="0" fill="hold" grpId="1" nodeType="withEffect">
                                  <p:stCondLst>
                                    <p:cond delay="0"/>
                                  </p:stCondLst>
                                  <p:childTnLst>
                                    <p:animRot by="21600000">
                                      <p:cBhvr>
                                        <p:cTn id="91" dur="3000" fill="hold"/>
                                        <p:tgtEl>
                                          <p:spTgt spid="7"/>
                                        </p:tgtEl>
                                        <p:attrNameLst>
                                          <p:attrName>r</p:attrName>
                                        </p:attrNameLst>
                                      </p:cBhvr>
                                    </p:animRot>
                                  </p:childTnLst>
                                </p:cTn>
                              </p:par>
                              <p:par>
                                <p:cTn id="92" presetID="8" presetClass="emph" presetSubtype="0" fill="hold" grpId="1" nodeType="withEffect">
                                  <p:stCondLst>
                                    <p:cond delay="0"/>
                                  </p:stCondLst>
                                  <p:childTnLst>
                                    <p:animRot by="21600000">
                                      <p:cBhvr>
                                        <p:cTn id="93" dur="3000" fill="hold"/>
                                        <p:tgtEl>
                                          <p:spTgt spid="9"/>
                                        </p:tgtEl>
                                        <p:attrNameLst>
                                          <p:attrName>r</p:attrName>
                                        </p:attrNameLst>
                                      </p:cBhvr>
                                    </p:animRot>
                                  </p:childTnLst>
                                </p:cTn>
                              </p:par>
                              <p:par>
                                <p:cTn id="94" presetID="8" presetClass="emph" presetSubtype="0" fill="hold" grpId="1" nodeType="withEffect">
                                  <p:stCondLst>
                                    <p:cond delay="0"/>
                                  </p:stCondLst>
                                  <p:childTnLst>
                                    <p:animRot by="21600000">
                                      <p:cBhvr>
                                        <p:cTn id="95" dur="3000" fill="hold"/>
                                        <p:tgtEl>
                                          <p:spTgt spid="12"/>
                                        </p:tgtEl>
                                        <p:attrNameLst>
                                          <p:attrName>r</p:attrName>
                                        </p:attrNameLst>
                                      </p:cBhvr>
                                    </p:animRot>
                                  </p:childTnLst>
                                </p:cTn>
                              </p:par>
                              <p:par>
                                <p:cTn id="96" presetID="8" presetClass="emph" presetSubtype="0" fill="hold" grpId="1" nodeType="withEffect">
                                  <p:stCondLst>
                                    <p:cond delay="0"/>
                                  </p:stCondLst>
                                  <p:childTnLst>
                                    <p:animRot by="21600000">
                                      <p:cBhvr>
                                        <p:cTn id="97" dur="3000" fill="hold"/>
                                        <p:tgtEl>
                                          <p:spTgt spid="13"/>
                                        </p:tgtEl>
                                        <p:attrNameLst>
                                          <p:attrName>r</p:attrName>
                                        </p:attrNameLst>
                                      </p:cBhvr>
                                    </p:animRot>
                                  </p:childTnLst>
                                </p:cTn>
                              </p:par>
                              <p:par>
                                <p:cTn id="98" presetID="8" presetClass="emph" presetSubtype="0" fill="hold" grpId="1" nodeType="withEffect">
                                  <p:stCondLst>
                                    <p:cond delay="0"/>
                                  </p:stCondLst>
                                  <p:childTnLst>
                                    <p:animRot by="21600000">
                                      <p:cBhvr>
                                        <p:cTn id="99" dur="3000" fill="hold"/>
                                        <p:tgtEl>
                                          <p:spTgt spid="16"/>
                                        </p:tgtEl>
                                        <p:attrNameLst>
                                          <p:attrName>r</p:attrName>
                                        </p:attrNameLst>
                                      </p:cBhvr>
                                    </p:animRot>
                                  </p:childTnLst>
                                </p:cTn>
                              </p:par>
                              <p:par>
                                <p:cTn id="100" presetID="8" presetClass="emph" presetSubtype="0" fill="hold" grpId="1" nodeType="withEffect">
                                  <p:stCondLst>
                                    <p:cond delay="0"/>
                                  </p:stCondLst>
                                  <p:childTnLst>
                                    <p:animRot by="21600000">
                                      <p:cBhvr>
                                        <p:cTn id="101" dur="3000" fill="hold"/>
                                        <p:tgtEl>
                                          <p:spTgt spid="17"/>
                                        </p:tgtEl>
                                        <p:attrNameLst>
                                          <p:attrName>r</p:attrName>
                                        </p:attrNameLst>
                                      </p:cBhvr>
                                    </p:animRot>
                                  </p:childTnLst>
                                </p:cTn>
                              </p:par>
                              <p:par>
                                <p:cTn id="102" presetID="8" presetClass="emph" presetSubtype="0" fill="hold" grpId="1" nodeType="withEffect">
                                  <p:stCondLst>
                                    <p:cond delay="0"/>
                                  </p:stCondLst>
                                  <p:childTnLst>
                                    <p:animRot by="21600000">
                                      <p:cBhvr>
                                        <p:cTn id="103" dur="3000" fill="hold"/>
                                        <p:tgtEl>
                                          <p:spTgt spid="20"/>
                                        </p:tgtEl>
                                        <p:attrNameLst>
                                          <p:attrName>r</p:attrName>
                                        </p:attrNameLst>
                                      </p:cBhvr>
                                    </p:animRot>
                                  </p:childTnLst>
                                </p:cTn>
                              </p:par>
                              <p:par>
                                <p:cTn id="104" presetID="8" presetClass="emph" presetSubtype="0" fill="hold" grpId="1" nodeType="withEffect">
                                  <p:stCondLst>
                                    <p:cond delay="0"/>
                                  </p:stCondLst>
                                  <p:childTnLst>
                                    <p:animRot by="21600000">
                                      <p:cBhvr>
                                        <p:cTn id="105" dur="3000" fill="hold"/>
                                        <p:tgtEl>
                                          <p:spTgt spid="21"/>
                                        </p:tgtEl>
                                        <p:attrNameLst>
                                          <p:attrName>r</p:attrName>
                                        </p:attrNameLst>
                                      </p:cBhvr>
                                    </p:animRot>
                                  </p:childTnLst>
                                </p:cTn>
                              </p:par>
                              <p:par>
                                <p:cTn id="106" presetID="8" presetClass="emph" presetSubtype="0" fill="hold" grpId="1" nodeType="withEffect">
                                  <p:stCondLst>
                                    <p:cond delay="0"/>
                                  </p:stCondLst>
                                  <p:childTnLst>
                                    <p:animRot by="21600000">
                                      <p:cBhvr>
                                        <p:cTn id="107" dur="3000" fill="hold"/>
                                        <p:tgtEl>
                                          <p:spTgt spid="24"/>
                                        </p:tgtEl>
                                        <p:attrNameLst>
                                          <p:attrName>r</p:attrName>
                                        </p:attrNameLst>
                                      </p:cBhvr>
                                    </p:animRot>
                                  </p:childTnLst>
                                </p:cTn>
                              </p:par>
                              <p:par>
                                <p:cTn id="108" presetID="8" presetClass="emph" presetSubtype="0" fill="hold" grpId="1" nodeType="withEffect">
                                  <p:stCondLst>
                                    <p:cond delay="0"/>
                                  </p:stCondLst>
                                  <p:childTnLst>
                                    <p:animRot by="-21600000">
                                      <p:cBhvr>
                                        <p:cTn id="109" dur="3000" fill="hold"/>
                                        <p:tgtEl>
                                          <p:spTgt spid="6"/>
                                        </p:tgtEl>
                                        <p:attrNameLst>
                                          <p:attrName>r</p:attrName>
                                        </p:attrNameLst>
                                      </p:cBhvr>
                                    </p:animRot>
                                  </p:childTnLst>
                                </p:cTn>
                              </p:par>
                              <p:par>
                                <p:cTn id="110" presetID="8" presetClass="emph" presetSubtype="0" fill="hold" grpId="1" nodeType="withEffect">
                                  <p:stCondLst>
                                    <p:cond delay="0"/>
                                  </p:stCondLst>
                                  <p:childTnLst>
                                    <p:animRot by="-21600000">
                                      <p:cBhvr>
                                        <p:cTn id="111" dur="3000" fill="hold"/>
                                        <p:tgtEl>
                                          <p:spTgt spid="8"/>
                                        </p:tgtEl>
                                        <p:attrNameLst>
                                          <p:attrName>r</p:attrName>
                                        </p:attrNameLst>
                                      </p:cBhvr>
                                    </p:animRot>
                                  </p:childTnLst>
                                </p:cTn>
                              </p:par>
                              <p:par>
                                <p:cTn id="112" presetID="8" presetClass="emph" presetSubtype="0" fill="hold" grpId="1" nodeType="withEffect">
                                  <p:stCondLst>
                                    <p:cond delay="0"/>
                                  </p:stCondLst>
                                  <p:childTnLst>
                                    <p:animRot by="-21600000">
                                      <p:cBhvr>
                                        <p:cTn id="113" dur="3000" fill="hold"/>
                                        <p:tgtEl>
                                          <p:spTgt spid="10"/>
                                        </p:tgtEl>
                                        <p:attrNameLst>
                                          <p:attrName>r</p:attrName>
                                        </p:attrNameLst>
                                      </p:cBhvr>
                                    </p:animRot>
                                  </p:childTnLst>
                                </p:cTn>
                              </p:par>
                              <p:par>
                                <p:cTn id="114" presetID="8" presetClass="emph" presetSubtype="0" fill="hold" grpId="1" nodeType="withEffect">
                                  <p:stCondLst>
                                    <p:cond delay="0"/>
                                  </p:stCondLst>
                                  <p:childTnLst>
                                    <p:animRot by="-21600000">
                                      <p:cBhvr>
                                        <p:cTn id="115" dur="3000" fill="hold"/>
                                        <p:tgtEl>
                                          <p:spTgt spid="11"/>
                                        </p:tgtEl>
                                        <p:attrNameLst>
                                          <p:attrName>r</p:attrName>
                                        </p:attrNameLst>
                                      </p:cBhvr>
                                    </p:animRot>
                                  </p:childTnLst>
                                </p:cTn>
                              </p:par>
                              <p:par>
                                <p:cTn id="116" presetID="8" presetClass="emph" presetSubtype="0" fill="hold" grpId="1" nodeType="withEffect">
                                  <p:stCondLst>
                                    <p:cond delay="0"/>
                                  </p:stCondLst>
                                  <p:childTnLst>
                                    <p:animRot by="-21600000">
                                      <p:cBhvr>
                                        <p:cTn id="117" dur="3000" fill="hold"/>
                                        <p:tgtEl>
                                          <p:spTgt spid="14"/>
                                        </p:tgtEl>
                                        <p:attrNameLst>
                                          <p:attrName>r</p:attrName>
                                        </p:attrNameLst>
                                      </p:cBhvr>
                                    </p:animRot>
                                  </p:childTnLst>
                                </p:cTn>
                              </p:par>
                              <p:par>
                                <p:cTn id="118" presetID="8" presetClass="emph" presetSubtype="0" fill="hold" grpId="1" nodeType="withEffect">
                                  <p:stCondLst>
                                    <p:cond delay="0"/>
                                  </p:stCondLst>
                                  <p:childTnLst>
                                    <p:animRot by="-21600000">
                                      <p:cBhvr>
                                        <p:cTn id="119" dur="3000" fill="hold"/>
                                        <p:tgtEl>
                                          <p:spTgt spid="15"/>
                                        </p:tgtEl>
                                        <p:attrNameLst>
                                          <p:attrName>r</p:attrName>
                                        </p:attrNameLst>
                                      </p:cBhvr>
                                    </p:animRot>
                                  </p:childTnLst>
                                </p:cTn>
                              </p:par>
                              <p:par>
                                <p:cTn id="120" presetID="8" presetClass="emph" presetSubtype="0" fill="hold" grpId="1" nodeType="withEffect">
                                  <p:stCondLst>
                                    <p:cond delay="0"/>
                                  </p:stCondLst>
                                  <p:childTnLst>
                                    <p:animRot by="-21600000">
                                      <p:cBhvr>
                                        <p:cTn id="121" dur="3000" fill="hold"/>
                                        <p:tgtEl>
                                          <p:spTgt spid="18"/>
                                        </p:tgtEl>
                                        <p:attrNameLst>
                                          <p:attrName>r</p:attrName>
                                        </p:attrNameLst>
                                      </p:cBhvr>
                                    </p:animRot>
                                  </p:childTnLst>
                                </p:cTn>
                              </p:par>
                              <p:par>
                                <p:cTn id="122" presetID="8" presetClass="emph" presetSubtype="0" fill="hold" grpId="1" nodeType="withEffect">
                                  <p:stCondLst>
                                    <p:cond delay="0"/>
                                  </p:stCondLst>
                                  <p:childTnLst>
                                    <p:animRot by="-21600000">
                                      <p:cBhvr>
                                        <p:cTn id="123" dur="3000" fill="hold"/>
                                        <p:tgtEl>
                                          <p:spTgt spid="19"/>
                                        </p:tgtEl>
                                        <p:attrNameLst>
                                          <p:attrName>r</p:attrName>
                                        </p:attrNameLst>
                                      </p:cBhvr>
                                    </p:animRot>
                                  </p:childTnLst>
                                </p:cTn>
                              </p:par>
                              <p:par>
                                <p:cTn id="124" presetID="8" presetClass="emph" presetSubtype="0" fill="hold" grpId="1" nodeType="withEffect">
                                  <p:stCondLst>
                                    <p:cond delay="0"/>
                                  </p:stCondLst>
                                  <p:childTnLst>
                                    <p:animRot by="-21600000">
                                      <p:cBhvr>
                                        <p:cTn id="125" dur="3000" fill="hold"/>
                                        <p:tgtEl>
                                          <p:spTgt spid="22"/>
                                        </p:tgtEl>
                                        <p:attrNameLst>
                                          <p:attrName>r</p:attrName>
                                        </p:attrNameLst>
                                      </p:cBhvr>
                                    </p:animRot>
                                  </p:childTnLst>
                                </p:cTn>
                              </p:par>
                              <p:par>
                                <p:cTn id="126" presetID="8" presetClass="emph" presetSubtype="0" fill="hold" grpId="1" nodeType="withEffect">
                                  <p:stCondLst>
                                    <p:cond delay="0"/>
                                  </p:stCondLst>
                                  <p:childTnLst>
                                    <p:animRot by="-21600000">
                                      <p:cBhvr>
                                        <p:cTn id="127" dur="3000" fill="hold"/>
                                        <p:tgtEl>
                                          <p:spTgt spid="23"/>
                                        </p:tgtEl>
                                        <p:attrNameLst>
                                          <p:attrName>r</p:attrName>
                                        </p:attrNameLst>
                                      </p:cBhvr>
                                    </p:animRot>
                                  </p:childTnLst>
                                </p:cTn>
                              </p:par>
                            </p:childTnLst>
                          </p:cTn>
                        </p:par>
                        <p:par>
                          <p:cTn id="128" fill="hold">
                            <p:stCondLst>
                              <p:cond delay="3000"/>
                            </p:stCondLst>
                            <p:childTnLst>
                              <p:par>
                                <p:cTn id="129" presetID="2" presetClass="exit" presetSubtype="6" fill="hold" grpId="2" nodeType="afterEffect">
                                  <p:stCondLst>
                                    <p:cond delay="0"/>
                                  </p:stCondLst>
                                  <p:childTnLst>
                                    <p:anim calcmode="lin" valueType="num">
                                      <p:cBhvr additive="base">
                                        <p:cTn id="130" dur="3000"/>
                                        <p:tgtEl>
                                          <p:spTgt spid="5"/>
                                        </p:tgtEl>
                                        <p:attrNameLst>
                                          <p:attrName>ppt_x</p:attrName>
                                        </p:attrNameLst>
                                      </p:cBhvr>
                                      <p:tavLst>
                                        <p:tav tm="0">
                                          <p:val>
                                            <p:strVal val="ppt_x"/>
                                          </p:val>
                                        </p:tav>
                                        <p:tav tm="100000">
                                          <p:val>
                                            <p:strVal val="1+ppt_w/2"/>
                                          </p:val>
                                        </p:tav>
                                      </p:tavLst>
                                    </p:anim>
                                    <p:anim calcmode="lin" valueType="num">
                                      <p:cBhvr additive="base">
                                        <p:cTn id="131" dur="3000"/>
                                        <p:tgtEl>
                                          <p:spTgt spid="5"/>
                                        </p:tgtEl>
                                        <p:attrNameLst>
                                          <p:attrName>ppt_y</p:attrName>
                                        </p:attrNameLst>
                                      </p:cBhvr>
                                      <p:tavLst>
                                        <p:tav tm="0">
                                          <p:val>
                                            <p:strVal val="ppt_y"/>
                                          </p:val>
                                        </p:tav>
                                        <p:tav tm="100000">
                                          <p:val>
                                            <p:strVal val="1+ppt_h/2"/>
                                          </p:val>
                                        </p:tav>
                                      </p:tavLst>
                                    </p:anim>
                                    <p:set>
                                      <p:cBhvr>
                                        <p:cTn id="132" dur="1" fill="hold">
                                          <p:stCondLst>
                                            <p:cond delay="2999"/>
                                          </p:stCondLst>
                                        </p:cTn>
                                        <p:tgtEl>
                                          <p:spTgt spid="5"/>
                                        </p:tgtEl>
                                        <p:attrNameLst>
                                          <p:attrName>style.visibility</p:attrName>
                                        </p:attrNameLst>
                                      </p:cBhvr>
                                      <p:to>
                                        <p:strVal val="hidden"/>
                                      </p:to>
                                    </p:set>
                                  </p:childTnLst>
                                </p:cTn>
                              </p:par>
                              <p:par>
                                <p:cTn id="133" presetID="2" presetClass="exit" presetSubtype="6" fill="hold" grpId="2" nodeType="withEffect">
                                  <p:stCondLst>
                                    <p:cond delay="0"/>
                                  </p:stCondLst>
                                  <p:childTnLst>
                                    <p:anim calcmode="lin" valueType="num">
                                      <p:cBhvr additive="base">
                                        <p:cTn id="134" dur="3000"/>
                                        <p:tgtEl>
                                          <p:spTgt spid="9"/>
                                        </p:tgtEl>
                                        <p:attrNameLst>
                                          <p:attrName>ppt_x</p:attrName>
                                        </p:attrNameLst>
                                      </p:cBhvr>
                                      <p:tavLst>
                                        <p:tav tm="0">
                                          <p:val>
                                            <p:strVal val="ppt_x"/>
                                          </p:val>
                                        </p:tav>
                                        <p:tav tm="100000">
                                          <p:val>
                                            <p:strVal val="1+ppt_w/2"/>
                                          </p:val>
                                        </p:tav>
                                      </p:tavLst>
                                    </p:anim>
                                    <p:anim calcmode="lin" valueType="num">
                                      <p:cBhvr additive="base">
                                        <p:cTn id="135" dur="3000"/>
                                        <p:tgtEl>
                                          <p:spTgt spid="9"/>
                                        </p:tgtEl>
                                        <p:attrNameLst>
                                          <p:attrName>ppt_y</p:attrName>
                                        </p:attrNameLst>
                                      </p:cBhvr>
                                      <p:tavLst>
                                        <p:tav tm="0">
                                          <p:val>
                                            <p:strVal val="ppt_y"/>
                                          </p:val>
                                        </p:tav>
                                        <p:tav tm="100000">
                                          <p:val>
                                            <p:strVal val="1+ppt_h/2"/>
                                          </p:val>
                                        </p:tav>
                                      </p:tavLst>
                                    </p:anim>
                                    <p:set>
                                      <p:cBhvr>
                                        <p:cTn id="136" dur="1" fill="hold">
                                          <p:stCondLst>
                                            <p:cond delay="2999"/>
                                          </p:stCondLst>
                                        </p:cTn>
                                        <p:tgtEl>
                                          <p:spTgt spid="9"/>
                                        </p:tgtEl>
                                        <p:attrNameLst>
                                          <p:attrName>style.visibility</p:attrName>
                                        </p:attrNameLst>
                                      </p:cBhvr>
                                      <p:to>
                                        <p:strVal val="hidden"/>
                                      </p:to>
                                    </p:set>
                                  </p:childTnLst>
                                </p:cTn>
                              </p:par>
                              <p:par>
                                <p:cTn id="137" presetID="2" presetClass="exit" presetSubtype="6" fill="hold" grpId="2" nodeType="withEffect">
                                  <p:stCondLst>
                                    <p:cond delay="0"/>
                                  </p:stCondLst>
                                  <p:childTnLst>
                                    <p:anim calcmode="lin" valueType="num">
                                      <p:cBhvr additive="base">
                                        <p:cTn id="138" dur="3000"/>
                                        <p:tgtEl>
                                          <p:spTgt spid="13"/>
                                        </p:tgtEl>
                                        <p:attrNameLst>
                                          <p:attrName>ppt_x</p:attrName>
                                        </p:attrNameLst>
                                      </p:cBhvr>
                                      <p:tavLst>
                                        <p:tav tm="0">
                                          <p:val>
                                            <p:strVal val="ppt_x"/>
                                          </p:val>
                                        </p:tav>
                                        <p:tav tm="100000">
                                          <p:val>
                                            <p:strVal val="1+ppt_w/2"/>
                                          </p:val>
                                        </p:tav>
                                      </p:tavLst>
                                    </p:anim>
                                    <p:anim calcmode="lin" valueType="num">
                                      <p:cBhvr additive="base">
                                        <p:cTn id="139" dur="3000"/>
                                        <p:tgtEl>
                                          <p:spTgt spid="13"/>
                                        </p:tgtEl>
                                        <p:attrNameLst>
                                          <p:attrName>ppt_y</p:attrName>
                                        </p:attrNameLst>
                                      </p:cBhvr>
                                      <p:tavLst>
                                        <p:tav tm="0">
                                          <p:val>
                                            <p:strVal val="ppt_y"/>
                                          </p:val>
                                        </p:tav>
                                        <p:tav tm="100000">
                                          <p:val>
                                            <p:strVal val="1+ppt_h/2"/>
                                          </p:val>
                                        </p:tav>
                                      </p:tavLst>
                                    </p:anim>
                                    <p:set>
                                      <p:cBhvr>
                                        <p:cTn id="140" dur="1" fill="hold">
                                          <p:stCondLst>
                                            <p:cond delay="2999"/>
                                          </p:stCondLst>
                                        </p:cTn>
                                        <p:tgtEl>
                                          <p:spTgt spid="13"/>
                                        </p:tgtEl>
                                        <p:attrNameLst>
                                          <p:attrName>style.visibility</p:attrName>
                                        </p:attrNameLst>
                                      </p:cBhvr>
                                      <p:to>
                                        <p:strVal val="hidden"/>
                                      </p:to>
                                    </p:set>
                                  </p:childTnLst>
                                </p:cTn>
                              </p:par>
                              <p:par>
                                <p:cTn id="141" presetID="2" presetClass="exit" presetSubtype="6" fill="hold" grpId="2" nodeType="withEffect">
                                  <p:stCondLst>
                                    <p:cond delay="0"/>
                                  </p:stCondLst>
                                  <p:childTnLst>
                                    <p:anim calcmode="lin" valueType="num">
                                      <p:cBhvr additive="base">
                                        <p:cTn id="142" dur="3000"/>
                                        <p:tgtEl>
                                          <p:spTgt spid="17"/>
                                        </p:tgtEl>
                                        <p:attrNameLst>
                                          <p:attrName>ppt_x</p:attrName>
                                        </p:attrNameLst>
                                      </p:cBhvr>
                                      <p:tavLst>
                                        <p:tav tm="0">
                                          <p:val>
                                            <p:strVal val="ppt_x"/>
                                          </p:val>
                                        </p:tav>
                                        <p:tav tm="100000">
                                          <p:val>
                                            <p:strVal val="1+ppt_w/2"/>
                                          </p:val>
                                        </p:tav>
                                      </p:tavLst>
                                    </p:anim>
                                    <p:anim calcmode="lin" valueType="num">
                                      <p:cBhvr additive="base">
                                        <p:cTn id="143" dur="3000"/>
                                        <p:tgtEl>
                                          <p:spTgt spid="17"/>
                                        </p:tgtEl>
                                        <p:attrNameLst>
                                          <p:attrName>ppt_y</p:attrName>
                                        </p:attrNameLst>
                                      </p:cBhvr>
                                      <p:tavLst>
                                        <p:tav tm="0">
                                          <p:val>
                                            <p:strVal val="ppt_y"/>
                                          </p:val>
                                        </p:tav>
                                        <p:tav tm="100000">
                                          <p:val>
                                            <p:strVal val="1+ppt_h/2"/>
                                          </p:val>
                                        </p:tav>
                                      </p:tavLst>
                                    </p:anim>
                                    <p:set>
                                      <p:cBhvr>
                                        <p:cTn id="144" dur="1" fill="hold">
                                          <p:stCondLst>
                                            <p:cond delay="2999"/>
                                          </p:stCondLst>
                                        </p:cTn>
                                        <p:tgtEl>
                                          <p:spTgt spid="17"/>
                                        </p:tgtEl>
                                        <p:attrNameLst>
                                          <p:attrName>style.visibility</p:attrName>
                                        </p:attrNameLst>
                                      </p:cBhvr>
                                      <p:to>
                                        <p:strVal val="hidden"/>
                                      </p:to>
                                    </p:set>
                                  </p:childTnLst>
                                </p:cTn>
                              </p:par>
                              <p:par>
                                <p:cTn id="145" presetID="2" presetClass="exit" presetSubtype="6" fill="hold" grpId="2" nodeType="withEffect">
                                  <p:stCondLst>
                                    <p:cond delay="0"/>
                                  </p:stCondLst>
                                  <p:childTnLst>
                                    <p:anim calcmode="lin" valueType="num">
                                      <p:cBhvr additive="base">
                                        <p:cTn id="146" dur="3000"/>
                                        <p:tgtEl>
                                          <p:spTgt spid="21"/>
                                        </p:tgtEl>
                                        <p:attrNameLst>
                                          <p:attrName>ppt_x</p:attrName>
                                        </p:attrNameLst>
                                      </p:cBhvr>
                                      <p:tavLst>
                                        <p:tav tm="0">
                                          <p:val>
                                            <p:strVal val="ppt_x"/>
                                          </p:val>
                                        </p:tav>
                                        <p:tav tm="100000">
                                          <p:val>
                                            <p:strVal val="1+ppt_w/2"/>
                                          </p:val>
                                        </p:tav>
                                      </p:tavLst>
                                    </p:anim>
                                    <p:anim calcmode="lin" valueType="num">
                                      <p:cBhvr additive="base">
                                        <p:cTn id="147" dur="3000"/>
                                        <p:tgtEl>
                                          <p:spTgt spid="21"/>
                                        </p:tgtEl>
                                        <p:attrNameLst>
                                          <p:attrName>ppt_y</p:attrName>
                                        </p:attrNameLst>
                                      </p:cBhvr>
                                      <p:tavLst>
                                        <p:tav tm="0">
                                          <p:val>
                                            <p:strVal val="ppt_y"/>
                                          </p:val>
                                        </p:tav>
                                        <p:tav tm="100000">
                                          <p:val>
                                            <p:strVal val="1+ppt_h/2"/>
                                          </p:val>
                                        </p:tav>
                                      </p:tavLst>
                                    </p:anim>
                                    <p:set>
                                      <p:cBhvr>
                                        <p:cTn id="148" dur="1" fill="hold">
                                          <p:stCondLst>
                                            <p:cond delay="2999"/>
                                          </p:stCondLst>
                                        </p:cTn>
                                        <p:tgtEl>
                                          <p:spTgt spid="21"/>
                                        </p:tgtEl>
                                        <p:attrNameLst>
                                          <p:attrName>style.visibility</p:attrName>
                                        </p:attrNameLst>
                                      </p:cBhvr>
                                      <p:to>
                                        <p:strVal val="hidden"/>
                                      </p:to>
                                    </p:set>
                                  </p:childTnLst>
                                </p:cTn>
                              </p:par>
                              <p:par>
                                <p:cTn id="149" presetID="2" presetClass="exit" presetSubtype="12" fill="hold" grpId="2" nodeType="withEffect">
                                  <p:stCondLst>
                                    <p:cond delay="0"/>
                                  </p:stCondLst>
                                  <p:childTnLst>
                                    <p:anim calcmode="lin" valueType="num">
                                      <p:cBhvr additive="base">
                                        <p:cTn id="150" dur="3000"/>
                                        <p:tgtEl>
                                          <p:spTgt spid="6"/>
                                        </p:tgtEl>
                                        <p:attrNameLst>
                                          <p:attrName>ppt_x</p:attrName>
                                        </p:attrNameLst>
                                      </p:cBhvr>
                                      <p:tavLst>
                                        <p:tav tm="0">
                                          <p:val>
                                            <p:strVal val="ppt_x"/>
                                          </p:val>
                                        </p:tav>
                                        <p:tav tm="100000">
                                          <p:val>
                                            <p:strVal val="0-ppt_w/2"/>
                                          </p:val>
                                        </p:tav>
                                      </p:tavLst>
                                    </p:anim>
                                    <p:anim calcmode="lin" valueType="num">
                                      <p:cBhvr additive="base">
                                        <p:cTn id="151" dur="3000"/>
                                        <p:tgtEl>
                                          <p:spTgt spid="6"/>
                                        </p:tgtEl>
                                        <p:attrNameLst>
                                          <p:attrName>ppt_y</p:attrName>
                                        </p:attrNameLst>
                                      </p:cBhvr>
                                      <p:tavLst>
                                        <p:tav tm="0">
                                          <p:val>
                                            <p:strVal val="ppt_y"/>
                                          </p:val>
                                        </p:tav>
                                        <p:tav tm="100000">
                                          <p:val>
                                            <p:strVal val="1+ppt_h/2"/>
                                          </p:val>
                                        </p:tav>
                                      </p:tavLst>
                                    </p:anim>
                                    <p:set>
                                      <p:cBhvr>
                                        <p:cTn id="152" dur="1" fill="hold">
                                          <p:stCondLst>
                                            <p:cond delay="2999"/>
                                          </p:stCondLst>
                                        </p:cTn>
                                        <p:tgtEl>
                                          <p:spTgt spid="6"/>
                                        </p:tgtEl>
                                        <p:attrNameLst>
                                          <p:attrName>style.visibility</p:attrName>
                                        </p:attrNameLst>
                                      </p:cBhvr>
                                      <p:to>
                                        <p:strVal val="hidden"/>
                                      </p:to>
                                    </p:set>
                                  </p:childTnLst>
                                </p:cTn>
                              </p:par>
                              <p:par>
                                <p:cTn id="153" presetID="2" presetClass="exit" presetSubtype="12" fill="hold" grpId="2" nodeType="withEffect">
                                  <p:stCondLst>
                                    <p:cond delay="0"/>
                                  </p:stCondLst>
                                  <p:childTnLst>
                                    <p:anim calcmode="lin" valueType="num">
                                      <p:cBhvr additive="base">
                                        <p:cTn id="154" dur="3000"/>
                                        <p:tgtEl>
                                          <p:spTgt spid="10"/>
                                        </p:tgtEl>
                                        <p:attrNameLst>
                                          <p:attrName>ppt_x</p:attrName>
                                        </p:attrNameLst>
                                      </p:cBhvr>
                                      <p:tavLst>
                                        <p:tav tm="0">
                                          <p:val>
                                            <p:strVal val="ppt_x"/>
                                          </p:val>
                                        </p:tav>
                                        <p:tav tm="100000">
                                          <p:val>
                                            <p:strVal val="0-ppt_w/2"/>
                                          </p:val>
                                        </p:tav>
                                      </p:tavLst>
                                    </p:anim>
                                    <p:anim calcmode="lin" valueType="num">
                                      <p:cBhvr additive="base">
                                        <p:cTn id="155" dur="3000"/>
                                        <p:tgtEl>
                                          <p:spTgt spid="10"/>
                                        </p:tgtEl>
                                        <p:attrNameLst>
                                          <p:attrName>ppt_y</p:attrName>
                                        </p:attrNameLst>
                                      </p:cBhvr>
                                      <p:tavLst>
                                        <p:tav tm="0">
                                          <p:val>
                                            <p:strVal val="ppt_y"/>
                                          </p:val>
                                        </p:tav>
                                        <p:tav tm="100000">
                                          <p:val>
                                            <p:strVal val="1+ppt_h/2"/>
                                          </p:val>
                                        </p:tav>
                                      </p:tavLst>
                                    </p:anim>
                                    <p:set>
                                      <p:cBhvr>
                                        <p:cTn id="156" dur="1" fill="hold">
                                          <p:stCondLst>
                                            <p:cond delay="2999"/>
                                          </p:stCondLst>
                                        </p:cTn>
                                        <p:tgtEl>
                                          <p:spTgt spid="10"/>
                                        </p:tgtEl>
                                        <p:attrNameLst>
                                          <p:attrName>style.visibility</p:attrName>
                                        </p:attrNameLst>
                                      </p:cBhvr>
                                      <p:to>
                                        <p:strVal val="hidden"/>
                                      </p:to>
                                    </p:set>
                                  </p:childTnLst>
                                </p:cTn>
                              </p:par>
                              <p:par>
                                <p:cTn id="157" presetID="2" presetClass="exit" presetSubtype="12" fill="hold" grpId="2" nodeType="withEffect">
                                  <p:stCondLst>
                                    <p:cond delay="0"/>
                                  </p:stCondLst>
                                  <p:childTnLst>
                                    <p:anim calcmode="lin" valueType="num">
                                      <p:cBhvr additive="base">
                                        <p:cTn id="158" dur="3000"/>
                                        <p:tgtEl>
                                          <p:spTgt spid="14"/>
                                        </p:tgtEl>
                                        <p:attrNameLst>
                                          <p:attrName>ppt_x</p:attrName>
                                        </p:attrNameLst>
                                      </p:cBhvr>
                                      <p:tavLst>
                                        <p:tav tm="0">
                                          <p:val>
                                            <p:strVal val="ppt_x"/>
                                          </p:val>
                                        </p:tav>
                                        <p:tav tm="100000">
                                          <p:val>
                                            <p:strVal val="0-ppt_w/2"/>
                                          </p:val>
                                        </p:tav>
                                      </p:tavLst>
                                    </p:anim>
                                    <p:anim calcmode="lin" valueType="num">
                                      <p:cBhvr additive="base">
                                        <p:cTn id="159" dur="3000"/>
                                        <p:tgtEl>
                                          <p:spTgt spid="14"/>
                                        </p:tgtEl>
                                        <p:attrNameLst>
                                          <p:attrName>ppt_y</p:attrName>
                                        </p:attrNameLst>
                                      </p:cBhvr>
                                      <p:tavLst>
                                        <p:tav tm="0">
                                          <p:val>
                                            <p:strVal val="ppt_y"/>
                                          </p:val>
                                        </p:tav>
                                        <p:tav tm="100000">
                                          <p:val>
                                            <p:strVal val="1+ppt_h/2"/>
                                          </p:val>
                                        </p:tav>
                                      </p:tavLst>
                                    </p:anim>
                                    <p:set>
                                      <p:cBhvr>
                                        <p:cTn id="160" dur="1" fill="hold">
                                          <p:stCondLst>
                                            <p:cond delay="2999"/>
                                          </p:stCondLst>
                                        </p:cTn>
                                        <p:tgtEl>
                                          <p:spTgt spid="14"/>
                                        </p:tgtEl>
                                        <p:attrNameLst>
                                          <p:attrName>style.visibility</p:attrName>
                                        </p:attrNameLst>
                                      </p:cBhvr>
                                      <p:to>
                                        <p:strVal val="hidden"/>
                                      </p:to>
                                    </p:set>
                                  </p:childTnLst>
                                </p:cTn>
                              </p:par>
                              <p:par>
                                <p:cTn id="161" presetID="2" presetClass="exit" presetSubtype="12" fill="hold" grpId="2" nodeType="withEffect">
                                  <p:stCondLst>
                                    <p:cond delay="0"/>
                                  </p:stCondLst>
                                  <p:childTnLst>
                                    <p:anim calcmode="lin" valueType="num">
                                      <p:cBhvr additive="base">
                                        <p:cTn id="162" dur="3000"/>
                                        <p:tgtEl>
                                          <p:spTgt spid="18"/>
                                        </p:tgtEl>
                                        <p:attrNameLst>
                                          <p:attrName>ppt_x</p:attrName>
                                        </p:attrNameLst>
                                      </p:cBhvr>
                                      <p:tavLst>
                                        <p:tav tm="0">
                                          <p:val>
                                            <p:strVal val="ppt_x"/>
                                          </p:val>
                                        </p:tav>
                                        <p:tav tm="100000">
                                          <p:val>
                                            <p:strVal val="0-ppt_w/2"/>
                                          </p:val>
                                        </p:tav>
                                      </p:tavLst>
                                    </p:anim>
                                    <p:anim calcmode="lin" valueType="num">
                                      <p:cBhvr additive="base">
                                        <p:cTn id="163" dur="3000"/>
                                        <p:tgtEl>
                                          <p:spTgt spid="18"/>
                                        </p:tgtEl>
                                        <p:attrNameLst>
                                          <p:attrName>ppt_y</p:attrName>
                                        </p:attrNameLst>
                                      </p:cBhvr>
                                      <p:tavLst>
                                        <p:tav tm="0">
                                          <p:val>
                                            <p:strVal val="ppt_y"/>
                                          </p:val>
                                        </p:tav>
                                        <p:tav tm="100000">
                                          <p:val>
                                            <p:strVal val="1+ppt_h/2"/>
                                          </p:val>
                                        </p:tav>
                                      </p:tavLst>
                                    </p:anim>
                                    <p:set>
                                      <p:cBhvr>
                                        <p:cTn id="164" dur="1" fill="hold">
                                          <p:stCondLst>
                                            <p:cond delay="2999"/>
                                          </p:stCondLst>
                                        </p:cTn>
                                        <p:tgtEl>
                                          <p:spTgt spid="18"/>
                                        </p:tgtEl>
                                        <p:attrNameLst>
                                          <p:attrName>style.visibility</p:attrName>
                                        </p:attrNameLst>
                                      </p:cBhvr>
                                      <p:to>
                                        <p:strVal val="hidden"/>
                                      </p:to>
                                    </p:set>
                                  </p:childTnLst>
                                </p:cTn>
                              </p:par>
                              <p:par>
                                <p:cTn id="165" presetID="2" presetClass="exit" presetSubtype="12" fill="hold" grpId="2" nodeType="withEffect">
                                  <p:stCondLst>
                                    <p:cond delay="0"/>
                                  </p:stCondLst>
                                  <p:childTnLst>
                                    <p:anim calcmode="lin" valueType="num">
                                      <p:cBhvr additive="base">
                                        <p:cTn id="166" dur="3000"/>
                                        <p:tgtEl>
                                          <p:spTgt spid="22"/>
                                        </p:tgtEl>
                                        <p:attrNameLst>
                                          <p:attrName>ppt_x</p:attrName>
                                        </p:attrNameLst>
                                      </p:cBhvr>
                                      <p:tavLst>
                                        <p:tav tm="0">
                                          <p:val>
                                            <p:strVal val="ppt_x"/>
                                          </p:val>
                                        </p:tav>
                                        <p:tav tm="100000">
                                          <p:val>
                                            <p:strVal val="0-ppt_w/2"/>
                                          </p:val>
                                        </p:tav>
                                      </p:tavLst>
                                    </p:anim>
                                    <p:anim calcmode="lin" valueType="num">
                                      <p:cBhvr additive="base">
                                        <p:cTn id="167" dur="3000"/>
                                        <p:tgtEl>
                                          <p:spTgt spid="22"/>
                                        </p:tgtEl>
                                        <p:attrNameLst>
                                          <p:attrName>ppt_y</p:attrName>
                                        </p:attrNameLst>
                                      </p:cBhvr>
                                      <p:tavLst>
                                        <p:tav tm="0">
                                          <p:val>
                                            <p:strVal val="ppt_y"/>
                                          </p:val>
                                        </p:tav>
                                        <p:tav tm="100000">
                                          <p:val>
                                            <p:strVal val="1+ppt_h/2"/>
                                          </p:val>
                                        </p:tav>
                                      </p:tavLst>
                                    </p:anim>
                                    <p:set>
                                      <p:cBhvr>
                                        <p:cTn id="168" dur="1" fill="hold">
                                          <p:stCondLst>
                                            <p:cond delay="2999"/>
                                          </p:stCondLst>
                                        </p:cTn>
                                        <p:tgtEl>
                                          <p:spTgt spid="22"/>
                                        </p:tgtEl>
                                        <p:attrNameLst>
                                          <p:attrName>style.visibility</p:attrName>
                                        </p:attrNameLst>
                                      </p:cBhvr>
                                      <p:to>
                                        <p:strVal val="hidden"/>
                                      </p:to>
                                    </p:set>
                                  </p:childTnLst>
                                </p:cTn>
                              </p:par>
                              <p:par>
                                <p:cTn id="169" presetID="2" presetClass="exit" presetSubtype="3" fill="hold" grpId="2" nodeType="withEffect">
                                  <p:stCondLst>
                                    <p:cond delay="0"/>
                                  </p:stCondLst>
                                  <p:childTnLst>
                                    <p:anim calcmode="lin" valueType="num">
                                      <p:cBhvr additive="base">
                                        <p:cTn id="170" dur="3000"/>
                                        <p:tgtEl>
                                          <p:spTgt spid="7"/>
                                        </p:tgtEl>
                                        <p:attrNameLst>
                                          <p:attrName>ppt_x</p:attrName>
                                        </p:attrNameLst>
                                      </p:cBhvr>
                                      <p:tavLst>
                                        <p:tav tm="0">
                                          <p:val>
                                            <p:strVal val="ppt_x"/>
                                          </p:val>
                                        </p:tav>
                                        <p:tav tm="100000">
                                          <p:val>
                                            <p:strVal val="1+ppt_w/2"/>
                                          </p:val>
                                        </p:tav>
                                      </p:tavLst>
                                    </p:anim>
                                    <p:anim calcmode="lin" valueType="num">
                                      <p:cBhvr additive="base">
                                        <p:cTn id="171" dur="3000"/>
                                        <p:tgtEl>
                                          <p:spTgt spid="7"/>
                                        </p:tgtEl>
                                        <p:attrNameLst>
                                          <p:attrName>ppt_y</p:attrName>
                                        </p:attrNameLst>
                                      </p:cBhvr>
                                      <p:tavLst>
                                        <p:tav tm="0">
                                          <p:val>
                                            <p:strVal val="ppt_y"/>
                                          </p:val>
                                        </p:tav>
                                        <p:tav tm="100000">
                                          <p:val>
                                            <p:strVal val="0-ppt_h/2"/>
                                          </p:val>
                                        </p:tav>
                                      </p:tavLst>
                                    </p:anim>
                                    <p:set>
                                      <p:cBhvr>
                                        <p:cTn id="172" dur="1" fill="hold">
                                          <p:stCondLst>
                                            <p:cond delay="2999"/>
                                          </p:stCondLst>
                                        </p:cTn>
                                        <p:tgtEl>
                                          <p:spTgt spid="7"/>
                                        </p:tgtEl>
                                        <p:attrNameLst>
                                          <p:attrName>style.visibility</p:attrName>
                                        </p:attrNameLst>
                                      </p:cBhvr>
                                      <p:to>
                                        <p:strVal val="hidden"/>
                                      </p:to>
                                    </p:set>
                                  </p:childTnLst>
                                </p:cTn>
                              </p:par>
                              <p:par>
                                <p:cTn id="173" presetID="2" presetClass="exit" presetSubtype="3" fill="hold" grpId="2" nodeType="withEffect">
                                  <p:stCondLst>
                                    <p:cond delay="0"/>
                                  </p:stCondLst>
                                  <p:childTnLst>
                                    <p:anim calcmode="lin" valueType="num">
                                      <p:cBhvr additive="base">
                                        <p:cTn id="174" dur="3000"/>
                                        <p:tgtEl>
                                          <p:spTgt spid="12"/>
                                        </p:tgtEl>
                                        <p:attrNameLst>
                                          <p:attrName>ppt_x</p:attrName>
                                        </p:attrNameLst>
                                      </p:cBhvr>
                                      <p:tavLst>
                                        <p:tav tm="0">
                                          <p:val>
                                            <p:strVal val="ppt_x"/>
                                          </p:val>
                                        </p:tav>
                                        <p:tav tm="100000">
                                          <p:val>
                                            <p:strVal val="1+ppt_w/2"/>
                                          </p:val>
                                        </p:tav>
                                      </p:tavLst>
                                    </p:anim>
                                    <p:anim calcmode="lin" valueType="num">
                                      <p:cBhvr additive="base">
                                        <p:cTn id="175" dur="3000"/>
                                        <p:tgtEl>
                                          <p:spTgt spid="12"/>
                                        </p:tgtEl>
                                        <p:attrNameLst>
                                          <p:attrName>ppt_y</p:attrName>
                                        </p:attrNameLst>
                                      </p:cBhvr>
                                      <p:tavLst>
                                        <p:tav tm="0">
                                          <p:val>
                                            <p:strVal val="ppt_y"/>
                                          </p:val>
                                        </p:tav>
                                        <p:tav tm="100000">
                                          <p:val>
                                            <p:strVal val="0-ppt_h/2"/>
                                          </p:val>
                                        </p:tav>
                                      </p:tavLst>
                                    </p:anim>
                                    <p:set>
                                      <p:cBhvr>
                                        <p:cTn id="176" dur="1" fill="hold">
                                          <p:stCondLst>
                                            <p:cond delay="2999"/>
                                          </p:stCondLst>
                                        </p:cTn>
                                        <p:tgtEl>
                                          <p:spTgt spid="12"/>
                                        </p:tgtEl>
                                        <p:attrNameLst>
                                          <p:attrName>style.visibility</p:attrName>
                                        </p:attrNameLst>
                                      </p:cBhvr>
                                      <p:to>
                                        <p:strVal val="hidden"/>
                                      </p:to>
                                    </p:set>
                                  </p:childTnLst>
                                </p:cTn>
                              </p:par>
                              <p:par>
                                <p:cTn id="177" presetID="2" presetClass="exit" presetSubtype="3" fill="hold" grpId="2" nodeType="withEffect">
                                  <p:stCondLst>
                                    <p:cond delay="0"/>
                                  </p:stCondLst>
                                  <p:childTnLst>
                                    <p:anim calcmode="lin" valueType="num">
                                      <p:cBhvr additive="base">
                                        <p:cTn id="178" dur="3000"/>
                                        <p:tgtEl>
                                          <p:spTgt spid="16"/>
                                        </p:tgtEl>
                                        <p:attrNameLst>
                                          <p:attrName>ppt_x</p:attrName>
                                        </p:attrNameLst>
                                      </p:cBhvr>
                                      <p:tavLst>
                                        <p:tav tm="0">
                                          <p:val>
                                            <p:strVal val="ppt_x"/>
                                          </p:val>
                                        </p:tav>
                                        <p:tav tm="100000">
                                          <p:val>
                                            <p:strVal val="1+ppt_w/2"/>
                                          </p:val>
                                        </p:tav>
                                      </p:tavLst>
                                    </p:anim>
                                    <p:anim calcmode="lin" valueType="num">
                                      <p:cBhvr additive="base">
                                        <p:cTn id="179" dur="3000"/>
                                        <p:tgtEl>
                                          <p:spTgt spid="16"/>
                                        </p:tgtEl>
                                        <p:attrNameLst>
                                          <p:attrName>ppt_y</p:attrName>
                                        </p:attrNameLst>
                                      </p:cBhvr>
                                      <p:tavLst>
                                        <p:tav tm="0">
                                          <p:val>
                                            <p:strVal val="ppt_y"/>
                                          </p:val>
                                        </p:tav>
                                        <p:tav tm="100000">
                                          <p:val>
                                            <p:strVal val="0-ppt_h/2"/>
                                          </p:val>
                                        </p:tav>
                                      </p:tavLst>
                                    </p:anim>
                                    <p:set>
                                      <p:cBhvr>
                                        <p:cTn id="180" dur="1" fill="hold">
                                          <p:stCondLst>
                                            <p:cond delay="2999"/>
                                          </p:stCondLst>
                                        </p:cTn>
                                        <p:tgtEl>
                                          <p:spTgt spid="16"/>
                                        </p:tgtEl>
                                        <p:attrNameLst>
                                          <p:attrName>style.visibility</p:attrName>
                                        </p:attrNameLst>
                                      </p:cBhvr>
                                      <p:to>
                                        <p:strVal val="hidden"/>
                                      </p:to>
                                    </p:set>
                                  </p:childTnLst>
                                </p:cTn>
                              </p:par>
                              <p:par>
                                <p:cTn id="181" presetID="2" presetClass="exit" presetSubtype="3" fill="hold" grpId="2" nodeType="withEffect">
                                  <p:stCondLst>
                                    <p:cond delay="0"/>
                                  </p:stCondLst>
                                  <p:childTnLst>
                                    <p:anim calcmode="lin" valueType="num">
                                      <p:cBhvr additive="base">
                                        <p:cTn id="182" dur="3000"/>
                                        <p:tgtEl>
                                          <p:spTgt spid="20"/>
                                        </p:tgtEl>
                                        <p:attrNameLst>
                                          <p:attrName>ppt_x</p:attrName>
                                        </p:attrNameLst>
                                      </p:cBhvr>
                                      <p:tavLst>
                                        <p:tav tm="0">
                                          <p:val>
                                            <p:strVal val="ppt_x"/>
                                          </p:val>
                                        </p:tav>
                                        <p:tav tm="100000">
                                          <p:val>
                                            <p:strVal val="1+ppt_w/2"/>
                                          </p:val>
                                        </p:tav>
                                      </p:tavLst>
                                    </p:anim>
                                    <p:anim calcmode="lin" valueType="num">
                                      <p:cBhvr additive="base">
                                        <p:cTn id="183" dur="3000"/>
                                        <p:tgtEl>
                                          <p:spTgt spid="20"/>
                                        </p:tgtEl>
                                        <p:attrNameLst>
                                          <p:attrName>ppt_y</p:attrName>
                                        </p:attrNameLst>
                                      </p:cBhvr>
                                      <p:tavLst>
                                        <p:tav tm="0">
                                          <p:val>
                                            <p:strVal val="ppt_y"/>
                                          </p:val>
                                        </p:tav>
                                        <p:tav tm="100000">
                                          <p:val>
                                            <p:strVal val="0-ppt_h/2"/>
                                          </p:val>
                                        </p:tav>
                                      </p:tavLst>
                                    </p:anim>
                                    <p:set>
                                      <p:cBhvr>
                                        <p:cTn id="184" dur="1" fill="hold">
                                          <p:stCondLst>
                                            <p:cond delay="2999"/>
                                          </p:stCondLst>
                                        </p:cTn>
                                        <p:tgtEl>
                                          <p:spTgt spid="20"/>
                                        </p:tgtEl>
                                        <p:attrNameLst>
                                          <p:attrName>style.visibility</p:attrName>
                                        </p:attrNameLst>
                                      </p:cBhvr>
                                      <p:to>
                                        <p:strVal val="hidden"/>
                                      </p:to>
                                    </p:set>
                                  </p:childTnLst>
                                </p:cTn>
                              </p:par>
                              <p:par>
                                <p:cTn id="185" presetID="2" presetClass="exit" presetSubtype="3" fill="hold" grpId="2" nodeType="withEffect">
                                  <p:stCondLst>
                                    <p:cond delay="0"/>
                                  </p:stCondLst>
                                  <p:childTnLst>
                                    <p:anim calcmode="lin" valueType="num">
                                      <p:cBhvr additive="base">
                                        <p:cTn id="186" dur="3000"/>
                                        <p:tgtEl>
                                          <p:spTgt spid="24"/>
                                        </p:tgtEl>
                                        <p:attrNameLst>
                                          <p:attrName>ppt_x</p:attrName>
                                        </p:attrNameLst>
                                      </p:cBhvr>
                                      <p:tavLst>
                                        <p:tav tm="0">
                                          <p:val>
                                            <p:strVal val="ppt_x"/>
                                          </p:val>
                                        </p:tav>
                                        <p:tav tm="100000">
                                          <p:val>
                                            <p:strVal val="1+ppt_w/2"/>
                                          </p:val>
                                        </p:tav>
                                      </p:tavLst>
                                    </p:anim>
                                    <p:anim calcmode="lin" valueType="num">
                                      <p:cBhvr additive="base">
                                        <p:cTn id="187" dur="3000"/>
                                        <p:tgtEl>
                                          <p:spTgt spid="24"/>
                                        </p:tgtEl>
                                        <p:attrNameLst>
                                          <p:attrName>ppt_y</p:attrName>
                                        </p:attrNameLst>
                                      </p:cBhvr>
                                      <p:tavLst>
                                        <p:tav tm="0">
                                          <p:val>
                                            <p:strVal val="ppt_y"/>
                                          </p:val>
                                        </p:tav>
                                        <p:tav tm="100000">
                                          <p:val>
                                            <p:strVal val="0-ppt_h/2"/>
                                          </p:val>
                                        </p:tav>
                                      </p:tavLst>
                                    </p:anim>
                                    <p:set>
                                      <p:cBhvr>
                                        <p:cTn id="188" dur="1" fill="hold">
                                          <p:stCondLst>
                                            <p:cond delay="2999"/>
                                          </p:stCondLst>
                                        </p:cTn>
                                        <p:tgtEl>
                                          <p:spTgt spid="24"/>
                                        </p:tgtEl>
                                        <p:attrNameLst>
                                          <p:attrName>style.visibility</p:attrName>
                                        </p:attrNameLst>
                                      </p:cBhvr>
                                      <p:to>
                                        <p:strVal val="hidden"/>
                                      </p:to>
                                    </p:set>
                                  </p:childTnLst>
                                </p:cTn>
                              </p:par>
                              <p:par>
                                <p:cTn id="189" presetID="2" presetClass="exit" presetSubtype="9" fill="hold" grpId="2" nodeType="withEffect">
                                  <p:stCondLst>
                                    <p:cond delay="0"/>
                                  </p:stCondLst>
                                  <p:childTnLst>
                                    <p:anim calcmode="lin" valueType="num">
                                      <p:cBhvr additive="base">
                                        <p:cTn id="190" dur="3000"/>
                                        <p:tgtEl>
                                          <p:spTgt spid="8"/>
                                        </p:tgtEl>
                                        <p:attrNameLst>
                                          <p:attrName>ppt_x</p:attrName>
                                        </p:attrNameLst>
                                      </p:cBhvr>
                                      <p:tavLst>
                                        <p:tav tm="0">
                                          <p:val>
                                            <p:strVal val="ppt_x"/>
                                          </p:val>
                                        </p:tav>
                                        <p:tav tm="100000">
                                          <p:val>
                                            <p:strVal val="0-ppt_w/2"/>
                                          </p:val>
                                        </p:tav>
                                      </p:tavLst>
                                    </p:anim>
                                    <p:anim calcmode="lin" valueType="num">
                                      <p:cBhvr additive="base">
                                        <p:cTn id="191" dur="3000"/>
                                        <p:tgtEl>
                                          <p:spTgt spid="8"/>
                                        </p:tgtEl>
                                        <p:attrNameLst>
                                          <p:attrName>ppt_y</p:attrName>
                                        </p:attrNameLst>
                                      </p:cBhvr>
                                      <p:tavLst>
                                        <p:tav tm="0">
                                          <p:val>
                                            <p:strVal val="ppt_y"/>
                                          </p:val>
                                        </p:tav>
                                        <p:tav tm="100000">
                                          <p:val>
                                            <p:strVal val="0-ppt_h/2"/>
                                          </p:val>
                                        </p:tav>
                                      </p:tavLst>
                                    </p:anim>
                                    <p:set>
                                      <p:cBhvr>
                                        <p:cTn id="192" dur="1" fill="hold">
                                          <p:stCondLst>
                                            <p:cond delay="2999"/>
                                          </p:stCondLst>
                                        </p:cTn>
                                        <p:tgtEl>
                                          <p:spTgt spid="8"/>
                                        </p:tgtEl>
                                        <p:attrNameLst>
                                          <p:attrName>style.visibility</p:attrName>
                                        </p:attrNameLst>
                                      </p:cBhvr>
                                      <p:to>
                                        <p:strVal val="hidden"/>
                                      </p:to>
                                    </p:set>
                                  </p:childTnLst>
                                </p:cTn>
                              </p:par>
                              <p:par>
                                <p:cTn id="193" presetID="2" presetClass="exit" presetSubtype="9" fill="hold" grpId="2" nodeType="withEffect">
                                  <p:stCondLst>
                                    <p:cond delay="0"/>
                                  </p:stCondLst>
                                  <p:childTnLst>
                                    <p:anim calcmode="lin" valueType="num">
                                      <p:cBhvr additive="base">
                                        <p:cTn id="194" dur="3000"/>
                                        <p:tgtEl>
                                          <p:spTgt spid="11"/>
                                        </p:tgtEl>
                                        <p:attrNameLst>
                                          <p:attrName>ppt_x</p:attrName>
                                        </p:attrNameLst>
                                      </p:cBhvr>
                                      <p:tavLst>
                                        <p:tav tm="0">
                                          <p:val>
                                            <p:strVal val="ppt_x"/>
                                          </p:val>
                                        </p:tav>
                                        <p:tav tm="100000">
                                          <p:val>
                                            <p:strVal val="0-ppt_w/2"/>
                                          </p:val>
                                        </p:tav>
                                      </p:tavLst>
                                    </p:anim>
                                    <p:anim calcmode="lin" valueType="num">
                                      <p:cBhvr additive="base">
                                        <p:cTn id="195" dur="3000"/>
                                        <p:tgtEl>
                                          <p:spTgt spid="11"/>
                                        </p:tgtEl>
                                        <p:attrNameLst>
                                          <p:attrName>ppt_y</p:attrName>
                                        </p:attrNameLst>
                                      </p:cBhvr>
                                      <p:tavLst>
                                        <p:tav tm="0">
                                          <p:val>
                                            <p:strVal val="ppt_y"/>
                                          </p:val>
                                        </p:tav>
                                        <p:tav tm="100000">
                                          <p:val>
                                            <p:strVal val="0-ppt_h/2"/>
                                          </p:val>
                                        </p:tav>
                                      </p:tavLst>
                                    </p:anim>
                                    <p:set>
                                      <p:cBhvr>
                                        <p:cTn id="196" dur="1" fill="hold">
                                          <p:stCondLst>
                                            <p:cond delay="2999"/>
                                          </p:stCondLst>
                                        </p:cTn>
                                        <p:tgtEl>
                                          <p:spTgt spid="11"/>
                                        </p:tgtEl>
                                        <p:attrNameLst>
                                          <p:attrName>style.visibility</p:attrName>
                                        </p:attrNameLst>
                                      </p:cBhvr>
                                      <p:to>
                                        <p:strVal val="hidden"/>
                                      </p:to>
                                    </p:set>
                                  </p:childTnLst>
                                </p:cTn>
                              </p:par>
                              <p:par>
                                <p:cTn id="197" presetID="2" presetClass="exit" presetSubtype="9" fill="hold" grpId="2" nodeType="withEffect">
                                  <p:stCondLst>
                                    <p:cond delay="0"/>
                                  </p:stCondLst>
                                  <p:childTnLst>
                                    <p:anim calcmode="lin" valueType="num">
                                      <p:cBhvr additive="base">
                                        <p:cTn id="198" dur="3000"/>
                                        <p:tgtEl>
                                          <p:spTgt spid="15"/>
                                        </p:tgtEl>
                                        <p:attrNameLst>
                                          <p:attrName>ppt_x</p:attrName>
                                        </p:attrNameLst>
                                      </p:cBhvr>
                                      <p:tavLst>
                                        <p:tav tm="0">
                                          <p:val>
                                            <p:strVal val="ppt_x"/>
                                          </p:val>
                                        </p:tav>
                                        <p:tav tm="100000">
                                          <p:val>
                                            <p:strVal val="0-ppt_w/2"/>
                                          </p:val>
                                        </p:tav>
                                      </p:tavLst>
                                    </p:anim>
                                    <p:anim calcmode="lin" valueType="num">
                                      <p:cBhvr additive="base">
                                        <p:cTn id="199" dur="3000"/>
                                        <p:tgtEl>
                                          <p:spTgt spid="15"/>
                                        </p:tgtEl>
                                        <p:attrNameLst>
                                          <p:attrName>ppt_y</p:attrName>
                                        </p:attrNameLst>
                                      </p:cBhvr>
                                      <p:tavLst>
                                        <p:tav tm="0">
                                          <p:val>
                                            <p:strVal val="ppt_y"/>
                                          </p:val>
                                        </p:tav>
                                        <p:tav tm="100000">
                                          <p:val>
                                            <p:strVal val="0-ppt_h/2"/>
                                          </p:val>
                                        </p:tav>
                                      </p:tavLst>
                                    </p:anim>
                                    <p:set>
                                      <p:cBhvr>
                                        <p:cTn id="200" dur="1" fill="hold">
                                          <p:stCondLst>
                                            <p:cond delay="2999"/>
                                          </p:stCondLst>
                                        </p:cTn>
                                        <p:tgtEl>
                                          <p:spTgt spid="15"/>
                                        </p:tgtEl>
                                        <p:attrNameLst>
                                          <p:attrName>style.visibility</p:attrName>
                                        </p:attrNameLst>
                                      </p:cBhvr>
                                      <p:to>
                                        <p:strVal val="hidden"/>
                                      </p:to>
                                    </p:set>
                                  </p:childTnLst>
                                </p:cTn>
                              </p:par>
                              <p:par>
                                <p:cTn id="201" presetID="2" presetClass="exit" presetSubtype="9" fill="hold" grpId="2" nodeType="withEffect">
                                  <p:stCondLst>
                                    <p:cond delay="0"/>
                                  </p:stCondLst>
                                  <p:childTnLst>
                                    <p:anim calcmode="lin" valueType="num">
                                      <p:cBhvr additive="base">
                                        <p:cTn id="202" dur="3000"/>
                                        <p:tgtEl>
                                          <p:spTgt spid="19"/>
                                        </p:tgtEl>
                                        <p:attrNameLst>
                                          <p:attrName>ppt_x</p:attrName>
                                        </p:attrNameLst>
                                      </p:cBhvr>
                                      <p:tavLst>
                                        <p:tav tm="0">
                                          <p:val>
                                            <p:strVal val="ppt_x"/>
                                          </p:val>
                                        </p:tav>
                                        <p:tav tm="100000">
                                          <p:val>
                                            <p:strVal val="0-ppt_w/2"/>
                                          </p:val>
                                        </p:tav>
                                      </p:tavLst>
                                    </p:anim>
                                    <p:anim calcmode="lin" valueType="num">
                                      <p:cBhvr additive="base">
                                        <p:cTn id="203" dur="3000"/>
                                        <p:tgtEl>
                                          <p:spTgt spid="19"/>
                                        </p:tgtEl>
                                        <p:attrNameLst>
                                          <p:attrName>ppt_y</p:attrName>
                                        </p:attrNameLst>
                                      </p:cBhvr>
                                      <p:tavLst>
                                        <p:tav tm="0">
                                          <p:val>
                                            <p:strVal val="ppt_y"/>
                                          </p:val>
                                        </p:tav>
                                        <p:tav tm="100000">
                                          <p:val>
                                            <p:strVal val="0-ppt_h/2"/>
                                          </p:val>
                                        </p:tav>
                                      </p:tavLst>
                                    </p:anim>
                                    <p:set>
                                      <p:cBhvr>
                                        <p:cTn id="204" dur="1" fill="hold">
                                          <p:stCondLst>
                                            <p:cond delay="2999"/>
                                          </p:stCondLst>
                                        </p:cTn>
                                        <p:tgtEl>
                                          <p:spTgt spid="19"/>
                                        </p:tgtEl>
                                        <p:attrNameLst>
                                          <p:attrName>style.visibility</p:attrName>
                                        </p:attrNameLst>
                                      </p:cBhvr>
                                      <p:to>
                                        <p:strVal val="hidden"/>
                                      </p:to>
                                    </p:set>
                                  </p:childTnLst>
                                </p:cTn>
                              </p:par>
                              <p:par>
                                <p:cTn id="205" presetID="2" presetClass="exit" presetSubtype="9" fill="hold" grpId="2" nodeType="withEffect">
                                  <p:stCondLst>
                                    <p:cond delay="0"/>
                                  </p:stCondLst>
                                  <p:childTnLst>
                                    <p:anim calcmode="lin" valueType="num">
                                      <p:cBhvr additive="base">
                                        <p:cTn id="206" dur="3000"/>
                                        <p:tgtEl>
                                          <p:spTgt spid="23"/>
                                        </p:tgtEl>
                                        <p:attrNameLst>
                                          <p:attrName>ppt_x</p:attrName>
                                        </p:attrNameLst>
                                      </p:cBhvr>
                                      <p:tavLst>
                                        <p:tav tm="0">
                                          <p:val>
                                            <p:strVal val="ppt_x"/>
                                          </p:val>
                                        </p:tav>
                                        <p:tav tm="100000">
                                          <p:val>
                                            <p:strVal val="0-ppt_w/2"/>
                                          </p:val>
                                        </p:tav>
                                      </p:tavLst>
                                    </p:anim>
                                    <p:anim calcmode="lin" valueType="num">
                                      <p:cBhvr additive="base">
                                        <p:cTn id="207" dur="3000"/>
                                        <p:tgtEl>
                                          <p:spTgt spid="23"/>
                                        </p:tgtEl>
                                        <p:attrNameLst>
                                          <p:attrName>ppt_y</p:attrName>
                                        </p:attrNameLst>
                                      </p:cBhvr>
                                      <p:tavLst>
                                        <p:tav tm="0">
                                          <p:val>
                                            <p:strVal val="ppt_y"/>
                                          </p:val>
                                        </p:tav>
                                        <p:tav tm="100000">
                                          <p:val>
                                            <p:strVal val="0-ppt_h/2"/>
                                          </p:val>
                                        </p:tav>
                                      </p:tavLst>
                                    </p:anim>
                                    <p:set>
                                      <p:cBhvr>
                                        <p:cTn id="208" dur="1" fill="hold">
                                          <p:stCondLst>
                                            <p:cond delay="2999"/>
                                          </p:stCondLst>
                                        </p:cTn>
                                        <p:tgtEl>
                                          <p:spTgt spid="23"/>
                                        </p:tgtEl>
                                        <p:attrNameLst>
                                          <p:attrName>style.visibility</p:attrName>
                                        </p:attrNameLst>
                                      </p:cBhvr>
                                      <p:to>
                                        <p:strVal val="hidden"/>
                                      </p:to>
                                    </p:set>
                                  </p:childTnLst>
                                </p:cTn>
                              </p:par>
                              <p:par>
                                <p:cTn id="209" presetID="23" presetClass="entr" presetSubtype="288" fill="hold" nodeType="withEffect">
                                  <p:stCondLst>
                                    <p:cond delay="0"/>
                                  </p:stCondLst>
                                  <p:childTnLst>
                                    <p:set>
                                      <p:cBhvr>
                                        <p:cTn id="210" dur="1" fill="hold">
                                          <p:stCondLst>
                                            <p:cond delay="0"/>
                                          </p:stCondLst>
                                        </p:cTn>
                                        <p:tgtEl>
                                          <p:spTgt spid="4"/>
                                        </p:tgtEl>
                                        <p:attrNameLst>
                                          <p:attrName>style.visibility</p:attrName>
                                        </p:attrNameLst>
                                      </p:cBhvr>
                                      <p:to>
                                        <p:strVal val="visible"/>
                                      </p:to>
                                    </p:set>
                                    <p:anim calcmode="lin" valueType="num">
                                      <p:cBhvr>
                                        <p:cTn id="211" dur="3000" fill="hold"/>
                                        <p:tgtEl>
                                          <p:spTgt spid="4"/>
                                        </p:tgtEl>
                                        <p:attrNameLst>
                                          <p:attrName>ppt_w</p:attrName>
                                        </p:attrNameLst>
                                      </p:cBhvr>
                                      <p:tavLst>
                                        <p:tav tm="0">
                                          <p:val>
                                            <p:strVal val="4/3*#ppt_w"/>
                                          </p:val>
                                        </p:tav>
                                        <p:tav tm="100000">
                                          <p:val>
                                            <p:strVal val="#ppt_w"/>
                                          </p:val>
                                        </p:tav>
                                      </p:tavLst>
                                    </p:anim>
                                    <p:anim calcmode="lin" valueType="num">
                                      <p:cBhvr>
                                        <p:cTn id="212" dur="3000" fill="hold"/>
                                        <p:tgtEl>
                                          <p:spTgt spid="4"/>
                                        </p:tgtEl>
                                        <p:attrNameLst>
                                          <p:attrName>ppt_h</p:attrName>
                                        </p:attrNameLst>
                                      </p:cBhvr>
                                      <p:tavLst>
                                        <p:tav tm="0">
                                          <p:val>
                                            <p:strVal val="4/3*#ppt_h"/>
                                          </p:val>
                                        </p:tav>
                                        <p:tav tm="100000">
                                          <p:val>
                                            <p:strVal val="#ppt_h"/>
                                          </p:val>
                                        </p:tav>
                                      </p:tavLst>
                                    </p:anim>
                                  </p:childTnLst>
                                </p:cTn>
                              </p:par>
                              <p:par>
                                <p:cTn id="213" presetID="4" presetClass="entr" presetSubtype="32" fill="hold" nodeType="withEffect">
                                  <p:stCondLst>
                                    <p:cond delay="0"/>
                                  </p:stCondLst>
                                  <p:childTnLst>
                                    <p:set>
                                      <p:cBhvr>
                                        <p:cTn id="214" dur="1" fill="hold">
                                          <p:stCondLst>
                                            <p:cond delay="0"/>
                                          </p:stCondLst>
                                        </p:cTn>
                                        <p:tgtEl>
                                          <p:spTgt spid="4"/>
                                        </p:tgtEl>
                                        <p:attrNameLst>
                                          <p:attrName>style.visibility</p:attrName>
                                        </p:attrNameLst>
                                      </p:cBhvr>
                                      <p:to>
                                        <p:strVal val="visible"/>
                                      </p:to>
                                    </p:set>
                                    <p:animEffect transition="in" filter="box(out)">
                                      <p:cBhvr>
                                        <p:cTn id="215"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P spid="15" grpId="1" animBg="1"/>
      <p:bldP spid="15" grpId="2" animBg="1"/>
      <p:bldP spid="16" grpId="0" animBg="1"/>
      <p:bldP spid="16" grpId="1" animBg="1"/>
      <p:bldP spid="16" grpId="2" animBg="1"/>
      <p:bldP spid="17" grpId="0" animBg="1"/>
      <p:bldP spid="17" grpId="1" animBg="1"/>
      <p:bldP spid="17" grpId="2" animBg="1"/>
      <p:bldP spid="18" grpId="0" animBg="1"/>
      <p:bldP spid="18" grpId="1" animBg="1"/>
      <p:bldP spid="18" grpId="2" animBg="1"/>
      <p:bldP spid="19" grpId="0" animBg="1"/>
      <p:bldP spid="19" grpId="1" animBg="1"/>
      <p:bldP spid="19" grpId="2" animBg="1"/>
      <p:bldP spid="20" grpId="0" animBg="1"/>
      <p:bldP spid="20" grpId="1" animBg="1"/>
      <p:bldP spid="20" grpId="2" animBg="1"/>
      <p:bldP spid="21" grpId="0" animBg="1"/>
      <p:bldP spid="21" grpId="1" animBg="1"/>
      <p:bldP spid="21" grpId="2" animBg="1"/>
      <p:bldP spid="22" grpId="0" animBg="1"/>
      <p:bldP spid="22" grpId="1" animBg="1"/>
      <p:bldP spid="22" grpId="2" animBg="1"/>
      <p:bldP spid="23" grpId="0" animBg="1"/>
      <p:bldP spid="23" grpId="1" animBg="1"/>
      <p:bldP spid="23" grpId="2" animBg="1"/>
      <p:bldP spid="24" grpId="0" animBg="1"/>
      <p:bldP spid="24" grpId="1" animBg="1"/>
      <p:bldP spid="24" grpId="2" animBg="1"/>
      <p:bldP spid="25" grpId="0" animBg="1"/>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chemeClr val="accent5">
                  <a:lumMod val="75000"/>
                  <a:shade val="30000"/>
                  <a:satMod val="115000"/>
                </a:schemeClr>
              </a:gs>
              <a:gs pos="50000">
                <a:schemeClr val="accent5">
                  <a:lumMod val="75000"/>
                  <a:shade val="67500"/>
                  <a:satMod val="115000"/>
                </a:schemeClr>
              </a:gs>
              <a:gs pos="100000">
                <a:schemeClr val="accent5">
                  <a:lumMod val="75000"/>
                  <a:shade val="100000"/>
                  <a:satMod val="115000"/>
                </a:schemeClr>
              </a:gs>
            </a:gsLst>
            <a:lin ang="5400000" scaled="1"/>
            <a:tileRect/>
          </a:gradFill>
        </p:spPr>
        <p:txBody>
          <a:bodyPr/>
          <a:lstStyle/>
          <a:p>
            <a:endParaRPr lang="es-ES" dirty="0"/>
          </a:p>
        </p:txBody>
      </p:sp>
      <p:pic>
        <p:nvPicPr>
          <p:cNvPr id="4" name="3 Imagen" descr="2048 (24).jpg"/>
          <p:cNvPicPr>
            <a:picLocks noChangeAspect="1"/>
          </p:cNvPicPr>
          <p:nvPr/>
        </p:nvPicPr>
        <p:blipFill>
          <a:blip r:embed="rId2"/>
          <a:stretch>
            <a:fillRect/>
          </a:stretch>
        </p:blipFill>
        <p:spPr>
          <a:xfrm>
            <a:off x="-17859" y="0"/>
            <a:ext cx="9161859" cy="6858000"/>
          </a:xfrm>
          <a:prstGeom prst="rect">
            <a:avLst/>
          </a:prstGeom>
        </p:spPr>
      </p:pic>
      <p:sp>
        <p:nvSpPr>
          <p:cNvPr id="5" name="4 Rectángulo"/>
          <p:cNvSpPr/>
          <p:nvPr/>
        </p:nvSpPr>
        <p:spPr>
          <a:xfrm>
            <a:off x="0" y="2357430"/>
            <a:ext cx="571472" cy="928694"/>
          </a:xfrm>
          <a:prstGeom prst="rect">
            <a:avLst/>
          </a:prstGeom>
          <a:gradFill flip="none" rotWithShape="1">
            <a:gsLst>
              <a:gs pos="24000">
                <a:schemeClr val="bg1"/>
              </a:gs>
              <a:gs pos="50000">
                <a:srgbClr val="FF6600">
                  <a:shade val="67500"/>
                  <a:satMod val="115000"/>
                </a:srgbClr>
              </a:gs>
              <a:gs pos="100000">
                <a:srgbClr val="FF6600">
                  <a:shade val="100000"/>
                  <a:satMod val="115000"/>
                </a:srgbClr>
              </a:gs>
            </a:gsLst>
            <a:lin ang="108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571472" y="2357430"/>
            <a:ext cx="571472" cy="928694"/>
          </a:xfrm>
          <a:prstGeom prst="rect">
            <a:avLst/>
          </a:prstGeom>
          <a:gradFill flip="none" rotWithShape="1">
            <a:gsLst>
              <a:gs pos="24000">
                <a:schemeClr val="bg1"/>
              </a:gs>
              <a:gs pos="50000">
                <a:srgbClr val="FF6600">
                  <a:shade val="67500"/>
                  <a:satMod val="115000"/>
                </a:srgbClr>
              </a:gs>
              <a:gs pos="100000">
                <a:srgbClr val="FF6600">
                  <a:shade val="100000"/>
                  <a:satMod val="115000"/>
                </a:srgbClr>
              </a:gs>
            </a:gsLst>
            <a:lin ang="108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a:off x="1142976" y="2357430"/>
            <a:ext cx="571472" cy="928694"/>
          </a:xfrm>
          <a:prstGeom prst="rect">
            <a:avLst/>
          </a:prstGeom>
          <a:gradFill flip="none" rotWithShape="1">
            <a:gsLst>
              <a:gs pos="24000">
                <a:schemeClr val="bg1"/>
              </a:gs>
              <a:gs pos="50000">
                <a:srgbClr val="FF6600">
                  <a:shade val="67500"/>
                  <a:satMod val="115000"/>
                </a:srgbClr>
              </a:gs>
              <a:gs pos="100000">
                <a:srgbClr val="FF6600">
                  <a:shade val="100000"/>
                  <a:satMod val="115000"/>
                </a:srgbClr>
              </a:gs>
            </a:gsLst>
            <a:lin ang="108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a:off x="1714512" y="2357430"/>
            <a:ext cx="571472" cy="928694"/>
          </a:xfrm>
          <a:prstGeom prst="rect">
            <a:avLst/>
          </a:prstGeom>
          <a:gradFill flip="none" rotWithShape="1">
            <a:gsLst>
              <a:gs pos="24000">
                <a:schemeClr val="bg1"/>
              </a:gs>
              <a:gs pos="50000">
                <a:srgbClr val="FF6600">
                  <a:shade val="67500"/>
                  <a:satMod val="115000"/>
                </a:srgbClr>
              </a:gs>
              <a:gs pos="100000">
                <a:srgbClr val="FF6600">
                  <a:shade val="100000"/>
                  <a:satMod val="115000"/>
                </a:srgbClr>
              </a:gs>
            </a:gsLst>
            <a:lin ang="108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a:off x="2285984" y="2357430"/>
            <a:ext cx="571472" cy="928694"/>
          </a:xfrm>
          <a:prstGeom prst="rect">
            <a:avLst/>
          </a:prstGeom>
          <a:gradFill flip="none" rotWithShape="1">
            <a:gsLst>
              <a:gs pos="24000">
                <a:schemeClr val="bg1"/>
              </a:gs>
              <a:gs pos="50000">
                <a:srgbClr val="FF6600">
                  <a:shade val="67500"/>
                  <a:satMod val="115000"/>
                </a:srgbClr>
              </a:gs>
              <a:gs pos="100000">
                <a:srgbClr val="FF6600">
                  <a:shade val="100000"/>
                  <a:satMod val="115000"/>
                </a:srgbClr>
              </a:gs>
            </a:gsLst>
            <a:lin ang="108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a:off x="2857488" y="2357430"/>
            <a:ext cx="571472" cy="928694"/>
          </a:xfrm>
          <a:prstGeom prst="rect">
            <a:avLst/>
          </a:prstGeom>
          <a:gradFill flip="none" rotWithShape="1">
            <a:gsLst>
              <a:gs pos="24000">
                <a:schemeClr val="bg1"/>
              </a:gs>
              <a:gs pos="50000">
                <a:srgbClr val="FF6600">
                  <a:shade val="67500"/>
                  <a:satMod val="115000"/>
                </a:srgbClr>
              </a:gs>
              <a:gs pos="100000">
                <a:srgbClr val="FF6600">
                  <a:shade val="100000"/>
                  <a:satMod val="115000"/>
                </a:srgbClr>
              </a:gs>
            </a:gsLst>
            <a:lin ang="108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a:off x="3357586" y="2357430"/>
            <a:ext cx="571472" cy="928694"/>
          </a:xfrm>
          <a:prstGeom prst="rect">
            <a:avLst/>
          </a:prstGeom>
          <a:gradFill flip="none" rotWithShape="1">
            <a:gsLst>
              <a:gs pos="24000">
                <a:schemeClr val="bg1"/>
              </a:gs>
              <a:gs pos="50000">
                <a:srgbClr val="FF6600">
                  <a:shade val="67500"/>
                  <a:satMod val="115000"/>
                </a:srgbClr>
              </a:gs>
              <a:gs pos="100000">
                <a:srgbClr val="FF6600">
                  <a:shade val="100000"/>
                  <a:satMod val="115000"/>
                </a:srgbClr>
              </a:gs>
            </a:gsLst>
            <a:lin ang="108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a:off x="3929058" y="2357430"/>
            <a:ext cx="571472" cy="928694"/>
          </a:xfrm>
          <a:prstGeom prst="rect">
            <a:avLst/>
          </a:prstGeom>
          <a:gradFill flip="none" rotWithShape="1">
            <a:gsLst>
              <a:gs pos="24000">
                <a:schemeClr val="bg1"/>
              </a:gs>
              <a:gs pos="50000">
                <a:srgbClr val="FF6600">
                  <a:shade val="67500"/>
                  <a:satMod val="115000"/>
                </a:srgbClr>
              </a:gs>
              <a:gs pos="100000">
                <a:srgbClr val="FF6600">
                  <a:shade val="100000"/>
                  <a:satMod val="115000"/>
                </a:srgbClr>
              </a:gs>
            </a:gsLst>
            <a:lin ang="108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a:off x="4500562" y="2357430"/>
            <a:ext cx="571472" cy="928694"/>
          </a:xfrm>
          <a:prstGeom prst="rect">
            <a:avLst/>
          </a:prstGeom>
          <a:gradFill flip="none" rotWithShape="1">
            <a:gsLst>
              <a:gs pos="24000">
                <a:schemeClr val="bg1"/>
              </a:gs>
              <a:gs pos="50000">
                <a:srgbClr val="FF6600">
                  <a:shade val="67500"/>
                  <a:satMod val="115000"/>
                </a:srgbClr>
              </a:gs>
              <a:gs pos="100000">
                <a:srgbClr val="FF6600">
                  <a:shade val="100000"/>
                  <a:satMod val="115000"/>
                </a:srgbClr>
              </a:gs>
            </a:gsLst>
            <a:lin ang="108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a:off x="5072098" y="2357430"/>
            <a:ext cx="571472" cy="928694"/>
          </a:xfrm>
          <a:prstGeom prst="rect">
            <a:avLst/>
          </a:prstGeom>
          <a:gradFill flip="none" rotWithShape="1">
            <a:gsLst>
              <a:gs pos="24000">
                <a:schemeClr val="bg1"/>
              </a:gs>
              <a:gs pos="50000">
                <a:srgbClr val="FF6600">
                  <a:shade val="67500"/>
                  <a:satMod val="115000"/>
                </a:srgbClr>
              </a:gs>
              <a:gs pos="100000">
                <a:srgbClr val="FF6600">
                  <a:shade val="100000"/>
                  <a:satMod val="115000"/>
                </a:srgbClr>
              </a:gs>
            </a:gsLst>
            <a:lin ang="108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a:off x="5643570" y="2357430"/>
            <a:ext cx="571472" cy="928694"/>
          </a:xfrm>
          <a:prstGeom prst="rect">
            <a:avLst/>
          </a:prstGeom>
          <a:gradFill flip="none" rotWithShape="1">
            <a:gsLst>
              <a:gs pos="24000">
                <a:schemeClr val="bg1"/>
              </a:gs>
              <a:gs pos="50000">
                <a:srgbClr val="FF6600">
                  <a:shade val="67500"/>
                  <a:satMod val="115000"/>
                </a:srgbClr>
              </a:gs>
              <a:gs pos="100000">
                <a:srgbClr val="FF6600">
                  <a:shade val="100000"/>
                  <a:satMod val="115000"/>
                </a:srgbClr>
              </a:gs>
            </a:gsLst>
            <a:lin ang="108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ectángulo"/>
          <p:cNvSpPr/>
          <p:nvPr/>
        </p:nvSpPr>
        <p:spPr>
          <a:xfrm>
            <a:off x="6215074" y="2357430"/>
            <a:ext cx="571472" cy="928694"/>
          </a:xfrm>
          <a:prstGeom prst="rect">
            <a:avLst/>
          </a:prstGeom>
          <a:gradFill flip="none" rotWithShape="1">
            <a:gsLst>
              <a:gs pos="24000">
                <a:schemeClr val="bg1"/>
              </a:gs>
              <a:gs pos="50000">
                <a:srgbClr val="FF6600">
                  <a:shade val="67500"/>
                  <a:satMod val="115000"/>
                </a:srgbClr>
              </a:gs>
              <a:gs pos="100000">
                <a:srgbClr val="FF6600">
                  <a:shade val="100000"/>
                  <a:satMod val="115000"/>
                </a:srgbClr>
              </a:gs>
            </a:gsLst>
            <a:lin ang="108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a:off x="6786578" y="2357430"/>
            <a:ext cx="571472" cy="928694"/>
          </a:xfrm>
          <a:prstGeom prst="rect">
            <a:avLst/>
          </a:prstGeom>
          <a:gradFill flip="none" rotWithShape="1">
            <a:gsLst>
              <a:gs pos="24000">
                <a:schemeClr val="bg1"/>
              </a:gs>
              <a:gs pos="50000">
                <a:srgbClr val="FF6600">
                  <a:shade val="67500"/>
                  <a:satMod val="115000"/>
                </a:srgbClr>
              </a:gs>
              <a:gs pos="100000">
                <a:srgbClr val="FF6600">
                  <a:shade val="100000"/>
                  <a:satMod val="115000"/>
                </a:srgbClr>
              </a:gs>
            </a:gsLst>
            <a:lin ang="108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ectángulo"/>
          <p:cNvSpPr/>
          <p:nvPr/>
        </p:nvSpPr>
        <p:spPr>
          <a:xfrm>
            <a:off x="7358050" y="2357430"/>
            <a:ext cx="571472" cy="928694"/>
          </a:xfrm>
          <a:prstGeom prst="rect">
            <a:avLst/>
          </a:prstGeom>
          <a:gradFill flip="none" rotWithShape="1">
            <a:gsLst>
              <a:gs pos="24000">
                <a:schemeClr val="bg1"/>
              </a:gs>
              <a:gs pos="50000">
                <a:srgbClr val="FF6600">
                  <a:shade val="67500"/>
                  <a:satMod val="115000"/>
                </a:srgbClr>
              </a:gs>
              <a:gs pos="100000">
                <a:srgbClr val="FF6600">
                  <a:shade val="100000"/>
                  <a:satMod val="115000"/>
                </a:srgbClr>
              </a:gs>
            </a:gsLst>
            <a:lin ang="108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ectángulo"/>
          <p:cNvSpPr/>
          <p:nvPr/>
        </p:nvSpPr>
        <p:spPr>
          <a:xfrm>
            <a:off x="7929554" y="2357430"/>
            <a:ext cx="571472" cy="928694"/>
          </a:xfrm>
          <a:prstGeom prst="rect">
            <a:avLst/>
          </a:prstGeom>
          <a:gradFill flip="none" rotWithShape="1">
            <a:gsLst>
              <a:gs pos="24000">
                <a:schemeClr val="bg1"/>
              </a:gs>
              <a:gs pos="50000">
                <a:srgbClr val="FF6600">
                  <a:shade val="67500"/>
                  <a:satMod val="115000"/>
                </a:srgbClr>
              </a:gs>
              <a:gs pos="100000">
                <a:srgbClr val="FF6600">
                  <a:shade val="100000"/>
                  <a:satMod val="115000"/>
                </a:srgbClr>
              </a:gs>
            </a:gsLst>
            <a:lin ang="108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Rectángulo"/>
          <p:cNvSpPr/>
          <p:nvPr/>
        </p:nvSpPr>
        <p:spPr>
          <a:xfrm>
            <a:off x="8501090" y="2357430"/>
            <a:ext cx="642910" cy="928694"/>
          </a:xfrm>
          <a:prstGeom prst="rect">
            <a:avLst/>
          </a:prstGeom>
          <a:gradFill flip="none" rotWithShape="1">
            <a:gsLst>
              <a:gs pos="24000">
                <a:schemeClr val="bg1"/>
              </a:gs>
              <a:gs pos="50000">
                <a:srgbClr val="FF6600">
                  <a:shade val="67500"/>
                  <a:satMod val="115000"/>
                </a:srgbClr>
              </a:gs>
              <a:gs pos="100000">
                <a:srgbClr val="FF6600">
                  <a:shade val="100000"/>
                  <a:satMod val="115000"/>
                </a:srgbClr>
              </a:gs>
            </a:gsLst>
            <a:lin ang="108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Rectángulo"/>
          <p:cNvSpPr/>
          <p:nvPr/>
        </p:nvSpPr>
        <p:spPr>
          <a:xfrm>
            <a:off x="0" y="3643314"/>
            <a:ext cx="642910" cy="928694"/>
          </a:xfrm>
          <a:prstGeom prst="rect">
            <a:avLst/>
          </a:prstGeom>
          <a:gradFill flip="none" rotWithShape="1">
            <a:gsLst>
              <a:gs pos="24000">
                <a:schemeClr val="bg1"/>
              </a:gs>
              <a:gs pos="50000">
                <a:srgbClr val="FF6600">
                  <a:shade val="67500"/>
                  <a:satMod val="115000"/>
                </a:srgbClr>
              </a:gs>
              <a:gs pos="100000">
                <a:srgbClr val="FF6600">
                  <a:shade val="100000"/>
                  <a:satMod val="115000"/>
                </a:srgbClr>
              </a:gs>
            </a:gsLst>
            <a:lin ang="108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Rectángulo"/>
          <p:cNvSpPr/>
          <p:nvPr/>
        </p:nvSpPr>
        <p:spPr>
          <a:xfrm>
            <a:off x="642910" y="3643314"/>
            <a:ext cx="571472" cy="928694"/>
          </a:xfrm>
          <a:prstGeom prst="rect">
            <a:avLst/>
          </a:prstGeom>
          <a:gradFill flip="none" rotWithShape="1">
            <a:gsLst>
              <a:gs pos="24000">
                <a:schemeClr val="bg1"/>
              </a:gs>
              <a:gs pos="50000">
                <a:srgbClr val="FF6600">
                  <a:shade val="67500"/>
                  <a:satMod val="115000"/>
                </a:srgbClr>
              </a:gs>
              <a:gs pos="100000">
                <a:srgbClr val="FF6600">
                  <a:shade val="100000"/>
                  <a:satMod val="115000"/>
                </a:srgbClr>
              </a:gs>
            </a:gsLst>
            <a:lin ang="108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Rectángulo"/>
          <p:cNvSpPr/>
          <p:nvPr/>
        </p:nvSpPr>
        <p:spPr>
          <a:xfrm>
            <a:off x="1214414" y="3643314"/>
            <a:ext cx="571472" cy="928694"/>
          </a:xfrm>
          <a:prstGeom prst="rect">
            <a:avLst/>
          </a:prstGeom>
          <a:gradFill flip="none" rotWithShape="1">
            <a:gsLst>
              <a:gs pos="24000">
                <a:schemeClr val="bg1"/>
              </a:gs>
              <a:gs pos="50000">
                <a:srgbClr val="FF6600">
                  <a:shade val="67500"/>
                  <a:satMod val="115000"/>
                </a:srgbClr>
              </a:gs>
              <a:gs pos="100000">
                <a:srgbClr val="FF6600">
                  <a:shade val="100000"/>
                  <a:satMod val="115000"/>
                </a:srgbClr>
              </a:gs>
            </a:gsLst>
            <a:lin ang="108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Rectángulo"/>
          <p:cNvSpPr/>
          <p:nvPr/>
        </p:nvSpPr>
        <p:spPr>
          <a:xfrm>
            <a:off x="1785950" y="3643314"/>
            <a:ext cx="571472" cy="928694"/>
          </a:xfrm>
          <a:prstGeom prst="rect">
            <a:avLst/>
          </a:prstGeom>
          <a:gradFill flip="none" rotWithShape="1">
            <a:gsLst>
              <a:gs pos="24000">
                <a:schemeClr val="bg1"/>
              </a:gs>
              <a:gs pos="50000">
                <a:srgbClr val="FF6600">
                  <a:shade val="67500"/>
                  <a:satMod val="115000"/>
                </a:srgbClr>
              </a:gs>
              <a:gs pos="100000">
                <a:srgbClr val="FF6600">
                  <a:shade val="100000"/>
                  <a:satMod val="115000"/>
                </a:srgbClr>
              </a:gs>
            </a:gsLst>
            <a:lin ang="108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Rectángulo"/>
          <p:cNvSpPr/>
          <p:nvPr/>
        </p:nvSpPr>
        <p:spPr>
          <a:xfrm>
            <a:off x="2357422" y="3643314"/>
            <a:ext cx="571472" cy="928694"/>
          </a:xfrm>
          <a:prstGeom prst="rect">
            <a:avLst/>
          </a:prstGeom>
          <a:gradFill flip="none" rotWithShape="1">
            <a:gsLst>
              <a:gs pos="24000">
                <a:schemeClr val="bg1"/>
              </a:gs>
              <a:gs pos="50000">
                <a:srgbClr val="FF6600">
                  <a:shade val="67500"/>
                  <a:satMod val="115000"/>
                </a:srgbClr>
              </a:gs>
              <a:gs pos="100000">
                <a:srgbClr val="FF6600">
                  <a:shade val="100000"/>
                  <a:satMod val="115000"/>
                </a:srgbClr>
              </a:gs>
            </a:gsLst>
            <a:lin ang="108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Rectángulo"/>
          <p:cNvSpPr/>
          <p:nvPr/>
        </p:nvSpPr>
        <p:spPr>
          <a:xfrm>
            <a:off x="2928926" y="3643314"/>
            <a:ext cx="571472" cy="928694"/>
          </a:xfrm>
          <a:prstGeom prst="rect">
            <a:avLst/>
          </a:prstGeom>
          <a:gradFill flip="none" rotWithShape="1">
            <a:gsLst>
              <a:gs pos="24000">
                <a:schemeClr val="bg1"/>
              </a:gs>
              <a:gs pos="50000">
                <a:srgbClr val="FF6600">
                  <a:shade val="67500"/>
                  <a:satMod val="115000"/>
                </a:srgbClr>
              </a:gs>
              <a:gs pos="100000">
                <a:srgbClr val="FF6600">
                  <a:shade val="100000"/>
                  <a:satMod val="115000"/>
                </a:srgbClr>
              </a:gs>
            </a:gsLst>
            <a:lin ang="108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Rectángulo"/>
          <p:cNvSpPr/>
          <p:nvPr/>
        </p:nvSpPr>
        <p:spPr>
          <a:xfrm>
            <a:off x="3429024" y="3643314"/>
            <a:ext cx="571472" cy="928694"/>
          </a:xfrm>
          <a:prstGeom prst="rect">
            <a:avLst/>
          </a:prstGeom>
          <a:gradFill flip="none" rotWithShape="1">
            <a:gsLst>
              <a:gs pos="24000">
                <a:schemeClr val="bg1"/>
              </a:gs>
              <a:gs pos="50000">
                <a:srgbClr val="FF6600">
                  <a:shade val="67500"/>
                  <a:satMod val="115000"/>
                </a:srgbClr>
              </a:gs>
              <a:gs pos="100000">
                <a:srgbClr val="FF6600">
                  <a:shade val="100000"/>
                  <a:satMod val="115000"/>
                </a:srgbClr>
              </a:gs>
            </a:gsLst>
            <a:lin ang="108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Rectángulo"/>
          <p:cNvSpPr/>
          <p:nvPr/>
        </p:nvSpPr>
        <p:spPr>
          <a:xfrm>
            <a:off x="4000496" y="3643314"/>
            <a:ext cx="571472" cy="928694"/>
          </a:xfrm>
          <a:prstGeom prst="rect">
            <a:avLst/>
          </a:prstGeom>
          <a:gradFill flip="none" rotWithShape="1">
            <a:gsLst>
              <a:gs pos="24000">
                <a:schemeClr val="bg1"/>
              </a:gs>
              <a:gs pos="50000">
                <a:srgbClr val="FF6600">
                  <a:shade val="67500"/>
                  <a:satMod val="115000"/>
                </a:srgbClr>
              </a:gs>
              <a:gs pos="100000">
                <a:srgbClr val="FF6600">
                  <a:shade val="100000"/>
                  <a:satMod val="115000"/>
                </a:srgbClr>
              </a:gs>
            </a:gsLst>
            <a:lin ang="108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Rectángulo"/>
          <p:cNvSpPr/>
          <p:nvPr/>
        </p:nvSpPr>
        <p:spPr>
          <a:xfrm>
            <a:off x="4572000" y="3643314"/>
            <a:ext cx="571472" cy="928694"/>
          </a:xfrm>
          <a:prstGeom prst="rect">
            <a:avLst/>
          </a:prstGeom>
          <a:gradFill flip="none" rotWithShape="1">
            <a:gsLst>
              <a:gs pos="24000">
                <a:schemeClr val="bg1"/>
              </a:gs>
              <a:gs pos="50000">
                <a:srgbClr val="FF6600">
                  <a:shade val="67500"/>
                  <a:satMod val="115000"/>
                </a:srgbClr>
              </a:gs>
              <a:gs pos="100000">
                <a:srgbClr val="FF6600">
                  <a:shade val="100000"/>
                  <a:satMod val="115000"/>
                </a:srgbClr>
              </a:gs>
            </a:gsLst>
            <a:lin ang="108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Rectángulo"/>
          <p:cNvSpPr/>
          <p:nvPr/>
        </p:nvSpPr>
        <p:spPr>
          <a:xfrm>
            <a:off x="5143536" y="3643314"/>
            <a:ext cx="571472" cy="928694"/>
          </a:xfrm>
          <a:prstGeom prst="rect">
            <a:avLst/>
          </a:prstGeom>
          <a:gradFill flip="none" rotWithShape="1">
            <a:gsLst>
              <a:gs pos="24000">
                <a:schemeClr val="bg1"/>
              </a:gs>
              <a:gs pos="50000">
                <a:srgbClr val="FF6600">
                  <a:shade val="67500"/>
                  <a:satMod val="115000"/>
                </a:srgbClr>
              </a:gs>
              <a:gs pos="100000">
                <a:srgbClr val="FF6600">
                  <a:shade val="100000"/>
                  <a:satMod val="115000"/>
                </a:srgbClr>
              </a:gs>
            </a:gsLst>
            <a:lin ang="108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30 Rectángulo"/>
          <p:cNvSpPr/>
          <p:nvPr/>
        </p:nvSpPr>
        <p:spPr>
          <a:xfrm>
            <a:off x="5715008" y="3643314"/>
            <a:ext cx="571472" cy="928694"/>
          </a:xfrm>
          <a:prstGeom prst="rect">
            <a:avLst/>
          </a:prstGeom>
          <a:gradFill flip="none" rotWithShape="1">
            <a:gsLst>
              <a:gs pos="24000">
                <a:schemeClr val="bg1"/>
              </a:gs>
              <a:gs pos="50000">
                <a:srgbClr val="FF6600">
                  <a:shade val="67500"/>
                  <a:satMod val="115000"/>
                </a:srgbClr>
              </a:gs>
              <a:gs pos="100000">
                <a:srgbClr val="FF6600">
                  <a:shade val="100000"/>
                  <a:satMod val="115000"/>
                </a:srgbClr>
              </a:gs>
            </a:gsLst>
            <a:lin ang="108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 name="31 Rectángulo"/>
          <p:cNvSpPr/>
          <p:nvPr/>
        </p:nvSpPr>
        <p:spPr>
          <a:xfrm>
            <a:off x="6286512" y="3643314"/>
            <a:ext cx="571472" cy="928694"/>
          </a:xfrm>
          <a:prstGeom prst="rect">
            <a:avLst/>
          </a:prstGeom>
          <a:gradFill flip="none" rotWithShape="1">
            <a:gsLst>
              <a:gs pos="24000">
                <a:schemeClr val="bg1"/>
              </a:gs>
              <a:gs pos="50000">
                <a:srgbClr val="FF6600">
                  <a:shade val="67500"/>
                  <a:satMod val="115000"/>
                </a:srgbClr>
              </a:gs>
              <a:gs pos="100000">
                <a:srgbClr val="FF6600">
                  <a:shade val="100000"/>
                  <a:satMod val="115000"/>
                </a:srgbClr>
              </a:gs>
            </a:gsLst>
            <a:lin ang="108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3" name="32 Rectángulo"/>
          <p:cNvSpPr/>
          <p:nvPr/>
        </p:nvSpPr>
        <p:spPr>
          <a:xfrm>
            <a:off x="6858016" y="3643314"/>
            <a:ext cx="571472" cy="928694"/>
          </a:xfrm>
          <a:prstGeom prst="rect">
            <a:avLst/>
          </a:prstGeom>
          <a:gradFill flip="none" rotWithShape="1">
            <a:gsLst>
              <a:gs pos="24000">
                <a:schemeClr val="bg1"/>
              </a:gs>
              <a:gs pos="50000">
                <a:srgbClr val="FF6600">
                  <a:shade val="67500"/>
                  <a:satMod val="115000"/>
                </a:srgbClr>
              </a:gs>
              <a:gs pos="100000">
                <a:srgbClr val="FF6600">
                  <a:shade val="100000"/>
                  <a:satMod val="115000"/>
                </a:srgbClr>
              </a:gs>
            </a:gsLst>
            <a:lin ang="108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4" name="33 Rectángulo"/>
          <p:cNvSpPr/>
          <p:nvPr/>
        </p:nvSpPr>
        <p:spPr>
          <a:xfrm>
            <a:off x="7429488" y="3643314"/>
            <a:ext cx="571472" cy="928694"/>
          </a:xfrm>
          <a:prstGeom prst="rect">
            <a:avLst/>
          </a:prstGeom>
          <a:gradFill flip="none" rotWithShape="1">
            <a:gsLst>
              <a:gs pos="24000">
                <a:schemeClr val="bg1"/>
              </a:gs>
              <a:gs pos="50000">
                <a:srgbClr val="FF6600">
                  <a:shade val="67500"/>
                  <a:satMod val="115000"/>
                </a:srgbClr>
              </a:gs>
              <a:gs pos="100000">
                <a:srgbClr val="FF6600">
                  <a:shade val="100000"/>
                  <a:satMod val="115000"/>
                </a:srgbClr>
              </a:gs>
            </a:gsLst>
            <a:lin ang="108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5" name="34 Rectángulo"/>
          <p:cNvSpPr/>
          <p:nvPr/>
        </p:nvSpPr>
        <p:spPr>
          <a:xfrm>
            <a:off x="8000992" y="3643314"/>
            <a:ext cx="571472" cy="928694"/>
          </a:xfrm>
          <a:prstGeom prst="rect">
            <a:avLst/>
          </a:prstGeom>
          <a:gradFill flip="none" rotWithShape="1">
            <a:gsLst>
              <a:gs pos="24000">
                <a:schemeClr val="bg1"/>
              </a:gs>
              <a:gs pos="50000">
                <a:srgbClr val="FF6600">
                  <a:shade val="67500"/>
                  <a:satMod val="115000"/>
                </a:srgbClr>
              </a:gs>
              <a:gs pos="100000">
                <a:srgbClr val="FF6600">
                  <a:shade val="100000"/>
                  <a:satMod val="115000"/>
                </a:srgbClr>
              </a:gs>
            </a:gsLst>
            <a:lin ang="108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6" name="35 Rectángulo"/>
          <p:cNvSpPr/>
          <p:nvPr/>
        </p:nvSpPr>
        <p:spPr>
          <a:xfrm>
            <a:off x="8572528" y="3643314"/>
            <a:ext cx="571472" cy="928694"/>
          </a:xfrm>
          <a:prstGeom prst="rect">
            <a:avLst/>
          </a:prstGeom>
          <a:gradFill flip="none" rotWithShape="1">
            <a:gsLst>
              <a:gs pos="24000">
                <a:schemeClr val="bg1"/>
              </a:gs>
              <a:gs pos="50000">
                <a:srgbClr val="FF6600">
                  <a:shade val="67500"/>
                  <a:satMod val="115000"/>
                </a:srgbClr>
              </a:gs>
              <a:gs pos="100000">
                <a:srgbClr val="FF6600">
                  <a:shade val="100000"/>
                  <a:satMod val="115000"/>
                </a:srgbClr>
              </a:gs>
            </a:gsLst>
            <a:lin ang="108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7" name="36 Rectángulo"/>
          <p:cNvSpPr/>
          <p:nvPr/>
        </p:nvSpPr>
        <p:spPr>
          <a:xfrm>
            <a:off x="0" y="0"/>
            <a:ext cx="9144000" cy="6858000"/>
          </a:xfrm>
          <a:prstGeom prst="rect">
            <a:avLst/>
          </a:prstGeom>
          <a:gradFill flip="none" rotWithShape="1">
            <a:gsLst>
              <a:gs pos="0">
                <a:schemeClr val="tx2">
                  <a:lumMod val="50000"/>
                  <a:shade val="30000"/>
                  <a:satMod val="115000"/>
                </a:schemeClr>
              </a:gs>
              <a:gs pos="50000">
                <a:schemeClr val="tx2">
                  <a:lumMod val="50000"/>
                  <a:shade val="67500"/>
                  <a:satMod val="115000"/>
                </a:schemeClr>
              </a:gs>
              <a:gs pos="100000">
                <a:schemeClr val="tx2">
                  <a:lumMod val="50000"/>
                  <a:shade val="100000"/>
                  <a:satMod val="115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37"/>
                                        </p:tgtEl>
                                        <p:attrNameLst>
                                          <p:attrName>style.opacity</p:attrName>
                                        </p:attrNameLst>
                                      </p:cBhvr>
                                      <p:to>
                                        <p:strVal val="0"/>
                                      </p:to>
                                    </p:set>
                                    <p:animEffect filter="image" prLst="opacity: 0">
                                      <p:cBhvr rctx="IE">
                                        <p:cTn id="7" dur="indefinite"/>
                                        <p:tgtEl>
                                          <p:spTgt spid="37"/>
                                        </p:tgtEl>
                                      </p:cBhvr>
                                    </p:animEffect>
                                  </p:childTnLst>
                                </p:cTn>
                              </p:par>
                              <p:par>
                                <p:cTn id="8" presetID="13" presetClass="entr" presetSubtype="16"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plus(in)">
                                      <p:cBhvr>
                                        <p:cTn id="10" dur="3000"/>
                                        <p:tgtEl>
                                          <p:spTgt spid="5"/>
                                        </p:tgtEl>
                                      </p:cBhvr>
                                    </p:animEffect>
                                  </p:childTnLst>
                                </p:cTn>
                              </p:par>
                              <p:par>
                                <p:cTn id="11" presetID="13" presetClass="entr" presetSubtype="16" fill="hold" grpId="0" nodeType="with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plus(in)">
                                      <p:cBhvr>
                                        <p:cTn id="13" dur="3000"/>
                                        <p:tgtEl>
                                          <p:spTgt spid="6"/>
                                        </p:tgtEl>
                                      </p:cBhvr>
                                    </p:animEffect>
                                  </p:childTnLst>
                                </p:cTn>
                              </p:par>
                              <p:par>
                                <p:cTn id="14" presetID="13" presetClass="entr" presetSubtype="16" fill="hold" grpId="0" nodeType="withEffect">
                                  <p:stCondLst>
                                    <p:cond delay="0"/>
                                  </p:stCondLst>
                                  <p:childTnLst>
                                    <p:set>
                                      <p:cBhvr>
                                        <p:cTn id="15" dur="1" fill="hold">
                                          <p:stCondLst>
                                            <p:cond delay="0"/>
                                          </p:stCondLst>
                                        </p:cTn>
                                        <p:tgtEl>
                                          <p:spTgt spid="7"/>
                                        </p:tgtEl>
                                        <p:attrNameLst>
                                          <p:attrName>style.visibility</p:attrName>
                                        </p:attrNameLst>
                                      </p:cBhvr>
                                      <p:to>
                                        <p:strVal val="visible"/>
                                      </p:to>
                                    </p:set>
                                    <p:animEffect transition="in" filter="plus(in)">
                                      <p:cBhvr>
                                        <p:cTn id="16" dur="3000"/>
                                        <p:tgtEl>
                                          <p:spTgt spid="7"/>
                                        </p:tgtEl>
                                      </p:cBhvr>
                                    </p:animEffect>
                                  </p:childTnLst>
                                </p:cTn>
                              </p:par>
                              <p:par>
                                <p:cTn id="17" presetID="13" presetClass="entr" presetSubtype="16" fill="hold" grpId="0" nodeType="withEffect">
                                  <p:stCondLst>
                                    <p:cond delay="0"/>
                                  </p:stCondLst>
                                  <p:childTnLst>
                                    <p:set>
                                      <p:cBhvr>
                                        <p:cTn id="18" dur="1" fill="hold">
                                          <p:stCondLst>
                                            <p:cond delay="0"/>
                                          </p:stCondLst>
                                        </p:cTn>
                                        <p:tgtEl>
                                          <p:spTgt spid="8"/>
                                        </p:tgtEl>
                                        <p:attrNameLst>
                                          <p:attrName>style.visibility</p:attrName>
                                        </p:attrNameLst>
                                      </p:cBhvr>
                                      <p:to>
                                        <p:strVal val="visible"/>
                                      </p:to>
                                    </p:set>
                                    <p:animEffect transition="in" filter="plus(in)">
                                      <p:cBhvr>
                                        <p:cTn id="19" dur="3000"/>
                                        <p:tgtEl>
                                          <p:spTgt spid="8"/>
                                        </p:tgtEl>
                                      </p:cBhvr>
                                    </p:animEffect>
                                  </p:childTnLst>
                                </p:cTn>
                              </p:par>
                              <p:par>
                                <p:cTn id="20" presetID="13" presetClass="entr" presetSubtype="16" fill="hold" grpId="0" nodeType="withEffect">
                                  <p:stCondLst>
                                    <p:cond delay="0"/>
                                  </p:stCondLst>
                                  <p:childTnLst>
                                    <p:set>
                                      <p:cBhvr>
                                        <p:cTn id="21" dur="1" fill="hold">
                                          <p:stCondLst>
                                            <p:cond delay="0"/>
                                          </p:stCondLst>
                                        </p:cTn>
                                        <p:tgtEl>
                                          <p:spTgt spid="9"/>
                                        </p:tgtEl>
                                        <p:attrNameLst>
                                          <p:attrName>style.visibility</p:attrName>
                                        </p:attrNameLst>
                                      </p:cBhvr>
                                      <p:to>
                                        <p:strVal val="visible"/>
                                      </p:to>
                                    </p:set>
                                    <p:animEffect transition="in" filter="plus(in)">
                                      <p:cBhvr>
                                        <p:cTn id="22" dur="3000"/>
                                        <p:tgtEl>
                                          <p:spTgt spid="9"/>
                                        </p:tgtEl>
                                      </p:cBhvr>
                                    </p:animEffect>
                                  </p:childTnLst>
                                </p:cTn>
                              </p:par>
                              <p:par>
                                <p:cTn id="23" presetID="13" presetClass="entr" presetSubtype="16" fill="hold" grpId="0" nodeType="withEffect">
                                  <p:stCondLst>
                                    <p:cond delay="0"/>
                                  </p:stCondLst>
                                  <p:childTnLst>
                                    <p:set>
                                      <p:cBhvr>
                                        <p:cTn id="24" dur="1" fill="hold">
                                          <p:stCondLst>
                                            <p:cond delay="0"/>
                                          </p:stCondLst>
                                        </p:cTn>
                                        <p:tgtEl>
                                          <p:spTgt spid="10"/>
                                        </p:tgtEl>
                                        <p:attrNameLst>
                                          <p:attrName>style.visibility</p:attrName>
                                        </p:attrNameLst>
                                      </p:cBhvr>
                                      <p:to>
                                        <p:strVal val="visible"/>
                                      </p:to>
                                    </p:set>
                                    <p:animEffect transition="in" filter="plus(in)">
                                      <p:cBhvr>
                                        <p:cTn id="25" dur="3000"/>
                                        <p:tgtEl>
                                          <p:spTgt spid="10"/>
                                        </p:tgtEl>
                                      </p:cBhvr>
                                    </p:animEffect>
                                  </p:childTnLst>
                                </p:cTn>
                              </p:par>
                              <p:par>
                                <p:cTn id="26" presetID="13" presetClass="entr" presetSubtype="16" fill="hold" grpId="0" nodeType="withEffect">
                                  <p:stCondLst>
                                    <p:cond delay="0"/>
                                  </p:stCondLst>
                                  <p:childTnLst>
                                    <p:set>
                                      <p:cBhvr>
                                        <p:cTn id="27" dur="1" fill="hold">
                                          <p:stCondLst>
                                            <p:cond delay="0"/>
                                          </p:stCondLst>
                                        </p:cTn>
                                        <p:tgtEl>
                                          <p:spTgt spid="11"/>
                                        </p:tgtEl>
                                        <p:attrNameLst>
                                          <p:attrName>style.visibility</p:attrName>
                                        </p:attrNameLst>
                                      </p:cBhvr>
                                      <p:to>
                                        <p:strVal val="visible"/>
                                      </p:to>
                                    </p:set>
                                    <p:animEffect transition="in" filter="plus(in)">
                                      <p:cBhvr>
                                        <p:cTn id="28" dur="3000"/>
                                        <p:tgtEl>
                                          <p:spTgt spid="11"/>
                                        </p:tgtEl>
                                      </p:cBhvr>
                                    </p:animEffect>
                                  </p:childTnLst>
                                </p:cTn>
                              </p:par>
                              <p:par>
                                <p:cTn id="29" presetID="13" presetClass="entr" presetSubtype="16" fill="hold" grpId="0" nodeType="withEffect">
                                  <p:stCondLst>
                                    <p:cond delay="0"/>
                                  </p:stCondLst>
                                  <p:childTnLst>
                                    <p:set>
                                      <p:cBhvr>
                                        <p:cTn id="30" dur="1" fill="hold">
                                          <p:stCondLst>
                                            <p:cond delay="0"/>
                                          </p:stCondLst>
                                        </p:cTn>
                                        <p:tgtEl>
                                          <p:spTgt spid="12"/>
                                        </p:tgtEl>
                                        <p:attrNameLst>
                                          <p:attrName>style.visibility</p:attrName>
                                        </p:attrNameLst>
                                      </p:cBhvr>
                                      <p:to>
                                        <p:strVal val="visible"/>
                                      </p:to>
                                    </p:set>
                                    <p:animEffect transition="in" filter="plus(in)">
                                      <p:cBhvr>
                                        <p:cTn id="31" dur="3000"/>
                                        <p:tgtEl>
                                          <p:spTgt spid="12"/>
                                        </p:tgtEl>
                                      </p:cBhvr>
                                    </p:animEffect>
                                  </p:childTnLst>
                                </p:cTn>
                              </p:par>
                              <p:par>
                                <p:cTn id="32" presetID="13" presetClass="entr" presetSubtype="16" fill="hold" grpId="0" nodeType="withEffect">
                                  <p:stCondLst>
                                    <p:cond delay="0"/>
                                  </p:stCondLst>
                                  <p:childTnLst>
                                    <p:set>
                                      <p:cBhvr>
                                        <p:cTn id="33" dur="1" fill="hold">
                                          <p:stCondLst>
                                            <p:cond delay="0"/>
                                          </p:stCondLst>
                                        </p:cTn>
                                        <p:tgtEl>
                                          <p:spTgt spid="13"/>
                                        </p:tgtEl>
                                        <p:attrNameLst>
                                          <p:attrName>style.visibility</p:attrName>
                                        </p:attrNameLst>
                                      </p:cBhvr>
                                      <p:to>
                                        <p:strVal val="visible"/>
                                      </p:to>
                                    </p:set>
                                    <p:animEffect transition="in" filter="plus(in)">
                                      <p:cBhvr>
                                        <p:cTn id="34" dur="3000"/>
                                        <p:tgtEl>
                                          <p:spTgt spid="13"/>
                                        </p:tgtEl>
                                      </p:cBhvr>
                                    </p:animEffect>
                                  </p:childTnLst>
                                </p:cTn>
                              </p:par>
                              <p:par>
                                <p:cTn id="35" presetID="13" presetClass="entr" presetSubtype="16" fill="hold" grpId="0" nodeType="withEffect">
                                  <p:stCondLst>
                                    <p:cond delay="0"/>
                                  </p:stCondLst>
                                  <p:childTnLst>
                                    <p:set>
                                      <p:cBhvr>
                                        <p:cTn id="36" dur="1" fill="hold">
                                          <p:stCondLst>
                                            <p:cond delay="0"/>
                                          </p:stCondLst>
                                        </p:cTn>
                                        <p:tgtEl>
                                          <p:spTgt spid="14"/>
                                        </p:tgtEl>
                                        <p:attrNameLst>
                                          <p:attrName>style.visibility</p:attrName>
                                        </p:attrNameLst>
                                      </p:cBhvr>
                                      <p:to>
                                        <p:strVal val="visible"/>
                                      </p:to>
                                    </p:set>
                                    <p:animEffect transition="in" filter="plus(in)">
                                      <p:cBhvr>
                                        <p:cTn id="37" dur="3000"/>
                                        <p:tgtEl>
                                          <p:spTgt spid="14"/>
                                        </p:tgtEl>
                                      </p:cBhvr>
                                    </p:animEffect>
                                  </p:childTnLst>
                                </p:cTn>
                              </p:par>
                              <p:par>
                                <p:cTn id="38" presetID="13" presetClass="entr" presetSubtype="16" fill="hold" grpId="0" nodeType="withEffect">
                                  <p:stCondLst>
                                    <p:cond delay="0"/>
                                  </p:stCondLst>
                                  <p:childTnLst>
                                    <p:set>
                                      <p:cBhvr>
                                        <p:cTn id="39" dur="1" fill="hold">
                                          <p:stCondLst>
                                            <p:cond delay="0"/>
                                          </p:stCondLst>
                                        </p:cTn>
                                        <p:tgtEl>
                                          <p:spTgt spid="15"/>
                                        </p:tgtEl>
                                        <p:attrNameLst>
                                          <p:attrName>style.visibility</p:attrName>
                                        </p:attrNameLst>
                                      </p:cBhvr>
                                      <p:to>
                                        <p:strVal val="visible"/>
                                      </p:to>
                                    </p:set>
                                    <p:animEffect transition="in" filter="plus(in)">
                                      <p:cBhvr>
                                        <p:cTn id="40" dur="3000"/>
                                        <p:tgtEl>
                                          <p:spTgt spid="15"/>
                                        </p:tgtEl>
                                      </p:cBhvr>
                                    </p:animEffect>
                                  </p:childTnLst>
                                </p:cTn>
                              </p:par>
                              <p:par>
                                <p:cTn id="41" presetID="13" presetClass="entr" presetSubtype="16" fill="hold" grpId="0" nodeType="withEffect">
                                  <p:stCondLst>
                                    <p:cond delay="0"/>
                                  </p:stCondLst>
                                  <p:childTnLst>
                                    <p:set>
                                      <p:cBhvr>
                                        <p:cTn id="42" dur="1" fill="hold">
                                          <p:stCondLst>
                                            <p:cond delay="0"/>
                                          </p:stCondLst>
                                        </p:cTn>
                                        <p:tgtEl>
                                          <p:spTgt spid="16"/>
                                        </p:tgtEl>
                                        <p:attrNameLst>
                                          <p:attrName>style.visibility</p:attrName>
                                        </p:attrNameLst>
                                      </p:cBhvr>
                                      <p:to>
                                        <p:strVal val="visible"/>
                                      </p:to>
                                    </p:set>
                                    <p:animEffect transition="in" filter="plus(in)">
                                      <p:cBhvr>
                                        <p:cTn id="43" dur="3000"/>
                                        <p:tgtEl>
                                          <p:spTgt spid="16"/>
                                        </p:tgtEl>
                                      </p:cBhvr>
                                    </p:animEffect>
                                  </p:childTnLst>
                                </p:cTn>
                              </p:par>
                              <p:par>
                                <p:cTn id="44" presetID="13" presetClass="entr" presetSubtype="16" fill="hold" grpId="0" nodeType="withEffect">
                                  <p:stCondLst>
                                    <p:cond delay="0"/>
                                  </p:stCondLst>
                                  <p:childTnLst>
                                    <p:set>
                                      <p:cBhvr>
                                        <p:cTn id="45" dur="1" fill="hold">
                                          <p:stCondLst>
                                            <p:cond delay="0"/>
                                          </p:stCondLst>
                                        </p:cTn>
                                        <p:tgtEl>
                                          <p:spTgt spid="17"/>
                                        </p:tgtEl>
                                        <p:attrNameLst>
                                          <p:attrName>style.visibility</p:attrName>
                                        </p:attrNameLst>
                                      </p:cBhvr>
                                      <p:to>
                                        <p:strVal val="visible"/>
                                      </p:to>
                                    </p:set>
                                    <p:animEffect transition="in" filter="plus(in)">
                                      <p:cBhvr>
                                        <p:cTn id="46" dur="3000"/>
                                        <p:tgtEl>
                                          <p:spTgt spid="17"/>
                                        </p:tgtEl>
                                      </p:cBhvr>
                                    </p:animEffect>
                                  </p:childTnLst>
                                </p:cTn>
                              </p:par>
                              <p:par>
                                <p:cTn id="47" presetID="13" presetClass="entr" presetSubtype="16" fill="hold" grpId="0" nodeType="withEffect">
                                  <p:stCondLst>
                                    <p:cond delay="0"/>
                                  </p:stCondLst>
                                  <p:childTnLst>
                                    <p:set>
                                      <p:cBhvr>
                                        <p:cTn id="48" dur="1" fill="hold">
                                          <p:stCondLst>
                                            <p:cond delay="0"/>
                                          </p:stCondLst>
                                        </p:cTn>
                                        <p:tgtEl>
                                          <p:spTgt spid="18"/>
                                        </p:tgtEl>
                                        <p:attrNameLst>
                                          <p:attrName>style.visibility</p:attrName>
                                        </p:attrNameLst>
                                      </p:cBhvr>
                                      <p:to>
                                        <p:strVal val="visible"/>
                                      </p:to>
                                    </p:set>
                                    <p:animEffect transition="in" filter="plus(in)">
                                      <p:cBhvr>
                                        <p:cTn id="49" dur="3000"/>
                                        <p:tgtEl>
                                          <p:spTgt spid="18"/>
                                        </p:tgtEl>
                                      </p:cBhvr>
                                    </p:animEffect>
                                  </p:childTnLst>
                                </p:cTn>
                              </p:par>
                              <p:par>
                                <p:cTn id="50" presetID="13" presetClass="entr" presetSubtype="16" fill="hold" grpId="0" nodeType="withEffect">
                                  <p:stCondLst>
                                    <p:cond delay="0"/>
                                  </p:stCondLst>
                                  <p:childTnLst>
                                    <p:set>
                                      <p:cBhvr>
                                        <p:cTn id="51" dur="1" fill="hold">
                                          <p:stCondLst>
                                            <p:cond delay="0"/>
                                          </p:stCondLst>
                                        </p:cTn>
                                        <p:tgtEl>
                                          <p:spTgt spid="19"/>
                                        </p:tgtEl>
                                        <p:attrNameLst>
                                          <p:attrName>style.visibility</p:attrName>
                                        </p:attrNameLst>
                                      </p:cBhvr>
                                      <p:to>
                                        <p:strVal val="visible"/>
                                      </p:to>
                                    </p:set>
                                    <p:animEffect transition="in" filter="plus(in)">
                                      <p:cBhvr>
                                        <p:cTn id="52" dur="3000"/>
                                        <p:tgtEl>
                                          <p:spTgt spid="19"/>
                                        </p:tgtEl>
                                      </p:cBhvr>
                                    </p:animEffect>
                                  </p:childTnLst>
                                </p:cTn>
                              </p:par>
                              <p:par>
                                <p:cTn id="53" presetID="13" presetClass="entr" presetSubtype="16" fill="hold" grpId="0" nodeType="withEffect">
                                  <p:stCondLst>
                                    <p:cond delay="0"/>
                                  </p:stCondLst>
                                  <p:childTnLst>
                                    <p:set>
                                      <p:cBhvr>
                                        <p:cTn id="54" dur="1" fill="hold">
                                          <p:stCondLst>
                                            <p:cond delay="0"/>
                                          </p:stCondLst>
                                        </p:cTn>
                                        <p:tgtEl>
                                          <p:spTgt spid="20"/>
                                        </p:tgtEl>
                                        <p:attrNameLst>
                                          <p:attrName>style.visibility</p:attrName>
                                        </p:attrNameLst>
                                      </p:cBhvr>
                                      <p:to>
                                        <p:strVal val="visible"/>
                                      </p:to>
                                    </p:set>
                                    <p:animEffect transition="in" filter="plus(in)">
                                      <p:cBhvr>
                                        <p:cTn id="55" dur="3000"/>
                                        <p:tgtEl>
                                          <p:spTgt spid="20"/>
                                        </p:tgtEl>
                                      </p:cBhvr>
                                    </p:animEffect>
                                  </p:childTnLst>
                                </p:cTn>
                              </p:par>
                              <p:par>
                                <p:cTn id="56" presetID="13" presetClass="entr" presetSubtype="16" fill="hold" grpId="0" nodeType="withEffect">
                                  <p:stCondLst>
                                    <p:cond delay="0"/>
                                  </p:stCondLst>
                                  <p:childTnLst>
                                    <p:set>
                                      <p:cBhvr>
                                        <p:cTn id="57" dur="1" fill="hold">
                                          <p:stCondLst>
                                            <p:cond delay="0"/>
                                          </p:stCondLst>
                                        </p:cTn>
                                        <p:tgtEl>
                                          <p:spTgt spid="21"/>
                                        </p:tgtEl>
                                        <p:attrNameLst>
                                          <p:attrName>style.visibility</p:attrName>
                                        </p:attrNameLst>
                                      </p:cBhvr>
                                      <p:to>
                                        <p:strVal val="visible"/>
                                      </p:to>
                                    </p:set>
                                    <p:animEffect transition="in" filter="plus(in)">
                                      <p:cBhvr>
                                        <p:cTn id="58" dur="3000"/>
                                        <p:tgtEl>
                                          <p:spTgt spid="21"/>
                                        </p:tgtEl>
                                      </p:cBhvr>
                                    </p:animEffect>
                                  </p:childTnLst>
                                </p:cTn>
                              </p:par>
                              <p:par>
                                <p:cTn id="59" presetID="13" presetClass="entr" presetSubtype="16" fill="hold" grpId="0" nodeType="withEffect">
                                  <p:stCondLst>
                                    <p:cond delay="0"/>
                                  </p:stCondLst>
                                  <p:childTnLst>
                                    <p:set>
                                      <p:cBhvr>
                                        <p:cTn id="60" dur="1" fill="hold">
                                          <p:stCondLst>
                                            <p:cond delay="0"/>
                                          </p:stCondLst>
                                        </p:cTn>
                                        <p:tgtEl>
                                          <p:spTgt spid="22"/>
                                        </p:tgtEl>
                                        <p:attrNameLst>
                                          <p:attrName>style.visibility</p:attrName>
                                        </p:attrNameLst>
                                      </p:cBhvr>
                                      <p:to>
                                        <p:strVal val="visible"/>
                                      </p:to>
                                    </p:set>
                                    <p:animEffect transition="in" filter="plus(in)">
                                      <p:cBhvr>
                                        <p:cTn id="61" dur="3000"/>
                                        <p:tgtEl>
                                          <p:spTgt spid="22"/>
                                        </p:tgtEl>
                                      </p:cBhvr>
                                    </p:animEffect>
                                  </p:childTnLst>
                                </p:cTn>
                              </p:par>
                              <p:par>
                                <p:cTn id="62" presetID="13" presetClass="entr" presetSubtype="16" fill="hold" grpId="0" nodeType="withEffect">
                                  <p:stCondLst>
                                    <p:cond delay="0"/>
                                  </p:stCondLst>
                                  <p:childTnLst>
                                    <p:set>
                                      <p:cBhvr>
                                        <p:cTn id="63" dur="1" fill="hold">
                                          <p:stCondLst>
                                            <p:cond delay="0"/>
                                          </p:stCondLst>
                                        </p:cTn>
                                        <p:tgtEl>
                                          <p:spTgt spid="23"/>
                                        </p:tgtEl>
                                        <p:attrNameLst>
                                          <p:attrName>style.visibility</p:attrName>
                                        </p:attrNameLst>
                                      </p:cBhvr>
                                      <p:to>
                                        <p:strVal val="visible"/>
                                      </p:to>
                                    </p:set>
                                    <p:animEffect transition="in" filter="plus(in)">
                                      <p:cBhvr>
                                        <p:cTn id="64" dur="3000"/>
                                        <p:tgtEl>
                                          <p:spTgt spid="23"/>
                                        </p:tgtEl>
                                      </p:cBhvr>
                                    </p:animEffect>
                                  </p:childTnLst>
                                </p:cTn>
                              </p:par>
                              <p:par>
                                <p:cTn id="65" presetID="13" presetClass="entr" presetSubtype="16" fill="hold" grpId="0" nodeType="withEffect">
                                  <p:stCondLst>
                                    <p:cond delay="0"/>
                                  </p:stCondLst>
                                  <p:childTnLst>
                                    <p:set>
                                      <p:cBhvr>
                                        <p:cTn id="66" dur="1" fill="hold">
                                          <p:stCondLst>
                                            <p:cond delay="0"/>
                                          </p:stCondLst>
                                        </p:cTn>
                                        <p:tgtEl>
                                          <p:spTgt spid="24"/>
                                        </p:tgtEl>
                                        <p:attrNameLst>
                                          <p:attrName>style.visibility</p:attrName>
                                        </p:attrNameLst>
                                      </p:cBhvr>
                                      <p:to>
                                        <p:strVal val="visible"/>
                                      </p:to>
                                    </p:set>
                                    <p:animEffect transition="in" filter="plus(in)">
                                      <p:cBhvr>
                                        <p:cTn id="67" dur="3000"/>
                                        <p:tgtEl>
                                          <p:spTgt spid="24"/>
                                        </p:tgtEl>
                                      </p:cBhvr>
                                    </p:animEffect>
                                  </p:childTnLst>
                                </p:cTn>
                              </p:par>
                              <p:par>
                                <p:cTn id="68" presetID="13" presetClass="entr" presetSubtype="16" fill="hold" grpId="0" nodeType="withEffect">
                                  <p:stCondLst>
                                    <p:cond delay="0"/>
                                  </p:stCondLst>
                                  <p:childTnLst>
                                    <p:set>
                                      <p:cBhvr>
                                        <p:cTn id="69" dur="1" fill="hold">
                                          <p:stCondLst>
                                            <p:cond delay="0"/>
                                          </p:stCondLst>
                                        </p:cTn>
                                        <p:tgtEl>
                                          <p:spTgt spid="25"/>
                                        </p:tgtEl>
                                        <p:attrNameLst>
                                          <p:attrName>style.visibility</p:attrName>
                                        </p:attrNameLst>
                                      </p:cBhvr>
                                      <p:to>
                                        <p:strVal val="visible"/>
                                      </p:to>
                                    </p:set>
                                    <p:animEffect transition="in" filter="plus(in)">
                                      <p:cBhvr>
                                        <p:cTn id="70" dur="3000"/>
                                        <p:tgtEl>
                                          <p:spTgt spid="25"/>
                                        </p:tgtEl>
                                      </p:cBhvr>
                                    </p:animEffect>
                                  </p:childTnLst>
                                </p:cTn>
                              </p:par>
                              <p:par>
                                <p:cTn id="71" presetID="13" presetClass="entr" presetSubtype="16" fill="hold" grpId="0" nodeType="withEffect">
                                  <p:stCondLst>
                                    <p:cond delay="0"/>
                                  </p:stCondLst>
                                  <p:childTnLst>
                                    <p:set>
                                      <p:cBhvr>
                                        <p:cTn id="72" dur="1" fill="hold">
                                          <p:stCondLst>
                                            <p:cond delay="0"/>
                                          </p:stCondLst>
                                        </p:cTn>
                                        <p:tgtEl>
                                          <p:spTgt spid="26"/>
                                        </p:tgtEl>
                                        <p:attrNameLst>
                                          <p:attrName>style.visibility</p:attrName>
                                        </p:attrNameLst>
                                      </p:cBhvr>
                                      <p:to>
                                        <p:strVal val="visible"/>
                                      </p:to>
                                    </p:set>
                                    <p:animEffect transition="in" filter="plus(in)">
                                      <p:cBhvr>
                                        <p:cTn id="73" dur="3000"/>
                                        <p:tgtEl>
                                          <p:spTgt spid="26"/>
                                        </p:tgtEl>
                                      </p:cBhvr>
                                    </p:animEffect>
                                  </p:childTnLst>
                                </p:cTn>
                              </p:par>
                              <p:par>
                                <p:cTn id="74" presetID="13" presetClass="entr" presetSubtype="16" fill="hold" grpId="0" nodeType="withEffect">
                                  <p:stCondLst>
                                    <p:cond delay="0"/>
                                  </p:stCondLst>
                                  <p:childTnLst>
                                    <p:set>
                                      <p:cBhvr>
                                        <p:cTn id="75" dur="1" fill="hold">
                                          <p:stCondLst>
                                            <p:cond delay="0"/>
                                          </p:stCondLst>
                                        </p:cTn>
                                        <p:tgtEl>
                                          <p:spTgt spid="27"/>
                                        </p:tgtEl>
                                        <p:attrNameLst>
                                          <p:attrName>style.visibility</p:attrName>
                                        </p:attrNameLst>
                                      </p:cBhvr>
                                      <p:to>
                                        <p:strVal val="visible"/>
                                      </p:to>
                                    </p:set>
                                    <p:animEffect transition="in" filter="plus(in)">
                                      <p:cBhvr>
                                        <p:cTn id="76" dur="3000"/>
                                        <p:tgtEl>
                                          <p:spTgt spid="27"/>
                                        </p:tgtEl>
                                      </p:cBhvr>
                                    </p:animEffect>
                                  </p:childTnLst>
                                </p:cTn>
                              </p:par>
                              <p:par>
                                <p:cTn id="77" presetID="13" presetClass="entr" presetSubtype="16" fill="hold" grpId="0" nodeType="withEffect">
                                  <p:stCondLst>
                                    <p:cond delay="0"/>
                                  </p:stCondLst>
                                  <p:childTnLst>
                                    <p:set>
                                      <p:cBhvr>
                                        <p:cTn id="78" dur="1" fill="hold">
                                          <p:stCondLst>
                                            <p:cond delay="0"/>
                                          </p:stCondLst>
                                        </p:cTn>
                                        <p:tgtEl>
                                          <p:spTgt spid="28"/>
                                        </p:tgtEl>
                                        <p:attrNameLst>
                                          <p:attrName>style.visibility</p:attrName>
                                        </p:attrNameLst>
                                      </p:cBhvr>
                                      <p:to>
                                        <p:strVal val="visible"/>
                                      </p:to>
                                    </p:set>
                                    <p:animEffect transition="in" filter="plus(in)">
                                      <p:cBhvr>
                                        <p:cTn id="79" dur="3000"/>
                                        <p:tgtEl>
                                          <p:spTgt spid="28"/>
                                        </p:tgtEl>
                                      </p:cBhvr>
                                    </p:animEffect>
                                  </p:childTnLst>
                                </p:cTn>
                              </p:par>
                              <p:par>
                                <p:cTn id="80" presetID="13" presetClass="entr" presetSubtype="16" fill="hold" grpId="0" nodeType="withEffect">
                                  <p:stCondLst>
                                    <p:cond delay="0"/>
                                  </p:stCondLst>
                                  <p:childTnLst>
                                    <p:set>
                                      <p:cBhvr>
                                        <p:cTn id="81" dur="1" fill="hold">
                                          <p:stCondLst>
                                            <p:cond delay="0"/>
                                          </p:stCondLst>
                                        </p:cTn>
                                        <p:tgtEl>
                                          <p:spTgt spid="29"/>
                                        </p:tgtEl>
                                        <p:attrNameLst>
                                          <p:attrName>style.visibility</p:attrName>
                                        </p:attrNameLst>
                                      </p:cBhvr>
                                      <p:to>
                                        <p:strVal val="visible"/>
                                      </p:to>
                                    </p:set>
                                    <p:animEffect transition="in" filter="plus(in)">
                                      <p:cBhvr>
                                        <p:cTn id="82" dur="3000"/>
                                        <p:tgtEl>
                                          <p:spTgt spid="29"/>
                                        </p:tgtEl>
                                      </p:cBhvr>
                                    </p:animEffect>
                                  </p:childTnLst>
                                </p:cTn>
                              </p:par>
                              <p:par>
                                <p:cTn id="83" presetID="13" presetClass="entr" presetSubtype="16" fill="hold" grpId="0" nodeType="withEffect">
                                  <p:stCondLst>
                                    <p:cond delay="0"/>
                                  </p:stCondLst>
                                  <p:childTnLst>
                                    <p:set>
                                      <p:cBhvr>
                                        <p:cTn id="84" dur="1" fill="hold">
                                          <p:stCondLst>
                                            <p:cond delay="0"/>
                                          </p:stCondLst>
                                        </p:cTn>
                                        <p:tgtEl>
                                          <p:spTgt spid="30"/>
                                        </p:tgtEl>
                                        <p:attrNameLst>
                                          <p:attrName>style.visibility</p:attrName>
                                        </p:attrNameLst>
                                      </p:cBhvr>
                                      <p:to>
                                        <p:strVal val="visible"/>
                                      </p:to>
                                    </p:set>
                                    <p:animEffect transition="in" filter="plus(in)">
                                      <p:cBhvr>
                                        <p:cTn id="85" dur="3000"/>
                                        <p:tgtEl>
                                          <p:spTgt spid="30"/>
                                        </p:tgtEl>
                                      </p:cBhvr>
                                    </p:animEffect>
                                  </p:childTnLst>
                                </p:cTn>
                              </p:par>
                              <p:par>
                                <p:cTn id="86" presetID="13" presetClass="entr" presetSubtype="16" fill="hold" grpId="0" nodeType="withEffect">
                                  <p:stCondLst>
                                    <p:cond delay="0"/>
                                  </p:stCondLst>
                                  <p:childTnLst>
                                    <p:set>
                                      <p:cBhvr>
                                        <p:cTn id="87" dur="1" fill="hold">
                                          <p:stCondLst>
                                            <p:cond delay="0"/>
                                          </p:stCondLst>
                                        </p:cTn>
                                        <p:tgtEl>
                                          <p:spTgt spid="31"/>
                                        </p:tgtEl>
                                        <p:attrNameLst>
                                          <p:attrName>style.visibility</p:attrName>
                                        </p:attrNameLst>
                                      </p:cBhvr>
                                      <p:to>
                                        <p:strVal val="visible"/>
                                      </p:to>
                                    </p:set>
                                    <p:animEffect transition="in" filter="plus(in)">
                                      <p:cBhvr>
                                        <p:cTn id="88" dur="3000"/>
                                        <p:tgtEl>
                                          <p:spTgt spid="31"/>
                                        </p:tgtEl>
                                      </p:cBhvr>
                                    </p:animEffect>
                                  </p:childTnLst>
                                </p:cTn>
                              </p:par>
                              <p:par>
                                <p:cTn id="89" presetID="13" presetClass="entr" presetSubtype="16" fill="hold" grpId="0" nodeType="withEffect">
                                  <p:stCondLst>
                                    <p:cond delay="0"/>
                                  </p:stCondLst>
                                  <p:childTnLst>
                                    <p:set>
                                      <p:cBhvr>
                                        <p:cTn id="90" dur="1" fill="hold">
                                          <p:stCondLst>
                                            <p:cond delay="0"/>
                                          </p:stCondLst>
                                        </p:cTn>
                                        <p:tgtEl>
                                          <p:spTgt spid="32"/>
                                        </p:tgtEl>
                                        <p:attrNameLst>
                                          <p:attrName>style.visibility</p:attrName>
                                        </p:attrNameLst>
                                      </p:cBhvr>
                                      <p:to>
                                        <p:strVal val="visible"/>
                                      </p:to>
                                    </p:set>
                                    <p:animEffect transition="in" filter="plus(in)">
                                      <p:cBhvr>
                                        <p:cTn id="91" dur="3000"/>
                                        <p:tgtEl>
                                          <p:spTgt spid="32"/>
                                        </p:tgtEl>
                                      </p:cBhvr>
                                    </p:animEffect>
                                  </p:childTnLst>
                                </p:cTn>
                              </p:par>
                              <p:par>
                                <p:cTn id="92" presetID="13" presetClass="entr" presetSubtype="16" fill="hold" grpId="0" nodeType="withEffect">
                                  <p:stCondLst>
                                    <p:cond delay="0"/>
                                  </p:stCondLst>
                                  <p:childTnLst>
                                    <p:set>
                                      <p:cBhvr>
                                        <p:cTn id="93" dur="1" fill="hold">
                                          <p:stCondLst>
                                            <p:cond delay="0"/>
                                          </p:stCondLst>
                                        </p:cTn>
                                        <p:tgtEl>
                                          <p:spTgt spid="33"/>
                                        </p:tgtEl>
                                        <p:attrNameLst>
                                          <p:attrName>style.visibility</p:attrName>
                                        </p:attrNameLst>
                                      </p:cBhvr>
                                      <p:to>
                                        <p:strVal val="visible"/>
                                      </p:to>
                                    </p:set>
                                    <p:animEffect transition="in" filter="plus(in)">
                                      <p:cBhvr>
                                        <p:cTn id="94" dur="3000"/>
                                        <p:tgtEl>
                                          <p:spTgt spid="33"/>
                                        </p:tgtEl>
                                      </p:cBhvr>
                                    </p:animEffect>
                                  </p:childTnLst>
                                </p:cTn>
                              </p:par>
                              <p:par>
                                <p:cTn id="95" presetID="13" presetClass="entr" presetSubtype="16" fill="hold" grpId="0" nodeType="withEffect">
                                  <p:stCondLst>
                                    <p:cond delay="0"/>
                                  </p:stCondLst>
                                  <p:childTnLst>
                                    <p:set>
                                      <p:cBhvr>
                                        <p:cTn id="96" dur="1" fill="hold">
                                          <p:stCondLst>
                                            <p:cond delay="0"/>
                                          </p:stCondLst>
                                        </p:cTn>
                                        <p:tgtEl>
                                          <p:spTgt spid="34"/>
                                        </p:tgtEl>
                                        <p:attrNameLst>
                                          <p:attrName>style.visibility</p:attrName>
                                        </p:attrNameLst>
                                      </p:cBhvr>
                                      <p:to>
                                        <p:strVal val="visible"/>
                                      </p:to>
                                    </p:set>
                                    <p:animEffect transition="in" filter="plus(in)">
                                      <p:cBhvr>
                                        <p:cTn id="97" dur="3000"/>
                                        <p:tgtEl>
                                          <p:spTgt spid="34"/>
                                        </p:tgtEl>
                                      </p:cBhvr>
                                    </p:animEffect>
                                  </p:childTnLst>
                                </p:cTn>
                              </p:par>
                              <p:par>
                                <p:cTn id="98" presetID="13" presetClass="entr" presetSubtype="16" fill="hold" grpId="0" nodeType="withEffect">
                                  <p:stCondLst>
                                    <p:cond delay="0"/>
                                  </p:stCondLst>
                                  <p:childTnLst>
                                    <p:set>
                                      <p:cBhvr>
                                        <p:cTn id="99" dur="1" fill="hold">
                                          <p:stCondLst>
                                            <p:cond delay="0"/>
                                          </p:stCondLst>
                                        </p:cTn>
                                        <p:tgtEl>
                                          <p:spTgt spid="35"/>
                                        </p:tgtEl>
                                        <p:attrNameLst>
                                          <p:attrName>style.visibility</p:attrName>
                                        </p:attrNameLst>
                                      </p:cBhvr>
                                      <p:to>
                                        <p:strVal val="visible"/>
                                      </p:to>
                                    </p:set>
                                    <p:animEffect transition="in" filter="plus(in)">
                                      <p:cBhvr>
                                        <p:cTn id="100" dur="3000"/>
                                        <p:tgtEl>
                                          <p:spTgt spid="35"/>
                                        </p:tgtEl>
                                      </p:cBhvr>
                                    </p:animEffect>
                                  </p:childTnLst>
                                </p:cTn>
                              </p:par>
                              <p:par>
                                <p:cTn id="101" presetID="13" presetClass="entr" presetSubtype="16" fill="hold" grpId="0" nodeType="withEffect">
                                  <p:stCondLst>
                                    <p:cond delay="0"/>
                                  </p:stCondLst>
                                  <p:childTnLst>
                                    <p:set>
                                      <p:cBhvr>
                                        <p:cTn id="102" dur="1" fill="hold">
                                          <p:stCondLst>
                                            <p:cond delay="0"/>
                                          </p:stCondLst>
                                        </p:cTn>
                                        <p:tgtEl>
                                          <p:spTgt spid="36"/>
                                        </p:tgtEl>
                                        <p:attrNameLst>
                                          <p:attrName>style.visibility</p:attrName>
                                        </p:attrNameLst>
                                      </p:cBhvr>
                                      <p:to>
                                        <p:strVal val="visible"/>
                                      </p:to>
                                    </p:set>
                                    <p:animEffect transition="in" filter="plus(in)">
                                      <p:cBhvr>
                                        <p:cTn id="103" dur="3000"/>
                                        <p:tgtEl>
                                          <p:spTgt spid="36"/>
                                        </p:tgtEl>
                                      </p:cBhvr>
                                    </p:animEffect>
                                  </p:childTnLst>
                                </p:cTn>
                              </p:par>
                              <p:par>
                                <p:cTn id="104" presetID="2" presetClass="entr" presetSubtype="8" fill="hold" grpId="1" nodeType="withEffect">
                                  <p:stCondLst>
                                    <p:cond delay="0"/>
                                  </p:stCondLst>
                                  <p:childTnLst>
                                    <p:set>
                                      <p:cBhvr>
                                        <p:cTn id="105" dur="1" fill="hold">
                                          <p:stCondLst>
                                            <p:cond delay="0"/>
                                          </p:stCondLst>
                                        </p:cTn>
                                        <p:tgtEl>
                                          <p:spTgt spid="5"/>
                                        </p:tgtEl>
                                        <p:attrNameLst>
                                          <p:attrName>style.visibility</p:attrName>
                                        </p:attrNameLst>
                                      </p:cBhvr>
                                      <p:to>
                                        <p:strVal val="visible"/>
                                      </p:to>
                                    </p:set>
                                    <p:anim calcmode="lin" valueType="num">
                                      <p:cBhvr additive="base">
                                        <p:cTn id="106" dur="3000" fill="hold"/>
                                        <p:tgtEl>
                                          <p:spTgt spid="5"/>
                                        </p:tgtEl>
                                        <p:attrNameLst>
                                          <p:attrName>ppt_x</p:attrName>
                                        </p:attrNameLst>
                                      </p:cBhvr>
                                      <p:tavLst>
                                        <p:tav tm="0">
                                          <p:val>
                                            <p:strVal val="0-#ppt_w/2"/>
                                          </p:val>
                                        </p:tav>
                                        <p:tav tm="100000">
                                          <p:val>
                                            <p:strVal val="#ppt_x"/>
                                          </p:val>
                                        </p:tav>
                                      </p:tavLst>
                                    </p:anim>
                                    <p:anim calcmode="lin" valueType="num">
                                      <p:cBhvr additive="base">
                                        <p:cTn id="107" dur="3000" fill="hold"/>
                                        <p:tgtEl>
                                          <p:spTgt spid="5"/>
                                        </p:tgtEl>
                                        <p:attrNameLst>
                                          <p:attrName>ppt_y</p:attrName>
                                        </p:attrNameLst>
                                      </p:cBhvr>
                                      <p:tavLst>
                                        <p:tav tm="0">
                                          <p:val>
                                            <p:strVal val="#ppt_y"/>
                                          </p:val>
                                        </p:tav>
                                        <p:tav tm="100000">
                                          <p:val>
                                            <p:strVal val="#ppt_y"/>
                                          </p:val>
                                        </p:tav>
                                      </p:tavLst>
                                    </p:anim>
                                  </p:childTnLst>
                                </p:cTn>
                              </p:par>
                              <p:par>
                                <p:cTn id="108" presetID="2" presetClass="entr" presetSubtype="8" fill="hold" grpId="1" nodeType="withEffect">
                                  <p:stCondLst>
                                    <p:cond delay="0"/>
                                  </p:stCondLst>
                                  <p:childTnLst>
                                    <p:set>
                                      <p:cBhvr>
                                        <p:cTn id="109" dur="1" fill="hold">
                                          <p:stCondLst>
                                            <p:cond delay="0"/>
                                          </p:stCondLst>
                                        </p:cTn>
                                        <p:tgtEl>
                                          <p:spTgt spid="6"/>
                                        </p:tgtEl>
                                        <p:attrNameLst>
                                          <p:attrName>style.visibility</p:attrName>
                                        </p:attrNameLst>
                                      </p:cBhvr>
                                      <p:to>
                                        <p:strVal val="visible"/>
                                      </p:to>
                                    </p:set>
                                    <p:anim calcmode="lin" valueType="num">
                                      <p:cBhvr additive="base">
                                        <p:cTn id="110" dur="3000" fill="hold"/>
                                        <p:tgtEl>
                                          <p:spTgt spid="6"/>
                                        </p:tgtEl>
                                        <p:attrNameLst>
                                          <p:attrName>ppt_x</p:attrName>
                                        </p:attrNameLst>
                                      </p:cBhvr>
                                      <p:tavLst>
                                        <p:tav tm="0">
                                          <p:val>
                                            <p:strVal val="0-#ppt_w/2"/>
                                          </p:val>
                                        </p:tav>
                                        <p:tav tm="100000">
                                          <p:val>
                                            <p:strVal val="#ppt_x"/>
                                          </p:val>
                                        </p:tav>
                                      </p:tavLst>
                                    </p:anim>
                                    <p:anim calcmode="lin" valueType="num">
                                      <p:cBhvr additive="base">
                                        <p:cTn id="111" dur="3000" fill="hold"/>
                                        <p:tgtEl>
                                          <p:spTgt spid="6"/>
                                        </p:tgtEl>
                                        <p:attrNameLst>
                                          <p:attrName>ppt_y</p:attrName>
                                        </p:attrNameLst>
                                      </p:cBhvr>
                                      <p:tavLst>
                                        <p:tav tm="0">
                                          <p:val>
                                            <p:strVal val="#ppt_y"/>
                                          </p:val>
                                        </p:tav>
                                        <p:tav tm="100000">
                                          <p:val>
                                            <p:strVal val="#ppt_y"/>
                                          </p:val>
                                        </p:tav>
                                      </p:tavLst>
                                    </p:anim>
                                  </p:childTnLst>
                                </p:cTn>
                              </p:par>
                              <p:par>
                                <p:cTn id="112" presetID="2" presetClass="entr" presetSubtype="8" fill="hold" grpId="1" nodeType="withEffect">
                                  <p:stCondLst>
                                    <p:cond delay="0"/>
                                  </p:stCondLst>
                                  <p:childTnLst>
                                    <p:set>
                                      <p:cBhvr>
                                        <p:cTn id="113" dur="1" fill="hold">
                                          <p:stCondLst>
                                            <p:cond delay="0"/>
                                          </p:stCondLst>
                                        </p:cTn>
                                        <p:tgtEl>
                                          <p:spTgt spid="7"/>
                                        </p:tgtEl>
                                        <p:attrNameLst>
                                          <p:attrName>style.visibility</p:attrName>
                                        </p:attrNameLst>
                                      </p:cBhvr>
                                      <p:to>
                                        <p:strVal val="visible"/>
                                      </p:to>
                                    </p:set>
                                    <p:anim calcmode="lin" valueType="num">
                                      <p:cBhvr additive="base">
                                        <p:cTn id="114" dur="3000" fill="hold"/>
                                        <p:tgtEl>
                                          <p:spTgt spid="7"/>
                                        </p:tgtEl>
                                        <p:attrNameLst>
                                          <p:attrName>ppt_x</p:attrName>
                                        </p:attrNameLst>
                                      </p:cBhvr>
                                      <p:tavLst>
                                        <p:tav tm="0">
                                          <p:val>
                                            <p:strVal val="0-#ppt_w/2"/>
                                          </p:val>
                                        </p:tav>
                                        <p:tav tm="100000">
                                          <p:val>
                                            <p:strVal val="#ppt_x"/>
                                          </p:val>
                                        </p:tav>
                                      </p:tavLst>
                                    </p:anim>
                                    <p:anim calcmode="lin" valueType="num">
                                      <p:cBhvr additive="base">
                                        <p:cTn id="115" dur="3000" fill="hold"/>
                                        <p:tgtEl>
                                          <p:spTgt spid="7"/>
                                        </p:tgtEl>
                                        <p:attrNameLst>
                                          <p:attrName>ppt_y</p:attrName>
                                        </p:attrNameLst>
                                      </p:cBhvr>
                                      <p:tavLst>
                                        <p:tav tm="0">
                                          <p:val>
                                            <p:strVal val="#ppt_y"/>
                                          </p:val>
                                        </p:tav>
                                        <p:tav tm="100000">
                                          <p:val>
                                            <p:strVal val="#ppt_y"/>
                                          </p:val>
                                        </p:tav>
                                      </p:tavLst>
                                    </p:anim>
                                  </p:childTnLst>
                                </p:cTn>
                              </p:par>
                              <p:par>
                                <p:cTn id="116" presetID="2" presetClass="entr" presetSubtype="8" fill="hold" grpId="1" nodeType="withEffect">
                                  <p:stCondLst>
                                    <p:cond delay="0"/>
                                  </p:stCondLst>
                                  <p:childTnLst>
                                    <p:set>
                                      <p:cBhvr>
                                        <p:cTn id="117" dur="1" fill="hold">
                                          <p:stCondLst>
                                            <p:cond delay="0"/>
                                          </p:stCondLst>
                                        </p:cTn>
                                        <p:tgtEl>
                                          <p:spTgt spid="8"/>
                                        </p:tgtEl>
                                        <p:attrNameLst>
                                          <p:attrName>style.visibility</p:attrName>
                                        </p:attrNameLst>
                                      </p:cBhvr>
                                      <p:to>
                                        <p:strVal val="visible"/>
                                      </p:to>
                                    </p:set>
                                    <p:anim calcmode="lin" valueType="num">
                                      <p:cBhvr additive="base">
                                        <p:cTn id="118" dur="3000" fill="hold"/>
                                        <p:tgtEl>
                                          <p:spTgt spid="8"/>
                                        </p:tgtEl>
                                        <p:attrNameLst>
                                          <p:attrName>ppt_x</p:attrName>
                                        </p:attrNameLst>
                                      </p:cBhvr>
                                      <p:tavLst>
                                        <p:tav tm="0">
                                          <p:val>
                                            <p:strVal val="0-#ppt_w/2"/>
                                          </p:val>
                                        </p:tav>
                                        <p:tav tm="100000">
                                          <p:val>
                                            <p:strVal val="#ppt_x"/>
                                          </p:val>
                                        </p:tav>
                                      </p:tavLst>
                                    </p:anim>
                                    <p:anim calcmode="lin" valueType="num">
                                      <p:cBhvr additive="base">
                                        <p:cTn id="119" dur="3000" fill="hold"/>
                                        <p:tgtEl>
                                          <p:spTgt spid="8"/>
                                        </p:tgtEl>
                                        <p:attrNameLst>
                                          <p:attrName>ppt_y</p:attrName>
                                        </p:attrNameLst>
                                      </p:cBhvr>
                                      <p:tavLst>
                                        <p:tav tm="0">
                                          <p:val>
                                            <p:strVal val="#ppt_y"/>
                                          </p:val>
                                        </p:tav>
                                        <p:tav tm="100000">
                                          <p:val>
                                            <p:strVal val="#ppt_y"/>
                                          </p:val>
                                        </p:tav>
                                      </p:tavLst>
                                    </p:anim>
                                  </p:childTnLst>
                                </p:cTn>
                              </p:par>
                              <p:par>
                                <p:cTn id="120" presetID="2" presetClass="entr" presetSubtype="8" fill="hold" grpId="1" nodeType="withEffect">
                                  <p:stCondLst>
                                    <p:cond delay="0"/>
                                  </p:stCondLst>
                                  <p:childTnLst>
                                    <p:set>
                                      <p:cBhvr>
                                        <p:cTn id="121" dur="1" fill="hold">
                                          <p:stCondLst>
                                            <p:cond delay="0"/>
                                          </p:stCondLst>
                                        </p:cTn>
                                        <p:tgtEl>
                                          <p:spTgt spid="9"/>
                                        </p:tgtEl>
                                        <p:attrNameLst>
                                          <p:attrName>style.visibility</p:attrName>
                                        </p:attrNameLst>
                                      </p:cBhvr>
                                      <p:to>
                                        <p:strVal val="visible"/>
                                      </p:to>
                                    </p:set>
                                    <p:anim calcmode="lin" valueType="num">
                                      <p:cBhvr additive="base">
                                        <p:cTn id="122" dur="3000" fill="hold"/>
                                        <p:tgtEl>
                                          <p:spTgt spid="9"/>
                                        </p:tgtEl>
                                        <p:attrNameLst>
                                          <p:attrName>ppt_x</p:attrName>
                                        </p:attrNameLst>
                                      </p:cBhvr>
                                      <p:tavLst>
                                        <p:tav tm="0">
                                          <p:val>
                                            <p:strVal val="0-#ppt_w/2"/>
                                          </p:val>
                                        </p:tav>
                                        <p:tav tm="100000">
                                          <p:val>
                                            <p:strVal val="#ppt_x"/>
                                          </p:val>
                                        </p:tav>
                                      </p:tavLst>
                                    </p:anim>
                                    <p:anim calcmode="lin" valueType="num">
                                      <p:cBhvr additive="base">
                                        <p:cTn id="123" dur="3000" fill="hold"/>
                                        <p:tgtEl>
                                          <p:spTgt spid="9"/>
                                        </p:tgtEl>
                                        <p:attrNameLst>
                                          <p:attrName>ppt_y</p:attrName>
                                        </p:attrNameLst>
                                      </p:cBhvr>
                                      <p:tavLst>
                                        <p:tav tm="0">
                                          <p:val>
                                            <p:strVal val="#ppt_y"/>
                                          </p:val>
                                        </p:tav>
                                        <p:tav tm="100000">
                                          <p:val>
                                            <p:strVal val="#ppt_y"/>
                                          </p:val>
                                        </p:tav>
                                      </p:tavLst>
                                    </p:anim>
                                  </p:childTnLst>
                                </p:cTn>
                              </p:par>
                              <p:par>
                                <p:cTn id="124" presetID="2" presetClass="entr" presetSubtype="8" fill="hold" grpId="1" nodeType="withEffect">
                                  <p:stCondLst>
                                    <p:cond delay="0"/>
                                  </p:stCondLst>
                                  <p:childTnLst>
                                    <p:set>
                                      <p:cBhvr>
                                        <p:cTn id="125" dur="1" fill="hold">
                                          <p:stCondLst>
                                            <p:cond delay="0"/>
                                          </p:stCondLst>
                                        </p:cTn>
                                        <p:tgtEl>
                                          <p:spTgt spid="10"/>
                                        </p:tgtEl>
                                        <p:attrNameLst>
                                          <p:attrName>style.visibility</p:attrName>
                                        </p:attrNameLst>
                                      </p:cBhvr>
                                      <p:to>
                                        <p:strVal val="visible"/>
                                      </p:to>
                                    </p:set>
                                    <p:anim calcmode="lin" valueType="num">
                                      <p:cBhvr additive="base">
                                        <p:cTn id="126" dur="3000" fill="hold"/>
                                        <p:tgtEl>
                                          <p:spTgt spid="10"/>
                                        </p:tgtEl>
                                        <p:attrNameLst>
                                          <p:attrName>ppt_x</p:attrName>
                                        </p:attrNameLst>
                                      </p:cBhvr>
                                      <p:tavLst>
                                        <p:tav tm="0">
                                          <p:val>
                                            <p:strVal val="0-#ppt_w/2"/>
                                          </p:val>
                                        </p:tav>
                                        <p:tav tm="100000">
                                          <p:val>
                                            <p:strVal val="#ppt_x"/>
                                          </p:val>
                                        </p:tav>
                                      </p:tavLst>
                                    </p:anim>
                                    <p:anim calcmode="lin" valueType="num">
                                      <p:cBhvr additive="base">
                                        <p:cTn id="127" dur="3000" fill="hold"/>
                                        <p:tgtEl>
                                          <p:spTgt spid="10"/>
                                        </p:tgtEl>
                                        <p:attrNameLst>
                                          <p:attrName>ppt_y</p:attrName>
                                        </p:attrNameLst>
                                      </p:cBhvr>
                                      <p:tavLst>
                                        <p:tav tm="0">
                                          <p:val>
                                            <p:strVal val="#ppt_y"/>
                                          </p:val>
                                        </p:tav>
                                        <p:tav tm="100000">
                                          <p:val>
                                            <p:strVal val="#ppt_y"/>
                                          </p:val>
                                        </p:tav>
                                      </p:tavLst>
                                    </p:anim>
                                  </p:childTnLst>
                                </p:cTn>
                              </p:par>
                              <p:par>
                                <p:cTn id="128" presetID="2" presetClass="entr" presetSubtype="8" fill="hold" grpId="1" nodeType="withEffect">
                                  <p:stCondLst>
                                    <p:cond delay="0"/>
                                  </p:stCondLst>
                                  <p:childTnLst>
                                    <p:set>
                                      <p:cBhvr>
                                        <p:cTn id="129" dur="1" fill="hold">
                                          <p:stCondLst>
                                            <p:cond delay="0"/>
                                          </p:stCondLst>
                                        </p:cTn>
                                        <p:tgtEl>
                                          <p:spTgt spid="11"/>
                                        </p:tgtEl>
                                        <p:attrNameLst>
                                          <p:attrName>style.visibility</p:attrName>
                                        </p:attrNameLst>
                                      </p:cBhvr>
                                      <p:to>
                                        <p:strVal val="visible"/>
                                      </p:to>
                                    </p:set>
                                    <p:anim calcmode="lin" valueType="num">
                                      <p:cBhvr additive="base">
                                        <p:cTn id="130" dur="3000" fill="hold"/>
                                        <p:tgtEl>
                                          <p:spTgt spid="11"/>
                                        </p:tgtEl>
                                        <p:attrNameLst>
                                          <p:attrName>ppt_x</p:attrName>
                                        </p:attrNameLst>
                                      </p:cBhvr>
                                      <p:tavLst>
                                        <p:tav tm="0">
                                          <p:val>
                                            <p:strVal val="0-#ppt_w/2"/>
                                          </p:val>
                                        </p:tav>
                                        <p:tav tm="100000">
                                          <p:val>
                                            <p:strVal val="#ppt_x"/>
                                          </p:val>
                                        </p:tav>
                                      </p:tavLst>
                                    </p:anim>
                                    <p:anim calcmode="lin" valueType="num">
                                      <p:cBhvr additive="base">
                                        <p:cTn id="131" dur="3000" fill="hold"/>
                                        <p:tgtEl>
                                          <p:spTgt spid="11"/>
                                        </p:tgtEl>
                                        <p:attrNameLst>
                                          <p:attrName>ppt_y</p:attrName>
                                        </p:attrNameLst>
                                      </p:cBhvr>
                                      <p:tavLst>
                                        <p:tav tm="0">
                                          <p:val>
                                            <p:strVal val="#ppt_y"/>
                                          </p:val>
                                        </p:tav>
                                        <p:tav tm="100000">
                                          <p:val>
                                            <p:strVal val="#ppt_y"/>
                                          </p:val>
                                        </p:tav>
                                      </p:tavLst>
                                    </p:anim>
                                  </p:childTnLst>
                                </p:cTn>
                              </p:par>
                              <p:par>
                                <p:cTn id="132" presetID="2" presetClass="entr" presetSubtype="8" fill="hold" grpId="1" nodeType="withEffect">
                                  <p:stCondLst>
                                    <p:cond delay="0"/>
                                  </p:stCondLst>
                                  <p:childTnLst>
                                    <p:set>
                                      <p:cBhvr>
                                        <p:cTn id="133" dur="1" fill="hold">
                                          <p:stCondLst>
                                            <p:cond delay="0"/>
                                          </p:stCondLst>
                                        </p:cTn>
                                        <p:tgtEl>
                                          <p:spTgt spid="12"/>
                                        </p:tgtEl>
                                        <p:attrNameLst>
                                          <p:attrName>style.visibility</p:attrName>
                                        </p:attrNameLst>
                                      </p:cBhvr>
                                      <p:to>
                                        <p:strVal val="visible"/>
                                      </p:to>
                                    </p:set>
                                    <p:anim calcmode="lin" valueType="num">
                                      <p:cBhvr additive="base">
                                        <p:cTn id="134" dur="3000" fill="hold"/>
                                        <p:tgtEl>
                                          <p:spTgt spid="12"/>
                                        </p:tgtEl>
                                        <p:attrNameLst>
                                          <p:attrName>ppt_x</p:attrName>
                                        </p:attrNameLst>
                                      </p:cBhvr>
                                      <p:tavLst>
                                        <p:tav tm="0">
                                          <p:val>
                                            <p:strVal val="0-#ppt_w/2"/>
                                          </p:val>
                                        </p:tav>
                                        <p:tav tm="100000">
                                          <p:val>
                                            <p:strVal val="#ppt_x"/>
                                          </p:val>
                                        </p:tav>
                                      </p:tavLst>
                                    </p:anim>
                                    <p:anim calcmode="lin" valueType="num">
                                      <p:cBhvr additive="base">
                                        <p:cTn id="135" dur="3000" fill="hold"/>
                                        <p:tgtEl>
                                          <p:spTgt spid="12"/>
                                        </p:tgtEl>
                                        <p:attrNameLst>
                                          <p:attrName>ppt_y</p:attrName>
                                        </p:attrNameLst>
                                      </p:cBhvr>
                                      <p:tavLst>
                                        <p:tav tm="0">
                                          <p:val>
                                            <p:strVal val="#ppt_y"/>
                                          </p:val>
                                        </p:tav>
                                        <p:tav tm="100000">
                                          <p:val>
                                            <p:strVal val="#ppt_y"/>
                                          </p:val>
                                        </p:tav>
                                      </p:tavLst>
                                    </p:anim>
                                  </p:childTnLst>
                                </p:cTn>
                              </p:par>
                              <p:par>
                                <p:cTn id="136" presetID="2" presetClass="entr" presetSubtype="8" fill="hold" grpId="1" nodeType="withEffect">
                                  <p:stCondLst>
                                    <p:cond delay="0"/>
                                  </p:stCondLst>
                                  <p:childTnLst>
                                    <p:set>
                                      <p:cBhvr>
                                        <p:cTn id="137" dur="1" fill="hold">
                                          <p:stCondLst>
                                            <p:cond delay="0"/>
                                          </p:stCondLst>
                                        </p:cTn>
                                        <p:tgtEl>
                                          <p:spTgt spid="13"/>
                                        </p:tgtEl>
                                        <p:attrNameLst>
                                          <p:attrName>style.visibility</p:attrName>
                                        </p:attrNameLst>
                                      </p:cBhvr>
                                      <p:to>
                                        <p:strVal val="visible"/>
                                      </p:to>
                                    </p:set>
                                    <p:anim calcmode="lin" valueType="num">
                                      <p:cBhvr additive="base">
                                        <p:cTn id="138" dur="3000" fill="hold"/>
                                        <p:tgtEl>
                                          <p:spTgt spid="13"/>
                                        </p:tgtEl>
                                        <p:attrNameLst>
                                          <p:attrName>ppt_x</p:attrName>
                                        </p:attrNameLst>
                                      </p:cBhvr>
                                      <p:tavLst>
                                        <p:tav tm="0">
                                          <p:val>
                                            <p:strVal val="0-#ppt_w/2"/>
                                          </p:val>
                                        </p:tav>
                                        <p:tav tm="100000">
                                          <p:val>
                                            <p:strVal val="#ppt_x"/>
                                          </p:val>
                                        </p:tav>
                                      </p:tavLst>
                                    </p:anim>
                                    <p:anim calcmode="lin" valueType="num">
                                      <p:cBhvr additive="base">
                                        <p:cTn id="139" dur="3000" fill="hold"/>
                                        <p:tgtEl>
                                          <p:spTgt spid="13"/>
                                        </p:tgtEl>
                                        <p:attrNameLst>
                                          <p:attrName>ppt_y</p:attrName>
                                        </p:attrNameLst>
                                      </p:cBhvr>
                                      <p:tavLst>
                                        <p:tav tm="0">
                                          <p:val>
                                            <p:strVal val="#ppt_y"/>
                                          </p:val>
                                        </p:tav>
                                        <p:tav tm="100000">
                                          <p:val>
                                            <p:strVal val="#ppt_y"/>
                                          </p:val>
                                        </p:tav>
                                      </p:tavLst>
                                    </p:anim>
                                  </p:childTnLst>
                                </p:cTn>
                              </p:par>
                              <p:par>
                                <p:cTn id="140" presetID="2" presetClass="entr" presetSubtype="8" fill="hold" grpId="1" nodeType="withEffect">
                                  <p:stCondLst>
                                    <p:cond delay="0"/>
                                  </p:stCondLst>
                                  <p:childTnLst>
                                    <p:set>
                                      <p:cBhvr>
                                        <p:cTn id="141" dur="1" fill="hold">
                                          <p:stCondLst>
                                            <p:cond delay="0"/>
                                          </p:stCondLst>
                                        </p:cTn>
                                        <p:tgtEl>
                                          <p:spTgt spid="14"/>
                                        </p:tgtEl>
                                        <p:attrNameLst>
                                          <p:attrName>style.visibility</p:attrName>
                                        </p:attrNameLst>
                                      </p:cBhvr>
                                      <p:to>
                                        <p:strVal val="visible"/>
                                      </p:to>
                                    </p:set>
                                    <p:anim calcmode="lin" valueType="num">
                                      <p:cBhvr additive="base">
                                        <p:cTn id="142" dur="3000" fill="hold"/>
                                        <p:tgtEl>
                                          <p:spTgt spid="14"/>
                                        </p:tgtEl>
                                        <p:attrNameLst>
                                          <p:attrName>ppt_x</p:attrName>
                                        </p:attrNameLst>
                                      </p:cBhvr>
                                      <p:tavLst>
                                        <p:tav tm="0">
                                          <p:val>
                                            <p:strVal val="0-#ppt_w/2"/>
                                          </p:val>
                                        </p:tav>
                                        <p:tav tm="100000">
                                          <p:val>
                                            <p:strVal val="#ppt_x"/>
                                          </p:val>
                                        </p:tav>
                                      </p:tavLst>
                                    </p:anim>
                                    <p:anim calcmode="lin" valueType="num">
                                      <p:cBhvr additive="base">
                                        <p:cTn id="143" dur="3000" fill="hold"/>
                                        <p:tgtEl>
                                          <p:spTgt spid="14"/>
                                        </p:tgtEl>
                                        <p:attrNameLst>
                                          <p:attrName>ppt_y</p:attrName>
                                        </p:attrNameLst>
                                      </p:cBhvr>
                                      <p:tavLst>
                                        <p:tav tm="0">
                                          <p:val>
                                            <p:strVal val="#ppt_y"/>
                                          </p:val>
                                        </p:tav>
                                        <p:tav tm="100000">
                                          <p:val>
                                            <p:strVal val="#ppt_y"/>
                                          </p:val>
                                        </p:tav>
                                      </p:tavLst>
                                    </p:anim>
                                  </p:childTnLst>
                                </p:cTn>
                              </p:par>
                              <p:par>
                                <p:cTn id="144" presetID="2" presetClass="entr" presetSubtype="8" fill="hold" grpId="1" nodeType="withEffect">
                                  <p:stCondLst>
                                    <p:cond delay="0"/>
                                  </p:stCondLst>
                                  <p:childTnLst>
                                    <p:set>
                                      <p:cBhvr>
                                        <p:cTn id="145" dur="1" fill="hold">
                                          <p:stCondLst>
                                            <p:cond delay="0"/>
                                          </p:stCondLst>
                                        </p:cTn>
                                        <p:tgtEl>
                                          <p:spTgt spid="15"/>
                                        </p:tgtEl>
                                        <p:attrNameLst>
                                          <p:attrName>style.visibility</p:attrName>
                                        </p:attrNameLst>
                                      </p:cBhvr>
                                      <p:to>
                                        <p:strVal val="visible"/>
                                      </p:to>
                                    </p:set>
                                    <p:anim calcmode="lin" valueType="num">
                                      <p:cBhvr additive="base">
                                        <p:cTn id="146" dur="3000" fill="hold"/>
                                        <p:tgtEl>
                                          <p:spTgt spid="15"/>
                                        </p:tgtEl>
                                        <p:attrNameLst>
                                          <p:attrName>ppt_x</p:attrName>
                                        </p:attrNameLst>
                                      </p:cBhvr>
                                      <p:tavLst>
                                        <p:tav tm="0">
                                          <p:val>
                                            <p:strVal val="0-#ppt_w/2"/>
                                          </p:val>
                                        </p:tav>
                                        <p:tav tm="100000">
                                          <p:val>
                                            <p:strVal val="#ppt_x"/>
                                          </p:val>
                                        </p:tav>
                                      </p:tavLst>
                                    </p:anim>
                                    <p:anim calcmode="lin" valueType="num">
                                      <p:cBhvr additive="base">
                                        <p:cTn id="147" dur="3000" fill="hold"/>
                                        <p:tgtEl>
                                          <p:spTgt spid="15"/>
                                        </p:tgtEl>
                                        <p:attrNameLst>
                                          <p:attrName>ppt_y</p:attrName>
                                        </p:attrNameLst>
                                      </p:cBhvr>
                                      <p:tavLst>
                                        <p:tav tm="0">
                                          <p:val>
                                            <p:strVal val="#ppt_y"/>
                                          </p:val>
                                        </p:tav>
                                        <p:tav tm="100000">
                                          <p:val>
                                            <p:strVal val="#ppt_y"/>
                                          </p:val>
                                        </p:tav>
                                      </p:tavLst>
                                    </p:anim>
                                  </p:childTnLst>
                                </p:cTn>
                              </p:par>
                              <p:par>
                                <p:cTn id="148" presetID="2" presetClass="entr" presetSubtype="8" fill="hold" grpId="1" nodeType="withEffect">
                                  <p:stCondLst>
                                    <p:cond delay="0"/>
                                  </p:stCondLst>
                                  <p:childTnLst>
                                    <p:set>
                                      <p:cBhvr>
                                        <p:cTn id="149" dur="1" fill="hold">
                                          <p:stCondLst>
                                            <p:cond delay="0"/>
                                          </p:stCondLst>
                                        </p:cTn>
                                        <p:tgtEl>
                                          <p:spTgt spid="16"/>
                                        </p:tgtEl>
                                        <p:attrNameLst>
                                          <p:attrName>style.visibility</p:attrName>
                                        </p:attrNameLst>
                                      </p:cBhvr>
                                      <p:to>
                                        <p:strVal val="visible"/>
                                      </p:to>
                                    </p:set>
                                    <p:anim calcmode="lin" valueType="num">
                                      <p:cBhvr additive="base">
                                        <p:cTn id="150" dur="3000" fill="hold"/>
                                        <p:tgtEl>
                                          <p:spTgt spid="16"/>
                                        </p:tgtEl>
                                        <p:attrNameLst>
                                          <p:attrName>ppt_x</p:attrName>
                                        </p:attrNameLst>
                                      </p:cBhvr>
                                      <p:tavLst>
                                        <p:tav tm="0">
                                          <p:val>
                                            <p:strVal val="0-#ppt_w/2"/>
                                          </p:val>
                                        </p:tav>
                                        <p:tav tm="100000">
                                          <p:val>
                                            <p:strVal val="#ppt_x"/>
                                          </p:val>
                                        </p:tav>
                                      </p:tavLst>
                                    </p:anim>
                                    <p:anim calcmode="lin" valueType="num">
                                      <p:cBhvr additive="base">
                                        <p:cTn id="151" dur="3000" fill="hold"/>
                                        <p:tgtEl>
                                          <p:spTgt spid="16"/>
                                        </p:tgtEl>
                                        <p:attrNameLst>
                                          <p:attrName>ppt_y</p:attrName>
                                        </p:attrNameLst>
                                      </p:cBhvr>
                                      <p:tavLst>
                                        <p:tav tm="0">
                                          <p:val>
                                            <p:strVal val="#ppt_y"/>
                                          </p:val>
                                        </p:tav>
                                        <p:tav tm="100000">
                                          <p:val>
                                            <p:strVal val="#ppt_y"/>
                                          </p:val>
                                        </p:tav>
                                      </p:tavLst>
                                    </p:anim>
                                  </p:childTnLst>
                                </p:cTn>
                              </p:par>
                              <p:par>
                                <p:cTn id="152" presetID="2" presetClass="entr" presetSubtype="8" fill="hold" grpId="1" nodeType="withEffect">
                                  <p:stCondLst>
                                    <p:cond delay="0"/>
                                  </p:stCondLst>
                                  <p:childTnLst>
                                    <p:set>
                                      <p:cBhvr>
                                        <p:cTn id="153" dur="1" fill="hold">
                                          <p:stCondLst>
                                            <p:cond delay="0"/>
                                          </p:stCondLst>
                                        </p:cTn>
                                        <p:tgtEl>
                                          <p:spTgt spid="17"/>
                                        </p:tgtEl>
                                        <p:attrNameLst>
                                          <p:attrName>style.visibility</p:attrName>
                                        </p:attrNameLst>
                                      </p:cBhvr>
                                      <p:to>
                                        <p:strVal val="visible"/>
                                      </p:to>
                                    </p:set>
                                    <p:anim calcmode="lin" valueType="num">
                                      <p:cBhvr additive="base">
                                        <p:cTn id="154" dur="3000" fill="hold"/>
                                        <p:tgtEl>
                                          <p:spTgt spid="17"/>
                                        </p:tgtEl>
                                        <p:attrNameLst>
                                          <p:attrName>ppt_x</p:attrName>
                                        </p:attrNameLst>
                                      </p:cBhvr>
                                      <p:tavLst>
                                        <p:tav tm="0">
                                          <p:val>
                                            <p:strVal val="0-#ppt_w/2"/>
                                          </p:val>
                                        </p:tav>
                                        <p:tav tm="100000">
                                          <p:val>
                                            <p:strVal val="#ppt_x"/>
                                          </p:val>
                                        </p:tav>
                                      </p:tavLst>
                                    </p:anim>
                                    <p:anim calcmode="lin" valueType="num">
                                      <p:cBhvr additive="base">
                                        <p:cTn id="155" dur="3000" fill="hold"/>
                                        <p:tgtEl>
                                          <p:spTgt spid="17"/>
                                        </p:tgtEl>
                                        <p:attrNameLst>
                                          <p:attrName>ppt_y</p:attrName>
                                        </p:attrNameLst>
                                      </p:cBhvr>
                                      <p:tavLst>
                                        <p:tav tm="0">
                                          <p:val>
                                            <p:strVal val="#ppt_y"/>
                                          </p:val>
                                        </p:tav>
                                        <p:tav tm="100000">
                                          <p:val>
                                            <p:strVal val="#ppt_y"/>
                                          </p:val>
                                        </p:tav>
                                      </p:tavLst>
                                    </p:anim>
                                  </p:childTnLst>
                                </p:cTn>
                              </p:par>
                              <p:par>
                                <p:cTn id="156" presetID="2" presetClass="entr" presetSubtype="8" fill="hold" grpId="1" nodeType="withEffect">
                                  <p:stCondLst>
                                    <p:cond delay="0"/>
                                  </p:stCondLst>
                                  <p:childTnLst>
                                    <p:set>
                                      <p:cBhvr>
                                        <p:cTn id="157" dur="1" fill="hold">
                                          <p:stCondLst>
                                            <p:cond delay="0"/>
                                          </p:stCondLst>
                                        </p:cTn>
                                        <p:tgtEl>
                                          <p:spTgt spid="18"/>
                                        </p:tgtEl>
                                        <p:attrNameLst>
                                          <p:attrName>style.visibility</p:attrName>
                                        </p:attrNameLst>
                                      </p:cBhvr>
                                      <p:to>
                                        <p:strVal val="visible"/>
                                      </p:to>
                                    </p:set>
                                    <p:anim calcmode="lin" valueType="num">
                                      <p:cBhvr additive="base">
                                        <p:cTn id="158" dur="3000" fill="hold"/>
                                        <p:tgtEl>
                                          <p:spTgt spid="18"/>
                                        </p:tgtEl>
                                        <p:attrNameLst>
                                          <p:attrName>ppt_x</p:attrName>
                                        </p:attrNameLst>
                                      </p:cBhvr>
                                      <p:tavLst>
                                        <p:tav tm="0">
                                          <p:val>
                                            <p:strVal val="0-#ppt_w/2"/>
                                          </p:val>
                                        </p:tav>
                                        <p:tav tm="100000">
                                          <p:val>
                                            <p:strVal val="#ppt_x"/>
                                          </p:val>
                                        </p:tav>
                                      </p:tavLst>
                                    </p:anim>
                                    <p:anim calcmode="lin" valueType="num">
                                      <p:cBhvr additive="base">
                                        <p:cTn id="159" dur="3000" fill="hold"/>
                                        <p:tgtEl>
                                          <p:spTgt spid="18"/>
                                        </p:tgtEl>
                                        <p:attrNameLst>
                                          <p:attrName>ppt_y</p:attrName>
                                        </p:attrNameLst>
                                      </p:cBhvr>
                                      <p:tavLst>
                                        <p:tav tm="0">
                                          <p:val>
                                            <p:strVal val="#ppt_y"/>
                                          </p:val>
                                        </p:tav>
                                        <p:tav tm="100000">
                                          <p:val>
                                            <p:strVal val="#ppt_y"/>
                                          </p:val>
                                        </p:tav>
                                      </p:tavLst>
                                    </p:anim>
                                  </p:childTnLst>
                                </p:cTn>
                              </p:par>
                              <p:par>
                                <p:cTn id="160" presetID="2" presetClass="entr" presetSubtype="8" fill="hold" grpId="1" nodeType="withEffect">
                                  <p:stCondLst>
                                    <p:cond delay="0"/>
                                  </p:stCondLst>
                                  <p:childTnLst>
                                    <p:set>
                                      <p:cBhvr>
                                        <p:cTn id="161" dur="1" fill="hold">
                                          <p:stCondLst>
                                            <p:cond delay="0"/>
                                          </p:stCondLst>
                                        </p:cTn>
                                        <p:tgtEl>
                                          <p:spTgt spid="19"/>
                                        </p:tgtEl>
                                        <p:attrNameLst>
                                          <p:attrName>style.visibility</p:attrName>
                                        </p:attrNameLst>
                                      </p:cBhvr>
                                      <p:to>
                                        <p:strVal val="visible"/>
                                      </p:to>
                                    </p:set>
                                    <p:anim calcmode="lin" valueType="num">
                                      <p:cBhvr additive="base">
                                        <p:cTn id="162" dur="3000" fill="hold"/>
                                        <p:tgtEl>
                                          <p:spTgt spid="19"/>
                                        </p:tgtEl>
                                        <p:attrNameLst>
                                          <p:attrName>ppt_x</p:attrName>
                                        </p:attrNameLst>
                                      </p:cBhvr>
                                      <p:tavLst>
                                        <p:tav tm="0">
                                          <p:val>
                                            <p:strVal val="0-#ppt_w/2"/>
                                          </p:val>
                                        </p:tav>
                                        <p:tav tm="100000">
                                          <p:val>
                                            <p:strVal val="#ppt_x"/>
                                          </p:val>
                                        </p:tav>
                                      </p:tavLst>
                                    </p:anim>
                                    <p:anim calcmode="lin" valueType="num">
                                      <p:cBhvr additive="base">
                                        <p:cTn id="163" dur="3000" fill="hold"/>
                                        <p:tgtEl>
                                          <p:spTgt spid="19"/>
                                        </p:tgtEl>
                                        <p:attrNameLst>
                                          <p:attrName>ppt_y</p:attrName>
                                        </p:attrNameLst>
                                      </p:cBhvr>
                                      <p:tavLst>
                                        <p:tav tm="0">
                                          <p:val>
                                            <p:strVal val="#ppt_y"/>
                                          </p:val>
                                        </p:tav>
                                        <p:tav tm="100000">
                                          <p:val>
                                            <p:strVal val="#ppt_y"/>
                                          </p:val>
                                        </p:tav>
                                      </p:tavLst>
                                    </p:anim>
                                  </p:childTnLst>
                                </p:cTn>
                              </p:par>
                              <p:par>
                                <p:cTn id="164" presetID="2" presetClass="entr" presetSubtype="8" fill="hold" grpId="1" nodeType="withEffect">
                                  <p:stCondLst>
                                    <p:cond delay="0"/>
                                  </p:stCondLst>
                                  <p:childTnLst>
                                    <p:set>
                                      <p:cBhvr>
                                        <p:cTn id="165" dur="1" fill="hold">
                                          <p:stCondLst>
                                            <p:cond delay="0"/>
                                          </p:stCondLst>
                                        </p:cTn>
                                        <p:tgtEl>
                                          <p:spTgt spid="20"/>
                                        </p:tgtEl>
                                        <p:attrNameLst>
                                          <p:attrName>style.visibility</p:attrName>
                                        </p:attrNameLst>
                                      </p:cBhvr>
                                      <p:to>
                                        <p:strVal val="visible"/>
                                      </p:to>
                                    </p:set>
                                    <p:anim calcmode="lin" valueType="num">
                                      <p:cBhvr additive="base">
                                        <p:cTn id="166" dur="3000" fill="hold"/>
                                        <p:tgtEl>
                                          <p:spTgt spid="20"/>
                                        </p:tgtEl>
                                        <p:attrNameLst>
                                          <p:attrName>ppt_x</p:attrName>
                                        </p:attrNameLst>
                                      </p:cBhvr>
                                      <p:tavLst>
                                        <p:tav tm="0">
                                          <p:val>
                                            <p:strVal val="0-#ppt_w/2"/>
                                          </p:val>
                                        </p:tav>
                                        <p:tav tm="100000">
                                          <p:val>
                                            <p:strVal val="#ppt_x"/>
                                          </p:val>
                                        </p:tav>
                                      </p:tavLst>
                                    </p:anim>
                                    <p:anim calcmode="lin" valueType="num">
                                      <p:cBhvr additive="base">
                                        <p:cTn id="167" dur="3000" fill="hold"/>
                                        <p:tgtEl>
                                          <p:spTgt spid="20"/>
                                        </p:tgtEl>
                                        <p:attrNameLst>
                                          <p:attrName>ppt_y</p:attrName>
                                        </p:attrNameLst>
                                      </p:cBhvr>
                                      <p:tavLst>
                                        <p:tav tm="0">
                                          <p:val>
                                            <p:strVal val="#ppt_y"/>
                                          </p:val>
                                        </p:tav>
                                        <p:tav tm="100000">
                                          <p:val>
                                            <p:strVal val="#ppt_y"/>
                                          </p:val>
                                        </p:tav>
                                      </p:tavLst>
                                    </p:anim>
                                  </p:childTnLst>
                                </p:cTn>
                              </p:par>
                              <p:par>
                                <p:cTn id="168" presetID="2" presetClass="entr" presetSubtype="2" fill="hold" grpId="1" nodeType="withEffect">
                                  <p:stCondLst>
                                    <p:cond delay="0"/>
                                  </p:stCondLst>
                                  <p:childTnLst>
                                    <p:set>
                                      <p:cBhvr>
                                        <p:cTn id="169" dur="1" fill="hold">
                                          <p:stCondLst>
                                            <p:cond delay="0"/>
                                          </p:stCondLst>
                                        </p:cTn>
                                        <p:tgtEl>
                                          <p:spTgt spid="21"/>
                                        </p:tgtEl>
                                        <p:attrNameLst>
                                          <p:attrName>style.visibility</p:attrName>
                                        </p:attrNameLst>
                                      </p:cBhvr>
                                      <p:to>
                                        <p:strVal val="visible"/>
                                      </p:to>
                                    </p:set>
                                    <p:anim calcmode="lin" valueType="num">
                                      <p:cBhvr additive="base">
                                        <p:cTn id="170" dur="3000" fill="hold"/>
                                        <p:tgtEl>
                                          <p:spTgt spid="21"/>
                                        </p:tgtEl>
                                        <p:attrNameLst>
                                          <p:attrName>ppt_x</p:attrName>
                                        </p:attrNameLst>
                                      </p:cBhvr>
                                      <p:tavLst>
                                        <p:tav tm="0">
                                          <p:val>
                                            <p:strVal val="1+#ppt_w/2"/>
                                          </p:val>
                                        </p:tav>
                                        <p:tav tm="100000">
                                          <p:val>
                                            <p:strVal val="#ppt_x"/>
                                          </p:val>
                                        </p:tav>
                                      </p:tavLst>
                                    </p:anim>
                                    <p:anim calcmode="lin" valueType="num">
                                      <p:cBhvr additive="base">
                                        <p:cTn id="171" dur="3000" fill="hold"/>
                                        <p:tgtEl>
                                          <p:spTgt spid="21"/>
                                        </p:tgtEl>
                                        <p:attrNameLst>
                                          <p:attrName>ppt_y</p:attrName>
                                        </p:attrNameLst>
                                      </p:cBhvr>
                                      <p:tavLst>
                                        <p:tav tm="0">
                                          <p:val>
                                            <p:strVal val="#ppt_y"/>
                                          </p:val>
                                        </p:tav>
                                        <p:tav tm="100000">
                                          <p:val>
                                            <p:strVal val="#ppt_y"/>
                                          </p:val>
                                        </p:tav>
                                      </p:tavLst>
                                    </p:anim>
                                  </p:childTnLst>
                                </p:cTn>
                              </p:par>
                              <p:par>
                                <p:cTn id="172" presetID="2" presetClass="entr" presetSubtype="2" fill="hold" grpId="1" nodeType="withEffect">
                                  <p:stCondLst>
                                    <p:cond delay="0"/>
                                  </p:stCondLst>
                                  <p:childTnLst>
                                    <p:set>
                                      <p:cBhvr>
                                        <p:cTn id="173" dur="1" fill="hold">
                                          <p:stCondLst>
                                            <p:cond delay="0"/>
                                          </p:stCondLst>
                                        </p:cTn>
                                        <p:tgtEl>
                                          <p:spTgt spid="22"/>
                                        </p:tgtEl>
                                        <p:attrNameLst>
                                          <p:attrName>style.visibility</p:attrName>
                                        </p:attrNameLst>
                                      </p:cBhvr>
                                      <p:to>
                                        <p:strVal val="visible"/>
                                      </p:to>
                                    </p:set>
                                    <p:anim calcmode="lin" valueType="num">
                                      <p:cBhvr additive="base">
                                        <p:cTn id="174" dur="3000" fill="hold"/>
                                        <p:tgtEl>
                                          <p:spTgt spid="22"/>
                                        </p:tgtEl>
                                        <p:attrNameLst>
                                          <p:attrName>ppt_x</p:attrName>
                                        </p:attrNameLst>
                                      </p:cBhvr>
                                      <p:tavLst>
                                        <p:tav tm="0">
                                          <p:val>
                                            <p:strVal val="1+#ppt_w/2"/>
                                          </p:val>
                                        </p:tav>
                                        <p:tav tm="100000">
                                          <p:val>
                                            <p:strVal val="#ppt_x"/>
                                          </p:val>
                                        </p:tav>
                                      </p:tavLst>
                                    </p:anim>
                                    <p:anim calcmode="lin" valueType="num">
                                      <p:cBhvr additive="base">
                                        <p:cTn id="175" dur="3000" fill="hold"/>
                                        <p:tgtEl>
                                          <p:spTgt spid="22"/>
                                        </p:tgtEl>
                                        <p:attrNameLst>
                                          <p:attrName>ppt_y</p:attrName>
                                        </p:attrNameLst>
                                      </p:cBhvr>
                                      <p:tavLst>
                                        <p:tav tm="0">
                                          <p:val>
                                            <p:strVal val="#ppt_y"/>
                                          </p:val>
                                        </p:tav>
                                        <p:tav tm="100000">
                                          <p:val>
                                            <p:strVal val="#ppt_y"/>
                                          </p:val>
                                        </p:tav>
                                      </p:tavLst>
                                    </p:anim>
                                  </p:childTnLst>
                                </p:cTn>
                              </p:par>
                              <p:par>
                                <p:cTn id="176" presetID="2" presetClass="entr" presetSubtype="2" fill="hold" grpId="1" nodeType="withEffect">
                                  <p:stCondLst>
                                    <p:cond delay="0"/>
                                  </p:stCondLst>
                                  <p:childTnLst>
                                    <p:set>
                                      <p:cBhvr>
                                        <p:cTn id="177" dur="1" fill="hold">
                                          <p:stCondLst>
                                            <p:cond delay="0"/>
                                          </p:stCondLst>
                                        </p:cTn>
                                        <p:tgtEl>
                                          <p:spTgt spid="23"/>
                                        </p:tgtEl>
                                        <p:attrNameLst>
                                          <p:attrName>style.visibility</p:attrName>
                                        </p:attrNameLst>
                                      </p:cBhvr>
                                      <p:to>
                                        <p:strVal val="visible"/>
                                      </p:to>
                                    </p:set>
                                    <p:anim calcmode="lin" valueType="num">
                                      <p:cBhvr additive="base">
                                        <p:cTn id="178" dur="3000" fill="hold"/>
                                        <p:tgtEl>
                                          <p:spTgt spid="23"/>
                                        </p:tgtEl>
                                        <p:attrNameLst>
                                          <p:attrName>ppt_x</p:attrName>
                                        </p:attrNameLst>
                                      </p:cBhvr>
                                      <p:tavLst>
                                        <p:tav tm="0">
                                          <p:val>
                                            <p:strVal val="1+#ppt_w/2"/>
                                          </p:val>
                                        </p:tav>
                                        <p:tav tm="100000">
                                          <p:val>
                                            <p:strVal val="#ppt_x"/>
                                          </p:val>
                                        </p:tav>
                                      </p:tavLst>
                                    </p:anim>
                                    <p:anim calcmode="lin" valueType="num">
                                      <p:cBhvr additive="base">
                                        <p:cTn id="179" dur="3000" fill="hold"/>
                                        <p:tgtEl>
                                          <p:spTgt spid="23"/>
                                        </p:tgtEl>
                                        <p:attrNameLst>
                                          <p:attrName>ppt_y</p:attrName>
                                        </p:attrNameLst>
                                      </p:cBhvr>
                                      <p:tavLst>
                                        <p:tav tm="0">
                                          <p:val>
                                            <p:strVal val="#ppt_y"/>
                                          </p:val>
                                        </p:tav>
                                        <p:tav tm="100000">
                                          <p:val>
                                            <p:strVal val="#ppt_y"/>
                                          </p:val>
                                        </p:tav>
                                      </p:tavLst>
                                    </p:anim>
                                  </p:childTnLst>
                                </p:cTn>
                              </p:par>
                              <p:par>
                                <p:cTn id="180" presetID="2" presetClass="entr" presetSubtype="2" fill="hold" grpId="1" nodeType="withEffect">
                                  <p:stCondLst>
                                    <p:cond delay="0"/>
                                  </p:stCondLst>
                                  <p:childTnLst>
                                    <p:set>
                                      <p:cBhvr>
                                        <p:cTn id="181" dur="1" fill="hold">
                                          <p:stCondLst>
                                            <p:cond delay="0"/>
                                          </p:stCondLst>
                                        </p:cTn>
                                        <p:tgtEl>
                                          <p:spTgt spid="24"/>
                                        </p:tgtEl>
                                        <p:attrNameLst>
                                          <p:attrName>style.visibility</p:attrName>
                                        </p:attrNameLst>
                                      </p:cBhvr>
                                      <p:to>
                                        <p:strVal val="visible"/>
                                      </p:to>
                                    </p:set>
                                    <p:anim calcmode="lin" valueType="num">
                                      <p:cBhvr additive="base">
                                        <p:cTn id="182" dur="3000" fill="hold"/>
                                        <p:tgtEl>
                                          <p:spTgt spid="24"/>
                                        </p:tgtEl>
                                        <p:attrNameLst>
                                          <p:attrName>ppt_x</p:attrName>
                                        </p:attrNameLst>
                                      </p:cBhvr>
                                      <p:tavLst>
                                        <p:tav tm="0">
                                          <p:val>
                                            <p:strVal val="1+#ppt_w/2"/>
                                          </p:val>
                                        </p:tav>
                                        <p:tav tm="100000">
                                          <p:val>
                                            <p:strVal val="#ppt_x"/>
                                          </p:val>
                                        </p:tav>
                                      </p:tavLst>
                                    </p:anim>
                                    <p:anim calcmode="lin" valueType="num">
                                      <p:cBhvr additive="base">
                                        <p:cTn id="183" dur="3000" fill="hold"/>
                                        <p:tgtEl>
                                          <p:spTgt spid="24"/>
                                        </p:tgtEl>
                                        <p:attrNameLst>
                                          <p:attrName>ppt_y</p:attrName>
                                        </p:attrNameLst>
                                      </p:cBhvr>
                                      <p:tavLst>
                                        <p:tav tm="0">
                                          <p:val>
                                            <p:strVal val="#ppt_y"/>
                                          </p:val>
                                        </p:tav>
                                        <p:tav tm="100000">
                                          <p:val>
                                            <p:strVal val="#ppt_y"/>
                                          </p:val>
                                        </p:tav>
                                      </p:tavLst>
                                    </p:anim>
                                  </p:childTnLst>
                                </p:cTn>
                              </p:par>
                              <p:par>
                                <p:cTn id="184" presetID="2" presetClass="entr" presetSubtype="2" fill="hold" grpId="1" nodeType="withEffect">
                                  <p:stCondLst>
                                    <p:cond delay="0"/>
                                  </p:stCondLst>
                                  <p:childTnLst>
                                    <p:set>
                                      <p:cBhvr>
                                        <p:cTn id="185" dur="1" fill="hold">
                                          <p:stCondLst>
                                            <p:cond delay="0"/>
                                          </p:stCondLst>
                                        </p:cTn>
                                        <p:tgtEl>
                                          <p:spTgt spid="25"/>
                                        </p:tgtEl>
                                        <p:attrNameLst>
                                          <p:attrName>style.visibility</p:attrName>
                                        </p:attrNameLst>
                                      </p:cBhvr>
                                      <p:to>
                                        <p:strVal val="visible"/>
                                      </p:to>
                                    </p:set>
                                    <p:anim calcmode="lin" valueType="num">
                                      <p:cBhvr additive="base">
                                        <p:cTn id="186" dur="3000" fill="hold"/>
                                        <p:tgtEl>
                                          <p:spTgt spid="25"/>
                                        </p:tgtEl>
                                        <p:attrNameLst>
                                          <p:attrName>ppt_x</p:attrName>
                                        </p:attrNameLst>
                                      </p:cBhvr>
                                      <p:tavLst>
                                        <p:tav tm="0">
                                          <p:val>
                                            <p:strVal val="1+#ppt_w/2"/>
                                          </p:val>
                                        </p:tav>
                                        <p:tav tm="100000">
                                          <p:val>
                                            <p:strVal val="#ppt_x"/>
                                          </p:val>
                                        </p:tav>
                                      </p:tavLst>
                                    </p:anim>
                                    <p:anim calcmode="lin" valueType="num">
                                      <p:cBhvr additive="base">
                                        <p:cTn id="187" dur="3000" fill="hold"/>
                                        <p:tgtEl>
                                          <p:spTgt spid="25"/>
                                        </p:tgtEl>
                                        <p:attrNameLst>
                                          <p:attrName>ppt_y</p:attrName>
                                        </p:attrNameLst>
                                      </p:cBhvr>
                                      <p:tavLst>
                                        <p:tav tm="0">
                                          <p:val>
                                            <p:strVal val="#ppt_y"/>
                                          </p:val>
                                        </p:tav>
                                        <p:tav tm="100000">
                                          <p:val>
                                            <p:strVal val="#ppt_y"/>
                                          </p:val>
                                        </p:tav>
                                      </p:tavLst>
                                    </p:anim>
                                  </p:childTnLst>
                                </p:cTn>
                              </p:par>
                              <p:par>
                                <p:cTn id="188" presetID="2" presetClass="entr" presetSubtype="2" fill="hold" grpId="1" nodeType="withEffect">
                                  <p:stCondLst>
                                    <p:cond delay="0"/>
                                  </p:stCondLst>
                                  <p:childTnLst>
                                    <p:set>
                                      <p:cBhvr>
                                        <p:cTn id="189" dur="1" fill="hold">
                                          <p:stCondLst>
                                            <p:cond delay="0"/>
                                          </p:stCondLst>
                                        </p:cTn>
                                        <p:tgtEl>
                                          <p:spTgt spid="26"/>
                                        </p:tgtEl>
                                        <p:attrNameLst>
                                          <p:attrName>style.visibility</p:attrName>
                                        </p:attrNameLst>
                                      </p:cBhvr>
                                      <p:to>
                                        <p:strVal val="visible"/>
                                      </p:to>
                                    </p:set>
                                    <p:anim calcmode="lin" valueType="num">
                                      <p:cBhvr additive="base">
                                        <p:cTn id="190" dur="3000" fill="hold"/>
                                        <p:tgtEl>
                                          <p:spTgt spid="26"/>
                                        </p:tgtEl>
                                        <p:attrNameLst>
                                          <p:attrName>ppt_x</p:attrName>
                                        </p:attrNameLst>
                                      </p:cBhvr>
                                      <p:tavLst>
                                        <p:tav tm="0">
                                          <p:val>
                                            <p:strVal val="1+#ppt_w/2"/>
                                          </p:val>
                                        </p:tav>
                                        <p:tav tm="100000">
                                          <p:val>
                                            <p:strVal val="#ppt_x"/>
                                          </p:val>
                                        </p:tav>
                                      </p:tavLst>
                                    </p:anim>
                                    <p:anim calcmode="lin" valueType="num">
                                      <p:cBhvr additive="base">
                                        <p:cTn id="191" dur="3000" fill="hold"/>
                                        <p:tgtEl>
                                          <p:spTgt spid="26"/>
                                        </p:tgtEl>
                                        <p:attrNameLst>
                                          <p:attrName>ppt_y</p:attrName>
                                        </p:attrNameLst>
                                      </p:cBhvr>
                                      <p:tavLst>
                                        <p:tav tm="0">
                                          <p:val>
                                            <p:strVal val="#ppt_y"/>
                                          </p:val>
                                        </p:tav>
                                        <p:tav tm="100000">
                                          <p:val>
                                            <p:strVal val="#ppt_y"/>
                                          </p:val>
                                        </p:tav>
                                      </p:tavLst>
                                    </p:anim>
                                  </p:childTnLst>
                                </p:cTn>
                              </p:par>
                              <p:par>
                                <p:cTn id="192" presetID="2" presetClass="entr" presetSubtype="2" fill="hold" grpId="1" nodeType="withEffect">
                                  <p:stCondLst>
                                    <p:cond delay="0"/>
                                  </p:stCondLst>
                                  <p:childTnLst>
                                    <p:set>
                                      <p:cBhvr>
                                        <p:cTn id="193" dur="1" fill="hold">
                                          <p:stCondLst>
                                            <p:cond delay="0"/>
                                          </p:stCondLst>
                                        </p:cTn>
                                        <p:tgtEl>
                                          <p:spTgt spid="27"/>
                                        </p:tgtEl>
                                        <p:attrNameLst>
                                          <p:attrName>style.visibility</p:attrName>
                                        </p:attrNameLst>
                                      </p:cBhvr>
                                      <p:to>
                                        <p:strVal val="visible"/>
                                      </p:to>
                                    </p:set>
                                    <p:anim calcmode="lin" valueType="num">
                                      <p:cBhvr additive="base">
                                        <p:cTn id="194" dur="3000" fill="hold"/>
                                        <p:tgtEl>
                                          <p:spTgt spid="27"/>
                                        </p:tgtEl>
                                        <p:attrNameLst>
                                          <p:attrName>ppt_x</p:attrName>
                                        </p:attrNameLst>
                                      </p:cBhvr>
                                      <p:tavLst>
                                        <p:tav tm="0">
                                          <p:val>
                                            <p:strVal val="1+#ppt_w/2"/>
                                          </p:val>
                                        </p:tav>
                                        <p:tav tm="100000">
                                          <p:val>
                                            <p:strVal val="#ppt_x"/>
                                          </p:val>
                                        </p:tav>
                                      </p:tavLst>
                                    </p:anim>
                                    <p:anim calcmode="lin" valueType="num">
                                      <p:cBhvr additive="base">
                                        <p:cTn id="195" dur="3000" fill="hold"/>
                                        <p:tgtEl>
                                          <p:spTgt spid="27"/>
                                        </p:tgtEl>
                                        <p:attrNameLst>
                                          <p:attrName>ppt_y</p:attrName>
                                        </p:attrNameLst>
                                      </p:cBhvr>
                                      <p:tavLst>
                                        <p:tav tm="0">
                                          <p:val>
                                            <p:strVal val="#ppt_y"/>
                                          </p:val>
                                        </p:tav>
                                        <p:tav tm="100000">
                                          <p:val>
                                            <p:strVal val="#ppt_y"/>
                                          </p:val>
                                        </p:tav>
                                      </p:tavLst>
                                    </p:anim>
                                  </p:childTnLst>
                                </p:cTn>
                              </p:par>
                              <p:par>
                                <p:cTn id="196" presetID="2" presetClass="entr" presetSubtype="2" fill="hold" grpId="1" nodeType="withEffect">
                                  <p:stCondLst>
                                    <p:cond delay="0"/>
                                  </p:stCondLst>
                                  <p:childTnLst>
                                    <p:set>
                                      <p:cBhvr>
                                        <p:cTn id="197" dur="1" fill="hold">
                                          <p:stCondLst>
                                            <p:cond delay="0"/>
                                          </p:stCondLst>
                                        </p:cTn>
                                        <p:tgtEl>
                                          <p:spTgt spid="28"/>
                                        </p:tgtEl>
                                        <p:attrNameLst>
                                          <p:attrName>style.visibility</p:attrName>
                                        </p:attrNameLst>
                                      </p:cBhvr>
                                      <p:to>
                                        <p:strVal val="visible"/>
                                      </p:to>
                                    </p:set>
                                    <p:anim calcmode="lin" valueType="num">
                                      <p:cBhvr additive="base">
                                        <p:cTn id="198" dur="3000" fill="hold"/>
                                        <p:tgtEl>
                                          <p:spTgt spid="28"/>
                                        </p:tgtEl>
                                        <p:attrNameLst>
                                          <p:attrName>ppt_x</p:attrName>
                                        </p:attrNameLst>
                                      </p:cBhvr>
                                      <p:tavLst>
                                        <p:tav tm="0">
                                          <p:val>
                                            <p:strVal val="1+#ppt_w/2"/>
                                          </p:val>
                                        </p:tav>
                                        <p:tav tm="100000">
                                          <p:val>
                                            <p:strVal val="#ppt_x"/>
                                          </p:val>
                                        </p:tav>
                                      </p:tavLst>
                                    </p:anim>
                                    <p:anim calcmode="lin" valueType="num">
                                      <p:cBhvr additive="base">
                                        <p:cTn id="199" dur="3000" fill="hold"/>
                                        <p:tgtEl>
                                          <p:spTgt spid="28"/>
                                        </p:tgtEl>
                                        <p:attrNameLst>
                                          <p:attrName>ppt_y</p:attrName>
                                        </p:attrNameLst>
                                      </p:cBhvr>
                                      <p:tavLst>
                                        <p:tav tm="0">
                                          <p:val>
                                            <p:strVal val="#ppt_y"/>
                                          </p:val>
                                        </p:tav>
                                        <p:tav tm="100000">
                                          <p:val>
                                            <p:strVal val="#ppt_y"/>
                                          </p:val>
                                        </p:tav>
                                      </p:tavLst>
                                    </p:anim>
                                  </p:childTnLst>
                                </p:cTn>
                              </p:par>
                              <p:par>
                                <p:cTn id="200" presetID="2" presetClass="entr" presetSubtype="2" fill="hold" grpId="1" nodeType="withEffect">
                                  <p:stCondLst>
                                    <p:cond delay="0"/>
                                  </p:stCondLst>
                                  <p:childTnLst>
                                    <p:set>
                                      <p:cBhvr>
                                        <p:cTn id="201" dur="1" fill="hold">
                                          <p:stCondLst>
                                            <p:cond delay="0"/>
                                          </p:stCondLst>
                                        </p:cTn>
                                        <p:tgtEl>
                                          <p:spTgt spid="29"/>
                                        </p:tgtEl>
                                        <p:attrNameLst>
                                          <p:attrName>style.visibility</p:attrName>
                                        </p:attrNameLst>
                                      </p:cBhvr>
                                      <p:to>
                                        <p:strVal val="visible"/>
                                      </p:to>
                                    </p:set>
                                    <p:anim calcmode="lin" valueType="num">
                                      <p:cBhvr additive="base">
                                        <p:cTn id="202" dur="3000" fill="hold"/>
                                        <p:tgtEl>
                                          <p:spTgt spid="29"/>
                                        </p:tgtEl>
                                        <p:attrNameLst>
                                          <p:attrName>ppt_x</p:attrName>
                                        </p:attrNameLst>
                                      </p:cBhvr>
                                      <p:tavLst>
                                        <p:tav tm="0">
                                          <p:val>
                                            <p:strVal val="1+#ppt_w/2"/>
                                          </p:val>
                                        </p:tav>
                                        <p:tav tm="100000">
                                          <p:val>
                                            <p:strVal val="#ppt_x"/>
                                          </p:val>
                                        </p:tav>
                                      </p:tavLst>
                                    </p:anim>
                                    <p:anim calcmode="lin" valueType="num">
                                      <p:cBhvr additive="base">
                                        <p:cTn id="203" dur="3000" fill="hold"/>
                                        <p:tgtEl>
                                          <p:spTgt spid="29"/>
                                        </p:tgtEl>
                                        <p:attrNameLst>
                                          <p:attrName>ppt_y</p:attrName>
                                        </p:attrNameLst>
                                      </p:cBhvr>
                                      <p:tavLst>
                                        <p:tav tm="0">
                                          <p:val>
                                            <p:strVal val="#ppt_y"/>
                                          </p:val>
                                        </p:tav>
                                        <p:tav tm="100000">
                                          <p:val>
                                            <p:strVal val="#ppt_y"/>
                                          </p:val>
                                        </p:tav>
                                      </p:tavLst>
                                    </p:anim>
                                  </p:childTnLst>
                                </p:cTn>
                              </p:par>
                              <p:par>
                                <p:cTn id="204" presetID="2" presetClass="entr" presetSubtype="2" fill="hold" grpId="1" nodeType="withEffect">
                                  <p:stCondLst>
                                    <p:cond delay="0"/>
                                  </p:stCondLst>
                                  <p:childTnLst>
                                    <p:set>
                                      <p:cBhvr>
                                        <p:cTn id="205" dur="1" fill="hold">
                                          <p:stCondLst>
                                            <p:cond delay="0"/>
                                          </p:stCondLst>
                                        </p:cTn>
                                        <p:tgtEl>
                                          <p:spTgt spid="30"/>
                                        </p:tgtEl>
                                        <p:attrNameLst>
                                          <p:attrName>style.visibility</p:attrName>
                                        </p:attrNameLst>
                                      </p:cBhvr>
                                      <p:to>
                                        <p:strVal val="visible"/>
                                      </p:to>
                                    </p:set>
                                    <p:anim calcmode="lin" valueType="num">
                                      <p:cBhvr additive="base">
                                        <p:cTn id="206" dur="3000" fill="hold"/>
                                        <p:tgtEl>
                                          <p:spTgt spid="30"/>
                                        </p:tgtEl>
                                        <p:attrNameLst>
                                          <p:attrName>ppt_x</p:attrName>
                                        </p:attrNameLst>
                                      </p:cBhvr>
                                      <p:tavLst>
                                        <p:tav tm="0">
                                          <p:val>
                                            <p:strVal val="1+#ppt_w/2"/>
                                          </p:val>
                                        </p:tav>
                                        <p:tav tm="100000">
                                          <p:val>
                                            <p:strVal val="#ppt_x"/>
                                          </p:val>
                                        </p:tav>
                                      </p:tavLst>
                                    </p:anim>
                                    <p:anim calcmode="lin" valueType="num">
                                      <p:cBhvr additive="base">
                                        <p:cTn id="207" dur="3000" fill="hold"/>
                                        <p:tgtEl>
                                          <p:spTgt spid="30"/>
                                        </p:tgtEl>
                                        <p:attrNameLst>
                                          <p:attrName>ppt_y</p:attrName>
                                        </p:attrNameLst>
                                      </p:cBhvr>
                                      <p:tavLst>
                                        <p:tav tm="0">
                                          <p:val>
                                            <p:strVal val="#ppt_y"/>
                                          </p:val>
                                        </p:tav>
                                        <p:tav tm="100000">
                                          <p:val>
                                            <p:strVal val="#ppt_y"/>
                                          </p:val>
                                        </p:tav>
                                      </p:tavLst>
                                    </p:anim>
                                  </p:childTnLst>
                                </p:cTn>
                              </p:par>
                              <p:par>
                                <p:cTn id="208" presetID="2" presetClass="entr" presetSubtype="2" fill="hold" grpId="1" nodeType="withEffect">
                                  <p:stCondLst>
                                    <p:cond delay="0"/>
                                  </p:stCondLst>
                                  <p:childTnLst>
                                    <p:set>
                                      <p:cBhvr>
                                        <p:cTn id="209" dur="1" fill="hold">
                                          <p:stCondLst>
                                            <p:cond delay="0"/>
                                          </p:stCondLst>
                                        </p:cTn>
                                        <p:tgtEl>
                                          <p:spTgt spid="31"/>
                                        </p:tgtEl>
                                        <p:attrNameLst>
                                          <p:attrName>style.visibility</p:attrName>
                                        </p:attrNameLst>
                                      </p:cBhvr>
                                      <p:to>
                                        <p:strVal val="visible"/>
                                      </p:to>
                                    </p:set>
                                    <p:anim calcmode="lin" valueType="num">
                                      <p:cBhvr additive="base">
                                        <p:cTn id="210" dur="3000" fill="hold"/>
                                        <p:tgtEl>
                                          <p:spTgt spid="31"/>
                                        </p:tgtEl>
                                        <p:attrNameLst>
                                          <p:attrName>ppt_x</p:attrName>
                                        </p:attrNameLst>
                                      </p:cBhvr>
                                      <p:tavLst>
                                        <p:tav tm="0">
                                          <p:val>
                                            <p:strVal val="1+#ppt_w/2"/>
                                          </p:val>
                                        </p:tav>
                                        <p:tav tm="100000">
                                          <p:val>
                                            <p:strVal val="#ppt_x"/>
                                          </p:val>
                                        </p:tav>
                                      </p:tavLst>
                                    </p:anim>
                                    <p:anim calcmode="lin" valueType="num">
                                      <p:cBhvr additive="base">
                                        <p:cTn id="211" dur="3000" fill="hold"/>
                                        <p:tgtEl>
                                          <p:spTgt spid="31"/>
                                        </p:tgtEl>
                                        <p:attrNameLst>
                                          <p:attrName>ppt_y</p:attrName>
                                        </p:attrNameLst>
                                      </p:cBhvr>
                                      <p:tavLst>
                                        <p:tav tm="0">
                                          <p:val>
                                            <p:strVal val="#ppt_y"/>
                                          </p:val>
                                        </p:tav>
                                        <p:tav tm="100000">
                                          <p:val>
                                            <p:strVal val="#ppt_y"/>
                                          </p:val>
                                        </p:tav>
                                      </p:tavLst>
                                    </p:anim>
                                  </p:childTnLst>
                                </p:cTn>
                              </p:par>
                              <p:par>
                                <p:cTn id="212" presetID="2" presetClass="entr" presetSubtype="2" fill="hold" grpId="1" nodeType="withEffect">
                                  <p:stCondLst>
                                    <p:cond delay="0"/>
                                  </p:stCondLst>
                                  <p:childTnLst>
                                    <p:set>
                                      <p:cBhvr>
                                        <p:cTn id="213" dur="1" fill="hold">
                                          <p:stCondLst>
                                            <p:cond delay="0"/>
                                          </p:stCondLst>
                                        </p:cTn>
                                        <p:tgtEl>
                                          <p:spTgt spid="32"/>
                                        </p:tgtEl>
                                        <p:attrNameLst>
                                          <p:attrName>style.visibility</p:attrName>
                                        </p:attrNameLst>
                                      </p:cBhvr>
                                      <p:to>
                                        <p:strVal val="visible"/>
                                      </p:to>
                                    </p:set>
                                    <p:anim calcmode="lin" valueType="num">
                                      <p:cBhvr additive="base">
                                        <p:cTn id="214" dur="3000" fill="hold"/>
                                        <p:tgtEl>
                                          <p:spTgt spid="32"/>
                                        </p:tgtEl>
                                        <p:attrNameLst>
                                          <p:attrName>ppt_x</p:attrName>
                                        </p:attrNameLst>
                                      </p:cBhvr>
                                      <p:tavLst>
                                        <p:tav tm="0">
                                          <p:val>
                                            <p:strVal val="1+#ppt_w/2"/>
                                          </p:val>
                                        </p:tav>
                                        <p:tav tm="100000">
                                          <p:val>
                                            <p:strVal val="#ppt_x"/>
                                          </p:val>
                                        </p:tav>
                                      </p:tavLst>
                                    </p:anim>
                                    <p:anim calcmode="lin" valueType="num">
                                      <p:cBhvr additive="base">
                                        <p:cTn id="215" dur="3000" fill="hold"/>
                                        <p:tgtEl>
                                          <p:spTgt spid="32"/>
                                        </p:tgtEl>
                                        <p:attrNameLst>
                                          <p:attrName>ppt_y</p:attrName>
                                        </p:attrNameLst>
                                      </p:cBhvr>
                                      <p:tavLst>
                                        <p:tav tm="0">
                                          <p:val>
                                            <p:strVal val="#ppt_y"/>
                                          </p:val>
                                        </p:tav>
                                        <p:tav tm="100000">
                                          <p:val>
                                            <p:strVal val="#ppt_y"/>
                                          </p:val>
                                        </p:tav>
                                      </p:tavLst>
                                    </p:anim>
                                  </p:childTnLst>
                                </p:cTn>
                              </p:par>
                              <p:par>
                                <p:cTn id="216" presetID="2" presetClass="entr" presetSubtype="2" fill="hold" grpId="1" nodeType="withEffect">
                                  <p:stCondLst>
                                    <p:cond delay="0"/>
                                  </p:stCondLst>
                                  <p:childTnLst>
                                    <p:set>
                                      <p:cBhvr>
                                        <p:cTn id="217" dur="1" fill="hold">
                                          <p:stCondLst>
                                            <p:cond delay="0"/>
                                          </p:stCondLst>
                                        </p:cTn>
                                        <p:tgtEl>
                                          <p:spTgt spid="33"/>
                                        </p:tgtEl>
                                        <p:attrNameLst>
                                          <p:attrName>style.visibility</p:attrName>
                                        </p:attrNameLst>
                                      </p:cBhvr>
                                      <p:to>
                                        <p:strVal val="visible"/>
                                      </p:to>
                                    </p:set>
                                    <p:anim calcmode="lin" valueType="num">
                                      <p:cBhvr additive="base">
                                        <p:cTn id="218" dur="3000" fill="hold"/>
                                        <p:tgtEl>
                                          <p:spTgt spid="33"/>
                                        </p:tgtEl>
                                        <p:attrNameLst>
                                          <p:attrName>ppt_x</p:attrName>
                                        </p:attrNameLst>
                                      </p:cBhvr>
                                      <p:tavLst>
                                        <p:tav tm="0">
                                          <p:val>
                                            <p:strVal val="1+#ppt_w/2"/>
                                          </p:val>
                                        </p:tav>
                                        <p:tav tm="100000">
                                          <p:val>
                                            <p:strVal val="#ppt_x"/>
                                          </p:val>
                                        </p:tav>
                                      </p:tavLst>
                                    </p:anim>
                                    <p:anim calcmode="lin" valueType="num">
                                      <p:cBhvr additive="base">
                                        <p:cTn id="219" dur="3000" fill="hold"/>
                                        <p:tgtEl>
                                          <p:spTgt spid="33"/>
                                        </p:tgtEl>
                                        <p:attrNameLst>
                                          <p:attrName>ppt_y</p:attrName>
                                        </p:attrNameLst>
                                      </p:cBhvr>
                                      <p:tavLst>
                                        <p:tav tm="0">
                                          <p:val>
                                            <p:strVal val="#ppt_y"/>
                                          </p:val>
                                        </p:tav>
                                        <p:tav tm="100000">
                                          <p:val>
                                            <p:strVal val="#ppt_y"/>
                                          </p:val>
                                        </p:tav>
                                      </p:tavLst>
                                    </p:anim>
                                  </p:childTnLst>
                                </p:cTn>
                              </p:par>
                              <p:par>
                                <p:cTn id="220" presetID="2" presetClass="entr" presetSubtype="2" fill="hold" grpId="1" nodeType="withEffect">
                                  <p:stCondLst>
                                    <p:cond delay="0"/>
                                  </p:stCondLst>
                                  <p:childTnLst>
                                    <p:set>
                                      <p:cBhvr>
                                        <p:cTn id="221" dur="1" fill="hold">
                                          <p:stCondLst>
                                            <p:cond delay="0"/>
                                          </p:stCondLst>
                                        </p:cTn>
                                        <p:tgtEl>
                                          <p:spTgt spid="34"/>
                                        </p:tgtEl>
                                        <p:attrNameLst>
                                          <p:attrName>style.visibility</p:attrName>
                                        </p:attrNameLst>
                                      </p:cBhvr>
                                      <p:to>
                                        <p:strVal val="visible"/>
                                      </p:to>
                                    </p:set>
                                    <p:anim calcmode="lin" valueType="num">
                                      <p:cBhvr additive="base">
                                        <p:cTn id="222" dur="3000" fill="hold"/>
                                        <p:tgtEl>
                                          <p:spTgt spid="34"/>
                                        </p:tgtEl>
                                        <p:attrNameLst>
                                          <p:attrName>ppt_x</p:attrName>
                                        </p:attrNameLst>
                                      </p:cBhvr>
                                      <p:tavLst>
                                        <p:tav tm="0">
                                          <p:val>
                                            <p:strVal val="1+#ppt_w/2"/>
                                          </p:val>
                                        </p:tav>
                                        <p:tav tm="100000">
                                          <p:val>
                                            <p:strVal val="#ppt_x"/>
                                          </p:val>
                                        </p:tav>
                                      </p:tavLst>
                                    </p:anim>
                                    <p:anim calcmode="lin" valueType="num">
                                      <p:cBhvr additive="base">
                                        <p:cTn id="223" dur="3000" fill="hold"/>
                                        <p:tgtEl>
                                          <p:spTgt spid="34"/>
                                        </p:tgtEl>
                                        <p:attrNameLst>
                                          <p:attrName>ppt_y</p:attrName>
                                        </p:attrNameLst>
                                      </p:cBhvr>
                                      <p:tavLst>
                                        <p:tav tm="0">
                                          <p:val>
                                            <p:strVal val="#ppt_y"/>
                                          </p:val>
                                        </p:tav>
                                        <p:tav tm="100000">
                                          <p:val>
                                            <p:strVal val="#ppt_y"/>
                                          </p:val>
                                        </p:tav>
                                      </p:tavLst>
                                    </p:anim>
                                  </p:childTnLst>
                                </p:cTn>
                              </p:par>
                              <p:par>
                                <p:cTn id="224" presetID="2" presetClass="entr" presetSubtype="2" fill="hold" grpId="1" nodeType="withEffect">
                                  <p:stCondLst>
                                    <p:cond delay="0"/>
                                  </p:stCondLst>
                                  <p:childTnLst>
                                    <p:set>
                                      <p:cBhvr>
                                        <p:cTn id="225" dur="1" fill="hold">
                                          <p:stCondLst>
                                            <p:cond delay="0"/>
                                          </p:stCondLst>
                                        </p:cTn>
                                        <p:tgtEl>
                                          <p:spTgt spid="35"/>
                                        </p:tgtEl>
                                        <p:attrNameLst>
                                          <p:attrName>style.visibility</p:attrName>
                                        </p:attrNameLst>
                                      </p:cBhvr>
                                      <p:to>
                                        <p:strVal val="visible"/>
                                      </p:to>
                                    </p:set>
                                    <p:anim calcmode="lin" valueType="num">
                                      <p:cBhvr additive="base">
                                        <p:cTn id="226" dur="3000" fill="hold"/>
                                        <p:tgtEl>
                                          <p:spTgt spid="35"/>
                                        </p:tgtEl>
                                        <p:attrNameLst>
                                          <p:attrName>ppt_x</p:attrName>
                                        </p:attrNameLst>
                                      </p:cBhvr>
                                      <p:tavLst>
                                        <p:tav tm="0">
                                          <p:val>
                                            <p:strVal val="1+#ppt_w/2"/>
                                          </p:val>
                                        </p:tav>
                                        <p:tav tm="100000">
                                          <p:val>
                                            <p:strVal val="#ppt_x"/>
                                          </p:val>
                                        </p:tav>
                                      </p:tavLst>
                                    </p:anim>
                                    <p:anim calcmode="lin" valueType="num">
                                      <p:cBhvr additive="base">
                                        <p:cTn id="227" dur="3000" fill="hold"/>
                                        <p:tgtEl>
                                          <p:spTgt spid="35"/>
                                        </p:tgtEl>
                                        <p:attrNameLst>
                                          <p:attrName>ppt_y</p:attrName>
                                        </p:attrNameLst>
                                      </p:cBhvr>
                                      <p:tavLst>
                                        <p:tav tm="0">
                                          <p:val>
                                            <p:strVal val="#ppt_y"/>
                                          </p:val>
                                        </p:tav>
                                        <p:tav tm="100000">
                                          <p:val>
                                            <p:strVal val="#ppt_y"/>
                                          </p:val>
                                        </p:tav>
                                      </p:tavLst>
                                    </p:anim>
                                  </p:childTnLst>
                                </p:cTn>
                              </p:par>
                              <p:par>
                                <p:cTn id="228" presetID="2" presetClass="entr" presetSubtype="2" fill="hold" grpId="1" nodeType="withEffect">
                                  <p:stCondLst>
                                    <p:cond delay="0"/>
                                  </p:stCondLst>
                                  <p:childTnLst>
                                    <p:set>
                                      <p:cBhvr>
                                        <p:cTn id="229" dur="1" fill="hold">
                                          <p:stCondLst>
                                            <p:cond delay="0"/>
                                          </p:stCondLst>
                                        </p:cTn>
                                        <p:tgtEl>
                                          <p:spTgt spid="36"/>
                                        </p:tgtEl>
                                        <p:attrNameLst>
                                          <p:attrName>style.visibility</p:attrName>
                                        </p:attrNameLst>
                                      </p:cBhvr>
                                      <p:to>
                                        <p:strVal val="visible"/>
                                      </p:to>
                                    </p:set>
                                    <p:anim calcmode="lin" valueType="num">
                                      <p:cBhvr additive="base">
                                        <p:cTn id="230" dur="3000" fill="hold"/>
                                        <p:tgtEl>
                                          <p:spTgt spid="36"/>
                                        </p:tgtEl>
                                        <p:attrNameLst>
                                          <p:attrName>ppt_x</p:attrName>
                                        </p:attrNameLst>
                                      </p:cBhvr>
                                      <p:tavLst>
                                        <p:tav tm="0">
                                          <p:val>
                                            <p:strVal val="1+#ppt_w/2"/>
                                          </p:val>
                                        </p:tav>
                                        <p:tav tm="100000">
                                          <p:val>
                                            <p:strVal val="#ppt_x"/>
                                          </p:val>
                                        </p:tav>
                                      </p:tavLst>
                                    </p:anim>
                                    <p:anim calcmode="lin" valueType="num">
                                      <p:cBhvr additive="base">
                                        <p:cTn id="231" dur="3000" fill="hold"/>
                                        <p:tgtEl>
                                          <p:spTgt spid="36"/>
                                        </p:tgtEl>
                                        <p:attrNameLst>
                                          <p:attrName>ppt_y</p:attrName>
                                        </p:attrNameLst>
                                      </p:cBhvr>
                                      <p:tavLst>
                                        <p:tav tm="0">
                                          <p:val>
                                            <p:strVal val="#ppt_y"/>
                                          </p:val>
                                        </p:tav>
                                        <p:tav tm="100000">
                                          <p:val>
                                            <p:strVal val="#ppt_y"/>
                                          </p:val>
                                        </p:tav>
                                      </p:tavLst>
                                    </p:anim>
                                  </p:childTnLst>
                                </p:cTn>
                              </p:par>
                              <p:par>
                                <p:cTn id="232" presetID="8" presetClass="emph" presetSubtype="0" fill="hold" grpId="2" nodeType="withEffect">
                                  <p:stCondLst>
                                    <p:cond delay="0"/>
                                  </p:stCondLst>
                                  <p:childTnLst>
                                    <p:animRot by="21600000">
                                      <p:cBhvr>
                                        <p:cTn id="233" dur="3000" fill="hold"/>
                                        <p:tgtEl>
                                          <p:spTgt spid="5"/>
                                        </p:tgtEl>
                                        <p:attrNameLst>
                                          <p:attrName>r</p:attrName>
                                        </p:attrNameLst>
                                      </p:cBhvr>
                                    </p:animRot>
                                  </p:childTnLst>
                                </p:cTn>
                              </p:par>
                              <p:par>
                                <p:cTn id="234" presetID="8" presetClass="emph" presetSubtype="0" fill="hold" grpId="2" nodeType="withEffect">
                                  <p:stCondLst>
                                    <p:cond delay="0"/>
                                  </p:stCondLst>
                                  <p:childTnLst>
                                    <p:animRot by="21600000">
                                      <p:cBhvr>
                                        <p:cTn id="235" dur="3000" fill="hold"/>
                                        <p:tgtEl>
                                          <p:spTgt spid="6"/>
                                        </p:tgtEl>
                                        <p:attrNameLst>
                                          <p:attrName>r</p:attrName>
                                        </p:attrNameLst>
                                      </p:cBhvr>
                                    </p:animRot>
                                  </p:childTnLst>
                                </p:cTn>
                              </p:par>
                              <p:par>
                                <p:cTn id="236" presetID="8" presetClass="emph" presetSubtype="0" fill="hold" grpId="2" nodeType="withEffect">
                                  <p:stCondLst>
                                    <p:cond delay="0"/>
                                  </p:stCondLst>
                                  <p:childTnLst>
                                    <p:animRot by="21600000">
                                      <p:cBhvr>
                                        <p:cTn id="237" dur="3000" fill="hold"/>
                                        <p:tgtEl>
                                          <p:spTgt spid="7"/>
                                        </p:tgtEl>
                                        <p:attrNameLst>
                                          <p:attrName>r</p:attrName>
                                        </p:attrNameLst>
                                      </p:cBhvr>
                                    </p:animRot>
                                  </p:childTnLst>
                                </p:cTn>
                              </p:par>
                              <p:par>
                                <p:cTn id="238" presetID="8" presetClass="emph" presetSubtype="0" fill="hold" grpId="2" nodeType="withEffect">
                                  <p:stCondLst>
                                    <p:cond delay="0"/>
                                  </p:stCondLst>
                                  <p:childTnLst>
                                    <p:animRot by="21600000">
                                      <p:cBhvr>
                                        <p:cTn id="239" dur="3000" fill="hold"/>
                                        <p:tgtEl>
                                          <p:spTgt spid="8"/>
                                        </p:tgtEl>
                                        <p:attrNameLst>
                                          <p:attrName>r</p:attrName>
                                        </p:attrNameLst>
                                      </p:cBhvr>
                                    </p:animRot>
                                  </p:childTnLst>
                                </p:cTn>
                              </p:par>
                              <p:par>
                                <p:cTn id="240" presetID="8" presetClass="emph" presetSubtype="0" fill="hold" grpId="2" nodeType="withEffect">
                                  <p:stCondLst>
                                    <p:cond delay="0"/>
                                  </p:stCondLst>
                                  <p:childTnLst>
                                    <p:animRot by="21600000">
                                      <p:cBhvr>
                                        <p:cTn id="241" dur="3000" fill="hold"/>
                                        <p:tgtEl>
                                          <p:spTgt spid="9"/>
                                        </p:tgtEl>
                                        <p:attrNameLst>
                                          <p:attrName>r</p:attrName>
                                        </p:attrNameLst>
                                      </p:cBhvr>
                                    </p:animRot>
                                  </p:childTnLst>
                                </p:cTn>
                              </p:par>
                              <p:par>
                                <p:cTn id="242" presetID="8" presetClass="emph" presetSubtype="0" fill="hold" grpId="2" nodeType="withEffect">
                                  <p:stCondLst>
                                    <p:cond delay="0"/>
                                  </p:stCondLst>
                                  <p:childTnLst>
                                    <p:animRot by="21600000">
                                      <p:cBhvr>
                                        <p:cTn id="243" dur="3000" fill="hold"/>
                                        <p:tgtEl>
                                          <p:spTgt spid="10"/>
                                        </p:tgtEl>
                                        <p:attrNameLst>
                                          <p:attrName>r</p:attrName>
                                        </p:attrNameLst>
                                      </p:cBhvr>
                                    </p:animRot>
                                  </p:childTnLst>
                                </p:cTn>
                              </p:par>
                              <p:par>
                                <p:cTn id="244" presetID="8" presetClass="emph" presetSubtype="0" fill="hold" grpId="2" nodeType="withEffect">
                                  <p:stCondLst>
                                    <p:cond delay="0"/>
                                  </p:stCondLst>
                                  <p:childTnLst>
                                    <p:animRot by="21600000">
                                      <p:cBhvr>
                                        <p:cTn id="245" dur="3000" fill="hold"/>
                                        <p:tgtEl>
                                          <p:spTgt spid="11"/>
                                        </p:tgtEl>
                                        <p:attrNameLst>
                                          <p:attrName>r</p:attrName>
                                        </p:attrNameLst>
                                      </p:cBhvr>
                                    </p:animRot>
                                  </p:childTnLst>
                                </p:cTn>
                              </p:par>
                              <p:par>
                                <p:cTn id="246" presetID="8" presetClass="emph" presetSubtype="0" fill="hold" grpId="2" nodeType="withEffect">
                                  <p:stCondLst>
                                    <p:cond delay="0"/>
                                  </p:stCondLst>
                                  <p:childTnLst>
                                    <p:animRot by="21600000">
                                      <p:cBhvr>
                                        <p:cTn id="247" dur="3000" fill="hold"/>
                                        <p:tgtEl>
                                          <p:spTgt spid="12"/>
                                        </p:tgtEl>
                                        <p:attrNameLst>
                                          <p:attrName>r</p:attrName>
                                        </p:attrNameLst>
                                      </p:cBhvr>
                                    </p:animRot>
                                  </p:childTnLst>
                                </p:cTn>
                              </p:par>
                              <p:par>
                                <p:cTn id="248" presetID="8" presetClass="emph" presetSubtype="0" fill="hold" grpId="2" nodeType="withEffect">
                                  <p:stCondLst>
                                    <p:cond delay="0"/>
                                  </p:stCondLst>
                                  <p:childTnLst>
                                    <p:animRot by="21600000">
                                      <p:cBhvr>
                                        <p:cTn id="249" dur="3000" fill="hold"/>
                                        <p:tgtEl>
                                          <p:spTgt spid="13"/>
                                        </p:tgtEl>
                                        <p:attrNameLst>
                                          <p:attrName>r</p:attrName>
                                        </p:attrNameLst>
                                      </p:cBhvr>
                                    </p:animRot>
                                  </p:childTnLst>
                                </p:cTn>
                              </p:par>
                              <p:par>
                                <p:cTn id="250" presetID="8" presetClass="emph" presetSubtype="0" fill="hold" grpId="2" nodeType="withEffect">
                                  <p:stCondLst>
                                    <p:cond delay="0"/>
                                  </p:stCondLst>
                                  <p:childTnLst>
                                    <p:animRot by="21600000">
                                      <p:cBhvr>
                                        <p:cTn id="251" dur="3000" fill="hold"/>
                                        <p:tgtEl>
                                          <p:spTgt spid="14"/>
                                        </p:tgtEl>
                                        <p:attrNameLst>
                                          <p:attrName>r</p:attrName>
                                        </p:attrNameLst>
                                      </p:cBhvr>
                                    </p:animRot>
                                  </p:childTnLst>
                                </p:cTn>
                              </p:par>
                              <p:par>
                                <p:cTn id="252" presetID="8" presetClass="emph" presetSubtype="0" fill="hold" grpId="2" nodeType="withEffect">
                                  <p:stCondLst>
                                    <p:cond delay="0"/>
                                  </p:stCondLst>
                                  <p:childTnLst>
                                    <p:animRot by="21600000">
                                      <p:cBhvr>
                                        <p:cTn id="253" dur="3000" fill="hold"/>
                                        <p:tgtEl>
                                          <p:spTgt spid="15"/>
                                        </p:tgtEl>
                                        <p:attrNameLst>
                                          <p:attrName>r</p:attrName>
                                        </p:attrNameLst>
                                      </p:cBhvr>
                                    </p:animRot>
                                  </p:childTnLst>
                                </p:cTn>
                              </p:par>
                              <p:par>
                                <p:cTn id="254" presetID="8" presetClass="emph" presetSubtype="0" fill="hold" grpId="2" nodeType="withEffect">
                                  <p:stCondLst>
                                    <p:cond delay="0"/>
                                  </p:stCondLst>
                                  <p:childTnLst>
                                    <p:animRot by="21600000">
                                      <p:cBhvr>
                                        <p:cTn id="255" dur="3000" fill="hold"/>
                                        <p:tgtEl>
                                          <p:spTgt spid="16"/>
                                        </p:tgtEl>
                                        <p:attrNameLst>
                                          <p:attrName>r</p:attrName>
                                        </p:attrNameLst>
                                      </p:cBhvr>
                                    </p:animRot>
                                  </p:childTnLst>
                                </p:cTn>
                              </p:par>
                              <p:par>
                                <p:cTn id="256" presetID="8" presetClass="emph" presetSubtype="0" fill="hold" grpId="2" nodeType="withEffect">
                                  <p:stCondLst>
                                    <p:cond delay="0"/>
                                  </p:stCondLst>
                                  <p:childTnLst>
                                    <p:animRot by="21600000">
                                      <p:cBhvr>
                                        <p:cTn id="257" dur="3000" fill="hold"/>
                                        <p:tgtEl>
                                          <p:spTgt spid="17"/>
                                        </p:tgtEl>
                                        <p:attrNameLst>
                                          <p:attrName>r</p:attrName>
                                        </p:attrNameLst>
                                      </p:cBhvr>
                                    </p:animRot>
                                  </p:childTnLst>
                                </p:cTn>
                              </p:par>
                              <p:par>
                                <p:cTn id="258" presetID="8" presetClass="emph" presetSubtype="0" fill="hold" grpId="2" nodeType="withEffect">
                                  <p:stCondLst>
                                    <p:cond delay="0"/>
                                  </p:stCondLst>
                                  <p:childTnLst>
                                    <p:animRot by="21600000">
                                      <p:cBhvr>
                                        <p:cTn id="259" dur="3000" fill="hold"/>
                                        <p:tgtEl>
                                          <p:spTgt spid="18"/>
                                        </p:tgtEl>
                                        <p:attrNameLst>
                                          <p:attrName>r</p:attrName>
                                        </p:attrNameLst>
                                      </p:cBhvr>
                                    </p:animRot>
                                  </p:childTnLst>
                                </p:cTn>
                              </p:par>
                              <p:par>
                                <p:cTn id="260" presetID="8" presetClass="emph" presetSubtype="0" fill="hold" grpId="2" nodeType="withEffect">
                                  <p:stCondLst>
                                    <p:cond delay="0"/>
                                  </p:stCondLst>
                                  <p:childTnLst>
                                    <p:animRot by="21600000">
                                      <p:cBhvr>
                                        <p:cTn id="261" dur="3000" fill="hold"/>
                                        <p:tgtEl>
                                          <p:spTgt spid="19"/>
                                        </p:tgtEl>
                                        <p:attrNameLst>
                                          <p:attrName>r</p:attrName>
                                        </p:attrNameLst>
                                      </p:cBhvr>
                                    </p:animRot>
                                  </p:childTnLst>
                                </p:cTn>
                              </p:par>
                              <p:par>
                                <p:cTn id="262" presetID="8" presetClass="emph" presetSubtype="0" fill="hold" grpId="2" nodeType="withEffect">
                                  <p:stCondLst>
                                    <p:cond delay="0"/>
                                  </p:stCondLst>
                                  <p:childTnLst>
                                    <p:animRot by="21600000">
                                      <p:cBhvr>
                                        <p:cTn id="263" dur="3000" fill="hold"/>
                                        <p:tgtEl>
                                          <p:spTgt spid="20"/>
                                        </p:tgtEl>
                                        <p:attrNameLst>
                                          <p:attrName>r</p:attrName>
                                        </p:attrNameLst>
                                      </p:cBhvr>
                                    </p:animRot>
                                  </p:childTnLst>
                                </p:cTn>
                              </p:par>
                              <p:par>
                                <p:cTn id="264" presetID="8" presetClass="emph" presetSubtype="0" fill="hold" grpId="2" nodeType="withEffect">
                                  <p:stCondLst>
                                    <p:cond delay="0"/>
                                  </p:stCondLst>
                                  <p:childTnLst>
                                    <p:animRot by="-21600000">
                                      <p:cBhvr>
                                        <p:cTn id="265" dur="3000" fill="hold"/>
                                        <p:tgtEl>
                                          <p:spTgt spid="21"/>
                                        </p:tgtEl>
                                        <p:attrNameLst>
                                          <p:attrName>r</p:attrName>
                                        </p:attrNameLst>
                                      </p:cBhvr>
                                    </p:animRot>
                                  </p:childTnLst>
                                </p:cTn>
                              </p:par>
                              <p:par>
                                <p:cTn id="266" presetID="8" presetClass="emph" presetSubtype="0" fill="hold" grpId="2" nodeType="withEffect">
                                  <p:stCondLst>
                                    <p:cond delay="0"/>
                                  </p:stCondLst>
                                  <p:childTnLst>
                                    <p:animRot by="-21600000">
                                      <p:cBhvr>
                                        <p:cTn id="267" dur="3000" fill="hold"/>
                                        <p:tgtEl>
                                          <p:spTgt spid="22"/>
                                        </p:tgtEl>
                                        <p:attrNameLst>
                                          <p:attrName>r</p:attrName>
                                        </p:attrNameLst>
                                      </p:cBhvr>
                                    </p:animRot>
                                  </p:childTnLst>
                                </p:cTn>
                              </p:par>
                              <p:par>
                                <p:cTn id="268" presetID="8" presetClass="emph" presetSubtype="0" fill="hold" grpId="2" nodeType="withEffect">
                                  <p:stCondLst>
                                    <p:cond delay="0"/>
                                  </p:stCondLst>
                                  <p:childTnLst>
                                    <p:animRot by="-21600000">
                                      <p:cBhvr>
                                        <p:cTn id="269" dur="3000" fill="hold"/>
                                        <p:tgtEl>
                                          <p:spTgt spid="23"/>
                                        </p:tgtEl>
                                        <p:attrNameLst>
                                          <p:attrName>r</p:attrName>
                                        </p:attrNameLst>
                                      </p:cBhvr>
                                    </p:animRot>
                                  </p:childTnLst>
                                </p:cTn>
                              </p:par>
                              <p:par>
                                <p:cTn id="270" presetID="8" presetClass="emph" presetSubtype="0" fill="hold" grpId="2" nodeType="withEffect">
                                  <p:stCondLst>
                                    <p:cond delay="0"/>
                                  </p:stCondLst>
                                  <p:childTnLst>
                                    <p:animRot by="-21600000">
                                      <p:cBhvr>
                                        <p:cTn id="271" dur="3000" fill="hold"/>
                                        <p:tgtEl>
                                          <p:spTgt spid="24"/>
                                        </p:tgtEl>
                                        <p:attrNameLst>
                                          <p:attrName>r</p:attrName>
                                        </p:attrNameLst>
                                      </p:cBhvr>
                                    </p:animRot>
                                  </p:childTnLst>
                                </p:cTn>
                              </p:par>
                              <p:par>
                                <p:cTn id="272" presetID="8" presetClass="emph" presetSubtype="0" fill="hold" grpId="2" nodeType="withEffect">
                                  <p:stCondLst>
                                    <p:cond delay="0"/>
                                  </p:stCondLst>
                                  <p:childTnLst>
                                    <p:animRot by="-21600000">
                                      <p:cBhvr>
                                        <p:cTn id="273" dur="3000" fill="hold"/>
                                        <p:tgtEl>
                                          <p:spTgt spid="25"/>
                                        </p:tgtEl>
                                        <p:attrNameLst>
                                          <p:attrName>r</p:attrName>
                                        </p:attrNameLst>
                                      </p:cBhvr>
                                    </p:animRot>
                                  </p:childTnLst>
                                </p:cTn>
                              </p:par>
                              <p:par>
                                <p:cTn id="274" presetID="8" presetClass="emph" presetSubtype="0" fill="hold" grpId="2" nodeType="withEffect">
                                  <p:stCondLst>
                                    <p:cond delay="0"/>
                                  </p:stCondLst>
                                  <p:childTnLst>
                                    <p:animRot by="-21600000">
                                      <p:cBhvr>
                                        <p:cTn id="275" dur="3000" fill="hold"/>
                                        <p:tgtEl>
                                          <p:spTgt spid="26"/>
                                        </p:tgtEl>
                                        <p:attrNameLst>
                                          <p:attrName>r</p:attrName>
                                        </p:attrNameLst>
                                      </p:cBhvr>
                                    </p:animRot>
                                  </p:childTnLst>
                                </p:cTn>
                              </p:par>
                              <p:par>
                                <p:cTn id="276" presetID="8" presetClass="emph" presetSubtype="0" fill="hold" grpId="2" nodeType="withEffect">
                                  <p:stCondLst>
                                    <p:cond delay="0"/>
                                  </p:stCondLst>
                                  <p:childTnLst>
                                    <p:animRot by="-21600000">
                                      <p:cBhvr>
                                        <p:cTn id="277" dur="3000" fill="hold"/>
                                        <p:tgtEl>
                                          <p:spTgt spid="27"/>
                                        </p:tgtEl>
                                        <p:attrNameLst>
                                          <p:attrName>r</p:attrName>
                                        </p:attrNameLst>
                                      </p:cBhvr>
                                    </p:animRot>
                                  </p:childTnLst>
                                </p:cTn>
                              </p:par>
                              <p:par>
                                <p:cTn id="278" presetID="8" presetClass="emph" presetSubtype="0" fill="hold" grpId="2" nodeType="withEffect">
                                  <p:stCondLst>
                                    <p:cond delay="0"/>
                                  </p:stCondLst>
                                  <p:childTnLst>
                                    <p:animRot by="-21600000">
                                      <p:cBhvr>
                                        <p:cTn id="279" dur="3000" fill="hold"/>
                                        <p:tgtEl>
                                          <p:spTgt spid="28"/>
                                        </p:tgtEl>
                                        <p:attrNameLst>
                                          <p:attrName>r</p:attrName>
                                        </p:attrNameLst>
                                      </p:cBhvr>
                                    </p:animRot>
                                  </p:childTnLst>
                                </p:cTn>
                              </p:par>
                              <p:par>
                                <p:cTn id="280" presetID="8" presetClass="emph" presetSubtype="0" fill="hold" grpId="2" nodeType="withEffect">
                                  <p:stCondLst>
                                    <p:cond delay="0"/>
                                  </p:stCondLst>
                                  <p:childTnLst>
                                    <p:animRot by="-21600000">
                                      <p:cBhvr>
                                        <p:cTn id="281" dur="3000" fill="hold"/>
                                        <p:tgtEl>
                                          <p:spTgt spid="29"/>
                                        </p:tgtEl>
                                        <p:attrNameLst>
                                          <p:attrName>r</p:attrName>
                                        </p:attrNameLst>
                                      </p:cBhvr>
                                    </p:animRot>
                                  </p:childTnLst>
                                </p:cTn>
                              </p:par>
                              <p:par>
                                <p:cTn id="282" presetID="8" presetClass="emph" presetSubtype="0" fill="hold" grpId="2" nodeType="withEffect">
                                  <p:stCondLst>
                                    <p:cond delay="0"/>
                                  </p:stCondLst>
                                  <p:childTnLst>
                                    <p:animRot by="-21600000">
                                      <p:cBhvr>
                                        <p:cTn id="283" dur="3000" fill="hold"/>
                                        <p:tgtEl>
                                          <p:spTgt spid="30"/>
                                        </p:tgtEl>
                                        <p:attrNameLst>
                                          <p:attrName>r</p:attrName>
                                        </p:attrNameLst>
                                      </p:cBhvr>
                                    </p:animRot>
                                  </p:childTnLst>
                                </p:cTn>
                              </p:par>
                              <p:par>
                                <p:cTn id="284" presetID="8" presetClass="emph" presetSubtype="0" fill="hold" grpId="2" nodeType="withEffect">
                                  <p:stCondLst>
                                    <p:cond delay="0"/>
                                  </p:stCondLst>
                                  <p:childTnLst>
                                    <p:animRot by="-21600000">
                                      <p:cBhvr>
                                        <p:cTn id="285" dur="3000" fill="hold"/>
                                        <p:tgtEl>
                                          <p:spTgt spid="31"/>
                                        </p:tgtEl>
                                        <p:attrNameLst>
                                          <p:attrName>r</p:attrName>
                                        </p:attrNameLst>
                                      </p:cBhvr>
                                    </p:animRot>
                                  </p:childTnLst>
                                </p:cTn>
                              </p:par>
                              <p:par>
                                <p:cTn id="286" presetID="8" presetClass="emph" presetSubtype="0" fill="hold" grpId="2" nodeType="withEffect">
                                  <p:stCondLst>
                                    <p:cond delay="0"/>
                                  </p:stCondLst>
                                  <p:childTnLst>
                                    <p:animRot by="-21600000">
                                      <p:cBhvr>
                                        <p:cTn id="287" dur="3000" fill="hold"/>
                                        <p:tgtEl>
                                          <p:spTgt spid="32"/>
                                        </p:tgtEl>
                                        <p:attrNameLst>
                                          <p:attrName>r</p:attrName>
                                        </p:attrNameLst>
                                      </p:cBhvr>
                                    </p:animRot>
                                  </p:childTnLst>
                                </p:cTn>
                              </p:par>
                              <p:par>
                                <p:cTn id="288" presetID="8" presetClass="emph" presetSubtype="0" fill="hold" grpId="2" nodeType="withEffect">
                                  <p:stCondLst>
                                    <p:cond delay="0"/>
                                  </p:stCondLst>
                                  <p:childTnLst>
                                    <p:animRot by="-21600000">
                                      <p:cBhvr>
                                        <p:cTn id="289" dur="3000" fill="hold"/>
                                        <p:tgtEl>
                                          <p:spTgt spid="33"/>
                                        </p:tgtEl>
                                        <p:attrNameLst>
                                          <p:attrName>r</p:attrName>
                                        </p:attrNameLst>
                                      </p:cBhvr>
                                    </p:animRot>
                                  </p:childTnLst>
                                </p:cTn>
                              </p:par>
                              <p:par>
                                <p:cTn id="290" presetID="8" presetClass="emph" presetSubtype="0" fill="hold" grpId="2" nodeType="withEffect">
                                  <p:stCondLst>
                                    <p:cond delay="0"/>
                                  </p:stCondLst>
                                  <p:childTnLst>
                                    <p:animRot by="-21600000">
                                      <p:cBhvr>
                                        <p:cTn id="291" dur="3000" fill="hold"/>
                                        <p:tgtEl>
                                          <p:spTgt spid="34"/>
                                        </p:tgtEl>
                                        <p:attrNameLst>
                                          <p:attrName>r</p:attrName>
                                        </p:attrNameLst>
                                      </p:cBhvr>
                                    </p:animRot>
                                  </p:childTnLst>
                                </p:cTn>
                              </p:par>
                              <p:par>
                                <p:cTn id="292" presetID="8" presetClass="emph" presetSubtype="0" fill="hold" grpId="2" nodeType="withEffect">
                                  <p:stCondLst>
                                    <p:cond delay="0"/>
                                  </p:stCondLst>
                                  <p:childTnLst>
                                    <p:animRot by="-21600000">
                                      <p:cBhvr>
                                        <p:cTn id="293" dur="3000" fill="hold"/>
                                        <p:tgtEl>
                                          <p:spTgt spid="35"/>
                                        </p:tgtEl>
                                        <p:attrNameLst>
                                          <p:attrName>r</p:attrName>
                                        </p:attrNameLst>
                                      </p:cBhvr>
                                    </p:animRot>
                                  </p:childTnLst>
                                </p:cTn>
                              </p:par>
                              <p:par>
                                <p:cTn id="294" presetID="8" presetClass="emph" presetSubtype="0" fill="hold" grpId="2" nodeType="withEffect">
                                  <p:stCondLst>
                                    <p:cond delay="0"/>
                                  </p:stCondLst>
                                  <p:childTnLst>
                                    <p:animRot by="-21600000">
                                      <p:cBhvr>
                                        <p:cTn id="295" dur="3000" fill="hold"/>
                                        <p:tgtEl>
                                          <p:spTgt spid="36"/>
                                        </p:tgtEl>
                                        <p:attrNameLst>
                                          <p:attrName>r</p:attrName>
                                        </p:attrNameLst>
                                      </p:cBhvr>
                                    </p:animRot>
                                  </p:childTnLst>
                                </p:cTn>
                              </p:par>
                            </p:childTnLst>
                          </p:cTn>
                        </p:par>
                        <p:par>
                          <p:cTn id="296" fill="hold">
                            <p:stCondLst>
                              <p:cond delay="3000"/>
                            </p:stCondLst>
                            <p:childTnLst>
                              <p:par>
                                <p:cTn id="297" presetID="2" presetClass="exit" presetSubtype="4" fill="hold" grpId="3" nodeType="afterEffect">
                                  <p:stCondLst>
                                    <p:cond delay="0"/>
                                  </p:stCondLst>
                                  <p:childTnLst>
                                    <p:anim calcmode="lin" valueType="num">
                                      <p:cBhvr additive="base">
                                        <p:cTn id="298" dur="3000"/>
                                        <p:tgtEl>
                                          <p:spTgt spid="5"/>
                                        </p:tgtEl>
                                        <p:attrNameLst>
                                          <p:attrName>ppt_x</p:attrName>
                                        </p:attrNameLst>
                                      </p:cBhvr>
                                      <p:tavLst>
                                        <p:tav tm="0">
                                          <p:val>
                                            <p:strVal val="ppt_x"/>
                                          </p:val>
                                        </p:tav>
                                        <p:tav tm="100000">
                                          <p:val>
                                            <p:strVal val="ppt_x"/>
                                          </p:val>
                                        </p:tav>
                                      </p:tavLst>
                                    </p:anim>
                                    <p:anim calcmode="lin" valueType="num">
                                      <p:cBhvr additive="base">
                                        <p:cTn id="299" dur="3000"/>
                                        <p:tgtEl>
                                          <p:spTgt spid="5"/>
                                        </p:tgtEl>
                                        <p:attrNameLst>
                                          <p:attrName>ppt_y</p:attrName>
                                        </p:attrNameLst>
                                      </p:cBhvr>
                                      <p:tavLst>
                                        <p:tav tm="0">
                                          <p:val>
                                            <p:strVal val="ppt_y"/>
                                          </p:val>
                                        </p:tav>
                                        <p:tav tm="100000">
                                          <p:val>
                                            <p:strVal val="1+ppt_h/2"/>
                                          </p:val>
                                        </p:tav>
                                      </p:tavLst>
                                    </p:anim>
                                    <p:set>
                                      <p:cBhvr>
                                        <p:cTn id="300" dur="1" fill="hold">
                                          <p:stCondLst>
                                            <p:cond delay="2999"/>
                                          </p:stCondLst>
                                        </p:cTn>
                                        <p:tgtEl>
                                          <p:spTgt spid="5"/>
                                        </p:tgtEl>
                                        <p:attrNameLst>
                                          <p:attrName>style.visibility</p:attrName>
                                        </p:attrNameLst>
                                      </p:cBhvr>
                                      <p:to>
                                        <p:strVal val="hidden"/>
                                      </p:to>
                                    </p:set>
                                  </p:childTnLst>
                                </p:cTn>
                              </p:par>
                              <p:par>
                                <p:cTn id="301" presetID="2" presetClass="exit" presetSubtype="4" fill="hold" grpId="3" nodeType="withEffect">
                                  <p:stCondLst>
                                    <p:cond delay="0"/>
                                  </p:stCondLst>
                                  <p:childTnLst>
                                    <p:anim calcmode="lin" valueType="num">
                                      <p:cBhvr additive="base">
                                        <p:cTn id="302" dur="3000"/>
                                        <p:tgtEl>
                                          <p:spTgt spid="6"/>
                                        </p:tgtEl>
                                        <p:attrNameLst>
                                          <p:attrName>ppt_x</p:attrName>
                                        </p:attrNameLst>
                                      </p:cBhvr>
                                      <p:tavLst>
                                        <p:tav tm="0">
                                          <p:val>
                                            <p:strVal val="ppt_x"/>
                                          </p:val>
                                        </p:tav>
                                        <p:tav tm="100000">
                                          <p:val>
                                            <p:strVal val="ppt_x"/>
                                          </p:val>
                                        </p:tav>
                                      </p:tavLst>
                                    </p:anim>
                                    <p:anim calcmode="lin" valueType="num">
                                      <p:cBhvr additive="base">
                                        <p:cTn id="303" dur="3000"/>
                                        <p:tgtEl>
                                          <p:spTgt spid="6"/>
                                        </p:tgtEl>
                                        <p:attrNameLst>
                                          <p:attrName>ppt_y</p:attrName>
                                        </p:attrNameLst>
                                      </p:cBhvr>
                                      <p:tavLst>
                                        <p:tav tm="0">
                                          <p:val>
                                            <p:strVal val="ppt_y"/>
                                          </p:val>
                                        </p:tav>
                                        <p:tav tm="100000">
                                          <p:val>
                                            <p:strVal val="1+ppt_h/2"/>
                                          </p:val>
                                        </p:tav>
                                      </p:tavLst>
                                    </p:anim>
                                    <p:set>
                                      <p:cBhvr>
                                        <p:cTn id="304" dur="1" fill="hold">
                                          <p:stCondLst>
                                            <p:cond delay="2999"/>
                                          </p:stCondLst>
                                        </p:cTn>
                                        <p:tgtEl>
                                          <p:spTgt spid="6"/>
                                        </p:tgtEl>
                                        <p:attrNameLst>
                                          <p:attrName>style.visibility</p:attrName>
                                        </p:attrNameLst>
                                      </p:cBhvr>
                                      <p:to>
                                        <p:strVal val="hidden"/>
                                      </p:to>
                                    </p:set>
                                  </p:childTnLst>
                                </p:cTn>
                              </p:par>
                              <p:par>
                                <p:cTn id="305" presetID="2" presetClass="exit" presetSubtype="4" fill="hold" grpId="3" nodeType="withEffect">
                                  <p:stCondLst>
                                    <p:cond delay="0"/>
                                  </p:stCondLst>
                                  <p:childTnLst>
                                    <p:anim calcmode="lin" valueType="num">
                                      <p:cBhvr additive="base">
                                        <p:cTn id="306" dur="3000"/>
                                        <p:tgtEl>
                                          <p:spTgt spid="7"/>
                                        </p:tgtEl>
                                        <p:attrNameLst>
                                          <p:attrName>ppt_x</p:attrName>
                                        </p:attrNameLst>
                                      </p:cBhvr>
                                      <p:tavLst>
                                        <p:tav tm="0">
                                          <p:val>
                                            <p:strVal val="ppt_x"/>
                                          </p:val>
                                        </p:tav>
                                        <p:tav tm="100000">
                                          <p:val>
                                            <p:strVal val="ppt_x"/>
                                          </p:val>
                                        </p:tav>
                                      </p:tavLst>
                                    </p:anim>
                                    <p:anim calcmode="lin" valueType="num">
                                      <p:cBhvr additive="base">
                                        <p:cTn id="307" dur="3000"/>
                                        <p:tgtEl>
                                          <p:spTgt spid="7"/>
                                        </p:tgtEl>
                                        <p:attrNameLst>
                                          <p:attrName>ppt_y</p:attrName>
                                        </p:attrNameLst>
                                      </p:cBhvr>
                                      <p:tavLst>
                                        <p:tav tm="0">
                                          <p:val>
                                            <p:strVal val="ppt_y"/>
                                          </p:val>
                                        </p:tav>
                                        <p:tav tm="100000">
                                          <p:val>
                                            <p:strVal val="1+ppt_h/2"/>
                                          </p:val>
                                        </p:tav>
                                      </p:tavLst>
                                    </p:anim>
                                    <p:set>
                                      <p:cBhvr>
                                        <p:cTn id="308" dur="1" fill="hold">
                                          <p:stCondLst>
                                            <p:cond delay="2999"/>
                                          </p:stCondLst>
                                        </p:cTn>
                                        <p:tgtEl>
                                          <p:spTgt spid="7"/>
                                        </p:tgtEl>
                                        <p:attrNameLst>
                                          <p:attrName>style.visibility</p:attrName>
                                        </p:attrNameLst>
                                      </p:cBhvr>
                                      <p:to>
                                        <p:strVal val="hidden"/>
                                      </p:to>
                                    </p:set>
                                  </p:childTnLst>
                                </p:cTn>
                              </p:par>
                              <p:par>
                                <p:cTn id="309" presetID="2" presetClass="exit" presetSubtype="4" fill="hold" grpId="3" nodeType="withEffect">
                                  <p:stCondLst>
                                    <p:cond delay="0"/>
                                  </p:stCondLst>
                                  <p:childTnLst>
                                    <p:anim calcmode="lin" valueType="num">
                                      <p:cBhvr additive="base">
                                        <p:cTn id="310" dur="3000"/>
                                        <p:tgtEl>
                                          <p:spTgt spid="8"/>
                                        </p:tgtEl>
                                        <p:attrNameLst>
                                          <p:attrName>ppt_x</p:attrName>
                                        </p:attrNameLst>
                                      </p:cBhvr>
                                      <p:tavLst>
                                        <p:tav tm="0">
                                          <p:val>
                                            <p:strVal val="ppt_x"/>
                                          </p:val>
                                        </p:tav>
                                        <p:tav tm="100000">
                                          <p:val>
                                            <p:strVal val="ppt_x"/>
                                          </p:val>
                                        </p:tav>
                                      </p:tavLst>
                                    </p:anim>
                                    <p:anim calcmode="lin" valueType="num">
                                      <p:cBhvr additive="base">
                                        <p:cTn id="311" dur="3000"/>
                                        <p:tgtEl>
                                          <p:spTgt spid="8"/>
                                        </p:tgtEl>
                                        <p:attrNameLst>
                                          <p:attrName>ppt_y</p:attrName>
                                        </p:attrNameLst>
                                      </p:cBhvr>
                                      <p:tavLst>
                                        <p:tav tm="0">
                                          <p:val>
                                            <p:strVal val="ppt_y"/>
                                          </p:val>
                                        </p:tav>
                                        <p:tav tm="100000">
                                          <p:val>
                                            <p:strVal val="1+ppt_h/2"/>
                                          </p:val>
                                        </p:tav>
                                      </p:tavLst>
                                    </p:anim>
                                    <p:set>
                                      <p:cBhvr>
                                        <p:cTn id="312" dur="1" fill="hold">
                                          <p:stCondLst>
                                            <p:cond delay="2999"/>
                                          </p:stCondLst>
                                        </p:cTn>
                                        <p:tgtEl>
                                          <p:spTgt spid="8"/>
                                        </p:tgtEl>
                                        <p:attrNameLst>
                                          <p:attrName>style.visibility</p:attrName>
                                        </p:attrNameLst>
                                      </p:cBhvr>
                                      <p:to>
                                        <p:strVal val="hidden"/>
                                      </p:to>
                                    </p:set>
                                  </p:childTnLst>
                                </p:cTn>
                              </p:par>
                              <p:par>
                                <p:cTn id="313" presetID="2" presetClass="exit" presetSubtype="4" fill="hold" grpId="3" nodeType="withEffect">
                                  <p:stCondLst>
                                    <p:cond delay="0"/>
                                  </p:stCondLst>
                                  <p:childTnLst>
                                    <p:anim calcmode="lin" valueType="num">
                                      <p:cBhvr additive="base">
                                        <p:cTn id="314" dur="3000"/>
                                        <p:tgtEl>
                                          <p:spTgt spid="9"/>
                                        </p:tgtEl>
                                        <p:attrNameLst>
                                          <p:attrName>ppt_x</p:attrName>
                                        </p:attrNameLst>
                                      </p:cBhvr>
                                      <p:tavLst>
                                        <p:tav tm="0">
                                          <p:val>
                                            <p:strVal val="ppt_x"/>
                                          </p:val>
                                        </p:tav>
                                        <p:tav tm="100000">
                                          <p:val>
                                            <p:strVal val="ppt_x"/>
                                          </p:val>
                                        </p:tav>
                                      </p:tavLst>
                                    </p:anim>
                                    <p:anim calcmode="lin" valueType="num">
                                      <p:cBhvr additive="base">
                                        <p:cTn id="315" dur="3000"/>
                                        <p:tgtEl>
                                          <p:spTgt spid="9"/>
                                        </p:tgtEl>
                                        <p:attrNameLst>
                                          <p:attrName>ppt_y</p:attrName>
                                        </p:attrNameLst>
                                      </p:cBhvr>
                                      <p:tavLst>
                                        <p:tav tm="0">
                                          <p:val>
                                            <p:strVal val="ppt_y"/>
                                          </p:val>
                                        </p:tav>
                                        <p:tav tm="100000">
                                          <p:val>
                                            <p:strVal val="1+ppt_h/2"/>
                                          </p:val>
                                        </p:tav>
                                      </p:tavLst>
                                    </p:anim>
                                    <p:set>
                                      <p:cBhvr>
                                        <p:cTn id="316" dur="1" fill="hold">
                                          <p:stCondLst>
                                            <p:cond delay="2999"/>
                                          </p:stCondLst>
                                        </p:cTn>
                                        <p:tgtEl>
                                          <p:spTgt spid="9"/>
                                        </p:tgtEl>
                                        <p:attrNameLst>
                                          <p:attrName>style.visibility</p:attrName>
                                        </p:attrNameLst>
                                      </p:cBhvr>
                                      <p:to>
                                        <p:strVal val="hidden"/>
                                      </p:to>
                                    </p:set>
                                  </p:childTnLst>
                                </p:cTn>
                              </p:par>
                              <p:par>
                                <p:cTn id="317" presetID="2" presetClass="exit" presetSubtype="4" fill="hold" grpId="3" nodeType="withEffect">
                                  <p:stCondLst>
                                    <p:cond delay="0"/>
                                  </p:stCondLst>
                                  <p:childTnLst>
                                    <p:anim calcmode="lin" valueType="num">
                                      <p:cBhvr additive="base">
                                        <p:cTn id="318" dur="3000"/>
                                        <p:tgtEl>
                                          <p:spTgt spid="10"/>
                                        </p:tgtEl>
                                        <p:attrNameLst>
                                          <p:attrName>ppt_x</p:attrName>
                                        </p:attrNameLst>
                                      </p:cBhvr>
                                      <p:tavLst>
                                        <p:tav tm="0">
                                          <p:val>
                                            <p:strVal val="ppt_x"/>
                                          </p:val>
                                        </p:tav>
                                        <p:tav tm="100000">
                                          <p:val>
                                            <p:strVal val="ppt_x"/>
                                          </p:val>
                                        </p:tav>
                                      </p:tavLst>
                                    </p:anim>
                                    <p:anim calcmode="lin" valueType="num">
                                      <p:cBhvr additive="base">
                                        <p:cTn id="319" dur="3000"/>
                                        <p:tgtEl>
                                          <p:spTgt spid="10"/>
                                        </p:tgtEl>
                                        <p:attrNameLst>
                                          <p:attrName>ppt_y</p:attrName>
                                        </p:attrNameLst>
                                      </p:cBhvr>
                                      <p:tavLst>
                                        <p:tav tm="0">
                                          <p:val>
                                            <p:strVal val="ppt_y"/>
                                          </p:val>
                                        </p:tav>
                                        <p:tav tm="100000">
                                          <p:val>
                                            <p:strVal val="1+ppt_h/2"/>
                                          </p:val>
                                        </p:tav>
                                      </p:tavLst>
                                    </p:anim>
                                    <p:set>
                                      <p:cBhvr>
                                        <p:cTn id="320" dur="1" fill="hold">
                                          <p:stCondLst>
                                            <p:cond delay="2999"/>
                                          </p:stCondLst>
                                        </p:cTn>
                                        <p:tgtEl>
                                          <p:spTgt spid="10"/>
                                        </p:tgtEl>
                                        <p:attrNameLst>
                                          <p:attrName>style.visibility</p:attrName>
                                        </p:attrNameLst>
                                      </p:cBhvr>
                                      <p:to>
                                        <p:strVal val="hidden"/>
                                      </p:to>
                                    </p:set>
                                  </p:childTnLst>
                                </p:cTn>
                              </p:par>
                              <p:par>
                                <p:cTn id="321" presetID="2" presetClass="exit" presetSubtype="4" fill="hold" grpId="3" nodeType="withEffect">
                                  <p:stCondLst>
                                    <p:cond delay="0"/>
                                  </p:stCondLst>
                                  <p:childTnLst>
                                    <p:anim calcmode="lin" valueType="num">
                                      <p:cBhvr additive="base">
                                        <p:cTn id="322" dur="3000"/>
                                        <p:tgtEl>
                                          <p:spTgt spid="11"/>
                                        </p:tgtEl>
                                        <p:attrNameLst>
                                          <p:attrName>ppt_x</p:attrName>
                                        </p:attrNameLst>
                                      </p:cBhvr>
                                      <p:tavLst>
                                        <p:tav tm="0">
                                          <p:val>
                                            <p:strVal val="ppt_x"/>
                                          </p:val>
                                        </p:tav>
                                        <p:tav tm="100000">
                                          <p:val>
                                            <p:strVal val="ppt_x"/>
                                          </p:val>
                                        </p:tav>
                                      </p:tavLst>
                                    </p:anim>
                                    <p:anim calcmode="lin" valueType="num">
                                      <p:cBhvr additive="base">
                                        <p:cTn id="323" dur="3000"/>
                                        <p:tgtEl>
                                          <p:spTgt spid="11"/>
                                        </p:tgtEl>
                                        <p:attrNameLst>
                                          <p:attrName>ppt_y</p:attrName>
                                        </p:attrNameLst>
                                      </p:cBhvr>
                                      <p:tavLst>
                                        <p:tav tm="0">
                                          <p:val>
                                            <p:strVal val="ppt_y"/>
                                          </p:val>
                                        </p:tav>
                                        <p:tav tm="100000">
                                          <p:val>
                                            <p:strVal val="1+ppt_h/2"/>
                                          </p:val>
                                        </p:tav>
                                      </p:tavLst>
                                    </p:anim>
                                    <p:set>
                                      <p:cBhvr>
                                        <p:cTn id="324" dur="1" fill="hold">
                                          <p:stCondLst>
                                            <p:cond delay="2999"/>
                                          </p:stCondLst>
                                        </p:cTn>
                                        <p:tgtEl>
                                          <p:spTgt spid="11"/>
                                        </p:tgtEl>
                                        <p:attrNameLst>
                                          <p:attrName>style.visibility</p:attrName>
                                        </p:attrNameLst>
                                      </p:cBhvr>
                                      <p:to>
                                        <p:strVal val="hidden"/>
                                      </p:to>
                                    </p:set>
                                  </p:childTnLst>
                                </p:cTn>
                              </p:par>
                              <p:par>
                                <p:cTn id="325" presetID="2" presetClass="exit" presetSubtype="4" fill="hold" grpId="3" nodeType="withEffect">
                                  <p:stCondLst>
                                    <p:cond delay="0"/>
                                  </p:stCondLst>
                                  <p:childTnLst>
                                    <p:anim calcmode="lin" valueType="num">
                                      <p:cBhvr additive="base">
                                        <p:cTn id="326" dur="3000"/>
                                        <p:tgtEl>
                                          <p:spTgt spid="12"/>
                                        </p:tgtEl>
                                        <p:attrNameLst>
                                          <p:attrName>ppt_x</p:attrName>
                                        </p:attrNameLst>
                                      </p:cBhvr>
                                      <p:tavLst>
                                        <p:tav tm="0">
                                          <p:val>
                                            <p:strVal val="ppt_x"/>
                                          </p:val>
                                        </p:tav>
                                        <p:tav tm="100000">
                                          <p:val>
                                            <p:strVal val="ppt_x"/>
                                          </p:val>
                                        </p:tav>
                                      </p:tavLst>
                                    </p:anim>
                                    <p:anim calcmode="lin" valueType="num">
                                      <p:cBhvr additive="base">
                                        <p:cTn id="327" dur="3000"/>
                                        <p:tgtEl>
                                          <p:spTgt spid="12"/>
                                        </p:tgtEl>
                                        <p:attrNameLst>
                                          <p:attrName>ppt_y</p:attrName>
                                        </p:attrNameLst>
                                      </p:cBhvr>
                                      <p:tavLst>
                                        <p:tav tm="0">
                                          <p:val>
                                            <p:strVal val="ppt_y"/>
                                          </p:val>
                                        </p:tav>
                                        <p:tav tm="100000">
                                          <p:val>
                                            <p:strVal val="1+ppt_h/2"/>
                                          </p:val>
                                        </p:tav>
                                      </p:tavLst>
                                    </p:anim>
                                    <p:set>
                                      <p:cBhvr>
                                        <p:cTn id="328" dur="1" fill="hold">
                                          <p:stCondLst>
                                            <p:cond delay="2999"/>
                                          </p:stCondLst>
                                        </p:cTn>
                                        <p:tgtEl>
                                          <p:spTgt spid="12"/>
                                        </p:tgtEl>
                                        <p:attrNameLst>
                                          <p:attrName>style.visibility</p:attrName>
                                        </p:attrNameLst>
                                      </p:cBhvr>
                                      <p:to>
                                        <p:strVal val="hidden"/>
                                      </p:to>
                                    </p:set>
                                  </p:childTnLst>
                                </p:cTn>
                              </p:par>
                              <p:par>
                                <p:cTn id="329" presetID="2" presetClass="exit" presetSubtype="4" fill="hold" grpId="3" nodeType="withEffect">
                                  <p:stCondLst>
                                    <p:cond delay="0"/>
                                  </p:stCondLst>
                                  <p:childTnLst>
                                    <p:anim calcmode="lin" valueType="num">
                                      <p:cBhvr additive="base">
                                        <p:cTn id="330" dur="3000"/>
                                        <p:tgtEl>
                                          <p:spTgt spid="13"/>
                                        </p:tgtEl>
                                        <p:attrNameLst>
                                          <p:attrName>ppt_x</p:attrName>
                                        </p:attrNameLst>
                                      </p:cBhvr>
                                      <p:tavLst>
                                        <p:tav tm="0">
                                          <p:val>
                                            <p:strVal val="ppt_x"/>
                                          </p:val>
                                        </p:tav>
                                        <p:tav tm="100000">
                                          <p:val>
                                            <p:strVal val="ppt_x"/>
                                          </p:val>
                                        </p:tav>
                                      </p:tavLst>
                                    </p:anim>
                                    <p:anim calcmode="lin" valueType="num">
                                      <p:cBhvr additive="base">
                                        <p:cTn id="331" dur="3000"/>
                                        <p:tgtEl>
                                          <p:spTgt spid="13"/>
                                        </p:tgtEl>
                                        <p:attrNameLst>
                                          <p:attrName>ppt_y</p:attrName>
                                        </p:attrNameLst>
                                      </p:cBhvr>
                                      <p:tavLst>
                                        <p:tav tm="0">
                                          <p:val>
                                            <p:strVal val="ppt_y"/>
                                          </p:val>
                                        </p:tav>
                                        <p:tav tm="100000">
                                          <p:val>
                                            <p:strVal val="1+ppt_h/2"/>
                                          </p:val>
                                        </p:tav>
                                      </p:tavLst>
                                    </p:anim>
                                    <p:set>
                                      <p:cBhvr>
                                        <p:cTn id="332" dur="1" fill="hold">
                                          <p:stCondLst>
                                            <p:cond delay="2999"/>
                                          </p:stCondLst>
                                        </p:cTn>
                                        <p:tgtEl>
                                          <p:spTgt spid="13"/>
                                        </p:tgtEl>
                                        <p:attrNameLst>
                                          <p:attrName>style.visibility</p:attrName>
                                        </p:attrNameLst>
                                      </p:cBhvr>
                                      <p:to>
                                        <p:strVal val="hidden"/>
                                      </p:to>
                                    </p:set>
                                  </p:childTnLst>
                                </p:cTn>
                              </p:par>
                              <p:par>
                                <p:cTn id="333" presetID="2" presetClass="exit" presetSubtype="4" fill="hold" grpId="3" nodeType="withEffect">
                                  <p:stCondLst>
                                    <p:cond delay="0"/>
                                  </p:stCondLst>
                                  <p:childTnLst>
                                    <p:anim calcmode="lin" valueType="num">
                                      <p:cBhvr additive="base">
                                        <p:cTn id="334" dur="3000"/>
                                        <p:tgtEl>
                                          <p:spTgt spid="14"/>
                                        </p:tgtEl>
                                        <p:attrNameLst>
                                          <p:attrName>ppt_x</p:attrName>
                                        </p:attrNameLst>
                                      </p:cBhvr>
                                      <p:tavLst>
                                        <p:tav tm="0">
                                          <p:val>
                                            <p:strVal val="ppt_x"/>
                                          </p:val>
                                        </p:tav>
                                        <p:tav tm="100000">
                                          <p:val>
                                            <p:strVal val="ppt_x"/>
                                          </p:val>
                                        </p:tav>
                                      </p:tavLst>
                                    </p:anim>
                                    <p:anim calcmode="lin" valueType="num">
                                      <p:cBhvr additive="base">
                                        <p:cTn id="335" dur="3000"/>
                                        <p:tgtEl>
                                          <p:spTgt spid="14"/>
                                        </p:tgtEl>
                                        <p:attrNameLst>
                                          <p:attrName>ppt_y</p:attrName>
                                        </p:attrNameLst>
                                      </p:cBhvr>
                                      <p:tavLst>
                                        <p:tav tm="0">
                                          <p:val>
                                            <p:strVal val="ppt_y"/>
                                          </p:val>
                                        </p:tav>
                                        <p:tav tm="100000">
                                          <p:val>
                                            <p:strVal val="1+ppt_h/2"/>
                                          </p:val>
                                        </p:tav>
                                      </p:tavLst>
                                    </p:anim>
                                    <p:set>
                                      <p:cBhvr>
                                        <p:cTn id="336" dur="1" fill="hold">
                                          <p:stCondLst>
                                            <p:cond delay="2999"/>
                                          </p:stCondLst>
                                        </p:cTn>
                                        <p:tgtEl>
                                          <p:spTgt spid="14"/>
                                        </p:tgtEl>
                                        <p:attrNameLst>
                                          <p:attrName>style.visibility</p:attrName>
                                        </p:attrNameLst>
                                      </p:cBhvr>
                                      <p:to>
                                        <p:strVal val="hidden"/>
                                      </p:to>
                                    </p:set>
                                  </p:childTnLst>
                                </p:cTn>
                              </p:par>
                              <p:par>
                                <p:cTn id="337" presetID="2" presetClass="exit" presetSubtype="4" fill="hold" grpId="3" nodeType="withEffect">
                                  <p:stCondLst>
                                    <p:cond delay="0"/>
                                  </p:stCondLst>
                                  <p:childTnLst>
                                    <p:anim calcmode="lin" valueType="num">
                                      <p:cBhvr additive="base">
                                        <p:cTn id="338" dur="3000"/>
                                        <p:tgtEl>
                                          <p:spTgt spid="15"/>
                                        </p:tgtEl>
                                        <p:attrNameLst>
                                          <p:attrName>ppt_x</p:attrName>
                                        </p:attrNameLst>
                                      </p:cBhvr>
                                      <p:tavLst>
                                        <p:tav tm="0">
                                          <p:val>
                                            <p:strVal val="ppt_x"/>
                                          </p:val>
                                        </p:tav>
                                        <p:tav tm="100000">
                                          <p:val>
                                            <p:strVal val="ppt_x"/>
                                          </p:val>
                                        </p:tav>
                                      </p:tavLst>
                                    </p:anim>
                                    <p:anim calcmode="lin" valueType="num">
                                      <p:cBhvr additive="base">
                                        <p:cTn id="339" dur="3000"/>
                                        <p:tgtEl>
                                          <p:spTgt spid="15"/>
                                        </p:tgtEl>
                                        <p:attrNameLst>
                                          <p:attrName>ppt_y</p:attrName>
                                        </p:attrNameLst>
                                      </p:cBhvr>
                                      <p:tavLst>
                                        <p:tav tm="0">
                                          <p:val>
                                            <p:strVal val="ppt_y"/>
                                          </p:val>
                                        </p:tav>
                                        <p:tav tm="100000">
                                          <p:val>
                                            <p:strVal val="1+ppt_h/2"/>
                                          </p:val>
                                        </p:tav>
                                      </p:tavLst>
                                    </p:anim>
                                    <p:set>
                                      <p:cBhvr>
                                        <p:cTn id="340" dur="1" fill="hold">
                                          <p:stCondLst>
                                            <p:cond delay="2999"/>
                                          </p:stCondLst>
                                        </p:cTn>
                                        <p:tgtEl>
                                          <p:spTgt spid="15"/>
                                        </p:tgtEl>
                                        <p:attrNameLst>
                                          <p:attrName>style.visibility</p:attrName>
                                        </p:attrNameLst>
                                      </p:cBhvr>
                                      <p:to>
                                        <p:strVal val="hidden"/>
                                      </p:to>
                                    </p:set>
                                  </p:childTnLst>
                                </p:cTn>
                              </p:par>
                              <p:par>
                                <p:cTn id="341" presetID="2" presetClass="exit" presetSubtype="4" fill="hold" grpId="3" nodeType="withEffect">
                                  <p:stCondLst>
                                    <p:cond delay="0"/>
                                  </p:stCondLst>
                                  <p:childTnLst>
                                    <p:anim calcmode="lin" valueType="num">
                                      <p:cBhvr additive="base">
                                        <p:cTn id="342" dur="3000"/>
                                        <p:tgtEl>
                                          <p:spTgt spid="16"/>
                                        </p:tgtEl>
                                        <p:attrNameLst>
                                          <p:attrName>ppt_x</p:attrName>
                                        </p:attrNameLst>
                                      </p:cBhvr>
                                      <p:tavLst>
                                        <p:tav tm="0">
                                          <p:val>
                                            <p:strVal val="ppt_x"/>
                                          </p:val>
                                        </p:tav>
                                        <p:tav tm="100000">
                                          <p:val>
                                            <p:strVal val="ppt_x"/>
                                          </p:val>
                                        </p:tav>
                                      </p:tavLst>
                                    </p:anim>
                                    <p:anim calcmode="lin" valueType="num">
                                      <p:cBhvr additive="base">
                                        <p:cTn id="343" dur="3000"/>
                                        <p:tgtEl>
                                          <p:spTgt spid="16"/>
                                        </p:tgtEl>
                                        <p:attrNameLst>
                                          <p:attrName>ppt_y</p:attrName>
                                        </p:attrNameLst>
                                      </p:cBhvr>
                                      <p:tavLst>
                                        <p:tav tm="0">
                                          <p:val>
                                            <p:strVal val="ppt_y"/>
                                          </p:val>
                                        </p:tav>
                                        <p:tav tm="100000">
                                          <p:val>
                                            <p:strVal val="1+ppt_h/2"/>
                                          </p:val>
                                        </p:tav>
                                      </p:tavLst>
                                    </p:anim>
                                    <p:set>
                                      <p:cBhvr>
                                        <p:cTn id="344" dur="1" fill="hold">
                                          <p:stCondLst>
                                            <p:cond delay="2999"/>
                                          </p:stCondLst>
                                        </p:cTn>
                                        <p:tgtEl>
                                          <p:spTgt spid="16"/>
                                        </p:tgtEl>
                                        <p:attrNameLst>
                                          <p:attrName>style.visibility</p:attrName>
                                        </p:attrNameLst>
                                      </p:cBhvr>
                                      <p:to>
                                        <p:strVal val="hidden"/>
                                      </p:to>
                                    </p:set>
                                  </p:childTnLst>
                                </p:cTn>
                              </p:par>
                              <p:par>
                                <p:cTn id="345" presetID="2" presetClass="exit" presetSubtype="4" fill="hold" grpId="3" nodeType="withEffect">
                                  <p:stCondLst>
                                    <p:cond delay="0"/>
                                  </p:stCondLst>
                                  <p:childTnLst>
                                    <p:anim calcmode="lin" valueType="num">
                                      <p:cBhvr additive="base">
                                        <p:cTn id="346" dur="3000"/>
                                        <p:tgtEl>
                                          <p:spTgt spid="17"/>
                                        </p:tgtEl>
                                        <p:attrNameLst>
                                          <p:attrName>ppt_x</p:attrName>
                                        </p:attrNameLst>
                                      </p:cBhvr>
                                      <p:tavLst>
                                        <p:tav tm="0">
                                          <p:val>
                                            <p:strVal val="ppt_x"/>
                                          </p:val>
                                        </p:tav>
                                        <p:tav tm="100000">
                                          <p:val>
                                            <p:strVal val="ppt_x"/>
                                          </p:val>
                                        </p:tav>
                                      </p:tavLst>
                                    </p:anim>
                                    <p:anim calcmode="lin" valueType="num">
                                      <p:cBhvr additive="base">
                                        <p:cTn id="347" dur="3000"/>
                                        <p:tgtEl>
                                          <p:spTgt spid="17"/>
                                        </p:tgtEl>
                                        <p:attrNameLst>
                                          <p:attrName>ppt_y</p:attrName>
                                        </p:attrNameLst>
                                      </p:cBhvr>
                                      <p:tavLst>
                                        <p:tav tm="0">
                                          <p:val>
                                            <p:strVal val="ppt_y"/>
                                          </p:val>
                                        </p:tav>
                                        <p:tav tm="100000">
                                          <p:val>
                                            <p:strVal val="1+ppt_h/2"/>
                                          </p:val>
                                        </p:tav>
                                      </p:tavLst>
                                    </p:anim>
                                    <p:set>
                                      <p:cBhvr>
                                        <p:cTn id="348" dur="1" fill="hold">
                                          <p:stCondLst>
                                            <p:cond delay="2999"/>
                                          </p:stCondLst>
                                        </p:cTn>
                                        <p:tgtEl>
                                          <p:spTgt spid="17"/>
                                        </p:tgtEl>
                                        <p:attrNameLst>
                                          <p:attrName>style.visibility</p:attrName>
                                        </p:attrNameLst>
                                      </p:cBhvr>
                                      <p:to>
                                        <p:strVal val="hidden"/>
                                      </p:to>
                                    </p:set>
                                  </p:childTnLst>
                                </p:cTn>
                              </p:par>
                              <p:par>
                                <p:cTn id="349" presetID="2" presetClass="exit" presetSubtype="4" fill="hold" grpId="3" nodeType="withEffect">
                                  <p:stCondLst>
                                    <p:cond delay="0"/>
                                  </p:stCondLst>
                                  <p:childTnLst>
                                    <p:anim calcmode="lin" valueType="num">
                                      <p:cBhvr additive="base">
                                        <p:cTn id="350" dur="3000"/>
                                        <p:tgtEl>
                                          <p:spTgt spid="18"/>
                                        </p:tgtEl>
                                        <p:attrNameLst>
                                          <p:attrName>ppt_x</p:attrName>
                                        </p:attrNameLst>
                                      </p:cBhvr>
                                      <p:tavLst>
                                        <p:tav tm="0">
                                          <p:val>
                                            <p:strVal val="ppt_x"/>
                                          </p:val>
                                        </p:tav>
                                        <p:tav tm="100000">
                                          <p:val>
                                            <p:strVal val="ppt_x"/>
                                          </p:val>
                                        </p:tav>
                                      </p:tavLst>
                                    </p:anim>
                                    <p:anim calcmode="lin" valueType="num">
                                      <p:cBhvr additive="base">
                                        <p:cTn id="351" dur="3000"/>
                                        <p:tgtEl>
                                          <p:spTgt spid="18"/>
                                        </p:tgtEl>
                                        <p:attrNameLst>
                                          <p:attrName>ppt_y</p:attrName>
                                        </p:attrNameLst>
                                      </p:cBhvr>
                                      <p:tavLst>
                                        <p:tav tm="0">
                                          <p:val>
                                            <p:strVal val="ppt_y"/>
                                          </p:val>
                                        </p:tav>
                                        <p:tav tm="100000">
                                          <p:val>
                                            <p:strVal val="1+ppt_h/2"/>
                                          </p:val>
                                        </p:tav>
                                      </p:tavLst>
                                    </p:anim>
                                    <p:set>
                                      <p:cBhvr>
                                        <p:cTn id="352" dur="1" fill="hold">
                                          <p:stCondLst>
                                            <p:cond delay="2999"/>
                                          </p:stCondLst>
                                        </p:cTn>
                                        <p:tgtEl>
                                          <p:spTgt spid="18"/>
                                        </p:tgtEl>
                                        <p:attrNameLst>
                                          <p:attrName>style.visibility</p:attrName>
                                        </p:attrNameLst>
                                      </p:cBhvr>
                                      <p:to>
                                        <p:strVal val="hidden"/>
                                      </p:to>
                                    </p:set>
                                  </p:childTnLst>
                                </p:cTn>
                              </p:par>
                              <p:par>
                                <p:cTn id="353" presetID="2" presetClass="exit" presetSubtype="4" fill="hold" grpId="3" nodeType="withEffect">
                                  <p:stCondLst>
                                    <p:cond delay="0"/>
                                  </p:stCondLst>
                                  <p:childTnLst>
                                    <p:anim calcmode="lin" valueType="num">
                                      <p:cBhvr additive="base">
                                        <p:cTn id="354" dur="3000"/>
                                        <p:tgtEl>
                                          <p:spTgt spid="19"/>
                                        </p:tgtEl>
                                        <p:attrNameLst>
                                          <p:attrName>ppt_x</p:attrName>
                                        </p:attrNameLst>
                                      </p:cBhvr>
                                      <p:tavLst>
                                        <p:tav tm="0">
                                          <p:val>
                                            <p:strVal val="ppt_x"/>
                                          </p:val>
                                        </p:tav>
                                        <p:tav tm="100000">
                                          <p:val>
                                            <p:strVal val="ppt_x"/>
                                          </p:val>
                                        </p:tav>
                                      </p:tavLst>
                                    </p:anim>
                                    <p:anim calcmode="lin" valueType="num">
                                      <p:cBhvr additive="base">
                                        <p:cTn id="355" dur="3000"/>
                                        <p:tgtEl>
                                          <p:spTgt spid="19"/>
                                        </p:tgtEl>
                                        <p:attrNameLst>
                                          <p:attrName>ppt_y</p:attrName>
                                        </p:attrNameLst>
                                      </p:cBhvr>
                                      <p:tavLst>
                                        <p:tav tm="0">
                                          <p:val>
                                            <p:strVal val="ppt_y"/>
                                          </p:val>
                                        </p:tav>
                                        <p:tav tm="100000">
                                          <p:val>
                                            <p:strVal val="1+ppt_h/2"/>
                                          </p:val>
                                        </p:tav>
                                      </p:tavLst>
                                    </p:anim>
                                    <p:set>
                                      <p:cBhvr>
                                        <p:cTn id="356" dur="1" fill="hold">
                                          <p:stCondLst>
                                            <p:cond delay="2999"/>
                                          </p:stCondLst>
                                        </p:cTn>
                                        <p:tgtEl>
                                          <p:spTgt spid="19"/>
                                        </p:tgtEl>
                                        <p:attrNameLst>
                                          <p:attrName>style.visibility</p:attrName>
                                        </p:attrNameLst>
                                      </p:cBhvr>
                                      <p:to>
                                        <p:strVal val="hidden"/>
                                      </p:to>
                                    </p:set>
                                  </p:childTnLst>
                                </p:cTn>
                              </p:par>
                              <p:par>
                                <p:cTn id="357" presetID="2" presetClass="exit" presetSubtype="4" fill="hold" grpId="3" nodeType="withEffect">
                                  <p:stCondLst>
                                    <p:cond delay="0"/>
                                  </p:stCondLst>
                                  <p:childTnLst>
                                    <p:anim calcmode="lin" valueType="num">
                                      <p:cBhvr additive="base">
                                        <p:cTn id="358" dur="3000"/>
                                        <p:tgtEl>
                                          <p:spTgt spid="20"/>
                                        </p:tgtEl>
                                        <p:attrNameLst>
                                          <p:attrName>ppt_x</p:attrName>
                                        </p:attrNameLst>
                                      </p:cBhvr>
                                      <p:tavLst>
                                        <p:tav tm="0">
                                          <p:val>
                                            <p:strVal val="ppt_x"/>
                                          </p:val>
                                        </p:tav>
                                        <p:tav tm="100000">
                                          <p:val>
                                            <p:strVal val="ppt_x"/>
                                          </p:val>
                                        </p:tav>
                                      </p:tavLst>
                                    </p:anim>
                                    <p:anim calcmode="lin" valueType="num">
                                      <p:cBhvr additive="base">
                                        <p:cTn id="359" dur="3000"/>
                                        <p:tgtEl>
                                          <p:spTgt spid="20"/>
                                        </p:tgtEl>
                                        <p:attrNameLst>
                                          <p:attrName>ppt_y</p:attrName>
                                        </p:attrNameLst>
                                      </p:cBhvr>
                                      <p:tavLst>
                                        <p:tav tm="0">
                                          <p:val>
                                            <p:strVal val="ppt_y"/>
                                          </p:val>
                                        </p:tav>
                                        <p:tav tm="100000">
                                          <p:val>
                                            <p:strVal val="1+ppt_h/2"/>
                                          </p:val>
                                        </p:tav>
                                      </p:tavLst>
                                    </p:anim>
                                    <p:set>
                                      <p:cBhvr>
                                        <p:cTn id="360" dur="1" fill="hold">
                                          <p:stCondLst>
                                            <p:cond delay="2999"/>
                                          </p:stCondLst>
                                        </p:cTn>
                                        <p:tgtEl>
                                          <p:spTgt spid="20"/>
                                        </p:tgtEl>
                                        <p:attrNameLst>
                                          <p:attrName>style.visibility</p:attrName>
                                        </p:attrNameLst>
                                      </p:cBhvr>
                                      <p:to>
                                        <p:strVal val="hidden"/>
                                      </p:to>
                                    </p:set>
                                  </p:childTnLst>
                                </p:cTn>
                              </p:par>
                              <p:par>
                                <p:cTn id="361" presetID="2" presetClass="exit" presetSubtype="1" fill="hold" grpId="3" nodeType="withEffect">
                                  <p:stCondLst>
                                    <p:cond delay="0"/>
                                  </p:stCondLst>
                                  <p:childTnLst>
                                    <p:anim calcmode="lin" valueType="num">
                                      <p:cBhvr additive="base">
                                        <p:cTn id="362" dur="3000"/>
                                        <p:tgtEl>
                                          <p:spTgt spid="21"/>
                                        </p:tgtEl>
                                        <p:attrNameLst>
                                          <p:attrName>ppt_x</p:attrName>
                                        </p:attrNameLst>
                                      </p:cBhvr>
                                      <p:tavLst>
                                        <p:tav tm="0">
                                          <p:val>
                                            <p:strVal val="ppt_x"/>
                                          </p:val>
                                        </p:tav>
                                        <p:tav tm="100000">
                                          <p:val>
                                            <p:strVal val="ppt_x"/>
                                          </p:val>
                                        </p:tav>
                                      </p:tavLst>
                                    </p:anim>
                                    <p:anim calcmode="lin" valueType="num">
                                      <p:cBhvr additive="base">
                                        <p:cTn id="363" dur="3000"/>
                                        <p:tgtEl>
                                          <p:spTgt spid="21"/>
                                        </p:tgtEl>
                                        <p:attrNameLst>
                                          <p:attrName>ppt_y</p:attrName>
                                        </p:attrNameLst>
                                      </p:cBhvr>
                                      <p:tavLst>
                                        <p:tav tm="0">
                                          <p:val>
                                            <p:strVal val="ppt_y"/>
                                          </p:val>
                                        </p:tav>
                                        <p:tav tm="100000">
                                          <p:val>
                                            <p:strVal val="0-ppt_h/2"/>
                                          </p:val>
                                        </p:tav>
                                      </p:tavLst>
                                    </p:anim>
                                    <p:set>
                                      <p:cBhvr>
                                        <p:cTn id="364" dur="1" fill="hold">
                                          <p:stCondLst>
                                            <p:cond delay="2999"/>
                                          </p:stCondLst>
                                        </p:cTn>
                                        <p:tgtEl>
                                          <p:spTgt spid="21"/>
                                        </p:tgtEl>
                                        <p:attrNameLst>
                                          <p:attrName>style.visibility</p:attrName>
                                        </p:attrNameLst>
                                      </p:cBhvr>
                                      <p:to>
                                        <p:strVal val="hidden"/>
                                      </p:to>
                                    </p:set>
                                  </p:childTnLst>
                                </p:cTn>
                              </p:par>
                              <p:par>
                                <p:cTn id="365" presetID="2" presetClass="exit" presetSubtype="1" fill="hold" grpId="3" nodeType="withEffect">
                                  <p:stCondLst>
                                    <p:cond delay="0"/>
                                  </p:stCondLst>
                                  <p:childTnLst>
                                    <p:anim calcmode="lin" valueType="num">
                                      <p:cBhvr additive="base">
                                        <p:cTn id="366" dur="3000"/>
                                        <p:tgtEl>
                                          <p:spTgt spid="22"/>
                                        </p:tgtEl>
                                        <p:attrNameLst>
                                          <p:attrName>ppt_x</p:attrName>
                                        </p:attrNameLst>
                                      </p:cBhvr>
                                      <p:tavLst>
                                        <p:tav tm="0">
                                          <p:val>
                                            <p:strVal val="ppt_x"/>
                                          </p:val>
                                        </p:tav>
                                        <p:tav tm="100000">
                                          <p:val>
                                            <p:strVal val="ppt_x"/>
                                          </p:val>
                                        </p:tav>
                                      </p:tavLst>
                                    </p:anim>
                                    <p:anim calcmode="lin" valueType="num">
                                      <p:cBhvr additive="base">
                                        <p:cTn id="367" dur="3000"/>
                                        <p:tgtEl>
                                          <p:spTgt spid="22"/>
                                        </p:tgtEl>
                                        <p:attrNameLst>
                                          <p:attrName>ppt_y</p:attrName>
                                        </p:attrNameLst>
                                      </p:cBhvr>
                                      <p:tavLst>
                                        <p:tav tm="0">
                                          <p:val>
                                            <p:strVal val="ppt_y"/>
                                          </p:val>
                                        </p:tav>
                                        <p:tav tm="100000">
                                          <p:val>
                                            <p:strVal val="0-ppt_h/2"/>
                                          </p:val>
                                        </p:tav>
                                      </p:tavLst>
                                    </p:anim>
                                    <p:set>
                                      <p:cBhvr>
                                        <p:cTn id="368" dur="1" fill="hold">
                                          <p:stCondLst>
                                            <p:cond delay="2999"/>
                                          </p:stCondLst>
                                        </p:cTn>
                                        <p:tgtEl>
                                          <p:spTgt spid="22"/>
                                        </p:tgtEl>
                                        <p:attrNameLst>
                                          <p:attrName>style.visibility</p:attrName>
                                        </p:attrNameLst>
                                      </p:cBhvr>
                                      <p:to>
                                        <p:strVal val="hidden"/>
                                      </p:to>
                                    </p:set>
                                  </p:childTnLst>
                                </p:cTn>
                              </p:par>
                              <p:par>
                                <p:cTn id="369" presetID="2" presetClass="exit" presetSubtype="1" fill="hold" grpId="3" nodeType="withEffect">
                                  <p:stCondLst>
                                    <p:cond delay="0"/>
                                  </p:stCondLst>
                                  <p:childTnLst>
                                    <p:anim calcmode="lin" valueType="num">
                                      <p:cBhvr additive="base">
                                        <p:cTn id="370" dur="3000"/>
                                        <p:tgtEl>
                                          <p:spTgt spid="23"/>
                                        </p:tgtEl>
                                        <p:attrNameLst>
                                          <p:attrName>ppt_x</p:attrName>
                                        </p:attrNameLst>
                                      </p:cBhvr>
                                      <p:tavLst>
                                        <p:tav tm="0">
                                          <p:val>
                                            <p:strVal val="ppt_x"/>
                                          </p:val>
                                        </p:tav>
                                        <p:tav tm="100000">
                                          <p:val>
                                            <p:strVal val="ppt_x"/>
                                          </p:val>
                                        </p:tav>
                                      </p:tavLst>
                                    </p:anim>
                                    <p:anim calcmode="lin" valueType="num">
                                      <p:cBhvr additive="base">
                                        <p:cTn id="371" dur="3000"/>
                                        <p:tgtEl>
                                          <p:spTgt spid="23"/>
                                        </p:tgtEl>
                                        <p:attrNameLst>
                                          <p:attrName>ppt_y</p:attrName>
                                        </p:attrNameLst>
                                      </p:cBhvr>
                                      <p:tavLst>
                                        <p:tav tm="0">
                                          <p:val>
                                            <p:strVal val="ppt_y"/>
                                          </p:val>
                                        </p:tav>
                                        <p:tav tm="100000">
                                          <p:val>
                                            <p:strVal val="0-ppt_h/2"/>
                                          </p:val>
                                        </p:tav>
                                      </p:tavLst>
                                    </p:anim>
                                    <p:set>
                                      <p:cBhvr>
                                        <p:cTn id="372" dur="1" fill="hold">
                                          <p:stCondLst>
                                            <p:cond delay="2999"/>
                                          </p:stCondLst>
                                        </p:cTn>
                                        <p:tgtEl>
                                          <p:spTgt spid="23"/>
                                        </p:tgtEl>
                                        <p:attrNameLst>
                                          <p:attrName>style.visibility</p:attrName>
                                        </p:attrNameLst>
                                      </p:cBhvr>
                                      <p:to>
                                        <p:strVal val="hidden"/>
                                      </p:to>
                                    </p:set>
                                  </p:childTnLst>
                                </p:cTn>
                              </p:par>
                              <p:par>
                                <p:cTn id="373" presetID="2" presetClass="exit" presetSubtype="1" fill="hold" grpId="3" nodeType="withEffect">
                                  <p:stCondLst>
                                    <p:cond delay="0"/>
                                  </p:stCondLst>
                                  <p:childTnLst>
                                    <p:anim calcmode="lin" valueType="num">
                                      <p:cBhvr additive="base">
                                        <p:cTn id="374" dur="3000"/>
                                        <p:tgtEl>
                                          <p:spTgt spid="24"/>
                                        </p:tgtEl>
                                        <p:attrNameLst>
                                          <p:attrName>ppt_x</p:attrName>
                                        </p:attrNameLst>
                                      </p:cBhvr>
                                      <p:tavLst>
                                        <p:tav tm="0">
                                          <p:val>
                                            <p:strVal val="ppt_x"/>
                                          </p:val>
                                        </p:tav>
                                        <p:tav tm="100000">
                                          <p:val>
                                            <p:strVal val="ppt_x"/>
                                          </p:val>
                                        </p:tav>
                                      </p:tavLst>
                                    </p:anim>
                                    <p:anim calcmode="lin" valueType="num">
                                      <p:cBhvr additive="base">
                                        <p:cTn id="375" dur="3000"/>
                                        <p:tgtEl>
                                          <p:spTgt spid="24"/>
                                        </p:tgtEl>
                                        <p:attrNameLst>
                                          <p:attrName>ppt_y</p:attrName>
                                        </p:attrNameLst>
                                      </p:cBhvr>
                                      <p:tavLst>
                                        <p:tav tm="0">
                                          <p:val>
                                            <p:strVal val="ppt_y"/>
                                          </p:val>
                                        </p:tav>
                                        <p:tav tm="100000">
                                          <p:val>
                                            <p:strVal val="0-ppt_h/2"/>
                                          </p:val>
                                        </p:tav>
                                      </p:tavLst>
                                    </p:anim>
                                    <p:set>
                                      <p:cBhvr>
                                        <p:cTn id="376" dur="1" fill="hold">
                                          <p:stCondLst>
                                            <p:cond delay="2999"/>
                                          </p:stCondLst>
                                        </p:cTn>
                                        <p:tgtEl>
                                          <p:spTgt spid="24"/>
                                        </p:tgtEl>
                                        <p:attrNameLst>
                                          <p:attrName>style.visibility</p:attrName>
                                        </p:attrNameLst>
                                      </p:cBhvr>
                                      <p:to>
                                        <p:strVal val="hidden"/>
                                      </p:to>
                                    </p:set>
                                  </p:childTnLst>
                                </p:cTn>
                              </p:par>
                              <p:par>
                                <p:cTn id="377" presetID="2" presetClass="exit" presetSubtype="1" fill="hold" grpId="3" nodeType="withEffect">
                                  <p:stCondLst>
                                    <p:cond delay="0"/>
                                  </p:stCondLst>
                                  <p:childTnLst>
                                    <p:anim calcmode="lin" valueType="num">
                                      <p:cBhvr additive="base">
                                        <p:cTn id="378" dur="3000"/>
                                        <p:tgtEl>
                                          <p:spTgt spid="25"/>
                                        </p:tgtEl>
                                        <p:attrNameLst>
                                          <p:attrName>ppt_x</p:attrName>
                                        </p:attrNameLst>
                                      </p:cBhvr>
                                      <p:tavLst>
                                        <p:tav tm="0">
                                          <p:val>
                                            <p:strVal val="ppt_x"/>
                                          </p:val>
                                        </p:tav>
                                        <p:tav tm="100000">
                                          <p:val>
                                            <p:strVal val="ppt_x"/>
                                          </p:val>
                                        </p:tav>
                                      </p:tavLst>
                                    </p:anim>
                                    <p:anim calcmode="lin" valueType="num">
                                      <p:cBhvr additive="base">
                                        <p:cTn id="379" dur="3000"/>
                                        <p:tgtEl>
                                          <p:spTgt spid="25"/>
                                        </p:tgtEl>
                                        <p:attrNameLst>
                                          <p:attrName>ppt_y</p:attrName>
                                        </p:attrNameLst>
                                      </p:cBhvr>
                                      <p:tavLst>
                                        <p:tav tm="0">
                                          <p:val>
                                            <p:strVal val="ppt_y"/>
                                          </p:val>
                                        </p:tav>
                                        <p:tav tm="100000">
                                          <p:val>
                                            <p:strVal val="0-ppt_h/2"/>
                                          </p:val>
                                        </p:tav>
                                      </p:tavLst>
                                    </p:anim>
                                    <p:set>
                                      <p:cBhvr>
                                        <p:cTn id="380" dur="1" fill="hold">
                                          <p:stCondLst>
                                            <p:cond delay="2999"/>
                                          </p:stCondLst>
                                        </p:cTn>
                                        <p:tgtEl>
                                          <p:spTgt spid="25"/>
                                        </p:tgtEl>
                                        <p:attrNameLst>
                                          <p:attrName>style.visibility</p:attrName>
                                        </p:attrNameLst>
                                      </p:cBhvr>
                                      <p:to>
                                        <p:strVal val="hidden"/>
                                      </p:to>
                                    </p:set>
                                  </p:childTnLst>
                                </p:cTn>
                              </p:par>
                              <p:par>
                                <p:cTn id="381" presetID="2" presetClass="exit" presetSubtype="1" fill="hold" grpId="3" nodeType="withEffect">
                                  <p:stCondLst>
                                    <p:cond delay="0"/>
                                  </p:stCondLst>
                                  <p:childTnLst>
                                    <p:anim calcmode="lin" valueType="num">
                                      <p:cBhvr additive="base">
                                        <p:cTn id="382" dur="3000"/>
                                        <p:tgtEl>
                                          <p:spTgt spid="26"/>
                                        </p:tgtEl>
                                        <p:attrNameLst>
                                          <p:attrName>ppt_x</p:attrName>
                                        </p:attrNameLst>
                                      </p:cBhvr>
                                      <p:tavLst>
                                        <p:tav tm="0">
                                          <p:val>
                                            <p:strVal val="ppt_x"/>
                                          </p:val>
                                        </p:tav>
                                        <p:tav tm="100000">
                                          <p:val>
                                            <p:strVal val="ppt_x"/>
                                          </p:val>
                                        </p:tav>
                                      </p:tavLst>
                                    </p:anim>
                                    <p:anim calcmode="lin" valueType="num">
                                      <p:cBhvr additive="base">
                                        <p:cTn id="383" dur="3000"/>
                                        <p:tgtEl>
                                          <p:spTgt spid="26"/>
                                        </p:tgtEl>
                                        <p:attrNameLst>
                                          <p:attrName>ppt_y</p:attrName>
                                        </p:attrNameLst>
                                      </p:cBhvr>
                                      <p:tavLst>
                                        <p:tav tm="0">
                                          <p:val>
                                            <p:strVal val="ppt_y"/>
                                          </p:val>
                                        </p:tav>
                                        <p:tav tm="100000">
                                          <p:val>
                                            <p:strVal val="0-ppt_h/2"/>
                                          </p:val>
                                        </p:tav>
                                      </p:tavLst>
                                    </p:anim>
                                    <p:set>
                                      <p:cBhvr>
                                        <p:cTn id="384" dur="1" fill="hold">
                                          <p:stCondLst>
                                            <p:cond delay="2999"/>
                                          </p:stCondLst>
                                        </p:cTn>
                                        <p:tgtEl>
                                          <p:spTgt spid="26"/>
                                        </p:tgtEl>
                                        <p:attrNameLst>
                                          <p:attrName>style.visibility</p:attrName>
                                        </p:attrNameLst>
                                      </p:cBhvr>
                                      <p:to>
                                        <p:strVal val="hidden"/>
                                      </p:to>
                                    </p:set>
                                  </p:childTnLst>
                                </p:cTn>
                              </p:par>
                              <p:par>
                                <p:cTn id="385" presetID="2" presetClass="exit" presetSubtype="1" fill="hold" grpId="3" nodeType="withEffect">
                                  <p:stCondLst>
                                    <p:cond delay="0"/>
                                  </p:stCondLst>
                                  <p:childTnLst>
                                    <p:anim calcmode="lin" valueType="num">
                                      <p:cBhvr additive="base">
                                        <p:cTn id="386" dur="3000"/>
                                        <p:tgtEl>
                                          <p:spTgt spid="27"/>
                                        </p:tgtEl>
                                        <p:attrNameLst>
                                          <p:attrName>ppt_x</p:attrName>
                                        </p:attrNameLst>
                                      </p:cBhvr>
                                      <p:tavLst>
                                        <p:tav tm="0">
                                          <p:val>
                                            <p:strVal val="ppt_x"/>
                                          </p:val>
                                        </p:tav>
                                        <p:tav tm="100000">
                                          <p:val>
                                            <p:strVal val="ppt_x"/>
                                          </p:val>
                                        </p:tav>
                                      </p:tavLst>
                                    </p:anim>
                                    <p:anim calcmode="lin" valueType="num">
                                      <p:cBhvr additive="base">
                                        <p:cTn id="387" dur="3000"/>
                                        <p:tgtEl>
                                          <p:spTgt spid="27"/>
                                        </p:tgtEl>
                                        <p:attrNameLst>
                                          <p:attrName>ppt_y</p:attrName>
                                        </p:attrNameLst>
                                      </p:cBhvr>
                                      <p:tavLst>
                                        <p:tav tm="0">
                                          <p:val>
                                            <p:strVal val="ppt_y"/>
                                          </p:val>
                                        </p:tav>
                                        <p:tav tm="100000">
                                          <p:val>
                                            <p:strVal val="0-ppt_h/2"/>
                                          </p:val>
                                        </p:tav>
                                      </p:tavLst>
                                    </p:anim>
                                    <p:set>
                                      <p:cBhvr>
                                        <p:cTn id="388" dur="1" fill="hold">
                                          <p:stCondLst>
                                            <p:cond delay="2999"/>
                                          </p:stCondLst>
                                        </p:cTn>
                                        <p:tgtEl>
                                          <p:spTgt spid="27"/>
                                        </p:tgtEl>
                                        <p:attrNameLst>
                                          <p:attrName>style.visibility</p:attrName>
                                        </p:attrNameLst>
                                      </p:cBhvr>
                                      <p:to>
                                        <p:strVal val="hidden"/>
                                      </p:to>
                                    </p:set>
                                  </p:childTnLst>
                                </p:cTn>
                              </p:par>
                              <p:par>
                                <p:cTn id="389" presetID="2" presetClass="exit" presetSubtype="1" fill="hold" grpId="3" nodeType="withEffect">
                                  <p:stCondLst>
                                    <p:cond delay="0"/>
                                  </p:stCondLst>
                                  <p:childTnLst>
                                    <p:anim calcmode="lin" valueType="num">
                                      <p:cBhvr additive="base">
                                        <p:cTn id="390" dur="3000"/>
                                        <p:tgtEl>
                                          <p:spTgt spid="28"/>
                                        </p:tgtEl>
                                        <p:attrNameLst>
                                          <p:attrName>ppt_x</p:attrName>
                                        </p:attrNameLst>
                                      </p:cBhvr>
                                      <p:tavLst>
                                        <p:tav tm="0">
                                          <p:val>
                                            <p:strVal val="ppt_x"/>
                                          </p:val>
                                        </p:tav>
                                        <p:tav tm="100000">
                                          <p:val>
                                            <p:strVal val="ppt_x"/>
                                          </p:val>
                                        </p:tav>
                                      </p:tavLst>
                                    </p:anim>
                                    <p:anim calcmode="lin" valueType="num">
                                      <p:cBhvr additive="base">
                                        <p:cTn id="391" dur="3000"/>
                                        <p:tgtEl>
                                          <p:spTgt spid="28"/>
                                        </p:tgtEl>
                                        <p:attrNameLst>
                                          <p:attrName>ppt_y</p:attrName>
                                        </p:attrNameLst>
                                      </p:cBhvr>
                                      <p:tavLst>
                                        <p:tav tm="0">
                                          <p:val>
                                            <p:strVal val="ppt_y"/>
                                          </p:val>
                                        </p:tav>
                                        <p:tav tm="100000">
                                          <p:val>
                                            <p:strVal val="0-ppt_h/2"/>
                                          </p:val>
                                        </p:tav>
                                      </p:tavLst>
                                    </p:anim>
                                    <p:set>
                                      <p:cBhvr>
                                        <p:cTn id="392" dur="1" fill="hold">
                                          <p:stCondLst>
                                            <p:cond delay="2999"/>
                                          </p:stCondLst>
                                        </p:cTn>
                                        <p:tgtEl>
                                          <p:spTgt spid="28"/>
                                        </p:tgtEl>
                                        <p:attrNameLst>
                                          <p:attrName>style.visibility</p:attrName>
                                        </p:attrNameLst>
                                      </p:cBhvr>
                                      <p:to>
                                        <p:strVal val="hidden"/>
                                      </p:to>
                                    </p:set>
                                  </p:childTnLst>
                                </p:cTn>
                              </p:par>
                              <p:par>
                                <p:cTn id="393" presetID="2" presetClass="exit" presetSubtype="1" fill="hold" grpId="3" nodeType="withEffect">
                                  <p:stCondLst>
                                    <p:cond delay="0"/>
                                  </p:stCondLst>
                                  <p:childTnLst>
                                    <p:anim calcmode="lin" valueType="num">
                                      <p:cBhvr additive="base">
                                        <p:cTn id="394" dur="3000"/>
                                        <p:tgtEl>
                                          <p:spTgt spid="29"/>
                                        </p:tgtEl>
                                        <p:attrNameLst>
                                          <p:attrName>ppt_x</p:attrName>
                                        </p:attrNameLst>
                                      </p:cBhvr>
                                      <p:tavLst>
                                        <p:tav tm="0">
                                          <p:val>
                                            <p:strVal val="ppt_x"/>
                                          </p:val>
                                        </p:tav>
                                        <p:tav tm="100000">
                                          <p:val>
                                            <p:strVal val="ppt_x"/>
                                          </p:val>
                                        </p:tav>
                                      </p:tavLst>
                                    </p:anim>
                                    <p:anim calcmode="lin" valueType="num">
                                      <p:cBhvr additive="base">
                                        <p:cTn id="395" dur="3000"/>
                                        <p:tgtEl>
                                          <p:spTgt spid="29"/>
                                        </p:tgtEl>
                                        <p:attrNameLst>
                                          <p:attrName>ppt_y</p:attrName>
                                        </p:attrNameLst>
                                      </p:cBhvr>
                                      <p:tavLst>
                                        <p:tav tm="0">
                                          <p:val>
                                            <p:strVal val="ppt_y"/>
                                          </p:val>
                                        </p:tav>
                                        <p:tav tm="100000">
                                          <p:val>
                                            <p:strVal val="0-ppt_h/2"/>
                                          </p:val>
                                        </p:tav>
                                      </p:tavLst>
                                    </p:anim>
                                    <p:set>
                                      <p:cBhvr>
                                        <p:cTn id="396" dur="1" fill="hold">
                                          <p:stCondLst>
                                            <p:cond delay="2999"/>
                                          </p:stCondLst>
                                        </p:cTn>
                                        <p:tgtEl>
                                          <p:spTgt spid="29"/>
                                        </p:tgtEl>
                                        <p:attrNameLst>
                                          <p:attrName>style.visibility</p:attrName>
                                        </p:attrNameLst>
                                      </p:cBhvr>
                                      <p:to>
                                        <p:strVal val="hidden"/>
                                      </p:to>
                                    </p:set>
                                  </p:childTnLst>
                                </p:cTn>
                              </p:par>
                              <p:par>
                                <p:cTn id="397" presetID="2" presetClass="exit" presetSubtype="1" fill="hold" grpId="3" nodeType="withEffect">
                                  <p:stCondLst>
                                    <p:cond delay="0"/>
                                  </p:stCondLst>
                                  <p:childTnLst>
                                    <p:anim calcmode="lin" valueType="num">
                                      <p:cBhvr additive="base">
                                        <p:cTn id="398" dur="3000"/>
                                        <p:tgtEl>
                                          <p:spTgt spid="30"/>
                                        </p:tgtEl>
                                        <p:attrNameLst>
                                          <p:attrName>ppt_x</p:attrName>
                                        </p:attrNameLst>
                                      </p:cBhvr>
                                      <p:tavLst>
                                        <p:tav tm="0">
                                          <p:val>
                                            <p:strVal val="ppt_x"/>
                                          </p:val>
                                        </p:tav>
                                        <p:tav tm="100000">
                                          <p:val>
                                            <p:strVal val="ppt_x"/>
                                          </p:val>
                                        </p:tav>
                                      </p:tavLst>
                                    </p:anim>
                                    <p:anim calcmode="lin" valueType="num">
                                      <p:cBhvr additive="base">
                                        <p:cTn id="399" dur="3000"/>
                                        <p:tgtEl>
                                          <p:spTgt spid="30"/>
                                        </p:tgtEl>
                                        <p:attrNameLst>
                                          <p:attrName>ppt_y</p:attrName>
                                        </p:attrNameLst>
                                      </p:cBhvr>
                                      <p:tavLst>
                                        <p:tav tm="0">
                                          <p:val>
                                            <p:strVal val="ppt_y"/>
                                          </p:val>
                                        </p:tav>
                                        <p:tav tm="100000">
                                          <p:val>
                                            <p:strVal val="0-ppt_h/2"/>
                                          </p:val>
                                        </p:tav>
                                      </p:tavLst>
                                    </p:anim>
                                    <p:set>
                                      <p:cBhvr>
                                        <p:cTn id="400" dur="1" fill="hold">
                                          <p:stCondLst>
                                            <p:cond delay="2999"/>
                                          </p:stCondLst>
                                        </p:cTn>
                                        <p:tgtEl>
                                          <p:spTgt spid="30"/>
                                        </p:tgtEl>
                                        <p:attrNameLst>
                                          <p:attrName>style.visibility</p:attrName>
                                        </p:attrNameLst>
                                      </p:cBhvr>
                                      <p:to>
                                        <p:strVal val="hidden"/>
                                      </p:to>
                                    </p:set>
                                  </p:childTnLst>
                                </p:cTn>
                              </p:par>
                              <p:par>
                                <p:cTn id="401" presetID="2" presetClass="exit" presetSubtype="1" fill="hold" grpId="3" nodeType="withEffect">
                                  <p:stCondLst>
                                    <p:cond delay="0"/>
                                  </p:stCondLst>
                                  <p:childTnLst>
                                    <p:anim calcmode="lin" valueType="num">
                                      <p:cBhvr additive="base">
                                        <p:cTn id="402" dur="3000"/>
                                        <p:tgtEl>
                                          <p:spTgt spid="31"/>
                                        </p:tgtEl>
                                        <p:attrNameLst>
                                          <p:attrName>ppt_x</p:attrName>
                                        </p:attrNameLst>
                                      </p:cBhvr>
                                      <p:tavLst>
                                        <p:tav tm="0">
                                          <p:val>
                                            <p:strVal val="ppt_x"/>
                                          </p:val>
                                        </p:tav>
                                        <p:tav tm="100000">
                                          <p:val>
                                            <p:strVal val="ppt_x"/>
                                          </p:val>
                                        </p:tav>
                                      </p:tavLst>
                                    </p:anim>
                                    <p:anim calcmode="lin" valueType="num">
                                      <p:cBhvr additive="base">
                                        <p:cTn id="403" dur="3000"/>
                                        <p:tgtEl>
                                          <p:spTgt spid="31"/>
                                        </p:tgtEl>
                                        <p:attrNameLst>
                                          <p:attrName>ppt_y</p:attrName>
                                        </p:attrNameLst>
                                      </p:cBhvr>
                                      <p:tavLst>
                                        <p:tav tm="0">
                                          <p:val>
                                            <p:strVal val="ppt_y"/>
                                          </p:val>
                                        </p:tav>
                                        <p:tav tm="100000">
                                          <p:val>
                                            <p:strVal val="0-ppt_h/2"/>
                                          </p:val>
                                        </p:tav>
                                      </p:tavLst>
                                    </p:anim>
                                    <p:set>
                                      <p:cBhvr>
                                        <p:cTn id="404" dur="1" fill="hold">
                                          <p:stCondLst>
                                            <p:cond delay="2999"/>
                                          </p:stCondLst>
                                        </p:cTn>
                                        <p:tgtEl>
                                          <p:spTgt spid="31"/>
                                        </p:tgtEl>
                                        <p:attrNameLst>
                                          <p:attrName>style.visibility</p:attrName>
                                        </p:attrNameLst>
                                      </p:cBhvr>
                                      <p:to>
                                        <p:strVal val="hidden"/>
                                      </p:to>
                                    </p:set>
                                  </p:childTnLst>
                                </p:cTn>
                              </p:par>
                              <p:par>
                                <p:cTn id="405" presetID="2" presetClass="exit" presetSubtype="1" fill="hold" grpId="3" nodeType="withEffect">
                                  <p:stCondLst>
                                    <p:cond delay="0"/>
                                  </p:stCondLst>
                                  <p:childTnLst>
                                    <p:anim calcmode="lin" valueType="num">
                                      <p:cBhvr additive="base">
                                        <p:cTn id="406" dur="3000"/>
                                        <p:tgtEl>
                                          <p:spTgt spid="32"/>
                                        </p:tgtEl>
                                        <p:attrNameLst>
                                          <p:attrName>ppt_x</p:attrName>
                                        </p:attrNameLst>
                                      </p:cBhvr>
                                      <p:tavLst>
                                        <p:tav tm="0">
                                          <p:val>
                                            <p:strVal val="ppt_x"/>
                                          </p:val>
                                        </p:tav>
                                        <p:tav tm="100000">
                                          <p:val>
                                            <p:strVal val="ppt_x"/>
                                          </p:val>
                                        </p:tav>
                                      </p:tavLst>
                                    </p:anim>
                                    <p:anim calcmode="lin" valueType="num">
                                      <p:cBhvr additive="base">
                                        <p:cTn id="407" dur="3000"/>
                                        <p:tgtEl>
                                          <p:spTgt spid="32"/>
                                        </p:tgtEl>
                                        <p:attrNameLst>
                                          <p:attrName>ppt_y</p:attrName>
                                        </p:attrNameLst>
                                      </p:cBhvr>
                                      <p:tavLst>
                                        <p:tav tm="0">
                                          <p:val>
                                            <p:strVal val="ppt_y"/>
                                          </p:val>
                                        </p:tav>
                                        <p:tav tm="100000">
                                          <p:val>
                                            <p:strVal val="0-ppt_h/2"/>
                                          </p:val>
                                        </p:tav>
                                      </p:tavLst>
                                    </p:anim>
                                    <p:set>
                                      <p:cBhvr>
                                        <p:cTn id="408" dur="1" fill="hold">
                                          <p:stCondLst>
                                            <p:cond delay="2999"/>
                                          </p:stCondLst>
                                        </p:cTn>
                                        <p:tgtEl>
                                          <p:spTgt spid="32"/>
                                        </p:tgtEl>
                                        <p:attrNameLst>
                                          <p:attrName>style.visibility</p:attrName>
                                        </p:attrNameLst>
                                      </p:cBhvr>
                                      <p:to>
                                        <p:strVal val="hidden"/>
                                      </p:to>
                                    </p:set>
                                  </p:childTnLst>
                                </p:cTn>
                              </p:par>
                              <p:par>
                                <p:cTn id="409" presetID="2" presetClass="exit" presetSubtype="1" fill="hold" grpId="3" nodeType="withEffect">
                                  <p:stCondLst>
                                    <p:cond delay="0"/>
                                  </p:stCondLst>
                                  <p:childTnLst>
                                    <p:anim calcmode="lin" valueType="num">
                                      <p:cBhvr additive="base">
                                        <p:cTn id="410" dur="3000"/>
                                        <p:tgtEl>
                                          <p:spTgt spid="33"/>
                                        </p:tgtEl>
                                        <p:attrNameLst>
                                          <p:attrName>ppt_x</p:attrName>
                                        </p:attrNameLst>
                                      </p:cBhvr>
                                      <p:tavLst>
                                        <p:tav tm="0">
                                          <p:val>
                                            <p:strVal val="ppt_x"/>
                                          </p:val>
                                        </p:tav>
                                        <p:tav tm="100000">
                                          <p:val>
                                            <p:strVal val="ppt_x"/>
                                          </p:val>
                                        </p:tav>
                                      </p:tavLst>
                                    </p:anim>
                                    <p:anim calcmode="lin" valueType="num">
                                      <p:cBhvr additive="base">
                                        <p:cTn id="411" dur="3000"/>
                                        <p:tgtEl>
                                          <p:spTgt spid="33"/>
                                        </p:tgtEl>
                                        <p:attrNameLst>
                                          <p:attrName>ppt_y</p:attrName>
                                        </p:attrNameLst>
                                      </p:cBhvr>
                                      <p:tavLst>
                                        <p:tav tm="0">
                                          <p:val>
                                            <p:strVal val="ppt_y"/>
                                          </p:val>
                                        </p:tav>
                                        <p:tav tm="100000">
                                          <p:val>
                                            <p:strVal val="0-ppt_h/2"/>
                                          </p:val>
                                        </p:tav>
                                      </p:tavLst>
                                    </p:anim>
                                    <p:set>
                                      <p:cBhvr>
                                        <p:cTn id="412" dur="1" fill="hold">
                                          <p:stCondLst>
                                            <p:cond delay="2999"/>
                                          </p:stCondLst>
                                        </p:cTn>
                                        <p:tgtEl>
                                          <p:spTgt spid="33"/>
                                        </p:tgtEl>
                                        <p:attrNameLst>
                                          <p:attrName>style.visibility</p:attrName>
                                        </p:attrNameLst>
                                      </p:cBhvr>
                                      <p:to>
                                        <p:strVal val="hidden"/>
                                      </p:to>
                                    </p:set>
                                  </p:childTnLst>
                                </p:cTn>
                              </p:par>
                              <p:par>
                                <p:cTn id="413" presetID="2" presetClass="exit" presetSubtype="1" fill="hold" grpId="3" nodeType="withEffect">
                                  <p:stCondLst>
                                    <p:cond delay="0"/>
                                  </p:stCondLst>
                                  <p:childTnLst>
                                    <p:anim calcmode="lin" valueType="num">
                                      <p:cBhvr additive="base">
                                        <p:cTn id="414" dur="3000"/>
                                        <p:tgtEl>
                                          <p:spTgt spid="34"/>
                                        </p:tgtEl>
                                        <p:attrNameLst>
                                          <p:attrName>ppt_x</p:attrName>
                                        </p:attrNameLst>
                                      </p:cBhvr>
                                      <p:tavLst>
                                        <p:tav tm="0">
                                          <p:val>
                                            <p:strVal val="ppt_x"/>
                                          </p:val>
                                        </p:tav>
                                        <p:tav tm="100000">
                                          <p:val>
                                            <p:strVal val="ppt_x"/>
                                          </p:val>
                                        </p:tav>
                                      </p:tavLst>
                                    </p:anim>
                                    <p:anim calcmode="lin" valueType="num">
                                      <p:cBhvr additive="base">
                                        <p:cTn id="415" dur="3000"/>
                                        <p:tgtEl>
                                          <p:spTgt spid="34"/>
                                        </p:tgtEl>
                                        <p:attrNameLst>
                                          <p:attrName>ppt_y</p:attrName>
                                        </p:attrNameLst>
                                      </p:cBhvr>
                                      <p:tavLst>
                                        <p:tav tm="0">
                                          <p:val>
                                            <p:strVal val="ppt_y"/>
                                          </p:val>
                                        </p:tav>
                                        <p:tav tm="100000">
                                          <p:val>
                                            <p:strVal val="0-ppt_h/2"/>
                                          </p:val>
                                        </p:tav>
                                      </p:tavLst>
                                    </p:anim>
                                    <p:set>
                                      <p:cBhvr>
                                        <p:cTn id="416" dur="1" fill="hold">
                                          <p:stCondLst>
                                            <p:cond delay="2999"/>
                                          </p:stCondLst>
                                        </p:cTn>
                                        <p:tgtEl>
                                          <p:spTgt spid="34"/>
                                        </p:tgtEl>
                                        <p:attrNameLst>
                                          <p:attrName>style.visibility</p:attrName>
                                        </p:attrNameLst>
                                      </p:cBhvr>
                                      <p:to>
                                        <p:strVal val="hidden"/>
                                      </p:to>
                                    </p:set>
                                  </p:childTnLst>
                                </p:cTn>
                              </p:par>
                              <p:par>
                                <p:cTn id="417" presetID="2" presetClass="exit" presetSubtype="1" fill="hold" grpId="3" nodeType="withEffect">
                                  <p:stCondLst>
                                    <p:cond delay="0"/>
                                  </p:stCondLst>
                                  <p:childTnLst>
                                    <p:anim calcmode="lin" valueType="num">
                                      <p:cBhvr additive="base">
                                        <p:cTn id="418" dur="3000"/>
                                        <p:tgtEl>
                                          <p:spTgt spid="35"/>
                                        </p:tgtEl>
                                        <p:attrNameLst>
                                          <p:attrName>ppt_x</p:attrName>
                                        </p:attrNameLst>
                                      </p:cBhvr>
                                      <p:tavLst>
                                        <p:tav tm="0">
                                          <p:val>
                                            <p:strVal val="ppt_x"/>
                                          </p:val>
                                        </p:tav>
                                        <p:tav tm="100000">
                                          <p:val>
                                            <p:strVal val="ppt_x"/>
                                          </p:val>
                                        </p:tav>
                                      </p:tavLst>
                                    </p:anim>
                                    <p:anim calcmode="lin" valueType="num">
                                      <p:cBhvr additive="base">
                                        <p:cTn id="419" dur="3000"/>
                                        <p:tgtEl>
                                          <p:spTgt spid="35"/>
                                        </p:tgtEl>
                                        <p:attrNameLst>
                                          <p:attrName>ppt_y</p:attrName>
                                        </p:attrNameLst>
                                      </p:cBhvr>
                                      <p:tavLst>
                                        <p:tav tm="0">
                                          <p:val>
                                            <p:strVal val="ppt_y"/>
                                          </p:val>
                                        </p:tav>
                                        <p:tav tm="100000">
                                          <p:val>
                                            <p:strVal val="0-ppt_h/2"/>
                                          </p:val>
                                        </p:tav>
                                      </p:tavLst>
                                    </p:anim>
                                    <p:set>
                                      <p:cBhvr>
                                        <p:cTn id="420" dur="1" fill="hold">
                                          <p:stCondLst>
                                            <p:cond delay="2999"/>
                                          </p:stCondLst>
                                        </p:cTn>
                                        <p:tgtEl>
                                          <p:spTgt spid="35"/>
                                        </p:tgtEl>
                                        <p:attrNameLst>
                                          <p:attrName>style.visibility</p:attrName>
                                        </p:attrNameLst>
                                      </p:cBhvr>
                                      <p:to>
                                        <p:strVal val="hidden"/>
                                      </p:to>
                                    </p:set>
                                  </p:childTnLst>
                                </p:cTn>
                              </p:par>
                              <p:par>
                                <p:cTn id="421" presetID="2" presetClass="exit" presetSubtype="1" fill="hold" grpId="3" nodeType="withEffect">
                                  <p:stCondLst>
                                    <p:cond delay="0"/>
                                  </p:stCondLst>
                                  <p:childTnLst>
                                    <p:anim calcmode="lin" valueType="num">
                                      <p:cBhvr additive="base">
                                        <p:cTn id="422" dur="3000"/>
                                        <p:tgtEl>
                                          <p:spTgt spid="36"/>
                                        </p:tgtEl>
                                        <p:attrNameLst>
                                          <p:attrName>ppt_x</p:attrName>
                                        </p:attrNameLst>
                                      </p:cBhvr>
                                      <p:tavLst>
                                        <p:tav tm="0">
                                          <p:val>
                                            <p:strVal val="ppt_x"/>
                                          </p:val>
                                        </p:tav>
                                        <p:tav tm="100000">
                                          <p:val>
                                            <p:strVal val="ppt_x"/>
                                          </p:val>
                                        </p:tav>
                                      </p:tavLst>
                                    </p:anim>
                                    <p:anim calcmode="lin" valueType="num">
                                      <p:cBhvr additive="base">
                                        <p:cTn id="423" dur="3000"/>
                                        <p:tgtEl>
                                          <p:spTgt spid="36"/>
                                        </p:tgtEl>
                                        <p:attrNameLst>
                                          <p:attrName>ppt_y</p:attrName>
                                        </p:attrNameLst>
                                      </p:cBhvr>
                                      <p:tavLst>
                                        <p:tav tm="0">
                                          <p:val>
                                            <p:strVal val="ppt_y"/>
                                          </p:val>
                                        </p:tav>
                                        <p:tav tm="100000">
                                          <p:val>
                                            <p:strVal val="0-ppt_h/2"/>
                                          </p:val>
                                        </p:tav>
                                      </p:tavLst>
                                    </p:anim>
                                    <p:set>
                                      <p:cBhvr>
                                        <p:cTn id="424" dur="1" fill="hold">
                                          <p:stCondLst>
                                            <p:cond delay="2999"/>
                                          </p:stCondLst>
                                        </p:cTn>
                                        <p:tgtEl>
                                          <p:spTgt spid="36"/>
                                        </p:tgtEl>
                                        <p:attrNameLst>
                                          <p:attrName>style.visibility</p:attrName>
                                        </p:attrNameLst>
                                      </p:cBhvr>
                                      <p:to>
                                        <p:strVal val="hidden"/>
                                      </p:to>
                                    </p:set>
                                  </p:childTnLst>
                                </p:cTn>
                              </p:par>
                              <p:par>
                                <p:cTn id="425" presetID="8" presetClass="emph" presetSubtype="0" fill="hold" grpId="4" nodeType="withEffect">
                                  <p:stCondLst>
                                    <p:cond delay="0"/>
                                  </p:stCondLst>
                                  <p:childTnLst>
                                    <p:animRot by="21600000">
                                      <p:cBhvr>
                                        <p:cTn id="426" dur="3000" fill="hold"/>
                                        <p:tgtEl>
                                          <p:spTgt spid="5"/>
                                        </p:tgtEl>
                                        <p:attrNameLst>
                                          <p:attrName>r</p:attrName>
                                        </p:attrNameLst>
                                      </p:cBhvr>
                                    </p:animRot>
                                  </p:childTnLst>
                                </p:cTn>
                              </p:par>
                              <p:par>
                                <p:cTn id="427" presetID="8" presetClass="emph" presetSubtype="0" fill="hold" grpId="4" nodeType="withEffect">
                                  <p:stCondLst>
                                    <p:cond delay="0"/>
                                  </p:stCondLst>
                                  <p:childTnLst>
                                    <p:animRot by="21600000">
                                      <p:cBhvr>
                                        <p:cTn id="428" dur="3000" fill="hold"/>
                                        <p:tgtEl>
                                          <p:spTgt spid="6"/>
                                        </p:tgtEl>
                                        <p:attrNameLst>
                                          <p:attrName>r</p:attrName>
                                        </p:attrNameLst>
                                      </p:cBhvr>
                                    </p:animRot>
                                  </p:childTnLst>
                                </p:cTn>
                              </p:par>
                              <p:par>
                                <p:cTn id="429" presetID="8" presetClass="emph" presetSubtype="0" fill="hold" grpId="4" nodeType="withEffect">
                                  <p:stCondLst>
                                    <p:cond delay="0"/>
                                  </p:stCondLst>
                                  <p:childTnLst>
                                    <p:animRot by="21600000">
                                      <p:cBhvr>
                                        <p:cTn id="430" dur="3000" fill="hold"/>
                                        <p:tgtEl>
                                          <p:spTgt spid="7"/>
                                        </p:tgtEl>
                                        <p:attrNameLst>
                                          <p:attrName>r</p:attrName>
                                        </p:attrNameLst>
                                      </p:cBhvr>
                                    </p:animRot>
                                  </p:childTnLst>
                                </p:cTn>
                              </p:par>
                              <p:par>
                                <p:cTn id="431" presetID="8" presetClass="emph" presetSubtype="0" fill="hold" grpId="4" nodeType="withEffect">
                                  <p:stCondLst>
                                    <p:cond delay="0"/>
                                  </p:stCondLst>
                                  <p:childTnLst>
                                    <p:animRot by="21600000">
                                      <p:cBhvr>
                                        <p:cTn id="432" dur="3000" fill="hold"/>
                                        <p:tgtEl>
                                          <p:spTgt spid="8"/>
                                        </p:tgtEl>
                                        <p:attrNameLst>
                                          <p:attrName>r</p:attrName>
                                        </p:attrNameLst>
                                      </p:cBhvr>
                                    </p:animRot>
                                  </p:childTnLst>
                                </p:cTn>
                              </p:par>
                              <p:par>
                                <p:cTn id="433" presetID="8" presetClass="emph" presetSubtype="0" fill="hold" grpId="4" nodeType="withEffect">
                                  <p:stCondLst>
                                    <p:cond delay="0"/>
                                  </p:stCondLst>
                                  <p:childTnLst>
                                    <p:animRot by="21600000">
                                      <p:cBhvr>
                                        <p:cTn id="434" dur="3000" fill="hold"/>
                                        <p:tgtEl>
                                          <p:spTgt spid="9"/>
                                        </p:tgtEl>
                                        <p:attrNameLst>
                                          <p:attrName>r</p:attrName>
                                        </p:attrNameLst>
                                      </p:cBhvr>
                                    </p:animRot>
                                  </p:childTnLst>
                                </p:cTn>
                              </p:par>
                              <p:par>
                                <p:cTn id="435" presetID="8" presetClass="emph" presetSubtype="0" fill="hold" grpId="4" nodeType="withEffect">
                                  <p:stCondLst>
                                    <p:cond delay="0"/>
                                  </p:stCondLst>
                                  <p:childTnLst>
                                    <p:animRot by="21600000">
                                      <p:cBhvr>
                                        <p:cTn id="436" dur="3000" fill="hold"/>
                                        <p:tgtEl>
                                          <p:spTgt spid="10"/>
                                        </p:tgtEl>
                                        <p:attrNameLst>
                                          <p:attrName>r</p:attrName>
                                        </p:attrNameLst>
                                      </p:cBhvr>
                                    </p:animRot>
                                  </p:childTnLst>
                                </p:cTn>
                              </p:par>
                              <p:par>
                                <p:cTn id="437" presetID="8" presetClass="emph" presetSubtype="0" fill="hold" grpId="4" nodeType="withEffect">
                                  <p:stCondLst>
                                    <p:cond delay="0"/>
                                  </p:stCondLst>
                                  <p:childTnLst>
                                    <p:animRot by="21600000">
                                      <p:cBhvr>
                                        <p:cTn id="438" dur="3000" fill="hold"/>
                                        <p:tgtEl>
                                          <p:spTgt spid="11"/>
                                        </p:tgtEl>
                                        <p:attrNameLst>
                                          <p:attrName>r</p:attrName>
                                        </p:attrNameLst>
                                      </p:cBhvr>
                                    </p:animRot>
                                  </p:childTnLst>
                                </p:cTn>
                              </p:par>
                              <p:par>
                                <p:cTn id="439" presetID="8" presetClass="emph" presetSubtype="0" fill="hold" grpId="4" nodeType="withEffect">
                                  <p:stCondLst>
                                    <p:cond delay="0"/>
                                  </p:stCondLst>
                                  <p:childTnLst>
                                    <p:animRot by="21600000">
                                      <p:cBhvr>
                                        <p:cTn id="440" dur="3000" fill="hold"/>
                                        <p:tgtEl>
                                          <p:spTgt spid="12"/>
                                        </p:tgtEl>
                                        <p:attrNameLst>
                                          <p:attrName>r</p:attrName>
                                        </p:attrNameLst>
                                      </p:cBhvr>
                                    </p:animRot>
                                  </p:childTnLst>
                                </p:cTn>
                              </p:par>
                              <p:par>
                                <p:cTn id="441" presetID="8" presetClass="emph" presetSubtype="0" fill="hold" grpId="4" nodeType="withEffect">
                                  <p:stCondLst>
                                    <p:cond delay="0"/>
                                  </p:stCondLst>
                                  <p:childTnLst>
                                    <p:animRot by="21600000">
                                      <p:cBhvr>
                                        <p:cTn id="442" dur="3000" fill="hold"/>
                                        <p:tgtEl>
                                          <p:spTgt spid="13"/>
                                        </p:tgtEl>
                                        <p:attrNameLst>
                                          <p:attrName>r</p:attrName>
                                        </p:attrNameLst>
                                      </p:cBhvr>
                                    </p:animRot>
                                  </p:childTnLst>
                                </p:cTn>
                              </p:par>
                              <p:par>
                                <p:cTn id="443" presetID="8" presetClass="emph" presetSubtype="0" fill="hold" grpId="4" nodeType="withEffect">
                                  <p:stCondLst>
                                    <p:cond delay="0"/>
                                  </p:stCondLst>
                                  <p:childTnLst>
                                    <p:animRot by="21600000">
                                      <p:cBhvr>
                                        <p:cTn id="444" dur="3000" fill="hold"/>
                                        <p:tgtEl>
                                          <p:spTgt spid="14"/>
                                        </p:tgtEl>
                                        <p:attrNameLst>
                                          <p:attrName>r</p:attrName>
                                        </p:attrNameLst>
                                      </p:cBhvr>
                                    </p:animRot>
                                  </p:childTnLst>
                                </p:cTn>
                              </p:par>
                              <p:par>
                                <p:cTn id="445" presetID="8" presetClass="emph" presetSubtype="0" fill="hold" grpId="4" nodeType="withEffect">
                                  <p:stCondLst>
                                    <p:cond delay="0"/>
                                  </p:stCondLst>
                                  <p:childTnLst>
                                    <p:animRot by="21600000">
                                      <p:cBhvr>
                                        <p:cTn id="446" dur="3000" fill="hold"/>
                                        <p:tgtEl>
                                          <p:spTgt spid="15"/>
                                        </p:tgtEl>
                                        <p:attrNameLst>
                                          <p:attrName>r</p:attrName>
                                        </p:attrNameLst>
                                      </p:cBhvr>
                                    </p:animRot>
                                  </p:childTnLst>
                                </p:cTn>
                              </p:par>
                              <p:par>
                                <p:cTn id="447" presetID="8" presetClass="emph" presetSubtype="0" fill="hold" grpId="4" nodeType="withEffect">
                                  <p:stCondLst>
                                    <p:cond delay="0"/>
                                  </p:stCondLst>
                                  <p:childTnLst>
                                    <p:animRot by="21600000">
                                      <p:cBhvr>
                                        <p:cTn id="448" dur="3000" fill="hold"/>
                                        <p:tgtEl>
                                          <p:spTgt spid="16"/>
                                        </p:tgtEl>
                                        <p:attrNameLst>
                                          <p:attrName>r</p:attrName>
                                        </p:attrNameLst>
                                      </p:cBhvr>
                                    </p:animRot>
                                  </p:childTnLst>
                                </p:cTn>
                              </p:par>
                              <p:par>
                                <p:cTn id="449" presetID="8" presetClass="emph" presetSubtype="0" fill="hold" grpId="4" nodeType="withEffect">
                                  <p:stCondLst>
                                    <p:cond delay="0"/>
                                  </p:stCondLst>
                                  <p:childTnLst>
                                    <p:animRot by="21600000">
                                      <p:cBhvr>
                                        <p:cTn id="450" dur="3000" fill="hold"/>
                                        <p:tgtEl>
                                          <p:spTgt spid="17"/>
                                        </p:tgtEl>
                                        <p:attrNameLst>
                                          <p:attrName>r</p:attrName>
                                        </p:attrNameLst>
                                      </p:cBhvr>
                                    </p:animRot>
                                  </p:childTnLst>
                                </p:cTn>
                              </p:par>
                              <p:par>
                                <p:cTn id="451" presetID="8" presetClass="emph" presetSubtype="0" fill="hold" grpId="4" nodeType="withEffect">
                                  <p:stCondLst>
                                    <p:cond delay="0"/>
                                  </p:stCondLst>
                                  <p:childTnLst>
                                    <p:animRot by="21600000">
                                      <p:cBhvr>
                                        <p:cTn id="452" dur="3000" fill="hold"/>
                                        <p:tgtEl>
                                          <p:spTgt spid="18"/>
                                        </p:tgtEl>
                                        <p:attrNameLst>
                                          <p:attrName>r</p:attrName>
                                        </p:attrNameLst>
                                      </p:cBhvr>
                                    </p:animRot>
                                  </p:childTnLst>
                                </p:cTn>
                              </p:par>
                              <p:par>
                                <p:cTn id="453" presetID="8" presetClass="emph" presetSubtype="0" fill="hold" grpId="4" nodeType="withEffect">
                                  <p:stCondLst>
                                    <p:cond delay="0"/>
                                  </p:stCondLst>
                                  <p:childTnLst>
                                    <p:animRot by="21600000">
                                      <p:cBhvr>
                                        <p:cTn id="454" dur="3000" fill="hold"/>
                                        <p:tgtEl>
                                          <p:spTgt spid="19"/>
                                        </p:tgtEl>
                                        <p:attrNameLst>
                                          <p:attrName>r</p:attrName>
                                        </p:attrNameLst>
                                      </p:cBhvr>
                                    </p:animRot>
                                  </p:childTnLst>
                                </p:cTn>
                              </p:par>
                              <p:par>
                                <p:cTn id="455" presetID="8" presetClass="emph" presetSubtype="0" fill="hold" grpId="4" nodeType="withEffect">
                                  <p:stCondLst>
                                    <p:cond delay="0"/>
                                  </p:stCondLst>
                                  <p:childTnLst>
                                    <p:animRot by="21600000">
                                      <p:cBhvr>
                                        <p:cTn id="456" dur="3000" fill="hold"/>
                                        <p:tgtEl>
                                          <p:spTgt spid="20"/>
                                        </p:tgtEl>
                                        <p:attrNameLst>
                                          <p:attrName>r</p:attrName>
                                        </p:attrNameLst>
                                      </p:cBhvr>
                                    </p:animRot>
                                  </p:childTnLst>
                                </p:cTn>
                              </p:par>
                              <p:par>
                                <p:cTn id="457" presetID="8" presetClass="emph" presetSubtype="0" fill="hold" grpId="4" nodeType="withEffect">
                                  <p:stCondLst>
                                    <p:cond delay="0"/>
                                  </p:stCondLst>
                                  <p:childTnLst>
                                    <p:animRot by="21600000">
                                      <p:cBhvr>
                                        <p:cTn id="458" dur="3000" fill="hold"/>
                                        <p:tgtEl>
                                          <p:spTgt spid="21"/>
                                        </p:tgtEl>
                                        <p:attrNameLst>
                                          <p:attrName>r</p:attrName>
                                        </p:attrNameLst>
                                      </p:cBhvr>
                                    </p:animRot>
                                  </p:childTnLst>
                                </p:cTn>
                              </p:par>
                              <p:par>
                                <p:cTn id="459" presetID="8" presetClass="emph" presetSubtype="0" fill="hold" grpId="4" nodeType="withEffect">
                                  <p:stCondLst>
                                    <p:cond delay="0"/>
                                  </p:stCondLst>
                                  <p:childTnLst>
                                    <p:animRot by="21600000">
                                      <p:cBhvr>
                                        <p:cTn id="460" dur="3000" fill="hold"/>
                                        <p:tgtEl>
                                          <p:spTgt spid="22"/>
                                        </p:tgtEl>
                                        <p:attrNameLst>
                                          <p:attrName>r</p:attrName>
                                        </p:attrNameLst>
                                      </p:cBhvr>
                                    </p:animRot>
                                  </p:childTnLst>
                                </p:cTn>
                              </p:par>
                              <p:par>
                                <p:cTn id="461" presetID="8" presetClass="emph" presetSubtype="0" fill="hold" grpId="4" nodeType="withEffect">
                                  <p:stCondLst>
                                    <p:cond delay="0"/>
                                  </p:stCondLst>
                                  <p:childTnLst>
                                    <p:animRot by="21600000">
                                      <p:cBhvr>
                                        <p:cTn id="462" dur="3000" fill="hold"/>
                                        <p:tgtEl>
                                          <p:spTgt spid="23"/>
                                        </p:tgtEl>
                                        <p:attrNameLst>
                                          <p:attrName>r</p:attrName>
                                        </p:attrNameLst>
                                      </p:cBhvr>
                                    </p:animRot>
                                  </p:childTnLst>
                                </p:cTn>
                              </p:par>
                              <p:par>
                                <p:cTn id="463" presetID="8" presetClass="emph" presetSubtype="0" fill="hold" grpId="4" nodeType="withEffect">
                                  <p:stCondLst>
                                    <p:cond delay="0"/>
                                  </p:stCondLst>
                                  <p:childTnLst>
                                    <p:animRot by="21600000">
                                      <p:cBhvr>
                                        <p:cTn id="464" dur="3000" fill="hold"/>
                                        <p:tgtEl>
                                          <p:spTgt spid="24"/>
                                        </p:tgtEl>
                                        <p:attrNameLst>
                                          <p:attrName>r</p:attrName>
                                        </p:attrNameLst>
                                      </p:cBhvr>
                                    </p:animRot>
                                  </p:childTnLst>
                                </p:cTn>
                              </p:par>
                              <p:par>
                                <p:cTn id="465" presetID="8" presetClass="emph" presetSubtype="0" fill="hold" grpId="4" nodeType="withEffect">
                                  <p:stCondLst>
                                    <p:cond delay="0"/>
                                  </p:stCondLst>
                                  <p:childTnLst>
                                    <p:animRot by="21600000">
                                      <p:cBhvr>
                                        <p:cTn id="466" dur="3000" fill="hold"/>
                                        <p:tgtEl>
                                          <p:spTgt spid="25"/>
                                        </p:tgtEl>
                                        <p:attrNameLst>
                                          <p:attrName>r</p:attrName>
                                        </p:attrNameLst>
                                      </p:cBhvr>
                                    </p:animRot>
                                  </p:childTnLst>
                                </p:cTn>
                              </p:par>
                              <p:par>
                                <p:cTn id="467" presetID="8" presetClass="emph" presetSubtype="0" fill="hold" grpId="4" nodeType="withEffect">
                                  <p:stCondLst>
                                    <p:cond delay="0"/>
                                  </p:stCondLst>
                                  <p:childTnLst>
                                    <p:animRot by="21600000">
                                      <p:cBhvr>
                                        <p:cTn id="468" dur="3000" fill="hold"/>
                                        <p:tgtEl>
                                          <p:spTgt spid="26"/>
                                        </p:tgtEl>
                                        <p:attrNameLst>
                                          <p:attrName>r</p:attrName>
                                        </p:attrNameLst>
                                      </p:cBhvr>
                                    </p:animRot>
                                  </p:childTnLst>
                                </p:cTn>
                              </p:par>
                              <p:par>
                                <p:cTn id="469" presetID="8" presetClass="emph" presetSubtype="0" fill="hold" grpId="4" nodeType="withEffect">
                                  <p:stCondLst>
                                    <p:cond delay="0"/>
                                  </p:stCondLst>
                                  <p:childTnLst>
                                    <p:animRot by="21600000">
                                      <p:cBhvr>
                                        <p:cTn id="470" dur="3000" fill="hold"/>
                                        <p:tgtEl>
                                          <p:spTgt spid="27"/>
                                        </p:tgtEl>
                                        <p:attrNameLst>
                                          <p:attrName>r</p:attrName>
                                        </p:attrNameLst>
                                      </p:cBhvr>
                                    </p:animRot>
                                  </p:childTnLst>
                                </p:cTn>
                              </p:par>
                              <p:par>
                                <p:cTn id="471" presetID="8" presetClass="emph" presetSubtype="0" fill="hold" grpId="4" nodeType="withEffect">
                                  <p:stCondLst>
                                    <p:cond delay="0"/>
                                  </p:stCondLst>
                                  <p:childTnLst>
                                    <p:animRot by="21600000">
                                      <p:cBhvr>
                                        <p:cTn id="472" dur="3000" fill="hold"/>
                                        <p:tgtEl>
                                          <p:spTgt spid="28"/>
                                        </p:tgtEl>
                                        <p:attrNameLst>
                                          <p:attrName>r</p:attrName>
                                        </p:attrNameLst>
                                      </p:cBhvr>
                                    </p:animRot>
                                  </p:childTnLst>
                                </p:cTn>
                              </p:par>
                              <p:par>
                                <p:cTn id="473" presetID="8" presetClass="emph" presetSubtype="0" fill="hold" grpId="4" nodeType="withEffect">
                                  <p:stCondLst>
                                    <p:cond delay="0"/>
                                  </p:stCondLst>
                                  <p:childTnLst>
                                    <p:animRot by="21600000">
                                      <p:cBhvr>
                                        <p:cTn id="474" dur="3000" fill="hold"/>
                                        <p:tgtEl>
                                          <p:spTgt spid="29"/>
                                        </p:tgtEl>
                                        <p:attrNameLst>
                                          <p:attrName>r</p:attrName>
                                        </p:attrNameLst>
                                      </p:cBhvr>
                                    </p:animRot>
                                  </p:childTnLst>
                                </p:cTn>
                              </p:par>
                              <p:par>
                                <p:cTn id="475" presetID="8" presetClass="emph" presetSubtype="0" fill="hold" grpId="4" nodeType="withEffect">
                                  <p:stCondLst>
                                    <p:cond delay="0"/>
                                  </p:stCondLst>
                                  <p:childTnLst>
                                    <p:animRot by="21600000">
                                      <p:cBhvr>
                                        <p:cTn id="476" dur="3000" fill="hold"/>
                                        <p:tgtEl>
                                          <p:spTgt spid="30"/>
                                        </p:tgtEl>
                                        <p:attrNameLst>
                                          <p:attrName>r</p:attrName>
                                        </p:attrNameLst>
                                      </p:cBhvr>
                                    </p:animRot>
                                  </p:childTnLst>
                                </p:cTn>
                              </p:par>
                              <p:par>
                                <p:cTn id="477" presetID="8" presetClass="emph" presetSubtype="0" fill="hold" grpId="4" nodeType="withEffect">
                                  <p:stCondLst>
                                    <p:cond delay="0"/>
                                  </p:stCondLst>
                                  <p:childTnLst>
                                    <p:animRot by="21600000">
                                      <p:cBhvr>
                                        <p:cTn id="478" dur="3000" fill="hold"/>
                                        <p:tgtEl>
                                          <p:spTgt spid="31"/>
                                        </p:tgtEl>
                                        <p:attrNameLst>
                                          <p:attrName>r</p:attrName>
                                        </p:attrNameLst>
                                      </p:cBhvr>
                                    </p:animRot>
                                  </p:childTnLst>
                                </p:cTn>
                              </p:par>
                              <p:par>
                                <p:cTn id="479" presetID="8" presetClass="emph" presetSubtype="0" fill="hold" grpId="4" nodeType="withEffect">
                                  <p:stCondLst>
                                    <p:cond delay="0"/>
                                  </p:stCondLst>
                                  <p:childTnLst>
                                    <p:animRot by="21600000">
                                      <p:cBhvr>
                                        <p:cTn id="480" dur="3000" fill="hold"/>
                                        <p:tgtEl>
                                          <p:spTgt spid="32"/>
                                        </p:tgtEl>
                                        <p:attrNameLst>
                                          <p:attrName>r</p:attrName>
                                        </p:attrNameLst>
                                      </p:cBhvr>
                                    </p:animRot>
                                  </p:childTnLst>
                                </p:cTn>
                              </p:par>
                              <p:par>
                                <p:cTn id="481" presetID="8" presetClass="emph" presetSubtype="0" fill="hold" grpId="4" nodeType="withEffect">
                                  <p:stCondLst>
                                    <p:cond delay="0"/>
                                  </p:stCondLst>
                                  <p:childTnLst>
                                    <p:animRot by="21600000">
                                      <p:cBhvr>
                                        <p:cTn id="482" dur="3000" fill="hold"/>
                                        <p:tgtEl>
                                          <p:spTgt spid="33"/>
                                        </p:tgtEl>
                                        <p:attrNameLst>
                                          <p:attrName>r</p:attrName>
                                        </p:attrNameLst>
                                      </p:cBhvr>
                                    </p:animRot>
                                  </p:childTnLst>
                                </p:cTn>
                              </p:par>
                              <p:par>
                                <p:cTn id="483" presetID="8" presetClass="emph" presetSubtype="0" fill="hold" grpId="4" nodeType="withEffect">
                                  <p:stCondLst>
                                    <p:cond delay="0"/>
                                  </p:stCondLst>
                                  <p:childTnLst>
                                    <p:animRot by="21600000">
                                      <p:cBhvr>
                                        <p:cTn id="484" dur="3000" fill="hold"/>
                                        <p:tgtEl>
                                          <p:spTgt spid="34"/>
                                        </p:tgtEl>
                                        <p:attrNameLst>
                                          <p:attrName>r</p:attrName>
                                        </p:attrNameLst>
                                      </p:cBhvr>
                                    </p:animRot>
                                  </p:childTnLst>
                                </p:cTn>
                              </p:par>
                              <p:par>
                                <p:cTn id="485" presetID="8" presetClass="emph" presetSubtype="0" fill="hold" grpId="4" nodeType="withEffect">
                                  <p:stCondLst>
                                    <p:cond delay="0"/>
                                  </p:stCondLst>
                                  <p:childTnLst>
                                    <p:animRot by="21600000">
                                      <p:cBhvr>
                                        <p:cTn id="486" dur="3000" fill="hold"/>
                                        <p:tgtEl>
                                          <p:spTgt spid="35"/>
                                        </p:tgtEl>
                                        <p:attrNameLst>
                                          <p:attrName>r</p:attrName>
                                        </p:attrNameLst>
                                      </p:cBhvr>
                                    </p:animRot>
                                  </p:childTnLst>
                                </p:cTn>
                              </p:par>
                              <p:par>
                                <p:cTn id="487" presetID="8" presetClass="emph" presetSubtype="0" fill="hold" grpId="4" nodeType="withEffect">
                                  <p:stCondLst>
                                    <p:cond delay="0"/>
                                  </p:stCondLst>
                                  <p:childTnLst>
                                    <p:animRot by="21600000">
                                      <p:cBhvr>
                                        <p:cTn id="488" dur="3000" fill="hold"/>
                                        <p:tgtEl>
                                          <p:spTgt spid="36"/>
                                        </p:tgtEl>
                                        <p:attrNameLst>
                                          <p:attrName>r</p:attrName>
                                        </p:attrNameLst>
                                      </p:cBhvr>
                                    </p:animRot>
                                  </p:childTnLst>
                                </p:cTn>
                              </p:par>
                              <p:par>
                                <p:cTn id="489" presetID="23" presetClass="entr" presetSubtype="288" fill="hold" nodeType="withEffect">
                                  <p:stCondLst>
                                    <p:cond delay="0"/>
                                  </p:stCondLst>
                                  <p:childTnLst>
                                    <p:set>
                                      <p:cBhvr>
                                        <p:cTn id="490" dur="1" fill="hold">
                                          <p:stCondLst>
                                            <p:cond delay="0"/>
                                          </p:stCondLst>
                                        </p:cTn>
                                        <p:tgtEl>
                                          <p:spTgt spid="4"/>
                                        </p:tgtEl>
                                        <p:attrNameLst>
                                          <p:attrName>style.visibility</p:attrName>
                                        </p:attrNameLst>
                                      </p:cBhvr>
                                      <p:to>
                                        <p:strVal val="visible"/>
                                      </p:to>
                                    </p:set>
                                    <p:anim calcmode="lin" valueType="num">
                                      <p:cBhvr>
                                        <p:cTn id="491" dur="3000" fill="hold"/>
                                        <p:tgtEl>
                                          <p:spTgt spid="4"/>
                                        </p:tgtEl>
                                        <p:attrNameLst>
                                          <p:attrName>ppt_w</p:attrName>
                                        </p:attrNameLst>
                                      </p:cBhvr>
                                      <p:tavLst>
                                        <p:tav tm="0">
                                          <p:val>
                                            <p:strVal val="4/3*#ppt_w"/>
                                          </p:val>
                                        </p:tav>
                                        <p:tav tm="100000">
                                          <p:val>
                                            <p:strVal val="#ppt_w"/>
                                          </p:val>
                                        </p:tav>
                                      </p:tavLst>
                                    </p:anim>
                                    <p:anim calcmode="lin" valueType="num">
                                      <p:cBhvr>
                                        <p:cTn id="492" dur="3000" fill="hold"/>
                                        <p:tgtEl>
                                          <p:spTgt spid="4"/>
                                        </p:tgtEl>
                                        <p:attrNameLst>
                                          <p:attrName>ppt_h</p:attrName>
                                        </p:attrNameLst>
                                      </p:cBhvr>
                                      <p:tavLst>
                                        <p:tav tm="0">
                                          <p:val>
                                            <p:strVal val="4/3*#ppt_h"/>
                                          </p:val>
                                        </p:tav>
                                        <p:tav tm="100000">
                                          <p:val>
                                            <p:strVal val="#ppt_h"/>
                                          </p:val>
                                        </p:tav>
                                      </p:tavLst>
                                    </p:anim>
                                  </p:childTnLst>
                                </p:cTn>
                              </p:par>
                              <p:par>
                                <p:cTn id="493" presetID="16" presetClass="entr" presetSubtype="42" fill="hold" nodeType="withEffect">
                                  <p:stCondLst>
                                    <p:cond delay="0"/>
                                  </p:stCondLst>
                                  <p:childTnLst>
                                    <p:set>
                                      <p:cBhvr>
                                        <p:cTn id="494" dur="1" fill="hold">
                                          <p:stCondLst>
                                            <p:cond delay="0"/>
                                          </p:stCondLst>
                                        </p:cTn>
                                        <p:tgtEl>
                                          <p:spTgt spid="4"/>
                                        </p:tgtEl>
                                        <p:attrNameLst>
                                          <p:attrName>style.visibility</p:attrName>
                                        </p:attrNameLst>
                                      </p:cBhvr>
                                      <p:to>
                                        <p:strVal val="visible"/>
                                      </p:to>
                                    </p:set>
                                    <p:animEffect transition="in" filter="barn(outHorizontal)">
                                      <p:cBhvr>
                                        <p:cTn id="495"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5" grpId="4" animBg="1"/>
      <p:bldP spid="6" grpId="0" animBg="1"/>
      <p:bldP spid="6" grpId="1" animBg="1"/>
      <p:bldP spid="6" grpId="2" animBg="1"/>
      <p:bldP spid="6" grpId="3" animBg="1"/>
      <p:bldP spid="6" grpId="4" animBg="1"/>
      <p:bldP spid="7" grpId="0" animBg="1"/>
      <p:bldP spid="7" grpId="1" animBg="1"/>
      <p:bldP spid="7" grpId="2" animBg="1"/>
      <p:bldP spid="7" grpId="3" animBg="1"/>
      <p:bldP spid="7" grpId="4" animBg="1"/>
      <p:bldP spid="8" grpId="0" animBg="1"/>
      <p:bldP spid="8" grpId="1" animBg="1"/>
      <p:bldP spid="8" grpId="2" animBg="1"/>
      <p:bldP spid="8" grpId="3" animBg="1"/>
      <p:bldP spid="8" grpId="4" animBg="1"/>
      <p:bldP spid="9" grpId="0" animBg="1"/>
      <p:bldP spid="9" grpId="1" animBg="1"/>
      <p:bldP spid="9" grpId="2" animBg="1"/>
      <p:bldP spid="9" grpId="3" animBg="1"/>
      <p:bldP spid="9" grpId="4" animBg="1"/>
      <p:bldP spid="10" grpId="0" animBg="1"/>
      <p:bldP spid="10" grpId="1" animBg="1"/>
      <p:bldP spid="10" grpId="2" animBg="1"/>
      <p:bldP spid="10" grpId="3" animBg="1"/>
      <p:bldP spid="10" grpId="4" animBg="1"/>
      <p:bldP spid="11" grpId="0" animBg="1"/>
      <p:bldP spid="11" grpId="1" animBg="1"/>
      <p:bldP spid="11" grpId="2" animBg="1"/>
      <p:bldP spid="11" grpId="3" animBg="1"/>
      <p:bldP spid="11" grpId="4" animBg="1"/>
      <p:bldP spid="12" grpId="0" animBg="1"/>
      <p:bldP spid="12" grpId="1" animBg="1"/>
      <p:bldP spid="12" grpId="2" animBg="1"/>
      <p:bldP spid="12" grpId="3" animBg="1"/>
      <p:bldP spid="12" grpId="4" animBg="1"/>
      <p:bldP spid="13" grpId="0" animBg="1"/>
      <p:bldP spid="13" grpId="1" animBg="1"/>
      <p:bldP spid="13" grpId="2" animBg="1"/>
      <p:bldP spid="13" grpId="3" animBg="1"/>
      <p:bldP spid="13" grpId="4" animBg="1"/>
      <p:bldP spid="14" grpId="0" animBg="1"/>
      <p:bldP spid="14" grpId="1" animBg="1"/>
      <p:bldP spid="14" grpId="2" animBg="1"/>
      <p:bldP spid="14" grpId="3" animBg="1"/>
      <p:bldP spid="14" grpId="4" animBg="1"/>
      <p:bldP spid="15" grpId="0" animBg="1"/>
      <p:bldP spid="15" grpId="1" animBg="1"/>
      <p:bldP spid="15" grpId="2" animBg="1"/>
      <p:bldP spid="15" grpId="3" animBg="1"/>
      <p:bldP spid="15" grpId="4" animBg="1"/>
      <p:bldP spid="16" grpId="0" animBg="1"/>
      <p:bldP spid="16" grpId="1" animBg="1"/>
      <p:bldP spid="16" grpId="2" animBg="1"/>
      <p:bldP spid="16" grpId="3" animBg="1"/>
      <p:bldP spid="16" grpId="4" animBg="1"/>
      <p:bldP spid="17" grpId="0" animBg="1"/>
      <p:bldP spid="17" grpId="1" animBg="1"/>
      <p:bldP spid="17" grpId="2" animBg="1"/>
      <p:bldP spid="17" grpId="3" animBg="1"/>
      <p:bldP spid="17" grpId="4" animBg="1"/>
      <p:bldP spid="18" grpId="0" animBg="1"/>
      <p:bldP spid="18" grpId="1" animBg="1"/>
      <p:bldP spid="18" grpId="2" animBg="1"/>
      <p:bldP spid="18" grpId="3" animBg="1"/>
      <p:bldP spid="18" grpId="4" animBg="1"/>
      <p:bldP spid="19" grpId="0" animBg="1"/>
      <p:bldP spid="19" grpId="1" animBg="1"/>
      <p:bldP spid="19" grpId="2" animBg="1"/>
      <p:bldP spid="19" grpId="3" animBg="1"/>
      <p:bldP spid="19" grpId="4" animBg="1"/>
      <p:bldP spid="20" grpId="0" animBg="1"/>
      <p:bldP spid="20" grpId="1" animBg="1"/>
      <p:bldP spid="20" grpId="2" animBg="1"/>
      <p:bldP spid="20" grpId="3" animBg="1"/>
      <p:bldP spid="20" grpId="4" animBg="1"/>
      <p:bldP spid="21" grpId="0" animBg="1"/>
      <p:bldP spid="21" grpId="1" animBg="1"/>
      <p:bldP spid="21" grpId="2" animBg="1"/>
      <p:bldP spid="21" grpId="3" animBg="1"/>
      <p:bldP spid="21" grpId="4" animBg="1"/>
      <p:bldP spid="22" grpId="0" animBg="1"/>
      <p:bldP spid="22" grpId="1" animBg="1"/>
      <p:bldP spid="22" grpId="2" animBg="1"/>
      <p:bldP spid="22" grpId="3" animBg="1"/>
      <p:bldP spid="22" grpId="4" animBg="1"/>
      <p:bldP spid="23" grpId="0" animBg="1"/>
      <p:bldP spid="23" grpId="1" animBg="1"/>
      <p:bldP spid="23" grpId="2" animBg="1"/>
      <p:bldP spid="23" grpId="3" animBg="1"/>
      <p:bldP spid="23" grpId="4" animBg="1"/>
      <p:bldP spid="24" grpId="0" animBg="1"/>
      <p:bldP spid="24" grpId="1" animBg="1"/>
      <p:bldP spid="24" grpId="2" animBg="1"/>
      <p:bldP spid="24" grpId="3" animBg="1"/>
      <p:bldP spid="24" grpId="4" animBg="1"/>
      <p:bldP spid="25" grpId="0" animBg="1"/>
      <p:bldP spid="25" grpId="1" animBg="1"/>
      <p:bldP spid="25" grpId="2" animBg="1"/>
      <p:bldP spid="25" grpId="3" animBg="1"/>
      <p:bldP spid="25" grpId="4" animBg="1"/>
      <p:bldP spid="26" grpId="0" animBg="1"/>
      <p:bldP spid="26" grpId="1" animBg="1"/>
      <p:bldP spid="26" grpId="2" animBg="1"/>
      <p:bldP spid="26" grpId="3" animBg="1"/>
      <p:bldP spid="26" grpId="4" animBg="1"/>
      <p:bldP spid="27" grpId="0" animBg="1"/>
      <p:bldP spid="27" grpId="1" animBg="1"/>
      <p:bldP spid="27" grpId="2" animBg="1"/>
      <p:bldP spid="27" grpId="3" animBg="1"/>
      <p:bldP spid="27" grpId="4" animBg="1"/>
      <p:bldP spid="28" grpId="0" animBg="1"/>
      <p:bldP spid="28" grpId="1" animBg="1"/>
      <p:bldP spid="28" grpId="2" animBg="1"/>
      <p:bldP spid="28" grpId="3" animBg="1"/>
      <p:bldP spid="28" grpId="4" animBg="1"/>
      <p:bldP spid="29" grpId="0" animBg="1"/>
      <p:bldP spid="29" grpId="1" animBg="1"/>
      <p:bldP spid="29" grpId="2" animBg="1"/>
      <p:bldP spid="29" grpId="3" animBg="1"/>
      <p:bldP spid="29" grpId="4" animBg="1"/>
      <p:bldP spid="30" grpId="0" animBg="1"/>
      <p:bldP spid="30" grpId="1" animBg="1"/>
      <p:bldP spid="30" grpId="2" animBg="1"/>
      <p:bldP spid="30" grpId="3" animBg="1"/>
      <p:bldP spid="30" grpId="4" animBg="1"/>
      <p:bldP spid="31" grpId="0" animBg="1"/>
      <p:bldP spid="31" grpId="1" animBg="1"/>
      <p:bldP spid="31" grpId="2" animBg="1"/>
      <p:bldP spid="31" grpId="3" animBg="1"/>
      <p:bldP spid="31" grpId="4" animBg="1"/>
      <p:bldP spid="32" grpId="0" animBg="1"/>
      <p:bldP spid="32" grpId="1" animBg="1"/>
      <p:bldP spid="32" grpId="2" animBg="1"/>
      <p:bldP spid="32" grpId="3" animBg="1"/>
      <p:bldP spid="32" grpId="4" animBg="1"/>
      <p:bldP spid="33" grpId="0" animBg="1"/>
      <p:bldP spid="33" grpId="1" animBg="1"/>
      <p:bldP spid="33" grpId="2" animBg="1"/>
      <p:bldP spid="33" grpId="3" animBg="1"/>
      <p:bldP spid="33" grpId="4" animBg="1"/>
      <p:bldP spid="34" grpId="0" animBg="1"/>
      <p:bldP spid="34" grpId="1" animBg="1"/>
      <p:bldP spid="34" grpId="2" animBg="1"/>
      <p:bldP spid="34" grpId="3" animBg="1"/>
      <p:bldP spid="34" grpId="4" animBg="1"/>
      <p:bldP spid="35" grpId="0" animBg="1"/>
      <p:bldP spid="35" grpId="1" animBg="1"/>
      <p:bldP spid="35" grpId="2" animBg="1"/>
      <p:bldP spid="35" grpId="3" animBg="1"/>
      <p:bldP spid="35" grpId="4" animBg="1"/>
      <p:bldP spid="36" grpId="0" animBg="1"/>
      <p:bldP spid="36" grpId="1" animBg="1"/>
      <p:bldP spid="36" grpId="2" animBg="1"/>
      <p:bldP spid="36" grpId="3" animBg="1"/>
      <p:bldP spid="36" grpId="4" animBg="1"/>
      <p:bldP spid="37" grpId="0" animBg="1"/>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chemeClr val="bg2">
                  <a:lumMod val="40000"/>
                  <a:lumOff val="60000"/>
                </a:schemeClr>
              </a:gs>
              <a:gs pos="50000">
                <a:schemeClr val="accent5">
                  <a:lumMod val="50000"/>
                  <a:shade val="67500"/>
                  <a:satMod val="115000"/>
                </a:schemeClr>
              </a:gs>
              <a:gs pos="100000">
                <a:schemeClr val="accent5">
                  <a:lumMod val="50000"/>
                  <a:shade val="100000"/>
                  <a:satMod val="115000"/>
                </a:schemeClr>
              </a:gs>
            </a:gsLst>
            <a:path path="circle">
              <a:fillToRect l="50000" t="50000" r="50000" b="50000"/>
            </a:path>
            <a:tileRect/>
          </a:gradFill>
        </p:spPr>
        <p:txBody>
          <a:bodyPr/>
          <a:lstStyle/>
          <a:p>
            <a:endParaRPr lang="es-ES" dirty="0"/>
          </a:p>
        </p:txBody>
      </p:sp>
      <p:pic>
        <p:nvPicPr>
          <p:cNvPr id="4" name="3 Imagen" descr="2048 (25).jpg"/>
          <p:cNvPicPr>
            <a:picLocks noChangeAspect="1"/>
          </p:cNvPicPr>
          <p:nvPr/>
        </p:nvPicPr>
        <p:blipFill>
          <a:blip r:embed="rId2"/>
          <a:stretch>
            <a:fillRect/>
          </a:stretch>
        </p:blipFill>
        <p:spPr>
          <a:xfrm>
            <a:off x="0" y="0"/>
            <a:ext cx="9188648" cy="6858000"/>
          </a:xfrm>
          <a:prstGeom prst="rect">
            <a:avLst/>
          </a:prstGeom>
        </p:spPr>
      </p:pic>
      <p:sp>
        <p:nvSpPr>
          <p:cNvPr id="6" name="5 Rectángulo"/>
          <p:cNvSpPr/>
          <p:nvPr/>
        </p:nvSpPr>
        <p:spPr>
          <a:xfrm>
            <a:off x="0" y="0"/>
            <a:ext cx="571472" cy="928694"/>
          </a:xfrm>
          <a:prstGeom prst="rect">
            <a:avLst/>
          </a:prstGeom>
          <a:gradFill flip="none" rotWithShape="1">
            <a:gsLst>
              <a:gs pos="33000">
                <a:schemeClr val="accent5">
                  <a:lumMod val="75000"/>
                </a:schemeClr>
              </a:gs>
              <a:gs pos="50000">
                <a:schemeClr val="bg2">
                  <a:lumMod val="60000"/>
                  <a:lumOff val="40000"/>
                  <a:shade val="67500"/>
                  <a:satMod val="115000"/>
                </a:schemeClr>
              </a:gs>
              <a:gs pos="100000">
                <a:schemeClr val="bg2">
                  <a:lumMod val="60000"/>
                  <a:lumOff val="40000"/>
                  <a:shade val="100000"/>
                  <a:satMod val="115000"/>
                </a:schemeClr>
              </a:gs>
            </a:gsLst>
            <a:lin ang="108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a:off x="8572528" y="5929306"/>
            <a:ext cx="571472" cy="928694"/>
          </a:xfrm>
          <a:prstGeom prst="rect">
            <a:avLst/>
          </a:prstGeom>
          <a:gradFill flip="none" rotWithShape="1">
            <a:gsLst>
              <a:gs pos="33000">
                <a:schemeClr val="accent5">
                  <a:lumMod val="75000"/>
                </a:schemeClr>
              </a:gs>
              <a:gs pos="50000">
                <a:schemeClr val="bg2">
                  <a:lumMod val="60000"/>
                  <a:lumOff val="40000"/>
                  <a:shade val="67500"/>
                  <a:satMod val="115000"/>
                </a:schemeClr>
              </a:gs>
              <a:gs pos="100000">
                <a:schemeClr val="bg2">
                  <a:lumMod val="60000"/>
                  <a:lumOff val="40000"/>
                  <a:shade val="100000"/>
                  <a:satMod val="115000"/>
                </a:schemeClr>
              </a:gs>
            </a:gsLst>
            <a:lin ang="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a:off x="0" y="5929306"/>
            <a:ext cx="571472" cy="928694"/>
          </a:xfrm>
          <a:prstGeom prst="rect">
            <a:avLst/>
          </a:prstGeom>
          <a:gradFill flip="none" rotWithShape="1">
            <a:gsLst>
              <a:gs pos="33000">
                <a:schemeClr val="accent5">
                  <a:lumMod val="75000"/>
                </a:schemeClr>
              </a:gs>
              <a:gs pos="50000">
                <a:schemeClr val="bg2">
                  <a:lumMod val="60000"/>
                  <a:lumOff val="40000"/>
                  <a:shade val="67500"/>
                  <a:satMod val="115000"/>
                </a:schemeClr>
              </a:gs>
              <a:gs pos="100000">
                <a:schemeClr val="bg2">
                  <a:lumMod val="60000"/>
                  <a:lumOff val="40000"/>
                  <a:shade val="100000"/>
                  <a:satMod val="115000"/>
                </a:schemeClr>
              </a:gs>
            </a:gsLst>
            <a:lin ang="108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a:off x="8572528" y="0"/>
            <a:ext cx="571472" cy="928694"/>
          </a:xfrm>
          <a:prstGeom prst="rect">
            <a:avLst/>
          </a:prstGeom>
          <a:gradFill flip="none" rotWithShape="1">
            <a:gsLst>
              <a:gs pos="33000">
                <a:schemeClr val="accent5">
                  <a:lumMod val="75000"/>
                </a:schemeClr>
              </a:gs>
              <a:gs pos="50000">
                <a:schemeClr val="bg2">
                  <a:lumMod val="60000"/>
                  <a:lumOff val="40000"/>
                  <a:shade val="67500"/>
                  <a:satMod val="115000"/>
                </a:schemeClr>
              </a:gs>
              <a:gs pos="100000">
                <a:schemeClr val="bg2">
                  <a:lumMod val="60000"/>
                  <a:lumOff val="40000"/>
                  <a:shade val="100000"/>
                  <a:satMod val="115000"/>
                </a:schemeClr>
              </a:gs>
            </a:gsLst>
            <a:lin ang="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a:off x="571472" y="500042"/>
            <a:ext cx="571472" cy="928694"/>
          </a:xfrm>
          <a:prstGeom prst="rect">
            <a:avLst/>
          </a:prstGeom>
          <a:gradFill flip="none" rotWithShape="1">
            <a:gsLst>
              <a:gs pos="33000">
                <a:schemeClr val="accent5">
                  <a:lumMod val="75000"/>
                </a:schemeClr>
              </a:gs>
              <a:gs pos="50000">
                <a:schemeClr val="bg2">
                  <a:lumMod val="60000"/>
                  <a:lumOff val="40000"/>
                  <a:shade val="67500"/>
                  <a:satMod val="115000"/>
                </a:schemeClr>
              </a:gs>
              <a:gs pos="100000">
                <a:schemeClr val="bg2">
                  <a:lumMod val="60000"/>
                  <a:lumOff val="40000"/>
                  <a:shade val="100000"/>
                  <a:satMod val="115000"/>
                </a:schemeClr>
              </a:gs>
            </a:gsLst>
            <a:lin ang="108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a:off x="7929586" y="428604"/>
            <a:ext cx="571472" cy="928694"/>
          </a:xfrm>
          <a:prstGeom prst="rect">
            <a:avLst/>
          </a:prstGeom>
          <a:gradFill flip="none" rotWithShape="1">
            <a:gsLst>
              <a:gs pos="33000">
                <a:schemeClr val="accent5">
                  <a:lumMod val="75000"/>
                </a:schemeClr>
              </a:gs>
              <a:gs pos="50000">
                <a:schemeClr val="bg2">
                  <a:lumMod val="60000"/>
                  <a:lumOff val="40000"/>
                  <a:shade val="67500"/>
                  <a:satMod val="115000"/>
                </a:schemeClr>
              </a:gs>
              <a:gs pos="100000">
                <a:schemeClr val="bg2">
                  <a:lumMod val="60000"/>
                  <a:lumOff val="40000"/>
                  <a:shade val="100000"/>
                  <a:satMod val="115000"/>
                </a:schemeClr>
              </a:gs>
            </a:gsLst>
            <a:lin ang="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a:off x="8001024" y="5500702"/>
            <a:ext cx="571472" cy="928694"/>
          </a:xfrm>
          <a:prstGeom prst="rect">
            <a:avLst/>
          </a:prstGeom>
          <a:gradFill flip="none" rotWithShape="1">
            <a:gsLst>
              <a:gs pos="33000">
                <a:schemeClr val="accent5">
                  <a:lumMod val="75000"/>
                </a:schemeClr>
              </a:gs>
              <a:gs pos="50000">
                <a:schemeClr val="bg2">
                  <a:lumMod val="60000"/>
                  <a:lumOff val="40000"/>
                  <a:shade val="67500"/>
                  <a:satMod val="115000"/>
                </a:schemeClr>
              </a:gs>
              <a:gs pos="100000">
                <a:schemeClr val="bg2">
                  <a:lumMod val="60000"/>
                  <a:lumOff val="40000"/>
                  <a:shade val="100000"/>
                  <a:satMod val="115000"/>
                </a:schemeClr>
              </a:gs>
            </a:gsLst>
            <a:lin ang="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a:off x="571472" y="5429264"/>
            <a:ext cx="571472" cy="928694"/>
          </a:xfrm>
          <a:prstGeom prst="rect">
            <a:avLst/>
          </a:prstGeom>
          <a:gradFill flip="none" rotWithShape="1">
            <a:gsLst>
              <a:gs pos="33000">
                <a:schemeClr val="accent5">
                  <a:lumMod val="75000"/>
                </a:schemeClr>
              </a:gs>
              <a:gs pos="50000">
                <a:schemeClr val="bg2">
                  <a:lumMod val="60000"/>
                  <a:lumOff val="40000"/>
                  <a:shade val="67500"/>
                  <a:satMod val="115000"/>
                </a:schemeClr>
              </a:gs>
              <a:gs pos="100000">
                <a:schemeClr val="bg2">
                  <a:lumMod val="60000"/>
                  <a:lumOff val="40000"/>
                  <a:shade val="100000"/>
                  <a:satMod val="115000"/>
                </a:schemeClr>
              </a:gs>
            </a:gsLst>
            <a:lin ang="108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a:off x="1143008" y="1071570"/>
            <a:ext cx="571472" cy="928694"/>
          </a:xfrm>
          <a:prstGeom prst="rect">
            <a:avLst/>
          </a:prstGeom>
          <a:gradFill flip="none" rotWithShape="1">
            <a:gsLst>
              <a:gs pos="33000">
                <a:schemeClr val="accent5">
                  <a:lumMod val="75000"/>
                </a:schemeClr>
              </a:gs>
              <a:gs pos="50000">
                <a:schemeClr val="bg2">
                  <a:lumMod val="60000"/>
                  <a:lumOff val="40000"/>
                  <a:shade val="67500"/>
                  <a:satMod val="115000"/>
                </a:schemeClr>
              </a:gs>
              <a:gs pos="100000">
                <a:schemeClr val="bg2">
                  <a:lumMod val="60000"/>
                  <a:lumOff val="40000"/>
                  <a:shade val="100000"/>
                  <a:satMod val="115000"/>
                </a:schemeClr>
              </a:gs>
            </a:gsLst>
            <a:lin ang="108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a:off x="1714480" y="1571612"/>
            <a:ext cx="571472" cy="928694"/>
          </a:xfrm>
          <a:prstGeom prst="rect">
            <a:avLst/>
          </a:prstGeom>
          <a:gradFill flip="none" rotWithShape="1">
            <a:gsLst>
              <a:gs pos="33000">
                <a:schemeClr val="accent5">
                  <a:lumMod val="75000"/>
                </a:schemeClr>
              </a:gs>
              <a:gs pos="50000">
                <a:schemeClr val="bg2">
                  <a:lumMod val="60000"/>
                  <a:lumOff val="40000"/>
                  <a:shade val="67500"/>
                  <a:satMod val="115000"/>
                </a:schemeClr>
              </a:gs>
              <a:gs pos="100000">
                <a:schemeClr val="bg2">
                  <a:lumMod val="60000"/>
                  <a:lumOff val="40000"/>
                  <a:shade val="100000"/>
                  <a:satMod val="115000"/>
                </a:schemeClr>
              </a:gs>
            </a:gsLst>
            <a:lin ang="108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ectángulo"/>
          <p:cNvSpPr/>
          <p:nvPr/>
        </p:nvSpPr>
        <p:spPr>
          <a:xfrm>
            <a:off x="2214578" y="1928826"/>
            <a:ext cx="571472" cy="928694"/>
          </a:xfrm>
          <a:prstGeom prst="rect">
            <a:avLst/>
          </a:prstGeom>
          <a:gradFill flip="none" rotWithShape="1">
            <a:gsLst>
              <a:gs pos="33000">
                <a:schemeClr val="accent5">
                  <a:lumMod val="75000"/>
                </a:schemeClr>
              </a:gs>
              <a:gs pos="50000">
                <a:schemeClr val="bg2">
                  <a:lumMod val="60000"/>
                  <a:lumOff val="40000"/>
                  <a:shade val="67500"/>
                  <a:satMod val="115000"/>
                </a:schemeClr>
              </a:gs>
              <a:gs pos="100000">
                <a:schemeClr val="bg2">
                  <a:lumMod val="60000"/>
                  <a:lumOff val="40000"/>
                  <a:shade val="100000"/>
                  <a:satMod val="115000"/>
                </a:schemeClr>
              </a:gs>
            </a:gsLst>
            <a:lin ang="108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a:off x="2786050" y="2428868"/>
            <a:ext cx="571472" cy="928694"/>
          </a:xfrm>
          <a:prstGeom prst="rect">
            <a:avLst/>
          </a:prstGeom>
          <a:gradFill flip="none" rotWithShape="1">
            <a:gsLst>
              <a:gs pos="33000">
                <a:schemeClr val="accent5">
                  <a:lumMod val="75000"/>
                </a:schemeClr>
              </a:gs>
              <a:gs pos="50000">
                <a:schemeClr val="bg2">
                  <a:lumMod val="60000"/>
                  <a:lumOff val="40000"/>
                  <a:shade val="67500"/>
                  <a:satMod val="115000"/>
                </a:schemeClr>
              </a:gs>
              <a:gs pos="100000">
                <a:schemeClr val="bg2">
                  <a:lumMod val="60000"/>
                  <a:lumOff val="40000"/>
                  <a:shade val="100000"/>
                  <a:satMod val="115000"/>
                </a:schemeClr>
              </a:gs>
            </a:gsLst>
            <a:lin ang="108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ectángulo"/>
          <p:cNvSpPr/>
          <p:nvPr/>
        </p:nvSpPr>
        <p:spPr>
          <a:xfrm>
            <a:off x="7358082" y="857232"/>
            <a:ext cx="571472" cy="928694"/>
          </a:xfrm>
          <a:prstGeom prst="rect">
            <a:avLst/>
          </a:prstGeom>
          <a:gradFill flip="none" rotWithShape="1">
            <a:gsLst>
              <a:gs pos="33000">
                <a:schemeClr val="accent5">
                  <a:lumMod val="75000"/>
                </a:schemeClr>
              </a:gs>
              <a:gs pos="50000">
                <a:schemeClr val="bg2">
                  <a:lumMod val="60000"/>
                  <a:lumOff val="40000"/>
                  <a:shade val="67500"/>
                  <a:satMod val="115000"/>
                </a:schemeClr>
              </a:gs>
              <a:gs pos="100000">
                <a:schemeClr val="bg2">
                  <a:lumMod val="60000"/>
                  <a:lumOff val="40000"/>
                  <a:shade val="100000"/>
                  <a:satMod val="115000"/>
                </a:schemeClr>
              </a:gs>
            </a:gsLst>
            <a:lin ang="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ectángulo"/>
          <p:cNvSpPr/>
          <p:nvPr/>
        </p:nvSpPr>
        <p:spPr>
          <a:xfrm>
            <a:off x="6786578" y="1428736"/>
            <a:ext cx="571472" cy="928694"/>
          </a:xfrm>
          <a:prstGeom prst="rect">
            <a:avLst/>
          </a:prstGeom>
          <a:gradFill flip="none" rotWithShape="1">
            <a:gsLst>
              <a:gs pos="33000">
                <a:schemeClr val="accent5">
                  <a:lumMod val="75000"/>
                </a:schemeClr>
              </a:gs>
              <a:gs pos="50000">
                <a:schemeClr val="bg2">
                  <a:lumMod val="60000"/>
                  <a:lumOff val="40000"/>
                  <a:shade val="67500"/>
                  <a:satMod val="115000"/>
                </a:schemeClr>
              </a:gs>
              <a:gs pos="100000">
                <a:schemeClr val="bg2">
                  <a:lumMod val="60000"/>
                  <a:lumOff val="40000"/>
                  <a:shade val="100000"/>
                  <a:satMod val="115000"/>
                </a:schemeClr>
              </a:gs>
            </a:gsLst>
            <a:lin ang="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Rectángulo"/>
          <p:cNvSpPr/>
          <p:nvPr/>
        </p:nvSpPr>
        <p:spPr>
          <a:xfrm>
            <a:off x="6215074" y="1857364"/>
            <a:ext cx="571472" cy="928694"/>
          </a:xfrm>
          <a:prstGeom prst="rect">
            <a:avLst/>
          </a:prstGeom>
          <a:gradFill flip="none" rotWithShape="1">
            <a:gsLst>
              <a:gs pos="33000">
                <a:schemeClr val="accent5">
                  <a:lumMod val="75000"/>
                </a:schemeClr>
              </a:gs>
              <a:gs pos="50000">
                <a:schemeClr val="bg2">
                  <a:lumMod val="60000"/>
                  <a:lumOff val="40000"/>
                  <a:shade val="67500"/>
                  <a:satMod val="115000"/>
                </a:schemeClr>
              </a:gs>
              <a:gs pos="100000">
                <a:schemeClr val="bg2">
                  <a:lumMod val="60000"/>
                  <a:lumOff val="40000"/>
                  <a:shade val="100000"/>
                  <a:satMod val="115000"/>
                </a:schemeClr>
              </a:gs>
            </a:gsLst>
            <a:lin ang="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Rectángulo"/>
          <p:cNvSpPr/>
          <p:nvPr/>
        </p:nvSpPr>
        <p:spPr>
          <a:xfrm>
            <a:off x="5643570" y="2285992"/>
            <a:ext cx="571472" cy="928694"/>
          </a:xfrm>
          <a:prstGeom prst="rect">
            <a:avLst/>
          </a:prstGeom>
          <a:gradFill flip="none" rotWithShape="1">
            <a:gsLst>
              <a:gs pos="33000">
                <a:schemeClr val="accent5">
                  <a:lumMod val="75000"/>
                </a:schemeClr>
              </a:gs>
              <a:gs pos="50000">
                <a:schemeClr val="bg2">
                  <a:lumMod val="60000"/>
                  <a:lumOff val="40000"/>
                  <a:shade val="67500"/>
                  <a:satMod val="115000"/>
                </a:schemeClr>
              </a:gs>
              <a:gs pos="100000">
                <a:schemeClr val="bg2">
                  <a:lumMod val="60000"/>
                  <a:lumOff val="40000"/>
                  <a:shade val="100000"/>
                  <a:satMod val="115000"/>
                </a:schemeClr>
              </a:gs>
            </a:gsLst>
            <a:lin ang="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Rectángulo"/>
          <p:cNvSpPr/>
          <p:nvPr/>
        </p:nvSpPr>
        <p:spPr>
          <a:xfrm>
            <a:off x="1143008" y="5000612"/>
            <a:ext cx="571472" cy="928694"/>
          </a:xfrm>
          <a:prstGeom prst="rect">
            <a:avLst/>
          </a:prstGeom>
          <a:gradFill flip="none" rotWithShape="1">
            <a:gsLst>
              <a:gs pos="33000">
                <a:schemeClr val="accent5">
                  <a:lumMod val="75000"/>
                </a:schemeClr>
              </a:gs>
              <a:gs pos="50000">
                <a:schemeClr val="bg2">
                  <a:lumMod val="60000"/>
                  <a:lumOff val="40000"/>
                  <a:shade val="67500"/>
                  <a:satMod val="115000"/>
                </a:schemeClr>
              </a:gs>
              <a:gs pos="100000">
                <a:schemeClr val="bg2">
                  <a:lumMod val="60000"/>
                  <a:lumOff val="40000"/>
                  <a:shade val="100000"/>
                  <a:satMod val="115000"/>
                </a:schemeClr>
              </a:gs>
            </a:gsLst>
            <a:lin ang="108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Rectángulo"/>
          <p:cNvSpPr/>
          <p:nvPr/>
        </p:nvSpPr>
        <p:spPr>
          <a:xfrm>
            <a:off x="1714480" y="4500570"/>
            <a:ext cx="571472" cy="928694"/>
          </a:xfrm>
          <a:prstGeom prst="rect">
            <a:avLst/>
          </a:prstGeom>
          <a:gradFill flip="none" rotWithShape="1">
            <a:gsLst>
              <a:gs pos="33000">
                <a:schemeClr val="accent5">
                  <a:lumMod val="75000"/>
                </a:schemeClr>
              </a:gs>
              <a:gs pos="50000">
                <a:schemeClr val="bg2">
                  <a:lumMod val="60000"/>
                  <a:lumOff val="40000"/>
                  <a:shade val="67500"/>
                  <a:satMod val="115000"/>
                </a:schemeClr>
              </a:gs>
              <a:gs pos="100000">
                <a:schemeClr val="bg2">
                  <a:lumMod val="60000"/>
                  <a:lumOff val="40000"/>
                  <a:shade val="100000"/>
                  <a:satMod val="115000"/>
                </a:schemeClr>
              </a:gs>
            </a:gsLst>
            <a:lin ang="108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Rectángulo"/>
          <p:cNvSpPr/>
          <p:nvPr/>
        </p:nvSpPr>
        <p:spPr>
          <a:xfrm>
            <a:off x="2286016" y="4071918"/>
            <a:ext cx="571472" cy="928694"/>
          </a:xfrm>
          <a:prstGeom prst="rect">
            <a:avLst/>
          </a:prstGeom>
          <a:gradFill flip="none" rotWithShape="1">
            <a:gsLst>
              <a:gs pos="33000">
                <a:schemeClr val="accent5">
                  <a:lumMod val="75000"/>
                </a:schemeClr>
              </a:gs>
              <a:gs pos="50000">
                <a:schemeClr val="bg2">
                  <a:lumMod val="60000"/>
                  <a:lumOff val="40000"/>
                  <a:shade val="67500"/>
                  <a:satMod val="115000"/>
                </a:schemeClr>
              </a:gs>
              <a:gs pos="100000">
                <a:schemeClr val="bg2">
                  <a:lumMod val="60000"/>
                  <a:lumOff val="40000"/>
                  <a:shade val="100000"/>
                  <a:satMod val="115000"/>
                </a:schemeClr>
              </a:gs>
            </a:gsLst>
            <a:lin ang="108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Rectángulo"/>
          <p:cNvSpPr/>
          <p:nvPr/>
        </p:nvSpPr>
        <p:spPr>
          <a:xfrm>
            <a:off x="2857488" y="3571876"/>
            <a:ext cx="571472" cy="928694"/>
          </a:xfrm>
          <a:prstGeom prst="rect">
            <a:avLst/>
          </a:prstGeom>
          <a:gradFill flip="none" rotWithShape="1">
            <a:gsLst>
              <a:gs pos="33000">
                <a:schemeClr val="accent5">
                  <a:lumMod val="75000"/>
                </a:schemeClr>
              </a:gs>
              <a:gs pos="50000">
                <a:schemeClr val="bg2">
                  <a:lumMod val="60000"/>
                  <a:lumOff val="40000"/>
                  <a:shade val="67500"/>
                  <a:satMod val="115000"/>
                </a:schemeClr>
              </a:gs>
              <a:gs pos="100000">
                <a:schemeClr val="bg2">
                  <a:lumMod val="60000"/>
                  <a:lumOff val="40000"/>
                  <a:shade val="100000"/>
                  <a:satMod val="115000"/>
                </a:schemeClr>
              </a:gs>
            </a:gsLst>
            <a:lin ang="108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Rectángulo"/>
          <p:cNvSpPr/>
          <p:nvPr/>
        </p:nvSpPr>
        <p:spPr>
          <a:xfrm>
            <a:off x="7429520" y="5000612"/>
            <a:ext cx="571472" cy="928694"/>
          </a:xfrm>
          <a:prstGeom prst="rect">
            <a:avLst/>
          </a:prstGeom>
          <a:gradFill flip="none" rotWithShape="1">
            <a:gsLst>
              <a:gs pos="33000">
                <a:schemeClr val="accent5">
                  <a:lumMod val="75000"/>
                </a:schemeClr>
              </a:gs>
              <a:gs pos="50000">
                <a:schemeClr val="bg2">
                  <a:lumMod val="60000"/>
                  <a:lumOff val="40000"/>
                  <a:shade val="67500"/>
                  <a:satMod val="115000"/>
                </a:schemeClr>
              </a:gs>
              <a:gs pos="100000">
                <a:schemeClr val="bg2">
                  <a:lumMod val="60000"/>
                  <a:lumOff val="40000"/>
                  <a:shade val="100000"/>
                  <a:satMod val="115000"/>
                </a:schemeClr>
              </a:gs>
            </a:gsLst>
            <a:lin ang="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Rectángulo"/>
          <p:cNvSpPr/>
          <p:nvPr/>
        </p:nvSpPr>
        <p:spPr>
          <a:xfrm>
            <a:off x="6858016" y="4572008"/>
            <a:ext cx="571472" cy="928694"/>
          </a:xfrm>
          <a:prstGeom prst="rect">
            <a:avLst/>
          </a:prstGeom>
          <a:gradFill flip="none" rotWithShape="1">
            <a:gsLst>
              <a:gs pos="33000">
                <a:schemeClr val="accent5">
                  <a:lumMod val="75000"/>
                </a:schemeClr>
              </a:gs>
              <a:gs pos="50000">
                <a:schemeClr val="bg2">
                  <a:lumMod val="60000"/>
                  <a:lumOff val="40000"/>
                  <a:shade val="67500"/>
                  <a:satMod val="115000"/>
                </a:schemeClr>
              </a:gs>
              <a:gs pos="100000">
                <a:schemeClr val="bg2">
                  <a:lumMod val="60000"/>
                  <a:lumOff val="40000"/>
                  <a:shade val="100000"/>
                  <a:satMod val="115000"/>
                </a:schemeClr>
              </a:gs>
            </a:gsLst>
            <a:lin ang="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Rectángulo"/>
          <p:cNvSpPr/>
          <p:nvPr/>
        </p:nvSpPr>
        <p:spPr>
          <a:xfrm>
            <a:off x="6215074" y="4143380"/>
            <a:ext cx="571472" cy="928694"/>
          </a:xfrm>
          <a:prstGeom prst="rect">
            <a:avLst/>
          </a:prstGeom>
          <a:gradFill flip="none" rotWithShape="1">
            <a:gsLst>
              <a:gs pos="33000">
                <a:schemeClr val="accent5">
                  <a:lumMod val="75000"/>
                </a:schemeClr>
              </a:gs>
              <a:gs pos="50000">
                <a:schemeClr val="bg2">
                  <a:lumMod val="60000"/>
                  <a:lumOff val="40000"/>
                  <a:shade val="67500"/>
                  <a:satMod val="115000"/>
                </a:schemeClr>
              </a:gs>
              <a:gs pos="100000">
                <a:schemeClr val="bg2">
                  <a:lumMod val="60000"/>
                  <a:lumOff val="40000"/>
                  <a:shade val="100000"/>
                  <a:satMod val="115000"/>
                </a:schemeClr>
              </a:gs>
            </a:gsLst>
            <a:lin ang="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Rectángulo"/>
          <p:cNvSpPr/>
          <p:nvPr/>
        </p:nvSpPr>
        <p:spPr>
          <a:xfrm>
            <a:off x="5643570" y="3714776"/>
            <a:ext cx="571472" cy="928694"/>
          </a:xfrm>
          <a:prstGeom prst="rect">
            <a:avLst/>
          </a:prstGeom>
          <a:gradFill flip="none" rotWithShape="1">
            <a:gsLst>
              <a:gs pos="33000">
                <a:schemeClr val="accent5">
                  <a:lumMod val="75000"/>
                </a:schemeClr>
              </a:gs>
              <a:gs pos="50000">
                <a:schemeClr val="bg2">
                  <a:lumMod val="60000"/>
                  <a:lumOff val="40000"/>
                  <a:shade val="67500"/>
                  <a:satMod val="115000"/>
                </a:schemeClr>
              </a:gs>
              <a:gs pos="100000">
                <a:schemeClr val="bg2">
                  <a:lumMod val="60000"/>
                  <a:lumOff val="40000"/>
                  <a:shade val="100000"/>
                  <a:satMod val="115000"/>
                </a:schemeClr>
              </a:gs>
            </a:gsLst>
            <a:lin ang="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Rombo"/>
          <p:cNvSpPr/>
          <p:nvPr/>
        </p:nvSpPr>
        <p:spPr>
          <a:xfrm>
            <a:off x="3357554" y="2071678"/>
            <a:ext cx="2357454" cy="2786082"/>
          </a:xfrm>
          <a:prstGeom prst="diamond">
            <a:avLst/>
          </a:prstGeom>
          <a:blipFill>
            <a:blip r:embed="rId3">
              <a:lum contrast="20000"/>
            </a:blip>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30 Rectángulo"/>
          <p:cNvSpPr/>
          <p:nvPr/>
        </p:nvSpPr>
        <p:spPr>
          <a:xfrm>
            <a:off x="0" y="0"/>
            <a:ext cx="9144000" cy="6858000"/>
          </a:xfrm>
          <a:prstGeom prst="rect">
            <a:avLst/>
          </a:prstGeom>
          <a:gradFill flip="none" rotWithShape="1">
            <a:gsLst>
              <a:gs pos="0">
                <a:schemeClr val="tx2">
                  <a:lumMod val="50000"/>
                  <a:shade val="30000"/>
                  <a:satMod val="115000"/>
                </a:schemeClr>
              </a:gs>
              <a:gs pos="50000">
                <a:schemeClr val="tx2">
                  <a:lumMod val="50000"/>
                  <a:shade val="67500"/>
                  <a:satMod val="115000"/>
                </a:schemeClr>
              </a:gs>
              <a:gs pos="100000">
                <a:schemeClr val="tx2">
                  <a:lumMod val="50000"/>
                  <a:shade val="100000"/>
                  <a:satMod val="115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31"/>
                                        </p:tgtEl>
                                        <p:attrNameLst>
                                          <p:attrName>style.opacity</p:attrName>
                                        </p:attrNameLst>
                                      </p:cBhvr>
                                      <p:to>
                                        <p:strVal val="0"/>
                                      </p:to>
                                    </p:set>
                                    <p:animEffect filter="image" prLst="opacity: 0">
                                      <p:cBhvr rctx="IE">
                                        <p:cTn id="7" dur="indefinite"/>
                                        <p:tgtEl>
                                          <p:spTgt spid="31"/>
                                        </p:tgtEl>
                                      </p:cBhvr>
                                    </p:animEffect>
                                  </p:childTnLst>
                                </p:cTn>
                              </p:par>
                              <p:par>
                                <p:cTn id="8" presetID="2" presetClass="entr" presetSubtype="6"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additive="base">
                                        <p:cTn id="10" dur="3000" fill="hold"/>
                                        <p:tgtEl>
                                          <p:spTgt spid="6"/>
                                        </p:tgtEl>
                                        <p:attrNameLst>
                                          <p:attrName>ppt_x</p:attrName>
                                        </p:attrNameLst>
                                      </p:cBhvr>
                                      <p:tavLst>
                                        <p:tav tm="0">
                                          <p:val>
                                            <p:strVal val="1+#ppt_w/2"/>
                                          </p:val>
                                        </p:tav>
                                        <p:tav tm="100000">
                                          <p:val>
                                            <p:strVal val="#ppt_x"/>
                                          </p:val>
                                        </p:tav>
                                      </p:tavLst>
                                    </p:anim>
                                    <p:anim calcmode="lin" valueType="num">
                                      <p:cBhvr additive="base">
                                        <p:cTn id="11" dur="3000" fill="hold"/>
                                        <p:tgtEl>
                                          <p:spTgt spid="6"/>
                                        </p:tgtEl>
                                        <p:attrNameLst>
                                          <p:attrName>ppt_y</p:attrName>
                                        </p:attrNameLst>
                                      </p:cBhvr>
                                      <p:tavLst>
                                        <p:tav tm="0">
                                          <p:val>
                                            <p:strVal val="1+#ppt_h/2"/>
                                          </p:val>
                                        </p:tav>
                                        <p:tav tm="100000">
                                          <p:val>
                                            <p:strVal val="#ppt_y"/>
                                          </p:val>
                                        </p:tav>
                                      </p:tavLst>
                                    </p:anim>
                                  </p:childTnLst>
                                </p:cTn>
                              </p:par>
                              <p:par>
                                <p:cTn id="12" presetID="2" presetClass="entr" presetSubtype="6" fill="hold" grpId="0" nodeType="withEffect">
                                  <p:stCondLst>
                                    <p:cond delay="0"/>
                                  </p:stCondLst>
                                  <p:childTnLst>
                                    <p:set>
                                      <p:cBhvr>
                                        <p:cTn id="13" dur="1" fill="hold">
                                          <p:stCondLst>
                                            <p:cond delay="0"/>
                                          </p:stCondLst>
                                        </p:cTn>
                                        <p:tgtEl>
                                          <p:spTgt spid="10"/>
                                        </p:tgtEl>
                                        <p:attrNameLst>
                                          <p:attrName>style.visibility</p:attrName>
                                        </p:attrNameLst>
                                      </p:cBhvr>
                                      <p:to>
                                        <p:strVal val="visible"/>
                                      </p:to>
                                    </p:set>
                                    <p:anim calcmode="lin" valueType="num">
                                      <p:cBhvr additive="base">
                                        <p:cTn id="14" dur="3000" fill="hold"/>
                                        <p:tgtEl>
                                          <p:spTgt spid="10"/>
                                        </p:tgtEl>
                                        <p:attrNameLst>
                                          <p:attrName>ppt_x</p:attrName>
                                        </p:attrNameLst>
                                      </p:cBhvr>
                                      <p:tavLst>
                                        <p:tav tm="0">
                                          <p:val>
                                            <p:strVal val="1+#ppt_w/2"/>
                                          </p:val>
                                        </p:tav>
                                        <p:tav tm="100000">
                                          <p:val>
                                            <p:strVal val="#ppt_x"/>
                                          </p:val>
                                        </p:tav>
                                      </p:tavLst>
                                    </p:anim>
                                    <p:anim calcmode="lin" valueType="num">
                                      <p:cBhvr additive="base">
                                        <p:cTn id="15" dur="3000" fill="hold"/>
                                        <p:tgtEl>
                                          <p:spTgt spid="10"/>
                                        </p:tgtEl>
                                        <p:attrNameLst>
                                          <p:attrName>ppt_y</p:attrName>
                                        </p:attrNameLst>
                                      </p:cBhvr>
                                      <p:tavLst>
                                        <p:tav tm="0">
                                          <p:val>
                                            <p:strVal val="1+#ppt_h/2"/>
                                          </p:val>
                                        </p:tav>
                                        <p:tav tm="100000">
                                          <p:val>
                                            <p:strVal val="#ppt_y"/>
                                          </p:val>
                                        </p:tav>
                                      </p:tavLst>
                                    </p:anim>
                                  </p:childTnLst>
                                </p:cTn>
                              </p:par>
                              <p:par>
                                <p:cTn id="16" presetID="2" presetClass="entr" presetSubtype="6" fill="hold" grpId="0" nodeType="withEffect">
                                  <p:stCondLst>
                                    <p:cond delay="0"/>
                                  </p:stCondLst>
                                  <p:childTnLst>
                                    <p:set>
                                      <p:cBhvr>
                                        <p:cTn id="17" dur="1" fill="hold">
                                          <p:stCondLst>
                                            <p:cond delay="0"/>
                                          </p:stCondLst>
                                        </p:cTn>
                                        <p:tgtEl>
                                          <p:spTgt spid="14"/>
                                        </p:tgtEl>
                                        <p:attrNameLst>
                                          <p:attrName>style.visibility</p:attrName>
                                        </p:attrNameLst>
                                      </p:cBhvr>
                                      <p:to>
                                        <p:strVal val="visible"/>
                                      </p:to>
                                    </p:set>
                                    <p:anim calcmode="lin" valueType="num">
                                      <p:cBhvr additive="base">
                                        <p:cTn id="18" dur="3000" fill="hold"/>
                                        <p:tgtEl>
                                          <p:spTgt spid="14"/>
                                        </p:tgtEl>
                                        <p:attrNameLst>
                                          <p:attrName>ppt_x</p:attrName>
                                        </p:attrNameLst>
                                      </p:cBhvr>
                                      <p:tavLst>
                                        <p:tav tm="0">
                                          <p:val>
                                            <p:strVal val="1+#ppt_w/2"/>
                                          </p:val>
                                        </p:tav>
                                        <p:tav tm="100000">
                                          <p:val>
                                            <p:strVal val="#ppt_x"/>
                                          </p:val>
                                        </p:tav>
                                      </p:tavLst>
                                    </p:anim>
                                    <p:anim calcmode="lin" valueType="num">
                                      <p:cBhvr additive="base">
                                        <p:cTn id="19" dur="3000" fill="hold"/>
                                        <p:tgtEl>
                                          <p:spTgt spid="14"/>
                                        </p:tgtEl>
                                        <p:attrNameLst>
                                          <p:attrName>ppt_y</p:attrName>
                                        </p:attrNameLst>
                                      </p:cBhvr>
                                      <p:tavLst>
                                        <p:tav tm="0">
                                          <p:val>
                                            <p:strVal val="1+#ppt_h/2"/>
                                          </p:val>
                                        </p:tav>
                                        <p:tav tm="100000">
                                          <p:val>
                                            <p:strVal val="#ppt_y"/>
                                          </p:val>
                                        </p:tav>
                                      </p:tavLst>
                                    </p:anim>
                                  </p:childTnLst>
                                </p:cTn>
                              </p:par>
                              <p:par>
                                <p:cTn id="20" presetID="2" presetClass="entr" presetSubtype="6" fill="hold" grpId="0" nodeType="withEffect">
                                  <p:stCondLst>
                                    <p:cond delay="0"/>
                                  </p:stCondLst>
                                  <p:childTnLst>
                                    <p:set>
                                      <p:cBhvr>
                                        <p:cTn id="21" dur="1" fill="hold">
                                          <p:stCondLst>
                                            <p:cond delay="0"/>
                                          </p:stCondLst>
                                        </p:cTn>
                                        <p:tgtEl>
                                          <p:spTgt spid="15"/>
                                        </p:tgtEl>
                                        <p:attrNameLst>
                                          <p:attrName>style.visibility</p:attrName>
                                        </p:attrNameLst>
                                      </p:cBhvr>
                                      <p:to>
                                        <p:strVal val="visible"/>
                                      </p:to>
                                    </p:set>
                                    <p:anim calcmode="lin" valueType="num">
                                      <p:cBhvr additive="base">
                                        <p:cTn id="22" dur="3000" fill="hold"/>
                                        <p:tgtEl>
                                          <p:spTgt spid="15"/>
                                        </p:tgtEl>
                                        <p:attrNameLst>
                                          <p:attrName>ppt_x</p:attrName>
                                        </p:attrNameLst>
                                      </p:cBhvr>
                                      <p:tavLst>
                                        <p:tav tm="0">
                                          <p:val>
                                            <p:strVal val="1+#ppt_w/2"/>
                                          </p:val>
                                        </p:tav>
                                        <p:tav tm="100000">
                                          <p:val>
                                            <p:strVal val="#ppt_x"/>
                                          </p:val>
                                        </p:tav>
                                      </p:tavLst>
                                    </p:anim>
                                    <p:anim calcmode="lin" valueType="num">
                                      <p:cBhvr additive="base">
                                        <p:cTn id="23" dur="3000" fill="hold"/>
                                        <p:tgtEl>
                                          <p:spTgt spid="15"/>
                                        </p:tgtEl>
                                        <p:attrNameLst>
                                          <p:attrName>ppt_y</p:attrName>
                                        </p:attrNameLst>
                                      </p:cBhvr>
                                      <p:tavLst>
                                        <p:tav tm="0">
                                          <p:val>
                                            <p:strVal val="1+#ppt_h/2"/>
                                          </p:val>
                                        </p:tav>
                                        <p:tav tm="100000">
                                          <p:val>
                                            <p:strVal val="#ppt_y"/>
                                          </p:val>
                                        </p:tav>
                                      </p:tavLst>
                                    </p:anim>
                                  </p:childTnLst>
                                </p:cTn>
                              </p:par>
                              <p:par>
                                <p:cTn id="24" presetID="2" presetClass="entr" presetSubtype="6" fill="hold" grpId="0" nodeType="withEffect">
                                  <p:stCondLst>
                                    <p:cond delay="0"/>
                                  </p:stCondLst>
                                  <p:childTnLst>
                                    <p:set>
                                      <p:cBhvr>
                                        <p:cTn id="25" dur="1" fill="hold">
                                          <p:stCondLst>
                                            <p:cond delay="0"/>
                                          </p:stCondLst>
                                        </p:cTn>
                                        <p:tgtEl>
                                          <p:spTgt spid="16"/>
                                        </p:tgtEl>
                                        <p:attrNameLst>
                                          <p:attrName>style.visibility</p:attrName>
                                        </p:attrNameLst>
                                      </p:cBhvr>
                                      <p:to>
                                        <p:strVal val="visible"/>
                                      </p:to>
                                    </p:set>
                                    <p:anim calcmode="lin" valueType="num">
                                      <p:cBhvr additive="base">
                                        <p:cTn id="26" dur="3000" fill="hold"/>
                                        <p:tgtEl>
                                          <p:spTgt spid="16"/>
                                        </p:tgtEl>
                                        <p:attrNameLst>
                                          <p:attrName>ppt_x</p:attrName>
                                        </p:attrNameLst>
                                      </p:cBhvr>
                                      <p:tavLst>
                                        <p:tav tm="0">
                                          <p:val>
                                            <p:strVal val="1+#ppt_w/2"/>
                                          </p:val>
                                        </p:tav>
                                        <p:tav tm="100000">
                                          <p:val>
                                            <p:strVal val="#ppt_x"/>
                                          </p:val>
                                        </p:tav>
                                      </p:tavLst>
                                    </p:anim>
                                    <p:anim calcmode="lin" valueType="num">
                                      <p:cBhvr additive="base">
                                        <p:cTn id="27" dur="3000" fill="hold"/>
                                        <p:tgtEl>
                                          <p:spTgt spid="16"/>
                                        </p:tgtEl>
                                        <p:attrNameLst>
                                          <p:attrName>ppt_y</p:attrName>
                                        </p:attrNameLst>
                                      </p:cBhvr>
                                      <p:tavLst>
                                        <p:tav tm="0">
                                          <p:val>
                                            <p:strVal val="1+#ppt_h/2"/>
                                          </p:val>
                                        </p:tav>
                                        <p:tav tm="100000">
                                          <p:val>
                                            <p:strVal val="#ppt_y"/>
                                          </p:val>
                                        </p:tav>
                                      </p:tavLst>
                                    </p:anim>
                                  </p:childTnLst>
                                </p:cTn>
                              </p:par>
                              <p:par>
                                <p:cTn id="28" presetID="2" presetClass="entr" presetSubtype="6" fill="hold" grpId="0" nodeType="withEffect">
                                  <p:stCondLst>
                                    <p:cond delay="0"/>
                                  </p:stCondLst>
                                  <p:childTnLst>
                                    <p:set>
                                      <p:cBhvr>
                                        <p:cTn id="29" dur="1" fill="hold">
                                          <p:stCondLst>
                                            <p:cond delay="0"/>
                                          </p:stCondLst>
                                        </p:cTn>
                                        <p:tgtEl>
                                          <p:spTgt spid="17"/>
                                        </p:tgtEl>
                                        <p:attrNameLst>
                                          <p:attrName>style.visibility</p:attrName>
                                        </p:attrNameLst>
                                      </p:cBhvr>
                                      <p:to>
                                        <p:strVal val="visible"/>
                                      </p:to>
                                    </p:set>
                                    <p:anim calcmode="lin" valueType="num">
                                      <p:cBhvr additive="base">
                                        <p:cTn id="30" dur="3000" fill="hold"/>
                                        <p:tgtEl>
                                          <p:spTgt spid="17"/>
                                        </p:tgtEl>
                                        <p:attrNameLst>
                                          <p:attrName>ppt_x</p:attrName>
                                        </p:attrNameLst>
                                      </p:cBhvr>
                                      <p:tavLst>
                                        <p:tav tm="0">
                                          <p:val>
                                            <p:strVal val="1+#ppt_w/2"/>
                                          </p:val>
                                        </p:tav>
                                        <p:tav tm="100000">
                                          <p:val>
                                            <p:strVal val="#ppt_x"/>
                                          </p:val>
                                        </p:tav>
                                      </p:tavLst>
                                    </p:anim>
                                    <p:anim calcmode="lin" valueType="num">
                                      <p:cBhvr additive="base">
                                        <p:cTn id="31" dur="3000" fill="hold"/>
                                        <p:tgtEl>
                                          <p:spTgt spid="17"/>
                                        </p:tgtEl>
                                        <p:attrNameLst>
                                          <p:attrName>ppt_y</p:attrName>
                                        </p:attrNameLst>
                                      </p:cBhvr>
                                      <p:tavLst>
                                        <p:tav tm="0">
                                          <p:val>
                                            <p:strVal val="1+#ppt_h/2"/>
                                          </p:val>
                                        </p:tav>
                                        <p:tav tm="100000">
                                          <p:val>
                                            <p:strVal val="#ppt_y"/>
                                          </p:val>
                                        </p:tav>
                                      </p:tavLst>
                                    </p:anim>
                                  </p:childTnLst>
                                </p:cTn>
                              </p:par>
                              <p:par>
                                <p:cTn id="32" presetID="2" presetClass="entr" presetSubtype="12" fill="hold" grpId="0" nodeType="withEffect">
                                  <p:stCondLst>
                                    <p:cond delay="0"/>
                                  </p:stCondLst>
                                  <p:childTnLst>
                                    <p:set>
                                      <p:cBhvr>
                                        <p:cTn id="33" dur="1" fill="hold">
                                          <p:stCondLst>
                                            <p:cond delay="0"/>
                                          </p:stCondLst>
                                        </p:cTn>
                                        <p:tgtEl>
                                          <p:spTgt spid="9"/>
                                        </p:tgtEl>
                                        <p:attrNameLst>
                                          <p:attrName>style.visibility</p:attrName>
                                        </p:attrNameLst>
                                      </p:cBhvr>
                                      <p:to>
                                        <p:strVal val="visible"/>
                                      </p:to>
                                    </p:set>
                                    <p:anim calcmode="lin" valueType="num">
                                      <p:cBhvr additive="base">
                                        <p:cTn id="34" dur="3000" fill="hold"/>
                                        <p:tgtEl>
                                          <p:spTgt spid="9"/>
                                        </p:tgtEl>
                                        <p:attrNameLst>
                                          <p:attrName>ppt_x</p:attrName>
                                        </p:attrNameLst>
                                      </p:cBhvr>
                                      <p:tavLst>
                                        <p:tav tm="0">
                                          <p:val>
                                            <p:strVal val="0-#ppt_w/2"/>
                                          </p:val>
                                        </p:tav>
                                        <p:tav tm="100000">
                                          <p:val>
                                            <p:strVal val="#ppt_x"/>
                                          </p:val>
                                        </p:tav>
                                      </p:tavLst>
                                    </p:anim>
                                    <p:anim calcmode="lin" valueType="num">
                                      <p:cBhvr additive="base">
                                        <p:cTn id="35" dur="3000" fill="hold"/>
                                        <p:tgtEl>
                                          <p:spTgt spid="9"/>
                                        </p:tgtEl>
                                        <p:attrNameLst>
                                          <p:attrName>ppt_y</p:attrName>
                                        </p:attrNameLst>
                                      </p:cBhvr>
                                      <p:tavLst>
                                        <p:tav tm="0">
                                          <p:val>
                                            <p:strVal val="1+#ppt_h/2"/>
                                          </p:val>
                                        </p:tav>
                                        <p:tav tm="100000">
                                          <p:val>
                                            <p:strVal val="#ppt_y"/>
                                          </p:val>
                                        </p:tav>
                                      </p:tavLst>
                                    </p:anim>
                                  </p:childTnLst>
                                </p:cTn>
                              </p:par>
                              <p:par>
                                <p:cTn id="36" presetID="2" presetClass="entr" presetSubtype="12" fill="hold" grpId="0" nodeType="withEffect">
                                  <p:stCondLst>
                                    <p:cond delay="0"/>
                                  </p:stCondLst>
                                  <p:childTnLst>
                                    <p:set>
                                      <p:cBhvr>
                                        <p:cTn id="37" dur="1" fill="hold">
                                          <p:stCondLst>
                                            <p:cond delay="0"/>
                                          </p:stCondLst>
                                        </p:cTn>
                                        <p:tgtEl>
                                          <p:spTgt spid="11"/>
                                        </p:tgtEl>
                                        <p:attrNameLst>
                                          <p:attrName>style.visibility</p:attrName>
                                        </p:attrNameLst>
                                      </p:cBhvr>
                                      <p:to>
                                        <p:strVal val="visible"/>
                                      </p:to>
                                    </p:set>
                                    <p:anim calcmode="lin" valueType="num">
                                      <p:cBhvr additive="base">
                                        <p:cTn id="38" dur="3000" fill="hold"/>
                                        <p:tgtEl>
                                          <p:spTgt spid="11"/>
                                        </p:tgtEl>
                                        <p:attrNameLst>
                                          <p:attrName>ppt_x</p:attrName>
                                        </p:attrNameLst>
                                      </p:cBhvr>
                                      <p:tavLst>
                                        <p:tav tm="0">
                                          <p:val>
                                            <p:strVal val="0-#ppt_w/2"/>
                                          </p:val>
                                        </p:tav>
                                        <p:tav tm="100000">
                                          <p:val>
                                            <p:strVal val="#ppt_x"/>
                                          </p:val>
                                        </p:tav>
                                      </p:tavLst>
                                    </p:anim>
                                    <p:anim calcmode="lin" valueType="num">
                                      <p:cBhvr additive="base">
                                        <p:cTn id="39" dur="3000" fill="hold"/>
                                        <p:tgtEl>
                                          <p:spTgt spid="11"/>
                                        </p:tgtEl>
                                        <p:attrNameLst>
                                          <p:attrName>ppt_y</p:attrName>
                                        </p:attrNameLst>
                                      </p:cBhvr>
                                      <p:tavLst>
                                        <p:tav tm="0">
                                          <p:val>
                                            <p:strVal val="1+#ppt_h/2"/>
                                          </p:val>
                                        </p:tav>
                                        <p:tav tm="100000">
                                          <p:val>
                                            <p:strVal val="#ppt_y"/>
                                          </p:val>
                                        </p:tav>
                                      </p:tavLst>
                                    </p:anim>
                                  </p:childTnLst>
                                </p:cTn>
                              </p:par>
                              <p:par>
                                <p:cTn id="40" presetID="2" presetClass="entr" presetSubtype="12" fill="hold" grpId="0" nodeType="withEffect">
                                  <p:stCondLst>
                                    <p:cond delay="0"/>
                                  </p:stCondLst>
                                  <p:childTnLst>
                                    <p:set>
                                      <p:cBhvr>
                                        <p:cTn id="41" dur="1" fill="hold">
                                          <p:stCondLst>
                                            <p:cond delay="0"/>
                                          </p:stCondLst>
                                        </p:cTn>
                                        <p:tgtEl>
                                          <p:spTgt spid="18"/>
                                        </p:tgtEl>
                                        <p:attrNameLst>
                                          <p:attrName>style.visibility</p:attrName>
                                        </p:attrNameLst>
                                      </p:cBhvr>
                                      <p:to>
                                        <p:strVal val="visible"/>
                                      </p:to>
                                    </p:set>
                                    <p:anim calcmode="lin" valueType="num">
                                      <p:cBhvr additive="base">
                                        <p:cTn id="42" dur="3000" fill="hold"/>
                                        <p:tgtEl>
                                          <p:spTgt spid="18"/>
                                        </p:tgtEl>
                                        <p:attrNameLst>
                                          <p:attrName>ppt_x</p:attrName>
                                        </p:attrNameLst>
                                      </p:cBhvr>
                                      <p:tavLst>
                                        <p:tav tm="0">
                                          <p:val>
                                            <p:strVal val="0-#ppt_w/2"/>
                                          </p:val>
                                        </p:tav>
                                        <p:tav tm="100000">
                                          <p:val>
                                            <p:strVal val="#ppt_x"/>
                                          </p:val>
                                        </p:tav>
                                      </p:tavLst>
                                    </p:anim>
                                    <p:anim calcmode="lin" valueType="num">
                                      <p:cBhvr additive="base">
                                        <p:cTn id="43" dur="3000" fill="hold"/>
                                        <p:tgtEl>
                                          <p:spTgt spid="18"/>
                                        </p:tgtEl>
                                        <p:attrNameLst>
                                          <p:attrName>ppt_y</p:attrName>
                                        </p:attrNameLst>
                                      </p:cBhvr>
                                      <p:tavLst>
                                        <p:tav tm="0">
                                          <p:val>
                                            <p:strVal val="1+#ppt_h/2"/>
                                          </p:val>
                                        </p:tav>
                                        <p:tav tm="100000">
                                          <p:val>
                                            <p:strVal val="#ppt_y"/>
                                          </p:val>
                                        </p:tav>
                                      </p:tavLst>
                                    </p:anim>
                                  </p:childTnLst>
                                </p:cTn>
                              </p:par>
                              <p:par>
                                <p:cTn id="44" presetID="2" presetClass="entr" presetSubtype="12" fill="hold" grpId="0" nodeType="withEffect">
                                  <p:stCondLst>
                                    <p:cond delay="0"/>
                                  </p:stCondLst>
                                  <p:childTnLst>
                                    <p:set>
                                      <p:cBhvr>
                                        <p:cTn id="45" dur="1" fill="hold">
                                          <p:stCondLst>
                                            <p:cond delay="0"/>
                                          </p:stCondLst>
                                        </p:cTn>
                                        <p:tgtEl>
                                          <p:spTgt spid="19"/>
                                        </p:tgtEl>
                                        <p:attrNameLst>
                                          <p:attrName>style.visibility</p:attrName>
                                        </p:attrNameLst>
                                      </p:cBhvr>
                                      <p:to>
                                        <p:strVal val="visible"/>
                                      </p:to>
                                    </p:set>
                                    <p:anim calcmode="lin" valueType="num">
                                      <p:cBhvr additive="base">
                                        <p:cTn id="46" dur="3000" fill="hold"/>
                                        <p:tgtEl>
                                          <p:spTgt spid="19"/>
                                        </p:tgtEl>
                                        <p:attrNameLst>
                                          <p:attrName>ppt_x</p:attrName>
                                        </p:attrNameLst>
                                      </p:cBhvr>
                                      <p:tavLst>
                                        <p:tav tm="0">
                                          <p:val>
                                            <p:strVal val="0-#ppt_w/2"/>
                                          </p:val>
                                        </p:tav>
                                        <p:tav tm="100000">
                                          <p:val>
                                            <p:strVal val="#ppt_x"/>
                                          </p:val>
                                        </p:tav>
                                      </p:tavLst>
                                    </p:anim>
                                    <p:anim calcmode="lin" valueType="num">
                                      <p:cBhvr additive="base">
                                        <p:cTn id="47" dur="3000" fill="hold"/>
                                        <p:tgtEl>
                                          <p:spTgt spid="19"/>
                                        </p:tgtEl>
                                        <p:attrNameLst>
                                          <p:attrName>ppt_y</p:attrName>
                                        </p:attrNameLst>
                                      </p:cBhvr>
                                      <p:tavLst>
                                        <p:tav tm="0">
                                          <p:val>
                                            <p:strVal val="1+#ppt_h/2"/>
                                          </p:val>
                                        </p:tav>
                                        <p:tav tm="100000">
                                          <p:val>
                                            <p:strVal val="#ppt_y"/>
                                          </p:val>
                                        </p:tav>
                                      </p:tavLst>
                                    </p:anim>
                                  </p:childTnLst>
                                </p:cTn>
                              </p:par>
                              <p:par>
                                <p:cTn id="48" presetID="2" presetClass="entr" presetSubtype="12" fill="hold" grpId="0" nodeType="withEffect">
                                  <p:stCondLst>
                                    <p:cond delay="0"/>
                                  </p:stCondLst>
                                  <p:childTnLst>
                                    <p:set>
                                      <p:cBhvr>
                                        <p:cTn id="49" dur="1" fill="hold">
                                          <p:stCondLst>
                                            <p:cond delay="0"/>
                                          </p:stCondLst>
                                        </p:cTn>
                                        <p:tgtEl>
                                          <p:spTgt spid="20"/>
                                        </p:tgtEl>
                                        <p:attrNameLst>
                                          <p:attrName>style.visibility</p:attrName>
                                        </p:attrNameLst>
                                      </p:cBhvr>
                                      <p:to>
                                        <p:strVal val="visible"/>
                                      </p:to>
                                    </p:set>
                                    <p:anim calcmode="lin" valueType="num">
                                      <p:cBhvr additive="base">
                                        <p:cTn id="50" dur="3000" fill="hold"/>
                                        <p:tgtEl>
                                          <p:spTgt spid="20"/>
                                        </p:tgtEl>
                                        <p:attrNameLst>
                                          <p:attrName>ppt_x</p:attrName>
                                        </p:attrNameLst>
                                      </p:cBhvr>
                                      <p:tavLst>
                                        <p:tav tm="0">
                                          <p:val>
                                            <p:strVal val="0-#ppt_w/2"/>
                                          </p:val>
                                        </p:tav>
                                        <p:tav tm="100000">
                                          <p:val>
                                            <p:strVal val="#ppt_x"/>
                                          </p:val>
                                        </p:tav>
                                      </p:tavLst>
                                    </p:anim>
                                    <p:anim calcmode="lin" valueType="num">
                                      <p:cBhvr additive="base">
                                        <p:cTn id="51" dur="3000" fill="hold"/>
                                        <p:tgtEl>
                                          <p:spTgt spid="20"/>
                                        </p:tgtEl>
                                        <p:attrNameLst>
                                          <p:attrName>ppt_y</p:attrName>
                                        </p:attrNameLst>
                                      </p:cBhvr>
                                      <p:tavLst>
                                        <p:tav tm="0">
                                          <p:val>
                                            <p:strVal val="1+#ppt_h/2"/>
                                          </p:val>
                                        </p:tav>
                                        <p:tav tm="100000">
                                          <p:val>
                                            <p:strVal val="#ppt_y"/>
                                          </p:val>
                                        </p:tav>
                                      </p:tavLst>
                                    </p:anim>
                                  </p:childTnLst>
                                </p:cTn>
                              </p:par>
                              <p:par>
                                <p:cTn id="52" presetID="2" presetClass="entr" presetSubtype="12" fill="hold" grpId="0" nodeType="withEffect">
                                  <p:stCondLst>
                                    <p:cond delay="0"/>
                                  </p:stCondLst>
                                  <p:childTnLst>
                                    <p:set>
                                      <p:cBhvr>
                                        <p:cTn id="53" dur="1" fill="hold">
                                          <p:stCondLst>
                                            <p:cond delay="0"/>
                                          </p:stCondLst>
                                        </p:cTn>
                                        <p:tgtEl>
                                          <p:spTgt spid="21"/>
                                        </p:tgtEl>
                                        <p:attrNameLst>
                                          <p:attrName>style.visibility</p:attrName>
                                        </p:attrNameLst>
                                      </p:cBhvr>
                                      <p:to>
                                        <p:strVal val="visible"/>
                                      </p:to>
                                    </p:set>
                                    <p:anim calcmode="lin" valueType="num">
                                      <p:cBhvr additive="base">
                                        <p:cTn id="54" dur="3000" fill="hold"/>
                                        <p:tgtEl>
                                          <p:spTgt spid="21"/>
                                        </p:tgtEl>
                                        <p:attrNameLst>
                                          <p:attrName>ppt_x</p:attrName>
                                        </p:attrNameLst>
                                      </p:cBhvr>
                                      <p:tavLst>
                                        <p:tav tm="0">
                                          <p:val>
                                            <p:strVal val="0-#ppt_w/2"/>
                                          </p:val>
                                        </p:tav>
                                        <p:tav tm="100000">
                                          <p:val>
                                            <p:strVal val="#ppt_x"/>
                                          </p:val>
                                        </p:tav>
                                      </p:tavLst>
                                    </p:anim>
                                    <p:anim calcmode="lin" valueType="num">
                                      <p:cBhvr additive="base">
                                        <p:cTn id="55" dur="3000" fill="hold"/>
                                        <p:tgtEl>
                                          <p:spTgt spid="21"/>
                                        </p:tgtEl>
                                        <p:attrNameLst>
                                          <p:attrName>ppt_y</p:attrName>
                                        </p:attrNameLst>
                                      </p:cBhvr>
                                      <p:tavLst>
                                        <p:tav tm="0">
                                          <p:val>
                                            <p:strVal val="1+#ppt_h/2"/>
                                          </p:val>
                                        </p:tav>
                                        <p:tav tm="100000">
                                          <p:val>
                                            <p:strVal val="#ppt_y"/>
                                          </p:val>
                                        </p:tav>
                                      </p:tavLst>
                                    </p:anim>
                                  </p:childTnLst>
                                </p:cTn>
                              </p:par>
                              <p:par>
                                <p:cTn id="56" presetID="2" presetClass="entr" presetSubtype="9" fill="hold" grpId="0" nodeType="withEffect">
                                  <p:stCondLst>
                                    <p:cond delay="0"/>
                                  </p:stCondLst>
                                  <p:childTnLst>
                                    <p:set>
                                      <p:cBhvr>
                                        <p:cTn id="57" dur="1" fill="hold">
                                          <p:stCondLst>
                                            <p:cond delay="0"/>
                                          </p:stCondLst>
                                        </p:cTn>
                                        <p:tgtEl>
                                          <p:spTgt spid="7"/>
                                        </p:tgtEl>
                                        <p:attrNameLst>
                                          <p:attrName>style.visibility</p:attrName>
                                        </p:attrNameLst>
                                      </p:cBhvr>
                                      <p:to>
                                        <p:strVal val="visible"/>
                                      </p:to>
                                    </p:set>
                                    <p:anim calcmode="lin" valueType="num">
                                      <p:cBhvr additive="base">
                                        <p:cTn id="58" dur="3000" fill="hold"/>
                                        <p:tgtEl>
                                          <p:spTgt spid="7"/>
                                        </p:tgtEl>
                                        <p:attrNameLst>
                                          <p:attrName>ppt_x</p:attrName>
                                        </p:attrNameLst>
                                      </p:cBhvr>
                                      <p:tavLst>
                                        <p:tav tm="0">
                                          <p:val>
                                            <p:strVal val="0-#ppt_w/2"/>
                                          </p:val>
                                        </p:tav>
                                        <p:tav tm="100000">
                                          <p:val>
                                            <p:strVal val="#ppt_x"/>
                                          </p:val>
                                        </p:tav>
                                      </p:tavLst>
                                    </p:anim>
                                    <p:anim calcmode="lin" valueType="num">
                                      <p:cBhvr additive="base">
                                        <p:cTn id="59" dur="3000" fill="hold"/>
                                        <p:tgtEl>
                                          <p:spTgt spid="7"/>
                                        </p:tgtEl>
                                        <p:attrNameLst>
                                          <p:attrName>ppt_y</p:attrName>
                                        </p:attrNameLst>
                                      </p:cBhvr>
                                      <p:tavLst>
                                        <p:tav tm="0">
                                          <p:val>
                                            <p:strVal val="0-#ppt_h/2"/>
                                          </p:val>
                                        </p:tav>
                                        <p:tav tm="100000">
                                          <p:val>
                                            <p:strVal val="#ppt_y"/>
                                          </p:val>
                                        </p:tav>
                                      </p:tavLst>
                                    </p:anim>
                                  </p:childTnLst>
                                </p:cTn>
                              </p:par>
                              <p:par>
                                <p:cTn id="60" presetID="2" presetClass="entr" presetSubtype="9" fill="hold" grpId="0" nodeType="withEffect">
                                  <p:stCondLst>
                                    <p:cond delay="0"/>
                                  </p:stCondLst>
                                  <p:childTnLst>
                                    <p:set>
                                      <p:cBhvr>
                                        <p:cTn id="61" dur="1" fill="hold">
                                          <p:stCondLst>
                                            <p:cond delay="0"/>
                                          </p:stCondLst>
                                        </p:cTn>
                                        <p:tgtEl>
                                          <p:spTgt spid="12"/>
                                        </p:tgtEl>
                                        <p:attrNameLst>
                                          <p:attrName>style.visibility</p:attrName>
                                        </p:attrNameLst>
                                      </p:cBhvr>
                                      <p:to>
                                        <p:strVal val="visible"/>
                                      </p:to>
                                    </p:set>
                                    <p:anim calcmode="lin" valueType="num">
                                      <p:cBhvr additive="base">
                                        <p:cTn id="62" dur="3000" fill="hold"/>
                                        <p:tgtEl>
                                          <p:spTgt spid="12"/>
                                        </p:tgtEl>
                                        <p:attrNameLst>
                                          <p:attrName>ppt_x</p:attrName>
                                        </p:attrNameLst>
                                      </p:cBhvr>
                                      <p:tavLst>
                                        <p:tav tm="0">
                                          <p:val>
                                            <p:strVal val="0-#ppt_w/2"/>
                                          </p:val>
                                        </p:tav>
                                        <p:tav tm="100000">
                                          <p:val>
                                            <p:strVal val="#ppt_x"/>
                                          </p:val>
                                        </p:tav>
                                      </p:tavLst>
                                    </p:anim>
                                    <p:anim calcmode="lin" valueType="num">
                                      <p:cBhvr additive="base">
                                        <p:cTn id="63" dur="3000" fill="hold"/>
                                        <p:tgtEl>
                                          <p:spTgt spid="12"/>
                                        </p:tgtEl>
                                        <p:attrNameLst>
                                          <p:attrName>ppt_y</p:attrName>
                                        </p:attrNameLst>
                                      </p:cBhvr>
                                      <p:tavLst>
                                        <p:tav tm="0">
                                          <p:val>
                                            <p:strVal val="0-#ppt_h/2"/>
                                          </p:val>
                                        </p:tav>
                                        <p:tav tm="100000">
                                          <p:val>
                                            <p:strVal val="#ppt_y"/>
                                          </p:val>
                                        </p:tav>
                                      </p:tavLst>
                                    </p:anim>
                                  </p:childTnLst>
                                </p:cTn>
                              </p:par>
                              <p:par>
                                <p:cTn id="64" presetID="2" presetClass="entr" presetSubtype="9" fill="hold" grpId="0" nodeType="withEffect">
                                  <p:stCondLst>
                                    <p:cond delay="0"/>
                                  </p:stCondLst>
                                  <p:childTnLst>
                                    <p:set>
                                      <p:cBhvr>
                                        <p:cTn id="65" dur="1" fill="hold">
                                          <p:stCondLst>
                                            <p:cond delay="0"/>
                                          </p:stCondLst>
                                        </p:cTn>
                                        <p:tgtEl>
                                          <p:spTgt spid="26"/>
                                        </p:tgtEl>
                                        <p:attrNameLst>
                                          <p:attrName>style.visibility</p:attrName>
                                        </p:attrNameLst>
                                      </p:cBhvr>
                                      <p:to>
                                        <p:strVal val="visible"/>
                                      </p:to>
                                    </p:set>
                                    <p:anim calcmode="lin" valueType="num">
                                      <p:cBhvr additive="base">
                                        <p:cTn id="66" dur="3000" fill="hold"/>
                                        <p:tgtEl>
                                          <p:spTgt spid="26"/>
                                        </p:tgtEl>
                                        <p:attrNameLst>
                                          <p:attrName>ppt_x</p:attrName>
                                        </p:attrNameLst>
                                      </p:cBhvr>
                                      <p:tavLst>
                                        <p:tav tm="0">
                                          <p:val>
                                            <p:strVal val="0-#ppt_w/2"/>
                                          </p:val>
                                        </p:tav>
                                        <p:tav tm="100000">
                                          <p:val>
                                            <p:strVal val="#ppt_x"/>
                                          </p:val>
                                        </p:tav>
                                      </p:tavLst>
                                    </p:anim>
                                    <p:anim calcmode="lin" valueType="num">
                                      <p:cBhvr additive="base">
                                        <p:cTn id="67" dur="3000" fill="hold"/>
                                        <p:tgtEl>
                                          <p:spTgt spid="26"/>
                                        </p:tgtEl>
                                        <p:attrNameLst>
                                          <p:attrName>ppt_y</p:attrName>
                                        </p:attrNameLst>
                                      </p:cBhvr>
                                      <p:tavLst>
                                        <p:tav tm="0">
                                          <p:val>
                                            <p:strVal val="0-#ppt_h/2"/>
                                          </p:val>
                                        </p:tav>
                                        <p:tav tm="100000">
                                          <p:val>
                                            <p:strVal val="#ppt_y"/>
                                          </p:val>
                                        </p:tav>
                                      </p:tavLst>
                                    </p:anim>
                                  </p:childTnLst>
                                </p:cTn>
                              </p:par>
                              <p:par>
                                <p:cTn id="68" presetID="2" presetClass="entr" presetSubtype="9" fill="hold" grpId="0" nodeType="withEffect">
                                  <p:stCondLst>
                                    <p:cond delay="0"/>
                                  </p:stCondLst>
                                  <p:childTnLst>
                                    <p:set>
                                      <p:cBhvr>
                                        <p:cTn id="69" dur="1" fill="hold">
                                          <p:stCondLst>
                                            <p:cond delay="0"/>
                                          </p:stCondLst>
                                        </p:cTn>
                                        <p:tgtEl>
                                          <p:spTgt spid="27"/>
                                        </p:tgtEl>
                                        <p:attrNameLst>
                                          <p:attrName>style.visibility</p:attrName>
                                        </p:attrNameLst>
                                      </p:cBhvr>
                                      <p:to>
                                        <p:strVal val="visible"/>
                                      </p:to>
                                    </p:set>
                                    <p:anim calcmode="lin" valueType="num">
                                      <p:cBhvr additive="base">
                                        <p:cTn id="70" dur="3000" fill="hold"/>
                                        <p:tgtEl>
                                          <p:spTgt spid="27"/>
                                        </p:tgtEl>
                                        <p:attrNameLst>
                                          <p:attrName>ppt_x</p:attrName>
                                        </p:attrNameLst>
                                      </p:cBhvr>
                                      <p:tavLst>
                                        <p:tav tm="0">
                                          <p:val>
                                            <p:strVal val="0-#ppt_w/2"/>
                                          </p:val>
                                        </p:tav>
                                        <p:tav tm="100000">
                                          <p:val>
                                            <p:strVal val="#ppt_x"/>
                                          </p:val>
                                        </p:tav>
                                      </p:tavLst>
                                    </p:anim>
                                    <p:anim calcmode="lin" valueType="num">
                                      <p:cBhvr additive="base">
                                        <p:cTn id="71" dur="3000" fill="hold"/>
                                        <p:tgtEl>
                                          <p:spTgt spid="27"/>
                                        </p:tgtEl>
                                        <p:attrNameLst>
                                          <p:attrName>ppt_y</p:attrName>
                                        </p:attrNameLst>
                                      </p:cBhvr>
                                      <p:tavLst>
                                        <p:tav tm="0">
                                          <p:val>
                                            <p:strVal val="0-#ppt_h/2"/>
                                          </p:val>
                                        </p:tav>
                                        <p:tav tm="100000">
                                          <p:val>
                                            <p:strVal val="#ppt_y"/>
                                          </p:val>
                                        </p:tav>
                                      </p:tavLst>
                                    </p:anim>
                                  </p:childTnLst>
                                </p:cTn>
                              </p:par>
                              <p:par>
                                <p:cTn id="72" presetID="2" presetClass="entr" presetSubtype="9" fill="hold" grpId="0" nodeType="withEffect">
                                  <p:stCondLst>
                                    <p:cond delay="0"/>
                                  </p:stCondLst>
                                  <p:childTnLst>
                                    <p:set>
                                      <p:cBhvr>
                                        <p:cTn id="73" dur="1" fill="hold">
                                          <p:stCondLst>
                                            <p:cond delay="0"/>
                                          </p:stCondLst>
                                        </p:cTn>
                                        <p:tgtEl>
                                          <p:spTgt spid="28"/>
                                        </p:tgtEl>
                                        <p:attrNameLst>
                                          <p:attrName>style.visibility</p:attrName>
                                        </p:attrNameLst>
                                      </p:cBhvr>
                                      <p:to>
                                        <p:strVal val="visible"/>
                                      </p:to>
                                    </p:set>
                                    <p:anim calcmode="lin" valueType="num">
                                      <p:cBhvr additive="base">
                                        <p:cTn id="74" dur="3000" fill="hold"/>
                                        <p:tgtEl>
                                          <p:spTgt spid="28"/>
                                        </p:tgtEl>
                                        <p:attrNameLst>
                                          <p:attrName>ppt_x</p:attrName>
                                        </p:attrNameLst>
                                      </p:cBhvr>
                                      <p:tavLst>
                                        <p:tav tm="0">
                                          <p:val>
                                            <p:strVal val="0-#ppt_w/2"/>
                                          </p:val>
                                        </p:tav>
                                        <p:tav tm="100000">
                                          <p:val>
                                            <p:strVal val="#ppt_x"/>
                                          </p:val>
                                        </p:tav>
                                      </p:tavLst>
                                    </p:anim>
                                    <p:anim calcmode="lin" valueType="num">
                                      <p:cBhvr additive="base">
                                        <p:cTn id="75" dur="3000" fill="hold"/>
                                        <p:tgtEl>
                                          <p:spTgt spid="28"/>
                                        </p:tgtEl>
                                        <p:attrNameLst>
                                          <p:attrName>ppt_y</p:attrName>
                                        </p:attrNameLst>
                                      </p:cBhvr>
                                      <p:tavLst>
                                        <p:tav tm="0">
                                          <p:val>
                                            <p:strVal val="0-#ppt_h/2"/>
                                          </p:val>
                                        </p:tav>
                                        <p:tav tm="100000">
                                          <p:val>
                                            <p:strVal val="#ppt_y"/>
                                          </p:val>
                                        </p:tav>
                                      </p:tavLst>
                                    </p:anim>
                                  </p:childTnLst>
                                </p:cTn>
                              </p:par>
                              <p:par>
                                <p:cTn id="76" presetID="2" presetClass="entr" presetSubtype="9" fill="hold" grpId="0" nodeType="withEffect">
                                  <p:stCondLst>
                                    <p:cond delay="0"/>
                                  </p:stCondLst>
                                  <p:childTnLst>
                                    <p:set>
                                      <p:cBhvr>
                                        <p:cTn id="77" dur="1" fill="hold">
                                          <p:stCondLst>
                                            <p:cond delay="0"/>
                                          </p:stCondLst>
                                        </p:cTn>
                                        <p:tgtEl>
                                          <p:spTgt spid="29"/>
                                        </p:tgtEl>
                                        <p:attrNameLst>
                                          <p:attrName>style.visibility</p:attrName>
                                        </p:attrNameLst>
                                      </p:cBhvr>
                                      <p:to>
                                        <p:strVal val="visible"/>
                                      </p:to>
                                    </p:set>
                                    <p:anim calcmode="lin" valueType="num">
                                      <p:cBhvr additive="base">
                                        <p:cTn id="78" dur="3000" fill="hold"/>
                                        <p:tgtEl>
                                          <p:spTgt spid="29"/>
                                        </p:tgtEl>
                                        <p:attrNameLst>
                                          <p:attrName>ppt_x</p:attrName>
                                        </p:attrNameLst>
                                      </p:cBhvr>
                                      <p:tavLst>
                                        <p:tav tm="0">
                                          <p:val>
                                            <p:strVal val="0-#ppt_w/2"/>
                                          </p:val>
                                        </p:tav>
                                        <p:tav tm="100000">
                                          <p:val>
                                            <p:strVal val="#ppt_x"/>
                                          </p:val>
                                        </p:tav>
                                      </p:tavLst>
                                    </p:anim>
                                    <p:anim calcmode="lin" valueType="num">
                                      <p:cBhvr additive="base">
                                        <p:cTn id="79" dur="3000" fill="hold"/>
                                        <p:tgtEl>
                                          <p:spTgt spid="29"/>
                                        </p:tgtEl>
                                        <p:attrNameLst>
                                          <p:attrName>ppt_y</p:attrName>
                                        </p:attrNameLst>
                                      </p:cBhvr>
                                      <p:tavLst>
                                        <p:tav tm="0">
                                          <p:val>
                                            <p:strVal val="0-#ppt_h/2"/>
                                          </p:val>
                                        </p:tav>
                                        <p:tav tm="100000">
                                          <p:val>
                                            <p:strVal val="#ppt_y"/>
                                          </p:val>
                                        </p:tav>
                                      </p:tavLst>
                                    </p:anim>
                                  </p:childTnLst>
                                </p:cTn>
                              </p:par>
                              <p:par>
                                <p:cTn id="80" presetID="2" presetClass="entr" presetSubtype="3" fill="hold" grpId="0" nodeType="withEffect">
                                  <p:stCondLst>
                                    <p:cond delay="0"/>
                                  </p:stCondLst>
                                  <p:childTnLst>
                                    <p:set>
                                      <p:cBhvr>
                                        <p:cTn id="81" dur="1" fill="hold">
                                          <p:stCondLst>
                                            <p:cond delay="0"/>
                                          </p:stCondLst>
                                        </p:cTn>
                                        <p:tgtEl>
                                          <p:spTgt spid="8"/>
                                        </p:tgtEl>
                                        <p:attrNameLst>
                                          <p:attrName>style.visibility</p:attrName>
                                        </p:attrNameLst>
                                      </p:cBhvr>
                                      <p:to>
                                        <p:strVal val="visible"/>
                                      </p:to>
                                    </p:set>
                                    <p:anim calcmode="lin" valueType="num">
                                      <p:cBhvr additive="base">
                                        <p:cTn id="82" dur="3000" fill="hold"/>
                                        <p:tgtEl>
                                          <p:spTgt spid="8"/>
                                        </p:tgtEl>
                                        <p:attrNameLst>
                                          <p:attrName>ppt_x</p:attrName>
                                        </p:attrNameLst>
                                      </p:cBhvr>
                                      <p:tavLst>
                                        <p:tav tm="0">
                                          <p:val>
                                            <p:strVal val="1+#ppt_w/2"/>
                                          </p:val>
                                        </p:tav>
                                        <p:tav tm="100000">
                                          <p:val>
                                            <p:strVal val="#ppt_x"/>
                                          </p:val>
                                        </p:tav>
                                      </p:tavLst>
                                    </p:anim>
                                    <p:anim calcmode="lin" valueType="num">
                                      <p:cBhvr additive="base">
                                        <p:cTn id="83" dur="3000" fill="hold"/>
                                        <p:tgtEl>
                                          <p:spTgt spid="8"/>
                                        </p:tgtEl>
                                        <p:attrNameLst>
                                          <p:attrName>ppt_y</p:attrName>
                                        </p:attrNameLst>
                                      </p:cBhvr>
                                      <p:tavLst>
                                        <p:tav tm="0">
                                          <p:val>
                                            <p:strVal val="0-#ppt_h/2"/>
                                          </p:val>
                                        </p:tav>
                                        <p:tav tm="100000">
                                          <p:val>
                                            <p:strVal val="#ppt_y"/>
                                          </p:val>
                                        </p:tav>
                                      </p:tavLst>
                                    </p:anim>
                                  </p:childTnLst>
                                </p:cTn>
                              </p:par>
                              <p:par>
                                <p:cTn id="84" presetID="2" presetClass="entr" presetSubtype="3" fill="hold" grpId="0" nodeType="withEffect">
                                  <p:stCondLst>
                                    <p:cond delay="0"/>
                                  </p:stCondLst>
                                  <p:childTnLst>
                                    <p:set>
                                      <p:cBhvr>
                                        <p:cTn id="85" dur="1" fill="hold">
                                          <p:stCondLst>
                                            <p:cond delay="0"/>
                                          </p:stCondLst>
                                        </p:cTn>
                                        <p:tgtEl>
                                          <p:spTgt spid="13"/>
                                        </p:tgtEl>
                                        <p:attrNameLst>
                                          <p:attrName>style.visibility</p:attrName>
                                        </p:attrNameLst>
                                      </p:cBhvr>
                                      <p:to>
                                        <p:strVal val="visible"/>
                                      </p:to>
                                    </p:set>
                                    <p:anim calcmode="lin" valueType="num">
                                      <p:cBhvr additive="base">
                                        <p:cTn id="86" dur="3000" fill="hold"/>
                                        <p:tgtEl>
                                          <p:spTgt spid="13"/>
                                        </p:tgtEl>
                                        <p:attrNameLst>
                                          <p:attrName>ppt_x</p:attrName>
                                        </p:attrNameLst>
                                      </p:cBhvr>
                                      <p:tavLst>
                                        <p:tav tm="0">
                                          <p:val>
                                            <p:strVal val="1+#ppt_w/2"/>
                                          </p:val>
                                        </p:tav>
                                        <p:tav tm="100000">
                                          <p:val>
                                            <p:strVal val="#ppt_x"/>
                                          </p:val>
                                        </p:tav>
                                      </p:tavLst>
                                    </p:anim>
                                    <p:anim calcmode="lin" valueType="num">
                                      <p:cBhvr additive="base">
                                        <p:cTn id="87" dur="3000" fill="hold"/>
                                        <p:tgtEl>
                                          <p:spTgt spid="13"/>
                                        </p:tgtEl>
                                        <p:attrNameLst>
                                          <p:attrName>ppt_y</p:attrName>
                                        </p:attrNameLst>
                                      </p:cBhvr>
                                      <p:tavLst>
                                        <p:tav tm="0">
                                          <p:val>
                                            <p:strVal val="0-#ppt_h/2"/>
                                          </p:val>
                                        </p:tav>
                                        <p:tav tm="100000">
                                          <p:val>
                                            <p:strVal val="#ppt_y"/>
                                          </p:val>
                                        </p:tav>
                                      </p:tavLst>
                                    </p:anim>
                                  </p:childTnLst>
                                </p:cTn>
                              </p:par>
                              <p:par>
                                <p:cTn id="88" presetID="2" presetClass="entr" presetSubtype="3" fill="hold" grpId="0" nodeType="withEffect">
                                  <p:stCondLst>
                                    <p:cond delay="0"/>
                                  </p:stCondLst>
                                  <p:childTnLst>
                                    <p:set>
                                      <p:cBhvr>
                                        <p:cTn id="89" dur="1" fill="hold">
                                          <p:stCondLst>
                                            <p:cond delay="0"/>
                                          </p:stCondLst>
                                        </p:cTn>
                                        <p:tgtEl>
                                          <p:spTgt spid="22"/>
                                        </p:tgtEl>
                                        <p:attrNameLst>
                                          <p:attrName>style.visibility</p:attrName>
                                        </p:attrNameLst>
                                      </p:cBhvr>
                                      <p:to>
                                        <p:strVal val="visible"/>
                                      </p:to>
                                    </p:set>
                                    <p:anim calcmode="lin" valueType="num">
                                      <p:cBhvr additive="base">
                                        <p:cTn id="90" dur="3000" fill="hold"/>
                                        <p:tgtEl>
                                          <p:spTgt spid="22"/>
                                        </p:tgtEl>
                                        <p:attrNameLst>
                                          <p:attrName>ppt_x</p:attrName>
                                        </p:attrNameLst>
                                      </p:cBhvr>
                                      <p:tavLst>
                                        <p:tav tm="0">
                                          <p:val>
                                            <p:strVal val="1+#ppt_w/2"/>
                                          </p:val>
                                        </p:tav>
                                        <p:tav tm="100000">
                                          <p:val>
                                            <p:strVal val="#ppt_x"/>
                                          </p:val>
                                        </p:tav>
                                      </p:tavLst>
                                    </p:anim>
                                    <p:anim calcmode="lin" valueType="num">
                                      <p:cBhvr additive="base">
                                        <p:cTn id="91" dur="3000" fill="hold"/>
                                        <p:tgtEl>
                                          <p:spTgt spid="22"/>
                                        </p:tgtEl>
                                        <p:attrNameLst>
                                          <p:attrName>ppt_y</p:attrName>
                                        </p:attrNameLst>
                                      </p:cBhvr>
                                      <p:tavLst>
                                        <p:tav tm="0">
                                          <p:val>
                                            <p:strVal val="0-#ppt_h/2"/>
                                          </p:val>
                                        </p:tav>
                                        <p:tav tm="100000">
                                          <p:val>
                                            <p:strVal val="#ppt_y"/>
                                          </p:val>
                                        </p:tav>
                                      </p:tavLst>
                                    </p:anim>
                                  </p:childTnLst>
                                </p:cTn>
                              </p:par>
                              <p:par>
                                <p:cTn id="92" presetID="2" presetClass="entr" presetSubtype="3" fill="hold" grpId="0" nodeType="withEffect">
                                  <p:stCondLst>
                                    <p:cond delay="0"/>
                                  </p:stCondLst>
                                  <p:childTnLst>
                                    <p:set>
                                      <p:cBhvr>
                                        <p:cTn id="93" dur="1" fill="hold">
                                          <p:stCondLst>
                                            <p:cond delay="0"/>
                                          </p:stCondLst>
                                        </p:cTn>
                                        <p:tgtEl>
                                          <p:spTgt spid="23"/>
                                        </p:tgtEl>
                                        <p:attrNameLst>
                                          <p:attrName>style.visibility</p:attrName>
                                        </p:attrNameLst>
                                      </p:cBhvr>
                                      <p:to>
                                        <p:strVal val="visible"/>
                                      </p:to>
                                    </p:set>
                                    <p:anim calcmode="lin" valueType="num">
                                      <p:cBhvr additive="base">
                                        <p:cTn id="94" dur="3000" fill="hold"/>
                                        <p:tgtEl>
                                          <p:spTgt spid="23"/>
                                        </p:tgtEl>
                                        <p:attrNameLst>
                                          <p:attrName>ppt_x</p:attrName>
                                        </p:attrNameLst>
                                      </p:cBhvr>
                                      <p:tavLst>
                                        <p:tav tm="0">
                                          <p:val>
                                            <p:strVal val="1+#ppt_w/2"/>
                                          </p:val>
                                        </p:tav>
                                        <p:tav tm="100000">
                                          <p:val>
                                            <p:strVal val="#ppt_x"/>
                                          </p:val>
                                        </p:tav>
                                      </p:tavLst>
                                    </p:anim>
                                    <p:anim calcmode="lin" valueType="num">
                                      <p:cBhvr additive="base">
                                        <p:cTn id="95" dur="3000" fill="hold"/>
                                        <p:tgtEl>
                                          <p:spTgt spid="23"/>
                                        </p:tgtEl>
                                        <p:attrNameLst>
                                          <p:attrName>ppt_y</p:attrName>
                                        </p:attrNameLst>
                                      </p:cBhvr>
                                      <p:tavLst>
                                        <p:tav tm="0">
                                          <p:val>
                                            <p:strVal val="0-#ppt_h/2"/>
                                          </p:val>
                                        </p:tav>
                                        <p:tav tm="100000">
                                          <p:val>
                                            <p:strVal val="#ppt_y"/>
                                          </p:val>
                                        </p:tav>
                                      </p:tavLst>
                                    </p:anim>
                                  </p:childTnLst>
                                </p:cTn>
                              </p:par>
                              <p:par>
                                <p:cTn id="96" presetID="2" presetClass="entr" presetSubtype="3" fill="hold" grpId="0" nodeType="withEffect">
                                  <p:stCondLst>
                                    <p:cond delay="0"/>
                                  </p:stCondLst>
                                  <p:childTnLst>
                                    <p:set>
                                      <p:cBhvr>
                                        <p:cTn id="97" dur="1" fill="hold">
                                          <p:stCondLst>
                                            <p:cond delay="0"/>
                                          </p:stCondLst>
                                        </p:cTn>
                                        <p:tgtEl>
                                          <p:spTgt spid="24"/>
                                        </p:tgtEl>
                                        <p:attrNameLst>
                                          <p:attrName>style.visibility</p:attrName>
                                        </p:attrNameLst>
                                      </p:cBhvr>
                                      <p:to>
                                        <p:strVal val="visible"/>
                                      </p:to>
                                    </p:set>
                                    <p:anim calcmode="lin" valueType="num">
                                      <p:cBhvr additive="base">
                                        <p:cTn id="98" dur="3000" fill="hold"/>
                                        <p:tgtEl>
                                          <p:spTgt spid="24"/>
                                        </p:tgtEl>
                                        <p:attrNameLst>
                                          <p:attrName>ppt_x</p:attrName>
                                        </p:attrNameLst>
                                      </p:cBhvr>
                                      <p:tavLst>
                                        <p:tav tm="0">
                                          <p:val>
                                            <p:strVal val="1+#ppt_w/2"/>
                                          </p:val>
                                        </p:tav>
                                        <p:tav tm="100000">
                                          <p:val>
                                            <p:strVal val="#ppt_x"/>
                                          </p:val>
                                        </p:tav>
                                      </p:tavLst>
                                    </p:anim>
                                    <p:anim calcmode="lin" valueType="num">
                                      <p:cBhvr additive="base">
                                        <p:cTn id="99" dur="3000" fill="hold"/>
                                        <p:tgtEl>
                                          <p:spTgt spid="24"/>
                                        </p:tgtEl>
                                        <p:attrNameLst>
                                          <p:attrName>ppt_y</p:attrName>
                                        </p:attrNameLst>
                                      </p:cBhvr>
                                      <p:tavLst>
                                        <p:tav tm="0">
                                          <p:val>
                                            <p:strVal val="0-#ppt_h/2"/>
                                          </p:val>
                                        </p:tav>
                                        <p:tav tm="100000">
                                          <p:val>
                                            <p:strVal val="#ppt_y"/>
                                          </p:val>
                                        </p:tav>
                                      </p:tavLst>
                                    </p:anim>
                                  </p:childTnLst>
                                </p:cTn>
                              </p:par>
                              <p:par>
                                <p:cTn id="100" presetID="2" presetClass="entr" presetSubtype="3" fill="hold" grpId="0" nodeType="withEffect">
                                  <p:stCondLst>
                                    <p:cond delay="0"/>
                                  </p:stCondLst>
                                  <p:childTnLst>
                                    <p:set>
                                      <p:cBhvr>
                                        <p:cTn id="101" dur="1" fill="hold">
                                          <p:stCondLst>
                                            <p:cond delay="0"/>
                                          </p:stCondLst>
                                        </p:cTn>
                                        <p:tgtEl>
                                          <p:spTgt spid="25"/>
                                        </p:tgtEl>
                                        <p:attrNameLst>
                                          <p:attrName>style.visibility</p:attrName>
                                        </p:attrNameLst>
                                      </p:cBhvr>
                                      <p:to>
                                        <p:strVal val="visible"/>
                                      </p:to>
                                    </p:set>
                                    <p:anim calcmode="lin" valueType="num">
                                      <p:cBhvr additive="base">
                                        <p:cTn id="102" dur="3000" fill="hold"/>
                                        <p:tgtEl>
                                          <p:spTgt spid="25"/>
                                        </p:tgtEl>
                                        <p:attrNameLst>
                                          <p:attrName>ppt_x</p:attrName>
                                        </p:attrNameLst>
                                      </p:cBhvr>
                                      <p:tavLst>
                                        <p:tav tm="0">
                                          <p:val>
                                            <p:strVal val="1+#ppt_w/2"/>
                                          </p:val>
                                        </p:tav>
                                        <p:tav tm="100000">
                                          <p:val>
                                            <p:strVal val="#ppt_x"/>
                                          </p:val>
                                        </p:tav>
                                      </p:tavLst>
                                    </p:anim>
                                    <p:anim calcmode="lin" valueType="num">
                                      <p:cBhvr additive="base">
                                        <p:cTn id="103" dur="3000" fill="hold"/>
                                        <p:tgtEl>
                                          <p:spTgt spid="25"/>
                                        </p:tgtEl>
                                        <p:attrNameLst>
                                          <p:attrName>ppt_y</p:attrName>
                                        </p:attrNameLst>
                                      </p:cBhvr>
                                      <p:tavLst>
                                        <p:tav tm="0">
                                          <p:val>
                                            <p:strVal val="0-#ppt_h/2"/>
                                          </p:val>
                                        </p:tav>
                                        <p:tav tm="100000">
                                          <p:val>
                                            <p:strVal val="#ppt_y"/>
                                          </p:val>
                                        </p:tav>
                                      </p:tavLst>
                                    </p:anim>
                                  </p:childTnLst>
                                </p:cTn>
                              </p:par>
                              <p:par>
                                <p:cTn id="104" presetID="23" presetClass="entr" presetSubtype="528" fill="hold" grpId="0" nodeType="withEffect">
                                  <p:stCondLst>
                                    <p:cond delay="0"/>
                                  </p:stCondLst>
                                  <p:childTnLst>
                                    <p:set>
                                      <p:cBhvr>
                                        <p:cTn id="105" dur="1" fill="hold">
                                          <p:stCondLst>
                                            <p:cond delay="0"/>
                                          </p:stCondLst>
                                        </p:cTn>
                                        <p:tgtEl>
                                          <p:spTgt spid="30"/>
                                        </p:tgtEl>
                                        <p:attrNameLst>
                                          <p:attrName>style.visibility</p:attrName>
                                        </p:attrNameLst>
                                      </p:cBhvr>
                                      <p:to>
                                        <p:strVal val="visible"/>
                                      </p:to>
                                    </p:set>
                                    <p:anim calcmode="lin" valueType="num">
                                      <p:cBhvr>
                                        <p:cTn id="106" dur="3000" fill="hold"/>
                                        <p:tgtEl>
                                          <p:spTgt spid="30"/>
                                        </p:tgtEl>
                                        <p:attrNameLst>
                                          <p:attrName>ppt_w</p:attrName>
                                        </p:attrNameLst>
                                      </p:cBhvr>
                                      <p:tavLst>
                                        <p:tav tm="0">
                                          <p:val>
                                            <p:fltVal val="0"/>
                                          </p:val>
                                        </p:tav>
                                        <p:tav tm="100000">
                                          <p:val>
                                            <p:strVal val="#ppt_w"/>
                                          </p:val>
                                        </p:tav>
                                      </p:tavLst>
                                    </p:anim>
                                    <p:anim calcmode="lin" valueType="num">
                                      <p:cBhvr>
                                        <p:cTn id="107" dur="3000" fill="hold"/>
                                        <p:tgtEl>
                                          <p:spTgt spid="30"/>
                                        </p:tgtEl>
                                        <p:attrNameLst>
                                          <p:attrName>ppt_h</p:attrName>
                                        </p:attrNameLst>
                                      </p:cBhvr>
                                      <p:tavLst>
                                        <p:tav tm="0">
                                          <p:val>
                                            <p:fltVal val="0"/>
                                          </p:val>
                                        </p:tav>
                                        <p:tav tm="100000">
                                          <p:val>
                                            <p:strVal val="#ppt_h"/>
                                          </p:val>
                                        </p:tav>
                                      </p:tavLst>
                                    </p:anim>
                                    <p:anim calcmode="lin" valueType="num">
                                      <p:cBhvr>
                                        <p:cTn id="108" dur="3000" fill="hold"/>
                                        <p:tgtEl>
                                          <p:spTgt spid="30"/>
                                        </p:tgtEl>
                                        <p:attrNameLst>
                                          <p:attrName>ppt_x</p:attrName>
                                        </p:attrNameLst>
                                      </p:cBhvr>
                                      <p:tavLst>
                                        <p:tav tm="0">
                                          <p:val>
                                            <p:fltVal val="0.5"/>
                                          </p:val>
                                        </p:tav>
                                        <p:tav tm="100000">
                                          <p:val>
                                            <p:strVal val="#ppt_x"/>
                                          </p:val>
                                        </p:tav>
                                      </p:tavLst>
                                    </p:anim>
                                    <p:anim calcmode="lin" valueType="num">
                                      <p:cBhvr>
                                        <p:cTn id="109" dur="3000" fill="hold"/>
                                        <p:tgtEl>
                                          <p:spTgt spid="30"/>
                                        </p:tgtEl>
                                        <p:attrNameLst>
                                          <p:attrName>ppt_y</p:attrName>
                                        </p:attrNameLst>
                                      </p:cBhvr>
                                      <p:tavLst>
                                        <p:tav tm="0">
                                          <p:val>
                                            <p:fltVal val="0.5"/>
                                          </p:val>
                                        </p:tav>
                                        <p:tav tm="100000">
                                          <p:val>
                                            <p:strVal val="#ppt_y"/>
                                          </p:val>
                                        </p:tav>
                                      </p:tavLst>
                                    </p:anim>
                                  </p:childTnLst>
                                </p:cTn>
                              </p:par>
                              <p:par>
                                <p:cTn id="110" presetID="8" presetClass="entr" presetSubtype="16" fill="hold" grpId="1" nodeType="withEffect">
                                  <p:stCondLst>
                                    <p:cond delay="0"/>
                                  </p:stCondLst>
                                  <p:childTnLst>
                                    <p:set>
                                      <p:cBhvr>
                                        <p:cTn id="111" dur="1" fill="hold">
                                          <p:stCondLst>
                                            <p:cond delay="0"/>
                                          </p:stCondLst>
                                        </p:cTn>
                                        <p:tgtEl>
                                          <p:spTgt spid="6"/>
                                        </p:tgtEl>
                                        <p:attrNameLst>
                                          <p:attrName>style.visibility</p:attrName>
                                        </p:attrNameLst>
                                      </p:cBhvr>
                                      <p:to>
                                        <p:strVal val="visible"/>
                                      </p:to>
                                    </p:set>
                                    <p:animEffect transition="in" filter="diamond(in)">
                                      <p:cBhvr>
                                        <p:cTn id="112" dur="3000"/>
                                        <p:tgtEl>
                                          <p:spTgt spid="6"/>
                                        </p:tgtEl>
                                      </p:cBhvr>
                                    </p:animEffect>
                                  </p:childTnLst>
                                </p:cTn>
                              </p:par>
                              <p:par>
                                <p:cTn id="113" presetID="8" presetClass="entr" presetSubtype="16" fill="hold" grpId="1" nodeType="withEffect">
                                  <p:stCondLst>
                                    <p:cond delay="0"/>
                                  </p:stCondLst>
                                  <p:childTnLst>
                                    <p:set>
                                      <p:cBhvr>
                                        <p:cTn id="114" dur="1" fill="hold">
                                          <p:stCondLst>
                                            <p:cond delay="0"/>
                                          </p:stCondLst>
                                        </p:cTn>
                                        <p:tgtEl>
                                          <p:spTgt spid="8"/>
                                        </p:tgtEl>
                                        <p:attrNameLst>
                                          <p:attrName>style.visibility</p:attrName>
                                        </p:attrNameLst>
                                      </p:cBhvr>
                                      <p:to>
                                        <p:strVal val="visible"/>
                                      </p:to>
                                    </p:set>
                                    <p:animEffect transition="in" filter="diamond(in)">
                                      <p:cBhvr>
                                        <p:cTn id="115" dur="3000"/>
                                        <p:tgtEl>
                                          <p:spTgt spid="8"/>
                                        </p:tgtEl>
                                      </p:cBhvr>
                                    </p:animEffect>
                                  </p:childTnLst>
                                </p:cTn>
                              </p:par>
                              <p:par>
                                <p:cTn id="116" presetID="8" presetClass="entr" presetSubtype="16" fill="hold" grpId="1" nodeType="withEffect">
                                  <p:stCondLst>
                                    <p:cond delay="0"/>
                                  </p:stCondLst>
                                  <p:childTnLst>
                                    <p:set>
                                      <p:cBhvr>
                                        <p:cTn id="117" dur="1" fill="hold">
                                          <p:stCondLst>
                                            <p:cond delay="0"/>
                                          </p:stCondLst>
                                        </p:cTn>
                                        <p:tgtEl>
                                          <p:spTgt spid="10"/>
                                        </p:tgtEl>
                                        <p:attrNameLst>
                                          <p:attrName>style.visibility</p:attrName>
                                        </p:attrNameLst>
                                      </p:cBhvr>
                                      <p:to>
                                        <p:strVal val="visible"/>
                                      </p:to>
                                    </p:set>
                                    <p:animEffect transition="in" filter="diamond(in)">
                                      <p:cBhvr>
                                        <p:cTn id="118" dur="3000"/>
                                        <p:tgtEl>
                                          <p:spTgt spid="10"/>
                                        </p:tgtEl>
                                      </p:cBhvr>
                                    </p:animEffect>
                                  </p:childTnLst>
                                </p:cTn>
                              </p:par>
                              <p:par>
                                <p:cTn id="119" presetID="8" presetClass="entr" presetSubtype="16" fill="hold" grpId="1" nodeType="withEffect">
                                  <p:stCondLst>
                                    <p:cond delay="0"/>
                                  </p:stCondLst>
                                  <p:childTnLst>
                                    <p:set>
                                      <p:cBhvr>
                                        <p:cTn id="120" dur="1" fill="hold">
                                          <p:stCondLst>
                                            <p:cond delay="0"/>
                                          </p:stCondLst>
                                        </p:cTn>
                                        <p:tgtEl>
                                          <p:spTgt spid="13"/>
                                        </p:tgtEl>
                                        <p:attrNameLst>
                                          <p:attrName>style.visibility</p:attrName>
                                        </p:attrNameLst>
                                      </p:cBhvr>
                                      <p:to>
                                        <p:strVal val="visible"/>
                                      </p:to>
                                    </p:set>
                                    <p:animEffect transition="in" filter="diamond(in)">
                                      <p:cBhvr>
                                        <p:cTn id="121" dur="3000"/>
                                        <p:tgtEl>
                                          <p:spTgt spid="13"/>
                                        </p:tgtEl>
                                      </p:cBhvr>
                                    </p:animEffect>
                                  </p:childTnLst>
                                </p:cTn>
                              </p:par>
                              <p:par>
                                <p:cTn id="122" presetID="8" presetClass="entr" presetSubtype="16" fill="hold" grpId="1" nodeType="withEffect">
                                  <p:stCondLst>
                                    <p:cond delay="0"/>
                                  </p:stCondLst>
                                  <p:childTnLst>
                                    <p:set>
                                      <p:cBhvr>
                                        <p:cTn id="123" dur="1" fill="hold">
                                          <p:stCondLst>
                                            <p:cond delay="0"/>
                                          </p:stCondLst>
                                        </p:cTn>
                                        <p:tgtEl>
                                          <p:spTgt spid="14"/>
                                        </p:tgtEl>
                                        <p:attrNameLst>
                                          <p:attrName>style.visibility</p:attrName>
                                        </p:attrNameLst>
                                      </p:cBhvr>
                                      <p:to>
                                        <p:strVal val="visible"/>
                                      </p:to>
                                    </p:set>
                                    <p:animEffect transition="in" filter="diamond(in)">
                                      <p:cBhvr>
                                        <p:cTn id="124" dur="3000"/>
                                        <p:tgtEl>
                                          <p:spTgt spid="14"/>
                                        </p:tgtEl>
                                      </p:cBhvr>
                                    </p:animEffect>
                                  </p:childTnLst>
                                </p:cTn>
                              </p:par>
                              <p:par>
                                <p:cTn id="125" presetID="8" presetClass="entr" presetSubtype="16" fill="hold" grpId="1" nodeType="withEffect">
                                  <p:stCondLst>
                                    <p:cond delay="0"/>
                                  </p:stCondLst>
                                  <p:childTnLst>
                                    <p:set>
                                      <p:cBhvr>
                                        <p:cTn id="126" dur="1" fill="hold">
                                          <p:stCondLst>
                                            <p:cond delay="0"/>
                                          </p:stCondLst>
                                        </p:cTn>
                                        <p:tgtEl>
                                          <p:spTgt spid="15"/>
                                        </p:tgtEl>
                                        <p:attrNameLst>
                                          <p:attrName>style.visibility</p:attrName>
                                        </p:attrNameLst>
                                      </p:cBhvr>
                                      <p:to>
                                        <p:strVal val="visible"/>
                                      </p:to>
                                    </p:set>
                                    <p:animEffect transition="in" filter="diamond(in)">
                                      <p:cBhvr>
                                        <p:cTn id="127" dur="3000"/>
                                        <p:tgtEl>
                                          <p:spTgt spid="15"/>
                                        </p:tgtEl>
                                      </p:cBhvr>
                                    </p:animEffect>
                                  </p:childTnLst>
                                </p:cTn>
                              </p:par>
                              <p:par>
                                <p:cTn id="128" presetID="8" presetClass="entr" presetSubtype="16" fill="hold" grpId="1" nodeType="withEffect">
                                  <p:stCondLst>
                                    <p:cond delay="0"/>
                                  </p:stCondLst>
                                  <p:childTnLst>
                                    <p:set>
                                      <p:cBhvr>
                                        <p:cTn id="129" dur="1" fill="hold">
                                          <p:stCondLst>
                                            <p:cond delay="0"/>
                                          </p:stCondLst>
                                        </p:cTn>
                                        <p:tgtEl>
                                          <p:spTgt spid="16"/>
                                        </p:tgtEl>
                                        <p:attrNameLst>
                                          <p:attrName>style.visibility</p:attrName>
                                        </p:attrNameLst>
                                      </p:cBhvr>
                                      <p:to>
                                        <p:strVal val="visible"/>
                                      </p:to>
                                    </p:set>
                                    <p:animEffect transition="in" filter="diamond(in)">
                                      <p:cBhvr>
                                        <p:cTn id="130" dur="3000"/>
                                        <p:tgtEl>
                                          <p:spTgt spid="16"/>
                                        </p:tgtEl>
                                      </p:cBhvr>
                                    </p:animEffect>
                                  </p:childTnLst>
                                </p:cTn>
                              </p:par>
                              <p:par>
                                <p:cTn id="131" presetID="8" presetClass="entr" presetSubtype="16" fill="hold" grpId="1" nodeType="withEffect">
                                  <p:stCondLst>
                                    <p:cond delay="0"/>
                                  </p:stCondLst>
                                  <p:childTnLst>
                                    <p:set>
                                      <p:cBhvr>
                                        <p:cTn id="132" dur="1" fill="hold">
                                          <p:stCondLst>
                                            <p:cond delay="0"/>
                                          </p:stCondLst>
                                        </p:cTn>
                                        <p:tgtEl>
                                          <p:spTgt spid="17"/>
                                        </p:tgtEl>
                                        <p:attrNameLst>
                                          <p:attrName>style.visibility</p:attrName>
                                        </p:attrNameLst>
                                      </p:cBhvr>
                                      <p:to>
                                        <p:strVal val="visible"/>
                                      </p:to>
                                    </p:set>
                                    <p:animEffect transition="in" filter="diamond(in)">
                                      <p:cBhvr>
                                        <p:cTn id="133" dur="3000"/>
                                        <p:tgtEl>
                                          <p:spTgt spid="17"/>
                                        </p:tgtEl>
                                      </p:cBhvr>
                                    </p:animEffect>
                                  </p:childTnLst>
                                </p:cTn>
                              </p:par>
                              <p:par>
                                <p:cTn id="134" presetID="8" presetClass="entr" presetSubtype="16" fill="hold" grpId="1" nodeType="withEffect">
                                  <p:stCondLst>
                                    <p:cond delay="0"/>
                                  </p:stCondLst>
                                  <p:childTnLst>
                                    <p:set>
                                      <p:cBhvr>
                                        <p:cTn id="135" dur="1" fill="hold">
                                          <p:stCondLst>
                                            <p:cond delay="0"/>
                                          </p:stCondLst>
                                        </p:cTn>
                                        <p:tgtEl>
                                          <p:spTgt spid="22"/>
                                        </p:tgtEl>
                                        <p:attrNameLst>
                                          <p:attrName>style.visibility</p:attrName>
                                        </p:attrNameLst>
                                      </p:cBhvr>
                                      <p:to>
                                        <p:strVal val="visible"/>
                                      </p:to>
                                    </p:set>
                                    <p:animEffect transition="in" filter="diamond(in)">
                                      <p:cBhvr>
                                        <p:cTn id="136" dur="3000"/>
                                        <p:tgtEl>
                                          <p:spTgt spid="22"/>
                                        </p:tgtEl>
                                      </p:cBhvr>
                                    </p:animEffect>
                                  </p:childTnLst>
                                </p:cTn>
                              </p:par>
                              <p:par>
                                <p:cTn id="137" presetID="8" presetClass="entr" presetSubtype="16" fill="hold" grpId="1" nodeType="withEffect">
                                  <p:stCondLst>
                                    <p:cond delay="0"/>
                                  </p:stCondLst>
                                  <p:childTnLst>
                                    <p:set>
                                      <p:cBhvr>
                                        <p:cTn id="138" dur="1" fill="hold">
                                          <p:stCondLst>
                                            <p:cond delay="0"/>
                                          </p:stCondLst>
                                        </p:cTn>
                                        <p:tgtEl>
                                          <p:spTgt spid="23"/>
                                        </p:tgtEl>
                                        <p:attrNameLst>
                                          <p:attrName>style.visibility</p:attrName>
                                        </p:attrNameLst>
                                      </p:cBhvr>
                                      <p:to>
                                        <p:strVal val="visible"/>
                                      </p:to>
                                    </p:set>
                                    <p:animEffect transition="in" filter="diamond(in)">
                                      <p:cBhvr>
                                        <p:cTn id="139" dur="3000"/>
                                        <p:tgtEl>
                                          <p:spTgt spid="23"/>
                                        </p:tgtEl>
                                      </p:cBhvr>
                                    </p:animEffect>
                                  </p:childTnLst>
                                </p:cTn>
                              </p:par>
                              <p:par>
                                <p:cTn id="140" presetID="8" presetClass="entr" presetSubtype="16" fill="hold" grpId="1" nodeType="withEffect">
                                  <p:stCondLst>
                                    <p:cond delay="0"/>
                                  </p:stCondLst>
                                  <p:childTnLst>
                                    <p:set>
                                      <p:cBhvr>
                                        <p:cTn id="141" dur="1" fill="hold">
                                          <p:stCondLst>
                                            <p:cond delay="0"/>
                                          </p:stCondLst>
                                        </p:cTn>
                                        <p:tgtEl>
                                          <p:spTgt spid="24"/>
                                        </p:tgtEl>
                                        <p:attrNameLst>
                                          <p:attrName>style.visibility</p:attrName>
                                        </p:attrNameLst>
                                      </p:cBhvr>
                                      <p:to>
                                        <p:strVal val="visible"/>
                                      </p:to>
                                    </p:set>
                                    <p:animEffect transition="in" filter="diamond(in)">
                                      <p:cBhvr>
                                        <p:cTn id="142" dur="3000"/>
                                        <p:tgtEl>
                                          <p:spTgt spid="24"/>
                                        </p:tgtEl>
                                      </p:cBhvr>
                                    </p:animEffect>
                                  </p:childTnLst>
                                </p:cTn>
                              </p:par>
                              <p:par>
                                <p:cTn id="143" presetID="8" presetClass="entr" presetSubtype="16" fill="hold" grpId="1" nodeType="withEffect">
                                  <p:stCondLst>
                                    <p:cond delay="0"/>
                                  </p:stCondLst>
                                  <p:childTnLst>
                                    <p:set>
                                      <p:cBhvr>
                                        <p:cTn id="144" dur="1" fill="hold">
                                          <p:stCondLst>
                                            <p:cond delay="0"/>
                                          </p:stCondLst>
                                        </p:cTn>
                                        <p:tgtEl>
                                          <p:spTgt spid="25"/>
                                        </p:tgtEl>
                                        <p:attrNameLst>
                                          <p:attrName>style.visibility</p:attrName>
                                        </p:attrNameLst>
                                      </p:cBhvr>
                                      <p:to>
                                        <p:strVal val="visible"/>
                                      </p:to>
                                    </p:set>
                                    <p:animEffect transition="in" filter="diamond(in)">
                                      <p:cBhvr>
                                        <p:cTn id="145" dur="3000"/>
                                        <p:tgtEl>
                                          <p:spTgt spid="25"/>
                                        </p:tgtEl>
                                      </p:cBhvr>
                                    </p:animEffect>
                                  </p:childTnLst>
                                </p:cTn>
                              </p:par>
                              <p:par>
                                <p:cTn id="146" presetID="8" presetClass="entr" presetSubtype="16" fill="hold" grpId="1" nodeType="withEffect">
                                  <p:stCondLst>
                                    <p:cond delay="0"/>
                                  </p:stCondLst>
                                  <p:childTnLst>
                                    <p:set>
                                      <p:cBhvr>
                                        <p:cTn id="147" dur="1" fill="hold">
                                          <p:stCondLst>
                                            <p:cond delay="0"/>
                                          </p:stCondLst>
                                        </p:cTn>
                                        <p:tgtEl>
                                          <p:spTgt spid="7"/>
                                        </p:tgtEl>
                                        <p:attrNameLst>
                                          <p:attrName>style.visibility</p:attrName>
                                        </p:attrNameLst>
                                      </p:cBhvr>
                                      <p:to>
                                        <p:strVal val="visible"/>
                                      </p:to>
                                    </p:set>
                                    <p:animEffect transition="in" filter="diamond(in)">
                                      <p:cBhvr>
                                        <p:cTn id="148" dur="3000"/>
                                        <p:tgtEl>
                                          <p:spTgt spid="7"/>
                                        </p:tgtEl>
                                      </p:cBhvr>
                                    </p:animEffect>
                                  </p:childTnLst>
                                </p:cTn>
                              </p:par>
                              <p:par>
                                <p:cTn id="149" presetID="8" presetClass="entr" presetSubtype="16" fill="hold" grpId="1" nodeType="withEffect">
                                  <p:stCondLst>
                                    <p:cond delay="0"/>
                                  </p:stCondLst>
                                  <p:childTnLst>
                                    <p:set>
                                      <p:cBhvr>
                                        <p:cTn id="150" dur="1" fill="hold">
                                          <p:stCondLst>
                                            <p:cond delay="0"/>
                                          </p:stCondLst>
                                        </p:cTn>
                                        <p:tgtEl>
                                          <p:spTgt spid="9"/>
                                        </p:tgtEl>
                                        <p:attrNameLst>
                                          <p:attrName>style.visibility</p:attrName>
                                        </p:attrNameLst>
                                      </p:cBhvr>
                                      <p:to>
                                        <p:strVal val="visible"/>
                                      </p:to>
                                    </p:set>
                                    <p:animEffect transition="in" filter="diamond(in)">
                                      <p:cBhvr>
                                        <p:cTn id="151" dur="3000"/>
                                        <p:tgtEl>
                                          <p:spTgt spid="9"/>
                                        </p:tgtEl>
                                      </p:cBhvr>
                                    </p:animEffect>
                                  </p:childTnLst>
                                </p:cTn>
                              </p:par>
                              <p:par>
                                <p:cTn id="152" presetID="8" presetClass="entr" presetSubtype="16" fill="hold" grpId="1" nodeType="withEffect">
                                  <p:stCondLst>
                                    <p:cond delay="0"/>
                                  </p:stCondLst>
                                  <p:childTnLst>
                                    <p:set>
                                      <p:cBhvr>
                                        <p:cTn id="153" dur="1" fill="hold">
                                          <p:stCondLst>
                                            <p:cond delay="0"/>
                                          </p:stCondLst>
                                        </p:cTn>
                                        <p:tgtEl>
                                          <p:spTgt spid="11"/>
                                        </p:tgtEl>
                                        <p:attrNameLst>
                                          <p:attrName>style.visibility</p:attrName>
                                        </p:attrNameLst>
                                      </p:cBhvr>
                                      <p:to>
                                        <p:strVal val="visible"/>
                                      </p:to>
                                    </p:set>
                                    <p:animEffect transition="in" filter="diamond(in)">
                                      <p:cBhvr>
                                        <p:cTn id="154" dur="3000"/>
                                        <p:tgtEl>
                                          <p:spTgt spid="11"/>
                                        </p:tgtEl>
                                      </p:cBhvr>
                                    </p:animEffect>
                                  </p:childTnLst>
                                </p:cTn>
                              </p:par>
                              <p:par>
                                <p:cTn id="155" presetID="8" presetClass="entr" presetSubtype="16" fill="hold" grpId="1" nodeType="withEffect">
                                  <p:stCondLst>
                                    <p:cond delay="0"/>
                                  </p:stCondLst>
                                  <p:childTnLst>
                                    <p:set>
                                      <p:cBhvr>
                                        <p:cTn id="156" dur="1" fill="hold">
                                          <p:stCondLst>
                                            <p:cond delay="0"/>
                                          </p:stCondLst>
                                        </p:cTn>
                                        <p:tgtEl>
                                          <p:spTgt spid="12"/>
                                        </p:tgtEl>
                                        <p:attrNameLst>
                                          <p:attrName>style.visibility</p:attrName>
                                        </p:attrNameLst>
                                      </p:cBhvr>
                                      <p:to>
                                        <p:strVal val="visible"/>
                                      </p:to>
                                    </p:set>
                                    <p:animEffect transition="in" filter="diamond(in)">
                                      <p:cBhvr>
                                        <p:cTn id="157" dur="3000"/>
                                        <p:tgtEl>
                                          <p:spTgt spid="12"/>
                                        </p:tgtEl>
                                      </p:cBhvr>
                                    </p:animEffect>
                                  </p:childTnLst>
                                </p:cTn>
                              </p:par>
                              <p:par>
                                <p:cTn id="158" presetID="8" presetClass="entr" presetSubtype="16" fill="hold" grpId="1" nodeType="withEffect">
                                  <p:stCondLst>
                                    <p:cond delay="0"/>
                                  </p:stCondLst>
                                  <p:childTnLst>
                                    <p:set>
                                      <p:cBhvr>
                                        <p:cTn id="159" dur="1" fill="hold">
                                          <p:stCondLst>
                                            <p:cond delay="0"/>
                                          </p:stCondLst>
                                        </p:cTn>
                                        <p:tgtEl>
                                          <p:spTgt spid="18"/>
                                        </p:tgtEl>
                                        <p:attrNameLst>
                                          <p:attrName>style.visibility</p:attrName>
                                        </p:attrNameLst>
                                      </p:cBhvr>
                                      <p:to>
                                        <p:strVal val="visible"/>
                                      </p:to>
                                    </p:set>
                                    <p:animEffect transition="in" filter="diamond(in)">
                                      <p:cBhvr>
                                        <p:cTn id="160" dur="3000"/>
                                        <p:tgtEl>
                                          <p:spTgt spid="18"/>
                                        </p:tgtEl>
                                      </p:cBhvr>
                                    </p:animEffect>
                                  </p:childTnLst>
                                </p:cTn>
                              </p:par>
                              <p:par>
                                <p:cTn id="161" presetID="8" presetClass="entr" presetSubtype="16" fill="hold" grpId="1" nodeType="withEffect">
                                  <p:stCondLst>
                                    <p:cond delay="0"/>
                                  </p:stCondLst>
                                  <p:childTnLst>
                                    <p:set>
                                      <p:cBhvr>
                                        <p:cTn id="162" dur="1" fill="hold">
                                          <p:stCondLst>
                                            <p:cond delay="0"/>
                                          </p:stCondLst>
                                        </p:cTn>
                                        <p:tgtEl>
                                          <p:spTgt spid="19"/>
                                        </p:tgtEl>
                                        <p:attrNameLst>
                                          <p:attrName>style.visibility</p:attrName>
                                        </p:attrNameLst>
                                      </p:cBhvr>
                                      <p:to>
                                        <p:strVal val="visible"/>
                                      </p:to>
                                    </p:set>
                                    <p:animEffect transition="in" filter="diamond(in)">
                                      <p:cBhvr>
                                        <p:cTn id="163" dur="3000"/>
                                        <p:tgtEl>
                                          <p:spTgt spid="19"/>
                                        </p:tgtEl>
                                      </p:cBhvr>
                                    </p:animEffect>
                                  </p:childTnLst>
                                </p:cTn>
                              </p:par>
                              <p:par>
                                <p:cTn id="164" presetID="8" presetClass="entr" presetSubtype="16" fill="hold" grpId="1" nodeType="withEffect">
                                  <p:stCondLst>
                                    <p:cond delay="0"/>
                                  </p:stCondLst>
                                  <p:childTnLst>
                                    <p:set>
                                      <p:cBhvr>
                                        <p:cTn id="165" dur="1" fill="hold">
                                          <p:stCondLst>
                                            <p:cond delay="0"/>
                                          </p:stCondLst>
                                        </p:cTn>
                                        <p:tgtEl>
                                          <p:spTgt spid="20"/>
                                        </p:tgtEl>
                                        <p:attrNameLst>
                                          <p:attrName>style.visibility</p:attrName>
                                        </p:attrNameLst>
                                      </p:cBhvr>
                                      <p:to>
                                        <p:strVal val="visible"/>
                                      </p:to>
                                    </p:set>
                                    <p:animEffect transition="in" filter="diamond(in)">
                                      <p:cBhvr>
                                        <p:cTn id="166" dur="3000"/>
                                        <p:tgtEl>
                                          <p:spTgt spid="20"/>
                                        </p:tgtEl>
                                      </p:cBhvr>
                                    </p:animEffect>
                                  </p:childTnLst>
                                </p:cTn>
                              </p:par>
                              <p:par>
                                <p:cTn id="167" presetID="8" presetClass="entr" presetSubtype="16" fill="hold" grpId="1" nodeType="withEffect">
                                  <p:stCondLst>
                                    <p:cond delay="0"/>
                                  </p:stCondLst>
                                  <p:childTnLst>
                                    <p:set>
                                      <p:cBhvr>
                                        <p:cTn id="168" dur="1" fill="hold">
                                          <p:stCondLst>
                                            <p:cond delay="0"/>
                                          </p:stCondLst>
                                        </p:cTn>
                                        <p:tgtEl>
                                          <p:spTgt spid="21"/>
                                        </p:tgtEl>
                                        <p:attrNameLst>
                                          <p:attrName>style.visibility</p:attrName>
                                        </p:attrNameLst>
                                      </p:cBhvr>
                                      <p:to>
                                        <p:strVal val="visible"/>
                                      </p:to>
                                    </p:set>
                                    <p:animEffect transition="in" filter="diamond(in)">
                                      <p:cBhvr>
                                        <p:cTn id="169" dur="3000"/>
                                        <p:tgtEl>
                                          <p:spTgt spid="21"/>
                                        </p:tgtEl>
                                      </p:cBhvr>
                                    </p:animEffect>
                                  </p:childTnLst>
                                </p:cTn>
                              </p:par>
                              <p:par>
                                <p:cTn id="170" presetID="8" presetClass="entr" presetSubtype="16" fill="hold" grpId="1" nodeType="withEffect">
                                  <p:stCondLst>
                                    <p:cond delay="0"/>
                                  </p:stCondLst>
                                  <p:childTnLst>
                                    <p:set>
                                      <p:cBhvr>
                                        <p:cTn id="171" dur="1" fill="hold">
                                          <p:stCondLst>
                                            <p:cond delay="0"/>
                                          </p:stCondLst>
                                        </p:cTn>
                                        <p:tgtEl>
                                          <p:spTgt spid="26"/>
                                        </p:tgtEl>
                                        <p:attrNameLst>
                                          <p:attrName>style.visibility</p:attrName>
                                        </p:attrNameLst>
                                      </p:cBhvr>
                                      <p:to>
                                        <p:strVal val="visible"/>
                                      </p:to>
                                    </p:set>
                                    <p:animEffect transition="in" filter="diamond(in)">
                                      <p:cBhvr>
                                        <p:cTn id="172" dur="3000"/>
                                        <p:tgtEl>
                                          <p:spTgt spid="26"/>
                                        </p:tgtEl>
                                      </p:cBhvr>
                                    </p:animEffect>
                                  </p:childTnLst>
                                </p:cTn>
                              </p:par>
                              <p:par>
                                <p:cTn id="173" presetID="8" presetClass="entr" presetSubtype="16" fill="hold" grpId="1" nodeType="withEffect">
                                  <p:stCondLst>
                                    <p:cond delay="0"/>
                                  </p:stCondLst>
                                  <p:childTnLst>
                                    <p:set>
                                      <p:cBhvr>
                                        <p:cTn id="174" dur="1" fill="hold">
                                          <p:stCondLst>
                                            <p:cond delay="0"/>
                                          </p:stCondLst>
                                        </p:cTn>
                                        <p:tgtEl>
                                          <p:spTgt spid="27"/>
                                        </p:tgtEl>
                                        <p:attrNameLst>
                                          <p:attrName>style.visibility</p:attrName>
                                        </p:attrNameLst>
                                      </p:cBhvr>
                                      <p:to>
                                        <p:strVal val="visible"/>
                                      </p:to>
                                    </p:set>
                                    <p:animEffect transition="in" filter="diamond(in)">
                                      <p:cBhvr>
                                        <p:cTn id="175" dur="3000"/>
                                        <p:tgtEl>
                                          <p:spTgt spid="27"/>
                                        </p:tgtEl>
                                      </p:cBhvr>
                                    </p:animEffect>
                                  </p:childTnLst>
                                </p:cTn>
                              </p:par>
                              <p:par>
                                <p:cTn id="176" presetID="8" presetClass="entr" presetSubtype="16" fill="hold" grpId="1" nodeType="withEffect">
                                  <p:stCondLst>
                                    <p:cond delay="0"/>
                                  </p:stCondLst>
                                  <p:childTnLst>
                                    <p:set>
                                      <p:cBhvr>
                                        <p:cTn id="177" dur="1" fill="hold">
                                          <p:stCondLst>
                                            <p:cond delay="0"/>
                                          </p:stCondLst>
                                        </p:cTn>
                                        <p:tgtEl>
                                          <p:spTgt spid="28"/>
                                        </p:tgtEl>
                                        <p:attrNameLst>
                                          <p:attrName>style.visibility</p:attrName>
                                        </p:attrNameLst>
                                      </p:cBhvr>
                                      <p:to>
                                        <p:strVal val="visible"/>
                                      </p:to>
                                    </p:set>
                                    <p:animEffect transition="in" filter="diamond(in)">
                                      <p:cBhvr>
                                        <p:cTn id="178" dur="3000"/>
                                        <p:tgtEl>
                                          <p:spTgt spid="28"/>
                                        </p:tgtEl>
                                      </p:cBhvr>
                                    </p:animEffect>
                                  </p:childTnLst>
                                </p:cTn>
                              </p:par>
                              <p:par>
                                <p:cTn id="179" presetID="8" presetClass="entr" presetSubtype="16" fill="hold" grpId="1" nodeType="withEffect">
                                  <p:stCondLst>
                                    <p:cond delay="0"/>
                                  </p:stCondLst>
                                  <p:childTnLst>
                                    <p:set>
                                      <p:cBhvr>
                                        <p:cTn id="180" dur="1" fill="hold">
                                          <p:stCondLst>
                                            <p:cond delay="0"/>
                                          </p:stCondLst>
                                        </p:cTn>
                                        <p:tgtEl>
                                          <p:spTgt spid="29"/>
                                        </p:tgtEl>
                                        <p:attrNameLst>
                                          <p:attrName>style.visibility</p:attrName>
                                        </p:attrNameLst>
                                      </p:cBhvr>
                                      <p:to>
                                        <p:strVal val="visible"/>
                                      </p:to>
                                    </p:set>
                                    <p:animEffect transition="in" filter="diamond(in)">
                                      <p:cBhvr>
                                        <p:cTn id="181" dur="3000"/>
                                        <p:tgtEl>
                                          <p:spTgt spid="29"/>
                                        </p:tgtEl>
                                      </p:cBhvr>
                                    </p:animEffect>
                                  </p:childTnLst>
                                </p:cTn>
                              </p:par>
                              <p:par>
                                <p:cTn id="182" presetID="8" presetClass="entr" presetSubtype="16" fill="hold" grpId="1" nodeType="withEffect">
                                  <p:stCondLst>
                                    <p:cond delay="0"/>
                                  </p:stCondLst>
                                  <p:childTnLst>
                                    <p:set>
                                      <p:cBhvr>
                                        <p:cTn id="183" dur="1" fill="hold">
                                          <p:stCondLst>
                                            <p:cond delay="0"/>
                                          </p:stCondLst>
                                        </p:cTn>
                                        <p:tgtEl>
                                          <p:spTgt spid="30"/>
                                        </p:tgtEl>
                                        <p:attrNameLst>
                                          <p:attrName>style.visibility</p:attrName>
                                        </p:attrNameLst>
                                      </p:cBhvr>
                                      <p:to>
                                        <p:strVal val="visible"/>
                                      </p:to>
                                    </p:set>
                                    <p:animEffect transition="in" filter="diamond(in)">
                                      <p:cBhvr>
                                        <p:cTn id="184" dur="3000"/>
                                        <p:tgtEl>
                                          <p:spTgt spid="30"/>
                                        </p:tgtEl>
                                      </p:cBhvr>
                                    </p:animEffect>
                                  </p:childTnLst>
                                </p:cTn>
                              </p:par>
                              <p:par>
                                <p:cTn id="185" presetID="8" presetClass="emph" presetSubtype="0" fill="hold" grpId="2" nodeType="withEffect">
                                  <p:stCondLst>
                                    <p:cond delay="0"/>
                                  </p:stCondLst>
                                  <p:childTnLst>
                                    <p:animRot by="21600000">
                                      <p:cBhvr>
                                        <p:cTn id="186" dur="3000" fill="hold"/>
                                        <p:tgtEl>
                                          <p:spTgt spid="6"/>
                                        </p:tgtEl>
                                        <p:attrNameLst>
                                          <p:attrName>r</p:attrName>
                                        </p:attrNameLst>
                                      </p:cBhvr>
                                    </p:animRot>
                                  </p:childTnLst>
                                </p:cTn>
                              </p:par>
                              <p:par>
                                <p:cTn id="187" presetID="8" presetClass="emph" presetSubtype="0" fill="hold" grpId="2" nodeType="withEffect">
                                  <p:stCondLst>
                                    <p:cond delay="0"/>
                                  </p:stCondLst>
                                  <p:childTnLst>
                                    <p:animRot by="21600000">
                                      <p:cBhvr>
                                        <p:cTn id="188" dur="3000" fill="hold"/>
                                        <p:tgtEl>
                                          <p:spTgt spid="8"/>
                                        </p:tgtEl>
                                        <p:attrNameLst>
                                          <p:attrName>r</p:attrName>
                                        </p:attrNameLst>
                                      </p:cBhvr>
                                    </p:animRot>
                                  </p:childTnLst>
                                </p:cTn>
                              </p:par>
                              <p:par>
                                <p:cTn id="189" presetID="8" presetClass="emph" presetSubtype="0" fill="hold" grpId="2" nodeType="withEffect">
                                  <p:stCondLst>
                                    <p:cond delay="0"/>
                                  </p:stCondLst>
                                  <p:childTnLst>
                                    <p:animRot by="21600000">
                                      <p:cBhvr>
                                        <p:cTn id="190" dur="3000" fill="hold"/>
                                        <p:tgtEl>
                                          <p:spTgt spid="10"/>
                                        </p:tgtEl>
                                        <p:attrNameLst>
                                          <p:attrName>r</p:attrName>
                                        </p:attrNameLst>
                                      </p:cBhvr>
                                    </p:animRot>
                                  </p:childTnLst>
                                </p:cTn>
                              </p:par>
                              <p:par>
                                <p:cTn id="191" presetID="8" presetClass="emph" presetSubtype="0" fill="hold" grpId="2" nodeType="withEffect">
                                  <p:stCondLst>
                                    <p:cond delay="0"/>
                                  </p:stCondLst>
                                  <p:childTnLst>
                                    <p:animRot by="21600000">
                                      <p:cBhvr>
                                        <p:cTn id="192" dur="3000" fill="hold"/>
                                        <p:tgtEl>
                                          <p:spTgt spid="13"/>
                                        </p:tgtEl>
                                        <p:attrNameLst>
                                          <p:attrName>r</p:attrName>
                                        </p:attrNameLst>
                                      </p:cBhvr>
                                    </p:animRot>
                                  </p:childTnLst>
                                </p:cTn>
                              </p:par>
                              <p:par>
                                <p:cTn id="193" presetID="8" presetClass="emph" presetSubtype="0" fill="hold" grpId="2" nodeType="withEffect">
                                  <p:stCondLst>
                                    <p:cond delay="0"/>
                                  </p:stCondLst>
                                  <p:childTnLst>
                                    <p:animRot by="21600000">
                                      <p:cBhvr>
                                        <p:cTn id="194" dur="3000" fill="hold"/>
                                        <p:tgtEl>
                                          <p:spTgt spid="14"/>
                                        </p:tgtEl>
                                        <p:attrNameLst>
                                          <p:attrName>r</p:attrName>
                                        </p:attrNameLst>
                                      </p:cBhvr>
                                    </p:animRot>
                                  </p:childTnLst>
                                </p:cTn>
                              </p:par>
                              <p:par>
                                <p:cTn id="195" presetID="8" presetClass="emph" presetSubtype="0" fill="hold" grpId="2" nodeType="withEffect">
                                  <p:stCondLst>
                                    <p:cond delay="0"/>
                                  </p:stCondLst>
                                  <p:childTnLst>
                                    <p:animRot by="21600000">
                                      <p:cBhvr>
                                        <p:cTn id="196" dur="3000" fill="hold"/>
                                        <p:tgtEl>
                                          <p:spTgt spid="15"/>
                                        </p:tgtEl>
                                        <p:attrNameLst>
                                          <p:attrName>r</p:attrName>
                                        </p:attrNameLst>
                                      </p:cBhvr>
                                    </p:animRot>
                                  </p:childTnLst>
                                </p:cTn>
                              </p:par>
                              <p:par>
                                <p:cTn id="197" presetID="8" presetClass="emph" presetSubtype="0" fill="hold" grpId="2" nodeType="withEffect">
                                  <p:stCondLst>
                                    <p:cond delay="0"/>
                                  </p:stCondLst>
                                  <p:childTnLst>
                                    <p:animRot by="21600000">
                                      <p:cBhvr>
                                        <p:cTn id="198" dur="3000" fill="hold"/>
                                        <p:tgtEl>
                                          <p:spTgt spid="16"/>
                                        </p:tgtEl>
                                        <p:attrNameLst>
                                          <p:attrName>r</p:attrName>
                                        </p:attrNameLst>
                                      </p:cBhvr>
                                    </p:animRot>
                                  </p:childTnLst>
                                </p:cTn>
                              </p:par>
                              <p:par>
                                <p:cTn id="199" presetID="8" presetClass="emph" presetSubtype="0" fill="hold" grpId="2" nodeType="withEffect">
                                  <p:stCondLst>
                                    <p:cond delay="0"/>
                                  </p:stCondLst>
                                  <p:childTnLst>
                                    <p:animRot by="21600000">
                                      <p:cBhvr>
                                        <p:cTn id="200" dur="3000" fill="hold"/>
                                        <p:tgtEl>
                                          <p:spTgt spid="17"/>
                                        </p:tgtEl>
                                        <p:attrNameLst>
                                          <p:attrName>r</p:attrName>
                                        </p:attrNameLst>
                                      </p:cBhvr>
                                    </p:animRot>
                                  </p:childTnLst>
                                </p:cTn>
                              </p:par>
                              <p:par>
                                <p:cTn id="201" presetID="8" presetClass="emph" presetSubtype="0" fill="hold" grpId="2" nodeType="withEffect">
                                  <p:stCondLst>
                                    <p:cond delay="0"/>
                                  </p:stCondLst>
                                  <p:childTnLst>
                                    <p:animRot by="21600000">
                                      <p:cBhvr>
                                        <p:cTn id="202" dur="3000" fill="hold"/>
                                        <p:tgtEl>
                                          <p:spTgt spid="22"/>
                                        </p:tgtEl>
                                        <p:attrNameLst>
                                          <p:attrName>r</p:attrName>
                                        </p:attrNameLst>
                                      </p:cBhvr>
                                    </p:animRot>
                                  </p:childTnLst>
                                </p:cTn>
                              </p:par>
                              <p:par>
                                <p:cTn id="203" presetID="8" presetClass="emph" presetSubtype="0" fill="hold" grpId="2" nodeType="withEffect">
                                  <p:stCondLst>
                                    <p:cond delay="0"/>
                                  </p:stCondLst>
                                  <p:childTnLst>
                                    <p:animRot by="21600000">
                                      <p:cBhvr>
                                        <p:cTn id="204" dur="3000" fill="hold"/>
                                        <p:tgtEl>
                                          <p:spTgt spid="23"/>
                                        </p:tgtEl>
                                        <p:attrNameLst>
                                          <p:attrName>r</p:attrName>
                                        </p:attrNameLst>
                                      </p:cBhvr>
                                    </p:animRot>
                                  </p:childTnLst>
                                </p:cTn>
                              </p:par>
                              <p:par>
                                <p:cTn id="205" presetID="8" presetClass="emph" presetSubtype="0" fill="hold" grpId="2" nodeType="withEffect">
                                  <p:stCondLst>
                                    <p:cond delay="0"/>
                                  </p:stCondLst>
                                  <p:childTnLst>
                                    <p:animRot by="21600000">
                                      <p:cBhvr>
                                        <p:cTn id="206" dur="3000" fill="hold"/>
                                        <p:tgtEl>
                                          <p:spTgt spid="24"/>
                                        </p:tgtEl>
                                        <p:attrNameLst>
                                          <p:attrName>r</p:attrName>
                                        </p:attrNameLst>
                                      </p:cBhvr>
                                    </p:animRot>
                                  </p:childTnLst>
                                </p:cTn>
                              </p:par>
                              <p:par>
                                <p:cTn id="207" presetID="8" presetClass="emph" presetSubtype="0" fill="hold" grpId="2" nodeType="withEffect">
                                  <p:stCondLst>
                                    <p:cond delay="0"/>
                                  </p:stCondLst>
                                  <p:childTnLst>
                                    <p:animRot by="21600000">
                                      <p:cBhvr>
                                        <p:cTn id="208" dur="3000" fill="hold"/>
                                        <p:tgtEl>
                                          <p:spTgt spid="25"/>
                                        </p:tgtEl>
                                        <p:attrNameLst>
                                          <p:attrName>r</p:attrName>
                                        </p:attrNameLst>
                                      </p:cBhvr>
                                    </p:animRot>
                                  </p:childTnLst>
                                </p:cTn>
                              </p:par>
                              <p:par>
                                <p:cTn id="209" presetID="8" presetClass="emph" presetSubtype="0" fill="hold" grpId="2" nodeType="withEffect">
                                  <p:stCondLst>
                                    <p:cond delay="0"/>
                                  </p:stCondLst>
                                  <p:childTnLst>
                                    <p:animRot by="-21600000">
                                      <p:cBhvr>
                                        <p:cTn id="210" dur="3000" fill="hold"/>
                                        <p:tgtEl>
                                          <p:spTgt spid="7"/>
                                        </p:tgtEl>
                                        <p:attrNameLst>
                                          <p:attrName>r</p:attrName>
                                        </p:attrNameLst>
                                      </p:cBhvr>
                                    </p:animRot>
                                  </p:childTnLst>
                                </p:cTn>
                              </p:par>
                              <p:par>
                                <p:cTn id="211" presetID="8" presetClass="emph" presetSubtype="0" fill="hold" grpId="2" nodeType="withEffect">
                                  <p:stCondLst>
                                    <p:cond delay="0"/>
                                  </p:stCondLst>
                                  <p:childTnLst>
                                    <p:animRot by="-21600000">
                                      <p:cBhvr>
                                        <p:cTn id="212" dur="3000" fill="hold"/>
                                        <p:tgtEl>
                                          <p:spTgt spid="9"/>
                                        </p:tgtEl>
                                        <p:attrNameLst>
                                          <p:attrName>r</p:attrName>
                                        </p:attrNameLst>
                                      </p:cBhvr>
                                    </p:animRot>
                                  </p:childTnLst>
                                </p:cTn>
                              </p:par>
                              <p:par>
                                <p:cTn id="213" presetID="8" presetClass="emph" presetSubtype="0" fill="hold" grpId="2" nodeType="withEffect">
                                  <p:stCondLst>
                                    <p:cond delay="0"/>
                                  </p:stCondLst>
                                  <p:childTnLst>
                                    <p:animRot by="-21600000">
                                      <p:cBhvr>
                                        <p:cTn id="214" dur="3000" fill="hold"/>
                                        <p:tgtEl>
                                          <p:spTgt spid="11"/>
                                        </p:tgtEl>
                                        <p:attrNameLst>
                                          <p:attrName>r</p:attrName>
                                        </p:attrNameLst>
                                      </p:cBhvr>
                                    </p:animRot>
                                  </p:childTnLst>
                                </p:cTn>
                              </p:par>
                              <p:par>
                                <p:cTn id="215" presetID="8" presetClass="emph" presetSubtype="0" fill="hold" grpId="2" nodeType="withEffect">
                                  <p:stCondLst>
                                    <p:cond delay="0"/>
                                  </p:stCondLst>
                                  <p:childTnLst>
                                    <p:animRot by="-21600000">
                                      <p:cBhvr>
                                        <p:cTn id="216" dur="3000" fill="hold"/>
                                        <p:tgtEl>
                                          <p:spTgt spid="12"/>
                                        </p:tgtEl>
                                        <p:attrNameLst>
                                          <p:attrName>r</p:attrName>
                                        </p:attrNameLst>
                                      </p:cBhvr>
                                    </p:animRot>
                                  </p:childTnLst>
                                </p:cTn>
                              </p:par>
                              <p:par>
                                <p:cTn id="217" presetID="8" presetClass="emph" presetSubtype="0" fill="hold" grpId="2" nodeType="withEffect">
                                  <p:stCondLst>
                                    <p:cond delay="0"/>
                                  </p:stCondLst>
                                  <p:childTnLst>
                                    <p:animRot by="-21600000">
                                      <p:cBhvr>
                                        <p:cTn id="218" dur="3000" fill="hold"/>
                                        <p:tgtEl>
                                          <p:spTgt spid="18"/>
                                        </p:tgtEl>
                                        <p:attrNameLst>
                                          <p:attrName>r</p:attrName>
                                        </p:attrNameLst>
                                      </p:cBhvr>
                                    </p:animRot>
                                  </p:childTnLst>
                                </p:cTn>
                              </p:par>
                              <p:par>
                                <p:cTn id="219" presetID="8" presetClass="emph" presetSubtype="0" fill="hold" grpId="2" nodeType="withEffect">
                                  <p:stCondLst>
                                    <p:cond delay="0"/>
                                  </p:stCondLst>
                                  <p:childTnLst>
                                    <p:animRot by="-21600000">
                                      <p:cBhvr>
                                        <p:cTn id="220" dur="3000" fill="hold"/>
                                        <p:tgtEl>
                                          <p:spTgt spid="19"/>
                                        </p:tgtEl>
                                        <p:attrNameLst>
                                          <p:attrName>r</p:attrName>
                                        </p:attrNameLst>
                                      </p:cBhvr>
                                    </p:animRot>
                                  </p:childTnLst>
                                </p:cTn>
                              </p:par>
                              <p:par>
                                <p:cTn id="221" presetID="8" presetClass="emph" presetSubtype="0" fill="hold" grpId="2" nodeType="withEffect">
                                  <p:stCondLst>
                                    <p:cond delay="0"/>
                                  </p:stCondLst>
                                  <p:childTnLst>
                                    <p:animRot by="-21600000">
                                      <p:cBhvr>
                                        <p:cTn id="222" dur="3000" fill="hold"/>
                                        <p:tgtEl>
                                          <p:spTgt spid="20"/>
                                        </p:tgtEl>
                                        <p:attrNameLst>
                                          <p:attrName>r</p:attrName>
                                        </p:attrNameLst>
                                      </p:cBhvr>
                                    </p:animRot>
                                  </p:childTnLst>
                                </p:cTn>
                              </p:par>
                              <p:par>
                                <p:cTn id="223" presetID="8" presetClass="emph" presetSubtype="0" fill="hold" grpId="2" nodeType="withEffect">
                                  <p:stCondLst>
                                    <p:cond delay="0"/>
                                  </p:stCondLst>
                                  <p:childTnLst>
                                    <p:animRot by="-21600000">
                                      <p:cBhvr>
                                        <p:cTn id="224" dur="3000" fill="hold"/>
                                        <p:tgtEl>
                                          <p:spTgt spid="21"/>
                                        </p:tgtEl>
                                        <p:attrNameLst>
                                          <p:attrName>r</p:attrName>
                                        </p:attrNameLst>
                                      </p:cBhvr>
                                    </p:animRot>
                                  </p:childTnLst>
                                </p:cTn>
                              </p:par>
                              <p:par>
                                <p:cTn id="225" presetID="8" presetClass="emph" presetSubtype="0" fill="hold" grpId="2" nodeType="withEffect">
                                  <p:stCondLst>
                                    <p:cond delay="0"/>
                                  </p:stCondLst>
                                  <p:childTnLst>
                                    <p:animRot by="-21600000">
                                      <p:cBhvr>
                                        <p:cTn id="226" dur="3000" fill="hold"/>
                                        <p:tgtEl>
                                          <p:spTgt spid="26"/>
                                        </p:tgtEl>
                                        <p:attrNameLst>
                                          <p:attrName>r</p:attrName>
                                        </p:attrNameLst>
                                      </p:cBhvr>
                                    </p:animRot>
                                  </p:childTnLst>
                                </p:cTn>
                              </p:par>
                              <p:par>
                                <p:cTn id="227" presetID="8" presetClass="emph" presetSubtype="0" fill="hold" grpId="2" nodeType="withEffect">
                                  <p:stCondLst>
                                    <p:cond delay="0"/>
                                  </p:stCondLst>
                                  <p:childTnLst>
                                    <p:animRot by="-21600000">
                                      <p:cBhvr>
                                        <p:cTn id="228" dur="3000" fill="hold"/>
                                        <p:tgtEl>
                                          <p:spTgt spid="27"/>
                                        </p:tgtEl>
                                        <p:attrNameLst>
                                          <p:attrName>r</p:attrName>
                                        </p:attrNameLst>
                                      </p:cBhvr>
                                    </p:animRot>
                                  </p:childTnLst>
                                </p:cTn>
                              </p:par>
                              <p:par>
                                <p:cTn id="229" presetID="8" presetClass="emph" presetSubtype="0" fill="hold" grpId="2" nodeType="withEffect">
                                  <p:stCondLst>
                                    <p:cond delay="0"/>
                                  </p:stCondLst>
                                  <p:childTnLst>
                                    <p:animRot by="-21600000">
                                      <p:cBhvr>
                                        <p:cTn id="230" dur="3000" fill="hold"/>
                                        <p:tgtEl>
                                          <p:spTgt spid="28"/>
                                        </p:tgtEl>
                                        <p:attrNameLst>
                                          <p:attrName>r</p:attrName>
                                        </p:attrNameLst>
                                      </p:cBhvr>
                                    </p:animRot>
                                  </p:childTnLst>
                                </p:cTn>
                              </p:par>
                              <p:par>
                                <p:cTn id="231" presetID="8" presetClass="emph" presetSubtype="0" fill="hold" grpId="2" nodeType="withEffect">
                                  <p:stCondLst>
                                    <p:cond delay="0"/>
                                  </p:stCondLst>
                                  <p:childTnLst>
                                    <p:animRot by="-21600000">
                                      <p:cBhvr>
                                        <p:cTn id="232" dur="3000" fill="hold"/>
                                        <p:tgtEl>
                                          <p:spTgt spid="29"/>
                                        </p:tgtEl>
                                        <p:attrNameLst>
                                          <p:attrName>r</p:attrName>
                                        </p:attrNameLst>
                                      </p:cBhvr>
                                    </p:animRot>
                                  </p:childTnLst>
                                </p:cTn>
                              </p:par>
                              <p:par>
                                <p:cTn id="233" presetID="35" presetClass="entr" presetSubtype="0" fill="hold" grpId="2" nodeType="withEffect">
                                  <p:stCondLst>
                                    <p:cond delay="0"/>
                                  </p:stCondLst>
                                  <p:childTnLst>
                                    <p:set>
                                      <p:cBhvr>
                                        <p:cTn id="234" dur="1" fill="hold">
                                          <p:stCondLst>
                                            <p:cond delay="0"/>
                                          </p:stCondLst>
                                        </p:cTn>
                                        <p:tgtEl>
                                          <p:spTgt spid="30"/>
                                        </p:tgtEl>
                                        <p:attrNameLst>
                                          <p:attrName>style.visibility</p:attrName>
                                        </p:attrNameLst>
                                      </p:cBhvr>
                                      <p:to>
                                        <p:strVal val="visible"/>
                                      </p:to>
                                    </p:set>
                                    <p:animEffect transition="in" filter="fade">
                                      <p:cBhvr>
                                        <p:cTn id="235" dur="3000"/>
                                        <p:tgtEl>
                                          <p:spTgt spid="30"/>
                                        </p:tgtEl>
                                      </p:cBhvr>
                                    </p:animEffect>
                                    <p:anim calcmode="lin" valueType="num">
                                      <p:cBhvr>
                                        <p:cTn id="236" dur="3000" fill="hold"/>
                                        <p:tgtEl>
                                          <p:spTgt spid="30"/>
                                        </p:tgtEl>
                                        <p:attrNameLst>
                                          <p:attrName>style.rotation</p:attrName>
                                        </p:attrNameLst>
                                      </p:cBhvr>
                                      <p:tavLst>
                                        <p:tav tm="0">
                                          <p:val>
                                            <p:fltVal val="720"/>
                                          </p:val>
                                        </p:tav>
                                        <p:tav tm="100000">
                                          <p:val>
                                            <p:fltVal val="0"/>
                                          </p:val>
                                        </p:tav>
                                      </p:tavLst>
                                    </p:anim>
                                    <p:anim calcmode="lin" valueType="num">
                                      <p:cBhvr>
                                        <p:cTn id="237" dur="3000" fill="hold"/>
                                        <p:tgtEl>
                                          <p:spTgt spid="30"/>
                                        </p:tgtEl>
                                        <p:attrNameLst>
                                          <p:attrName>ppt_h</p:attrName>
                                        </p:attrNameLst>
                                      </p:cBhvr>
                                      <p:tavLst>
                                        <p:tav tm="0">
                                          <p:val>
                                            <p:fltVal val="0"/>
                                          </p:val>
                                        </p:tav>
                                        <p:tav tm="100000">
                                          <p:val>
                                            <p:strVal val="#ppt_h"/>
                                          </p:val>
                                        </p:tav>
                                      </p:tavLst>
                                    </p:anim>
                                    <p:anim calcmode="lin" valueType="num">
                                      <p:cBhvr>
                                        <p:cTn id="238" dur="3000" fill="hold"/>
                                        <p:tgtEl>
                                          <p:spTgt spid="30"/>
                                        </p:tgtEl>
                                        <p:attrNameLst>
                                          <p:attrName>ppt_w</p:attrName>
                                        </p:attrNameLst>
                                      </p:cBhvr>
                                      <p:tavLst>
                                        <p:tav tm="0">
                                          <p:val>
                                            <p:fltVal val="0"/>
                                          </p:val>
                                        </p:tav>
                                        <p:tav tm="100000">
                                          <p:val>
                                            <p:strVal val="#ppt_w"/>
                                          </p:val>
                                        </p:tav>
                                      </p:tavLst>
                                    </p:anim>
                                  </p:childTnLst>
                                </p:cTn>
                              </p:par>
                            </p:childTnLst>
                          </p:cTn>
                        </p:par>
                        <p:par>
                          <p:cTn id="239" fill="hold">
                            <p:stCondLst>
                              <p:cond delay="3000"/>
                            </p:stCondLst>
                            <p:childTnLst>
                              <p:par>
                                <p:cTn id="240" presetID="2" presetClass="exit" presetSubtype="6" fill="hold" grpId="3" nodeType="afterEffect">
                                  <p:stCondLst>
                                    <p:cond delay="0"/>
                                  </p:stCondLst>
                                  <p:childTnLst>
                                    <p:anim calcmode="lin" valueType="num">
                                      <p:cBhvr additive="base">
                                        <p:cTn id="241" dur="3000"/>
                                        <p:tgtEl>
                                          <p:spTgt spid="6"/>
                                        </p:tgtEl>
                                        <p:attrNameLst>
                                          <p:attrName>ppt_x</p:attrName>
                                        </p:attrNameLst>
                                      </p:cBhvr>
                                      <p:tavLst>
                                        <p:tav tm="0">
                                          <p:val>
                                            <p:strVal val="ppt_x"/>
                                          </p:val>
                                        </p:tav>
                                        <p:tav tm="100000">
                                          <p:val>
                                            <p:strVal val="1+ppt_w/2"/>
                                          </p:val>
                                        </p:tav>
                                      </p:tavLst>
                                    </p:anim>
                                    <p:anim calcmode="lin" valueType="num">
                                      <p:cBhvr additive="base">
                                        <p:cTn id="242" dur="3000"/>
                                        <p:tgtEl>
                                          <p:spTgt spid="6"/>
                                        </p:tgtEl>
                                        <p:attrNameLst>
                                          <p:attrName>ppt_y</p:attrName>
                                        </p:attrNameLst>
                                      </p:cBhvr>
                                      <p:tavLst>
                                        <p:tav tm="0">
                                          <p:val>
                                            <p:strVal val="ppt_y"/>
                                          </p:val>
                                        </p:tav>
                                        <p:tav tm="100000">
                                          <p:val>
                                            <p:strVal val="1+ppt_h/2"/>
                                          </p:val>
                                        </p:tav>
                                      </p:tavLst>
                                    </p:anim>
                                    <p:set>
                                      <p:cBhvr>
                                        <p:cTn id="243" dur="1" fill="hold">
                                          <p:stCondLst>
                                            <p:cond delay="2999"/>
                                          </p:stCondLst>
                                        </p:cTn>
                                        <p:tgtEl>
                                          <p:spTgt spid="6"/>
                                        </p:tgtEl>
                                        <p:attrNameLst>
                                          <p:attrName>style.visibility</p:attrName>
                                        </p:attrNameLst>
                                      </p:cBhvr>
                                      <p:to>
                                        <p:strVal val="hidden"/>
                                      </p:to>
                                    </p:set>
                                  </p:childTnLst>
                                </p:cTn>
                              </p:par>
                              <p:par>
                                <p:cTn id="244" presetID="2" presetClass="exit" presetSubtype="6" fill="hold" grpId="3" nodeType="withEffect">
                                  <p:stCondLst>
                                    <p:cond delay="0"/>
                                  </p:stCondLst>
                                  <p:childTnLst>
                                    <p:anim calcmode="lin" valueType="num">
                                      <p:cBhvr additive="base">
                                        <p:cTn id="245" dur="3000"/>
                                        <p:tgtEl>
                                          <p:spTgt spid="10"/>
                                        </p:tgtEl>
                                        <p:attrNameLst>
                                          <p:attrName>ppt_x</p:attrName>
                                        </p:attrNameLst>
                                      </p:cBhvr>
                                      <p:tavLst>
                                        <p:tav tm="0">
                                          <p:val>
                                            <p:strVal val="ppt_x"/>
                                          </p:val>
                                        </p:tav>
                                        <p:tav tm="100000">
                                          <p:val>
                                            <p:strVal val="1+ppt_w/2"/>
                                          </p:val>
                                        </p:tav>
                                      </p:tavLst>
                                    </p:anim>
                                    <p:anim calcmode="lin" valueType="num">
                                      <p:cBhvr additive="base">
                                        <p:cTn id="246" dur="3000"/>
                                        <p:tgtEl>
                                          <p:spTgt spid="10"/>
                                        </p:tgtEl>
                                        <p:attrNameLst>
                                          <p:attrName>ppt_y</p:attrName>
                                        </p:attrNameLst>
                                      </p:cBhvr>
                                      <p:tavLst>
                                        <p:tav tm="0">
                                          <p:val>
                                            <p:strVal val="ppt_y"/>
                                          </p:val>
                                        </p:tav>
                                        <p:tav tm="100000">
                                          <p:val>
                                            <p:strVal val="1+ppt_h/2"/>
                                          </p:val>
                                        </p:tav>
                                      </p:tavLst>
                                    </p:anim>
                                    <p:set>
                                      <p:cBhvr>
                                        <p:cTn id="247" dur="1" fill="hold">
                                          <p:stCondLst>
                                            <p:cond delay="2999"/>
                                          </p:stCondLst>
                                        </p:cTn>
                                        <p:tgtEl>
                                          <p:spTgt spid="10"/>
                                        </p:tgtEl>
                                        <p:attrNameLst>
                                          <p:attrName>style.visibility</p:attrName>
                                        </p:attrNameLst>
                                      </p:cBhvr>
                                      <p:to>
                                        <p:strVal val="hidden"/>
                                      </p:to>
                                    </p:set>
                                  </p:childTnLst>
                                </p:cTn>
                              </p:par>
                              <p:par>
                                <p:cTn id="248" presetID="2" presetClass="exit" presetSubtype="6" fill="hold" grpId="3" nodeType="withEffect">
                                  <p:stCondLst>
                                    <p:cond delay="0"/>
                                  </p:stCondLst>
                                  <p:childTnLst>
                                    <p:anim calcmode="lin" valueType="num">
                                      <p:cBhvr additive="base">
                                        <p:cTn id="249" dur="3000"/>
                                        <p:tgtEl>
                                          <p:spTgt spid="14"/>
                                        </p:tgtEl>
                                        <p:attrNameLst>
                                          <p:attrName>ppt_x</p:attrName>
                                        </p:attrNameLst>
                                      </p:cBhvr>
                                      <p:tavLst>
                                        <p:tav tm="0">
                                          <p:val>
                                            <p:strVal val="ppt_x"/>
                                          </p:val>
                                        </p:tav>
                                        <p:tav tm="100000">
                                          <p:val>
                                            <p:strVal val="1+ppt_w/2"/>
                                          </p:val>
                                        </p:tav>
                                      </p:tavLst>
                                    </p:anim>
                                    <p:anim calcmode="lin" valueType="num">
                                      <p:cBhvr additive="base">
                                        <p:cTn id="250" dur="3000"/>
                                        <p:tgtEl>
                                          <p:spTgt spid="14"/>
                                        </p:tgtEl>
                                        <p:attrNameLst>
                                          <p:attrName>ppt_y</p:attrName>
                                        </p:attrNameLst>
                                      </p:cBhvr>
                                      <p:tavLst>
                                        <p:tav tm="0">
                                          <p:val>
                                            <p:strVal val="ppt_y"/>
                                          </p:val>
                                        </p:tav>
                                        <p:tav tm="100000">
                                          <p:val>
                                            <p:strVal val="1+ppt_h/2"/>
                                          </p:val>
                                        </p:tav>
                                      </p:tavLst>
                                    </p:anim>
                                    <p:set>
                                      <p:cBhvr>
                                        <p:cTn id="251" dur="1" fill="hold">
                                          <p:stCondLst>
                                            <p:cond delay="2999"/>
                                          </p:stCondLst>
                                        </p:cTn>
                                        <p:tgtEl>
                                          <p:spTgt spid="14"/>
                                        </p:tgtEl>
                                        <p:attrNameLst>
                                          <p:attrName>style.visibility</p:attrName>
                                        </p:attrNameLst>
                                      </p:cBhvr>
                                      <p:to>
                                        <p:strVal val="hidden"/>
                                      </p:to>
                                    </p:set>
                                  </p:childTnLst>
                                </p:cTn>
                              </p:par>
                              <p:par>
                                <p:cTn id="252" presetID="2" presetClass="exit" presetSubtype="6" fill="hold" grpId="3" nodeType="withEffect">
                                  <p:stCondLst>
                                    <p:cond delay="0"/>
                                  </p:stCondLst>
                                  <p:childTnLst>
                                    <p:anim calcmode="lin" valueType="num">
                                      <p:cBhvr additive="base">
                                        <p:cTn id="253" dur="3000"/>
                                        <p:tgtEl>
                                          <p:spTgt spid="15"/>
                                        </p:tgtEl>
                                        <p:attrNameLst>
                                          <p:attrName>ppt_x</p:attrName>
                                        </p:attrNameLst>
                                      </p:cBhvr>
                                      <p:tavLst>
                                        <p:tav tm="0">
                                          <p:val>
                                            <p:strVal val="ppt_x"/>
                                          </p:val>
                                        </p:tav>
                                        <p:tav tm="100000">
                                          <p:val>
                                            <p:strVal val="1+ppt_w/2"/>
                                          </p:val>
                                        </p:tav>
                                      </p:tavLst>
                                    </p:anim>
                                    <p:anim calcmode="lin" valueType="num">
                                      <p:cBhvr additive="base">
                                        <p:cTn id="254" dur="3000"/>
                                        <p:tgtEl>
                                          <p:spTgt spid="15"/>
                                        </p:tgtEl>
                                        <p:attrNameLst>
                                          <p:attrName>ppt_y</p:attrName>
                                        </p:attrNameLst>
                                      </p:cBhvr>
                                      <p:tavLst>
                                        <p:tav tm="0">
                                          <p:val>
                                            <p:strVal val="ppt_y"/>
                                          </p:val>
                                        </p:tav>
                                        <p:tav tm="100000">
                                          <p:val>
                                            <p:strVal val="1+ppt_h/2"/>
                                          </p:val>
                                        </p:tav>
                                      </p:tavLst>
                                    </p:anim>
                                    <p:set>
                                      <p:cBhvr>
                                        <p:cTn id="255" dur="1" fill="hold">
                                          <p:stCondLst>
                                            <p:cond delay="2999"/>
                                          </p:stCondLst>
                                        </p:cTn>
                                        <p:tgtEl>
                                          <p:spTgt spid="15"/>
                                        </p:tgtEl>
                                        <p:attrNameLst>
                                          <p:attrName>style.visibility</p:attrName>
                                        </p:attrNameLst>
                                      </p:cBhvr>
                                      <p:to>
                                        <p:strVal val="hidden"/>
                                      </p:to>
                                    </p:set>
                                  </p:childTnLst>
                                </p:cTn>
                              </p:par>
                              <p:par>
                                <p:cTn id="256" presetID="2" presetClass="exit" presetSubtype="6" fill="hold" grpId="3" nodeType="withEffect">
                                  <p:stCondLst>
                                    <p:cond delay="0"/>
                                  </p:stCondLst>
                                  <p:childTnLst>
                                    <p:anim calcmode="lin" valueType="num">
                                      <p:cBhvr additive="base">
                                        <p:cTn id="257" dur="3000"/>
                                        <p:tgtEl>
                                          <p:spTgt spid="16"/>
                                        </p:tgtEl>
                                        <p:attrNameLst>
                                          <p:attrName>ppt_x</p:attrName>
                                        </p:attrNameLst>
                                      </p:cBhvr>
                                      <p:tavLst>
                                        <p:tav tm="0">
                                          <p:val>
                                            <p:strVal val="ppt_x"/>
                                          </p:val>
                                        </p:tav>
                                        <p:tav tm="100000">
                                          <p:val>
                                            <p:strVal val="1+ppt_w/2"/>
                                          </p:val>
                                        </p:tav>
                                      </p:tavLst>
                                    </p:anim>
                                    <p:anim calcmode="lin" valueType="num">
                                      <p:cBhvr additive="base">
                                        <p:cTn id="258" dur="3000"/>
                                        <p:tgtEl>
                                          <p:spTgt spid="16"/>
                                        </p:tgtEl>
                                        <p:attrNameLst>
                                          <p:attrName>ppt_y</p:attrName>
                                        </p:attrNameLst>
                                      </p:cBhvr>
                                      <p:tavLst>
                                        <p:tav tm="0">
                                          <p:val>
                                            <p:strVal val="ppt_y"/>
                                          </p:val>
                                        </p:tav>
                                        <p:tav tm="100000">
                                          <p:val>
                                            <p:strVal val="1+ppt_h/2"/>
                                          </p:val>
                                        </p:tav>
                                      </p:tavLst>
                                    </p:anim>
                                    <p:set>
                                      <p:cBhvr>
                                        <p:cTn id="259" dur="1" fill="hold">
                                          <p:stCondLst>
                                            <p:cond delay="2999"/>
                                          </p:stCondLst>
                                        </p:cTn>
                                        <p:tgtEl>
                                          <p:spTgt spid="16"/>
                                        </p:tgtEl>
                                        <p:attrNameLst>
                                          <p:attrName>style.visibility</p:attrName>
                                        </p:attrNameLst>
                                      </p:cBhvr>
                                      <p:to>
                                        <p:strVal val="hidden"/>
                                      </p:to>
                                    </p:set>
                                  </p:childTnLst>
                                </p:cTn>
                              </p:par>
                              <p:par>
                                <p:cTn id="260" presetID="2" presetClass="exit" presetSubtype="6" fill="hold" grpId="3" nodeType="withEffect">
                                  <p:stCondLst>
                                    <p:cond delay="0"/>
                                  </p:stCondLst>
                                  <p:childTnLst>
                                    <p:anim calcmode="lin" valueType="num">
                                      <p:cBhvr additive="base">
                                        <p:cTn id="261" dur="3000"/>
                                        <p:tgtEl>
                                          <p:spTgt spid="17"/>
                                        </p:tgtEl>
                                        <p:attrNameLst>
                                          <p:attrName>ppt_x</p:attrName>
                                        </p:attrNameLst>
                                      </p:cBhvr>
                                      <p:tavLst>
                                        <p:tav tm="0">
                                          <p:val>
                                            <p:strVal val="ppt_x"/>
                                          </p:val>
                                        </p:tav>
                                        <p:tav tm="100000">
                                          <p:val>
                                            <p:strVal val="1+ppt_w/2"/>
                                          </p:val>
                                        </p:tav>
                                      </p:tavLst>
                                    </p:anim>
                                    <p:anim calcmode="lin" valueType="num">
                                      <p:cBhvr additive="base">
                                        <p:cTn id="262" dur="3000"/>
                                        <p:tgtEl>
                                          <p:spTgt spid="17"/>
                                        </p:tgtEl>
                                        <p:attrNameLst>
                                          <p:attrName>ppt_y</p:attrName>
                                        </p:attrNameLst>
                                      </p:cBhvr>
                                      <p:tavLst>
                                        <p:tav tm="0">
                                          <p:val>
                                            <p:strVal val="ppt_y"/>
                                          </p:val>
                                        </p:tav>
                                        <p:tav tm="100000">
                                          <p:val>
                                            <p:strVal val="1+ppt_h/2"/>
                                          </p:val>
                                        </p:tav>
                                      </p:tavLst>
                                    </p:anim>
                                    <p:set>
                                      <p:cBhvr>
                                        <p:cTn id="263" dur="1" fill="hold">
                                          <p:stCondLst>
                                            <p:cond delay="2999"/>
                                          </p:stCondLst>
                                        </p:cTn>
                                        <p:tgtEl>
                                          <p:spTgt spid="17"/>
                                        </p:tgtEl>
                                        <p:attrNameLst>
                                          <p:attrName>style.visibility</p:attrName>
                                        </p:attrNameLst>
                                      </p:cBhvr>
                                      <p:to>
                                        <p:strVal val="hidden"/>
                                      </p:to>
                                    </p:set>
                                  </p:childTnLst>
                                </p:cTn>
                              </p:par>
                              <p:par>
                                <p:cTn id="264" presetID="2" presetClass="exit" presetSubtype="9" fill="hold" grpId="3" nodeType="withEffect">
                                  <p:stCondLst>
                                    <p:cond delay="0"/>
                                  </p:stCondLst>
                                  <p:childTnLst>
                                    <p:anim calcmode="lin" valueType="num">
                                      <p:cBhvr additive="base">
                                        <p:cTn id="265" dur="3000"/>
                                        <p:tgtEl>
                                          <p:spTgt spid="7"/>
                                        </p:tgtEl>
                                        <p:attrNameLst>
                                          <p:attrName>ppt_x</p:attrName>
                                        </p:attrNameLst>
                                      </p:cBhvr>
                                      <p:tavLst>
                                        <p:tav tm="0">
                                          <p:val>
                                            <p:strVal val="ppt_x"/>
                                          </p:val>
                                        </p:tav>
                                        <p:tav tm="100000">
                                          <p:val>
                                            <p:strVal val="0-ppt_w/2"/>
                                          </p:val>
                                        </p:tav>
                                      </p:tavLst>
                                    </p:anim>
                                    <p:anim calcmode="lin" valueType="num">
                                      <p:cBhvr additive="base">
                                        <p:cTn id="266" dur="3000"/>
                                        <p:tgtEl>
                                          <p:spTgt spid="7"/>
                                        </p:tgtEl>
                                        <p:attrNameLst>
                                          <p:attrName>ppt_y</p:attrName>
                                        </p:attrNameLst>
                                      </p:cBhvr>
                                      <p:tavLst>
                                        <p:tav tm="0">
                                          <p:val>
                                            <p:strVal val="ppt_y"/>
                                          </p:val>
                                        </p:tav>
                                        <p:tav tm="100000">
                                          <p:val>
                                            <p:strVal val="0-ppt_h/2"/>
                                          </p:val>
                                        </p:tav>
                                      </p:tavLst>
                                    </p:anim>
                                    <p:set>
                                      <p:cBhvr>
                                        <p:cTn id="267" dur="1" fill="hold">
                                          <p:stCondLst>
                                            <p:cond delay="2999"/>
                                          </p:stCondLst>
                                        </p:cTn>
                                        <p:tgtEl>
                                          <p:spTgt spid="7"/>
                                        </p:tgtEl>
                                        <p:attrNameLst>
                                          <p:attrName>style.visibility</p:attrName>
                                        </p:attrNameLst>
                                      </p:cBhvr>
                                      <p:to>
                                        <p:strVal val="hidden"/>
                                      </p:to>
                                    </p:set>
                                  </p:childTnLst>
                                </p:cTn>
                              </p:par>
                              <p:par>
                                <p:cTn id="268" presetID="2" presetClass="exit" presetSubtype="9" fill="hold" grpId="3" nodeType="withEffect">
                                  <p:stCondLst>
                                    <p:cond delay="0"/>
                                  </p:stCondLst>
                                  <p:childTnLst>
                                    <p:anim calcmode="lin" valueType="num">
                                      <p:cBhvr additive="base">
                                        <p:cTn id="269" dur="3000"/>
                                        <p:tgtEl>
                                          <p:spTgt spid="12"/>
                                        </p:tgtEl>
                                        <p:attrNameLst>
                                          <p:attrName>ppt_x</p:attrName>
                                        </p:attrNameLst>
                                      </p:cBhvr>
                                      <p:tavLst>
                                        <p:tav tm="0">
                                          <p:val>
                                            <p:strVal val="ppt_x"/>
                                          </p:val>
                                        </p:tav>
                                        <p:tav tm="100000">
                                          <p:val>
                                            <p:strVal val="0-ppt_w/2"/>
                                          </p:val>
                                        </p:tav>
                                      </p:tavLst>
                                    </p:anim>
                                    <p:anim calcmode="lin" valueType="num">
                                      <p:cBhvr additive="base">
                                        <p:cTn id="270" dur="3000"/>
                                        <p:tgtEl>
                                          <p:spTgt spid="12"/>
                                        </p:tgtEl>
                                        <p:attrNameLst>
                                          <p:attrName>ppt_y</p:attrName>
                                        </p:attrNameLst>
                                      </p:cBhvr>
                                      <p:tavLst>
                                        <p:tav tm="0">
                                          <p:val>
                                            <p:strVal val="ppt_y"/>
                                          </p:val>
                                        </p:tav>
                                        <p:tav tm="100000">
                                          <p:val>
                                            <p:strVal val="0-ppt_h/2"/>
                                          </p:val>
                                        </p:tav>
                                      </p:tavLst>
                                    </p:anim>
                                    <p:set>
                                      <p:cBhvr>
                                        <p:cTn id="271" dur="1" fill="hold">
                                          <p:stCondLst>
                                            <p:cond delay="2999"/>
                                          </p:stCondLst>
                                        </p:cTn>
                                        <p:tgtEl>
                                          <p:spTgt spid="12"/>
                                        </p:tgtEl>
                                        <p:attrNameLst>
                                          <p:attrName>style.visibility</p:attrName>
                                        </p:attrNameLst>
                                      </p:cBhvr>
                                      <p:to>
                                        <p:strVal val="hidden"/>
                                      </p:to>
                                    </p:set>
                                  </p:childTnLst>
                                </p:cTn>
                              </p:par>
                              <p:par>
                                <p:cTn id="272" presetID="2" presetClass="exit" presetSubtype="9" fill="hold" grpId="3" nodeType="withEffect">
                                  <p:stCondLst>
                                    <p:cond delay="0"/>
                                  </p:stCondLst>
                                  <p:childTnLst>
                                    <p:anim calcmode="lin" valueType="num">
                                      <p:cBhvr additive="base">
                                        <p:cTn id="273" dur="3000"/>
                                        <p:tgtEl>
                                          <p:spTgt spid="26"/>
                                        </p:tgtEl>
                                        <p:attrNameLst>
                                          <p:attrName>ppt_x</p:attrName>
                                        </p:attrNameLst>
                                      </p:cBhvr>
                                      <p:tavLst>
                                        <p:tav tm="0">
                                          <p:val>
                                            <p:strVal val="ppt_x"/>
                                          </p:val>
                                        </p:tav>
                                        <p:tav tm="100000">
                                          <p:val>
                                            <p:strVal val="0-ppt_w/2"/>
                                          </p:val>
                                        </p:tav>
                                      </p:tavLst>
                                    </p:anim>
                                    <p:anim calcmode="lin" valueType="num">
                                      <p:cBhvr additive="base">
                                        <p:cTn id="274" dur="3000"/>
                                        <p:tgtEl>
                                          <p:spTgt spid="26"/>
                                        </p:tgtEl>
                                        <p:attrNameLst>
                                          <p:attrName>ppt_y</p:attrName>
                                        </p:attrNameLst>
                                      </p:cBhvr>
                                      <p:tavLst>
                                        <p:tav tm="0">
                                          <p:val>
                                            <p:strVal val="ppt_y"/>
                                          </p:val>
                                        </p:tav>
                                        <p:tav tm="100000">
                                          <p:val>
                                            <p:strVal val="0-ppt_h/2"/>
                                          </p:val>
                                        </p:tav>
                                      </p:tavLst>
                                    </p:anim>
                                    <p:set>
                                      <p:cBhvr>
                                        <p:cTn id="275" dur="1" fill="hold">
                                          <p:stCondLst>
                                            <p:cond delay="2999"/>
                                          </p:stCondLst>
                                        </p:cTn>
                                        <p:tgtEl>
                                          <p:spTgt spid="26"/>
                                        </p:tgtEl>
                                        <p:attrNameLst>
                                          <p:attrName>style.visibility</p:attrName>
                                        </p:attrNameLst>
                                      </p:cBhvr>
                                      <p:to>
                                        <p:strVal val="hidden"/>
                                      </p:to>
                                    </p:set>
                                  </p:childTnLst>
                                </p:cTn>
                              </p:par>
                              <p:par>
                                <p:cTn id="276" presetID="2" presetClass="exit" presetSubtype="9" fill="hold" grpId="3" nodeType="withEffect">
                                  <p:stCondLst>
                                    <p:cond delay="0"/>
                                  </p:stCondLst>
                                  <p:childTnLst>
                                    <p:anim calcmode="lin" valueType="num">
                                      <p:cBhvr additive="base">
                                        <p:cTn id="277" dur="3000"/>
                                        <p:tgtEl>
                                          <p:spTgt spid="27"/>
                                        </p:tgtEl>
                                        <p:attrNameLst>
                                          <p:attrName>ppt_x</p:attrName>
                                        </p:attrNameLst>
                                      </p:cBhvr>
                                      <p:tavLst>
                                        <p:tav tm="0">
                                          <p:val>
                                            <p:strVal val="ppt_x"/>
                                          </p:val>
                                        </p:tav>
                                        <p:tav tm="100000">
                                          <p:val>
                                            <p:strVal val="0-ppt_w/2"/>
                                          </p:val>
                                        </p:tav>
                                      </p:tavLst>
                                    </p:anim>
                                    <p:anim calcmode="lin" valueType="num">
                                      <p:cBhvr additive="base">
                                        <p:cTn id="278" dur="3000"/>
                                        <p:tgtEl>
                                          <p:spTgt spid="27"/>
                                        </p:tgtEl>
                                        <p:attrNameLst>
                                          <p:attrName>ppt_y</p:attrName>
                                        </p:attrNameLst>
                                      </p:cBhvr>
                                      <p:tavLst>
                                        <p:tav tm="0">
                                          <p:val>
                                            <p:strVal val="ppt_y"/>
                                          </p:val>
                                        </p:tav>
                                        <p:tav tm="100000">
                                          <p:val>
                                            <p:strVal val="0-ppt_h/2"/>
                                          </p:val>
                                        </p:tav>
                                      </p:tavLst>
                                    </p:anim>
                                    <p:set>
                                      <p:cBhvr>
                                        <p:cTn id="279" dur="1" fill="hold">
                                          <p:stCondLst>
                                            <p:cond delay="2999"/>
                                          </p:stCondLst>
                                        </p:cTn>
                                        <p:tgtEl>
                                          <p:spTgt spid="27"/>
                                        </p:tgtEl>
                                        <p:attrNameLst>
                                          <p:attrName>style.visibility</p:attrName>
                                        </p:attrNameLst>
                                      </p:cBhvr>
                                      <p:to>
                                        <p:strVal val="hidden"/>
                                      </p:to>
                                    </p:set>
                                  </p:childTnLst>
                                </p:cTn>
                              </p:par>
                              <p:par>
                                <p:cTn id="280" presetID="2" presetClass="exit" presetSubtype="9" fill="hold" grpId="3" nodeType="withEffect">
                                  <p:stCondLst>
                                    <p:cond delay="0"/>
                                  </p:stCondLst>
                                  <p:childTnLst>
                                    <p:anim calcmode="lin" valueType="num">
                                      <p:cBhvr additive="base">
                                        <p:cTn id="281" dur="3000"/>
                                        <p:tgtEl>
                                          <p:spTgt spid="28"/>
                                        </p:tgtEl>
                                        <p:attrNameLst>
                                          <p:attrName>ppt_x</p:attrName>
                                        </p:attrNameLst>
                                      </p:cBhvr>
                                      <p:tavLst>
                                        <p:tav tm="0">
                                          <p:val>
                                            <p:strVal val="ppt_x"/>
                                          </p:val>
                                        </p:tav>
                                        <p:tav tm="100000">
                                          <p:val>
                                            <p:strVal val="0-ppt_w/2"/>
                                          </p:val>
                                        </p:tav>
                                      </p:tavLst>
                                    </p:anim>
                                    <p:anim calcmode="lin" valueType="num">
                                      <p:cBhvr additive="base">
                                        <p:cTn id="282" dur="3000"/>
                                        <p:tgtEl>
                                          <p:spTgt spid="28"/>
                                        </p:tgtEl>
                                        <p:attrNameLst>
                                          <p:attrName>ppt_y</p:attrName>
                                        </p:attrNameLst>
                                      </p:cBhvr>
                                      <p:tavLst>
                                        <p:tav tm="0">
                                          <p:val>
                                            <p:strVal val="ppt_y"/>
                                          </p:val>
                                        </p:tav>
                                        <p:tav tm="100000">
                                          <p:val>
                                            <p:strVal val="0-ppt_h/2"/>
                                          </p:val>
                                        </p:tav>
                                      </p:tavLst>
                                    </p:anim>
                                    <p:set>
                                      <p:cBhvr>
                                        <p:cTn id="283" dur="1" fill="hold">
                                          <p:stCondLst>
                                            <p:cond delay="2999"/>
                                          </p:stCondLst>
                                        </p:cTn>
                                        <p:tgtEl>
                                          <p:spTgt spid="28"/>
                                        </p:tgtEl>
                                        <p:attrNameLst>
                                          <p:attrName>style.visibility</p:attrName>
                                        </p:attrNameLst>
                                      </p:cBhvr>
                                      <p:to>
                                        <p:strVal val="hidden"/>
                                      </p:to>
                                    </p:set>
                                  </p:childTnLst>
                                </p:cTn>
                              </p:par>
                              <p:par>
                                <p:cTn id="284" presetID="2" presetClass="exit" presetSubtype="9" fill="hold" grpId="3" nodeType="withEffect">
                                  <p:stCondLst>
                                    <p:cond delay="0"/>
                                  </p:stCondLst>
                                  <p:childTnLst>
                                    <p:anim calcmode="lin" valueType="num">
                                      <p:cBhvr additive="base">
                                        <p:cTn id="285" dur="3000"/>
                                        <p:tgtEl>
                                          <p:spTgt spid="29"/>
                                        </p:tgtEl>
                                        <p:attrNameLst>
                                          <p:attrName>ppt_x</p:attrName>
                                        </p:attrNameLst>
                                      </p:cBhvr>
                                      <p:tavLst>
                                        <p:tav tm="0">
                                          <p:val>
                                            <p:strVal val="ppt_x"/>
                                          </p:val>
                                        </p:tav>
                                        <p:tav tm="100000">
                                          <p:val>
                                            <p:strVal val="0-ppt_w/2"/>
                                          </p:val>
                                        </p:tav>
                                      </p:tavLst>
                                    </p:anim>
                                    <p:anim calcmode="lin" valueType="num">
                                      <p:cBhvr additive="base">
                                        <p:cTn id="286" dur="3000"/>
                                        <p:tgtEl>
                                          <p:spTgt spid="29"/>
                                        </p:tgtEl>
                                        <p:attrNameLst>
                                          <p:attrName>ppt_y</p:attrName>
                                        </p:attrNameLst>
                                      </p:cBhvr>
                                      <p:tavLst>
                                        <p:tav tm="0">
                                          <p:val>
                                            <p:strVal val="ppt_y"/>
                                          </p:val>
                                        </p:tav>
                                        <p:tav tm="100000">
                                          <p:val>
                                            <p:strVal val="0-ppt_h/2"/>
                                          </p:val>
                                        </p:tav>
                                      </p:tavLst>
                                    </p:anim>
                                    <p:set>
                                      <p:cBhvr>
                                        <p:cTn id="287" dur="1" fill="hold">
                                          <p:stCondLst>
                                            <p:cond delay="2999"/>
                                          </p:stCondLst>
                                        </p:cTn>
                                        <p:tgtEl>
                                          <p:spTgt spid="29"/>
                                        </p:tgtEl>
                                        <p:attrNameLst>
                                          <p:attrName>style.visibility</p:attrName>
                                        </p:attrNameLst>
                                      </p:cBhvr>
                                      <p:to>
                                        <p:strVal val="hidden"/>
                                      </p:to>
                                    </p:set>
                                  </p:childTnLst>
                                </p:cTn>
                              </p:par>
                              <p:par>
                                <p:cTn id="288" presetID="2" presetClass="exit" presetSubtype="12" fill="hold" grpId="3" nodeType="withEffect">
                                  <p:stCondLst>
                                    <p:cond delay="0"/>
                                  </p:stCondLst>
                                  <p:childTnLst>
                                    <p:anim calcmode="lin" valueType="num">
                                      <p:cBhvr additive="base">
                                        <p:cTn id="289" dur="3000"/>
                                        <p:tgtEl>
                                          <p:spTgt spid="9"/>
                                        </p:tgtEl>
                                        <p:attrNameLst>
                                          <p:attrName>ppt_x</p:attrName>
                                        </p:attrNameLst>
                                      </p:cBhvr>
                                      <p:tavLst>
                                        <p:tav tm="0">
                                          <p:val>
                                            <p:strVal val="ppt_x"/>
                                          </p:val>
                                        </p:tav>
                                        <p:tav tm="100000">
                                          <p:val>
                                            <p:strVal val="0-ppt_w/2"/>
                                          </p:val>
                                        </p:tav>
                                      </p:tavLst>
                                    </p:anim>
                                    <p:anim calcmode="lin" valueType="num">
                                      <p:cBhvr additive="base">
                                        <p:cTn id="290" dur="3000"/>
                                        <p:tgtEl>
                                          <p:spTgt spid="9"/>
                                        </p:tgtEl>
                                        <p:attrNameLst>
                                          <p:attrName>ppt_y</p:attrName>
                                        </p:attrNameLst>
                                      </p:cBhvr>
                                      <p:tavLst>
                                        <p:tav tm="0">
                                          <p:val>
                                            <p:strVal val="ppt_y"/>
                                          </p:val>
                                        </p:tav>
                                        <p:tav tm="100000">
                                          <p:val>
                                            <p:strVal val="1+ppt_h/2"/>
                                          </p:val>
                                        </p:tav>
                                      </p:tavLst>
                                    </p:anim>
                                    <p:set>
                                      <p:cBhvr>
                                        <p:cTn id="291" dur="1" fill="hold">
                                          <p:stCondLst>
                                            <p:cond delay="2999"/>
                                          </p:stCondLst>
                                        </p:cTn>
                                        <p:tgtEl>
                                          <p:spTgt spid="9"/>
                                        </p:tgtEl>
                                        <p:attrNameLst>
                                          <p:attrName>style.visibility</p:attrName>
                                        </p:attrNameLst>
                                      </p:cBhvr>
                                      <p:to>
                                        <p:strVal val="hidden"/>
                                      </p:to>
                                    </p:set>
                                  </p:childTnLst>
                                </p:cTn>
                              </p:par>
                              <p:par>
                                <p:cTn id="292" presetID="2" presetClass="exit" presetSubtype="12" fill="hold" grpId="3" nodeType="withEffect">
                                  <p:stCondLst>
                                    <p:cond delay="0"/>
                                  </p:stCondLst>
                                  <p:childTnLst>
                                    <p:anim calcmode="lin" valueType="num">
                                      <p:cBhvr additive="base">
                                        <p:cTn id="293" dur="3000"/>
                                        <p:tgtEl>
                                          <p:spTgt spid="11"/>
                                        </p:tgtEl>
                                        <p:attrNameLst>
                                          <p:attrName>ppt_x</p:attrName>
                                        </p:attrNameLst>
                                      </p:cBhvr>
                                      <p:tavLst>
                                        <p:tav tm="0">
                                          <p:val>
                                            <p:strVal val="ppt_x"/>
                                          </p:val>
                                        </p:tav>
                                        <p:tav tm="100000">
                                          <p:val>
                                            <p:strVal val="0-ppt_w/2"/>
                                          </p:val>
                                        </p:tav>
                                      </p:tavLst>
                                    </p:anim>
                                    <p:anim calcmode="lin" valueType="num">
                                      <p:cBhvr additive="base">
                                        <p:cTn id="294" dur="3000"/>
                                        <p:tgtEl>
                                          <p:spTgt spid="11"/>
                                        </p:tgtEl>
                                        <p:attrNameLst>
                                          <p:attrName>ppt_y</p:attrName>
                                        </p:attrNameLst>
                                      </p:cBhvr>
                                      <p:tavLst>
                                        <p:tav tm="0">
                                          <p:val>
                                            <p:strVal val="ppt_y"/>
                                          </p:val>
                                        </p:tav>
                                        <p:tav tm="100000">
                                          <p:val>
                                            <p:strVal val="1+ppt_h/2"/>
                                          </p:val>
                                        </p:tav>
                                      </p:tavLst>
                                    </p:anim>
                                    <p:set>
                                      <p:cBhvr>
                                        <p:cTn id="295" dur="1" fill="hold">
                                          <p:stCondLst>
                                            <p:cond delay="2999"/>
                                          </p:stCondLst>
                                        </p:cTn>
                                        <p:tgtEl>
                                          <p:spTgt spid="11"/>
                                        </p:tgtEl>
                                        <p:attrNameLst>
                                          <p:attrName>style.visibility</p:attrName>
                                        </p:attrNameLst>
                                      </p:cBhvr>
                                      <p:to>
                                        <p:strVal val="hidden"/>
                                      </p:to>
                                    </p:set>
                                  </p:childTnLst>
                                </p:cTn>
                              </p:par>
                              <p:par>
                                <p:cTn id="296" presetID="2" presetClass="exit" presetSubtype="12" fill="hold" grpId="3" nodeType="withEffect">
                                  <p:stCondLst>
                                    <p:cond delay="0"/>
                                  </p:stCondLst>
                                  <p:childTnLst>
                                    <p:anim calcmode="lin" valueType="num">
                                      <p:cBhvr additive="base">
                                        <p:cTn id="297" dur="3000"/>
                                        <p:tgtEl>
                                          <p:spTgt spid="18"/>
                                        </p:tgtEl>
                                        <p:attrNameLst>
                                          <p:attrName>ppt_x</p:attrName>
                                        </p:attrNameLst>
                                      </p:cBhvr>
                                      <p:tavLst>
                                        <p:tav tm="0">
                                          <p:val>
                                            <p:strVal val="ppt_x"/>
                                          </p:val>
                                        </p:tav>
                                        <p:tav tm="100000">
                                          <p:val>
                                            <p:strVal val="0-ppt_w/2"/>
                                          </p:val>
                                        </p:tav>
                                      </p:tavLst>
                                    </p:anim>
                                    <p:anim calcmode="lin" valueType="num">
                                      <p:cBhvr additive="base">
                                        <p:cTn id="298" dur="3000"/>
                                        <p:tgtEl>
                                          <p:spTgt spid="18"/>
                                        </p:tgtEl>
                                        <p:attrNameLst>
                                          <p:attrName>ppt_y</p:attrName>
                                        </p:attrNameLst>
                                      </p:cBhvr>
                                      <p:tavLst>
                                        <p:tav tm="0">
                                          <p:val>
                                            <p:strVal val="ppt_y"/>
                                          </p:val>
                                        </p:tav>
                                        <p:tav tm="100000">
                                          <p:val>
                                            <p:strVal val="1+ppt_h/2"/>
                                          </p:val>
                                        </p:tav>
                                      </p:tavLst>
                                    </p:anim>
                                    <p:set>
                                      <p:cBhvr>
                                        <p:cTn id="299" dur="1" fill="hold">
                                          <p:stCondLst>
                                            <p:cond delay="2999"/>
                                          </p:stCondLst>
                                        </p:cTn>
                                        <p:tgtEl>
                                          <p:spTgt spid="18"/>
                                        </p:tgtEl>
                                        <p:attrNameLst>
                                          <p:attrName>style.visibility</p:attrName>
                                        </p:attrNameLst>
                                      </p:cBhvr>
                                      <p:to>
                                        <p:strVal val="hidden"/>
                                      </p:to>
                                    </p:set>
                                  </p:childTnLst>
                                </p:cTn>
                              </p:par>
                              <p:par>
                                <p:cTn id="300" presetID="2" presetClass="exit" presetSubtype="12" fill="hold" grpId="3" nodeType="withEffect">
                                  <p:stCondLst>
                                    <p:cond delay="0"/>
                                  </p:stCondLst>
                                  <p:childTnLst>
                                    <p:anim calcmode="lin" valueType="num">
                                      <p:cBhvr additive="base">
                                        <p:cTn id="301" dur="3000"/>
                                        <p:tgtEl>
                                          <p:spTgt spid="19"/>
                                        </p:tgtEl>
                                        <p:attrNameLst>
                                          <p:attrName>ppt_x</p:attrName>
                                        </p:attrNameLst>
                                      </p:cBhvr>
                                      <p:tavLst>
                                        <p:tav tm="0">
                                          <p:val>
                                            <p:strVal val="ppt_x"/>
                                          </p:val>
                                        </p:tav>
                                        <p:tav tm="100000">
                                          <p:val>
                                            <p:strVal val="0-ppt_w/2"/>
                                          </p:val>
                                        </p:tav>
                                      </p:tavLst>
                                    </p:anim>
                                    <p:anim calcmode="lin" valueType="num">
                                      <p:cBhvr additive="base">
                                        <p:cTn id="302" dur="3000"/>
                                        <p:tgtEl>
                                          <p:spTgt spid="19"/>
                                        </p:tgtEl>
                                        <p:attrNameLst>
                                          <p:attrName>ppt_y</p:attrName>
                                        </p:attrNameLst>
                                      </p:cBhvr>
                                      <p:tavLst>
                                        <p:tav tm="0">
                                          <p:val>
                                            <p:strVal val="ppt_y"/>
                                          </p:val>
                                        </p:tav>
                                        <p:tav tm="100000">
                                          <p:val>
                                            <p:strVal val="1+ppt_h/2"/>
                                          </p:val>
                                        </p:tav>
                                      </p:tavLst>
                                    </p:anim>
                                    <p:set>
                                      <p:cBhvr>
                                        <p:cTn id="303" dur="1" fill="hold">
                                          <p:stCondLst>
                                            <p:cond delay="2999"/>
                                          </p:stCondLst>
                                        </p:cTn>
                                        <p:tgtEl>
                                          <p:spTgt spid="19"/>
                                        </p:tgtEl>
                                        <p:attrNameLst>
                                          <p:attrName>style.visibility</p:attrName>
                                        </p:attrNameLst>
                                      </p:cBhvr>
                                      <p:to>
                                        <p:strVal val="hidden"/>
                                      </p:to>
                                    </p:set>
                                  </p:childTnLst>
                                </p:cTn>
                              </p:par>
                              <p:par>
                                <p:cTn id="304" presetID="2" presetClass="exit" presetSubtype="12" fill="hold" grpId="3" nodeType="withEffect">
                                  <p:stCondLst>
                                    <p:cond delay="0"/>
                                  </p:stCondLst>
                                  <p:childTnLst>
                                    <p:anim calcmode="lin" valueType="num">
                                      <p:cBhvr additive="base">
                                        <p:cTn id="305" dur="3000"/>
                                        <p:tgtEl>
                                          <p:spTgt spid="20"/>
                                        </p:tgtEl>
                                        <p:attrNameLst>
                                          <p:attrName>ppt_x</p:attrName>
                                        </p:attrNameLst>
                                      </p:cBhvr>
                                      <p:tavLst>
                                        <p:tav tm="0">
                                          <p:val>
                                            <p:strVal val="ppt_x"/>
                                          </p:val>
                                        </p:tav>
                                        <p:tav tm="100000">
                                          <p:val>
                                            <p:strVal val="0-ppt_w/2"/>
                                          </p:val>
                                        </p:tav>
                                      </p:tavLst>
                                    </p:anim>
                                    <p:anim calcmode="lin" valueType="num">
                                      <p:cBhvr additive="base">
                                        <p:cTn id="306" dur="3000"/>
                                        <p:tgtEl>
                                          <p:spTgt spid="20"/>
                                        </p:tgtEl>
                                        <p:attrNameLst>
                                          <p:attrName>ppt_y</p:attrName>
                                        </p:attrNameLst>
                                      </p:cBhvr>
                                      <p:tavLst>
                                        <p:tav tm="0">
                                          <p:val>
                                            <p:strVal val="ppt_y"/>
                                          </p:val>
                                        </p:tav>
                                        <p:tav tm="100000">
                                          <p:val>
                                            <p:strVal val="1+ppt_h/2"/>
                                          </p:val>
                                        </p:tav>
                                      </p:tavLst>
                                    </p:anim>
                                    <p:set>
                                      <p:cBhvr>
                                        <p:cTn id="307" dur="1" fill="hold">
                                          <p:stCondLst>
                                            <p:cond delay="2999"/>
                                          </p:stCondLst>
                                        </p:cTn>
                                        <p:tgtEl>
                                          <p:spTgt spid="20"/>
                                        </p:tgtEl>
                                        <p:attrNameLst>
                                          <p:attrName>style.visibility</p:attrName>
                                        </p:attrNameLst>
                                      </p:cBhvr>
                                      <p:to>
                                        <p:strVal val="hidden"/>
                                      </p:to>
                                    </p:set>
                                  </p:childTnLst>
                                </p:cTn>
                              </p:par>
                              <p:par>
                                <p:cTn id="308" presetID="2" presetClass="exit" presetSubtype="12" fill="hold" grpId="3" nodeType="withEffect">
                                  <p:stCondLst>
                                    <p:cond delay="0"/>
                                  </p:stCondLst>
                                  <p:childTnLst>
                                    <p:anim calcmode="lin" valueType="num">
                                      <p:cBhvr additive="base">
                                        <p:cTn id="309" dur="3000"/>
                                        <p:tgtEl>
                                          <p:spTgt spid="21"/>
                                        </p:tgtEl>
                                        <p:attrNameLst>
                                          <p:attrName>ppt_x</p:attrName>
                                        </p:attrNameLst>
                                      </p:cBhvr>
                                      <p:tavLst>
                                        <p:tav tm="0">
                                          <p:val>
                                            <p:strVal val="ppt_x"/>
                                          </p:val>
                                        </p:tav>
                                        <p:tav tm="100000">
                                          <p:val>
                                            <p:strVal val="0-ppt_w/2"/>
                                          </p:val>
                                        </p:tav>
                                      </p:tavLst>
                                    </p:anim>
                                    <p:anim calcmode="lin" valueType="num">
                                      <p:cBhvr additive="base">
                                        <p:cTn id="310" dur="3000"/>
                                        <p:tgtEl>
                                          <p:spTgt spid="21"/>
                                        </p:tgtEl>
                                        <p:attrNameLst>
                                          <p:attrName>ppt_y</p:attrName>
                                        </p:attrNameLst>
                                      </p:cBhvr>
                                      <p:tavLst>
                                        <p:tav tm="0">
                                          <p:val>
                                            <p:strVal val="ppt_y"/>
                                          </p:val>
                                        </p:tav>
                                        <p:tav tm="100000">
                                          <p:val>
                                            <p:strVal val="1+ppt_h/2"/>
                                          </p:val>
                                        </p:tav>
                                      </p:tavLst>
                                    </p:anim>
                                    <p:set>
                                      <p:cBhvr>
                                        <p:cTn id="311" dur="1" fill="hold">
                                          <p:stCondLst>
                                            <p:cond delay="2999"/>
                                          </p:stCondLst>
                                        </p:cTn>
                                        <p:tgtEl>
                                          <p:spTgt spid="21"/>
                                        </p:tgtEl>
                                        <p:attrNameLst>
                                          <p:attrName>style.visibility</p:attrName>
                                        </p:attrNameLst>
                                      </p:cBhvr>
                                      <p:to>
                                        <p:strVal val="hidden"/>
                                      </p:to>
                                    </p:set>
                                  </p:childTnLst>
                                </p:cTn>
                              </p:par>
                              <p:par>
                                <p:cTn id="312" presetID="2" presetClass="exit" presetSubtype="3" fill="hold" grpId="3" nodeType="withEffect">
                                  <p:stCondLst>
                                    <p:cond delay="0"/>
                                  </p:stCondLst>
                                  <p:childTnLst>
                                    <p:anim calcmode="lin" valueType="num">
                                      <p:cBhvr additive="base">
                                        <p:cTn id="313" dur="3000"/>
                                        <p:tgtEl>
                                          <p:spTgt spid="8"/>
                                        </p:tgtEl>
                                        <p:attrNameLst>
                                          <p:attrName>ppt_x</p:attrName>
                                        </p:attrNameLst>
                                      </p:cBhvr>
                                      <p:tavLst>
                                        <p:tav tm="0">
                                          <p:val>
                                            <p:strVal val="ppt_x"/>
                                          </p:val>
                                        </p:tav>
                                        <p:tav tm="100000">
                                          <p:val>
                                            <p:strVal val="1+ppt_w/2"/>
                                          </p:val>
                                        </p:tav>
                                      </p:tavLst>
                                    </p:anim>
                                    <p:anim calcmode="lin" valueType="num">
                                      <p:cBhvr additive="base">
                                        <p:cTn id="314" dur="3000"/>
                                        <p:tgtEl>
                                          <p:spTgt spid="8"/>
                                        </p:tgtEl>
                                        <p:attrNameLst>
                                          <p:attrName>ppt_y</p:attrName>
                                        </p:attrNameLst>
                                      </p:cBhvr>
                                      <p:tavLst>
                                        <p:tav tm="0">
                                          <p:val>
                                            <p:strVal val="ppt_y"/>
                                          </p:val>
                                        </p:tav>
                                        <p:tav tm="100000">
                                          <p:val>
                                            <p:strVal val="0-ppt_h/2"/>
                                          </p:val>
                                        </p:tav>
                                      </p:tavLst>
                                    </p:anim>
                                    <p:set>
                                      <p:cBhvr>
                                        <p:cTn id="315" dur="1" fill="hold">
                                          <p:stCondLst>
                                            <p:cond delay="2999"/>
                                          </p:stCondLst>
                                        </p:cTn>
                                        <p:tgtEl>
                                          <p:spTgt spid="8"/>
                                        </p:tgtEl>
                                        <p:attrNameLst>
                                          <p:attrName>style.visibility</p:attrName>
                                        </p:attrNameLst>
                                      </p:cBhvr>
                                      <p:to>
                                        <p:strVal val="hidden"/>
                                      </p:to>
                                    </p:set>
                                  </p:childTnLst>
                                </p:cTn>
                              </p:par>
                              <p:par>
                                <p:cTn id="316" presetID="2" presetClass="exit" presetSubtype="3" fill="hold" grpId="3" nodeType="withEffect">
                                  <p:stCondLst>
                                    <p:cond delay="0"/>
                                  </p:stCondLst>
                                  <p:childTnLst>
                                    <p:anim calcmode="lin" valueType="num">
                                      <p:cBhvr additive="base">
                                        <p:cTn id="317" dur="3000"/>
                                        <p:tgtEl>
                                          <p:spTgt spid="13"/>
                                        </p:tgtEl>
                                        <p:attrNameLst>
                                          <p:attrName>ppt_x</p:attrName>
                                        </p:attrNameLst>
                                      </p:cBhvr>
                                      <p:tavLst>
                                        <p:tav tm="0">
                                          <p:val>
                                            <p:strVal val="ppt_x"/>
                                          </p:val>
                                        </p:tav>
                                        <p:tav tm="100000">
                                          <p:val>
                                            <p:strVal val="1+ppt_w/2"/>
                                          </p:val>
                                        </p:tav>
                                      </p:tavLst>
                                    </p:anim>
                                    <p:anim calcmode="lin" valueType="num">
                                      <p:cBhvr additive="base">
                                        <p:cTn id="318" dur="3000"/>
                                        <p:tgtEl>
                                          <p:spTgt spid="13"/>
                                        </p:tgtEl>
                                        <p:attrNameLst>
                                          <p:attrName>ppt_y</p:attrName>
                                        </p:attrNameLst>
                                      </p:cBhvr>
                                      <p:tavLst>
                                        <p:tav tm="0">
                                          <p:val>
                                            <p:strVal val="ppt_y"/>
                                          </p:val>
                                        </p:tav>
                                        <p:tav tm="100000">
                                          <p:val>
                                            <p:strVal val="0-ppt_h/2"/>
                                          </p:val>
                                        </p:tav>
                                      </p:tavLst>
                                    </p:anim>
                                    <p:set>
                                      <p:cBhvr>
                                        <p:cTn id="319" dur="1" fill="hold">
                                          <p:stCondLst>
                                            <p:cond delay="2999"/>
                                          </p:stCondLst>
                                        </p:cTn>
                                        <p:tgtEl>
                                          <p:spTgt spid="13"/>
                                        </p:tgtEl>
                                        <p:attrNameLst>
                                          <p:attrName>style.visibility</p:attrName>
                                        </p:attrNameLst>
                                      </p:cBhvr>
                                      <p:to>
                                        <p:strVal val="hidden"/>
                                      </p:to>
                                    </p:set>
                                  </p:childTnLst>
                                </p:cTn>
                              </p:par>
                              <p:par>
                                <p:cTn id="320" presetID="2" presetClass="exit" presetSubtype="3" fill="hold" grpId="3" nodeType="withEffect">
                                  <p:stCondLst>
                                    <p:cond delay="0"/>
                                  </p:stCondLst>
                                  <p:childTnLst>
                                    <p:anim calcmode="lin" valueType="num">
                                      <p:cBhvr additive="base">
                                        <p:cTn id="321" dur="3000"/>
                                        <p:tgtEl>
                                          <p:spTgt spid="22"/>
                                        </p:tgtEl>
                                        <p:attrNameLst>
                                          <p:attrName>ppt_x</p:attrName>
                                        </p:attrNameLst>
                                      </p:cBhvr>
                                      <p:tavLst>
                                        <p:tav tm="0">
                                          <p:val>
                                            <p:strVal val="ppt_x"/>
                                          </p:val>
                                        </p:tav>
                                        <p:tav tm="100000">
                                          <p:val>
                                            <p:strVal val="1+ppt_w/2"/>
                                          </p:val>
                                        </p:tav>
                                      </p:tavLst>
                                    </p:anim>
                                    <p:anim calcmode="lin" valueType="num">
                                      <p:cBhvr additive="base">
                                        <p:cTn id="322" dur="3000"/>
                                        <p:tgtEl>
                                          <p:spTgt spid="22"/>
                                        </p:tgtEl>
                                        <p:attrNameLst>
                                          <p:attrName>ppt_y</p:attrName>
                                        </p:attrNameLst>
                                      </p:cBhvr>
                                      <p:tavLst>
                                        <p:tav tm="0">
                                          <p:val>
                                            <p:strVal val="ppt_y"/>
                                          </p:val>
                                        </p:tav>
                                        <p:tav tm="100000">
                                          <p:val>
                                            <p:strVal val="0-ppt_h/2"/>
                                          </p:val>
                                        </p:tav>
                                      </p:tavLst>
                                    </p:anim>
                                    <p:set>
                                      <p:cBhvr>
                                        <p:cTn id="323" dur="1" fill="hold">
                                          <p:stCondLst>
                                            <p:cond delay="2999"/>
                                          </p:stCondLst>
                                        </p:cTn>
                                        <p:tgtEl>
                                          <p:spTgt spid="22"/>
                                        </p:tgtEl>
                                        <p:attrNameLst>
                                          <p:attrName>style.visibility</p:attrName>
                                        </p:attrNameLst>
                                      </p:cBhvr>
                                      <p:to>
                                        <p:strVal val="hidden"/>
                                      </p:to>
                                    </p:set>
                                  </p:childTnLst>
                                </p:cTn>
                              </p:par>
                              <p:par>
                                <p:cTn id="324" presetID="2" presetClass="exit" presetSubtype="3" fill="hold" grpId="3" nodeType="withEffect">
                                  <p:stCondLst>
                                    <p:cond delay="0"/>
                                  </p:stCondLst>
                                  <p:childTnLst>
                                    <p:anim calcmode="lin" valueType="num">
                                      <p:cBhvr additive="base">
                                        <p:cTn id="325" dur="3000"/>
                                        <p:tgtEl>
                                          <p:spTgt spid="23"/>
                                        </p:tgtEl>
                                        <p:attrNameLst>
                                          <p:attrName>ppt_x</p:attrName>
                                        </p:attrNameLst>
                                      </p:cBhvr>
                                      <p:tavLst>
                                        <p:tav tm="0">
                                          <p:val>
                                            <p:strVal val="ppt_x"/>
                                          </p:val>
                                        </p:tav>
                                        <p:tav tm="100000">
                                          <p:val>
                                            <p:strVal val="1+ppt_w/2"/>
                                          </p:val>
                                        </p:tav>
                                      </p:tavLst>
                                    </p:anim>
                                    <p:anim calcmode="lin" valueType="num">
                                      <p:cBhvr additive="base">
                                        <p:cTn id="326" dur="3000"/>
                                        <p:tgtEl>
                                          <p:spTgt spid="23"/>
                                        </p:tgtEl>
                                        <p:attrNameLst>
                                          <p:attrName>ppt_y</p:attrName>
                                        </p:attrNameLst>
                                      </p:cBhvr>
                                      <p:tavLst>
                                        <p:tav tm="0">
                                          <p:val>
                                            <p:strVal val="ppt_y"/>
                                          </p:val>
                                        </p:tav>
                                        <p:tav tm="100000">
                                          <p:val>
                                            <p:strVal val="0-ppt_h/2"/>
                                          </p:val>
                                        </p:tav>
                                      </p:tavLst>
                                    </p:anim>
                                    <p:set>
                                      <p:cBhvr>
                                        <p:cTn id="327" dur="1" fill="hold">
                                          <p:stCondLst>
                                            <p:cond delay="2999"/>
                                          </p:stCondLst>
                                        </p:cTn>
                                        <p:tgtEl>
                                          <p:spTgt spid="23"/>
                                        </p:tgtEl>
                                        <p:attrNameLst>
                                          <p:attrName>style.visibility</p:attrName>
                                        </p:attrNameLst>
                                      </p:cBhvr>
                                      <p:to>
                                        <p:strVal val="hidden"/>
                                      </p:to>
                                    </p:set>
                                  </p:childTnLst>
                                </p:cTn>
                              </p:par>
                              <p:par>
                                <p:cTn id="328" presetID="2" presetClass="exit" presetSubtype="3" fill="hold" grpId="3" nodeType="withEffect">
                                  <p:stCondLst>
                                    <p:cond delay="0"/>
                                  </p:stCondLst>
                                  <p:childTnLst>
                                    <p:anim calcmode="lin" valueType="num">
                                      <p:cBhvr additive="base">
                                        <p:cTn id="329" dur="3000"/>
                                        <p:tgtEl>
                                          <p:spTgt spid="24"/>
                                        </p:tgtEl>
                                        <p:attrNameLst>
                                          <p:attrName>ppt_x</p:attrName>
                                        </p:attrNameLst>
                                      </p:cBhvr>
                                      <p:tavLst>
                                        <p:tav tm="0">
                                          <p:val>
                                            <p:strVal val="ppt_x"/>
                                          </p:val>
                                        </p:tav>
                                        <p:tav tm="100000">
                                          <p:val>
                                            <p:strVal val="1+ppt_w/2"/>
                                          </p:val>
                                        </p:tav>
                                      </p:tavLst>
                                    </p:anim>
                                    <p:anim calcmode="lin" valueType="num">
                                      <p:cBhvr additive="base">
                                        <p:cTn id="330" dur="3000"/>
                                        <p:tgtEl>
                                          <p:spTgt spid="24"/>
                                        </p:tgtEl>
                                        <p:attrNameLst>
                                          <p:attrName>ppt_y</p:attrName>
                                        </p:attrNameLst>
                                      </p:cBhvr>
                                      <p:tavLst>
                                        <p:tav tm="0">
                                          <p:val>
                                            <p:strVal val="ppt_y"/>
                                          </p:val>
                                        </p:tav>
                                        <p:tav tm="100000">
                                          <p:val>
                                            <p:strVal val="0-ppt_h/2"/>
                                          </p:val>
                                        </p:tav>
                                      </p:tavLst>
                                    </p:anim>
                                    <p:set>
                                      <p:cBhvr>
                                        <p:cTn id="331" dur="1" fill="hold">
                                          <p:stCondLst>
                                            <p:cond delay="2999"/>
                                          </p:stCondLst>
                                        </p:cTn>
                                        <p:tgtEl>
                                          <p:spTgt spid="24"/>
                                        </p:tgtEl>
                                        <p:attrNameLst>
                                          <p:attrName>style.visibility</p:attrName>
                                        </p:attrNameLst>
                                      </p:cBhvr>
                                      <p:to>
                                        <p:strVal val="hidden"/>
                                      </p:to>
                                    </p:set>
                                  </p:childTnLst>
                                </p:cTn>
                              </p:par>
                              <p:par>
                                <p:cTn id="332" presetID="2" presetClass="exit" presetSubtype="3" fill="hold" grpId="3" nodeType="withEffect">
                                  <p:stCondLst>
                                    <p:cond delay="0"/>
                                  </p:stCondLst>
                                  <p:childTnLst>
                                    <p:anim calcmode="lin" valueType="num">
                                      <p:cBhvr additive="base">
                                        <p:cTn id="333" dur="3000"/>
                                        <p:tgtEl>
                                          <p:spTgt spid="25"/>
                                        </p:tgtEl>
                                        <p:attrNameLst>
                                          <p:attrName>ppt_x</p:attrName>
                                        </p:attrNameLst>
                                      </p:cBhvr>
                                      <p:tavLst>
                                        <p:tav tm="0">
                                          <p:val>
                                            <p:strVal val="ppt_x"/>
                                          </p:val>
                                        </p:tav>
                                        <p:tav tm="100000">
                                          <p:val>
                                            <p:strVal val="1+ppt_w/2"/>
                                          </p:val>
                                        </p:tav>
                                      </p:tavLst>
                                    </p:anim>
                                    <p:anim calcmode="lin" valueType="num">
                                      <p:cBhvr additive="base">
                                        <p:cTn id="334" dur="3000"/>
                                        <p:tgtEl>
                                          <p:spTgt spid="25"/>
                                        </p:tgtEl>
                                        <p:attrNameLst>
                                          <p:attrName>ppt_y</p:attrName>
                                        </p:attrNameLst>
                                      </p:cBhvr>
                                      <p:tavLst>
                                        <p:tav tm="0">
                                          <p:val>
                                            <p:strVal val="ppt_y"/>
                                          </p:val>
                                        </p:tav>
                                        <p:tav tm="100000">
                                          <p:val>
                                            <p:strVal val="0-ppt_h/2"/>
                                          </p:val>
                                        </p:tav>
                                      </p:tavLst>
                                    </p:anim>
                                    <p:set>
                                      <p:cBhvr>
                                        <p:cTn id="335" dur="1" fill="hold">
                                          <p:stCondLst>
                                            <p:cond delay="2999"/>
                                          </p:stCondLst>
                                        </p:cTn>
                                        <p:tgtEl>
                                          <p:spTgt spid="25"/>
                                        </p:tgtEl>
                                        <p:attrNameLst>
                                          <p:attrName>style.visibility</p:attrName>
                                        </p:attrNameLst>
                                      </p:cBhvr>
                                      <p:to>
                                        <p:strVal val="hidden"/>
                                      </p:to>
                                    </p:set>
                                  </p:childTnLst>
                                </p:cTn>
                              </p:par>
                              <p:par>
                                <p:cTn id="336" presetID="16" presetClass="exit" presetSubtype="42" fill="hold" grpId="4" nodeType="withEffect">
                                  <p:stCondLst>
                                    <p:cond delay="0"/>
                                  </p:stCondLst>
                                  <p:childTnLst>
                                    <p:animEffect transition="out" filter="barn(outHorizontal)">
                                      <p:cBhvr>
                                        <p:cTn id="337" dur="3000"/>
                                        <p:tgtEl>
                                          <p:spTgt spid="6"/>
                                        </p:tgtEl>
                                      </p:cBhvr>
                                    </p:animEffect>
                                    <p:set>
                                      <p:cBhvr>
                                        <p:cTn id="338" dur="1" fill="hold">
                                          <p:stCondLst>
                                            <p:cond delay="2999"/>
                                          </p:stCondLst>
                                        </p:cTn>
                                        <p:tgtEl>
                                          <p:spTgt spid="6"/>
                                        </p:tgtEl>
                                        <p:attrNameLst>
                                          <p:attrName>style.visibility</p:attrName>
                                        </p:attrNameLst>
                                      </p:cBhvr>
                                      <p:to>
                                        <p:strVal val="hidden"/>
                                      </p:to>
                                    </p:set>
                                  </p:childTnLst>
                                </p:cTn>
                              </p:par>
                              <p:par>
                                <p:cTn id="339" presetID="16" presetClass="exit" presetSubtype="42" fill="hold" grpId="4" nodeType="withEffect">
                                  <p:stCondLst>
                                    <p:cond delay="0"/>
                                  </p:stCondLst>
                                  <p:childTnLst>
                                    <p:animEffect transition="out" filter="barn(outHorizontal)">
                                      <p:cBhvr>
                                        <p:cTn id="340" dur="3000"/>
                                        <p:tgtEl>
                                          <p:spTgt spid="8"/>
                                        </p:tgtEl>
                                      </p:cBhvr>
                                    </p:animEffect>
                                    <p:set>
                                      <p:cBhvr>
                                        <p:cTn id="341" dur="1" fill="hold">
                                          <p:stCondLst>
                                            <p:cond delay="2999"/>
                                          </p:stCondLst>
                                        </p:cTn>
                                        <p:tgtEl>
                                          <p:spTgt spid="8"/>
                                        </p:tgtEl>
                                        <p:attrNameLst>
                                          <p:attrName>style.visibility</p:attrName>
                                        </p:attrNameLst>
                                      </p:cBhvr>
                                      <p:to>
                                        <p:strVal val="hidden"/>
                                      </p:to>
                                    </p:set>
                                  </p:childTnLst>
                                </p:cTn>
                              </p:par>
                              <p:par>
                                <p:cTn id="342" presetID="16" presetClass="exit" presetSubtype="42" fill="hold" grpId="4" nodeType="withEffect">
                                  <p:stCondLst>
                                    <p:cond delay="0"/>
                                  </p:stCondLst>
                                  <p:childTnLst>
                                    <p:animEffect transition="out" filter="barn(outHorizontal)">
                                      <p:cBhvr>
                                        <p:cTn id="343" dur="3000"/>
                                        <p:tgtEl>
                                          <p:spTgt spid="10"/>
                                        </p:tgtEl>
                                      </p:cBhvr>
                                    </p:animEffect>
                                    <p:set>
                                      <p:cBhvr>
                                        <p:cTn id="344" dur="1" fill="hold">
                                          <p:stCondLst>
                                            <p:cond delay="2999"/>
                                          </p:stCondLst>
                                        </p:cTn>
                                        <p:tgtEl>
                                          <p:spTgt spid="10"/>
                                        </p:tgtEl>
                                        <p:attrNameLst>
                                          <p:attrName>style.visibility</p:attrName>
                                        </p:attrNameLst>
                                      </p:cBhvr>
                                      <p:to>
                                        <p:strVal val="hidden"/>
                                      </p:to>
                                    </p:set>
                                  </p:childTnLst>
                                </p:cTn>
                              </p:par>
                              <p:par>
                                <p:cTn id="345" presetID="16" presetClass="exit" presetSubtype="42" fill="hold" grpId="4" nodeType="withEffect">
                                  <p:stCondLst>
                                    <p:cond delay="0"/>
                                  </p:stCondLst>
                                  <p:childTnLst>
                                    <p:animEffect transition="out" filter="barn(outHorizontal)">
                                      <p:cBhvr>
                                        <p:cTn id="346" dur="3000"/>
                                        <p:tgtEl>
                                          <p:spTgt spid="13"/>
                                        </p:tgtEl>
                                      </p:cBhvr>
                                    </p:animEffect>
                                    <p:set>
                                      <p:cBhvr>
                                        <p:cTn id="347" dur="1" fill="hold">
                                          <p:stCondLst>
                                            <p:cond delay="2999"/>
                                          </p:stCondLst>
                                        </p:cTn>
                                        <p:tgtEl>
                                          <p:spTgt spid="13"/>
                                        </p:tgtEl>
                                        <p:attrNameLst>
                                          <p:attrName>style.visibility</p:attrName>
                                        </p:attrNameLst>
                                      </p:cBhvr>
                                      <p:to>
                                        <p:strVal val="hidden"/>
                                      </p:to>
                                    </p:set>
                                  </p:childTnLst>
                                </p:cTn>
                              </p:par>
                              <p:par>
                                <p:cTn id="348" presetID="16" presetClass="exit" presetSubtype="42" fill="hold" grpId="4" nodeType="withEffect">
                                  <p:stCondLst>
                                    <p:cond delay="0"/>
                                  </p:stCondLst>
                                  <p:childTnLst>
                                    <p:animEffect transition="out" filter="barn(outHorizontal)">
                                      <p:cBhvr>
                                        <p:cTn id="349" dur="3000"/>
                                        <p:tgtEl>
                                          <p:spTgt spid="14"/>
                                        </p:tgtEl>
                                      </p:cBhvr>
                                    </p:animEffect>
                                    <p:set>
                                      <p:cBhvr>
                                        <p:cTn id="350" dur="1" fill="hold">
                                          <p:stCondLst>
                                            <p:cond delay="2999"/>
                                          </p:stCondLst>
                                        </p:cTn>
                                        <p:tgtEl>
                                          <p:spTgt spid="14"/>
                                        </p:tgtEl>
                                        <p:attrNameLst>
                                          <p:attrName>style.visibility</p:attrName>
                                        </p:attrNameLst>
                                      </p:cBhvr>
                                      <p:to>
                                        <p:strVal val="hidden"/>
                                      </p:to>
                                    </p:set>
                                  </p:childTnLst>
                                </p:cTn>
                              </p:par>
                              <p:par>
                                <p:cTn id="351" presetID="16" presetClass="exit" presetSubtype="42" fill="hold" grpId="4" nodeType="withEffect">
                                  <p:stCondLst>
                                    <p:cond delay="0"/>
                                  </p:stCondLst>
                                  <p:childTnLst>
                                    <p:animEffect transition="out" filter="barn(outHorizontal)">
                                      <p:cBhvr>
                                        <p:cTn id="352" dur="3000"/>
                                        <p:tgtEl>
                                          <p:spTgt spid="15"/>
                                        </p:tgtEl>
                                      </p:cBhvr>
                                    </p:animEffect>
                                    <p:set>
                                      <p:cBhvr>
                                        <p:cTn id="353" dur="1" fill="hold">
                                          <p:stCondLst>
                                            <p:cond delay="2999"/>
                                          </p:stCondLst>
                                        </p:cTn>
                                        <p:tgtEl>
                                          <p:spTgt spid="15"/>
                                        </p:tgtEl>
                                        <p:attrNameLst>
                                          <p:attrName>style.visibility</p:attrName>
                                        </p:attrNameLst>
                                      </p:cBhvr>
                                      <p:to>
                                        <p:strVal val="hidden"/>
                                      </p:to>
                                    </p:set>
                                  </p:childTnLst>
                                </p:cTn>
                              </p:par>
                              <p:par>
                                <p:cTn id="354" presetID="16" presetClass="exit" presetSubtype="42" fill="hold" grpId="4" nodeType="withEffect">
                                  <p:stCondLst>
                                    <p:cond delay="0"/>
                                  </p:stCondLst>
                                  <p:childTnLst>
                                    <p:animEffect transition="out" filter="barn(outHorizontal)">
                                      <p:cBhvr>
                                        <p:cTn id="355" dur="3000"/>
                                        <p:tgtEl>
                                          <p:spTgt spid="16"/>
                                        </p:tgtEl>
                                      </p:cBhvr>
                                    </p:animEffect>
                                    <p:set>
                                      <p:cBhvr>
                                        <p:cTn id="356" dur="1" fill="hold">
                                          <p:stCondLst>
                                            <p:cond delay="2999"/>
                                          </p:stCondLst>
                                        </p:cTn>
                                        <p:tgtEl>
                                          <p:spTgt spid="16"/>
                                        </p:tgtEl>
                                        <p:attrNameLst>
                                          <p:attrName>style.visibility</p:attrName>
                                        </p:attrNameLst>
                                      </p:cBhvr>
                                      <p:to>
                                        <p:strVal val="hidden"/>
                                      </p:to>
                                    </p:set>
                                  </p:childTnLst>
                                </p:cTn>
                              </p:par>
                              <p:par>
                                <p:cTn id="357" presetID="16" presetClass="exit" presetSubtype="42" fill="hold" grpId="4" nodeType="withEffect">
                                  <p:stCondLst>
                                    <p:cond delay="0"/>
                                  </p:stCondLst>
                                  <p:childTnLst>
                                    <p:animEffect transition="out" filter="barn(outHorizontal)">
                                      <p:cBhvr>
                                        <p:cTn id="358" dur="3000"/>
                                        <p:tgtEl>
                                          <p:spTgt spid="17"/>
                                        </p:tgtEl>
                                      </p:cBhvr>
                                    </p:animEffect>
                                    <p:set>
                                      <p:cBhvr>
                                        <p:cTn id="359" dur="1" fill="hold">
                                          <p:stCondLst>
                                            <p:cond delay="2999"/>
                                          </p:stCondLst>
                                        </p:cTn>
                                        <p:tgtEl>
                                          <p:spTgt spid="17"/>
                                        </p:tgtEl>
                                        <p:attrNameLst>
                                          <p:attrName>style.visibility</p:attrName>
                                        </p:attrNameLst>
                                      </p:cBhvr>
                                      <p:to>
                                        <p:strVal val="hidden"/>
                                      </p:to>
                                    </p:set>
                                  </p:childTnLst>
                                </p:cTn>
                              </p:par>
                              <p:par>
                                <p:cTn id="360" presetID="16" presetClass="exit" presetSubtype="42" fill="hold" grpId="4" nodeType="withEffect">
                                  <p:stCondLst>
                                    <p:cond delay="0"/>
                                  </p:stCondLst>
                                  <p:childTnLst>
                                    <p:animEffect transition="out" filter="barn(outHorizontal)">
                                      <p:cBhvr>
                                        <p:cTn id="361" dur="3000"/>
                                        <p:tgtEl>
                                          <p:spTgt spid="22"/>
                                        </p:tgtEl>
                                      </p:cBhvr>
                                    </p:animEffect>
                                    <p:set>
                                      <p:cBhvr>
                                        <p:cTn id="362" dur="1" fill="hold">
                                          <p:stCondLst>
                                            <p:cond delay="2999"/>
                                          </p:stCondLst>
                                        </p:cTn>
                                        <p:tgtEl>
                                          <p:spTgt spid="22"/>
                                        </p:tgtEl>
                                        <p:attrNameLst>
                                          <p:attrName>style.visibility</p:attrName>
                                        </p:attrNameLst>
                                      </p:cBhvr>
                                      <p:to>
                                        <p:strVal val="hidden"/>
                                      </p:to>
                                    </p:set>
                                  </p:childTnLst>
                                </p:cTn>
                              </p:par>
                              <p:par>
                                <p:cTn id="363" presetID="16" presetClass="exit" presetSubtype="42" fill="hold" grpId="4" nodeType="withEffect">
                                  <p:stCondLst>
                                    <p:cond delay="0"/>
                                  </p:stCondLst>
                                  <p:childTnLst>
                                    <p:animEffect transition="out" filter="barn(outHorizontal)">
                                      <p:cBhvr>
                                        <p:cTn id="364" dur="3000"/>
                                        <p:tgtEl>
                                          <p:spTgt spid="23"/>
                                        </p:tgtEl>
                                      </p:cBhvr>
                                    </p:animEffect>
                                    <p:set>
                                      <p:cBhvr>
                                        <p:cTn id="365" dur="1" fill="hold">
                                          <p:stCondLst>
                                            <p:cond delay="2999"/>
                                          </p:stCondLst>
                                        </p:cTn>
                                        <p:tgtEl>
                                          <p:spTgt spid="23"/>
                                        </p:tgtEl>
                                        <p:attrNameLst>
                                          <p:attrName>style.visibility</p:attrName>
                                        </p:attrNameLst>
                                      </p:cBhvr>
                                      <p:to>
                                        <p:strVal val="hidden"/>
                                      </p:to>
                                    </p:set>
                                  </p:childTnLst>
                                </p:cTn>
                              </p:par>
                              <p:par>
                                <p:cTn id="366" presetID="16" presetClass="exit" presetSubtype="42" fill="hold" grpId="4" nodeType="withEffect">
                                  <p:stCondLst>
                                    <p:cond delay="0"/>
                                  </p:stCondLst>
                                  <p:childTnLst>
                                    <p:animEffect transition="out" filter="barn(outHorizontal)">
                                      <p:cBhvr>
                                        <p:cTn id="367" dur="3000"/>
                                        <p:tgtEl>
                                          <p:spTgt spid="24"/>
                                        </p:tgtEl>
                                      </p:cBhvr>
                                    </p:animEffect>
                                    <p:set>
                                      <p:cBhvr>
                                        <p:cTn id="368" dur="1" fill="hold">
                                          <p:stCondLst>
                                            <p:cond delay="2999"/>
                                          </p:stCondLst>
                                        </p:cTn>
                                        <p:tgtEl>
                                          <p:spTgt spid="24"/>
                                        </p:tgtEl>
                                        <p:attrNameLst>
                                          <p:attrName>style.visibility</p:attrName>
                                        </p:attrNameLst>
                                      </p:cBhvr>
                                      <p:to>
                                        <p:strVal val="hidden"/>
                                      </p:to>
                                    </p:set>
                                  </p:childTnLst>
                                </p:cTn>
                              </p:par>
                              <p:par>
                                <p:cTn id="369" presetID="16" presetClass="exit" presetSubtype="42" fill="hold" grpId="4" nodeType="withEffect">
                                  <p:stCondLst>
                                    <p:cond delay="0"/>
                                  </p:stCondLst>
                                  <p:childTnLst>
                                    <p:animEffect transition="out" filter="barn(outHorizontal)">
                                      <p:cBhvr>
                                        <p:cTn id="370" dur="3000"/>
                                        <p:tgtEl>
                                          <p:spTgt spid="25"/>
                                        </p:tgtEl>
                                      </p:cBhvr>
                                    </p:animEffect>
                                    <p:set>
                                      <p:cBhvr>
                                        <p:cTn id="371" dur="1" fill="hold">
                                          <p:stCondLst>
                                            <p:cond delay="2999"/>
                                          </p:stCondLst>
                                        </p:cTn>
                                        <p:tgtEl>
                                          <p:spTgt spid="25"/>
                                        </p:tgtEl>
                                        <p:attrNameLst>
                                          <p:attrName>style.visibility</p:attrName>
                                        </p:attrNameLst>
                                      </p:cBhvr>
                                      <p:to>
                                        <p:strVal val="hidden"/>
                                      </p:to>
                                    </p:set>
                                  </p:childTnLst>
                                </p:cTn>
                              </p:par>
                              <p:par>
                                <p:cTn id="372" presetID="16" presetClass="exit" presetSubtype="42" fill="hold" grpId="4" nodeType="withEffect">
                                  <p:stCondLst>
                                    <p:cond delay="0"/>
                                  </p:stCondLst>
                                  <p:childTnLst>
                                    <p:animEffect transition="out" filter="barn(outHorizontal)">
                                      <p:cBhvr>
                                        <p:cTn id="373" dur="3000"/>
                                        <p:tgtEl>
                                          <p:spTgt spid="7"/>
                                        </p:tgtEl>
                                      </p:cBhvr>
                                    </p:animEffect>
                                    <p:set>
                                      <p:cBhvr>
                                        <p:cTn id="374" dur="1" fill="hold">
                                          <p:stCondLst>
                                            <p:cond delay="2999"/>
                                          </p:stCondLst>
                                        </p:cTn>
                                        <p:tgtEl>
                                          <p:spTgt spid="7"/>
                                        </p:tgtEl>
                                        <p:attrNameLst>
                                          <p:attrName>style.visibility</p:attrName>
                                        </p:attrNameLst>
                                      </p:cBhvr>
                                      <p:to>
                                        <p:strVal val="hidden"/>
                                      </p:to>
                                    </p:set>
                                  </p:childTnLst>
                                </p:cTn>
                              </p:par>
                              <p:par>
                                <p:cTn id="375" presetID="16" presetClass="exit" presetSubtype="42" fill="hold" grpId="4" nodeType="withEffect">
                                  <p:stCondLst>
                                    <p:cond delay="0"/>
                                  </p:stCondLst>
                                  <p:childTnLst>
                                    <p:animEffect transition="out" filter="barn(outHorizontal)">
                                      <p:cBhvr>
                                        <p:cTn id="376" dur="3000"/>
                                        <p:tgtEl>
                                          <p:spTgt spid="9"/>
                                        </p:tgtEl>
                                      </p:cBhvr>
                                    </p:animEffect>
                                    <p:set>
                                      <p:cBhvr>
                                        <p:cTn id="377" dur="1" fill="hold">
                                          <p:stCondLst>
                                            <p:cond delay="2999"/>
                                          </p:stCondLst>
                                        </p:cTn>
                                        <p:tgtEl>
                                          <p:spTgt spid="9"/>
                                        </p:tgtEl>
                                        <p:attrNameLst>
                                          <p:attrName>style.visibility</p:attrName>
                                        </p:attrNameLst>
                                      </p:cBhvr>
                                      <p:to>
                                        <p:strVal val="hidden"/>
                                      </p:to>
                                    </p:set>
                                  </p:childTnLst>
                                </p:cTn>
                              </p:par>
                              <p:par>
                                <p:cTn id="378" presetID="16" presetClass="exit" presetSubtype="42" fill="hold" grpId="4" nodeType="withEffect">
                                  <p:stCondLst>
                                    <p:cond delay="0"/>
                                  </p:stCondLst>
                                  <p:childTnLst>
                                    <p:animEffect transition="out" filter="barn(outHorizontal)">
                                      <p:cBhvr>
                                        <p:cTn id="379" dur="3000"/>
                                        <p:tgtEl>
                                          <p:spTgt spid="11"/>
                                        </p:tgtEl>
                                      </p:cBhvr>
                                    </p:animEffect>
                                    <p:set>
                                      <p:cBhvr>
                                        <p:cTn id="380" dur="1" fill="hold">
                                          <p:stCondLst>
                                            <p:cond delay="2999"/>
                                          </p:stCondLst>
                                        </p:cTn>
                                        <p:tgtEl>
                                          <p:spTgt spid="11"/>
                                        </p:tgtEl>
                                        <p:attrNameLst>
                                          <p:attrName>style.visibility</p:attrName>
                                        </p:attrNameLst>
                                      </p:cBhvr>
                                      <p:to>
                                        <p:strVal val="hidden"/>
                                      </p:to>
                                    </p:set>
                                  </p:childTnLst>
                                </p:cTn>
                              </p:par>
                              <p:par>
                                <p:cTn id="381" presetID="16" presetClass="exit" presetSubtype="42" fill="hold" grpId="4" nodeType="withEffect">
                                  <p:stCondLst>
                                    <p:cond delay="0"/>
                                  </p:stCondLst>
                                  <p:childTnLst>
                                    <p:animEffect transition="out" filter="barn(outHorizontal)">
                                      <p:cBhvr>
                                        <p:cTn id="382" dur="3000"/>
                                        <p:tgtEl>
                                          <p:spTgt spid="12"/>
                                        </p:tgtEl>
                                      </p:cBhvr>
                                    </p:animEffect>
                                    <p:set>
                                      <p:cBhvr>
                                        <p:cTn id="383" dur="1" fill="hold">
                                          <p:stCondLst>
                                            <p:cond delay="2999"/>
                                          </p:stCondLst>
                                        </p:cTn>
                                        <p:tgtEl>
                                          <p:spTgt spid="12"/>
                                        </p:tgtEl>
                                        <p:attrNameLst>
                                          <p:attrName>style.visibility</p:attrName>
                                        </p:attrNameLst>
                                      </p:cBhvr>
                                      <p:to>
                                        <p:strVal val="hidden"/>
                                      </p:to>
                                    </p:set>
                                  </p:childTnLst>
                                </p:cTn>
                              </p:par>
                              <p:par>
                                <p:cTn id="384" presetID="16" presetClass="exit" presetSubtype="42" fill="hold" grpId="4" nodeType="withEffect">
                                  <p:stCondLst>
                                    <p:cond delay="0"/>
                                  </p:stCondLst>
                                  <p:childTnLst>
                                    <p:animEffect transition="out" filter="barn(outHorizontal)">
                                      <p:cBhvr>
                                        <p:cTn id="385" dur="3000"/>
                                        <p:tgtEl>
                                          <p:spTgt spid="18"/>
                                        </p:tgtEl>
                                      </p:cBhvr>
                                    </p:animEffect>
                                    <p:set>
                                      <p:cBhvr>
                                        <p:cTn id="386" dur="1" fill="hold">
                                          <p:stCondLst>
                                            <p:cond delay="2999"/>
                                          </p:stCondLst>
                                        </p:cTn>
                                        <p:tgtEl>
                                          <p:spTgt spid="18"/>
                                        </p:tgtEl>
                                        <p:attrNameLst>
                                          <p:attrName>style.visibility</p:attrName>
                                        </p:attrNameLst>
                                      </p:cBhvr>
                                      <p:to>
                                        <p:strVal val="hidden"/>
                                      </p:to>
                                    </p:set>
                                  </p:childTnLst>
                                </p:cTn>
                              </p:par>
                              <p:par>
                                <p:cTn id="387" presetID="16" presetClass="exit" presetSubtype="42" fill="hold" grpId="4" nodeType="withEffect">
                                  <p:stCondLst>
                                    <p:cond delay="0"/>
                                  </p:stCondLst>
                                  <p:childTnLst>
                                    <p:animEffect transition="out" filter="barn(outHorizontal)">
                                      <p:cBhvr>
                                        <p:cTn id="388" dur="3000"/>
                                        <p:tgtEl>
                                          <p:spTgt spid="19"/>
                                        </p:tgtEl>
                                      </p:cBhvr>
                                    </p:animEffect>
                                    <p:set>
                                      <p:cBhvr>
                                        <p:cTn id="389" dur="1" fill="hold">
                                          <p:stCondLst>
                                            <p:cond delay="2999"/>
                                          </p:stCondLst>
                                        </p:cTn>
                                        <p:tgtEl>
                                          <p:spTgt spid="19"/>
                                        </p:tgtEl>
                                        <p:attrNameLst>
                                          <p:attrName>style.visibility</p:attrName>
                                        </p:attrNameLst>
                                      </p:cBhvr>
                                      <p:to>
                                        <p:strVal val="hidden"/>
                                      </p:to>
                                    </p:set>
                                  </p:childTnLst>
                                </p:cTn>
                              </p:par>
                              <p:par>
                                <p:cTn id="390" presetID="16" presetClass="exit" presetSubtype="42" fill="hold" grpId="4" nodeType="withEffect">
                                  <p:stCondLst>
                                    <p:cond delay="0"/>
                                  </p:stCondLst>
                                  <p:childTnLst>
                                    <p:animEffect transition="out" filter="barn(outHorizontal)">
                                      <p:cBhvr>
                                        <p:cTn id="391" dur="3000"/>
                                        <p:tgtEl>
                                          <p:spTgt spid="20"/>
                                        </p:tgtEl>
                                      </p:cBhvr>
                                    </p:animEffect>
                                    <p:set>
                                      <p:cBhvr>
                                        <p:cTn id="392" dur="1" fill="hold">
                                          <p:stCondLst>
                                            <p:cond delay="2999"/>
                                          </p:stCondLst>
                                        </p:cTn>
                                        <p:tgtEl>
                                          <p:spTgt spid="20"/>
                                        </p:tgtEl>
                                        <p:attrNameLst>
                                          <p:attrName>style.visibility</p:attrName>
                                        </p:attrNameLst>
                                      </p:cBhvr>
                                      <p:to>
                                        <p:strVal val="hidden"/>
                                      </p:to>
                                    </p:set>
                                  </p:childTnLst>
                                </p:cTn>
                              </p:par>
                              <p:par>
                                <p:cTn id="393" presetID="16" presetClass="exit" presetSubtype="42" fill="hold" grpId="4" nodeType="withEffect">
                                  <p:stCondLst>
                                    <p:cond delay="0"/>
                                  </p:stCondLst>
                                  <p:childTnLst>
                                    <p:animEffect transition="out" filter="barn(outHorizontal)">
                                      <p:cBhvr>
                                        <p:cTn id="394" dur="3000"/>
                                        <p:tgtEl>
                                          <p:spTgt spid="21"/>
                                        </p:tgtEl>
                                      </p:cBhvr>
                                    </p:animEffect>
                                    <p:set>
                                      <p:cBhvr>
                                        <p:cTn id="395" dur="1" fill="hold">
                                          <p:stCondLst>
                                            <p:cond delay="2999"/>
                                          </p:stCondLst>
                                        </p:cTn>
                                        <p:tgtEl>
                                          <p:spTgt spid="21"/>
                                        </p:tgtEl>
                                        <p:attrNameLst>
                                          <p:attrName>style.visibility</p:attrName>
                                        </p:attrNameLst>
                                      </p:cBhvr>
                                      <p:to>
                                        <p:strVal val="hidden"/>
                                      </p:to>
                                    </p:set>
                                  </p:childTnLst>
                                </p:cTn>
                              </p:par>
                              <p:par>
                                <p:cTn id="396" presetID="16" presetClass="exit" presetSubtype="42" fill="hold" grpId="4" nodeType="withEffect">
                                  <p:stCondLst>
                                    <p:cond delay="0"/>
                                  </p:stCondLst>
                                  <p:childTnLst>
                                    <p:animEffect transition="out" filter="barn(outHorizontal)">
                                      <p:cBhvr>
                                        <p:cTn id="397" dur="3000"/>
                                        <p:tgtEl>
                                          <p:spTgt spid="26"/>
                                        </p:tgtEl>
                                      </p:cBhvr>
                                    </p:animEffect>
                                    <p:set>
                                      <p:cBhvr>
                                        <p:cTn id="398" dur="1" fill="hold">
                                          <p:stCondLst>
                                            <p:cond delay="2999"/>
                                          </p:stCondLst>
                                        </p:cTn>
                                        <p:tgtEl>
                                          <p:spTgt spid="26"/>
                                        </p:tgtEl>
                                        <p:attrNameLst>
                                          <p:attrName>style.visibility</p:attrName>
                                        </p:attrNameLst>
                                      </p:cBhvr>
                                      <p:to>
                                        <p:strVal val="hidden"/>
                                      </p:to>
                                    </p:set>
                                  </p:childTnLst>
                                </p:cTn>
                              </p:par>
                              <p:par>
                                <p:cTn id="399" presetID="16" presetClass="exit" presetSubtype="42" fill="hold" grpId="4" nodeType="withEffect">
                                  <p:stCondLst>
                                    <p:cond delay="0"/>
                                  </p:stCondLst>
                                  <p:childTnLst>
                                    <p:animEffect transition="out" filter="barn(outHorizontal)">
                                      <p:cBhvr>
                                        <p:cTn id="400" dur="3000"/>
                                        <p:tgtEl>
                                          <p:spTgt spid="27"/>
                                        </p:tgtEl>
                                      </p:cBhvr>
                                    </p:animEffect>
                                    <p:set>
                                      <p:cBhvr>
                                        <p:cTn id="401" dur="1" fill="hold">
                                          <p:stCondLst>
                                            <p:cond delay="2999"/>
                                          </p:stCondLst>
                                        </p:cTn>
                                        <p:tgtEl>
                                          <p:spTgt spid="27"/>
                                        </p:tgtEl>
                                        <p:attrNameLst>
                                          <p:attrName>style.visibility</p:attrName>
                                        </p:attrNameLst>
                                      </p:cBhvr>
                                      <p:to>
                                        <p:strVal val="hidden"/>
                                      </p:to>
                                    </p:set>
                                  </p:childTnLst>
                                </p:cTn>
                              </p:par>
                              <p:par>
                                <p:cTn id="402" presetID="16" presetClass="exit" presetSubtype="42" fill="hold" grpId="4" nodeType="withEffect">
                                  <p:stCondLst>
                                    <p:cond delay="0"/>
                                  </p:stCondLst>
                                  <p:childTnLst>
                                    <p:animEffect transition="out" filter="barn(outHorizontal)">
                                      <p:cBhvr>
                                        <p:cTn id="403" dur="3000"/>
                                        <p:tgtEl>
                                          <p:spTgt spid="28"/>
                                        </p:tgtEl>
                                      </p:cBhvr>
                                    </p:animEffect>
                                    <p:set>
                                      <p:cBhvr>
                                        <p:cTn id="404" dur="1" fill="hold">
                                          <p:stCondLst>
                                            <p:cond delay="2999"/>
                                          </p:stCondLst>
                                        </p:cTn>
                                        <p:tgtEl>
                                          <p:spTgt spid="28"/>
                                        </p:tgtEl>
                                        <p:attrNameLst>
                                          <p:attrName>style.visibility</p:attrName>
                                        </p:attrNameLst>
                                      </p:cBhvr>
                                      <p:to>
                                        <p:strVal val="hidden"/>
                                      </p:to>
                                    </p:set>
                                  </p:childTnLst>
                                </p:cTn>
                              </p:par>
                              <p:par>
                                <p:cTn id="405" presetID="16" presetClass="exit" presetSubtype="42" fill="hold" grpId="4" nodeType="withEffect">
                                  <p:stCondLst>
                                    <p:cond delay="0"/>
                                  </p:stCondLst>
                                  <p:childTnLst>
                                    <p:animEffect transition="out" filter="barn(outHorizontal)">
                                      <p:cBhvr>
                                        <p:cTn id="406" dur="3000"/>
                                        <p:tgtEl>
                                          <p:spTgt spid="29"/>
                                        </p:tgtEl>
                                      </p:cBhvr>
                                    </p:animEffect>
                                    <p:set>
                                      <p:cBhvr>
                                        <p:cTn id="407" dur="1" fill="hold">
                                          <p:stCondLst>
                                            <p:cond delay="2999"/>
                                          </p:stCondLst>
                                        </p:cTn>
                                        <p:tgtEl>
                                          <p:spTgt spid="29"/>
                                        </p:tgtEl>
                                        <p:attrNameLst>
                                          <p:attrName>style.visibility</p:attrName>
                                        </p:attrNameLst>
                                      </p:cBhvr>
                                      <p:to>
                                        <p:strVal val="hidden"/>
                                      </p:to>
                                    </p:set>
                                  </p:childTnLst>
                                </p:cTn>
                              </p:par>
                              <p:par>
                                <p:cTn id="408" presetID="23" presetClass="exit" presetSubtype="544" fill="hold" grpId="3" nodeType="withEffect">
                                  <p:stCondLst>
                                    <p:cond delay="0"/>
                                  </p:stCondLst>
                                  <p:childTnLst>
                                    <p:anim calcmode="lin" valueType="num">
                                      <p:cBhvr>
                                        <p:cTn id="409" dur="3000"/>
                                        <p:tgtEl>
                                          <p:spTgt spid="30"/>
                                        </p:tgtEl>
                                        <p:attrNameLst>
                                          <p:attrName>ppt_w</p:attrName>
                                        </p:attrNameLst>
                                      </p:cBhvr>
                                      <p:tavLst>
                                        <p:tav tm="0">
                                          <p:val>
                                            <p:strVal val="ppt_w"/>
                                          </p:val>
                                        </p:tav>
                                        <p:tav tm="100000">
                                          <p:val>
                                            <p:fltVal val="0"/>
                                          </p:val>
                                        </p:tav>
                                      </p:tavLst>
                                    </p:anim>
                                    <p:anim calcmode="lin" valueType="num">
                                      <p:cBhvr>
                                        <p:cTn id="410" dur="3000"/>
                                        <p:tgtEl>
                                          <p:spTgt spid="30"/>
                                        </p:tgtEl>
                                        <p:attrNameLst>
                                          <p:attrName>ppt_h</p:attrName>
                                        </p:attrNameLst>
                                      </p:cBhvr>
                                      <p:tavLst>
                                        <p:tav tm="0">
                                          <p:val>
                                            <p:strVal val="ppt_h"/>
                                          </p:val>
                                        </p:tav>
                                        <p:tav tm="100000">
                                          <p:val>
                                            <p:fltVal val="0"/>
                                          </p:val>
                                        </p:tav>
                                      </p:tavLst>
                                    </p:anim>
                                    <p:anim calcmode="lin" valueType="num">
                                      <p:cBhvr>
                                        <p:cTn id="411" dur="3000"/>
                                        <p:tgtEl>
                                          <p:spTgt spid="30"/>
                                        </p:tgtEl>
                                        <p:attrNameLst>
                                          <p:attrName>ppt_x</p:attrName>
                                        </p:attrNameLst>
                                      </p:cBhvr>
                                      <p:tavLst>
                                        <p:tav tm="0">
                                          <p:val>
                                            <p:strVal val="ppt_x"/>
                                          </p:val>
                                        </p:tav>
                                        <p:tav tm="100000">
                                          <p:val>
                                            <p:fltVal val="0.5"/>
                                          </p:val>
                                        </p:tav>
                                      </p:tavLst>
                                    </p:anim>
                                    <p:anim calcmode="lin" valueType="num">
                                      <p:cBhvr>
                                        <p:cTn id="412" dur="3000"/>
                                        <p:tgtEl>
                                          <p:spTgt spid="30"/>
                                        </p:tgtEl>
                                        <p:attrNameLst>
                                          <p:attrName>ppt_y</p:attrName>
                                        </p:attrNameLst>
                                      </p:cBhvr>
                                      <p:tavLst>
                                        <p:tav tm="0">
                                          <p:val>
                                            <p:strVal val="ppt_y"/>
                                          </p:val>
                                        </p:tav>
                                        <p:tav tm="100000">
                                          <p:val>
                                            <p:fltVal val="0.5"/>
                                          </p:val>
                                        </p:tav>
                                      </p:tavLst>
                                    </p:anim>
                                    <p:set>
                                      <p:cBhvr>
                                        <p:cTn id="413" dur="1" fill="hold">
                                          <p:stCondLst>
                                            <p:cond delay="2999"/>
                                          </p:stCondLst>
                                        </p:cTn>
                                        <p:tgtEl>
                                          <p:spTgt spid="30"/>
                                        </p:tgtEl>
                                        <p:attrNameLst>
                                          <p:attrName>style.visibility</p:attrName>
                                        </p:attrNameLst>
                                      </p:cBhvr>
                                      <p:to>
                                        <p:strVal val="hidden"/>
                                      </p:to>
                                    </p:set>
                                  </p:childTnLst>
                                </p:cTn>
                              </p:par>
                              <p:par>
                                <p:cTn id="414" presetID="8" presetClass="emph" presetSubtype="0" fill="hold" grpId="4" nodeType="withEffect">
                                  <p:stCondLst>
                                    <p:cond delay="0"/>
                                  </p:stCondLst>
                                  <p:childTnLst>
                                    <p:animRot by="21600000">
                                      <p:cBhvr>
                                        <p:cTn id="415" dur="3000" fill="hold"/>
                                        <p:tgtEl>
                                          <p:spTgt spid="30"/>
                                        </p:tgtEl>
                                        <p:attrNameLst>
                                          <p:attrName>r</p:attrName>
                                        </p:attrNameLst>
                                      </p:cBhvr>
                                    </p:animRot>
                                  </p:childTnLst>
                                </p:cTn>
                              </p:par>
                              <p:par>
                                <p:cTn id="416" presetID="23" presetClass="entr" presetSubtype="272" fill="hold" nodeType="withEffect">
                                  <p:stCondLst>
                                    <p:cond delay="0"/>
                                  </p:stCondLst>
                                  <p:childTnLst>
                                    <p:set>
                                      <p:cBhvr>
                                        <p:cTn id="417" dur="1" fill="hold">
                                          <p:stCondLst>
                                            <p:cond delay="0"/>
                                          </p:stCondLst>
                                        </p:cTn>
                                        <p:tgtEl>
                                          <p:spTgt spid="4"/>
                                        </p:tgtEl>
                                        <p:attrNameLst>
                                          <p:attrName>style.visibility</p:attrName>
                                        </p:attrNameLst>
                                      </p:cBhvr>
                                      <p:to>
                                        <p:strVal val="visible"/>
                                      </p:to>
                                    </p:set>
                                    <p:anim calcmode="lin" valueType="num">
                                      <p:cBhvr>
                                        <p:cTn id="418" dur="3000" fill="hold"/>
                                        <p:tgtEl>
                                          <p:spTgt spid="4"/>
                                        </p:tgtEl>
                                        <p:attrNameLst>
                                          <p:attrName>ppt_w</p:attrName>
                                        </p:attrNameLst>
                                      </p:cBhvr>
                                      <p:tavLst>
                                        <p:tav tm="0">
                                          <p:val>
                                            <p:strVal val="2/3*#ppt_w"/>
                                          </p:val>
                                        </p:tav>
                                        <p:tav tm="100000">
                                          <p:val>
                                            <p:strVal val="#ppt_w"/>
                                          </p:val>
                                        </p:tav>
                                      </p:tavLst>
                                    </p:anim>
                                    <p:anim calcmode="lin" valueType="num">
                                      <p:cBhvr>
                                        <p:cTn id="419" dur="3000" fill="hold"/>
                                        <p:tgtEl>
                                          <p:spTgt spid="4"/>
                                        </p:tgtEl>
                                        <p:attrNameLst>
                                          <p:attrName>ppt_h</p:attrName>
                                        </p:attrNameLst>
                                      </p:cBhvr>
                                      <p:tavLst>
                                        <p:tav tm="0">
                                          <p:val>
                                            <p:strVal val="2/3*#ppt_h"/>
                                          </p:val>
                                        </p:tav>
                                        <p:tav tm="100000">
                                          <p:val>
                                            <p:strVal val="#ppt_h"/>
                                          </p:val>
                                        </p:tav>
                                      </p:tavLst>
                                    </p:anim>
                                  </p:childTnLst>
                                </p:cTn>
                              </p:par>
                              <p:par>
                                <p:cTn id="420" presetID="8" presetClass="entr" presetSubtype="32" fill="hold" nodeType="withEffect">
                                  <p:stCondLst>
                                    <p:cond delay="0"/>
                                  </p:stCondLst>
                                  <p:childTnLst>
                                    <p:set>
                                      <p:cBhvr>
                                        <p:cTn id="421" dur="1" fill="hold">
                                          <p:stCondLst>
                                            <p:cond delay="0"/>
                                          </p:stCondLst>
                                        </p:cTn>
                                        <p:tgtEl>
                                          <p:spTgt spid="4"/>
                                        </p:tgtEl>
                                        <p:attrNameLst>
                                          <p:attrName>style.visibility</p:attrName>
                                        </p:attrNameLst>
                                      </p:cBhvr>
                                      <p:to>
                                        <p:strVal val="visible"/>
                                      </p:to>
                                    </p:set>
                                    <p:animEffect transition="in" filter="diamond(out)">
                                      <p:cBhvr>
                                        <p:cTn id="422"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6" grpId="2" animBg="1"/>
      <p:bldP spid="6" grpId="3" animBg="1"/>
      <p:bldP spid="6" grpId="4" animBg="1"/>
      <p:bldP spid="7" grpId="0" animBg="1"/>
      <p:bldP spid="7" grpId="1" animBg="1"/>
      <p:bldP spid="7" grpId="2" animBg="1"/>
      <p:bldP spid="7" grpId="3" animBg="1"/>
      <p:bldP spid="7" grpId="4" animBg="1"/>
      <p:bldP spid="8" grpId="0" animBg="1"/>
      <p:bldP spid="8" grpId="1" animBg="1"/>
      <p:bldP spid="8" grpId="2" animBg="1"/>
      <p:bldP spid="8" grpId="3" animBg="1"/>
      <p:bldP spid="8" grpId="4" animBg="1"/>
      <p:bldP spid="9" grpId="0" animBg="1"/>
      <p:bldP spid="9" grpId="1" animBg="1"/>
      <p:bldP spid="9" grpId="2" animBg="1"/>
      <p:bldP spid="9" grpId="3" animBg="1"/>
      <p:bldP spid="9" grpId="4" animBg="1"/>
      <p:bldP spid="10" grpId="0" animBg="1"/>
      <p:bldP spid="10" grpId="1" animBg="1"/>
      <p:bldP spid="10" grpId="2" animBg="1"/>
      <p:bldP spid="10" grpId="3" animBg="1"/>
      <p:bldP spid="10" grpId="4" animBg="1"/>
      <p:bldP spid="11" grpId="0" animBg="1"/>
      <p:bldP spid="11" grpId="1" animBg="1"/>
      <p:bldP spid="11" grpId="2" animBg="1"/>
      <p:bldP spid="11" grpId="3" animBg="1"/>
      <p:bldP spid="11" grpId="4" animBg="1"/>
      <p:bldP spid="12" grpId="0" animBg="1"/>
      <p:bldP spid="12" grpId="1" animBg="1"/>
      <p:bldP spid="12" grpId="2" animBg="1"/>
      <p:bldP spid="12" grpId="3" animBg="1"/>
      <p:bldP spid="12" grpId="4" animBg="1"/>
      <p:bldP spid="13" grpId="0" animBg="1"/>
      <p:bldP spid="13" grpId="1" animBg="1"/>
      <p:bldP spid="13" grpId="2" animBg="1"/>
      <p:bldP spid="13" grpId="3" animBg="1"/>
      <p:bldP spid="13" grpId="4" animBg="1"/>
      <p:bldP spid="14" grpId="0" animBg="1"/>
      <p:bldP spid="14" grpId="1" animBg="1"/>
      <p:bldP spid="14" grpId="2" animBg="1"/>
      <p:bldP spid="14" grpId="3" animBg="1"/>
      <p:bldP spid="14" grpId="4" animBg="1"/>
      <p:bldP spid="15" grpId="0" animBg="1"/>
      <p:bldP spid="15" grpId="1" animBg="1"/>
      <p:bldP spid="15" grpId="2" animBg="1"/>
      <p:bldP spid="15" grpId="3" animBg="1"/>
      <p:bldP spid="15" grpId="4" animBg="1"/>
      <p:bldP spid="16" grpId="0" animBg="1"/>
      <p:bldP spid="16" grpId="1" animBg="1"/>
      <p:bldP spid="16" grpId="2" animBg="1"/>
      <p:bldP spid="16" grpId="3" animBg="1"/>
      <p:bldP spid="16" grpId="4" animBg="1"/>
      <p:bldP spid="17" grpId="0" animBg="1"/>
      <p:bldP spid="17" grpId="1" animBg="1"/>
      <p:bldP spid="17" grpId="2" animBg="1"/>
      <p:bldP spid="17" grpId="3" animBg="1"/>
      <p:bldP spid="17" grpId="4" animBg="1"/>
      <p:bldP spid="18" grpId="0" animBg="1"/>
      <p:bldP spid="18" grpId="1" animBg="1"/>
      <p:bldP spid="18" grpId="2" animBg="1"/>
      <p:bldP spid="18" grpId="3" animBg="1"/>
      <p:bldP spid="18" grpId="4" animBg="1"/>
      <p:bldP spid="19" grpId="0" animBg="1"/>
      <p:bldP spid="19" grpId="1" animBg="1"/>
      <p:bldP spid="19" grpId="2" animBg="1"/>
      <p:bldP spid="19" grpId="3" animBg="1"/>
      <p:bldP spid="19" grpId="4" animBg="1"/>
      <p:bldP spid="20" grpId="0" animBg="1"/>
      <p:bldP spid="20" grpId="1" animBg="1"/>
      <p:bldP spid="20" grpId="2" animBg="1"/>
      <p:bldP spid="20" grpId="3" animBg="1"/>
      <p:bldP spid="20" grpId="4" animBg="1"/>
      <p:bldP spid="21" grpId="0" animBg="1"/>
      <p:bldP spid="21" grpId="1" animBg="1"/>
      <p:bldP spid="21" grpId="2" animBg="1"/>
      <p:bldP spid="21" grpId="3" animBg="1"/>
      <p:bldP spid="21" grpId="4" animBg="1"/>
      <p:bldP spid="22" grpId="0" animBg="1"/>
      <p:bldP spid="22" grpId="1" animBg="1"/>
      <p:bldP spid="22" grpId="2" animBg="1"/>
      <p:bldP spid="22" grpId="3" animBg="1"/>
      <p:bldP spid="22" grpId="4" animBg="1"/>
      <p:bldP spid="23" grpId="0" animBg="1"/>
      <p:bldP spid="23" grpId="1" animBg="1"/>
      <p:bldP spid="23" grpId="2" animBg="1"/>
      <p:bldP spid="23" grpId="3" animBg="1"/>
      <p:bldP spid="23" grpId="4" animBg="1"/>
      <p:bldP spid="24" grpId="0" animBg="1"/>
      <p:bldP spid="24" grpId="1" animBg="1"/>
      <p:bldP spid="24" grpId="2" animBg="1"/>
      <p:bldP spid="24" grpId="3" animBg="1"/>
      <p:bldP spid="24" grpId="4" animBg="1"/>
      <p:bldP spid="25" grpId="0" animBg="1"/>
      <p:bldP spid="25" grpId="1" animBg="1"/>
      <p:bldP spid="25" grpId="2" animBg="1"/>
      <p:bldP spid="25" grpId="3" animBg="1"/>
      <p:bldP spid="25" grpId="4" animBg="1"/>
      <p:bldP spid="26" grpId="0" animBg="1"/>
      <p:bldP spid="26" grpId="1" animBg="1"/>
      <p:bldP spid="26" grpId="2" animBg="1"/>
      <p:bldP spid="26" grpId="3" animBg="1"/>
      <p:bldP spid="26" grpId="4" animBg="1"/>
      <p:bldP spid="27" grpId="0" animBg="1"/>
      <p:bldP spid="27" grpId="1" animBg="1"/>
      <p:bldP spid="27" grpId="2" animBg="1"/>
      <p:bldP spid="27" grpId="3" animBg="1"/>
      <p:bldP spid="27" grpId="4" animBg="1"/>
      <p:bldP spid="28" grpId="0" animBg="1"/>
      <p:bldP spid="28" grpId="1" animBg="1"/>
      <p:bldP spid="28" grpId="2" animBg="1"/>
      <p:bldP spid="28" grpId="3" animBg="1"/>
      <p:bldP spid="28" grpId="4" animBg="1"/>
      <p:bldP spid="29" grpId="0" animBg="1"/>
      <p:bldP spid="29" grpId="1" animBg="1"/>
      <p:bldP spid="29" grpId="2" animBg="1"/>
      <p:bldP spid="29" grpId="3" animBg="1"/>
      <p:bldP spid="29" grpId="4" animBg="1"/>
      <p:bldP spid="30" grpId="0" animBg="1"/>
      <p:bldP spid="30" grpId="1" animBg="1"/>
      <p:bldP spid="30" grpId="2" animBg="1"/>
      <p:bldP spid="30" grpId="3" animBg="1"/>
      <p:bldP spid="30" grpId="4" animBg="1"/>
      <p:bldP spid="31" grpId="0" animBg="1"/>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chemeClr val="bg2">
                  <a:lumMod val="60000"/>
                  <a:lumOff val="40000"/>
                </a:schemeClr>
              </a:gs>
              <a:gs pos="50000">
                <a:srgbClr val="376016">
                  <a:shade val="67500"/>
                  <a:satMod val="115000"/>
                </a:srgbClr>
              </a:gs>
              <a:gs pos="100000">
                <a:srgbClr val="376016">
                  <a:shade val="100000"/>
                  <a:satMod val="115000"/>
                </a:srgbClr>
              </a:gs>
            </a:gsLst>
            <a:lin ang="5400000" scaled="1"/>
            <a:tileRect/>
          </a:gradFill>
        </p:spPr>
        <p:txBody>
          <a:bodyPr/>
          <a:lstStyle/>
          <a:p>
            <a:endParaRPr lang="es-ES" dirty="0"/>
          </a:p>
        </p:txBody>
      </p:sp>
      <p:pic>
        <p:nvPicPr>
          <p:cNvPr id="4" name="3 Imagen" descr="2048 (21).jpg"/>
          <p:cNvPicPr>
            <a:picLocks noChangeAspect="1"/>
          </p:cNvPicPr>
          <p:nvPr/>
        </p:nvPicPr>
        <p:blipFill>
          <a:blip r:embed="rId2"/>
          <a:stretch>
            <a:fillRect/>
          </a:stretch>
        </p:blipFill>
        <p:spPr>
          <a:xfrm>
            <a:off x="0" y="0"/>
            <a:ext cx="9179719" cy="6858000"/>
          </a:xfrm>
          <a:prstGeom prst="rect">
            <a:avLst/>
          </a:prstGeom>
        </p:spPr>
      </p:pic>
      <p:sp>
        <p:nvSpPr>
          <p:cNvPr id="5" name="4 Rombo"/>
          <p:cNvSpPr/>
          <p:nvPr/>
        </p:nvSpPr>
        <p:spPr>
          <a:xfrm>
            <a:off x="2000232" y="0"/>
            <a:ext cx="2571736" cy="1000108"/>
          </a:xfrm>
          <a:prstGeom prst="diamond">
            <a:avLst/>
          </a:prstGeom>
          <a:gradFill flip="none" rotWithShape="1">
            <a:gsLst>
              <a:gs pos="0">
                <a:schemeClr val="bg1"/>
              </a:gs>
              <a:gs pos="50000">
                <a:srgbClr val="C00000">
                  <a:shade val="67500"/>
                  <a:satMod val="115000"/>
                </a:srgbClr>
              </a:gs>
              <a:gs pos="100000">
                <a:srgbClr val="C00000">
                  <a:shade val="100000"/>
                  <a:satMod val="115000"/>
                </a:srgbClr>
              </a:gs>
            </a:gsLst>
            <a:lin ang="5400000" scaled="1"/>
            <a:tileRect/>
          </a:gradFill>
          <a:ln>
            <a:noFill/>
          </a:ln>
          <a:effectLst>
            <a:innerShdw blurRad="177800" dir="7680000">
              <a:schemeClr val="tx2">
                <a:lumMod val="10000"/>
                <a:alpha val="91000"/>
              </a:schemeClr>
            </a:innerShdw>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ombo"/>
          <p:cNvSpPr/>
          <p:nvPr/>
        </p:nvSpPr>
        <p:spPr>
          <a:xfrm>
            <a:off x="2000232" y="357166"/>
            <a:ext cx="2571736" cy="1000108"/>
          </a:xfrm>
          <a:prstGeom prst="diamond">
            <a:avLst/>
          </a:prstGeom>
          <a:gradFill flip="none" rotWithShape="1">
            <a:gsLst>
              <a:gs pos="0">
                <a:schemeClr val="bg1"/>
              </a:gs>
              <a:gs pos="50000">
                <a:srgbClr val="C00000">
                  <a:shade val="67500"/>
                  <a:satMod val="115000"/>
                </a:srgbClr>
              </a:gs>
              <a:gs pos="100000">
                <a:srgbClr val="C00000">
                  <a:shade val="100000"/>
                  <a:satMod val="115000"/>
                </a:srgbClr>
              </a:gs>
            </a:gsLst>
            <a:lin ang="5400000" scaled="1"/>
            <a:tileRect/>
          </a:gradFill>
          <a:ln>
            <a:noFill/>
          </a:ln>
          <a:effectLst>
            <a:innerShdw blurRad="177800" dir="7680000">
              <a:schemeClr val="tx2">
                <a:lumMod val="10000"/>
                <a:alpha val="91000"/>
              </a:schemeClr>
            </a:innerShdw>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ombo"/>
          <p:cNvSpPr/>
          <p:nvPr/>
        </p:nvSpPr>
        <p:spPr>
          <a:xfrm>
            <a:off x="2000232" y="785794"/>
            <a:ext cx="2571736" cy="1000108"/>
          </a:xfrm>
          <a:prstGeom prst="diamond">
            <a:avLst/>
          </a:prstGeom>
          <a:gradFill flip="none" rotWithShape="1">
            <a:gsLst>
              <a:gs pos="0">
                <a:schemeClr val="bg1"/>
              </a:gs>
              <a:gs pos="50000">
                <a:srgbClr val="C00000">
                  <a:shade val="67500"/>
                  <a:satMod val="115000"/>
                </a:srgbClr>
              </a:gs>
              <a:gs pos="100000">
                <a:srgbClr val="C00000">
                  <a:shade val="100000"/>
                  <a:satMod val="115000"/>
                </a:srgbClr>
              </a:gs>
            </a:gsLst>
            <a:lin ang="5400000" scaled="1"/>
            <a:tileRect/>
          </a:gradFill>
          <a:ln>
            <a:noFill/>
          </a:ln>
          <a:effectLst>
            <a:innerShdw blurRad="177800" dir="7680000">
              <a:schemeClr val="tx2">
                <a:lumMod val="10000"/>
                <a:alpha val="91000"/>
              </a:schemeClr>
            </a:innerShdw>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ombo"/>
          <p:cNvSpPr/>
          <p:nvPr/>
        </p:nvSpPr>
        <p:spPr>
          <a:xfrm>
            <a:off x="2000232" y="1285860"/>
            <a:ext cx="2571736" cy="1000108"/>
          </a:xfrm>
          <a:prstGeom prst="diamond">
            <a:avLst/>
          </a:prstGeom>
          <a:gradFill flip="none" rotWithShape="1">
            <a:gsLst>
              <a:gs pos="0">
                <a:schemeClr val="bg1"/>
              </a:gs>
              <a:gs pos="50000">
                <a:srgbClr val="C00000">
                  <a:shade val="67500"/>
                  <a:satMod val="115000"/>
                </a:srgbClr>
              </a:gs>
              <a:gs pos="100000">
                <a:srgbClr val="C00000">
                  <a:shade val="100000"/>
                  <a:satMod val="115000"/>
                </a:srgbClr>
              </a:gs>
            </a:gsLst>
            <a:lin ang="5400000" scaled="1"/>
            <a:tileRect/>
          </a:gradFill>
          <a:ln>
            <a:noFill/>
          </a:ln>
          <a:effectLst>
            <a:innerShdw blurRad="177800" dir="7680000">
              <a:schemeClr val="tx2">
                <a:lumMod val="10000"/>
                <a:alpha val="91000"/>
              </a:schemeClr>
            </a:innerShdw>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ombo"/>
          <p:cNvSpPr/>
          <p:nvPr/>
        </p:nvSpPr>
        <p:spPr>
          <a:xfrm>
            <a:off x="2000232" y="1785926"/>
            <a:ext cx="2571736" cy="1000108"/>
          </a:xfrm>
          <a:prstGeom prst="diamond">
            <a:avLst/>
          </a:prstGeom>
          <a:gradFill flip="none" rotWithShape="1">
            <a:gsLst>
              <a:gs pos="0">
                <a:schemeClr val="bg1"/>
              </a:gs>
              <a:gs pos="50000">
                <a:srgbClr val="C00000">
                  <a:shade val="67500"/>
                  <a:satMod val="115000"/>
                </a:srgbClr>
              </a:gs>
              <a:gs pos="100000">
                <a:srgbClr val="C00000">
                  <a:shade val="100000"/>
                  <a:satMod val="115000"/>
                </a:srgbClr>
              </a:gs>
            </a:gsLst>
            <a:lin ang="5400000" scaled="1"/>
            <a:tileRect/>
          </a:gradFill>
          <a:ln>
            <a:noFill/>
          </a:ln>
          <a:effectLst>
            <a:innerShdw blurRad="177800" dir="7680000">
              <a:schemeClr val="tx2">
                <a:lumMod val="10000"/>
                <a:alpha val="91000"/>
              </a:schemeClr>
            </a:innerShdw>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ombo"/>
          <p:cNvSpPr/>
          <p:nvPr/>
        </p:nvSpPr>
        <p:spPr>
          <a:xfrm>
            <a:off x="2000232" y="2285992"/>
            <a:ext cx="2571736" cy="1000108"/>
          </a:xfrm>
          <a:prstGeom prst="diamond">
            <a:avLst/>
          </a:prstGeom>
          <a:gradFill flip="none" rotWithShape="1">
            <a:gsLst>
              <a:gs pos="0">
                <a:schemeClr val="bg1"/>
              </a:gs>
              <a:gs pos="50000">
                <a:srgbClr val="C00000">
                  <a:shade val="67500"/>
                  <a:satMod val="115000"/>
                </a:srgbClr>
              </a:gs>
              <a:gs pos="100000">
                <a:srgbClr val="C00000">
                  <a:shade val="100000"/>
                  <a:satMod val="115000"/>
                </a:srgbClr>
              </a:gs>
            </a:gsLst>
            <a:lin ang="5400000" scaled="1"/>
            <a:tileRect/>
          </a:gradFill>
          <a:ln>
            <a:noFill/>
          </a:ln>
          <a:effectLst>
            <a:innerShdw blurRad="177800" dir="7680000">
              <a:schemeClr val="tx2">
                <a:lumMod val="10000"/>
                <a:alpha val="91000"/>
              </a:schemeClr>
            </a:innerShdw>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ombo"/>
          <p:cNvSpPr/>
          <p:nvPr/>
        </p:nvSpPr>
        <p:spPr>
          <a:xfrm>
            <a:off x="2000232" y="2714620"/>
            <a:ext cx="2571736" cy="1000108"/>
          </a:xfrm>
          <a:prstGeom prst="diamond">
            <a:avLst/>
          </a:prstGeom>
          <a:gradFill flip="none" rotWithShape="1">
            <a:gsLst>
              <a:gs pos="0">
                <a:schemeClr val="bg1"/>
              </a:gs>
              <a:gs pos="50000">
                <a:srgbClr val="C00000">
                  <a:shade val="67500"/>
                  <a:satMod val="115000"/>
                </a:srgbClr>
              </a:gs>
              <a:gs pos="100000">
                <a:srgbClr val="C00000">
                  <a:shade val="100000"/>
                  <a:satMod val="115000"/>
                </a:srgbClr>
              </a:gs>
            </a:gsLst>
            <a:lin ang="5400000" scaled="1"/>
            <a:tileRect/>
          </a:gradFill>
          <a:ln>
            <a:noFill/>
          </a:ln>
          <a:effectLst>
            <a:innerShdw blurRad="177800" dir="7680000">
              <a:schemeClr val="tx2">
                <a:lumMod val="10000"/>
                <a:alpha val="91000"/>
              </a:schemeClr>
            </a:innerShdw>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ombo"/>
          <p:cNvSpPr/>
          <p:nvPr/>
        </p:nvSpPr>
        <p:spPr>
          <a:xfrm>
            <a:off x="2000232" y="3214686"/>
            <a:ext cx="2571736" cy="1000108"/>
          </a:xfrm>
          <a:prstGeom prst="diamond">
            <a:avLst/>
          </a:prstGeom>
          <a:gradFill flip="none" rotWithShape="1">
            <a:gsLst>
              <a:gs pos="0">
                <a:schemeClr val="bg1"/>
              </a:gs>
              <a:gs pos="50000">
                <a:srgbClr val="C00000">
                  <a:shade val="67500"/>
                  <a:satMod val="115000"/>
                </a:srgbClr>
              </a:gs>
              <a:gs pos="100000">
                <a:srgbClr val="C00000">
                  <a:shade val="100000"/>
                  <a:satMod val="115000"/>
                </a:srgbClr>
              </a:gs>
            </a:gsLst>
            <a:lin ang="5400000" scaled="1"/>
            <a:tileRect/>
          </a:gradFill>
          <a:ln>
            <a:noFill/>
          </a:ln>
          <a:effectLst>
            <a:innerShdw blurRad="177800" dir="7680000">
              <a:schemeClr val="tx2">
                <a:lumMod val="10000"/>
                <a:alpha val="91000"/>
              </a:schemeClr>
            </a:innerShdw>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ombo"/>
          <p:cNvSpPr/>
          <p:nvPr/>
        </p:nvSpPr>
        <p:spPr>
          <a:xfrm>
            <a:off x="2000232" y="3643314"/>
            <a:ext cx="2571736" cy="1000108"/>
          </a:xfrm>
          <a:prstGeom prst="diamond">
            <a:avLst/>
          </a:prstGeom>
          <a:gradFill flip="none" rotWithShape="1">
            <a:gsLst>
              <a:gs pos="0">
                <a:schemeClr val="bg1"/>
              </a:gs>
              <a:gs pos="50000">
                <a:srgbClr val="C00000">
                  <a:shade val="67500"/>
                  <a:satMod val="115000"/>
                </a:srgbClr>
              </a:gs>
              <a:gs pos="100000">
                <a:srgbClr val="C00000">
                  <a:shade val="100000"/>
                  <a:satMod val="115000"/>
                </a:srgbClr>
              </a:gs>
            </a:gsLst>
            <a:lin ang="5400000" scaled="1"/>
            <a:tileRect/>
          </a:gradFill>
          <a:ln>
            <a:noFill/>
          </a:ln>
          <a:effectLst>
            <a:innerShdw blurRad="177800" dir="7680000">
              <a:schemeClr val="tx2">
                <a:lumMod val="10000"/>
                <a:alpha val="91000"/>
              </a:schemeClr>
            </a:innerShdw>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ombo"/>
          <p:cNvSpPr/>
          <p:nvPr/>
        </p:nvSpPr>
        <p:spPr>
          <a:xfrm>
            <a:off x="2000232" y="4143380"/>
            <a:ext cx="2571736" cy="1000108"/>
          </a:xfrm>
          <a:prstGeom prst="diamond">
            <a:avLst/>
          </a:prstGeom>
          <a:gradFill flip="none" rotWithShape="1">
            <a:gsLst>
              <a:gs pos="0">
                <a:schemeClr val="bg1"/>
              </a:gs>
              <a:gs pos="50000">
                <a:srgbClr val="C00000">
                  <a:shade val="67500"/>
                  <a:satMod val="115000"/>
                </a:srgbClr>
              </a:gs>
              <a:gs pos="100000">
                <a:srgbClr val="C00000">
                  <a:shade val="100000"/>
                  <a:satMod val="115000"/>
                </a:srgbClr>
              </a:gs>
            </a:gsLst>
            <a:lin ang="5400000" scaled="1"/>
            <a:tileRect/>
          </a:gradFill>
          <a:ln>
            <a:noFill/>
          </a:ln>
          <a:effectLst>
            <a:innerShdw blurRad="177800" dir="7680000">
              <a:schemeClr val="tx2">
                <a:lumMod val="10000"/>
                <a:alpha val="91000"/>
              </a:schemeClr>
            </a:innerShdw>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ombo"/>
          <p:cNvSpPr/>
          <p:nvPr/>
        </p:nvSpPr>
        <p:spPr>
          <a:xfrm>
            <a:off x="2000232" y="4572008"/>
            <a:ext cx="2571736" cy="1000108"/>
          </a:xfrm>
          <a:prstGeom prst="diamond">
            <a:avLst/>
          </a:prstGeom>
          <a:gradFill flip="none" rotWithShape="1">
            <a:gsLst>
              <a:gs pos="0">
                <a:schemeClr val="bg1"/>
              </a:gs>
              <a:gs pos="50000">
                <a:srgbClr val="C00000">
                  <a:shade val="67500"/>
                  <a:satMod val="115000"/>
                </a:srgbClr>
              </a:gs>
              <a:gs pos="100000">
                <a:srgbClr val="C00000">
                  <a:shade val="100000"/>
                  <a:satMod val="115000"/>
                </a:srgbClr>
              </a:gs>
            </a:gsLst>
            <a:lin ang="5400000" scaled="1"/>
            <a:tileRect/>
          </a:gradFill>
          <a:ln>
            <a:noFill/>
          </a:ln>
          <a:effectLst>
            <a:innerShdw blurRad="177800" dir="7680000">
              <a:schemeClr val="tx2">
                <a:lumMod val="10000"/>
                <a:alpha val="91000"/>
              </a:schemeClr>
            </a:innerShdw>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ombo"/>
          <p:cNvSpPr/>
          <p:nvPr/>
        </p:nvSpPr>
        <p:spPr>
          <a:xfrm>
            <a:off x="2000232" y="5000636"/>
            <a:ext cx="2571736" cy="1000108"/>
          </a:xfrm>
          <a:prstGeom prst="diamond">
            <a:avLst/>
          </a:prstGeom>
          <a:gradFill flip="none" rotWithShape="1">
            <a:gsLst>
              <a:gs pos="0">
                <a:schemeClr val="bg1"/>
              </a:gs>
              <a:gs pos="50000">
                <a:srgbClr val="C00000">
                  <a:shade val="67500"/>
                  <a:satMod val="115000"/>
                </a:srgbClr>
              </a:gs>
              <a:gs pos="100000">
                <a:srgbClr val="C00000">
                  <a:shade val="100000"/>
                  <a:satMod val="115000"/>
                </a:srgbClr>
              </a:gs>
            </a:gsLst>
            <a:lin ang="5400000" scaled="1"/>
            <a:tileRect/>
          </a:gradFill>
          <a:ln>
            <a:noFill/>
          </a:ln>
          <a:effectLst>
            <a:innerShdw blurRad="177800" dir="7680000">
              <a:schemeClr val="tx2">
                <a:lumMod val="10000"/>
                <a:alpha val="91000"/>
              </a:schemeClr>
            </a:innerShdw>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ombo"/>
          <p:cNvSpPr/>
          <p:nvPr/>
        </p:nvSpPr>
        <p:spPr>
          <a:xfrm>
            <a:off x="2000232" y="5429264"/>
            <a:ext cx="2571736" cy="1000108"/>
          </a:xfrm>
          <a:prstGeom prst="diamond">
            <a:avLst/>
          </a:prstGeom>
          <a:gradFill flip="none" rotWithShape="1">
            <a:gsLst>
              <a:gs pos="0">
                <a:schemeClr val="bg1"/>
              </a:gs>
              <a:gs pos="50000">
                <a:srgbClr val="C00000">
                  <a:shade val="67500"/>
                  <a:satMod val="115000"/>
                </a:srgbClr>
              </a:gs>
              <a:gs pos="100000">
                <a:srgbClr val="C00000">
                  <a:shade val="100000"/>
                  <a:satMod val="115000"/>
                </a:srgbClr>
              </a:gs>
            </a:gsLst>
            <a:lin ang="5400000" scaled="1"/>
            <a:tileRect/>
          </a:gradFill>
          <a:ln>
            <a:noFill/>
          </a:ln>
          <a:effectLst>
            <a:innerShdw blurRad="177800" dir="7680000">
              <a:schemeClr val="tx2">
                <a:lumMod val="10000"/>
                <a:alpha val="91000"/>
              </a:schemeClr>
            </a:innerShdw>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ombo"/>
          <p:cNvSpPr/>
          <p:nvPr/>
        </p:nvSpPr>
        <p:spPr>
          <a:xfrm>
            <a:off x="2000232" y="5857892"/>
            <a:ext cx="2571736" cy="1000108"/>
          </a:xfrm>
          <a:prstGeom prst="diamond">
            <a:avLst/>
          </a:prstGeom>
          <a:gradFill flip="none" rotWithShape="1">
            <a:gsLst>
              <a:gs pos="0">
                <a:schemeClr val="bg1"/>
              </a:gs>
              <a:gs pos="50000">
                <a:srgbClr val="C00000">
                  <a:shade val="67500"/>
                  <a:satMod val="115000"/>
                </a:srgbClr>
              </a:gs>
              <a:gs pos="100000">
                <a:srgbClr val="C00000">
                  <a:shade val="100000"/>
                  <a:satMod val="115000"/>
                </a:srgbClr>
              </a:gs>
            </a:gsLst>
            <a:lin ang="5400000" scaled="1"/>
            <a:tileRect/>
          </a:gradFill>
          <a:ln>
            <a:noFill/>
          </a:ln>
          <a:effectLst>
            <a:innerShdw blurRad="177800" dir="7680000">
              <a:schemeClr val="tx2">
                <a:lumMod val="10000"/>
                <a:alpha val="91000"/>
              </a:schemeClr>
            </a:innerShdw>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ombo"/>
          <p:cNvSpPr/>
          <p:nvPr/>
        </p:nvSpPr>
        <p:spPr>
          <a:xfrm>
            <a:off x="4857752" y="0"/>
            <a:ext cx="2571736" cy="1000108"/>
          </a:xfrm>
          <a:prstGeom prst="diamond">
            <a:avLst/>
          </a:prstGeom>
          <a:gradFill flip="none" rotWithShape="1">
            <a:gsLst>
              <a:gs pos="0">
                <a:schemeClr val="bg1"/>
              </a:gs>
              <a:gs pos="50000">
                <a:srgbClr val="C00000">
                  <a:shade val="67500"/>
                  <a:satMod val="115000"/>
                </a:srgbClr>
              </a:gs>
              <a:gs pos="100000">
                <a:srgbClr val="C00000">
                  <a:shade val="100000"/>
                  <a:satMod val="115000"/>
                </a:srgbClr>
              </a:gs>
            </a:gsLst>
            <a:lin ang="5400000" scaled="1"/>
            <a:tileRect/>
          </a:gradFill>
          <a:ln>
            <a:noFill/>
          </a:ln>
          <a:effectLst>
            <a:innerShdw blurRad="177800" dir="7680000">
              <a:schemeClr val="tx2">
                <a:lumMod val="10000"/>
                <a:alpha val="91000"/>
              </a:schemeClr>
            </a:innerShdw>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Rombo"/>
          <p:cNvSpPr/>
          <p:nvPr/>
        </p:nvSpPr>
        <p:spPr>
          <a:xfrm>
            <a:off x="4857752" y="357166"/>
            <a:ext cx="2571736" cy="1000108"/>
          </a:xfrm>
          <a:prstGeom prst="diamond">
            <a:avLst/>
          </a:prstGeom>
          <a:gradFill flip="none" rotWithShape="1">
            <a:gsLst>
              <a:gs pos="0">
                <a:schemeClr val="bg1"/>
              </a:gs>
              <a:gs pos="50000">
                <a:srgbClr val="C00000">
                  <a:shade val="67500"/>
                  <a:satMod val="115000"/>
                </a:srgbClr>
              </a:gs>
              <a:gs pos="100000">
                <a:srgbClr val="C00000">
                  <a:shade val="100000"/>
                  <a:satMod val="115000"/>
                </a:srgbClr>
              </a:gs>
            </a:gsLst>
            <a:lin ang="5400000" scaled="1"/>
            <a:tileRect/>
          </a:gradFill>
          <a:ln>
            <a:noFill/>
          </a:ln>
          <a:effectLst>
            <a:innerShdw blurRad="177800" dir="7680000">
              <a:schemeClr val="tx2">
                <a:lumMod val="10000"/>
                <a:alpha val="91000"/>
              </a:schemeClr>
            </a:innerShdw>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Rombo"/>
          <p:cNvSpPr/>
          <p:nvPr/>
        </p:nvSpPr>
        <p:spPr>
          <a:xfrm>
            <a:off x="4857752" y="785794"/>
            <a:ext cx="2571736" cy="1000108"/>
          </a:xfrm>
          <a:prstGeom prst="diamond">
            <a:avLst/>
          </a:prstGeom>
          <a:gradFill flip="none" rotWithShape="1">
            <a:gsLst>
              <a:gs pos="0">
                <a:schemeClr val="bg1"/>
              </a:gs>
              <a:gs pos="50000">
                <a:srgbClr val="C00000">
                  <a:shade val="67500"/>
                  <a:satMod val="115000"/>
                </a:srgbClr>
              </a:gs>
              <a:gs pos="100000">
                <a:srgbClr val="C00000">
                  <a:shade val="100000"/>
                  <a:satMod val="115000"/>
                </a:srgbClr>
              </a:gs>
            </a:gsLst>
            <a:lin ang="5400000" scaled="1"/>
            <a:tileRect/>
          </a:gradFill>
          <a:ln>
            <a:noFill/>
          </a:ln>
          <a:effectLst>
            <a:innerShdw blurRad="177800" dir="7680000">
              <a:schemeClr val="tx2">
                <a:lumMod val="10000"/>
                <a:alpha val="91000"/>
              </a:schemeClr>
            </a:innerShdw>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Rombo"/>
          <p:cNvSpPr/>
          <p:nvPr/>
        </p:nvSpPr>
        <p:spPr>
          <a:xfrm>
            <a:off x="4857752" y="1285860"/>
            <a:ext cx="2571736" cy="1000108"/>
          </a:xfrm>
          <a:prstGeom prst="diamond">
            <a:avLst/>
          </a:prstGeom>
          <a:gradFill flip="none" rotWithShape="1">
            <a:gsLst>
              <a:gs pos="0">
                <a:schemeClr val="bg1"/>
              </a:gs>
              <a:gs pos="50000">
                <a:srgbClr val="C00000">
                  <a:shade val="67500"/>
                  <a:satMod val="115000"/>
                </a:srgbClr>
              </a:gs>
              <a:gs pos="100000">
                <a:srgbClr val="C00000">
                  <a:shade val="100000"/>
                  <a:satMod val="115000"/>
                </a:srgbClr>
              </a:gs>
            </a:gsLst>
            <a:lin ang="5400000" scaled="1"/>
            <a:tileRect/>
          </a:gradFill>
          <a:ln>
            <a:noFill/>
          </a:ln>
          <a:effectLst>
            <a:innerShdw blurRad="177800" dir="7680000">
              <a:schemeClr val="tx2">
                <a:lumMod val="10000"/>
                <a:alpha val="91000"/>
              </a:schemeClr>
            </a:innerShdw>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Rombo"/>
          <p:cNvSpPr/>
          <p:nvPr/>
        </p:nvSpPr>
        <p:spPr>
          <a:xfrm>
            <a:off x="4857752" y="1785926"/>
            <a:ext cx="2571736" cy="1000108"/>
          </a:xfrm>
          <a:prstGeom prst="diamond">
            <a:avLst/>
          </a:prstGeom>
          <a:gradFill flip="none" rotWithShape="1">
            <a:gsLst>
              <a:gs pos="0">
                <a:schemeClr val="bg1"/>
              </a:gs>
              <a:gs pos="50000">
                <a:srgbClr val="C00000">
                  <a:shade val="67500"/>
                  <a:satMod val="115000"/>
                </a:srgbClr>
              </a:gs>
              <a:gs pos="100000">
                <a:srgbClr val="C00000">
                  <a:shade val="100000"/>
                  <a:satMod val="115000"/>
                </a:srgbClr>
              </a:gs>
            </a:gsLst>
            <a:lin ang="5400000" scaled="1"/>
            <a:tileRect/>
          </a:gradFill>
          <a:ln>
            <a:noFill/>
          </a:ln>
          <a:effectLst>
            <a:innerShdw blurRad="177800" dir="7680000">
              <a:schemeClr val="tx2">
                <a:lumMod val="10000"/>
                <a:alpha val="91000"/>
              </a:schemeClr>
            </a:innerShdw>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Rombo"/>
          <p:cNvSpPr/>
          <p:nvPr/>
        </p:nvSpPr>
        <p:spPr>
          <a:xfrm>
            <a:off x="4857752" y="2285992"/>
            <a:ext cx="2571736" cy="1000108"/>
          </a:xfrm>
          <a:prstGeom prst="diamond">
            <a:avLst/>
          </a:prstGeom>
          <a:gradFill flip="none" rotWithShape="1">
            <a:gsLst>
              <a:gs pos="0">
                <a:schemeClr val="bg1"/>
              </a:gs>
              <a:gs pos="50000">
                <a:srgbClr val="C00000">
                  <a:shade val="67500"/>
                  <a:satMod val="115000"/>
                </a:srgbClr>
              </a:gs>
              <a:gs pos="100000">
                <a:srgbClr val="C00000">
                  <a:shade val="100000"/>
                  <a:satMod val="115000"/>
                </a:srgbClr>
              </a:gs>
            </a:gsLst>
            <a:lin ang="5400000" scaled="1"/>
            <a:tileRect/>
          </a:gradFill>
          <a:ln>
            <a:noFill/>
          </a:ln>
          <a:effectLst>
            <a:innerShdw blurRad="177800" dir="7680000">
              <a:schemeClr val="tx2">
                <a:lumMod val="10000"/>
                <a:alpha val="91000"/>
              </a:schemeClr>
            </a:innerShdw>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Rombo"/>
          <p:cNvSpPr/>
          <p:nvPr/>
        </p:nvSpPr>
        <p:spPr>
          <a:xfrm>
            <a:off x="4857752" y="2714620"/>
            <a:ext cx="2571736" cy="1000108"/>
          </a:xfrm>
          <a:prstGeom prst="diamond">
            <a:avLst/>
          </a:prstGeom>
          <a:gradFill flip="none" rotWithShape="1">
            <a:gsLst>
              <a:gs pos="0">
                <a:schemeClr val="bg1"/>
              </a:gs>
              <a:gs pos="50000">
                <a:srgbClr val="C00000">
                  <a:shade val="67500"/>
                  <a:satMod val="115000"/>
                </a:srgbClr>
              </a:gs>
              <a:gs pos="100000">
                <a:srgbClr val="C00000">
                  <a:shade val="100000"/>
                  <a:satMod val="115000"/>
                </a:srgbClr>
              </a:gs>
            </a:gsLst>
            <a:lin ang="5400000" scaled="1"/>
            <a:tileRect/>
          </a:gradFill>
          <a:ln>
            <a:noFill/>
          </a:ln>
          <a:effectLst>
            <a:innerShdw blurRad="177800" dir="7680000">
              <a:schemeClr val="tx2">
                <a:lumMod val="10000"/>
                <a:alpha val="91000"/>
              </a:schemeClr>
            </a:innerShdw>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Rombo"/>
          <p:cNvSpPr/>
          <p:nvPr/>
        </p:nvSpPr>
        <p:spPr>
          <a:xfrm>
            <a:off x="4857752" y="3214686"/>
            <a:ext cx="2571736" cy="1000108"/>
          </a:xfrm>
          <a:prstGeom prst="diamond">
            <a:avLst/>
          </a:prstGeom>
          <a:gradFill flip="none" rotWithShape="1">
            <a:gsLst>
              <a:gs pos="0">
                <a:schemeClr val="bg1"/>
              </a:gs>
              <a:gs pos="50000">
                <a:srgbClr val="C00000">
                  <a:shade val="67500"/>
                  <a:satMod val="115000"/>
                </a:srgbClr>
              </a:gs>
              <a:gs pos="100000">
                <a:srgbClr val="C00000">
                  <a:shade val="100000"/>
                  <a:satMod val="115000"/>
                </a:srgbClr>
              </a:gs>
            </a:gsLst>
            <a:lin ang="5400000" scaled="1"/>
            <a:tileRect/>
          </a:gradFill>
          <a:ln>
            <a:noFill/>
          </a:ln>
          <a:effectLst>
            <a:innerShdw blurRad="177800" dir="7680000">
              <a:schemeClr val="tx2">
                <a:lumMod val="10000"/>
                <a:alpha val="91000"/>
              </a:schemeClr>
            </a:innerShdw>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Rombo"/>
          <p:cNvSpPr/>
          <p:nvPr/>
        </p:nvSpPr>
        <p:spPr>
          <a:xfrm>
            <a:off x="4857752" y="3643314"/>
            <a:ext cx="2571736" cy="1000108"/>
          </a:xfrm>
          <a:prstGeom prst="diamond">
            <a:avLst/>
          </a:prstGeom>
          <a:gradFill flip="none" rotWithShape="1">
            <a:gsLst>
              <a:gs pos="0">
                <a:schemeClr val="bg1"/>
              </a:gs>
              <a:gs pos="50000">
                <a:srgbClr val="C00000">
                  <a:shade val="67500"/>
                  <a:satMod val="115000"/>
                </a:srgbClr>
              </a:gs>
              <a:gs pos="100000">
                <a:srgbClr val="C00000">
                  <a:shade val="100000"/>
                  <a:satMod val="115000"/>
                </a:srgbClr>
              </a:gs>
            </a:gsLst>
            <a:lin ang="5400000" scaled="1"/>
            <a:tileRect/>
          </a:gradFill>
          <a:ln>
            <a:noFill/>
          </a:ln>
          <a:effectLst>
            <a:innerShdw blurRad="177800" dir="7680000">
              <a:schemeClr val="tx2">
                <a:lumMod val="10000"/>
                <a:alpha val="91000"/>
              </a:schemeClr>
            </a:innerShdw>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Rombo"/>
          <p:cNvSpPr/>
          <p:nvPr/>
        </p:nvSpPr>
        <p:spPr>
          <a:xfrm>
            <a:off x="4857752" y="4143380"/>
            <a:ext cx="2571736" cy="1000108"/>
          </a:xfrm>
          <a:prstGeom prst="diamond">
            <a:avLst/>
          </a:prstGeom>
          <a:gradFill flip="none" rotWithShape="1">
            <a:gsLst>
              <a:gs pos="0">
                <a:schemeClr val="bg1"/>
              </a:gs>
              <a:gs pos="50000">
                <a:srgbClr val="C00000">
                  <a:shade val="67500"/>
                  <a:satMod val="115000"/>
                </a:srgbClr>
              </a:gs>
              <a:gs pos="100000">
                <a:srgbClr val="C00000">
                  <a:shade val="100000"/>
                  <a:satMod val="115000"/>
                </a:srgbClr>
              </a:gs>
            </a:gsLst>
            <a:lin ang="5400000" scaled="1"/>
            <a:tileRect/>
          </a:gradFill>
          <a:ln>
            <a:noFill/>
          </a:ln>
          <a:effectLst>
            <a:innerShdw blurRad="177800" dir="7680000">
              <a:schemeClr val="tx2">
                <a:lumMod val="10000"/>
                <a:alpha val="91000"/>
              </a:schemeClr>
            </a:innerShdw>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Rombo"/>
          <p:cNvSpPr/>
          <p:nvPr/>
        </p:nvSpPr>
        <p:spPr>
          <a:xfrm>
            <a:off x="4857752" y="4572008"/>
            <a:ext cx="2571736" cy="1000108"/>
          </a:xfrm>
          <a:prstGeom prst="diamond">
            <a:avLst/>
          </a:prstGeom>
          <a:gradFill flip="none" rotWithShape="1">
            <a:gsLst>
              <a:gs pos="0">
                <a:schemeClr val="bg1"/>
              </a:gs>
              <a:gs pos="50000">
                <a:srgbClr val="C00000">
                  <a:shade val="67500"/>
                  <a:satMod val="115000"/>
                </a:srgbClr>
              </a:gs>
              <a:gs pos="100000">
                <a:srgbClr val="C00000">
                  <a:shade val="100000"/>
                  <a:satMod val="115000"/>
                </a:srgbClr>
              </a:gs>
            </a:gsLst>
            <a:lin ang="5400000" scaled="1"/>
            <a:tileRect/>
          </a:gradFill>
          <a:ln>
            <a:noFill/>
          </a:ln>
          <a:effectLst>
            <a:innerShdw blurRad="177800" dir="7680000">
              <a:schemeClr val="tx2">
                <a:lumMod val="10000"/>
                <a:alpha val="91000"/>
              </a:schemeClr>
            </a:innerShdw>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Rombo"/>
          <p:cNvSpPr/>
          <p:nvPr/>
        </p:nvSpPr>
        <p:spPr>
          <a:xfrm>
            <a:off x="4857752" y="5000636"/>
            <a:ext cx="2571736" cy="1000108"/>
          </a:xfrm>
          <a:prstGeom prst="diamond">
            <a:avLst/>
          </a:prstGeom>
          <a:gradFill flip="none" rotWithShape="1">
            <a:gsLst>
              <a:gs pos="0">
                <a:schemeClr val="bg1"/>
              </a:gs>
              <a:gs pos="50000">
                <a:srgbClr val="C00000">
                  <a:shade val="67500"/>
                  <a:satMod val="115000"/>
                </a:srgbClr>
              </a:gs>
              <a:gs pos="100000">
                <a:srgbClr val="C00000">
                  <a:shade val="100000"/>
                  <a:satMod val="115000"/>
                </a:srgbClr>
              </a:gs>
            </a:gsLst>
            <a:lin ang="5400000" scaled="1"/>
            <a:tileRect/>
          </a:gradFill>
          <a:ln>
            <a:noFill/>
          </a:ln>
          <a:effectLst>
            <a:innerShdw blurRad="177800" dir="7680000">
              <a:schemeClr val="tx2">
                <a:lumMod val="10000"/>
                <a:alpha val="91000"/>
              </a:schemeClr>
            </a:innerShdw>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30 Rombo"/>
          <p:cNvSpPr/>
          <p:nvPr/>
        </p:nvSpPr>
        <p:spPr>
          <a:xfrm>
            <a:off x="4857752" y="5429264"/>
            <a:ext cx="2571736" cy="1000108"/>
          </a:xfrm>
          <a:prstGeom prst="diamond">
            <a:avLst/>
          </a:prstGeom>
          <a:gradFill flip="none" rotWithShape="1">
            <a:gsLst>
              <a:gs pos="0">
                <a:schemeClr val="bg1"/>
              </a:gs>
              <a:gs pos="50000">
                <a:srgbClr val="C00000">
                  <a:shade val="67500"/>
                  <a:satMod val="115000"/>
                </a:srgbClr>
              </a:gs>
              <a:gs pos="100000">
                <a:srgbClr val="C00000">
                  <a:shade val="100000"/>
                  <a:satMod val="115000"/>
                </a:srgbClr>
              </a:gs>
            </a:gsLst>
            <a:lin ang="5400000" scaled="1"/>
            <a:tileRect/>
          </a:gradFill>
          <a:ln>
            <a:noFill/>
          </a:ln>
          <a:effectLst>
            <a:innerShdw blurRad="177800" dir="7680000">
              <a:schemeClr val="tx2">
                <a:lumMod val="10000"/>
                <a:alpha val="91000"/>
              </a:schemeClr>
            </a:innerShdw>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 name="31 Rombo"/>
          <p:cNvSpPr/>
          <p:nvPr/>
        </p:nvSpPr>
        <p:spPr>
          <a:xfrm>
            <a:off x="4857752" y="5857892"/>
            <a:ext cx="2571736" cy="1000108"/>
          </a:xfrm>
          <a:prstGeom prst="diamond">
            <a:avLst/>
          </a:prstGeom>
          <a:gradFill flip="none" rotWithShape="1">
            <a:gsLst>
              <a:gs pos="0">
                <a:schemeClr val="bg1"/>
              </a:gs>
              <a:gs pos="50000">
                <a:srgbClr val="C00000">
                  <a:shade val="67500"/>
                  <a:satMod val="115000"/>
                </a:srgbClr>
              </a:gs>
              <a:gs pos="100000">
                <a:srgbClr val="C00000">
                  <a:shade val="100000"/>
                  <a:satMod val="115000"/>
                </a:srgbClr>
              </a:gs>
            </a:gsLst>
            <a:lin ang="5400000" scaled="1"/>
            <a:tileRect/>
          </a:gradFill>
          <a:ln>
            <a:noFill/>
          </a:ln>
          <a:effectLst>
            <a:innerShdw blurRad="177800" dir="7680000">
              <a:schemeClr val="tx2">
                <a:lumMod val="10000"/>
                <a:alpha val="91000"/>
              </a:schemeClr>
            </a:innerShdw>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3" name="32 Rectángulo"/>
          <p:cNvSpPr/>
          <p:nvPr/>
        </p:nvSpPr>
        <p:spPr>
          <a:xfrm>
            <a:off x="0" y="0"/>
            <a:ext cx="9358346" cy="7572404"/>
          </a:xfrm>
          <a:prstGeom prst="rect">
            <a:avLst/>
          </a:prstGeom>
          <a:gradFill flip="none" rotWithShape="1">
            <a:gsLst>
              <a:gs pos="0">
                <a:schemeClr val="tx2">
                  <a:lumMod val="50000"/>
                  <a:shade val="30000"/>
                  <a:satMod val="115000"/>
                </a:schemeClr>
              </a:gs>
              <a:gs pos="50000">
                <a:schemeClr val="tx2">
                  <a:lumMod val="50000"/>
                  <a:shade val="67500"/>
                  <a:satMod val="115000"/>
                </a:schemeClr>
              </a:gs>
              <a:gs pos="100000">
                <a:schemeClr val="tx2">
                  <a:lumMod val="50000"/>
                  <a:shade val="100000"/>
                  <a:satMod val="115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33"/>
                                        </p:tgtEl>
                                        <p:attrNameLst>
                                          <p:attrName>style.opacity</p:attrName>
                                        </p:attrNameLst>
                                      </p:cBhvr>
                                      <p:to>
                                        <p:strVal val="0"/>
                                      </p:to>
                                    </p:set>
                                    <p:animEffect filter="image" prLst="opacity: 0">
                                      <p:cBhvr rctx="IE">
                                        <p:cTn id="7" dur="indefinite"/>
                                        <p:tgtEl>
                                          <p:spTgt spid="33"/>
                                        </p:tgtEl>
                                      </p:cBhvr>
                                    </p:animEffect>
                                  </p:childTnLst>
                                </p:cTn>
                              </p:par>
                              <p:par>
                                <p:cTn id="8" presetID="2" presetClass="entr" presetSubtype="2"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3000" fill="hold"/>
                                        <p:tgtEl>
                                          <p:spTgt spid="5"/>
                                        </p:tgtEl>
                                        <p:attrNameLst>
                                          <p:attrName>ppt_x</p:attrName>
                                        </p:attrNameLst>
                                      </p:cBhvr>
                                      <p:tavLst>
                                        <p:tav tm="0">
                                          <p:val>
                                            <p:strVal val="1+#ppt_w/2"/>
                                          </p:val>
                                        </p:tav>
                                        <p:tav tm="100000">
                                          <p:val>
                                            <p:strVal val="#ppt_x"/>
                                          </p:val>
                                        </p:tav>
                                      </p:tavLst>
                                    </p:anim>
                                    <p:anim calcmode="lin" valueType="num">
                                      <p:cBhvr additive="base">
                                        <p:cTn id="11" dur="3000" fill="hold"/>
                                        <p:tgtEl>
                                          <p:spTgt spid="5"/>
                                        </p:tgtEl>
                                        <p:attrNameLst>
                                          <p:attrName>ppt_y</p:attrName>
                                        </p:attrNameLst>
                                      </p:cBhvr>
                                      <p:tavLst>
                                        <p:tav tm="0">
                                          <p:val>
                                            <p:strVal val="#ppt_y"/>
                                          </p:val>
                                        </p:tav>
                                        <p:tav tm="100000">
                                          <p:val>
                                            <p:strVal val="#ppt_y"/>
                                          </p:val>
                                        </p:tav>
                                      </p:tavLst>
                                    </p:anim>
                                  </p:childTnLst>
                                </p:cTn>
                              </p:par>
                              <p:par>
                                <p:cTn id="12" presetID="2" presetClass="entr" presetSubtype="2" fill="hold" grpId="0"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3000" fill="hold"/>
                                        <p:tgtEl>
                                          <p:spTgt spid="6"/>
                                        </p:tgtEl>
                                        <p:attrNameLst>
                                          <p:attrName>ppt_x</p:attrName>
                                        </p:attrNameLst>
                                      </p:cBhvr>
                                      <p:tavLst>
                                        <p:tav tm="0">
                                          <p:val>
                                            <p:strVal val="1+#ppt_w/2"/>
                                          </p:val>
                                        </p:tav>
                                        <p:tav tm="100000">
                                          <p:val>
                                            <p:strVal val="#ppt_x"/>
                                          </p:val>
                                        </p:tav>
                                      </p:tavLst>
                                    </p:anim>
                                    <p:anim calcmode="lin" valueType="num">
                                      <p:cBhvr additive="base">
                                        <p:cTn id="15" dur="3000" fill="hold"/>
                                        <p:tgtEl>
                                          <p:spTgt spid="6"/>
                                        </p:tgtEl>
                                        <p:attrNameLst>
                                          <p:attrName>ppt_y</p:attrName>
                                        </p:attrNameLst>
                                      </p:cBhvr>
                                      <p:tavLst>
                                        <p:tav tm="0">
                                          <p:val>
                                            <p:strVal val="#ppt_y"/>
                                          </p:val>
                                        </p:tav>
                                        <p:tav tm="100000">
                                          <p:val>
                                            <p:strVal val="#ppt_y"/>
                                          </p:val>
                                        </p:tav>
                                      </p:tavLst>
                                    </p:anim>
                                  </p:childTnLst>
                                </p:cTn>
                              </p:par>
                              <p:par>
                                <p:cTn id="16" presetID="2" presetClass="entr" presetSubtype="2"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3000" fill="hold"/>
                                        <p:tgtEl>
                                          <p:spTgt spid="7"/>
                                        </p:tgtEl>
                                        <p:attrNameLst>
                                          <p:attrName>ppt_x</p:attrName>
                                        </p:attrNameLst>
                                      </p:cBhvr>
                                      <p:tavLst>
                                        <p:tav tm="0">
                                          <p:val>
                                            <p:strVal val="1+#ppt_w/2"/>
                                          </p:val>
                                        </p:tav>
                                        <p:tav tm="100000">
                                          <p:val>
                                            <p:strVal val="#ppt_x"/>
                                          </p:val>
                                        </p:tav>
                                      </p:tavLst>
                                    </p:anim>
                                    <p:anim calcmode="lin" valueType="num">
                                      <p:cBhvr additive="base">
                                        <p:cTn id="19" dur="3000" fill="hold"/>
                                        <p:tgtEl>
                                          <p:spTgt spid="7"/>
                                        </p:tgtEl>
                                        <p:attrNameLst>
                                          <p:attrName>ppt_y</p:attrName>
                                        </p:attrNameLst>
                                      </p:cBhvr>
                                      <p:tavLst>
                                        <p:tav tm="0">
                                          <p:val>
                                            <p:strVal val="#ppt_y"/>
                                          </p:val>
                                        </p:tav>
                                        <p:tav tm="100000">
                                          <p:val>
                                            <p:strVal val="#ppt_y"/>
                                          </p:val>
                                        </p:tav>
                                      </p:tavLst>
                                    </p:anim>
                                  </p:childTnLst>
                                </p:cTn>
                              </p:par>
                              <p:par>
                                <p:cTn id="20" presetID="2" presetClass="entr" presetSubtype="2"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3000" fill="hold"/>
                                        <p:tgtEl>
                                          <p:spTgt spid="8"/>
                                        </p:tgtEl>
                                        <p:attrNameLst>
                                          <p:attrName>ppt_x</p:attrName>
                                        </p:attrNameLst>
                                      </p:cBhvr>
                                      <p:tavLst>
                                        <p:tav tm="0">
                                          <p:val>
                                            <p:strVal val="1+#ppt_w/2"/>
                                          </p:val>
                                        </p:tav>
                                        <p:tav tm="100000">
                                          <p:val>
                                            <p:strVal val="#ppt_x"/>
                                          </p:val>
                                        </p:tav>
                                      </p:tavLst>
                                    </p:anim>
                                    <p:anim calcmode="lin" valueType="num">
                                      <p:cBhvr additive="base">
                                        <p:cTn id="23" dur="3000" fill="hold"/>
                                        <p:tgtEl>
                                          <p:spTgt spid="8"/>
                                        </p:tgtEl>
                                        <p:attrNameLst>
                                          <p:attrName>ppt_y</p:attrName>
                                        </p:attrNameLst>
                                      </p:cBhvr>
                                      <p:tavLst>
                                        <p:tav tm="0">
                                          <p:val>
                                            <p:strVal val="#ppt_y"/>
                                          </p:val>
                                        </p:tav>
                                        <p:tav tm="100000">
                                          <p:val>
                                            <p:strVal val="#ppt_y"/>
                                          </p:val>
                                        </p:tav>
                                      </p:tavLst>
                                    </p:anim>
                                  </p:childTnLst>
                                </p:cTn>
                              </p:par>
                              <p:par>
                                <p:cTn id="24" presetID="2" presetClass="entr" presetSubtype="2" fill="hold" grpId="0" nodeType="with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additive="base">
                                        <p:cTn id="26" dur="3000" fill="hold"/>
                                        <p:tgtEl>
                                          <p:spTgt spid="9"/>
                                        </p:tgtEl>
                                        <p:attrNameLst>
                                          <p:attrName>ppt_x</p:attrName>
                                        </p:attrNameLst>
                                      </p:cBhvr>
                                      <p:tavLst>
                                        <p:tav tm="0">
                                          <p:val>
                                            <p:strVal val="1+#ppt_w/2"/>
                                          </p:val>
                                        </p:tav>
                                        <p:tav tm="100000">
                                          <p:val>
                                            <p:strVal val="#ppt_x"/>
                                          </p:val>
                                        </p:tav>
                                      </p:tavLst>
                                    </p:anim>
                                    <p:anim calcmode="lin" valueType="num">
                                      <p:cBhvr additive="base">
                                        <p:cTn id="27" dur="3000" fill="hold"/>
                                        <p:tgtEl>
                                          <p:spTgt spid="9"/>
                                        </p:tgtEl>
                                        <p:attrNameLst>
                                          <p:attrName>ppt_y</p:attrName>
                                        </p:attrNameLst>
                                      </p:cBhvr>
                                      <p:tavLst>
                                        <p:tav tm="0">
                                          <p:val>
                                            <p:strVal val="#ppt_y"/>
                                          </p:val>
                                        </p:tav>
                                        <p:tav tm="100000">
                                          <p:val>
                                            <p:strVal val="#ppt_y"/>
                                          </p:val>
                                        </p:tav>
                                      </p:tavLst>
                                    </p:anim>
                                  </p:childTnLst>
                                </p:cTn>
                              </p:par>
                              <p:par>
                                <p:cTn id="28" presetID="2" presetClass="entr" presetSubtype="2" fill="hold" grpId="0" nodeType="with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additive="base">
                                        <p:cTn id="30" dur="3000" fill="hold"/>
                                        <p:tgtEl>
                                          <p:spTgt spid="10"/>
                                        </p:tgtEl>
                                        <p:attrNameLst>
                                          <p:attrName>ppt_x</p:attrName>
                                        </p:attrNameLst>
                                      </p:cBhvr>
                                      <p:tavLst>
                                        <p:tav tm="0">
                                          <p:val>
                                            <p:strVal val="1+#ppt_w/2"/>
                                          </p:val>
                                        </p:tav>
                                        <p:tav tm="100000">
                                          <p:val>
                                            <p:strVal val="#ppt_x"/>
                                          </p:val>
                                        </p:tav>
                                      </p:tavLst>
                                    </p:anim>
                                    <p:anim calcmode="lin" valueType="num">
                                      <p:cBhvr additive="base">
                                        <p:cTn id="31" dur="3000" fill="hold"/>
                                        <p:tgtEl>
                                          <p:spTgt spid="10"/>
                                        </p:tgtEl>
                                        <p:attrNameLst>
                                          <p:attrName>ppt_y</p:attrName>
                                        </p:attrNameLst>
                                      </p:cBhvr>
                                      <p:tavLst>
                                        <p:tav tm="0">
                                          <p:val>
                                            <p:strVal val="#ppt_y"/>
                                          </p:val>
                                        </p:tav>
                                        <p:tav tm="100000">
                                          <p:val>
                                            <p:strVal val="#ppt_y"/>
                                          </p:val>
                                        </p:tav>
                                      </p:tavLst>
                                    </p:anim>
                                  </p:childTnLst>
                                </p:cTn>
                              </p:par>
                              <p:par>
                                <p:cTn id="32" presetID="2" presetClass="entr" presetSubtype="2" fill="hold" grpId="0" nodeType="withEffect">
                                  <p:stCondLst>
                                    <p:cond delay="0"/>
                                  </p:stCondLst>
                                  <p:childTnLst>
                                    <p:set>
                                      <p:cBhvr>
                                        <p:cTn id="33" dur="1" fill="hold">
                                          <p:stCondLst>
                                            <p:cond delay="0"/>
                                          </p:stCondLst>
                                        </p:cTn>
                                        <p:tgtEl>
                                          <p:spTgt spid="11"/>
                                        </p:tgtEl>
                                        <p:attrNameLst>
                                          <p:attrName>style.visibility</p:attrName>
                                        </p:attrNameLst>
                                      </p:cBhvr>
                                      <p:to>
                                        <p:strVal val="visible"/>
                                      </p:to>
                                    </p:set>
                                    <p:anim calcmode="lin" valueType="num">
                                      <p:cBhvr additive="base">
                                        <p:cTn id="34" dur="3000" fill="hold"/>
                                        <p:tgtEl>
                                          <p:spTgt spid="11"/>
                                        </p:tgtEl>
                                        <p:attrNameLst>
                                          <p:attrName>ppt_x</p:attrName>
                                        </p:attrNameLst>
                                      </p:cBhvr>
                                      <p:tavLst>
                                        <p:tav tm="0">
                                          <p:val>
                                            <p:strVal val="1+#ppt_w/2"/>
                                          </p:val>
                                        </p:tav>
                                        <p:tav tm="100000">
                                          <p:val>
                                            <p:strVal val="#ppt_x"/>
                                          </p:val>
                                        </p:tav>
                                      </p:tavLst>
                                    </p:anim>
                                    <p:anim calcmode="lin" valueType="num">
                                      <p:cBhvr additive="base">
                                        <p:cTn id="35" dur="3000" fill="hold"/>
                                        <p:tgtEl>
                                          <p:spTgt spid="11"/>
                                        </p:tgtEl>
                                        <p:attrNameLst>
                                          <p:attrName>ppt_y</p:attrName>
                                        </p:attrNameLst>
                                      </p:cBhvr>
                                      <p:tavLst>
                                        <p:tav tm="0">
                                          <p:val>
                                            <p:strVal val="#ppt_y"/>
                                          </p:val>
                                        </p:tav>
                                        <p:tav tm="100000">
                                          <p:val>
                                            <p:strVal val="#ppt_y"/>
                                          </p:val>
                                        </p:tav>
                                      </p:tavLst>
                                    </p:anim>
                                  </p:childTnLst>
                                </p:cTn>
                              </p:par>
                              <p:par>
                                <p:cTn id="36" presetID="2" presetClass="entr" presetSubtype="2" fill="hold" grpId="0" nodeType="withEffect">
                                  <p:stCondLst>
                                    <p:cond delay="0"/>
                                  </p:stCondLst>
                                  <p:childTnLst>
                                    <p:set>
                                      <p:cBhvr>
                                        <p:cTn id="37" dur="1" fill="hold">
                                          <p:stCondLst>
                                            <p:cond delay="0"/>
                                          </p:stCondLst>
                                        </p:cTn>
                                        <p:tgtEl>
                                          <p:spTgt spid="12"/>
                                        </p:tgtEl>
                                        <p:attrNameLst>
                                          <p:attrName>style.visibility</p:attrName>
                                        </p:attrNameLst>
                                      </p:cBhvr>
                                      <p:to>
                                        <p:strVal val="visible"/>
                                      </p:to>
                                    </p:set>
                                    <p:anim calcmode="lin" valueType="num">
                                      <p:cBhvr additive="base">
                                        <p:cTn id="38" dur="3000" fill="hold"/>
                                        <p:tgtEl>
                                          <p:spTgt spid="12"/>
                                        </p:tgtEl>
                                        <p:attrNameLst>
                                          <p:attrName>ppt_x</p:attrName>
                                        </p:attrNameLst>
                                      </p:cBhvr>
                                      <p:tavLst>
                                        <p:tav tm="0">
                                          <p:val>
                                            <p:strVal val="1+#ppt_w/2"/>
                                          </p:val>
                                        </p:tav>
                                        <p:tav tm="100000">
                                          <p:val>
                                            <p:strVal val="#ppt_x"/>
                                          </p:val>
                                        </p:tav>
                                      </p:tavLst>
                                    </p:anim>
                                    <p:anim calcmode="lin" valueType="num">
                                      <p:cBhvr additive="base">
                                        <p:cTn id="39" dur="3000" fill="hold"/>
                                        <p:tgtEl>
                                          <p:spTgt spid="12"/>
                                        </p:tgtEl>
                                        <p:attrNameLst>
                                          <p:attrName>ppt_y</p:attrName>
                                        </p:attrNameLst>
                                      </p:cBhvr>
                                      <p:tavLst>
                                        <p:tav tm="0">
                                          <p:val>
                                            <p:strVal val="#ppt_y"/>
                                          </p:val>
                                        </p:tav>
                                        <p:tav tm="100000">
                                          <p:val>
                                            <p:strVal val="#ppt_y"/>
                                          </p:val>
                                        </p:tav>
                                      </p:tavLst>
                                    </p:anim>
                                  </p:childTnLst>
                                </p:cTn>
                              </p:par>
                              <p:par>
                                <p:cTn id="40" presetID="2" presetClass="entr" presetSubtype="2" fill="hold" grpId="0" nodeType="withEffect">
                                  <p:stCondLst>
                                    <p:cond delay="0"/>
                                  </p:stCondLst>
                                  <p:childTnLst>
                                    <p:set>
                                      <p:cBhvr>
                                        <p:cTn id="41" dur="1" fill="hold">
                                          <p:stCondLst>
                                            <p:cond delay="0"/>
                                          </p:stCondLst>
                                        </p:cTn>
                                        <p:tgtEl>
                                          <p:spTgt spid="13"/>
                                        </p:tgtEl>
                                        <p:attrNameLst>
                                          <p:attrName>style.visibility</p:attrName>
                                        </p:attrNameLst>
                                      </p:cBhvr>
                                      <p:to>
                                        <p:strVal val="visible"/>
                                      </p:to>
                                    </p:set>
                                    <p:anim calcmode="lin" valueType="num">
                                      <p:cBhvr additive="base">
                                        <p:cTn id="42" dur="3000" fill="hold"/>
                                        <p:tgtEl>
                                          <p:spTgt spid="13"/>
                                        </p:tgtEl>
                                        <p:attrNameLst>
                                          <p:attrName>ppt_x</p:attrName>
                                        </p:attrNameLst>
                                      </p:cBhvr>
                                      <p:tavLst>
                                        <p:tav tm="0">
                                          <p:val>
                                            <p:strVal val="1+#ppt_w/2"/>
                                          </p:val>
                                        </p:tav>
                                        <p:tav tm="100000">
                                          <p:val>
                                            <p:strVal val="#ppt_x"/>
                                          </p:val>
                                        </p:tav>
                                      </p:tavLst>
                                    </p:anim>
                                    <p:anim calcmode="lin" valueType="num">
                                      <p:cBhvr additive="base">
                                        <p:cTn id="43" dur="3000" fill="hold"/>
                                        <p:tgtEl>
                                          <p:spTgt spid="13"/>
                                        </p:tgtEl>
                                        <p:attrNameLst>
                                          <p:attrName>ppt_y</p:attrName>
                                        </p:attrNameLst>
                                      </p:cBhvr>
                                      <p:tavLst>
                                        <p:tav tm="0">
                                          <p:val>
                                            <p:strVal val="#ppt_y"/>
                                          </p:val>
                                        </p:tav>
                                        <p:tav tm="100000">
                                          <p:val>
                                            <p:strVal val="#ppt_y"/>
                                          </p:val>
                                        </p:tav>
                                      </p:tavLst>
                                    </p:anim>
                                  </p:childTnLst>
                                </p:cTn>
                              </p:par>
                              <p:par>
                                <p:cTn id="44" presetID="2" presetClass="entr" presetSubtype="2" fill="hold" grpId="0" nodeType="withEffect">
                                  <p:stCondLst>
                                    <p:cond delay="0"/>
                                  </p:stCondLst>
                                  <p:childTnLst>
                                    <p:set>
                                      <p:cBhvr>
                                        <p:cTn id="45" dur="1" fill="hold">
                                          <p:stCondLst>
                                            <p:cond delay="0"/>
                                          </p:stCondLst>
                                        </p:cTn>
                                        <p:tgtEl>
                                          <p:spTgt spid="14"/>
                                        </p:tgtEl>
                                        <p:attrNameLst>
                                          <p:attrName>style.visibility</p:attrName>
                                        </p:attrNameLst>
                                      </p:cBhvr>
                                      <p:to>
                                        <p:strVal val="visible"/>
                                      </p:to>
                                    </p:set>
                                    <p:anim calcmode="lin" valueType="num">
                                      <p:cBhvr additive="base">
                                        <p:cTn id="46" dur="3000" fill="hold"/>
                                        <p:tgtEl>
                                          <p:spTgt spid="14"/>
                                        </p:tgtEl>
                                        <p:attrNameLst>
                                          <p:attrName>ppt_x</p:attrName>
                                        </p:attrNameLst>
                                      </p:cBhvr>
                                      <p:tavLst>
                                        <p:tav tm="0">
                                          <p:val>
                                            <p:strVal val="1+#ppt_w/2"/>
                                          </p:val>
                                        </p:tav>
                                        <p:tav tm="100000">
                                          <p:val>
                                            <p:strVal val="#ppt_x"/>
                                          </p:val>
                                        </p:tav>
                                      </p:tavLst>
                                    </p:anim>
                                    <p:anim calcmode="lin" valueType="num">
                                      <p:cBhvr additive="base">
                                        <p:cTn id="47" dur="3000" fill="hold"/>
                                        <p:tgtEl>
                                          <p:spTgt spid="14"/>
                                        </p:tgtEl>
                                        <p:attrNameLst>
                                          <p:attrName>ppt_y</p:attrName>
                                        </p:attrNameLst>
                                      </p:cBhvr>
                                      <p:tavLst>
                                        <p:tav tm="0">
                                          <p:val>
                                            <p:strVal val="#ppt_y"/>
                                          </p:val>
                                        </p:tav>
                                        <p:tav tm="100000">
                                          <p:val>
                                            <p:strVal val="#ppt_y"/>
                                          </p:val>
                                        </p:tav>
                                      </p:tavLst>
                                    </p:anim>
                                  </p:childTnLst>
                                </p:cTn>
                              </p:par>
                              <p:par>
                                <p:cTn id="48" presetID="2" presetClass="entr" presetSubtype="2" fill="hold" grpId="0" nodeType="withEffect">
                                  <p:stCondLst>
                                    <p:cond delay="0"/>
                                  </p:stCondLst>
                                  <p:childTnLst>
                                    <p:set>
                                      <p:cBhvr>
                                        <p:cTn id="49" dur="1" fill="hold">
                                          <p:stCondLst>
                                            <p:cond delay="0"/>
                                          </p:stCondLst>
                                        </p:cTn>
                                        <p:tgtEl>
                                          <p:spTgt spid="15"/>
                                        </p:tgtEl>
                                        <p:attrNameLst>
                                          <p:attrName>style.visibility</p:attrName>
                                        </p:attrNameLst>
                                      </p:cBhvr>
                                      <p:to>
                                        <p:strVal val="visible"/>
                                      </p:to>
                                    </p:set>
                                    <p:anim calcmode="lin" valueType="num">
                                      <p:cBhvr additive="base">
                                        <p:cTn id="50" dur="3000" fill="hold"/>
                                        <p:tgtEl>
                                          <p:spTgt spid="15"/>
                                        </p:tgtEl>
                                        <p:attrNameLst>
                                          <p:attrName>ppt_x</p:attrName>
                                        </p:attrNameLst>
                                      </p:cBhvr>
                                      <p:tavLst>
                                        <p:tav tm="0">
                                          <p:val>
                                            <p:strVal val="1+#ppt_w/2"/>
                                          </p:val>
                                        </p:tav>
                                        <p:tav tm="100000">
                                          <p:val>
                                            <p:strVal val="#ppt_x"/>
                                          </p:val>
                                        </p:tav>
                                      </p:tavLst>
                                    </p:anim>
                                    <p:anim calcmode="lin" valueType="num">
                                      <p:cBhvr additive="base">
                                        <p:cTn id="51" dur="3000" fill="hold"/>
                                        <p:tgtEl>
                                          <p:spTgt spid="15"/>
                                        </p:tgtEl>
                                        <p:attrNameLst>
                                          <p:attrName>ppt_y</p:attrName>
                                        </p:attrNameLst>
                                      </p:cBhvr>
                                      <p:tavLst>
                                        <p:tav tm="0">
                                          <p:val>
                                            <p:strVal val="#ppt_y"/>
                                          </p:val>
                                        </p:tav>
                                        <p:tav tm="100000">
                                          <p:val>
                                            <p:strVal val="#ppt_y"/>
                                          </p:val>
                                        </p:tav>
                                      </p:tavLst>
                                    </p:anim>
                                  </p:childTnLst>
                                </p:cTn>
                              </p:par>
                              <p:par>
                                <p:cTn id="52" presetID="2" presetClass="entr" presetSubtype="2" fill="hold" grpId="0" nodeType="withEffect">
                                  <p:stCondLst>
                                    <p:cond delay="0"/>
                                  </p:stCondLst>
                                  <p:childTnLst>
                                    <p:set>
                                      <p:cBhvr>
                                        <p:cTn id="53" dur="1" fill="hold">
                                          <p:stCondLst>
                                            <p:cond delay="0"/>
                                          </p:stCondLst>
                                        </p:cTn>
                                        <p:tgtEl>
                                          <p:spTgt spid="16"/>
                                        </p:tgtEl>
                                        <p:attrNameLst>
                                          <p:attrName>style.visibility</p:attrName>
                                        </p:attrNameLst>
                                      </p:cBhvr>
                                      <p:to>
                                        <p:strVal val="visible"/>
                                      </p:to>
                                    </p:set>
                                    <p:anim calcmode="lin" valueType="num">
                                      <p:cBhvr additive="base">
                                        <p:cTn id="54" dur="3000" fill="hold"/>
                                        <p:tgtEl>
                                          <p:spTgt spid="16"/>
                                        </p:tgtEl>
                                        <p:attrNameLst>
                                          <p:attrName>ppt_x</p:attrName>
                                        </p:attrNameLst>
                                      </p:cBhvr>
                                      <p:tavLst>
                                        <p:tav tm="0">
                                          <p:val>
                                            <p:strVal val="1+#ppt_w/2"/>
                                          </p:val>
                                        </p:tav>
                                        <p:tav tm="100000">
                                          <p:val>
                                            <p:strVal val="#ppt_x"/>
                                          </p:val>
                                        </p:tav>
                                      </p:tavLst>
                                    </p:anim>
                                    <p:anim calcmode="lin" valueType="num">
                                      <p:cBhvr additive="base">
                                        <p:cTn id="55" dur="3000" fill="hold"/>
                                        <p:tgtEl>
                                          <p:spTgt spid="16"/>
                                        </p:tgtEl>
                                        <p:attrNameLst>
                                          <p:attrName>ppt_y</p:attrName>
                                        </p:attrNameLst>
                                      </p:cBhvr>
                                      <p:tavLst>
                                        <p:tav tm="0">
                                          <p:val>
                                            <p:strVal val="#ppt_y"/>
                                          </p:val>
                                        </p:tav>
                                        <p:tav tm="100000">
                                          <p:val>
                                            <p:strVal val="#ppt_y"/>
                                          </p:val>
                                        </p:tav>
                                      </p:tavLst>
                                    </p:anim>
                                  </p:childTnLst>
                                </p:cTn>
                              </p:par>
                              <p:par>
                                <p:cTn id="56" presetID="2" presetClass="entr" presetSubtype="2" fill="hold" grpId="0" nodeType="withEffect">
                                  <p:stCondLst>
                                    <p:cond delay="0"/>
                                  </p:stCondLst>
                                  <p:childTnLst>
                                    <p:set>
                                      <p:cBhvr>
                                        <p:cTn id="57" dur="1" fill="hold">
                                          <p:stCondLst>
                                            <p:cond delay="0"/>
                                          </p:stCondLst>
                                        </p:cTn>
                                        <p:tgtEl>
                                          <p:spTgt spid="17"/>
                                        </p:tgtEl>
                                        <p:attrNameLst>
                                          <p:attrName>style.visibility</p:attrName>
                                        </p:attrNameLst>
                                      </p:cBhvr>
                                      <p:to>
                                        <p:strVal val="visible"/>
                                      </p:to>
                                    </p:set>
                                    <p:anim calcmode="lin" valueType="num">
                                      <p:cBhvr additive="base">
                                        <p:cTn id="58" dur="3000" fill="hold"/>
                                        <p:tgtEl>
                                          <p:spTgt spid="17"/>
                                        </p:tgtEl>
                                        <p:attrNameLst>
                                          <p:attrName>ppt_x</p:attrName>
                                        </p:attrNameLst>
                                      </p:cBhvr>
                                      <p:tavLst>
                                        <p:tav tm="0">
                                          <p:val>
                                            <p:strVal val="1+#ppt_w/2"/>
                                          </p:val>
                                        </p:tav>
                                        <p:tav tm="100000">
                                          <p:val>
                                            <p:strVal val="#ppt_x"/>
                                          </p:val>
                                        </p:tav>
                                      </p:tavLst>
                                    </p:anim>
                                    <p:anim calcmode="lin" valueType="num">
                                      <p:cBhvr additive="base">
                                        <p:cTn id="59" dur="3000" fill="hold"/>
                                        <p:tgtEl>
                                          <p:spTgt spid="17"/>
                                        </p:tgtEl>
                                        <p:attrNameLst>
                                          <p:attrName>ppt_y</p:attrName>
                                        </p:attrNameLst>
                                      </p:cBhvr>
                                      <p:tavLst>
                                        <p:tav tm="0">
                                          <p:val>
                                            <p:strVal val="#ppt_y"/>
                                          </p:val>
                                        </p:tav>
                                        <p:tav tm="100000">
                                          <p:val>
                                            <p:strVal val="#ppt_y"/>
                                          </p:val>
                                        </p:tav>
                                      </p:tavLst>
                                    </p:anim>
                                  </p:childTnLst>
                                </p:cTn>
                              </p:par>
                              <p:par>
                                <p:cTn id="60" presetID="2" presetClass="entr" presetSubtype="2" fill="hold" grpId="0" nodeType="withEffect">
                                  <p:stCondLst>
                                    <p:cond delay="0"/>
                                  </p:stCondLst>
                                  <p:childTnLst>
                                    <p:set>
                                      <p:cBhvr>
                                        <p:cTn id="61" dur="1" fill="hold">
                                          <p:stCondLst>
                                            <p:cond delay="0"/>
                                          </p:stCondLst>
                                        </p:cTn>
                                        <p:tgtEl>
                                          <p:spTgt spid="18"/>
                                        </p:tgtEl>
                                        <p:attrNameLst>
                                          <p:attrName>style.visibility</p:attrName>
                                        </p:attrNameLst>
                                      </p:cBhvr>
                                      <p:to>
                                        <p:strVal val="visible"/>
                                      </p:to>
                                    </p:set>
                                    <p:anim calcmode="lin" valueType="num">
                                      <p:cBhvr additive="base">
                                        <p:cTn id="62" dur="3000" fill="hold"/>
                                        <p:tgtEl>
                                          <p:spTgt spid="18"/>
                                        </p:tgtEl>
                                        <p:attrNameLst>
                                          <p:attrName>ppt_x</p:attrName>
                                        </p:attrNameLst>
                                      </p:cBhvr>
                                      <p:tavLst>
                                        <p:tav tm="0">
                                          <p:val>
                                            <p:strVal val="1+#ppt_w/2"/>
                                          </p:val>
                                        </p:tav>
                                        <p:tav tm="100000">
                                          <p:val>
                                            <p:strVal val="#ppt_x"/>
                                          </p:val>
                                        </p:tav>
                                      </p:tavLst>
                                    </p:anim>
                                    <p:anim calcmode="lin" valueType="num">
                                      <p:cBhvr additive="base">
                                        <p:cTn id="63" dur="3000" fill="hold"/>
                                        <p:tgtEl>
                                          <p:spTgt spid="18"/>
                                        </p:tgtEl>
                                        <p:attrNameLst>
                                          <p:attrName>ppt_y</p:attrName>
                                        </p:attrNameLst>
                                      </p:cBhvr>
                                      <p:tavLst>
                                        <p:tav tm="0">
                                          <p:val>
                                            <p:strVal val="#ppt_y"/>
                                          </p:val>
                                        </p:tav>
                                        <p:tav tm="100000">
                                          <p:val>
                                            <p:strVal val="#ppt_y"/>
                                          </p:val>
                                        </p:tav>
                                      </p:tavLst>
                                    </p:anim>
                                  </p:childTnLst>
                                </p:cTn>
                              </p:par>
                              <p:par>
                                <p:cTn id="64" presetID="2" presetClass="entr" presetSubtype="8" fill="hold" grpId="0" nodeType="withEffect">
                                  <p:stCondLst>
                                    <p:cond delay="0"/>
                                  </p:stCondLst>
                                  <p:childTnLst>
                                    <p:set>
                                      <p:cBhvr>
                                        <p:cTn id="65" dur="1" fill="hold">
                                          <p:stCondLst>
                                            <p:cond delay="0"/>
                                          </p:stCondLst>
                                        </p:cTn>
                                        <p:tgtEl>
                                          <p:spTgt spid="19"/>
                                        </p:tgtEl>
                                        <p:attrNameLst>
                                          <p:attrName>style.visibility</p:attrName>
                                        </p:attrNameLst>
                                      </p:cBhvr>
                                      <p:to>
                                        <p:strVal val="visible"/>
                                      </p:to>
                                    </p:set>
                                    <p:anim calcmode="lin" valueType="num">
                                      <p:cBhvr additive="base">
                                        <p:cTn id="66" dur="3000" fill="hold"/>
                                        <p:tgtEl>
                                          <p:spTgt spid="19"/>
                                        </p:tgtEl>
                                        <p:attrNameLst>
                                          <p:attrName>ppt_x</p:attrName>
                                        </p:attrNameLst>
                                      </p:cBhvr>
                                      <p:tavLst>
                                        <p:tav tm="0">
                                          <p:val>
                                            <p:strVal val="0-#ppt_w/2"/>
                                          </p:val>
                                        </p:tav>
                                        <p:tav tm="100000">
                                          <p:val>
                                            <p:strVal val="#ppt_x"/>
                                          </p:val>
                                        </p:tav>
                                      </p:tavLst>
                                    </p:anim>
                                    <p:anim calcmode="lin" valueType="num">
                                      <p:cBhvr additive="base">
                                        <p:cTn id="67" dur="3000" fill="hold"/>
                                        <p:tgtEl>
                                          <p:spTgt spid="19"/>
                                        </p:tgtEl>
                                        <p:attrNameLst>
                                          <p:attrName>ppt_y</p:attrName>
                                        </p:attrNameLst>
                                      </p:cBhvr>
                                      <p:tavLst>
                                        <p:tav tm="0">
                                          <p:val>
                                            <p:strVal val="#ppt_y"/>
                                          </p:val>
                                        </p:tav>
                                        <p:tav tm="100000">
                                          <p:val>
                                            <p:strVal val="#ppt_y"/>
                                          </p:val>
                                        </p:tav>
                                      </p:tavLst>
                                    </p:anim>
                                  </p:childTnLst>
                                </p:cTn>
                              </p:par>
                              <p:par>
                                <p:cTn id="68" presetID="2" presetClass="entr" presetSubtype="8" fill="hold" grpId="0" nodeType="withEffect">
                                  <p:stCondLst>
                                    <p:cond delay="0"/>
                                  </p:stCondLst>
                                  <p:childTnLst>
                                    <p:set>
                                      <p:cBhvr>
                                        <p:cTn id="69" dur="1" fill="hold">
                                          <p:stCondLst>
                                            <p:cond delay="0"/>
                                          </p:stCondLst>
                                        </p:cTn>
                                        <p:tgtEl>
                                          <p:spTgt spid="20"/>
                                        </p:tgtEl>
                                        <p:attrNameLst>
                                          <p:attrName>style.visibility</p:attrName>
                                        </p:attrNameLst>
                                      </p:cBhvr>
                                      <p:to>
                                        <p:strVal val="visible"/>
                                      </p:to>
                                    </p:set>
                                    <p:anim calcmode="lin" valueType="num">
                                      <p:cBhvr additive="base">
                                        <p:cTn id="70" dur="3000" fill="hold"/>
                                        <p:tgtEl>
                                          <p:spTgt spid="20"/>
                                        </p:tgtEl>
                                        <p:attrNameLst>
                                          <p:attrName>ppt_x</p:attrName>
                                        </p:attrNameLst>
                                      </p:cBhvr>
                                      <p:tavLst>
                                        <p:tav tm="0">
                                          <p:val>
                                            <p:strVal val="0-#ppt_w/2"/>
                                          </p:val>
                                        </p:tav>
                                        <p:tav tm="100000">
                                          <p:val>
                                            <p:strVal val="#ppt_x"/>
                                          </p:val>
                                        </p:tav>
                                      </p:tavLst>
                                    </p:anim>
                                    <p:anim calcmode="lin" valueType="num">
                                      <p:cBhvr additive="base">
                                        <p:cTn id="71" dur="3000" fill="hold"/>
                                        <p:tgtEl>
                                          <p:spTgt spid="20"/>
                                        </p:tgtEl>
                                        <p:attrNameLst>
                                          <p:attrName>ppt_y</p:attrName>
                                        </p:attrNameLst>
                                      </p:cBhvr>
                                      <p:tavLst>
                                        <p:tav tm="0">
                                          <p:val>
                                            <p:strVal val="#ppt_y"/>
                                          </p:val>
                                        </p:tav>
                                        <p:tav tm="100000">
                                          <p:val>
                                            <p:strVal val="#ppt_y"/>
                                          </p:val>
                                        </p:tav>
                                      </p:tavLst>
                                    </p:anim>
                                  </p:childTnLst>
                                </p:cTn>
                              </p:par>
                              <p:par>
                                <p:cTn id="72" presetID="2" presetClass="entr" presetSubtype="8" fill="hold" grpId="0" nodeType="withEffect">
                                  <p:stCondLst>
                                    <p:cond delay="0"/>
                                  </p:stCondLst>
                                  <p:childTnLst>
                                    <p:set>
                                      <p:cBhvr>
                                        <p:cTn id="73" dur="1" fill="hold">
                                          <p:stCondLst>
                                            <p:cond delay="0"/>
                                          </p:stCondLst>
                                        </p:cTn>
                                        <p:tgtEl>
                                          <p:spTgt spid="21"/>
                                        </p:tgtEl>
                                        <p:attrNameLst>
                                          <p:attrName>style.visibility</p:attrName>
                                        </p:attrNameLst>
                                      </p:cBhvr>
                                      <p:to>
                                        <p:strVal val="visible"/>
                                      </p:to>
                                    </p:set>
                                    <p:anim calcmode="lin" valueType="num">
                                      <p:cBhvr additive="base">
                                        <p:cTn id="74" dur="3000" fill="hold"/>
                                        <p:tgtEl>
                                          <p:spTgt spid="21"/>
                                        </p:tgtEl>
                                        <p:attrNameLst>
                                          <p:attrName>ppt_x</p:attrName>
                                        </p:attrNameLst>
                                      </p:cBhvr>
                                      <p:tavLst>
                                        <p:tav tm="0">
                                          <p:val>
                                            <p:strVal val="0-#ppt_w/2"/>
                                          </p:val>
                                        </p:tav>
                                        <p:tav tm="100000">
                                          <p:val>
                                            <p:strVal val="#ppt_x"/>
                                          </p:val>
                                        </p:tav>
                                      </p:tavLst>
                                    </p:anim>
                                    <p:anim calcmode="lin" valueType="num">
                                      <p:cBhvr additive="base">
                                        <p:cTn id="75" dur="3000" fill="hold"/>
                                        <p:tgtEl>
                                          <p:spTgt spid="21"/>
                                        </p:tgtEl>
                                        <p:attrNameLst>
                                          <p:attrName>ppt_y</p:attrName>
                                        </p:attrNameLst>
                                      </p:cBhvr>
                                      <p:tavLst>
                                        <p:tav tm="0">
                                          <p:val>
                                            <p:strVal val="#ppt_y"/>
                                          </p:val>
                                        </p:tav>
                                        <p:tav tm="100000">
                                          <p:val>
                                            <p:strVal val="#ppt_y"/>
                                          </p:val>
                                        </p:tav>
                                      </p:tavLst>
                                    </p:anim>
                                  </p:childTnLst>
                                </p:cTn>
                              </p:par>
                              <p:par>
                                <p:cTn id="76" presetID="2" presetClass="entr" presetSubtype="8" fill="hold" grpId="0" nodeType="withEffect">
                                  <p:stCondLst>
                                    <p:cond delay="0"/>
                                  </p:stCondLst>
                                  <p:childTnLst>
                                    <p:set>
                                      <p:cBhvr>
                                        <p:cTn id="77" dur="1" fill="hold">
                                          <p:stCondLst>
                                            <p:cond delay="0"/>
                                          </p:stCondLst>
                                        </p:cTn>
                                        <p:tgtEl>
                                          <p:spTgt spid="22"/>
                                        </p:tgtEl>
                                        <p:attrNameLst>
                                          <p:attrName>style.visibility</p:attrName>
                                        </p:attrNameLst>
                                      </p:cBhvr>
                                      <p:to>
                                        <p:strVal val="visible"/>
                                      </p:to>
                                    </p:set>
                                    <p:anim calcmode="lin" valueType="num">
                                      <p:cBhvr additive="base">
                                        <p:cTn id="78" dur="3000" fill="hold"/>
                                        <p:tgtEl>
                                          <p:spTgt spid="22"/>
                                        </p:tgtEl>
                                        <p:attrNameLst>
                                          <p:attrName>ppt_x</p:attrName>
                                        </p:attrNameLst>
                                      </p:cBhvr>
                                      <p:tavLst>
                                        <p:tav tm="0">
                                          <p:val>
                                            <p:strVal val="0-#ppt_w/2"/>
                                          </p:val>
                                        </p:tav>
                                        <p:tav tm="100000">
                                          <p:val>
                                            <p:strVal val="#ppt_x"/>
                                          </p:val>
                                        </p:tav>
                                      </p:tavLst>
                                    </p:anim>
                                    <p:anim calcmode="lin" valueType="num">
                                      <p:cBhvr additive="base">
                                        <p:cTn id="79" dur="3000" fill="hold"/>
                                        <p:tgtEl>
                                          <p:spTgt spid="22"/>
                                        </p:tgtEl>
                                        <p:attrNameLst>
                                          <p:attrName>ppt_y</p:attrName>
                                        </p:attrNameLst>
                                      </p:cBhvr>
                                      <p:tavLst>
                                        <p:tav tm="0">
                                          <p:val>
                                            <p:strVal val="#ppt_y"/>
                                          </p:val>
                                        </p:tav>
                                        <p:tav tm="100000">
                                          <p:val>
                                            <p:strVal val="#ppt_y"/>
                                          </p:val>
                                        </p:tav>
                                      </p:tavLst>
                                    </p:anim>
                                  </p:childTnLst>
                                </p:cTn>
                              </p:par>
                              <p:par>
                                <p:cTn id="80" presetID="2" presetClass="entr" presetSubtype="8" fill="hold" grpId="0" nodeType="withEffect">
                                  <p:stCondLst>
                                    <p:cond delay="0"/>
                                  </p:stCondLst>
                                  <p:childTnLst>
                                    <p:set>
                                      <p:cBhvr>
                                        <p:cTn id="81" dur="1" fill="hold">
                                          <p:stCondLst>
                                            <p:cond delay="0"/>
                                          </p:stCondLst>
                                        </p:cTn>
                                        <p:tgtEl>
                                          <p:spTgt spid="23"/>
                                        </p:tgtEl>
                                        <p:attrNameLst>
                                          <p:attrName>style.visibility</p:attrName>
                                        </p:attrNameLst>
                                      </p:cBhvr>
                                      <p:to>
                                        <p:strVal val="visible"/>
                                      </p:to>
                                    </p:set>
                                    <p:anim calcmode="lin" valueType="num">
                                      <p:cBhvr additive="base">
                                        <p:cTn id="82" dur="3000" fill="hold"/>
                                        <p:tgtEl>
                                          <p:spTgt spid="23"/>
                                        </p:tgtEl>
                                        <p:attrNameLst>
                                          <p:attrName>ppt_x</p:attrName>
                                        </p:attrNameLst>
                                      </p:cBhvr>
                                      <p:tavLst>
                                        <p:tav tm="0">
                                          <p:val>
                                            <p:strVal val="0-#ppt_w/2"/>
                                          </p:val>
                                        </p:tav>
                                        <p:tav tm="100000">
                                          <p:val>
                                            <p:strVal val="#ppt_x"/>
                                          </p:val>
                                        </p:tav>
                                      </p:tavLst>
                                    </p:anim>
                                    <p:anim calcmode="lin" valueType="num">
                                      <p:cBhvr additive="base">
                                        <p:cTn id="83" dur="3000" fill="hold"/>
                                        <p:tgtEl>
                                          <p:spTgt spid="23"/>
                                        </p:tgtEl>
                                        <p:attrNameLst>
                                          <p:attrName>ppt_y</p:attrName>
                                        </p:attrNameLst>
                                      </p:cBhvr>
                                      <p:tavLst>
                                        <p:tav tm="0">
                                          <p:val>
                                            <p:strVal val="#ppt_y"/>
                                          </p:val>
                                        </p:tav>
                                        <p:tav tm="100000">
                                          <p:val>
                                            <p:strVal val="#ppt_y"/>
                                          </p:val>
                                        </p:tav>
                                      </p:tavLst>
                                    </p:anim>
                                  </p:childTnLst>
                                </p:cTn>
                              </p:par>
                              <p:par>
                                <p:cTn id="84" presetID="2" presetClass="entr" presetSubtype="8" fill="hold" grpId="0" nodeType="withEffect">
                                  <p:stCondLst>
                                    <p:cond delay="0"/>
                                  </p:stCondLst>
                                  <p:childTnLst>
                                    <p:set>
                                      <p:cBhvr>
                                        <p:cTn id="85" dur="1" fill="hold">
                                          <p:stCondLst>
                                            <p:cond delay="0"/>
                                          </p:stCondLst>
                                        </p:cTn>
                                        <p:tgtEl>
                                          <p:spTgt spid="24"/>
                                        </p:tgtEl>
                                        <p:attrNameLst>
                                          <p:attrName>style.visibility</p:attrName>
                                        </p:attrNameLst>
                                      </p:cBhvr>
                                      <p:to>
                                        <p:strVal val="visible"/>
                                      </p:to>
                                    </p:set>
                                    <p:anim calcmode="lin" valueType="num">
                                      <p:cBhvr additive="base">
                                        <p:cTn id="86" dur="3000" fill="hold"/>
                                        <p:tgtEl>
                                          <p:spTgt spid="24"/>
                                        </p:tgtEl>
                                        <p:attrNameLst>
                                          <p:attrName>ppt_x</p:attrName>
                                        </p:attrNameLst>
                                      </p:cBhvr>
                                      <p:tavLst>
                                        <p:tav tm="0">
                                          <p:val>
                                            <p:strVal val="0-#ppt_w/2"/>
                                          </p:val>
                                        </p:tav>
                                        <p:tav tm="100000">
                                          <p:val>
                                            <p:strVal val="#ppt_x"/>
                                          </p:val>
                                        </p:tav>
                                      </p:tavLst>
                                    </p:anim>
                                    <p:anim calcmode="lin" valueType="num">
                                      <p:cBhvr additive="base">
                                        <p:cTn id="87" dur="3000" fill="hold"/>
                                        <p:tgtEl>
                                          <p:spTgt spid="24"/>
                                        </p:tgtEl>
                                        <p:attrNameLst>
                                          <p:attrName>ppt_y</p:attrName>
                                        </p:attrNameLst>
                                      </p:cBhvr>
                                      <p:tavLst>
                                        <p:tav tm="0">
                                          <p:val>
                                            <p:strVal val="#ppt_y"/>
                                          </p:val>
                                        </p:tav>
                                        <p:tav tm="100000">
                                          <p:val>
                                            <p:strVal val="#ppt_y"/>
                                          </p:val>
                                        </p:tav>
                                      </p:tavLst>
                                    </p:anim>
                                  </p:childTnLst>
                                </p:cTn>
                              </p:par>
                              <p:par>
                                <p:cTn id="88" presetID="2" presetClass="entr" presetSubtype="8" fill="hold" grpId="0" nodeType="withEffect">
                                  <p:stCondLst>
                                    <p:cond delay="0"/>
                                  </p:stCondLst>
                                  <p:childTnLst>
                                    <p:set>
                                      <p:cBhvr>
                                        <p:cTn id="89" dur="1" fill="hold">
                                          <p:stCondLst>
                                            <p:cond delay="0"/>
                                          </p:stCondLst>
                                        </p:cTn>
                                        <p:tgtEl>
                                          <p:spTgt spid="25"/>
                                        </p:tgtEl>
                                        <p:attrNameLst>
                                          <p:attrName>style.visibility</p:attrName>
                                        </p:attrNameLst>
                                      </p:cBhvr>
                                      <p:to>
                                        <p:strVal val="visible"/>
                                      </p:to>
                                    </p:set>
                                    <p:anim calcmode="lin" valueType="num">
                                      <p:cBhvr additive="base">
                                        <p:cTn id="90" dur="3000" fill="hold"/>
                                        <p:tgtEl>
                                          <p:spTgt spid="25"/>
                                        </p:tgtEl>
                                        <p:attrNameLst>
                                          <p:attrName>ppt_x</p:attrName>
                                        </p:attrNameLst>
                                      </p:cBhvr>
                                      <p:tavLst>
                                        <p:tav tm="0">
                                          <p:val>
                                            <p:strVal val="0-#ppt_w/2"/>
                                          </p:val>
                                        </p:tav>
                                        <p:tav tm="100000">
                                          <p:val>
                                            <p:strVal val="#ppt_x"/>
                                          </p:val>
                                        </p:tav>
                                      </p:tavLst>
                                    </p:anim>
                                    <p:anim calcmode="lin" valueType="num">
                                      <p:cBhvr additive="base">
                                        <p:cTn id="91" dur="3000" fill="hold"/>
                                        <p:tgtEl>
                                          <p:spTgt spid="25"/>
                                        </p:tgtEl>
                                        <p:attrNameLst>
                                          <p:attrName>ppt_y</p:attrName>
                                        </p:attrNameLst>
                                      </p:cBhvr>
                                      <p:tavLst>
                                        <p:tav tm="0">
                                          <p:val>
                                            <p:strVal val="#ppt_y"/>
                                          </p:val>
                                        </p:tav>
                                        <p:tav tm="100000">
                                          <p:val>
                                            <p:strVal val="#ppt_y"/>
                                          </p:val>
                                        </p:tav>
                                      </p:tavLst>
                                    </p:anim>
                                  </p:childTnLst>
                                </p:cTn>
                              </p:par>
                              <p:par>
                                <p:cTn id="92" presetID="2" presetClass="entr" presetSubtype="8" fill="hold" grpId="0" nodeType="withEffect">
                                  <p:stCondLst>
                                    <p:cond delay="0"/>
                                  </p:stCondLst>
                                  <p:childTnLst>
                                    <p:set>
                                      <p:cBhvr>
                                        <p:cTn id="93" dur="1" fill="hold">
                                          <p:stCondLst>
                                            <p:cond delay="0"/>
                                          </p:stCondLst>
                                        </p:cTn>
                                        <p:tgtEl>
                                          <p:spTgt spid="26"/>
                                        </p:tgtEl>
                                        <p:attrNameLst>
                                          <p:attrName>style.visibility</p:attrName>
                                        </p:attrNameLst>
                                      </p:cBhvr>
                                      <p:to>
                                        <p:strVal val="visible"/>
                                      </p:to>
                                    </p:set>
                                    <p:anim calcmode="lin" valueType="num">
                                      <p:cBhvr additive="base">
                                        <p:cTn id="94" dur="3000" fill="hold"/>
                                        <p:tgtEl>
                                          <p:spTgt spid="26"/>
                                        </p:tgtEl>
                                        <p:attrNameLst>
                                          <p:attrName>ppt_x</p:attrName>
                                        </p:attrNameLst>
                                      </p:cBhvr>
                                      <p:tavLst>
                                        <p:tav tm="0">
                                          <p:val>
                                            <p:strVal val="0-#ppt_w/2"/>
                                          </p:val>
                                        </p:tav>
                                        <p:tav tm="100000">
                                          <p:val>
                                            <p:strVal val="#ppt_x"/>
                                          </p:val>
                                        </p:tav>
                                      </p:tavLst>
                                    </p:anim>
                                    <p:anim calcmode="lin" valueType="num">
                                      <p:cBhvr additive="base">
                                        <p:cTn id="95" dur="3000" fill="hold"/>
                                        <p:tgtEl>
                                          <p:spTgt spid="26"/>
                                        </p:tgtEl>
                                        <p:attrNameLst>
                                          <p:attrName>ppt_y</p:attrName>
                                        </p:attrNameLst>
                                      </p:cBhvr>
                                      <p:tavLst>
                                        <p:tav tm="0">
                                          <p:val>
                                            <p:strVal val="#ppt_y"/>
                                          </p:val>
                                        </p:tav>
                                        <p:tav tm="100000">
                                          <p:val>
                                            <p:strVal val="#ppt_y"/>
                                          </p:val>
                                        </p:tav>
                                      </p:tavLst>
                                    </p:anim>
                                  </p:childTnLst>
                                </p:cTn>
                              </p:par>
                              <p:par>
                                <p:cTn id="96" presetID="2" presetClass="entr" presetSubtype="8" fill="hold" grpId="0" nodeType="withEffect">
                                  <p:stCondLst>
                                    <p:cond delay="0"/>
                                  </p:stCondLst>
                                  <p:childTnLst>
                                    <p:set>
                                      <p:cBhvr>
                                        <p:cTn id="97" dur="1" fill="hold">
                                          <p:stCondLst>
                                            <p:cond delay="0"/>
                                          </p:stCondLst>
                                        </p:cTn>
                                        <p:tgtEl>
                                          <p:spTgt spid="27"/>
                                        </p:tgtEl>
                                        <p:attrNameLst>
                                          <p:attrName>style.visibility</p:attrName>
                                        </p:attrNameLst>
                                      </p:cBhvr>
                                      <p:to>
                                        <p:strVal val="visible"/>
                                      </p:to>
                                    </p:set>
                                    <p:anim calcmode="lin" valueType="num">
                                      <p:cBhvr additive="base">
                                        <p:cTn id="98" dur="3000" fill="hold"/>
                                        <p:tgtEl>
                                          <p:spTgt spid="27"/>
                                        </p:tgtEl>
                                        <p:attrNameLst>
                                          <p:attrName>ppt_x</p:attrName>
                                        </p:attrNameLst>
                                      </p:cBhvr>
                                      <p:tavLst>
                                        <p:tav tm="0">
                                          <p:val>
                                            <p:strVal val="0-#ppt_w/2"/>
                                          </p:val>
                                        </p:tav>
                                        <p:tav tm="100000">
                                          <p:val>
                                            <p:strVal val="#ppt_x"/>
                                          </p:val>
                                        </p:tav>
                                      </p:tavLst>
                                    </p:anim>
                                    <p:anim calcmode="lin" valueType="num">
                                      <p:cBhvr additive="base">
                                        <p:cTn id="99" dur="3000" fill="hold"/>
                                        <p:tgtEl>
                                          <p:spTgt spid="27"/>
                                        </p:tgtEl>
                                        <p:attrNameLst>
                                          <p:attrName>ppt_y</p:attrName>
                                        </p:attrNameLst>
                                      </p:cBhvr>
                                      <p:tavLst>
                                        <p:tav tm="0">
                                          <p:val>
                                            <p:strVal val="#ppt_y"/>
                                          </p:val>
                                        </p:tav>
                                        <p:tav tm="100000">
                                          <p:val>
                                            <p:strVal val="#ppt_y"/>
                                          </p:val>
                                        </p:tav>
                                      </p:tavLst>
                                    </p:anim>
                                  </p:childTnLst>
                                </p:cTn>
                              </p:par>
                              <p:par>
                                <p:cTn id="100" presetID="2" presetClass="entr" presetSubtype="8" fill="hold" grpId="0" nodeType="withEffect">
                                  <p:stCondLst>
                                    <p:cond delay="0"/>
                                  </p:stCondLst>
                                  <p:childTnLst>
                                    <p:set>
                                      <p:cBhvr>
                                        <p:cTn id="101" dur="1" fill="hold">
                                          <p:stCondLst>
                                            <p:cond delay="0"/>
                                          </p:stCondLst>
                                        </p:cTn>
                                        <p:tgtEl>
                                          <p:spTgt spid="28"/>
                                        </p:tgtEl>
                                        <p:attrNameLst>
                                          <p:attrName>style.visibility</p:attrName>
                                        </p:attrNameLst>
                                      </p:cBhvr>
                                      <p:to>
                                        <p:strVal val="visible"/>
                                      </p:to>
                                    </p:set>
                                    <p:anim calcmode="lin" valueType="num">
                                      <p:cBhvr additive="base">
                                        <p:cTn id="102" dur="3000" fill="hold"/>
                                        <p:tgtEl>
                                          <p:spTgt spid="28"/>
                                        </p:tgtEl>
                                        <p:attrNameLst>
                                          <p:attrName>ppt_x</p:attrName>
                                        </p:attrNameLst>
                                      </p:cBhvr>
                                      <p:tavLst>
                                        <p:tav tm="0">
                                          <p:val>
                                            <p:strVal val="0-#ppt_w/2"/>
                                          </p:val>
                                        </p:tav>
                                        <p:tav tm="100000">
                                          <p:val>
                                            <p:strVal val="#ppt_x"/>
                                          </p:val>
                                        </p:tav>
                                      </p:tavLst>
                                    </p:anim>
                                    <p:anim calcmode="lin" valueType="num">
                                      <p:cBhvr additive="base">
                                        <p:cTn id="103" dur="3000" fill="hold"/>
                                        <p:tgtEl>
                                          <p:spTgt spid="28"/>
                                        </p:tgtEl>
                                        <p:attrNameLst>
                                          <p:attrName>ppt_y</p:attrName>
                                        </p:attrNameLst>
                                      </p:cBhvr>
                                      <p:tavLst>
                                        <p:tav tm="0">
                                          <p:val>
                                            <p:strVal val="#ppt_y"/>
                                          </p:val>
                                        </p:tav>
                                        <p:tav tm="100000">
                                          <p:val>
                                            <p:strVal val="#ppt_y"/>
                                          </p:val>
                                        </p:tav>
                                      </p:tavLst>
                                    </p:anim>
                                  </p:childTnLst>
                                </p:cTn>
                              </p:par>
                              <p:par>
                                <p:cTn id="104" presetID="2" presetClass="entr" presetSubtype="8" fill="hold" grpId="0" nodeType="withEffect">
                                  <p:stCondLst>
                                    <p:cond delay="0"/>
                                  </p:stCondLst>
                                  <p:childTnLst>
                                    <p:set>
                                      <p:cBhvr>
                                        <p:cTn id="105" dur="1" fill="hold">
                                          <p:stCondLst>
                                            <p:cond delay="0"/>
                                          </p:stCondLst>
                                        </p:cTn>
                                        <p:tgtEl>
                                          <p:spTgt spid="29"/>
                                        </p:tgtEl>
                                        <p:attrNameLst>
                                          <p:attrName>style.visibility</p:attrName>
                                        </p:attrNameLst>
                                      </p:cBhvr>
                                      <p:to>
                                        <p:strVal val="visible"/>
                                      </p:to>
                                    </p:set>
                                    <p:anim calcmode="lin" valueType="num">
                                      <p:cBhvr additive="base">
                                        <p:cTn id="106" dur="3000" fill="hold"/>
                                        <p:tgtEl>
                                          <p:spTgt spid="29"/>
                                        </p:tgtEl>
                                        <p:attrNameLst>
                                          <p:attrName>ppt_x</p:attrName>
                                        </p:attrNameLst>
                                      </p:cBhvr>
                                      <p:tavLst>
                                        <p:tav tm="0">
                                          <p:val>
                                            <p:strVal val="0-#ppt_w/2"/>
                                          </p:val>
                                        </p:tav>
                                        <p:tav tm="100000">
                                          <p:val>
                                            <p:strVal val="#ppt_x"/>
                                          </p:val>
                                        </p:tav>
                                      </p:tavLst>
                                    </p:anim>
                                    <p:anim calcmode="lin" valueType="num">
                                      <p:cBhvr additive="base">
                                        <p:cTn id="107" dur="3000" fill="hold"/>
                                        <p:tgtEl>
                                          <p:spTgt spid="29"/>
                                        </p:tgtEl>
                                        <p:attrNameLst>
                                          <p:attrName>ppt_y</p:attrName>
                                        </p:attrNameLst>
                                      </p:cBhvr>
                                      <p:tavLst>
                                        <p:tav tm="0">
                                          <p:val>
                                            <p:strVal val="#ppt_y"/>
                                          </p:val>
                                        </p:tav>
                                        <p:tav tm="100000">
                                          <p:val>
                                            <p:strVal val="#ppt_y"/>
                                          </p:val>
                                        </p:tav>
                                      </p:tavLst>
                                    </p:anim>
                                  </p:childTnLst>
                                </p:cTn>
                              </p:par>
                              <p:par>
                                <p:cTn id="108" presetID="2" presetClass="entr" presetSubtype="8" fill="hold" grpId="0" nodeType="withEffect">
                                  <p:stCondLst>
                                    <p:cond delay="0"/>
                                  </p:stCondLst>
                                  <p:childTnLst>
                                    <p:set>
                                      <p:cBhvr>
                                        <p:cTn id="109" dur="1" fill="hold">
                                          <p:stCondLst>
                                            <p:cond delay="0"/>
                                          </p:stCondLst>
                                        </p:cTn>
                                        <p:tgtEl>
                                          <p:spTgt spid="30"/>
                                        </p:tgtEl>
                                        <p:attrNameLst>
                                          <p:attrName>style.visibility</p:attrName>
                                        </p:attrNameLst>
                                      </p:cBhvr>
                                      <p:to>
                                        <p:strVal val="visible"/>
                                      </p:to>
                                    </p:set>
                                    <p:anim calcmode="lin" valueType="num">
                                      <p:cBhvr additive="base">
                                        <p:cTn id="110" dur="3000" fill="hold"/>
                                        <p:tgtEl>
                                          <p:spTgt spid="30"/>
                                        </p:tgtEl>
                                        <p:attrNameLst>
                                          <p:attrName>ppt_x</p:attrName>
                                        </p:attrNameLst>
                                      </p:cBhvr>
                                      <p:tavLst>
                                        <p:tav tm="0">
                                          <p:val>
                                            <p:strVal val="0-#ppt_w/2"/>
                                          </p:val>
                                        </p:tav>
                                        <p:tav tm="100000">
                                          <p:val>
                                            <p:strVal val="#ppt_x"/>
                                          </p:val>
                                        </p:tav>
                                      </p:tavLst>
                                    </p:anim>
                                    <p:anim calcmode="lin" valueType="num">
                                      <p:cBhvr additive="base">
                                        <p:cTn id="111" dur="3000" fill="hold"/>
                                        <p:tgtEl>
                                          <p:spTgt spid="30"/>
                                        </p:tgtEl>
                                        <p:attrNameLst>
                                          <p:attrName>ppt_y</p:attrName>
                                        </p:attrNameLst>
                                      </p:cBhvr>
                                      <p:tavLst>
                                        <p:tav tm="0">
                                          <p:val>
                                            <p:strVal val="#ppt_y"/>
                                          </p:val>
                                        </p:tav>
                                        <p:tav tm="100000">
                                          <p:val>
                                            <p:strVal val="#ppt_y"/>
                                          </p:val>
                                        </p:tav>
                                      </p:tavLst>
                                    </p:anim>
                                  </p:childTnLst>
                                </p:cTn>
                              </p:par>
                              <p:par>
                                <p:cTn id="112" presetID="2" presetClass="entr" presetSubtype="8" fill="hold" grpId="0" nodeType="withEffect">
                                  <p:stCondLst>
                                    <p:cond delay="0"/>
                                  </p:stCondLst>
                                  <p:childTnLst>
                                    <p:set>
                                      <p:cBhvr>
                                        <p:cTn id="113" dur="1" fill="hold">
                                          <p:stCondLst>
                                            <p:cond delay="0"/>
                                          </p:stCondLst>
                                        </p:cTn>
                                        <p:tgtEl>
                                          <p:spTgt spid="31"/>
                                        </p:tgtEl>
                                        <p:attrNameLst>
                                          <p:attrName>style.visibility</p:attrName>
                                        </p:attrNameLst>
                                      </p:cBhvr>
                                      <p:to>
                                        <p:strVal val="visible"/>
                                      </p:to>
                                    </p:set>
                                    <p:anim calcmode="lin" valueType="num">
                                      <p:cBhvr additive="base">
                                        <p:cTn id="114" dur="3000" fill="hold"/>
                                        <p:tgtEl>
                                          <p:spTgt spid="31"/>
                                        </p:tgtEl>
                                        <p:attrNameLst>
                                          <p:attrName>ppt_x</p:attrName>
                                        </p:attrNameLst>
                                      </p:cBhvr>
                                      <p:tavLst>
                                        <p:tav tm="0">
                                          <p:val>
                                            <p:strVal val="0-#ppt_w/2"/>
                                          </p:val>
                                        </p:tav>
                                        <p:tav tm="100000">
                                          <p:val>
                                            <p:strVal val="#ppt_x"/>
                                          </p:val>
                                        </p:tav>
                                      </p:tavLst>
                                    </p:anim>
                                    <p:anim calcmode="lin" valueType="num">
                                      <p:cBhvr additive="base">
                                        <p:cTn id="115" dur="3000" fill="hold"/>
                                        <p:tgtEl>
                                          <p:spTgt spid="31"/>
                                        </p:tgtEl>
                                        <p:attrNameLst>
                                          <p:attrName>ppt_y</p:attrName>
                                        </p:attrNameLst>
                                      </p:cBhvr>
                                      <p:tavLst>
                                        <p:tav tm="0">
                                          <p:val>
                                            <p:strVal val="#ppt_y"/>
                                          </p:val>
                                        </p:tav>
                                        <p:tav tm="100000">
                                          <p:val>
                                            <p:strVal val="#ppt_y"/>
                                          </p:val>
                                        </p:tav>
                                      </p:tavLst>
                                    </p:anim>
                                  </p:childTnLst>
                                </p:cTn>
                              </p:par>
                              <p:par>
                                <p:cTn id="116" presetID="2" presetClass="entr" presetSubtype="8" fill="hold" grpId="0" nodeType="withEffect">
                                  <p:stCondLst>
                                    <p:cond delay="0"/>
                                  </p:stCondLst>
                                  <p:childTnLst>
                                    <p:set>
                                      <p:cBhvr>
                                        <p:cTn id="117" dur="1" fill="hold">
                                          <p:stCondLst>
                                            <p:cond delay="0"/>
                                          </p:stCondLst>
                                        </p:cTn>
                                        <p:tgtEl>
                                          <p:spTgt spid="32"/>
                                        </p:tgtEl>
                                        <p:attrNameLst>
                                          <p:attrName>style.visibility</p:attrName>
                                        </p:attrNameLst>
                                      </p:cBhvr>
                                      <p:to>
                                        <p:strVal val="visible"/>
                                      </p:to>
                                    </p:set>
                                    <p:anim calcmode="lin" valueType="num">
                                      <p:cBhvr additive="base">
                                        <p:cTn id="118" dur="3000" fill="hold"/>
                                        <p:tgtEl>
                                          <p:spTgt spid="32"/>
                                        </p:tgtEl>
                                        <p:attrNameLst>
                                          <p:attrName>ppt_x</p:attrName>
                                        </p:attrNameLst>
                                      </p:cBhvr>
                                      <p:tavLst>
                                        <p:tav tm="0">
                                          <p:val>
                                            <p:strVal val="0-#ppt_w/2"/>
                                          </p:val>
                                        </p:tav>
                                        <p:tav tm="100000">
                                          <p:val>
                                            <p:strVal val="#ppt_x"/>
                                          </p:val>
                                        </p:tav>
                                      </p:tavLst>
                                    </p:anim>
                                    <p:anim calcmode="lin" valueType="num">
                                      <p:cBhvr additive="base">
                                        <p:cTn id="119" dur="3000" fill="hold"/>
                                        <p:tgtEl>
                                          <p:spTgt spid="32"/>
                                        </p:tgtEl>
                                        <p:attrNameLst>
                                          <p:attrName>ppt_y</p:attrName>
                                        </p:attrNameLst>
                                      </p:cBhvr>
                                      <p:tavLst>
                                        <p:tav tm="0">
                                          <p:val>
                                            <p:strVal val="#ppt_y"/>
                                          </p:val>
                                        </p:tav>
                                        <p:tav tm="100000">
                                          <p:val>
                                            <p:strVal val="#ppt_y"/>
                                          </p:val>
                                        </p:tav>
                                      </p:tavLst>
                                    </p:anim>
                                  </p:childTnLst>
                                </p:cTn>
                              </p:par>
                              <p:par>
                                <p:cTn id="120" presetID="19" presetClass="entr" presetSubtype="5" fill="hold" grpId="1" nodeType="withEffect">
                                  <p:stCondLst>
                                    <p:cond delay="0"/>
                                  </p:stCondLst>
                                  <p:childTnLst>
                                    <p:set>
                                      <p:cBhvr>
                                        <p:cTn id="121" dur="1" fill="hold">
                                          <p:stCondLst>
                                            <p:cond delay="0"/>
                                          </p:stCondLst>
                                        </p:cTn>
                                        <p:tgtEl>
                                          <p:spTgt spid="5"/>
                                        </p:tgtEl>
                                        <p:attrNameLst>
                                          <p:attrName>style.visibility</p:attrName>
                                        </p:attrNameLst>
                                      </p:cBhvr>
                                      <p:to>
                                        <p:strVal val="visible"/>
                                      </p:to>
                                    </p:set>
                                    <p:anim calcmode="lin" valueType="num">
                                      <p:cBhvr>
                                        <p:cTn id="122" dur="3000" fill="hold"/>
                                        <p:tgtEl>
                                          <p:spTgt spid="5"/>
                                        </p:tgtEl>
                                        <p:attrNameLst>
                                          <p:attrName>ppt_w</p:attrName>
                                        </p:attrNameLst>
                                      </p:cBhvr>
                                      <p:tavLst>
                                        <p:tav tm="0">
                                          <p:val>
                                            <p:strVal val="#ppt_w"/>
                                          </p:val>
                                        </p:tav>
                                        <p:tav tm="100000">
                                          <p:val>
                                            <p:strVal val="#ppt_w"/>
                                          </p:val>
                                        </p:tav>
                                      </p:tavLst>
                                    </p:anim>
                                    <p:anim calcmode="lin" valueType="num">
                                      <p:cBhvr>
                                        <p:cTn id="123" dur="3000" fill="hold"/>
                                        <p:tgtEl>
                                          <p:spTgt spid="5"/>
                                        </p:tgtEl>
                                        <p:attrNameLst>
                                          <p:attrName>ppt_h</p:attrName>
                                        </p:attrNameLst>
                                      </p:cBhvr>
                                      <p:tavLst>
                                        <p:tav tm="0" fmla="#ppt_h*sin(2.5*pi*$)">
                                          <p:val>
                                            <p:fltVal val="0"/>
                                          </p:val>
                                        </p:tav>
                                        <p:tav tm="100000">
                                          <p:val>
                                            <p:fltVal val="1"/>
                                          </p:val>
                                        </p:tav>
                                      </p:tavLst>
                                    </p:anim>
                                  </p:childTnLst>
                                </p:cTn>
                              </p:par>
                              <p:par>
                                <p:cTn id="124" presetID="19" presetClass="entr" presetSubtype="5" fill="hold" grpId="1" nodeType="withEffect">
                                  <p:stCondLst>
                                    <p:cond delay="0"/>
                                  </p:stCondLst>
                                  <p:childTnLst>
                                    <p:set>
                                      <p:cBhvr>
                                        <p:cTn id="125" dur="1" fill="hold">
                                          <p:stCondLst>
                                            <p:cond delay="0"/>
                                          </p:stCondLst>
                                        </p:cTn>
                                        <p:tgtEl>
                                          <p:spTgt spid="6"/>
                                        </p:tgtEl>
                                        <p:attrNameLst>
                                          <p:attrName>style.visibility</p:attrName>
                                        </p:attrNameLst>
                                      </p:cBhvr>
                                      <p:to>
                                        <p:strVal val="visible"/>
                                      </p:to>
                                    </p:set>
                                    <p:anim calcmode="lin" valueType="num">
                                      <p:cBhvr>
                                        <p:cTn id="126" dur="3000" fill="hold"/>
                                        <p:tgtEl>
                                          <p:spTgt spid="6"/>
                                        </p:tgtEl>
                                        <p:attrNameLst>
                                          <p:attrName>ppt_w</p:attrName>
                                        </p:attrNameLst>
                                      </p:cBhvr>
                                      <p:tavLst>
                                        <p:tav tm="0">
                                          <p:val>
                                            <p:strVal val="#ppt_w"/>
                                          </p:val>
                                        </p:tav>
                                        <p:tav tm="100000">
                                          <p:val>
                                            <p:strVal val="#ppt_w"/>
                                          </p:val>
                                        </p:tav>
                                      </p:tavLst>
                                    </p:anim>
                                    <p:anim calcmode="lin" valueType="num">
                                      <p:cBhvr>
                                        <p:cTn id="127" dur="3000" fill="hold"/>
                                        <p:tgtEl>
                                          <p:spTgt spid="6"/>
                                        </p:tgtEl>
                                        <p:attrNameLst>
                                          <p:attrName>ppt_h</p:attrName>
                                        </p:attrNameLst>
                                      </p:cBhvr>
                                      <p:tavLst>
                                        <p:tav tm="0" fmla="#ppt_h*sin(2.5*pi*$)">
                                          <p:val>
                                            <p:fltVal val="0"/>
                                          </p:val>
                                        </p:tav>
                                        <p:tav tm="100000">
                                          <p:val>
                                            <p:fltVal val="1"/>
                                          </p:val>
                                        </p:tav>
                                      </p:tavLst>
                                    </p:anim>
                                  </p:childTnLst>
                                </p:cTn>
                              </p:par>
                              <p:par>
                                <p:cTn id="128" presetID="19" presetClass="entr" presetSubtype="5" fill="hold" grpId="1" nodeType="withEffect">
                                  <p:stCondLst>
                                    <p:cond delay="0"/>
                                  </p:stCondLst>
                                  <p:childTnLst>
                                    <p:set>
                                      <p:cBhvr>
                                        <p:cTn id="129" dur="1" fill="hold">
                                          <p:stCondLst>
                                            <p:cond delay="0"/>
                                          </p:stCondLst>
                                        </p:cTn>
                                        <p:tgtEl>
                                          <p:spTgt spid="7"/>
                                        </p:tgtEl>
                                        <p:attrNameLst>
                                          <p:attrName>style.visibility</p:attrName>
                                        </p:attrNameLst>
                                      </p:cBhvr>
                                      <p:to>
                                        <p:strVal val="visible"/>
                                      </p:to>
                                    </p:set>
                                    <p:anim calcmode="lin" valueType="num">
                                      <p:cBhvr>
                                        <p:cTn id="130" dur="3000" fill="hold"/>
                                        <p:tgtEl>
                                          <p:spTgt spid="7"/>
                                        </p:tgtEl>
                                        <p:attrNameLst>
                                          <p:attrName>ppt_w</p:attrName>
                                        </p:attrNameLst>
                                      </p:cBhvr>
                                      <p:tavLst>
                                        <p:tav tm="0">
                                          <p:val>
                                            <p:strVal val="#ppt_w"/>
                                          </p:val>
                                        </p:tav>
                                        <p:tav tm="100000">
                                          <p:val>
                                            <p:strVal val="#ppt_w"/>
                                          </p:val>
                                        </p:tav>
                                      </p:tavLst>
                                    </p:anim>
                                    <p:anim calcmode="lin" valueType="num">
                                      <p:cBhvr>
                                        <p:cTn id="131" dur="3000" fill="hold"/>
                                        <p:tgtEl>
                                          <p:spTgt spid="7"/>
                                        </p:tgtEl>
                                        <p:attrNameLst>
                                          <p:attrName>ppt_h</p:attrName>
                                        </p:attrNameLst>
                                      </p:cBhvr>
                                      <p:tavLst>
                                        <p:tav tm="0" fmla="#ppt_h*sin(2.5*pi*$)">
                                          <p:val>
                                            <p:fltVal val="0"/>
                                          </p:val>
                                        </p:tav>
                                        <p:tav tm="100000">
                                          <p:val>
                                            <p:fltVal val="1"/>
                                          </p:val>
                                        </p:tav>
                                      </p:tavLst>
                                    </p:anim>
                                  </p:childTnLst>
                                </p:cTn>
                              </p:par>
                              <p:par>
                                <p:cTn id="132" presetID="19" presetClass="entr" presetSubtype="5" fill="hold" grpId="1" nodeType="withEffect">
                                  <p:stCondLst>
                                    <p:cond delay="0"/>
                                  </p:stCondLst>
                                  <p:childTnLst>
                                    <p:set>
                                      <p:cBhvr>
                                        <p:cTn id="133" dur="1" fill="hold">
                                          <p:stCondLst>
                                            <p:cond delay="0"/>
                                          </p:stCondLst>
                                        </p:cTn>
                                        <p:tgtEl>
                                          <p:spTgt spid="8"/>
                                        </p:tgtEl>
                                        <p:attrNameLst>
                                          <p:attrName>style.visibility</p:attrName>
                                        </p:attrNameLst>
                                      </p:cBhvr>
                                      <p:to>
                                        <p:strVal val="visible"/>
                                      </p:to>
                                    </p:set>
                                    <p:anim calcmode="lin" valueType="num">
                                      <p:cBhvr>
                                        <p:cTn id="134" dur="3000" fill="hold"/>
                                        <p:tgtEl>
                                          <p:spTgt spid="8"/>
                                        </p:tgtEl>
                                        <p:attrNameLst>
                                          <p:attrName>ppt_w</p:attrName>
                                        </p:attrNameLst>
                                      </p:cBhvr>
                                      <p:tavLst>
                                        <p:tav tm="0">
                                          <p:val>
                                            <p:strVal val="#ppt_w"/>
                                          </p:val>
                                        </p:tav>
                                        <p:tav tm="100000">
                                          <p:val>
                                            <p:strVal val="#ppt_w"/>
                                          </p:val>
                                        </p:tav>
                                      </p:tavLst>
                                    </p:anim>
                                    <p:anim calcmode="lin" valueType="num">
                                      <p:cBhvr>
                                        <p:cTn id="135" dur="3000" fill="hold"/>
                                        <p:tgtEl>
                                          <p:spTgt spid="8"/>
                                        </p:tgtEl>
                                        <p:attrNameLst>
                                          <p:attrName>ppt_h</p:attrName>
                                        </p:attrNameLst>
                                      </p:cBhvr>
                                      <p:tavLst>
                                        <p:tav tm="0" fmla="#ppt_h*sin(2.5*pi*$)">
                                          <p:val>
                                            <p:fltVal val="0"/>
                                          </p:val>
                                        </p:tav>
                                        <p:tav tm="100000">
                                          <p:val>
                                            <p:fltVal val="1"/>
                                          </p:val>
                                        </p:tav>
                                      </p:tavLst>
                                    </p:anim>
                                  </p:childTnLst>
                                </p:cTn>
                              </p:par>
                              <p:par>
                                <p:cTn id="136" presetID="19" presetClass="entr" presetSubtype="5" fill="hold" grpId="1" nodeType="withEffect">
                                  <p:stCondLst>
                                    <p:cond delay="0"/>
                                  </p:stCondLst>
                                  <p:childTnLst>
                                    <p:set>
                                      <p:cBhvr>
                                        <p:cTn id="137" dur="1" fill="hold">
                                          <p:stCondLst>
                                            <p:cond delay="0"/>
                                          </p:stCondLst>
                                        </p:cTn>
                                        <p:tgtEl>
                                          <p:spTgt spid="9"/>
                                        </p:tgtEl>
                                        <p:attrNameLst>
                                          <p:attrName>style.visibility</p:attrName>
                                        </p:attrNameLst>
                                      </p:cBhvr>
                                      <p:to>
                                        <p:strVal val="visible"/>
                                      </p:to>
                                    </p:set>
                                    <p:anim calcmode="lin" valueType="num">
                                      <p:cBhvr>
                                        <p:cTn id="138" dur="3000" fill="hold"/>
                                        <p:tgtEl>
                                          <p:spTgt spid="9"/>
                                        </p:tgtEl>
                                        <p:attrNameLst>
                                          <p:attrName>ppt_w</p:attrName>
                                        </p:attrNameLst>
                                      </p:cBhvr>
                                      <p:tavLst>
                                        <p:tav tm="0">
                                          <p:val>
                                            <p:strVal val="#ppt_w"/>
                                          </p:val>
                                        </p:tav>
                                        <p:tav tm="100000">
                                          <p:val>
                                            <p:strVal val="#ppt_w"/>
                                          </p:val>
                                        </p:tav>
                                      </p:tavLst>
                                    </p:anim>
                                    <p:anim calcmode="lin" valueType="num">
                                      <p:cBhvr>
                                        <p:cTn id="139" dur="3000" fill="hold"/>
                                        <p:tgtEl>
                                          <p:spTgt spid="9"/>
                                        </p:tgtEl>
                                        <p:attrNameLst>
                                          <p:attrName>ppt_h</p:attrName>
                                        </p:attrNameLst>
                                      </p:cBhvr>
                                      <p:tavLst>
                                        <p:tav tm="0" fmla="#ppt_h*sin(2.5*pi*$)">
                                          <p:val>
                                            <p:fltVal val="0"/>
                                          </p:val>
                                        </p:tav>
                                        <p:tav tm="100000">
                                          <p:val>
                                            <p:fltVal val="1"/>
                                          </p:val>
                                        </p:tav>
                                      </p:tavLst>
                                    </p:anim>
                                  </p:childTnLst>
                                </p:cTn>
                              </p:par>
                              <p:par>
                                <p:cTn id="140" presetID="19" presetClass="entr" presetSubtype="5" fill="hold" grpId="1" nodeType="withEffect">
                                  <p:stCondLst>
                                    <p:cond delay="0"/>
                                  </p:stCondLst>
                                  <p:childTnLst>
                                    <p:set>
                                      <p:cBhvr>
                                        <p:cTn id="141" dur="1" fill="hold">
                                          <p:stCondLst>
                                            <p:cond delay="0"/>
                                          </p:stCondLst>
                                        </p:cTn>
                                        <p:tgtEl>
                                          <p:spTgt spid="10"/>
                                        </p:tgtEl>
                                        <p:attrNameLst>
                                          <p:attrName>style.visibility</p:attrName>
                                        </p:attrNameLst>
                                      </p:cBhvr>
                                      <p:to>
                                        <p:strVal val="visible"/>
                                      </p:to>
                                    </p:set>
                                    <p:anim calcmode="lin" valueType="num">
                                      <p:cBhvr>
                                        <p:cTn id="142" dur="3000" fill="hold"/>
                                        <p:tgtEl>
                                          <p:spTgt spid="10"/>
                                        </p:tgtEl>
                                        <p:attrNameLst>
                                          <p:attrName>ppt_w</p:attrName>
                                        </p:attrNameLst>
                                      </p:cBhvr>
                                      <p:tavLst>
                                        <p:tav tm="0">
                                          <p:val>
                                            <p:strVal val="#ppt_w"/>
                                          </p:val>
                                        </p:tav>
                                        <p:tav tm="100000">
                                          <p:val>
                                            <p:strVal val="#ppt_w"/>
                                          </p:val>
                                        </p:tav>
                                      </p:tavLst>
                                    </p:anim>
                                    <p:anim calcmode="lin" valueType="num">
                                      <p:cBhvr>
                                        <p:cTn id="143" dur="3000" fill="hold"/>
                                        <p:tgtEl>
                                          <p:spTgt spid="10"/>
                                        </p:tgtEl>
                                        <p:attrNameLst>
                                          <p:attrName>ppt_h</p:attrName>
                                        </p:attrNameLst>
                                      </p:cBhvr>
                                      <p:tavLst>
                                        <p:tav tm="0" fmla="#ppt_h*sin(2.5*pi*$)">
                                          <p:val>
                                            <p:fltVal val="0"/>
                                          </p:val>
                                        </p:tav>
                                        <p:tav tm="100000">
                                          <p:val>
                                            <p:fltVal val="1"/>
                                          </p:val>
                                        </p:tav>
                                      </p:tavLst>
                                    </p:anim>
                                  </p:childTnLst>
                                </p:cTn>
                              </p:par>
                              <p:par>
                                <p:cTn id="144" presetID="19" presetClass="entr" presetSubtype="5" fill="hold" grpId="1" nodeType="withEffect">
                                  <p:stCondLst>
                                    <p:cond delay="0"/>
                                  </p:stCondLst>
                                  <p:childTnLst>
                                    <p:set>
                                      <p:cBhvr>
                                        <p:cTn id="145" dur="1" fill="hold">
                                          <p:stCondLst>
                                            <p:cond delay="0"/>
                                          </p:stCondLst>
                                        </p:cTn>
                                        <p:tgtEl>
                                          <p:spTgt spid="11"/>
                                        </p:tgtEl>
                                        <p:attrNameLst>
                                          <p:attrName>style.visibility</p:attrName>
                                        </p:attrNameLst>
                                      </p:cBhvr>
                                      <p:to>
                                        <p:strVal val="visible"/>
                                      </p:to>
                                    </p:set>
                                    <p:anim calcmode="lin" valueType="num">
                                      <p:cBhvr>
                                        <p:cTn id="146" dur="3000" fill="hold"/>
                                        <p:tgtEl>
                                          <p:spTgt spid="11"/>
                                        </p:tgtEl>
                                        <p:attrNameLst>
                                          <p:attrName>ppt_w</p:attrName>
                                        </p:attrNameLst>
                                      </p:cBhvr>
                                      <p:tavLst>
                                        <p:tav tm="0">
                                          <p:val>
                                            <p:strVal val="#ppt_w"/>
                                          </p:val>
                                        </p:tav>
                                        <p:tav tm="100000">
                                          <p:val>
                                            <p:strVal val="#ppt_w"/>
                                          </p:val>
                                        </p:tav>
                                      </p:tavLst>
                                    </p:anim>
                                    <p:anim calcmode="lin" valueType="num">
                                      <p:cBhvr>
                                        <p:cTn id="147" dur="3000" fill="hold"/>
                                        <p:tgtEl>
                                          <p:spTgt spid="11"/>
                                        </p:tgtEl>
                                        <p:attrNameLst>
                                          <p:attrName>ppt_h</p:attrName>
                                        </p:attrNameLst>
                                      </p:cBhvr>
                                      <p:tavLst>
                                        <p:tav tm="0" fmla="#ppt_h*sin(2.5*pi*$)">
                                          <p:val>
                                            <p:fltVal val="0"/>
                                          </p:val>
                                        </p:tav>
                                        <p:tav tm="100000">
                                          <p:val>
                                            <p:fltVal val="1"/>
                                          </p:val>
                                        </p:tav>
                                      </p:tavLst>
                                    </p:anim>
                                  </p:childTnLst>
                                </p:cTn>
                              </p:par>
                              <p:par>
                                <p:cTn id="148" presetID="19" presetClass="entr" presetSubtype="5" fill="hold" grpId="1" nodeType="withEffect">
                                  <p:stCondLst>
                                    <p:cond delay="0"/>
                                  </p:stCondLst>
                                  <p:childTnLst>
                                    <p:set>
                                      <p:cBhvr>
                                        <p:cTn id="149" dur="1" fill="hold">
                                          <p:stCondLst>
                                            <p:cond delay="0"/>
                                          </p:stCondLst>
                                        </p:cTn>
                                        <p:tgtEl>
                                          <p:spTgt spid="12"/>
                                        </p:tgtEl>
                                        <p:attrNameLst>
                                          <p:attrName>style.visibility</p:attrName>
                                        </p:attrNameLst>
                                      </p:cBhvr>
                                      <p:to>
                                        <p:strVal val="visible"/>
                                      </p:to>
                                    </p:set>
                                    <p:anim calcmode="lin" valueType="num">
                                      <p:cBhvr>
                                        <p:cTn id="150" dur="3000" fill="hold"/>
                                        <p:tgtEl>
                                          <p:spTgt spid="12"/>
                                        </p:tgtEl>
                                        <p:attrNameLst>
                                          <p:attrName>ppt_w</p:attrName>
                                        </p:attrNameLst>
                                      </p:cBhvr>
                                      <p:tavLst>
                                        <p:tav tm="0">
                                          <p:val>
                                            <p:strVal val="#ppt_w"/>
                                          </p:val>
                                        </p:tav>
                                        <p:tav tm="100000">
                                          <p:val>
                                            <p:strVal val="#ppt_w"/>
                                          </p:val>
                                        </p:tav>
                                      </p:tavLst>
                                    </p:anim>
                                    <p:anim calcmode="lin" valueType="num">
                                      <p:cBhvr>
                                        <p:cTn id="151" dur="3000" fill="hold"/>
                                        <p:tgtEl>
                                          <p:spTgt spid="12"/>
                                        </p:tgtEl>
                                        <p:attrNameLst>
                                          <p:attrName>ppt_h</p:attrName>
                                        </p:attrNameLst>
                                      </p:cBhvr>
                                      <p:tavLst>
                                        <p:tav tm="0" fmla="#ppt_h*sin(2.5*pi*$)">
                                          <p:val>
                                            <p:fltVal val="0"/>
                                          </p:val>
                                        </p:tav>
                                        <p:tav tm="100000">
                                          <p:val>
                                            <p:fltVal val="1"/>
                                          </p:val>
                                        </p:tav>
                                      </p:tavLst>
                                    </p:anim>
                                  </p:childTnLst>
                                </p:cTn>
                              </p:par>
                              <p:par>
                                <p:cTn id="152" presetID="19" presetClass="entr" presetSubtype="5" fill="hold" grpId="1" nodeType="withEffect">
                                  <p:stCondLst>
                                    <p:cond delay="0"/>
                                  </p:stCondLst>
                                  <p:childTnLst>
                                    <p:set>
                                      <p:cBhvr>
                                        <p:cTn id="153" dur="1" fill="hold">
                                          <p:stCondLst>
                                            <p:cond delay="0"/>
                                          </p:stCondLst>
                                        </p:cTn>
                                        <p:tgtEl>
                                          <p:spTgt spid="13"/>
                                        </p:tgtEl>
                                        <p:attrNameLst>
                                          <p:attrName>style.visibility</p:attrName>
                                        </p:attrNameLst>
                                      </p:cBhvr>
                                      <p:to>
                                        <p:strVal val="visible"/>
                                      </p:to>
                                    </p:set>
                                    <p:anim calcmode="lin" valueType="num">
                                      <p:cBhvr>
                                        <p:cTn id="154" dur="3000" fill="hold"/>
                                        <p:tgtEl>
                                          <p:spTgt spid="13"/>
                                        </p:tgtEl>
                                        <p:attrNameLst>
                                          <p:attrName>ppt_w</p:attrName>
                                        </p:attrNameLst>
                                      </p:cBhvr>
                                      <p:tavLst>
                                        <p:tav tm="0">
                                          <p:val>
                                            <p:strVal val="#ppt_w"/>
                                          </p:val>
                                        </p:tav>
                                        <p:tav tm="100000">
                                          <p:val>
                                            <p:strVal val="#ppt_w"/>
                                          </p:val>
                                        </p:tav>
                                      </p:tavLst>
                                    </p:anim>
                                    <p:anim calcmode="lin" valueType="num">
                                      <p:cBhvr>
                                        <p:cTn id="155" dur="3000" fill="hold"/>
                                        <p:tgtEl>
                                          <p:spTgt spid="13"/>
                                        </p:tgtEl>
                                        <p:attrNameLst>
                                          <p:attrName>ppt_h</p:attrName>
                                        </p:attrNameLst>
                                      </p:cBhvr>
                                      <p:tavLst>
                                        <p:tav tm="0" fmla="#ppt_h*sin(2.5*pi*$)">
                                          <p:val>
                                            <p:fltVal val="0"/>
                                          </p:val>
                                        </p:tav>
                                        <p:tav tm="100000">
                                          <p:val>
                                            <p:fltVal val="1"/>
                                          </p:val>
                                        </p:tav>
                                      </p:tavLst>
                                    </p:anim>
                                  </p:childTnLst>
                                </p:cTn>
                              </p:par>
                              <p:par>
                                <p:cTn id="156" presetID="19" presetClass="entr" presetSubtype="5" fill="hold" grpId="1" nodeType="withEffect">
                                  <p:stCondLst>
                                    <p:cond delay="0"/>
                                  </p:stCondLst>
                                  <p:childTnLst>
                                    <p:set>
                                      <p:cBhvr>
                                        <p:cTn id="157" dur="1" fill="hold">
                                          <p:stCondLst>
                                            <p:cond delay="0"/>
                                          </p:stCondLst>
                                        </p:cTn>
                                        <p:tgtEl>
                                          <p:spTgt spid="14"/>
                                        </p:tgtEl>
                                        <p:attrNameLst>
                                          <p:attrName>style.visibility</p:attrName>
                                        </p:attrNameLst>
                                      </p:cBhvr>
                                      <p:to>
                                        <p:strVal val="visible"/>
                                      </p:to>
                                    </p:set>
                                    <p:anim calcmode="lin" valueType="num">
                                      <p:cBhvr>
                                        <p:cTn id="158" dur="3000" fill="hold"/>
                                        <p:tgtEl>
                                          <p:spTgt spid="14"/>
                                        </p:tgtEl>
                                        <p:attrNameLst>
                                          <p:attrName>ppt_w</p:attrName>
                                        </p:attrNameLst>
                                      </p:cBhvr>
                                      <p:tavLst>
                                        <p:tav tm="0">
                                          <p:val>
                                            <p:strVal val="#ppt_w"/>
                                          </p:val>
                                        </p:tav>
                                        <p:tav tm="100000">
                                          <p:val>
                                            <p:strVal val="#ppt_w"/>
                                          </p:val>
                                        </p:tav>
                                      </p:tavLst>
                                    </p:anim>
                                    <p:anim calcmode="lin" valueType="num">
                                      <p:cBhvr>
                                        <p:cTn id="159" dur="3000" fill="hold"/>
                                        <p:tgtEl>
                                          <p:spTgt spid="14"/>
                                        </p:tgtEl>
                                        <p:attrNameLst>
                                          <p:attrName>ppt_h</p:attrName>
                                        </p:attrNameLst>
                                      </p:cBhvr>
                                      <p:tavLst>
                                        <p:tav tm="0" fmla="#ppt_h*sin(2.5*pi*$)">
                                          <p:val>
                                            <p:fltVal val="0"/>
                                          </p:val>
                                        </p:tav>
                                        <p:tav tm="100000">
                                          <p:val>
                                            <p:fltVal val="1"/>
                                          </p:val>
                                        </p:tav>
                                      </p:tavLst>
                                    </p:anim>
                                  </p:childTnLst>
                                </p:cTn>
                              </p:par>
                              <p:par>
                                <p:cTn id="160" presetID="19" presetClass="entr" presetSubtype="5" fill="hold" grpId="1" nodeType="withEffect">
                                  <p:stCondLst>
                                    <p:cond delay="0"/>
                                  </p:stCondLst>
                                  <p:childTnLst>
                                    <p:set>
                                      <p:cBhvr>
                                        <p:cTn id="161" dur="1" fill="hold">
                                          <p:stCondLst>
                                            <p:cond delay="0"/>
                                          </p:stCondLst>
                                        </p:cTn>
                                        <p:tgtEl>
                                          <p:spTgt spid="15"/>
                                        </p:tgtEl>
                                        <p:attrNameLst>
                                          <p:attrName>style.visibility</p:attrName>
                                        </p:attrNameLst>
                                      </p:cBhvr>
                                      <p:to>
                                        <p:strVal val="visible"/>
                                      </p:to>
                                    </p:set>
                                    <p:anim calcmode="lin" valueType="num">
                                      <p:cBhvr>
                                        <p:cTn id="162" dur="3000" fill="hold"/>
                                        <p:tgtEl>
                                          <p:spTgt spid="15"/>
                                        </p:tgtEl>
                                        <p:attrNameLst>
                                          <p:attrName>ppt_w</p:attrName>
                                        </p:attrNameLst>
                                      </p:cBhvr>
                                      <p:tavLst>
                                        <p:tav tm="0">
                                          <p:val>
                                            <p:strVal val="#ppt_w"/>
                                          </p:val>
                                        </p:tav>
                                        <p:tav tm="100000">
                                          <p:val>
                                            <p:strVal val="#ppt_w"/>
                                          </p:val>
                                        </p:tav>
                                      </p:tavLst>
                                    </p:anim>
                                    <p:anim calcmode="lin" valueType="num">
                                      <p:cBhvr>
                                        <p:cTn id="163" dur="3000" fill="hold"/>
                                        <p:tgtEl>
                                          <p:spTgt spid="15"/>
                                        </p:tgtEl>
                                        <p:attrNameLst>
                                          <p:attrName>ppt_h</p:attrName>
                                        </p:attrNameLst>
                                      </p:cBhvr>
                                      <p:tavLst>
                                        <p:tav tm="0" fmla="#ppt_h*sin(2.5*pi*$)">
                                          <p:val>
                                            <p:fltVal val="0"/>
                                          </p:val>
                                        </p:tav>
                                        <p:tav tm="100000">
                                          <p:val>
                                            <p:fltVal val="1"/>
                                          </p:val>
                                        </p:tav>
                                      </p:tavLst>
                                    </p:anim>
                                  </p:childTnLst>
                                </p:cTn>
                              </p:par>
                              <p:par>
                                <p:cTn id="164" presetID="19" presetClass="entr" presetSubtype="5" fill="hold" grpId="1" nodeType="withEffect">
                                  <p:stCondLst>
                                    <p:cond delay="0"/>
                                  </p:stCondLst>
                                  <p:childTnLst>
                                    <p:set>
                                      <p:cBhvr>
                                        <p:cTn id="165" dur="1" fill="hold">
                                          <p:stCondLst>
                                            <p:cond delay="0"/>
                                          </p:stCondLst>
                                        </p:cTn>
                                        <p:tgtEl>
                                          <p:spTgt spid="16"/>
                                        </p:tgtEl>
                                        <p:attrNameLst>
                                          <p:attrName>style.visibility</p:attrName>
                                        </p:attrNameLst>
                                      </p:cBhvr>
                                      <p:to>
                                        <p:strVal val="visible"/>
                                      </p:to>
                                    </p:set>
                                    <p:anim calcmode="lin" valueType="num">
                                      <p:cBhvr>
                                        <p:cTn id="166" dur="3000" fill="hold"/>
                                        <p:tgtEl>
                                          <p:spTgt spid="16"/>
                                        </p:tgtEl>
                                        <p:attrNameLst>
                                          <p:attrName>ppt_w</p:attrName>
                                        </p:attrNameLst>
                                      </p:cBhvr>
                                      <p:tavLst>
                                        <p:tav tm="0">
                                          <p:val>
                                            <p:strVal val="#ppt_w"/>
                                          </p:val>
                                        </p:tav>
                                        <p:tav tm="100000">
                                          <p:val>
                                            <p:strVal val="#ppt_w"/>
                                          </p:val>
                                        </p:tav>
                                      </p:tavLst>
                                    </p:anim>
                                    <p:anim calcmode="lin" valueType="num">
                                      <p:cBhvr>
                                        <p:cTn id="167" dur="3000" fill="hold"/>
                                        <p:tgtEl>
                                          <p:spTgt spid="16"/>
                                        </p:tgtEl>
                                        <p:attrNameLst>
                                          <p:attrName>ppt_h</p:attrName>
                                        </p:attrNameLst>
                                      </p:cBhvr>
                                      <p:tavLst>
                                        <p:tav tm="0" fmla="#ppt_h*sin(2.5*pi*$)">
                                          <p:val>
                                            <p:fltVal val="0"/>
                                          </p:val>
                                        </p:tav>
                                        <p:tav tm="100000">
                                          <p:val>
                                            <p:fltVal val="1"/>
                                          </p:val>
                                        </p:tav>
                                      </p:tavLst>
                                    </p:anim>
                                  </p:childTnLst>
                                </p:cTn>
                              </p:par>
                              <p:par>
                                <p:cTn id="168" presetID="19" presetClass="entr" presetSubtype="5" fill="hold" grpId="1" nodeType="withEffect">
                                  <p:stCondLst>
                                    <p:cond delay="0"/>
                                  </p:stCondLst>
                                  <p:childTnLst>
                                    <p:set>
                                      <p:cBhvr>
                                        <p:cTn id="169" dur="1" fill="hold">
                                          <p:stCondLst>
                                            <p:cond delay="0"/>
                                          </p:stCondLst>
                                        </p:cTn>
                                        <p:tgtEl>
                                          <p:spTgt spid="17"/>
                                        </p:tgtEl>
                                        <p:attrNameLst>
                                          <p:attrName>style.visibility</p:attrName>
                                        </p:attrNameLst>
                                      </p:cBhvr>
                                      <p:to>
                                        <p:strVal val="visible"/>
                                      </p:to>
                                    </p:set>
                                    <p:anim calcmode="lin" valueType="num">
                                      <p:cBhvr>
                                        <p:cTn id="170" dur="3000" fill="hold"/>
                                        <p:tgtEl>
                                          <p:spTgt spid="17"/>
                                        </p:tgtEl>
                                        <p:attrNameLst>
                                          <p:attrName>ppt_w</p:attrName>
                                        </p:attrNameLst>
                                      </p:cBhvr>
                                      <p:tavLst>
                                        <p:tav tm="0">
                                          <p:val>
                                            <p:strVal val="#ppt_w"/>
                                          </p:val>
                                        </p:tav>
                                        <p:tav tm="100000">
                                          <p:val>
                                            <p:strVal val="#ppt_w"/>
                                          </p:val>
                                        </p:tav>
                                      </p:tavLst>
                                    </p:anim>
                                    <p:anim calcmode="lin" valueType="num">
                                      <p:cBhvr>
                                        <p:cTn id="171" dur="3000" fill="hold"/>
                                        <p:tgtEl>
                                          <p:spTgt spid="17"/>
                                        </p:tgtEl>
                                        <p:attrNameLst>
                                          <p:attrName>ppt_h</p:attrName>
                                        </p:attrNameLst>
                                      </p:cBhvr>
                                      <p:tavLst>
                                        <p:tav tm="0" fmla="#ppt_h*sin(2.5*pi*$)">
                                          <p:val>
                                            <p:fltVal val="0"/>
                                          </p:val>
                                        </p:tav>
                                        <p:tav tm="100000">
                                          <p:val>
                                            <p:fltVal val="1"/>
                                          </p:val>
                                        </p:tav>
                                      </p:tavLst>
                                    </p:anim>
                                  </p:childTnLst>
                                </p:cTn>
                              </p:par>
                              <p:par>
                                <p:cTn id="172" presetID="19" presetClass="entr" presetSubtype="5" fill="hold" grpId="1" nodeType="withEffect">
                                  <p:stCondLst>
                                    <p:cond delay="0"/>
                                  </p:stCondLst>
                                  <p:childTnLst>
                                    <p:set>
                                      <p:cBhvr>
                                        <p:cTn id="173" dur="1" fill="hold">
                                          <p:stCondLst>
                                            <p:cond delay="0"/>
                                          </p:stCondLst>
                                        </p:cTn>
                                        <p:tgtEl>
                                          <p:spTgt spid="18"/>
                                        </p:tgtEl>
                                        <p:attrNameLst>
                                          <p:attrName>style.visibility</p:attrName>
                                        </p:attrNameLst>
                                      </p:cBhvr>
                                      <p:to>
                                        <p:strVal val="visible"/>
                                      </p:to>
                                    </p:set>
                                    <p:anim calcmode="lin" valueType="num">
                                      <p:cBhvr>
                                        <p:cTn id="174" dur="3000" fill="hold"/>
                                        <p:tgtEl>
                                          <p:spTgt spid="18"/>
                                        </p:tgtEl>
                                        <p:attrNameLst>
                                          <p:attrName>ppt_w</p:attrName>
                                        </p:attrNameLst>
                                      </p:cBhvr>
                                      <p:tavLst>
                                        <p:tav tm="0">
                                          <p:val>
                                            <p:strVal val="#ppt_w"/>
                                          </p:val>
                                        </p:tav>
                                        <p:tav tm="100000">
                                          <p:val>
                                            <p:strVal val="#ppt_w"/>
                                          </p:val>
                                        </p:tav>
                                      </p:tavLst>
                                    </p:anim>
                                    <p:anim calcmode="lin" valueType="num">
                                      <p:cBhvr>
                                        <p:cTn id="175" dur="3000" fill="hold"/>
                                        <p:tgtEl>
                                          <p:spTgt spid="18"/>
                                        </p:tgtEl>
                                        <p:attrNameLst>
                                          <p:attrName>ppt_h</p:attrName>
                                        </p:attrNameLst>
                                      </p:cBhvr>
                                      <p:tavLst>
                                        <p:tav tm="0" fmla="#ppt_h*sin(2.5*pi*$)">
                                          <p:val>
                                            <p:fltVal val="0"/>
                                          </p:val>
                                        </p:tav>
                                        <p:tav tm="100000">
                                          <p:val>
                                            <p:fltVal val="1"/>
                                          </p:val>
                                        </p:tav>
                                      </p:tavLst>
                                    </p:anim>
                                  </p:childTnLst>
                                </p:cTn>
                              </p:par>
                              <p:par>
                                <p:cTn id="176" presetID="19" presetClass="entr" presetSubtype="5" fill="hold" grpId="1" nodeType="withEffect">
                                  <p:stCondLst>
                                    <p:cond delay="0"/>
                                  </p:stCondLst>
                                  <p:childTnLst>
                                    <p:set>
                                      <p:cBhvr>
                                        <p:cTn id="177" dur="1" fill="hold">
                                          <p:stCondLst>
                                            <p:cond delay="0"/>
                                          </p:stCondLst>
                                        </p:cTn>
                                        <p:tgtEl>
                                          <p:spTgt spid="19"/>
                                        </p:tgtEl>
                                        <p:attrNameLst>
                                          <p:attrName>style.visibility</p:attrName>
                                        </p:attrNameLst>
                                      </p:cBhvr>
                                      <p:to>
                                        <p:strVal val="visible"/>
                                      </p:to>
                                    </p:set>
                                    <p:anim calcmode="lin" valueType="num">
                                      <p:cBhvr>
                                        <p:cTn id="178" dur="3000" fill="hold"/>
                                        <p:tgtEl>
                                          <p:spTgt spid="19"/>
                                        </p:tgtEl>
                                        <p:attrNameLst>
                                          <p:attrName>ppt_w</p:attrName>
                                        </p:attrNameLst>
                                      </p:cBhvr>
                                      <p:tavLst>
                                        <p:tav tm="0">
                                          <p:val>
                                            <p:strVal val="#ppt_w"/>
                                          </p:val>
                                        </p:tav>
                                        <p:tav tm="100000">
                                          <p:val>
                                            <p:strVal val="#ppt_w"/>
                                          </p:val>
                                        </p:tav>
                                      </p:tavLst>
                                    </p:anim>
                                    <p:anim calcmode="lin" valueType="num">
                                      <p:cBhvr>
                                        <p:cTn id="179" dur="3000" fill="hold"/>
                                        <p:tgtEl>
                                          <p:spTgt spid="19"/>
                                        </p:tgtEl>
                                        <p:attrNameLst>
                                          <p:attrName>ppt_h</p:attrName>
                                        </p:attrNameLst>
                                      </p:cBhvr>
                                      <p:tavLst>
                                        <p:tav tm="0" fmla="#ppt_h*sin(2.5*pi*$)">
                                          <p:val>
                                            <p:fltVal val="0"/>
                                          </p:val>
                                        </p:tav>
                                        <p:tav tm="100000">
                                          <p:val>
                                            <p:fltVal val="1"/>
                                          </p:val>
                                        </p:tav>
                                      </p:tavLst>
                                    </p:anim>
                                  </p:childTnLst>
                                </p:cTn>
                              </p:par>
                              <p:par>
                                <p:cTn id="180" presetID="19" presetClass="entr" presetSubtype="5" fill="hold" grpId="1" nodeType="withEffect">
                                  <p:stCondLst>
                                    <p:cond delay="0"/>
                                  </p:stCondLst>
                                  <p:childTnLst>
                                    <p:set>
                                      <p:cBhvr>
                                        <p:cTn id="181" dur="1" fill="hold">
                                          <p:stCondLst>
                                            <p:cond delay="0"/>
                                          </p:stCondLst>
                                        </p:cTn>
                                        <p:tgtEl>
                                          <p:spTgt spid="20"/>
                                        </p:tgtEl>
                                        <p:attrNameLst>
                                          <p:attrName>style.visibility</p:attrName>
                                        </p:attrNameLst>
                                      </p:cBhvr>
                                      <p:to>
                                        <p:strVal val="visible"/>
                                      </p:to>
                                    </p:set>
                                    <p:anim calcmode="lin" valueType="num">
                                      <p:cBhvr>
                                        <p:cTn id="182" dur="3000" fill="hold"/>
                                        <p:tgtEl>
                                          <p:spTgt spid="20"/>
                                        </p:tgtEl>
                                        <p:attrNameLst>
                                          <p:attrName>ppt_w</p:attrName>
                                        </p:attrNameLst>
                                      </p:cBhvr>
                                      <p:tavLst>
                                        <p:tav tm="0">
                                          <p:val>
                                            <p:strVal val="#ppt_w"/>
                                          </p:val>
                                        </p:tav>
                                        <p:tav tm="100000">
                                          <p:val>
                                            <p:strVal val="#ppt_w"/>
                                          </p:val>
                                        </p:tav>
                                      </p:tavLst>
                                    </p:anim>
                                    <p:anim calcmode="lin" valueType="num">
                                      <p:cBhvr>
                                        <p:cTn id="183" dur="3000" fill="hold"/>
                                        <p:tgtEl>
                                          <p:spTgt spid="20"/>
                                        </p:tgtEl>
                                        <p:attrNameLst>
                                          <p:attrName>ppt_h</p:attrName>
                                        </p:attrNameLst>
                                      </p:cBhvr>
                                      <p:tavLst>
                                        <p:tav tm="0" fmla="#ppt_h*sin(2.5*pi*$)">
                                          <p:val>
                                            <p:fltVal val="0"/>
                                          </p:val>
                                        </p:tav>
                                        <p:tav tm="100000">
                                          <p:val>
                                            <p:fltVal val="1"/>
                                          </p:val>
                                        </p:tav>
                                      </p:tavLst>
                                    </p:anim>
                                  </p:childTnLst>
                                </p:cTn>
                              </p:par>
                              <p:par>
                                <p:cTn id="184" presetID="19" presetClass="entr" presetSubtype="5" fill="hold" grpId="1" nodeType="withEffect">
                                  <p:stCondLst>
                                    <p:cond delay="0"/>
                                  </p:stCondLst>
                                  <p:childTnLst>
                                    <p:set>
                                      <p:cBhvr>
                                        <p:cTn id="185" dur="1" fill="hold">
                                          <p:stCondLst>
                                            <p:cond delay="0"/>
                                          </p:stCondLst>
                                        </p:cTn>
                                        <p:tgtEl>
                                          <p:spTgt spid="21"/>
                                        </p:tgtEl>
                                        <p:attrNameLst>
                                          <p:attrName>style.visibility</p:attrName>
                                        </p:attrNameLst>
                                      </p:cBhvr>
                                      <p:to>
                                        <p:strVal val="visible"/>
                                      </p:to>
                                    </p:set>
                                    <p:anim calcmode="lin" valueType="num">
                                      <p:cBhvr>
                                        <p:cTn id="186" dur="3000" fill="hold"/>
                                        <p:tgtEl>
                                          <p:spTgt spid="21"/>
                                        </p:tgtEl>
                                        <p:attrNameLst>
                                          <p:attrName>ppt_w</p:attrName>
                                        </p:attrNameLst>
                                      </p:cBhvr>
                                      <p:tavLst>
                                        <p:tav tm="0">
                                          <p:val>
                                            <p:strVal val="#ppt_w"/>
                                          </p:val>
                                        </p:tav>
                                        <p:tav tm="100000">
                                          <p:val>
                                            <p:strVal val="#ppt_w"/>
                                          </p:val>
                                        </p:tav>
                                      </p:tavLst>
                                    </p:anim>
                                    <p:anim calcmode="lin" valueType="num">
                                      <p:cBhvr>
                                        <p:cTn id="187" dur="3000" fill="hold"/>
                                        <p:tgtEl>
                                          <p:spTgt spid="21"/>
                                        </p:tgtEl>
                                        <p:attrNameLst>
                                          <p:attrName>ppt_h</p:attrName>
                                        </p:attrNameLst>
                                      </p:cBhvr>
                                      <p:tavLst>
                                        <p:tav tm="0" fmla="#ppt_h*sin(2.5*pi*$)">
                                          <p:val>
                                            <p:fltVal val="0"/>
                                          </p:val>
                                        </p:tav>
                                        <p:tav tm="100000">
                                          <p:val>
                                            <p:fltVal val="1"/>
                                          </p:val>
                                        </p:tav>
                                      </p:tavLst>
                                    </p:anim>
                                  </p:childTnLst>
                                </p:cTn>
                              </p:par>
                              <p:par>
                                <p:cTn id="188" presetID="19" presetClass="entr" presetSubtype="5" fill="hold" grpId="1" nodeType="withEffect">
                                  <p:stCondLst>
                                    <p:cond delay="0"/>
                                  </p:stCondLst>
                                  <p:childTnLst>
                                    <p:set>
                                      <p:cBhvr>
                                        <p:cTn id="189" dur="1" fill="hold">
                                          <p:stCondLst>
                                            <p:cond delay="0"/>
                                          </p:stCondLst>
                                        </p:cTn>
                                        <p:tgtEl>
                                          <p:spTgt spid="22"/>
                                        </p:tgtEl>
                                        <p:attrNameLst>
                                          <p:attrName>style.visibility</p:attrName>
                                        </p:attrNameLst>
                                      </p:cBhvr>
                                      <p:to>
                                        <p:strVal val="visible"/>
                                      </p:to>
                                    </p:set>
                                    <p:anim calcmode="lin" valueType="num">
                                      <p:cBhvr>
                                        <p:cTn id="190" dur="3000" fill="hold"/>
                                        <p:tgtEl>
                                          <p:spTgt spid="22"/>
                                        </p:tgtEl>
                                        <p:attrNameLst>
                                          <p:attrName>ppt_w</p:attrName>
                                        </p:attrNameLst>
                                      </p:cBhvr>
                                      <p:tavLst>
                                        <p:tav tm="0">
                                          <p:val>
                                            <p:strVal val="#ppt_w"/>
                                          </p:val>
                                        </p:tav>
                                        <p:tav tm="100000">
                                          <p:val>
                                            <p:strVal val="#ppt_w"/>
                                          </p:val>
                                        </p:tav>
                                      </p:tavLst>
                                    </p:anim>
                                    <p:anim calcmode="lin" valueType="num">
                                      <p:cBhvr>
                                        <p:cTn id="191" dur="3000" fill="hold"/>
                                        <p:tgtEl>
                                          <p:spTgt spid="22"/>
                                        </p:tgtEl>
                                        <p:attrNameLst>
                                          <p:attrName>ppt_h</p:attrName>
                                        </p:attrNameLst>
                                      </p:cBhvr>
                                      <p:tavLst>
                                        <p:tav tm="0" fmla="#ppt_h*sin(2.5*pi*$)">
                                          <p:val>
                                            <p:fltVal val="0"/>
                                          </p:val>
                                        </p:tav>
                                        <p:tav tm="100000">
                                          <p:val>
                                            <p:fltVal val="1"/>
                                          </p:val>
                                        </p:tav>
                                      </p:tavLst>
                                    </p:anim>
                                  </p:childTnLst>
                                </p:cTn>
                              </p:par>
                              <p:par>
                                <p:cTn id="192" presetID="19" presetClass="entr" presetSubtype="5" fill="hold" grpId="1" nodeType="withEffect">
                                  <p:stCondLst>
                                    <p:cond delay="0"/>
                                  </p:stCondLst>
                                  <p:childTnLst>
                                    <p:set>
                                      <p:cBhvr>
                                        <p:cTn id="193" dur="1" fill="hold">
                                          <p:stCondLst>
                                            <p:cond delay="0"/>
                                          </p:stCondLst>
                                        </p:cTn>
                                        <p:tgtEl>
                                          <p:spTgt spid="23"/>
                                        </p:tgtEl>
                                        <p:attrNameLst>
                                          <p:attrName>style.visibility</p:attrName>
                                        </p:attrNameLst>
                                      </p:cBhvr>
                                      <p:to>
                                        <p:strVal val="visible"/>
                                      </p:to>
                                    </p:set>
                                    <p:anim calcmode="lin" valueType="num">
                                      <p:cBhvr>
                                        <p:cTn id="194" dur="3000" fill="hold"/>
                                        <p:tgtEl>
                                          <p:spTgt spid="23"/>
                                        </p:tgtEl>
                                        <p:attrNameLst>
                                          <p:attrName>ppt_w</p:attrName>
                                        </p:attrNameLst>
                                      </p:cBhvr>
                                      <p:tavLst>
                                        <p:tav tm="0">
                                          <p:val>
                                            <p:strVal val="#ppt_w"/>
                                          </p:val>
                                        </p:tav>
                                        <p:tav tm="100000">
                                          <p:val>
                                            <p:strVal val="#ppt_w"/>
                                          </p:val>
                                        </p:tav>
                                      </p:tavLst>
                                    </p:anim>
                                    <p:anim calcmode="lin" valueType="num">
                                      <p:cBhvr>
                                        <p:cTn id="195" dur="3000" fill="hold"/>
                                        <p:tgtEl>
                                          <p:spTgt spid="23"/>
                                        </p:tgtEl>
                                        <p:attrNameLst>
                                          <p:attrName>ppt_h</p:attrName>
                                        </p:attrNameLst>
                                      </p:cBhvr>
                                      <p:tavLst>
                                        <p:tav tm="0" fmla="#ppt_h*sin(2.5*pi*$)">
                                          <p:val>
                                            <p:fltVal val="0"/>
                                          </p:val>
                                        </p:tav>
                                        <p:tav tm="100000">
                                          <p:val>
                                            <p:fltVal val="1"/>
                                          </p:val>
                                        </p:tav>
                                      </p:tavLst>
                                    </p:anim>
                                  </p:childTnLst>
                                </p:cTn>
                              </p:par>
                              <p:par>
                                <p:cTn id="196" presetID="19" presetClass="entr" presetSubtype="5" fill="hold" grpId="1" nodeType="withEffect">
                                  <p:stCondLst>
                                    <p:cond delay="0"/>
                                  </p:stCondLst>
                                  <p:childTnLst>
                                    <p:set>
                                      <p:cBhvr>
                                        <p:cTn id="197" dur="1" fill="hold">
                                          <p:stCondLst>
                                            <p:cond delay="0"/>
                                          </p:stCondLst>
                                        </p:cTn>
                                        <p:tgtEl>
                                          <p:spTgt spid="24"/>
                                        </p:tgtEl>
                                        <p:attrNameLst>
                                          <p:attrName>style.visibility</p:attrName>
                                        </p:attrNameLst>
                                      </p:cBhvr>
                                      <p:to>
                                        <p:strVal val="visible"/>
                                      </p:to>
                                    </p:set>
                                    <p:anim calcmode="lin" valueType="num">
                                      <p:cBhvr>
                                        <p:cTn id="198" dur="3000" fill="hold"/>
                                        <p:tgtEl>
                                          <p:spTgt spid="24"/>
                                        </p:tgtEl>
                                        <p:attrNameLst>
                                          <p:attrName>ppt_w</p:attrName>
                                        </p:attrNameLst>
                                      </p:cBhvr>
                                      <p:tavLst>
                                        <p:tav tm="0">
                                          <p:val>
                                            <p:strVal val="#ppt_w"/>
                                          </p:val>
                                        </p:tav>
                                        <p:tav tm="100000">
                                          <p:val>
                                            <p:strVal val="#ppt_w"/>
                                          </p:val>
                                        </p:tav>
                                      </p:tavLst>
                                    </p:anim>
                                    <p:anim calcmode="lin" valueType="num">
                                      <p:cBhvr>
                                        <p:cTn id="199" dur="3000" fill="hold"/>
                                        <p:tgtEl>
                                          <p:spTgt spid="24"/>
                                        </p:tgtEl>
                                        <p:attrNameLst>
                                          <p:attrName>ppt_h</p:attrName>
                                        </p:attrNameLst>
                                      </p:cBhvr>
                                      <p:tavLst>
                                        <p:tav tm="0" fmla="#ppt_h*sin(2.5*pi*$)">
                                          <p:val>
                                            <p:fltVal val="0"/>
                                          </p:val>
                                        </p:tav>
                                        <p:tav tm="100000">
                                          <p:val>
                                            <p:fltVal val="1"/>
                                          </p:val>
                                        </p:tav>
                                      </p:tavLst>
                                    </p:anim>
                                  </p:childTnLst>
                                </p:cTn>
                              </p:par>
                              <p:par>
                                <p:cTn id="200" presetID="19" presetClass="entr" presetSubtype="5" fill="hold" grpId="1" nodeType="withEffect">
                                  <p:stCondLst>
                                    <p:cond delay="0"/>
                                  </p:stCondLst>
                                  <p:childTnLst>
                                    <p:set>
                                      <p:cBhvr>
                                        <p:cTn id="201" dur="1" fill="hold">
                                          <p:stCondLst>
                                            <p:cond delay="0"/>
                                          </p:stCondLst>
                                        </p:cTn>
                                        <p:tgtEl>
                                          <p:spTgt spid="25"/>
                                        </p:tgtEl>
                                        <p:attrNameLst>
                                          <p:attrName>style.visibility</p:attrName>
                                        </p:attrNameLst>
                                      </p:cBhvr>
                                      <p:to>
                                        <p:strVal val="visible"/>
                                      </p:to>
                                    </p:set>
                                    <p:anim calcmode="lin" valueType="num">
                                      <p:cBhvr>
                                        <p:cTn id="202" dur="3000" fill="hold"/>
                                        <p:tgtEl>
                                          <p:spTgt spid="25"/>
                                        </p:tgtEl>
                                        <p:attrNameLst>
                                          <p:attrName>ppt_w</p:attrName>
                                        </p:attrNameLst>
                                      </p:cBhvr>
                                      <p:tavLst>
                                        <p:tav tm="0">
                                          <p:val>
                                            <p:strVal val="#ppt_w"/>
                                          </p:val>
                                        </p:tav>
                                        <p:tav tm="100000">
                                          <p:val>
                                            <p:strVal val="#ppt_w"/>
                                          </p:val>
                                        </p:tav>
                                      </p:tavLst>
                                    </p:anim>
                                    <p:anim calcmode="lin" valueType="num">
                                      <p:cBhvr>
                                        <p:cTn id="203" dur="3000" fill="hold"/>
                                        <p:tgtEl>
                                          <p:spTgt spid="25"/>
                                        </p:tgtEl>
                                        <p:attrNameLst>
                                          <p:attrName>ppt_h</p:attrName>
                                        </p:attrNameLst>
                                      </p:cBhvr>
                                      <p:tavLst>
                                        <p:tav tm="0" fmla="#ppt_h*sin(2.5*pi*$)">
                                          <p:val>
                                            <p:fltVal val="0"/>
                                          </p:val>
                                        </p:tav>
                                        <p:tav tm="100000">
                                          <p:val>
                                            <p:fltVal val="1"/>
                                          </p:val>
                                        </p:tav>
                                      </p:tavLst>
                                    </p:anim>
                                  </p:childTnLst>
                                </p:cTn>
                              </p:par>
                              <p:par>
                                <p:cTn id="204" presetID="19" presetClass="entr" presetSubtype="5" fill="hold" grpId="1" nodeType="withEffect">
                                  <p:stCondLst>
                                    <p:cond delay="0"/>
                                  </p:stCondLst>
                                  <p:childTnLst>
                                    <p:set>
                                      <p:cBhvr>
                                        <p:cTn id="205" dur="1" fill="hold">
                                          <p:stCondLst>
                                            <p:cond delay="0"/>
                                          </p:stCondLst>
                                        </p:cTn>
                                        <p:tgtEl>
                                          <p:spTgt spid="26"/>
                                        </p:tgtEl>
                                        <p:attrNameLst>
                                          <p:attrName>style.visibility</p:attrName>
                                        </p:attrNameLst>
                                      </p:cBhvr>
                                      <p:to>
                                        <p:strVal val="visible"/>
                                      </p:to>
                                    </p:set>
                                    <p:anim calcmode="lin" valueType="num">
                                      <p:cBhvr>
                                        <p:cTn id="206" dur="3000" fill="hold"/>
                                        <p:tgtEl>
                                          <p:spTgt spid="26"/>
                                        </p:tgtEl>
                                        <p:attrNameLst>
                                          <p:attrName>ppt_w</p:attrName>
                                        </p:attrNameLst>
                                      </p:cBhvr>
                                      <p:tavLst>
                                        <p:tav tm="0">
                                          <p:val>
                                            <p:strVal val="#ppt_w"/>
                                          </p:val>
                                        </p:tav>
                                        <p:tav tm="100000">
                                          <p:val>
                                            <p:strVal val="#ppt_w"/>
                                          </p:val>
                                        </p:tav>
                                      </p:tavLst>
                                    </p:anim>
                                    <p:anim calcmode="lin" valueType="num">
                                      <p:cBhvr>
                                        <p:cTn id="207" dur="3000" fill="hold"/>
                                        <p:tgtEl>
                                          <p:spTgt spid="26"/>
                                        </p:tgtEl>
                                        <p:attrNameLst>
                                          <p:attrName>ppt_h</p:attrName>
                                        </p:attrNameLst>
                                      </p:cBhvr>
                                      <p:tavLst>
                                        <p:tav tm="0" fmla="#ppt_h*sin(2.5*pi*$)">
                                          <p:val>
                                            <p:fltVal val="0"/>
                                          </p:val>
                                        </p:tav>
                                        <p:tav tm="100000">
                                          <p:val>
                                            <p:fltVal val="1"/>
                                          </p:val>
                                        </p:tav>
                                      </p:tavLst>
                                    </p:anim>
                                  </p:childTnLst>
                                </p:cTn>
                              </p:par>
                              <p:par>
                                <p:cTn id="208" presetID="19" presetClass="entr" presetSubtype="5" fill="hold" grpId="1" nodeType="withEffect">
                                  <p:stCondLst>
                                    <p:cond delay="0"/>
                                  </p:stCondLst>
                                  <p:childTnLst>
                                    <p:set>
                                      <p:cBhvr>
                                        <p:cTn id="209" dur="1" fill="hold">
                                          <p:stCondLst>
                                            <p:cond delay="0"/>
                                          </p:stCondLst>
                                        </p:cTn>
                                        <p:tgtEl>
                                          <p:spTgt spid="27"/>
                                        </p:tgtEl>
                                        <p:attrNameLst>
                                          <p:attrName>style.visibility</p:attrName>
                                        </p:attrNameLst>
                                      </p:cBhvr>
                                      <p:to>
                                        <p:strVal val="visible"/>
                                      </p:to>
                                    </p:set>
                                    <p:anim calcmode="lin" valueType="num">
                                      <p:cBhvr>
                                        <p:cTn id="210" dur="3000" fill="hold"/>
                                        <p:tgtEl>
                                          <p:spTgt spid="27"/>
                                        </p:tgtEl>
                                        <p:attrNameLst>
                                          <p:attrName>ppt_w</p:attrName>
                                        </p:attrNameLst>
                                      </p:cBhvr>
                                      <p:tavLst>
                                        <p:tav tm="0">
                                          <p:val>
                                            <p:strVal val="#ppt_w"/>
                                          </p:val>
                                        </p:tav>
                                        <p:tav tm="100000">
                                          <p:val>
                                            <p:strVal val="#ppt_w"/>
                                          </p:val>
                                        </p:tav>
                                      </p:tavLst>
                                    </p:anim>
                                    <p:anim calcmode="lin" valueType="num">
                                      <p:cBhvr>
                                        <p:cTn id="211" dur="3000" fill="hold"/>
                                        <p:tgtEl>
                                          <p:spTgt spid="27"/>
                                        </p:tgtEl>
                                        <p:attrNameLst>
                                          <p:attrName>ppt_h</p:attrName>
                                        </p:attrNameLst>
                                      </p:cBhvr>
                                      <p:tavLst>
                                        <p:tav tm="0" fmla="#ppt_h*sin(2.5*pi*$)">
                                          <p:val>
                                            <p:fltVal val="0"/>
                                          </p:val>
                                        </p:tav>
                                        <p:tav tm="100000">
                                          <p:val>
                                            <p:fltVal val="1"/>
                                          </p:val>
                                        </p:tav>
                                      </p:tavLst>
                                    </p:anim>
                                  </p:childTnLst>
                                </p:cTn>
                              </p:par>
                              <p:par>
                                <p:cTn id="212" presetID="19" presetClass="entr" presetSubtype="5" fill="hold" grpId="1" nodeType="withEffect">
                                  <p:stCondLst>
                                    <p:cond delay="0"/>
                                  </p:stCondLst>
                                  <p:childTnLst>
                                    <p:set>
                                      <p:cBhvr>
                                        <p:cTn id="213" dur="1" fill="hold">
                                          <p:stCondLst>
                                            <p:cond delay="0"/>
                                          </p:stCondLst>
                                        </p:cTn>
                                        <p:tgtEl>
                                          <p:spTgt spid="28"/>
                                        </p:tgtEl>
                                        <p:attrNameLst>
                                          <p:attrName>style.visibility</p:attrName>
                                        </p:attrNameLst>
                                      </p:cBhvr>
                                      <p:to>
                                        <p:strVal val="visible"/>
                                      </p:to>
                                    </p:set>
                                    <p:anim calcmode="lin" valueType="num">
                                      <p:cBhvr>
                                        <p:cTn id="214" dur="3000" fill="hold"/>
                                        <p:tgtEl>
                                          <p:spTgt spid="28"/>
                                        </p:tgtEl>
                                        <p:attrNameLst>
                                          <p:attrName>ppt_w</p:attrName>
                                        </p:attrNameLst>
                                      </p:cBhvr>
                                      <p:tavLst>
                                        <p:tav tm="0">
                                          <p:val>
                                            <p:strVal val="#ppt_w"/>
                                          </p:val>
                                        </p:tav>
                                        <p:tav tm="100000">
                                          <p:val>
                                            <p:strVal val="#ppt_w"/>
                                          </p:val>
                                        </p:tav>
                                      </p:tavLst>
                                    </p:anim>
                                    <p:anim calcmode="lin" valueType="num">
                                      <p:cBhvr>
                                        <p:cTn id="215" dur="3000" fill="hold"/>
                                        <p:tgtEl>
                                          <p:spTgt spid="28"/>
                                        </p:tgtEl>
                                        <p:attrNameLst>
                                          <p:attrName>ppt_h</p:attrName>
                                        </p:attrNameLst>
                                      </p:cBhvr>
                                      <p:tavLst>
                                        <p:tav tm="0" fmla="#ppt_h*sin(2.5*pi*$)">
                                          <p:val>
                                            <p:fltVal val="0"/>
                                          </p:val>
                                        </p:tav>
                                        <p:tav tm="100000">
                                          <p:val>
                                            <p:fltVal val="1"/>
                                          </p:val>
                                        </p:tav>
                                      </p:tavLst>
                                    </p:anim>
                                  </p:childTnLst>
                                </p:cTn>
                              </p:par>
                              <p:par>
                                <p:cTn id="216" presetID="19" presetClass="entr" presetSubtype="5" fill="hold" grpId="1" nodeType="withEffect">
                                  <p:stCondLst>
                                    <p:cond delay="0"/>
                                  </p:stCondLst>
                                  <p:childTnLst>
                                    <p:set>
                                      <p:cBhvr>
                                        <p:cTn id="217" dur="1" fill="hold">
                                          <p:stCondLst>
                                            <p:cond delay="0"/>
                                          </p:stCondLst>
                                        </p:cTn>
                                        <p:tgtEl>
                                          <p:spTgt spid="29"/>
                                        </p:tgtEl>
                                        <p:attrNameLst>
                                          <p:attrName>style.visibility</p:attrName>
                                        </p:attrNameLst>
                                      </p:cBhvr>
                                      <p:to>
                                        <p:strVal val="visible"/>
                                      </p:to>
                                    </p:set>
                                    <p:anim calcmode="lin" valueType="num">
                                      <p:cBhvr>
                                        <p:cTn id="218" dur="3000" fill="hold"/>
                                        <p:tgtEl>
                                          <p:spTgt spid="29"/>
                                        </p:tgtEl>
                                        <p:attrNameLst>
                                          <p:attrName>ppt_w</p:attrName>
                                        </p:attrNameLst>
                                      </p:cBhvr>
                                      <p:tavLst>
                                        <p:tav tm="0">
                                          <p:val>
                                            <p:strVal val="#ppt_w"/>
                                          </p:val>
                                        </p:tav>
                                        <p:tav tm="100000">
                                          <p:val>
                                            <p:strVal val="#ppt_w"/>
                                          </p:val>
                                        </p:tav>
                                      </p:tavLst>
                                    </p:anim>
                                    <p:anim calcmode="lin" valueType="num">
                                      <p:cBhvr>
                                        <p:cTn id="219" dur="3000" fill="hold"/>
                                        <p:tgtEl>
                                          <p:spTgt spid="29"/>
                                        </p:tgtEl>
                                        <p:attrNameLst>
                                          <p:attrName>ppt_h</p:attrName>
                                        </p:attrNameLst>
                                      </p:cBhvr>
                                      <p:tavLst>
                                        <p:tav tm="0" fmla="#ppt_h*sin(2.5*pi*$)">
                                          <p:val>
                                            <p:fltVal val="0"/>
                                          </p:val>
                                        </p:tav>
                                        <p:tav tm="100000">
                                          <p:val>
                                            <p:fltVal val="1"/>
                                          </p:val>
                                        </p:tav>
                                      </p:tavLst>
                                    </p:anim>
                                  </p:childTnLst>
                                </p:cTn>
                              </p:par>
                              <p:par>
                                <p:cTn id="220" presetID="19" presetClass="entr" presetSubtype="5" fill="hold" grpId="1" nodeType="withEffect">
                                  <p:stCondLst>
                                    <p:cond delay="0"/>
                                  </p:stCondLst>
                                  <p:childTnLst>
                                    <p:set>
                                      <p:cBhvr>
                                        <p:cTn id="221" dur="1" fill="hold">
                                          <p:stCondLst>
                                            <p:cond delay="0"/>
                                          </p:stCondLst>
                                        </p:cTn>
                                        <p:tgtEl>
                                          <p:spTgt spid="30"/>
                                        </p:tgtEl>
                                        <p:attrNameLst>
                                          <p:attrName>style.visibility</p:attrName>
                                        </p:attrNameLst>
                                      </p:cBhvr>
                                      <p:to>
                                        <p:strVal val="visible"/>
                                      </p:to>
                                    </p:set>
                                    <p:anim calcmode="lin" valueType="num">
                                      <p:cBhvr>
                                        <p:cTn id="222" dur="3000" fill="hold"/>
                                        <p:tgtEl>
                                          <p:spTgt spid="30"/>
                                        </p:tgtEl>
                                        <p:attrNameLst>
                                          <p:attrName>ppt_w</p:attrName>
                                        </p:attrNameLst>
                                      </p:cBhvr>
                                      <p:tavLst>
                                        <p:tav tm="0">
                                          <p:val>
                                            <p:strVal val="#ppt_w"/>
                                          </p:val>
                                        </p:tav>
                                        <p:tav tm="100000">
                                          <p:val>
                                            <p:strVal val="#ppt_w"/>
                                          </p:val>
                                        </p:tav>
                                      </p:tavLst>
                                    </p:anim>
                                    <p:anim calcmode="lin" valueType="num">
                                      <p:cBhvr>
                                        <p:cTn id="223" dur="3000" fill="hold"/>
                                        <p:tgtEl>
                                          <p:spTgt spid="30"/>
                                        </p:tgtEl>
                                        <p:attrNameLst>
                                          <p:attrName>ppt_h</p:attrName>
                                        </p:attrNameLst>
                                      </p:cBhvr>
                                      <p:tavLst>
                                        <p:tav tm="0" fmla="#ppt_h*sin(2.5*pi*$)">
                                          <p:val>
                                            <p:fltVal val="0"/>
                                          </p:val>
                                        </p:tav>
                                        <p:tav tm="100000">
                                          <p:val>
                                            <p:fltVal val="1"/>
                                          </p:val>
                                        </p:tav>
                                      </p:tavLst>
                                    </p:anim>
                                  </p:childTnLst>
                                </p:cTn>
                              </p:par>
                              <p:par>
                                <p:cTn id="224" presetID="19" presetClass="entr" presetSubtype="5" fill="hold" grpId="1" nodeType="withEffect">
                                  <p:stCondLst>
                                    <p:cond delay="0"/>
                                  </p:stCondLst>
                                  <p:childTnLst>
                                    <p:set>
                                      <p:cBhvr>
                                        <p:cTn id="225" dur="1" fill="hold">
                                          <p:stCondLst>
                                            <p:cond delay="0"/>
                                          </p:stCondLst>
                                        </p:cTn>
                                        <p:tgtEl>
                                          <p:spTgt spid="31"/>
                                        </p:tgtEl>
                                        <p:attrNameLst>
                                          <p:attrName>style.visibility</p:attrName>
                                        </p:attrNameLst>
                                      </p:cBhvr>
                                      <p:to>
                                        <p:strVal val="visible"/>
                                      </p:to>
                                    </p:set>
                                    <p:anim calcmode="lin" valueType="num">
                                      <p:cBhvr>
                                        <p:cTn id="226" dur="3000" fill="hold"/>
                                        <p:tgtEl>
                                          <p:spTgt spid="31"/>
                                        </p:tgtEl>
                                        <p:attrNameLst>
                                          <p:attrName>ppt_w</p:attrName>
                                        </p:attrNameLst>
                                      </p:cBhvr>
                                      <p:tavLst>
                                        <p:tav tm="0">
                                          <p:val>
                                            <p:strVal val="#ppt_w"/>
                                          </p:val>
                                        </p:tav>
                                        <p:tav tm="100000">
                                          <p:val>
                                            <p:strVal val="#ppt_w"/>
                                          </p:val>
                                        </p:tav>
                                      </p:tavLst>
                                    </p:anim>
                                    <p:anim calcmode="lin" valueType="num">
                                      <p:cBhvr>
                                        <p:cTn id="227" dur="3000" fill="hold"/>
                                        <p:tgtEl>
                                          <p:spTgt spid="31"/>
                                        </p:tgtEl>
                                        <p:attrNameLst>
                                          <p:attrName>ppt_h</p:attrName>
                                        </p:attrNameLst>
                                      </p:cBhvr>
                                      <p:tavLst>
                                        <p:tav tm="0" fmla="#ppt_h*sin(2.5*pi*$)">
                                          <p:val>
                                            <p:fltVal val="0"/>
                                          </p:val>
                                        </p:tav>
                                        <p:tav tm="100000">
                                          <p:val>
                                            <p:fltVal val="1"/>
                                          </p:val>
                                        </p:tav>
                                      </p:tavLst>
                                    </p:anim>
                                  </p:childTnLst>
                                </p:cTn>
                              </p:par>
                              <p:par>
                                <p:cTn id="228" presetID="19" presetClass="entr" presetSubtype="5" fill="hold" grpId="1" nodeType="withEffect">
                                  <p:stCondLst>
                                    <p:cond delay="0"/>
                                  </p:stCondLst>
                                  <p:childTnLst>
                                    <p:set>
                                      <p:cBhvr>
                                        <p:cTn id="229" dur="1" fill="hold">
                                          <p:stCondLst>
                                            <p:cond delay="0"/>
                                          </p:stCondLst>
                                        </p:cTn>
                                        <p:tgtEl>
                                          <p:spTgt spid="32"/>
                                        </p:tgtEl>
                                        <p:attrNameLst>
                                          <p:attrName>style.visibility</p:attrName>
                                        </p:attrNameLst>
                                      </p:cBhvr>
                                      <p:to>
                                        <p:strVal val="visible"/>
                                      </p:to>
                                    </p:set>
                                    <p:anim calcmode="lin" valueType="num">
                                      <p:cBhvr>
                                        <p:cTn id="230" dur="3000" fill="hold"/>
                                        <p:tgtEl>
                                          <p:spTgt spid="32"/>
                                        </p:tgtEl>
                                        <p:attrNameLst>
                                          <p:attrName>ppt_w</p:attrName>
                                        </p:attrNameLst>
                                      </p:cBhvr>
                                      <p:tavLst>
                                        <p:tav tm="0">
                                          <p:val>
                                            <p:strVal val="#ppt_w"/>
                                          </p:val>
                                        </p:tav>
                                        <p:tav tm="100000">
                                          <p:val>
                                            <p:strVal val="#ppt_w"/>
                                          </p:val>
                                        </p:tav>
                                      </p:tavLst>
                                    </p:anim>
                                    <p:anim calcmode="lin" valueType="num">
                                      <p:cBhvr>
                                        <p:cTn id="231" dur="3000" fill="hold"/>
                                        <p:tgtEl>
                                          <p:spTgt spid="32"/>
                                        </p:tgtEl>
                                        <p:attrNameLst>
                                          <p:attrName>ppt_h</p:attrName>
                                        </p:attrNameLst>
                                      </p:cBhvr>
                                      <p:tavLst>
                                        <p:tav tm="0" fmla="#ppt_h*sin(2.5*pi*$)">
                                          <p:val>
                                            <p:fltVal val="0"/>
                                          </p:val>
                                        </p:tav>
                                        <p:tav tm="100000">
                                          <p:val>
                                            <p:fltVal val="1"/>
                                          </p:val>
                                        </p:tav>
                                      </p:tavLst>
                                    </p:anim>
                                  </p:childTnLst>
                                </p:cTn>
                              </p:par>
                              <p:par>
                                <p:cTn id="232" presetID="16" presetClass="entr" presetSubtype="21" fill="hold" grpId="2" nodeType="withEffect">
                                  <p:stCondLst>
                                    <p:cond delay="0"/>
                                  </p:stCondLst>
                                  <p:childTnLst>
                                    <p:set>
                                      <p:cBhvr>
                                        <p:cTn id="233" dur="1" fill="hold">
                                          <p:stCondLst>
                                            <p:cond delay="0"/>
                                          </p:stCondLst>
                                        </p:cTn>
                                        <p:tgtEl>
                                          <p:spTgt spid="5"/>
                                        </p:tgtEl>
                                        <p:attrNameLst>
                                          <p:attrName>style.visibility</p:attrName>
                                        </p:attrNameLst>
                                      </p:cBhvr>
                                      <p:to>
                                        <p:strVal val="visible"/>
                                      </p:to>
                                    </p:set>
                                    <p:animEffect transition="in" filter="barn(inVertical)">
                                      <p:cBhvr>
                                        <p:cTn id="234" dur="3000"/>
                                        <p:tgtEl>
                                          <p:spTgt spid="5"/>
                                        </p:tgtEl>
                                      </p:cBhvr>
                                    </p:animEffect>
                                  </p:childTnLst>
                                </p:cTn>
                              </p:par>
                              <p:par>
                                <p:cTn id="235" presetID="16" presetClass="entr" presetSubtype="21" fill="hold" grpId="2" nodeType="withEffect">
                                  <p:stCondLst>
                                    <p:cond delay="0"/>
                                  </p:stCondLst>
                                  <p:childTnLst>
                                    <p:set>
                                      <p:cBhvr>
                                        <p:cTn id="236" dur="1" fill="hold">
                                          <p:stCondLst>
                                            <p:cond delay="0"/>
                                          </p:stCondLst>
                                        </p:cTn>
                                        <p:tgtEl>
                                          <p:spTgt spid="6"/>
                                        </p:tgtEl>
                                        <p:attrNameLst>
                                          <p:attrName>style.visibility</p:attrName>
                                        </p:attrNameLst>
                                      </p:cBhvr>
                                      <p:to>
                                        <p:strVal val="visible"/>
                                      </p:to>
                                    </p:set>
                                    <p:animEffect transition="in" filter="barn(inVertical)">
                                      <p:cBhvr>
                                        <p:cTn id="237" dur="3000"/>
                                        <p:tgtEl>
                                          <p:spTgt spid="6"/>
                                        </p:tgtEl>
                                      </p:cBhvr>
                                    </p:animEffect>
                                  </p:childTnLst>
                                </p:cTn>
                              </p:par>
                              <p:par>
                                <p:cTn id="238" presetID="16" presetClass="entr" presetSubtype="21" fill="hold" grpId="2" nodeType="withEffect">
                                  <p:stCondLst>
                                    <p:cond delay="0"/>
                                  </p:stCondLst>
                                  <p:childTnLst>
                                    <p:set>
                                      <p:cBhvr>
                                        <p:cTn id="239" dur="1" fill="hold">
                                          <p:stCondLst>
                                            <p:cond delay="0"/>
                                          </p:stCondLst>
                                        </p:cTn>
                                        <p:tgtEl>
                                          <p:spTgt spid="7"/>
                                        </p:tgtEl>
                                        <p:attrNameLst>
                                          <p:attrName>style.visibility</p:attrName>
                                        </p:attrNameLst>
                                      </p:cBhvr>
                                      <p:to>
                                        <p:strVal val="visible"/>
                                      </p:to>
                                    </p:set>
                                    <p:animEffect transition="in" filter="barn(inVertical)">
                                      <p:cBhvr>
                                        <p:cTn id="240" dur="3000"/>
                                        <p:tgtEl>
                                          <p:spTgt spid="7"/>
                                        </p:tgtEl>
                                      </p:cBhvr>
                                    </p:animEffect>
                                  </p:childTnLst>
                                </p:cTn>
                              </p:par>
                              <p:par>
                                <p:cTn id="241" presetID="16" presetClass="entr" presetSubtype="21" fill="hold" grpId="2" nodeType="withEffect">
                                  <p:stCondLst>
                                    <p:cond delay="0"/>
                                  </p:stCondLst>
                                  <p:childTnLst>
                                    <p:set>
                                      <p:cBhvr>
                                        <p:cTn id="242" dur="1" fill="hold">
                                          <p:stCondLst>
                                            <p:cond delay="0"/>
                                          </p:stCondLst>
                                        </p:cTn>
                                        <p:tgtEl>
                                          <p:spTgt spid="8"/>
                                        </p:tgtEl>
                                        <p:attrNameLst>
                                          <p:attrName>style.visibility</p:attrName>
                                        </p:attrNameLst>
                                      </p:cBhvr>
                                      <p:to>
                                        <p:strVal val="visible"/>
                                      </p:to>
                                    </p:set>
                                    <p:animEffect transition="in" filter="barn(inVertical)">
                                      <p:cBhvr>
                                        <p:cTn id="243" dur="3000"/>
                                        <p:tgtEl>
                                          <p:spTgt spid="8"/>
                                        </p:tgtEl>
                                      </p:cBhvr>
                                    </p:animEffect>
                                  </p:childTnLst>
                                </p:cTn>
                              </p:par>
                              <p:par>
                                <p:cTn id="244" presetID="16" presetClass="entr" presetSubtype="21" fill="hold" grpId="2" nodeType="withEffect">
                                  <p:stCondLst>
                                    <p:cond delay="0"/>
                                  </p:stCondLst>
                                  <p:childTnLst>
                                    <p:set>
                                      <p:cBhvr>
                                        <p:cTn id="245" dur="1" fill="hold">
                                          <p:stCondLst>
                                            <p:cond delay="0"/>
                                          </p:stCondLst>
                                        </p:cTn>
                                        <p:tgtEl>
                                          <p:spTgt spid="9"/>
                                        </p:tgtEl>
                                        <p:attrNameLst>
                                          <p:attrName>style.visibility</p:attrName>
                                        </p:attrNameLst>
                                      </p:cBhvr>
                                      <p:to>
                                        <p:strVal val="visible"/>
                                      </p:to>
                                    </p:set>
                                    <p:animEffect transition="in" filter="barn(inVertical)">
                                      <p:cBhvr>
                                        <p:cTn id="246" dur="3000"/>
                                        <p:tgtEl>
                                          <p:spTgt spid="9"/>
                                        </p:tgtEl>
                                      </p:cBhvr>
                                    </p:animEffect>
                                  </p:childTnLst>
                                </p:cTn>
                              </p:par>
                              <p:par>
                                <p:cTn id="247" presetID="16" presetClass="entr" presetSubtype="21" fill="hold" grpId="2" nodeType="withEffect">
                                  <p:stCondLst>
                                    <p:cond delay="0"/>
                                  </p:stCondLst>
                                  <p:childTnLst>
                                    <p:set>
                                      <p:cBhvr>
                                        <p:cTn id="248" dur="1" fill="hold">
                                          <p:stCondLst>
                                            <p:cond delay="0"/>
                                          </p:stCondLst>
                                        </p:cTn>
                                        <p:tgtEl>
                                          <p:spTgt spid="10"/>
                                        </p:tgtEl>
                                        <p:attrNameLst>
                                          <p:attrName>style.visibility</p:attrName>
                                        </p:attrNameLst>
                                      </p:cBhvr>
                                      <p:to>
                                        <p:strVal val="visible"/>
                                      </p:to>
                                    </p:set>
                                    <p:animEffect transition="in" filter="barn(inVertical)">
                                      <p:cBhvr>
                                        <p:cTn id="249" dur="3000"/>
                                        <p:tgtEl>
                                          <p:spTgt spid="10"/>
                                        </p:tgtEl>
                                      </p:cBhvr>
                                    </p:animEffect>
                                  </p:childTnLst>
                                </p:cTn>
                              </p:par>
                              <p:par>
                                <p:cTn id="250" presetID="16" presetClass="entr" presetSubtype="21" fill="hold" grpId="2" nodeType="withEffect">
                                  <p:stCondLst>
                                    <p:cond delay="0"/>
                                  </p:stCondLst>
                                  <p:childTnLst>
                                    <p:set>
                                      <p:cBhvr>
                                        <p:cTn id="251" dur="1" fill="hold">
                                          <p:stCondLst>
                                            <p:cond delay="0"/>
                                          </p:stCondLst>
                                        </p:cTn>
                                        <p:tgtEl>
                                          <p:spTgt spid="11"/>
                                        </p:tgtEl>
                                        <p:attrNameLst>
                                          <p:attrName>style.visibility</p:attrName>
                                        </p:attrNameLst>
                                      </p:cBhvr>
                                      <p:to>
                                        <p:strVal val="visible"/>
                                      </p:to>
                                    </p:set>
                                    <p:animEffect transition="in" filter="barn(inVertical)">
                                      <p:cBhvr>
                                        <p:cTn id="252" dur="3000"/>
                                        <p:tgtEl>
                                          <p:spTgt spid="11"/>
                                        </p:tgtEl>
                                      </p:cBhvr>
                                    </p:animEffect>
                                  </p:childTnLst>
                                </p:cTn>
                              </p:par>
                              <p:par>
                                <p:cTn id="253" presetID="16" presetClass="entr" presetSubtype="21" fill="hold" grpId="2" nodeType="withEffect">
                                  <p:stCondLst>
                                    <p:cond delay="0"/>
                                  </p:stCondLst>
                                  <p:childTnLst>
                                    <p:set>
                                      <p:cBhvr>
                                        <p:cTn id="254" dur="1" fill="hold">
                                          <p:stCondLst>
                                            <p:cond delay="0"/>
                                          </p:stCondLst>
                                        </p:cTn>
                                        <p:tgtEl>
                                          <p:spTgt spid="12"/>
                                        </p:tgtEl>
                                        <p:attrNameLst>
                                          <p:attrName>style.visibility</p:attrName>
                                        </p:attrNameLst>
                                      </p:cBhvr>
                                      <p:to>
                                        <p:strVal val="visible"/>
                                      </p:to>
                                    </p:set>
                                    <p:animEffect transition="in" filter="barn(inVertical)">
                                      <p:cBhvr>
                                        <p:cTn id="255" dur="3000"/>
                                        <p:tgtEl>
                                          <p:spTgt spid="12"/>
                                        </p:tgtEl>
                                      </p:cBhvr>
                                    </p:animEffect>
                                  </p:childTnLst>
                                </p:cTn>
                              </p:par>
                              <p:par>
                                <p:cTn id="256" presetID="16" presetClass="entr" presetSubtype="21" fill="hold" grpId="2" nodeType="withEffect">
                                  <p:stCondLst>
                                    <p:cond delay="0"/>
                                  </p:stCondLst>
                                  <p:childTnLst>
                                    <p:set>
                                      <p:cBhvr>
                                        <p:cTn id="257" dur="1" fill="hold">
                                          <p:stCondLst>
                                            <p:cond delay="0"/>
                                          </p:stCondLst>
                                        </p:cTn>
                                        <p:tgtEl>
                                          <p:spTgt spid="13"/>
                                        </p:tgtEl>
                                        <p:attrNameLst>
                                          <p:attrName>style.visibility</p:attrName>
                                        </p:attrNameLst>
                                      </p:cBhvr>
                                      <p:to>
                                        <p:strVal val="visible"/>
                                      </p:to>
                                    </p:set>
                                    <p:animEffect transition="in" filter="barn(inVertical)">
                                      <p:cBhvr>
                                        <p:cTn id="258" dur="3000"/>
                                        <p:tgtEl>
                                          <p:spTgt spid="13"/>
                                        </p:tgtEl>
                                      </p:cBhvr>
                                    </p:animEffect>
                                  </p:childTnLst>
                                </p:cTn>
                              </p:par>
                              <p:par>
                                <p:cTn id="259" presetID="16" presetClass="entr" presetSubtype="21" fill="hold" grpId="2" nodeType="withEffect">
                                  <p:stCondLst>
                                    <p:cond delay="0"/>
                                  </p:stCondLst>
                                  <p:childTnLst>
                                    <p:set>
                                      <p:cBhvr>
                                        <p:cTn id="260" dur="1" fill="hold">
                                          <p:stCondLst>
                                            <p:cond delay="0"/>
                                          </p:stCondLst>
                                        </p:cTn>
                                        <p:tgtEl>
                                          <p:spTgt spid="14"/>
                                        </p:tgtEl>
                                        <p:attrNameLst>
                                          <p:attrName>style.visibility</p:attrName>
                                        </p:attrNameLst>
                                      </p:cBhvr>
                                      <p:to>
                                        <p:strVal val="visible"/>
                                      </p:to>
                                    </p:set>
                                    <p:animEffect transition="in" filter="barn(inVertical)">
                                      <p:cBhvr>
                                        <p:cTn id="261" dur="3000"/>
                                        <p:tgtEl>
                                          <p:spTgt spid="14"/>
                                        </p:tgtEl>
                                      </p:cBhvr>
                                    </p:animEffect>
                                  </p:childTnLst>
                                </p:cTn>
                              </p:par>
                              <p:par>
                                <p:cTn id="262" presetID="16" presetClass="entr" presetSubtype="21" fill="hold" grpId="2" nodeType="withEffect">
                                  <p:stCondLst>
                                    <p:cond delay="0"/>
                                  </p:stCondLst>
                                  <p:childTnLst>
                                    <p:set>
                                      <p:cBhvr>
                                        <p:cTn id="263" dur="1" fill="hold">
                                          <p:stCondLst>
                                            <p:cond delay="0"/>
                                          </p:stCondLst>
                                        </p:cTn>
                                        <p:tgtEl>
                                          <p:spTgt spid="15"/>
                                        </p:tgtEl>
                                        <p:attrNameLst>
                                          <p:attrName>style.visibility</p:attrName>
                                        </p:attrNameLst>
                                      </p:cBhvr>
                                      <p:to>
                                        <p:strVal val="visible"/>
                                      </p:to>
                                    </p:set>
                                    <p:animEffect transition="in" filter="barn(inVertical)">
                                      <p:cBhvr>
                                        <p:cTn id="264" dur="3000"/>
                                        <p:tgtEl>
                                          <p:spTgt spid="15"/>
                                        </p:tgtEl>
                                      </p:cBhvr>
                                    </p:animEffect>
                                  </p:childTnLst>
                                </p:cTn>
                              </p:par>
                              <p:par>
                                <p:cTn id="265" presetID="16" presetClass="entr" presetSubtype="21" fill="hold" grpId="2" nodeType="withEffect">
                                  <p:stCondLst>
                                    <p:cond delay="0"/>
                                  </p:stCondLst>
                                  <p:childTnLst>
                                    <p:set>
                                      <p:cBhvr>
                                        <p:cTn id="266" dur="1" fill="hold">
                                          <p:stCondLst>
                                            <p:cond delay="0"/>
                                          </p:stCondLst>
                                        </p:cTn>
                                        <p:tgtEl>
                                          <p:spTgt spid="16"/>
                                        </p:tgtEl>
                                        <p:attrNameLst>
                                          <p:attrName>style.visibility</p:attrName>
                                        </p:attrNameLst>
                                      </p:cBhvr>
                                      <p:to>
                                        <p:strVal val="visible"/>
                                      </p:to>
                                    </p:set>
                                    <p:animEffect transition="in" filter="barn(inVertical)">
                                      <p:cBhvr>
                                        <p:cTn id="267" dur="3000"/>
                                        <p:tgtEl>
                                          <p:spTgt spid="16"/>
                                        </p:tgtEl>
                                      </p:cBhvr>
                                    </p:animEffect>
                                  </p:childTnLst>
                                </p:cTn>
                              </p:par>
                              <p:par>
                                <p:cTn id="268" presetID="16" presetClass="entr" presetSubtype="21" fill="hold" grpId="2" nodeType="withEffect">
                                  <p:stCondLst>
                                    <p:cond delay="0"/>
                                  </p:stCondLst>
                                  <p:childTnLst>
                                    <p:set>
                                      <p:cBhvr>
                                        <p:cTn id="269" dur="1" fill="hold">
                                          <p:stCondLst>
                                            <p:cond delay="0"/>
                                          </p:stCondLst>
                                        </p:cTn>
                                        <p:tgtEl>
                                          <p:spTgt spid="17"/>
                                        </p:tgtEl>
                                        <p:attrNameLst>
                                          <p:attrName>style.visibility</p:attrName>
                                        </p:attrNameLst>
                                      </p:cBhvr>
                                      <p:to>
                                        <p:strVal val="visible"/>
                                      </p:to>
                                    </p:set>
                                    <p:animEffect transition="in" filter="barn(inVertical)">
                                      <p:cBhvr>
                                        <p:cTn id="270" dur="3000"/>
                                        <p:tgtEl>
                                          <p:spTgt spid="17"/>
                                        </p:tgtEl>
                                      </p:cBhvr>
                                    </p:animEffect>
                                  </p:childTnLst>
                                </p:cTn>
                              </p:par>
                              <p:par>
                                <p:cTn id="271" presetID="16" presetClass="entr" presetSubtype="21" fill="hold" grpId="2" nodeType="withEffect">
                                  <p:stCondLst>
                                    <p:cond delay="0"/>
                                  </p:stCondLst>
                                  <p:childTnLst>
                                    <p:set>
                                      <p:cBhvr>
                                        <p:cTn id="272" dur="1" fill="hold">
                                          <p:stCondLst>
                                            <p:cond delay="0"/>
                                          </p:stCondLst>
                                        </p:cTn>
                                        <p:tgtEl>
                                          <p:spTgt spid="18"/>
                                        </p:tgtEl>
                                        <p:attrNameLst>
                                          <p:attrName>style.visibility</p:attrName>
                                        </p:attrNameLst>
                                      </p:cBhvr>
                                      <p:to>
                                        <p:strVal val="visible"/>
                                      </p:to>
                                    </p:set>
                                    <p:animEffect transition="in" filter="barn(inVertical)">
                                      <p:cBhvr>
                                        <p:cTn id="273" dur="3000"/>
                                        <p:tgtEl>
                                          <p:spTgt spid="18"/>
                                        </p:tgtEl>
                                      </p:cBhvr>
                                    </p:animEffect>
                                  </p:childTnLst>
                                </p:cTn>
                              </p:par>
                              <p:par>
                                <p:cTn id="274" presetID="16" presetClass="entr" presetSubtype="21" fill="hold" grpId="2" nodeType="withEffect">
                                  <p:stCondLst>
                                    <p:cond delay="0"/>
                                  </p:stCondLst>
                                  <p:childTnLst>
                                    <p:set>
                                      <p:cBhvr>
                                        <p:cTn id="275" dur="1" fill="hold">
                                          <p:stCondLst>
                                            <p:cond delay="0"/>
                                          </p:stCondLst>
                                        </p:cTn>
                                        <p:tgtEl>
                                          <p:spTgt spid="19"/>
                                        </p:tgtEl>
                                        <p:attrNameLst>
                                          <p:attrName>style.visibility</p:attrName>
                                        </p:attrNameLst>
                                      </p:cBhvr>
                                      <p:to>
                                        <p:strVal val="visible"/>
                                      </p:to>
                                    </p:set>
                                    <p:animEffect transition="in" filter="barn(inVertical)">
                                      <p:cBhvr>
                                        <p:cTn id="276" dur="3000"/>
                                        <p:tgtEl>
                                          <p:spTgt spid="19"/>
                                        </p:tgtEl>
                                      </p:cBhvr>
                                    </p:animEffect>
                                  </p:childTnLst>
                                </p:cTn>
                              </p:par>
                              <p:par>
                                <p:cTn id="277" presetID="16" presetClass="entr" presetSubtype="21" fill="hold" grpId="2" nodeType="withEffect">
                                  <p:stCondLst>
                                    <p:cond delay="0"/>
                                  </p:stCondLst>
                                  <p:childTnLst>
                                    <p:set>
                                      <p:cBhvr>
                                        <p:cTn id="278" dur="1" fill="hold">
                                          <p:stCondLst>
                                            <p:cond delay="0"/>
                                          </p:stCondLst>
                                        </p:cTn>
                                        <p:tgtEl>
                                          <p:spTgt spid="20"/>
                                        </p:tgtEl>
                                        <p:attrNameLst>
                                          <p:attrName>style.visibility</p:attrName>
                                        </p:attrNameLst>
                                      </p:cBhvr>
                                      <p:to>
                                        <p:strVal val="visible"/>
                                      </p:to>
                                    </p:set>
                                    <p:animEffect transition="in" filter="barn(inVertical)">
                                      <p:cBhvr>
                                        <p:cTn id="279" dur="3000"/>
                                        <p:tgtEl>
                                          <p:spTgt spid="20"/>
                                        </p:tgtEl>
                                      </p:cBhvr>
                                    </p:animEffect>
                                  </p:childTnLst>
                                </p:cTn>
                              </p:par>
                              <p:par>
                                <p:cTn id="280" presetID="16" presetClass="entr" presetSubtype="21" fill="hold" grpId="2" nodeType="withEffect">
                                  <p:stCondLst>
                                    <p:cond delay="0"/>
                                  </p:stCondLst>
                                  <p:childTnLst>
                                    <p:set>
                                      <p:cBhvr>
                                        <p:cTn id="281" dur="1" fill="hold">
                                          <p:stCondLst>
                                            <p:cond delay="0"/>
                                          </p:stCondLst>
                                        </p:cTn>
                                        <p:tgtEl>
                                          <p:spTgt spid="21"/>
                                        </p:tgtEl>
                                        <p:attrNameLst>
                                          <p:attrName>style.visibility</p:attrName>
                                        </p:attrNameLst>
                                      </p:cBhvr>
                                      <p:to>
                                        <p:strVal val="visible"/>
                                      </p:to>
                                    </p:set>
                                    <p:animEffect transition="in" filter="barn(inVertical)">
                                      <p:cBhvr>
                                        <p:cTn id="282" dur="3000"/>
                                        <p:tgtEl>
                                          <p:spTgt spid="21"/>
                                        </p:tgtEl>
                                      </p:cBhvr>
                                    </p:animEffect>
                                  </p:childTnLst>
                                </p:cTn>
                              </p:par>
                              <p:par>
                                <p:cTn id="283" presetID="16" presetClass="entr" presetSubtype="21" fill="hold" grpId="2" nodeType="withEffect">
                                  <p:stCondLst>
                                    <p:cond delay="0"/>
                                  </p:stCondLst>
                                  <p:childTnLst>
                                    <p:set>
                                      <p:cBhvr>
                                        <p:cTn id="284" dur="1" fill="hold">
                                          <p:stCondLst>
                                            <p:cond delay="0"/>
                                          </p:stCondLst>
                                        </p:cTn>
                                        <p:tgtEl>
                                          <p:spTgt spid="22"/>
                                        </p:tgtEl>
                                        <p:attrNameLst>
                                          <p:attrName>style.visibility</p:attrName>
                                        </p:attrNameLst>
                                      </p:cBhvr>
                                      <p:to>
                                        <p:strVal val="visible"/>
                                      </p:to>
                                    </p:set>
                                    <p:animEffect transition="in" filter="barn(inVertical)">
                                      <p:cBhvr>
                                        <p:cTn id="285" dur="3000"/>
                                        <p:tgtEl>
                                          <p:spTgt spid="22"/>
                                        </p:tgtEl>
                                      </p:cBhvr>
                                    </p:animEffect>
                                  </p:childTnLst>
                                </p:cTn>
                              </p:par>
                              <p:par>
                                <p:cTn id="286" presetID="16" presetClass="entr" presetSubtype="21" fill="hold" grpId="2" nodeType="withEffect">
                                  <p:stCondLst>
                                    <p:cond delay="0"/>
                                  </p:stCondLst>
                                  <p:childTnLst>
                                    <p:set>
                                      <p:cBhvr>
                                        <p:cTn id="287" dur="1" fill="hold">
                                          <p:stCondLst>
                                            <p:cond delay="0"/>
                                          </p:stCondLst>
                                        </p:cTn>
                                        <p:tgtEl>
                                          <p:spTgt spid="23"/>
                                        </p:tgtEl>
                                        <p:attrNameLst>
                                          <p:attrName>style.visibility</p:attrName>
                                        </p:attrNameLst>
                                      </p:cBhvr>
                                      <p:to>
                                        <p:strVal val="visible"/>
                                      </p:to>
                                    </p:set>
                                    <p:animEffect transition="in" filter="barn(inVertical)">
                                      <p:cBhvr>
                                        <p:cTn id="288" dur="3000"/>
                                        <p:tgtEl>
                                          <p:spTgt spid="23"/>
                                        </p:tgtEl>
                                      </p:cBhvr>
                                    </p:animEffect>
                                  </p:childTnLst>
                                </p:cTn>
                              </p:par>
                              <p:par>
                                <p:cTn id="289" presetID="16" presetClass="entr" presetSubtype="21" fill="hold" grpId="2" nodeType="withEffect">
                                  <p:stCondLst>
                                    <p:cond delay="0"/>
                                  </p:stCondLst>
                                  <p:childTnLst>
                                    <p:set>
                                      <p:cBhvr>
                                        <p:cTn id="290" dur="1" fill="hold">
                                          <p:stCondLst>
                                            <p:cond delay="0"/>
                                          </p:stCondLst>
                                        </p:cTn>
                                        <p:tgtEl>
                                          <p:spTgt spid="24"/>
                                        </p:tgtEl>
                                        <p:attrNameLst>
                                          <p:attrName>style.visibility</p:attrName>
                                        </p:attrNameLst>
                                      </p:cBhvr>
                                      <p:to>
                                        <p:strVal val="visible"/>
                                      </p:to>
                                    </p:set>
                                    <p:animEffect transition="in" filter="barn(inVertical)">
                                      <p:cBhvr>
                                        <p:cTn id="291" dur="3000"/>
                                        <p:tgtEl>
                                          <p:spTgt spid="24"/>
                                        </p:tgtEl>
                                      </p:cBhvr>
                                    </p:animEffect>
                                  </p:childTnLst>
                                </p:cTn>
                              </p:par>
                              <p:par>
                                <p:cTn id="292" presetID="16" presetClass="entr" presetSubtype="21" fill="hold" grpId="2" nodeType="withEffect">
                                  <p:stCondLst>
                                    <p:cond delay="0"/>
                                  </p:stCondLst>
                                  <p:childTnLst>
                                    <p:set>
                                      <p:cBhvr>
                                        <p:cTn id="293" dur="1" fill="hold">
                                          <p:stCondLst>
                                            <p:cond delay="0"/>
                                          </p:stCondLst>
                                        </p:cTn>
                                        <p:tgtEl>
                                          <p:spTgt spid="25"/>
                                        </p:tgtEl>
                                        <p:attrNameLst>
                                          <p:attrName>style.visibility</p:attrName>
                                        </p:attrNameLst>
                                      </p:cBhvr>
                                      <p:to>
                                        <p:strVal val="visible"/>
                                      </p:to>
                                    </p:set>
                                    <p:animEffect transition="in" filter="barn(inVertical)">
                                      <p:cBhvr>
                                        <p:cTn id="294" dur="3000"/>
                                        <p:tgtEl>
                                          <p:spTgt spid="25"/>
                                        </p:tgtEl>
                                      </p:cBhvr>
                                    </p:animEffect>
                                  </p:childTnLst>
                                </p:cTn>
                              </p:par>
                              <p:par>
                                <p:cTn id="295" presetID="16" presetClass="entr" presetSubtype="21" fill="hold" grpId="2" nodeType="withEffect">
                                  <p:stCondLst>
                                    <p:cond delay="0"/>
                                  </p:stCondLst>
                                  <p:childTnLst>
                                    <p:set>
                                      <p:cBhvr>
                                        <p:cTn id="296" dur="1" fill="hold">
                                          <p:stCondLst>
                                            <p:cond delay="0"/>
                                          </p:stCondLst>
                                        </p:cTn>
                                        <p:tgtEl>
                                          <p:spTgt spid="26"/>
                                        </p:tgtEl>
                                        <p:attrNameLst>
                                          <p:attrName>style.visibility</p:attrName>
                                        </p:attrNameLst>
                                      </p:cBhvr>
                                      <p:to>
                                        <p:strVal val="visible"/>
                                      </p:to>
                                    </p:set>
                                    <p:animEffect transition="in" filter="barn(inVertical)">
                                      <p:cBhvr>
                                        <p:cTn id="297" dur="3000"/>
                                        <p:tgtEl>
                                          <p:spTgt spid="26"/>
                                        </p:tgtEl>
                                      </p:cBhvr>
                                    </p:animEffect>
                                  </p:childTnLst>
                                </p:cTn>
                              </p:par>
                              <p:par>
                                <p:cTn id="298" presetID="16" presetClass="entr" presetSubtype="21" fill="hold" grpId="2" nodeType="withEffect">
                                  <p:stCondLst>
                                    <p:cond delay="0"/>
                                  </p:stCondLst>
                                  <p:childTnLst>
                                    <p:set>
                                      <p:cBhvr>
                                        <p:cTn id="299" dur="1" fill="hold">
                                          <p:stCondLst>
                                            <p:cond delay="0"/>
                                          </p:stCondLst>
                                        </p:cTn>
                                        <p:tgtEl>
                                          <p:spTgt spid="27"/>
                                        </p:tgtEl>
                                        <p:attrNameLst>
                                          <p:attrName>style.visibility</p:attrName>
                                        </p:attrNameLst>
                                      </p:cBhvr>
                                      <p:to>
                                        <p:strVal val="visible"/>
                                      </p:to>
                                    </p:set>
                                    <p:animEffect transition="in" filter="barn(inVertical)">
                                      <p:cBhvr>
                                        <p:cTn id="300" dur="3000"/>
                                        <p:tgtEl>
                                          <p:spTgt spid="27"/>
                                        </p:tgtEl>
                                      </p:cBhvr>
                                    </p:animEffect>
                                  </p:childTnLst>
                                </p:cTn>
                              </p:par>
                              <p:par>
                                <p:cTn id="301" presetID="16" presetClass="entr" presetSubtype="21" fill="hold" grpId="2" nodeType="withEffect">
                                  <p:stCondLst>
                                    <p:cond delay="0"/>
                                  </p:stCondLst>
                                  <p:childTnLst>
                                    <p:set>
                                      <p:cBhvr>
                                        <p:cTn id="302" dur="1" fill="hold">
                                          <p:stCondLst>
                                            <p:cond delay="0"/>
                                          </p:stCondLst>
                                        </p:cTn>
                                        <p:tgtEl>
                                          <p:spTgt spid="28"/>
                                        </p:tgtEl>
                                        <p:attrNameLst>
                                          <p:attrName>style.visibility</p:attrName>
                                        </p:attrNameLst>
                                      </p:cBhvr>
                                      <p:to>
                                        <p:strVal val="visible"/>
                                      </p:to>
                                    </p:set>
                                    <p:animEffect transition="in" filter="barn(inVertical)">
                                      <p:cBhvr>
                                        <p:cTn id="303" dur="3000"/>
                                        <p:tgtEl>
                                          <p:spTgt spid="28"/>
                                        </p:tgtEl>
                                      </p:cBhvr>
                                    </p:animEffect>
                                  </p:childTnLst>
                                </p:cTn>
                              </p:par>
                              <p:par>
                                <p:cTn id="304" presetID="16" presetClass="entr" presetSubtype="21" fill="hold" grpId="2" nodeType="withEffect">
                                  <p:stCondLst>
                                    <p:cond delay="0"/>
                                  </p:stCondLst>
                                  <p:childTnLst>
                                    <p:set>
                                      <p:cBhvr>
                                        <p:cTn id="305" dur="1" fill="hold">
                                          <p:stCondLst>
                                            <p:cond delay="0"/>
                                          </p:stCondLst>
                                        </p:cTn>
                                        <p:tgtEl>
                                          <p:spTgt spid="29"/>
                                        </p:tgtEl>
                                        <p:attrNameLst>
                                          <p:attrName>style.visibility</p:attrName>
                                        </p:attrNameLst>
                                      </p:cBhvr>
                                      <p:to>
                                        <p:strVal val="visible"/>
                                      </p:to>
                                    </p:set>
                                    <p:animEffect transition="in" filter="barn(inVertical)">
                                      <p:cBhvr>
                                        <p:cTn id="306" dur="3000"/>
                                        <p:tgtEl>
                                          <p:spTgt spid="29"/>
                                        </p:tgtEl>
                                      </p:cBhvr>
                                    </p:animEffect>
                                  </p:childTnLst>
                                </p:cTn>
                              </p:par>
                              <p:par>
                                <p:cTn id="307" presetID="16" presetClass="entr" presetSubtype="21" fill="hold" grpId="2" nodeType="withEffect">
                                  <p:stCondLst>
                                    <p:cond delay="0"/>
                                  </p:stCondLst>
                                  <p:childTnLst>
                                    <p:set>
                                      <p:cBhvr>
                                        <p:cTn id="308" dur="1" fill="hold">
                                          <p:stCondLst>
                                            <p:cond delay="0"/>
                                          </p:stCondLst>
                                        </p:cTn>
                                        <p:tgtEl>
                                          <p:spTgt spid="30"/>
                                        </p:tgtEl>
                                        <p:attrNameLst>
                                          <p:attrName>style.visibility</p:attrName>
                                        </p:attrNameLst>
                                      </p:cBhvr>
                                      <p:to>
                                        <p:strVal val="visible"/>
                                      </p:to>
                                    </p:set>
                                    <p:animEffect transition="in" filter="barn(inVertical)">
                                      <p:cBhvr>
                                        <p:cTn id="309" dur="3000"/>
                                        <p:tgtEl>
                                          <p:spTgt spid="30"/>
                                        </p:tgtEl>
                                      </p:cBhvr>
                                    </p:animEffect>
                                  </p:childTnLst>
                                </p:cTn>
                              </p:par>
                              <p:par>
                                <p:cTn id="310" presetID="16" presetClass="entr" presetSubtype="21" fill="hold" grpId="2" nodeType="withEffect">
                                  <p:stCondLst>
                                    <p:cond delay="0"/>
                                  </p:stCondLst>
                                  <p:childTnLst>
                                    <p:set>
                                      <p:cBhvr>
                                        <p:cTn id="311" dur="1" fill="hold">
                                          <p:stCondLst>
                                            <p:cond delay="0"/>
                                          </p:stCondLst>
                                        </p:cTn>
                                        <p:tgtEl>
                                          <p:spTgt spid="31"/>
                                        </p:tgtEl>
                                        <p:attrNameLst>
                                          <p:attrName>style.visibility</p:attrName>
                                        </p:attrNameLst>
                                      </p:cBhvr>
                                      <p:to>
                                        <p:strVal val="visible"/>
                                      </p:to>
                                    </p:set>
                                    <p:animEffect transition="in" filter="barn(inVertical)">
                                      <p:cBhvr>
                                        <p:cTn id="312" dur="3000"/>
                                        <p:tgtEl>
                                          <p:spTgt spid="31"/>
                                        </p:tgtEl>
                                      </p:cBhvr>
                                    </p:animEffect>
                                  </p:childTnLst>
                                </p:cTn>
                              </p:par>
                              <p:par>
                                <p:cTn id="313" presetID="16" presetClass="entr" presetSubtype="21" fill="hold" grpId="2" nodeType="withEffect">
                                  <p:stCondLst>
                                    <p:cond delay="0"/>
                                  </p:stCondLst>
                                  <p:childTnLst>
                                    <p:set>
                                      <p:cBhvr>
                                        <p:cTn id="314" dur="1" fill="hold">
                                          <p:stCondLst>
                                            <p:cond delay="0"/>
                                          </p:stCondLst>
                                        </p:cTn>
                                        <p:tgtEl>
                                          <p:spTgt spid="32"/>
                                        </p:tgtEl>
                                        <p:attrNameLst>
                                          <p:attrName>style.visibility</p:attrName>
                                        </p:attrNameLst>
                                      </p:cBhvr>
                                      <p:to>
                                        <p:strVal val="visible"/>
                                      </p:to>
                                    </p:set>
                                    <p:animEffect transition="in" filter="barn(inVertical)">
                                      <p:cBhvr>
                                        <p:cTn id="315" dur="3000"/>
                                        <p:tgtEl>
                                          <p:spTgt spid="32"/>
                                        </p:tgtEl>
                                      </p:cBhvr>
                                    </p:animEffect>
                                  </p:childTnLst>
                                </p:cTn>
                              </p:par>
                            </p:childTnLst>
                          </p:cTn>
                        </p:par>
                        <p:par>
                          <p:cTn id="316" fill="hold">
                            <p:stCondLst>
                              <p:cond delay="3000"/>
                            </p:stCondLst>
                            <p:childTnLst>
                              <p:par>
                                <p:cTn id="317" presetID="2" presetClass="exit" presetSubtype="4" fill="hold" grpId="3" nodeType="afterEffect">
                                  <p:stCondLst>
                                    <p:cond delay="0"/>
                                  </p:stCondLst>
                                  <p:childTnLst>
                                    <p:anim calcmode="lin" valueType="num">
                                      <p:cBhvr additive="base">
                                        <p:cTn id="318" dur="3000"/>
                                        <p:tgtEl>
                                          <p:spTgt spid="5"/>
                                        </p:tgtEl>
                                        <p:attrNameLst>
                                          <p:attrName>ppt_x</p:attrName>
                                        </p:attrNameLst>
                                      </p:cBhvr>
                                      <p:tavLst>
                                        <p:tav tm="0">
                                          <p:val>
                                            <p:strVal val="ppt_x"/>
                                          </p:val>
                                        </p:tav>
                                        <p:tav tm="100000">
                                          <p:val>
                                            <p:strVal val="ppt_x"/>
                                          </p:val>
                                        </p:tav>
                                      </p:tavLst>
                                    </p:anim>
                                    <p:anim calcmode="lin" valueType="num">
                                      <p:cBhvr additive="base">
                                        <p:cTn id="319" dur="3000"/>
                                        <p:tgtEl>
                                          <p:spTgt spid="5"/>
                                        </p:tgtEl>
                                        <p:attrNameLst>
                                          <p:attrName>ppt_y</p:attrName>
                                        </p:attrNameLst>
                                      </p:cBhvr>
                                      <p:tavLst>
                                        <p:tav tm="0">
                                          <p:val>
                                            <p:strVal val="ppt_y"/>
                                          </p:val>
                                        </p:tav>
                                        <p:tav tm="100000">
                                          <p:val>
                                            <p:strVal val="1+ppt_h/2"/>
                                          </p:val>
                                        </p:tav>
                                      </p:tavLst>
                                    </p:anim>
                                    <p:set>
                                      <p:cBhvr>
                                        <p:cTn id="320" dur="1" fill="hold">
                                          <p:stCondLst>
                                            <p:cond delay="2999"/>
                                          </p:stCondLst>
                                        </p:cTn>
                                        <p:tgtEl>
                                          <p:spTgt spid="5"/>
                                        </p:tgtEl>
                                        <p:attrNameLst>
                                          <p:attrName>style.visibility</p:attrName>
                                        </p:attrNameLst>
                                      </p:cBhvr>
                                      <p:to>
                                        <p:strVal val="hidden"/>
                                      </p:to>
                                    </p:set>
                                  </p:childTnLst>
                                </p:cTn>
                              </p:par>
                              <p:par>
                                <p:cTn id="321" presetID="2" presetClass="exit" presetSubtype="4" fill="hold" grpId="3" nodeType="withEffect">
                                  <p:stCondLst>
                                    <p:cond delay="0"/>
                                  </p:stCondLst>
                                  <p:childTnLst>
                                    <p:anim calcmode="lin" valueType="num">
                                      <p:cBhvr additive="base">
                                        <p:cTn id="322" dur="3000"/>
                                        <p:tgtEl>
                                          <p:spTgt spid="6"/>
                                        </p:tgtEl>
                                        <p:attrNameLst>
                                          <p:attrName>ppt_x</p:attrName>
                                        </p:attrNameLst>
                                      </p:cBhvr>
                                      <p:tavLst>
                                        <p:tav tm="0">
                                          <p:val>
                                            <p:strVal val="ppt_x"/>
                                          </p:val>
                                        </p:tav>
                                        <p:tav tm="100000">
                                          <p:val>
                                            <p:strVal val="ppt_x"/>
                                          </p:val>
                                        </p:tav>
                                      </p:tavLst>
                                    </p:anim>
                                    <p:anim calcmode="lin" valueType="num">
                                      <p:cBhvr additive="base">
                                        <p:cTn id="323" dur="3000"/>
                                        <p:tgtEl>
                                          <p:spTgt spid="6"/>
                                        </p:tgtEl>
                                        <p:attrNameLst>
                                          <p:attrName>ppt_y</p:attrName>
                                        </p:attrNameLst>
                                      </p:cBhvr>
                                      <p:tavLst>
                                        <p:tav tm="0">
                                          <p:val>
                                            <p:strVal val="ppt_y"/>
                                          </p:val>
                                        </p:tav>
                                        <p:tav tm="100000">
                                          <p:val>
                                            <p:strVal val="1+ppt_h/2"/>
                                          </p:val>
                                        </p:tav>
                                      </p:tavLst>
                                    </p:anim>
                                    <p:set>
                                      <p:cBhvr>
                                        <p:cTn id="324" dur="1" fill="hold">
                                          <p:stCondLst>
                                            <p:cond delay="2999"/>
                                          </p:stCondLst>
                                        </p:cTn>
                                        <p:tgtEl>
                                          <p:spTgt spid="6"/>
                                        </p:tgtEl>
                                        <p:attrNameLst>
                                          <p:attrName>style.visibility</p:attrName>
                                        </p:attrNameLst>
                                      </p:cBhvr>
                                      <p:to>
                                        <p:strVal val="hidden"/>
                                      </p:to>
                                    </p:set>
                                  </p:childTnLst>
                                </p:cTn>
                              </p:par>
                              <p:par>
                                <p:cTn id="325" presetID="2" presetClass="exit" presetSubtype="4" fill="hold" grpId="3" nodeType="withEffect">
                                  <p:stCondLst>
                                    <p:cond delay="0"/>
                                  </p:stCondLst>
                                  <p:childTnLst>
                                    <p:anim calcmode="lin" valueType="num">
                                      <p:cBhvr additive="base">
                                        <p:cTn id="326" dur="3000"/>
                                        <p:tgtEl>
                                          <p:spTgt spid="7"/>
                                        </p:tgtEl>
                                        <p:attrNameLst>
                                          <p:attrName>ppt_x</p:attrName>
                                        </p:attrNameLst>
                                      </p:cBhvr>
                                      <p:tavLst>
                                        <p:tav tm="0">
                                          <p:val>
                                            <p:strVal val="ppt_x"/>
                                          </p:val>
                                        </p:tav>
                                        <p:tav tm="100000">
                                          <p:val>
                                            <p:strVal val="ppt_x"/>
                                          </p:val>
                                        </p:tav>
                                      </p:tavLst>
                                    </p:anim>
                                    <p:anim calcmode="lin" valueType="num">
                                      <p:cBhvr additive="base">
                                        <p:cTn id="327" dur="3000"/>
                                        <p:tgtEl>
                                          <p:spTgt spid="7"/>
                                        </p:tgtEl>
                                        <p:attrNameLst>
                                          <p:attrName>ppt_y</p:attrName>
                                        </p:attrNameLst>
                                      </p:cBhvr>
                                      <p:tavLst>
                                        <p:tav tm="0">
                                          <p:val>
                                            <p:strVal val="ppt_y"/>
                                          </p:val>
                                        </p:tav>
                                        <p:tav tm="100000">
                                          <p:val>
                                            <p:strVal val="1+ppt_h/2"/>
                                          </p:val>
                                        </p:tav>
                                      </p:tavLst>
                                    </p:anim>
                                    <p:set>
                                      <p:cBhvr>
                                        <p:cTn id="328" dur="1" fill="hold">
                                          <p:stCondLst>
                                            <p:cond delay="2999"/>
                                          </p:stCondLst>
                                        </p:cTn>
                                        <p:tgtEl>
                                          <p:spTgt spid="7"/>
                                        </p:tgtEl>
                                        <p:attrNameLst>
                                          <p:attrName>style.visibility</p:attrName>
                                        </p:attrNameLst>
                                      </p:cBhvr>
                                      <p:to>
                                        <p:strVal val="hidden"/>
                                      </p:to>
                                    </p:set>
                                  </p:childTnLst>
                                </p:cTn>
                              </p:par>
                              <p:par>
                                <p:cTn id="329" presetID="2" presetClass="exit" presetSubtype="4" fill="hold" grpId="3" nodeType="withEffect">
                                  <p:stCondLst>
                                    <p:cond delay="0"/>
                                  </p:stCondLst>
                                  <p:childTnLst>
                                    <p:anim calcmode="lin" valueType="num">
                                      <p:cBhvr additive="base">
                                        <p:cTn id="330" dur="3000"/>
                                        <p:tgtEl>
                                          <p:spTgt spid="8"/>
                                        </p:tgtEl>
                                        <p:attrNameLst>
                                          <p:attrName>ppt_x</p:attrName>
                                        </p:attrNameLst>
                                      </p:cBhvr>
                                      <p:tavLst>
                                        <p:tav tm="0">
                                          <p:val>
                                            <p:strVal val="ppt_x"/>
                                          </p:val>
                                        </p:tav>
                                        <p:tav tm="100000">
                                          <p:val>
                                            <p:strVal val="ppt_x"/>
                                          </p:val>
                                        </p:tav>
                                      </p:tavLst>
                                    </p:anim>
                                    <p:anim calcmode="lin" valueType="num">
                                      <p:cBhvr additive="base">
                                        <p:cTn id="331" dur="3000"/>
                                        <p:tgtEl>
                                          <p:spTgt spid="8"/>
                                        </p:tgtEl>
                                        <p:attrNameLst>
                                          <p:attrName>ppt_y</p:attrName>
                                        </p:attrNameLst>
                                      </p:cBhvr>
                                      <p:tavLst>
                                        <p:tav tm="0">
                                          <p:val>
                                            <p:strVal val="ppt_y"/>
                                          </p:val>
                                        </p:tav>
                                        <p:tav tm="100000">
                                          <p:val>
                                            <p:strVal val="1+ppt_h/2"/>
                                          </p:val>
                                        </p:tav>
                                      </p:tavLst>
                                    </p:anim>
                                    <p:set>
                                      <p:cBhvr>
                                        <p:cTn id="332" dur="1" fill="hold">
                                          <p:stCondLst>
                                            <p:cond delay="2999"/>
                                          </p:stCondLst>
                                        </p:cTn>
                                        <p:tgtEl>
                                          <p:spTgt spid="8"/>
                                        </p:tgtEl>
                                        <p:attrNameLst>
                                          <p:attrName>style.visibility</p:attrName>
                                        </p:attrNameLst>
                                      </p:cBhvr>
                                      <p:to>
                                        <p:strVal val="hidden"/>
                                      </p:to>
                                    </p:set>
                                  </p:childTnLst>
                                </p:cTn>
                              </p:par>
                              <p:par>
                                <p:cTn id="333" presetID="2" presetClass="exit" presetSubtype="4" fill="hold" grpId="3" nodeType="withEffect">
                                  <p:stCondLst>
                                    <p:cond delay="0"/>
                                  </p:stCondLst>
                                  <p:childTnLst>
                                    <p:anim calcmode="lin" valueType="num">
                                      <p:cBhvr additive="base">
                                        <p:cTn id="334" dur="3000"/>
                                        <p:tgtEl>
                                          <p:spTgt spid="9"/>
                                        </p:tgtEl>
                                        <p:attrNameLst>
                                          <p:attrName>ppt_x</p:attrName>
                                        </p:attrNameLst>
                                      </p:cBhvr>
                                      <p:tavLst>
                                        <p:tav tm="0">
                                          <p:val>
                                            <p:strVal val="ppt_x"/>
                                          </p:val>
                                        </p:tav>
                                        <p:tav tm="100000">
                                          <p:val>
                                            <p:strVal val="ppt_x"/>
                                          </p:val>
                                        </p:tav>
                                      </p:tavLst>
                                    </p:anim>
                                    <p:anim calcmode="lin" valueType="num">
                                      <p:cBhvr additive="base">
                                        <p:cTn id="335" dur="3000"/>
                                        <p:tgtEl>
                                          <p:spTgt spid="9"/>
                                        </p:tgtEl>
                                        <p:attrNameLst>
                                          <p:attrName>ppt_y</p:attrName>
                                        </p:attrNameLst>
                                      </p:cBhvr>
                                      <p:tavLst>
                                        <p:tav tm="0">
                                          <p:val>
                                            <p:strVal val="ppt_y"/>
                                          </p:val>
                                        </p:tav>
                                        <p:tav tm="100000">
                                          <p:val>
                                            <p:strVal val="1+ppt_h/2"/>
                                          </p:val>
                                        </p:tav>
                                      </p:tavLst>
                                    </p:anim>
                                    <p:set>
                                      <p:cBhvr>
                                        <p:cTn id="336" dur="1" fill="hold">
                                          <p:stCondLst>
                                            <p:cond delay="2999"/>
                                          </p:stCondLst>
                                        </p:cTn>
                                        <p:tgtEl>
                                          <p:spTgt spid="9"/>
                                        </p:tgtEl>
                                        <p:attrNameLst>
                                          <p:attrName>style.visibility</p:attrName>
                                        </p:attrNameLst>
                                      </p:cBhvr>
                                      <p:to>
                                        <p:strVal val="hidden"/>
                                      </p:to>
                                    </p:set>
                                  </p:childTnLst>
                                </p:cTn>
                              </p:par>
                              <p:par>
                                <p:cTn id="337" presetID="2" presetClass="exit" presetSubtype="4" fill="hold" grpId="3" nodeType="withEffect">
                                  <p:stCondLst>
                                    <p:cond delay="0"/>
                                  </p:stCondLst>
                                  <p:childTnLst>
                                    <p:anim calcmode="lin" valueType="num">
                                      <p:cBhvr additive="base">
                                        <p:cTn id="338" dur="3000"/>
                                        <p:tgtEl>
                                          <p:spTgt spid="10"/>
                                        </p:tgtEl>
                                        <p:attrNameLst>
                                          <p:attrName>ppt_x</p:attrName>
                                        </p:attrNameLst>
                                      </p:cBhvr>
                                      <p:tavLst>
                                        <p:tav tm="0">
                                          <p:val>
                                            <p:strVal val="ppt_x"/>
                                          </p:val>
                                        </p:tav>
                                        <p:tav tm="100000">
                                          <p:val>
                                            <p:strVal val="ppt_x"/>
                                          </p:val>
                                        </p:tav>
                                      </p:tavLst>
                                    </p:anim>
                                    <p:anim calcmode="lin" valueType="num">
                                      <p:cBhvr additive="base">
                                        <p:cTn id="339" dur="3000"/>
                                        <p:tgtEl>
                                          <p:spTgt spid="10"/>
                                        </p:tgtEl>
                                        <p:attrNameLst>
                                          <p:attrName>ppt_y</p:attrName>
                                        </p:attrNameLst>
                                      </p:cBhvr>
                                      <p:tavLst>
                                        <p:tav tm="0">
                                          <p:val>
                                            <p:strVal val="ppt_y"/>
                                          </p:val>
                                        </p:tav>
                                        <p:tav tm="100000">
                                          <p:val>
                                            <p:strVal val="1+ppt_h/2"/>
                                          </p:val>
                                        </p:tav>
                                      </p:tavLst>
                                    </p:anim>
                                    <p:set>
                                      <p:cBhvr>
                                        <p:cTn id="340" dur="1" fill="hold">
                                          <p:stCondLst>
                                            <p:cond delay="2999"/>
                                          </p:stCondLst>
                                        </p:cTn>
                                        <p:tgtEl>
                                          <p:spTgt spid="10"/>
                                        </p:tgtEl>
                                        <p:attrNameLst>
                                          <p:attrName>style.visibility</p:attrName>
                                        </p:attrNameLst>
                                      </p:cBhvr>
                                      <p:to>
                                        <p:strVal val="hidden"/>
                                      </p:to>
                                    </p:set>
                                  </p:childTnLst>
                                </p:cTn>
                              </p:par>
                              <p:par>
                                <p:cTn id="341" presetID="2" presetClass="exit" presetSubtype="4" fill="hold" grpId="3" nodeType="withEffect">
                                  <p:stCondLst>
                                    <p:cond delay="0"/>
                                  </p:stCondLst>
                                  <p:childTnLst>
                                    <p:anim calcmode="lin" valueType="num">
                                      <p:cBhvr additive="base">
                                        <p:cTn id="342" dur="3000"/>
                                        <p:tgtEl>
                                          <p:spTgt spid="11"/>
                                        </p:tgtEl>
                                        <p:attrNameLst>
                                          <p:attrName>ppt_x</p:attrName>
                                        </p:attrNameLst>
                                      </p:cBhvr>
                                      <p:tavLst>
                                        <p:tav tm="0">
                                          <p:val>
                                            <p:strVal val="ppt_x"/>
                                          </p:val>
                                        </p:tav>
                                        <p:tav tm="100000">
                                          <p:val>
                                            <p:strVal val="ppt_x"/>
                                          </p:val>
                                        </p:tav>
                                      </p:tavLst>
                                    </p:anim>
                                    <p:anim calcmode="lin" valueType="num">
                                      <p:cBhvr additive="base">
                                        <p:cTn id="343" dur="3000"/>
                                        <p:tgtEl>
                                          <p:spTgt spid="11"/>
                                        </p:tgtEl>
                                        <p:attrNameLst>
                                          <p:attrName>ppt_y</p:attrName>
                                        </p:attrNameLst>
                                      </p:cBhvr>
                                      <p:tavLst>
                                        <p:tav tm="0">
                                          <p:val>
                                            <p:strVal val="ppt_y"/>
                                          </p:val>
                                        </p:tav>
                                        <p:tav tm="100000">
                                          <p:val>
                                            <p:strVal val="1+ppt_h/2"/>
                                          </p:val>
                                        </p:tav>
                                      </p:tavLst>
                                    </p:anim>
                                    <p:set>
                                      <p:cBhvr>
                                        <p:cTn id="344" dur="1" fill="hold">
                                          <p:stCondLst>
                                            <p:cond delay="2999"/>
                                          </p:stCondLst>
                                        </p:cTn>
                                        <p:tgtEl>
                                          <p:spTgt spid="11"/>
                                        </p:tgtEl>
                                        <p:attrNameLst>
                                          <p:attrName>style.visibility</p:attrName>
                                        </p:attrNameLst>
                                      </p:cBhvr>
                                      <p:to>
                                        <p:strVal val="hidden"/>
                                      </p:to>
                                    </p:set>
                                  </p:childTnLst>
                                </p:cTn>
                              </p:par>
                              <p:par>
                                <p:cTn id="345" presetID="2" presetClass="exit" presetSubtype="4" fill="hold" grpId="3" nodeType="withEffect">
                                  <p:stCondLst>
                                    <p:cond delay="0"/>
                                  </p:stCondLst>
                                  <p:childTnLst>
                                    <p:anim calcmode="lin" valueType="num">
                                      <p:cBhvr additive="base">
                                        <p:cTn id="346" dur="3000"/>
                                        <p:tgtEl>
                                          <p:spTgt spid="12"/>
                                        </p:tgtEl>
                                        <p:attrNameLst>
                                          <p:attrName>ppt_x</p:attrName>
                                        </p:attrNameLst>
                                      </p:cBhvr>
                                      <p:tavLst>
                                        <p:tav tm="0">
                                          <p:val>
                                            <p:strVal val="ppt_x"/>
                                          </p:val>
                                        </p:tav>
                                        <p:tav tm="100000">
                                          <p:val>
                                            <p:strVal val="ppt_x"/>
                                          </p:val>
                                        </p:tav>
                                      </p:tavLst>
                                    </p:anim>
                                    <p:anim calcmode="lin" valueType="num">
                                      <p:cBhvr additive="base">
                                        <p:cTn id="347" dur="3000"/>
                                        <p:tgtEl>
                                          <p:spTgt spid="12"/>
                                        </p:tgtEl>
                                        <p:attrNameLst>
                                          <p:attrName>ppt_y</p:attrName>
                                        </p:attrNameLst>
                                      </p:cBhvr>
                                      <p:tavLst>
                                        <p:tav tm="0">
                                          <p:val>
                                            <p:strVal val="ppt_y"/>
                                          </p:val>
                                        </p:tav>
                                        <p:tav tm="100000">
                                          <p:val>
                                            <p:strVal val="1+ppt_h/2"/>
                                          </p:val>
                                        </p:tav>
                                      </p:tavLst>
                                    </p:anim>
                                    <p:set>
                                      <p:cBhvr>
                                        <p:cTn id="348" dur="1" fill="hold">
                                          <p:stCondLst>
                                            <p:cond delay="2999"/>
                                          </p:stCondLst>
                                        </p:cTn>
                                        <p:tgtEl>
                                          <p:spTgt spid="12"/>
                                        </p:tgtEl>
                                        <p:attrNameLst>
                                          <p:attrName>style.visibility</p:attrName>
                                        </p:attrNameLst>
                                      </p:cBhvr>
                                      <p:to>
                                        <p:strVal val="hidden"/>
                                      </p:to>
                                    </p:set>
                                  </p:childTnLst>
                                </p:cTn>
                              </p:par>
                              <p:par>
                                <p:cTn id="349" presetID="2" presetClass="exit" presetSubtype="4" fill="hold" grpId="3" nodeType="withEffect">
                                  <p:stCondLst>
                                    <p:cond delay="0"/>
                                  </p:stCondLst>
                                  <p:childTnLst>
                                    <p:anim calcmode="lin" valueType="num">
                                      <p:cBhvr additive="base">
                                        <p:cTn id="350" dur="3000"/>
                                        <p:tgtEl>
                                          <p:spTgt spid="13"/>
                                        </p:tgtEl>
                                        <p:attrNameLst>
                                          <p:attrName>ppt_x</p:attrName>
                                        </p:attrNameLst>
                                      </p:cBhvr>
                                      <p:tavLst>
                                        <p:tav tm="0">
                                          <p:val>
                                            <p:strVal val="ppt_x"/>
                                          </p:val>
                                        </p:tav>
                                        <p:tav tm="100000">
                                          <p:val>
                                            <p:strVal val="ppt_x"/>
                                          </p:val>
                                        </p:tav>
                                      </p:tavLst>
                                    </p:anim>
                                    <p:anim calcmode="lin" valueType="num">
                                      <p:cBhvr additive="base">
                                        <p:cTn id="351" dur="3000"/>
                                        <p:tgtEl>
                                          <p:spTgt spid="13"/>
                                        </p:tgtEl>
                                        <p:attrNameLst>
                                          <p:attrName>ppt_y</p:attrName>
                                        </p:attrNameLst>
                                      </p:cBhvr>
                                      <p:tavLst>
                                        <p:tav tm="0">
                                          <p:val>
                                            <p:strVal val="ppt_y"/>
                                          </p:val>
                                        </p:tav>
                                        <p:tav tm="100000">
                                          <p:val>
                                            <p:strVal val="1+ppt_h/2"/>
                                          </p:val>
                                        </p:tav>
                                      </p:tavLst>
                                    </p:anim>
                                    <p:set>
                                      <p:cBhvr>
                                        <p:cTn id="352" dur="1" fill="hold">
                                          <p:stCondLst>
                                            <p:cond delay="2999"/>
                                          </p:stCondLst>
                                        </p:cTn>
                                        <p:tgtEl>
                                          <p:spTgt spid="13"/>
                                        </p:tgtEl>
                                        <p:attrNameLst>
                                          <p:attrName>style.visibility</p:attrName>
                                        </p:attrNameLst>
                                      </p:cBhvr>
                                      <p:to>
                                        <p:strVal val="hidden"/>
                                      </p:to>
                                    </p:set>
                                  </p:childTnLst>
                                </p:cTn>
                              </p:par>
                              <p:par>
                                <p:cTn id="353" presetID="2" presetClass="exit" presetSubtype="4" fill="hold" grpId="3" nodeType="withEffect">
                                  <p:stCondLst>
                                    <p:cond delay="0"/>
                                  </p:stCondLst>
                                  <p:childTnLst>
                                    <p:anim calcmode="lin" valueType="num">
                                      <p:cBhvr additive="base">
                                        <p:cTn id="354" dur="3000"/>
                                        <p:tgtEl>
                                          <p:spTgt spid="14"/>
                                        </p:tgtEl>
                                        <p:attrNameLst>
                                          <p:attrName>ppt_x</p:attrName>
                                        </p:attrNameLst>
                                      </p:cBhvr>
                                      <p:tavLst>
                                        <p:tav tm="0">
                                          <p:val>
                                            <p:strVal val="ppt_x"/>
                                          </p:val>
                                        </p:tav>
                                        <p:tav tm="100000">
                                          <p:val>
                                            <p:strVal val="ppt_x"/>
                                          </p:val>
                                        </p:tav>
                                      </p:tavLst>
                                    </p:anim>
                                    <p:anim calcmode="lin" valueType="num">
                                      <p:cBhvr additive="base">
                                        <p:cTn id="355" dur="3000"/>
                                        <p:tgtEl>
                                          <p:spTgt spid="14"/>
                                        </p:tgtEl>
                                        <p:attrNameLst>
                                          <p:attrName>ppt_y</p:attrName>
                                        </p:attrNameLst>
                                      </p:cBhvr>
                                      <p:tavLst>
                                        <p:tav tm="0">
                                          <p:val>
                                            <p:strVal val="ppt_y"/>
                                          </p:val>
                                        </p:tav>
                                        <p:tav tm="100000">
                                          <p:val>
                                            <p:strVal val="1+ppt_h/2"/>
                                          </p:val>
                                        </p:tav>
                                      </p:tavLst>
                                    </p:anim>
                                    <p:set>
                                      <p:cBhvr>
                                        <p:cTn id="356" dur="1" fill="hold">
                                          <p:stCondLst>
                                            <p:cond delay="2999"/>
                                          </p:stCondLst>
                                        </p:cTn>
                                        <p:tgtEl>
                                          <p:spTgt spid="14"/>
                                        </p:tgtEl>
                                        <p:attrNameLst>
                                          <p:attrName>style.visibility</p:attrName>
                                        </p:attrNameLst>
                                      </p:cBhvr>
                                      <p:to>
                                        <p:strVal val="hidden"/>
                                      </p:to>
                                    </p:set>
                                  </p:childTnLst>
                                </p:cTn>
                              </p:par>
                              <p:par>
                                <p:cTn id="357" presetID="2" presetClass="exit" presetSubtype="4" fill="hold" grpId="3" nodeType="withEffect">
                                  <p:stCondLst>
                                    <p:cond delay="0"/>
                                  </p:stCondLst>
                                  <p:childTnLst>
                                    <p:anim calcmode="lin" valueType="num">
                                      <p:cBhvr additive="base">
                                        <p:cTn id="358" dur="3000"/>
                                        <p:tgtEl>
                                          <p:spTgt spid="15"/>
                                        </p:tgtEl>
                                        <p:attrNameLst>
                                          <p:attrName>ppt_x</p:attrName>
                                        </p:attrNameLst>
                                      </p:cBhvr>
                                      <p:tavLst>
                                        <p:tav tm="0">
                                          <p:val>
                                            <p:strVal val="ppt_x"/>
                                          </p:val>
                                        </p:tav>
                                        <p:tav tm="100000">
                                          <p:val>
                                            <p:strVal val="ppt_x"/>
                                          </p:val>
                                        </p:tav>
                                      </p:tavLst>
                                    </p:anim>
                                    <p:anim calcmode="lin" valueType="num">
                                      <p:cBhvr additive="base">
                                        <p:cTn id="359" dur="3000"/>
                                        <p:tgtEl>
                                          <p:spTgt spid="15"/>
                                        </p:tgtEl>
                                        <p:attrNameLst>
                                          <p:attrName>ppt_y</p:attrName>
                                        </p:attrNameLst>
                                      </p:cBhvr>
                                      <p:tavLst>
                                        <p:tav tm="0">
                                          <p:val>
                                            <p:strVal val="ppt_y"/>
                                          </p:val>
                                        </p:tav>
                                        <p:tav tm="100000">
                                          <p:val>
                                            <p:strVal val="1+ppt_h/2"/>
                                          </p:val>
                                        </p:tav>
                                      </p:tavLst>
                                    </p:anim>
                                    <p:set>
                                      <p:cBhvr>
                                        <p:cTn id="360" dur="1" fill="hold">
                                          <p:stCondLst>
                                            <p:cond delay="2999"/>
                                          </p:stCondLst>
                                        </p:cTn>
                                        <p:tgtEl>
                                          <p:spTgt spid="15"/>
                                        </p:tgtEl>
                                        <p:attrNameLst>
                                          <p:attrName>style.visibility</p:attrName>
                                        </p:attrNameLst>
                                      </p:cBhvr>
                                      <p:to>
                                        <p:strVal val="hidden"/>
                                      </p:to>
                                    </p:set>
                                  </p:childTnLst>
                                </p:cTn>
                              </p:par>
                              <p:par>
                                <p:cTn id="361" presetID="2" presetClass="exit" presetSubtype="4" fill="hold" grpId="3" nodeType="withEffect">
                                  <p:stCondLst>
                                    <p:cond delay="0"/>
                                  </p:stCondLst>
                                  <p:childTnLst>
                                    <p:anim calcmode="lin" valueType="num">
                                      <p:cBhvr additive="base">
                                        <p:cTn id="362" dur="3000"/>
                                        <p:tgtEl>
                                          <p:spTgt spid="16"/>
                                        </p:tgtEl>
                                        <p:attrNameLst>
                                          <p:attrName>ppt_x</p:attrName>
                                        </p:attrNameLst>
                                      </p:cBhvr>
                                      <p:tavLst>
                                        <p:tav tm="0">
                                          <p:val>
                                            <p:strVal val="ppt_x"/>
                                          </p:val>
                                        </p:tav>
                                        <p:tav tm="100000">
                                          <p:val>
                                            <p:strVal val="ppt_x"/>
                                          </p:val>
                                        </p:tav>
                                      </p:tavLst>
                                    </p:anim>
                                    <p:anim calcmode="lin" valueType="num">
                                      <p:cBhvr additive="base">
                                        <p:cTn id="363" dur="3000"/>
                                        <p:tgtEl>
                                          <p:spTgt spid="16"/>
                                        </p:tgtEl>
                                        <p:attrNameLst>
                                          <p:attrName>ppt_y</p:attrName>
                                        </p:attrNameLst>
                                      </p:cBhvr>
                                      <p:tavLst>
                                        <p:tav tm="0">
                                          <p:val>
                                            <p:strVal val="ppt_y"/>
                                          </p:val>
                                        </p:tav>
                                        <p:tav tm="100000">
                                          <p:val>
                                            <p:strVal val="1+ppt_h/2"/>
                                          </p:val>
                                        </p:tav>
                                      </p:tavLst>
                                    </p:anim>
                                    <p:set>
                                      <p:cBhvr>
                                        <p:cTn id="364" dur="1" fill="hold">
                                          <p:stCondLst>
                                            <p:cond delay="2999"/>
                                          </p:stCondLst>
                                        </p:cTn>
                                        <p:tgtEl>
                                          <p:spTgt spid="16"/>
                                        </p:tgtEl>
                                        <p:attrNameLst>
                                          <p:attrName>style.visibility</p:attrName>
                                        </p:attrNameLst>
                                      </p:cBhvr>
                                      <p:to>
                                        <p:strVal val="hidden"/>
                                      </p:to>
                                    </p:set>
                                  </p:childTnLst>
                                </p:cTn>
                              </p:par>
                              <p:par>
                                <p:cTn id="365" presetID="2" presetClass="exit" presetSubtype="4" fill="hold" grpId="3" nodeType="withEffect">
                                  <p:stCondLst>
                                    <p:cond delay="0"/>
                                  </p:stCondLst>
                                  <p:childTnLst>
                                    <p:anim calcmode="lin" valueType="num">
                                      <p:cBhvr additive="base">
                                        <p:cTn id="366" dur="3000"/>
                                        <p:tgtEl>
                                          <p:spTgt spid="17"/>
                                        </p:tgtEl>
                                        <p:attrNameLst>
                                          <p:attrName>ppt_x</p:attrName>
                                        </p:attrNameLst>
                                      </p:cBhvr>
                                      <p:tavLst>
                                        <p:tav tm="0">
                                          <p:val>
                                            <p:strVal val="ppt_x"/>
                                          </p:val>
                                        </p:tav>
                                        <p:tav tm="100000">
                                          <p:val>
                                            <p:strVal val="ppt_x"/>
                                          </p:val>
                                        </p:tav>
                                      </p:tavLst>
                                    </p:anim>
                                    <p:anim calcmode="lin" valueType="num">
                                      <p:cBhvr additive="base">
                                        <p:cTn id="367" dur="3000"/>
                                        <p:tgtEl>
                                          <p:spTgt spid="17"/>
                                        </p:tgtEl>
                                        <p:attrNameLst>
                                          <p:attrName>ppt_y</p:attrName>
                                        </p:attrNameLst>
                                      </p:cBhvr>
                                      <p:tavLst>
                                        <p:tav tm="0">
                                          <p:val>
                                            <p:strVal val="ppt_y"/>
                                          </p:val>
                                        </p:tav>
                                        <p:tav tm="100000">
                                          <p:val>
                                            <p:strVal val="1+ppt_h/2"/>
                                          </p:val>
                                        </p:tav>
                                      </p:tavLst>
                                    </p:anim>
                                    <p:set>
                                      <p:cBhvr>
                                        <p:cTn id="368" dur="1" fill="hold">
                                          <p:stCondLst>
                                            <p:cond delay="2999"/>
                                          </p:stCondLst>
                                        </p:cTn>
                                        <p:tgtEl>
                                          <p:spTgt spid="17"/>
                                        </p:tgtEl>
                                        <p:attrNameLst>
                                          <p:attrName>style.visibility</p:attrName>
                                        </p:attrNameLst>
                                      </p:cBhvr>
                                      <p:to>
                                        <p:strVal val="hidden"/>
                                      </p:to>
                                    </p:set>
                                  </p:childTnLst>
                                </p:cTn>
                              </p:par>
                              <p:par>
                                <p:cTn id="369" presetID="2" presetClass="exit" presetSubtype="4" fill="hold" grpId="3" nodeType="withEffect">
                                  <p:stCondLst>
                                    <p:cond delay="0"/>
                                  </p:stCondLst>
                                  <p:childTnLst>
                                    <p:anim calcmode="lin" valueType="num">
                                      <p:cBhvr additive="base">
                                        <p:cTn id="370" dur="3000"/>
                                        <p:tgtEl>
                                          <p:spTgt spid="18"/>
                                        </p:tgtEl>
                                        <p:attrNameLst>
                                          <p:attrName>ppt_x</p:attrName>
                                        </p:attrNameLst>
                                      </p:cBhvr>
                                      <p:tavLst>
                                        <p:tav tm="0">
                                          <p:val>
                                            <p:strVal val="ppt_x"/>
                                          </p:val>
                                        </p:tav>
                                        <p:tav tm="100000">
                                          <p:val>
                                            <p:strVal val="ppt_x"/>
                                          </p:val>
                                        </p:tav>
                                      </p:tavLst>
                                    </p:anim>
                                    <p:anim calcmode="lin" valueType="num">
                                      <p:cBhvr additive="base">
                                        <p:cTn id="371" dur="3000"/>
                                        <p:tgtEl>
                                          <p:spTgt spid="18"/>
                                        </p:tgtEl>
                                        <p:attrNameLst>
                                          <p:attrName>ppt_y</p:attrName>
                                        </p:attrNameLst>
                                      </p:cBhvr>
                                      <p:tavLst>
                                        <p:tav tm="0">
                                          <p:val>
                                            <p:strVal val="ppt_y"/>
                                          </p:val>
                                        </p:tav>
                                        <p:tav tm="100000">
                                          <p:val>
                                            <p:strVal val="1+ppt_h/2"/>
                                          </p:val>
                                        </p:tav>
                                      </p:tavLst>
                                    </p:anim>
                                    <p:set>
                                      <p:cBhvr>
                                        <p:cTn id="372" dur="1" fill="hold">
                                          <p:stCondLst>
                                            <p:cond delay="2999"/>
                                          </p:stCondLst>
                                        </p:cTn>
                                        <p:tgtEl>
                                          <p:spTgt spid="18"/>
                                        </p:tgtEl>
                                        <p:attrNameLst>
                                          <p:attrName>style.visibility</p:attrName>
                                        </p:attrNameLst>
                                      </p:cBhvr>
                                      <p:to>
                                        <p:strVal val="hidden"/>
                                      </p:to>
                                    </p:set>
                                  </p:childTnLst>
                                </p:cTn>
                              </p:par>
                              <p:par>
                                <p:cTn id="373" presetID="2" presetClass="exit" presetSubtype="1" fill="hold" grpId="3" nodeType="withEffect">
                                  <p:stCondLst>
                                    <p:cond delay="0"/>
                                  </p:stCondLst>
                                  <p:childTnLst>
                                    <p:anim calcmode="lin" valueType="num">
                                      <p:cBhvr additive="base">
                                        <p:cTn id="374" dur="3000"/>
                                        <p:tgtEl>
                                          <p:spTgt spid="19"/>
                                        </p:tgtEl>
                                        <p:attrNameLst>
                                          <p:attrName>ppt_x</p:attrName>
                                        </p:attrNameLst>
                                      </p:cBhvr>
                                      <p:tavLst>
                                        <p:tav tm="0">
                                          <p:val>
                                            <p:strVal val="ppt_x"/>
                                          </p:val>
                                        </p:tav>
                                        <p:tav tm="100000">
                                          <p:val>
                                            <p:strVal val="ppt_x"/>
                                          </p:val>
                                        </p:tav>
                                      </p:tavLst>
                                    </p:anim>
                                    <p:anim calcmode="lin" valueType="num">
                                      <p:cBhvr additive="base">
                                        <p:cTn id="375" dur="3000"/>
                                        <p:tgtEl>
                                          <p:spTgt spid="19"/>
                                        </p:tgtEl>
                                        <p:attrNameLst>
                                          <p:attrName>ppt_y</p:attrName>
                                        </p:attrNameLst>
                                      </p:cBhvr>
                                      <p:tavLst>
                                        <p:tav tm="0">
                                          <p:val>
                                            <p:strVal val="ppt_y"/>
                                          </p:val>
                                        </p:tav>
                                        <p:tav tm="100000">
                                          <p:val>
                                            <p:strVal val="0-ppt_h/2"/>
                                          </p:val>
                                        </p:tav>
                                      </p:tavLst>
                                    </p:anim>
                                    <p:set>
                                      <p:cBhvr>
                                        <p:cTn id="376" dur="1" fill="hold">
                                          <p:stCondLst>
                                            <p:cond delay="2999"/>
                                          </p:stCondLst>
                                        </p:cTn>
                                        <p:tgtEl>
                                          <p:spTgt spid="19"/>
                                        </p:tgtEl>
                                        <p:attrNameLst>
                                          <p:attrName>style.visibility</p:attrName>
                                        </p:attrNameLst>
                                      </p:cBhvr>
                                      <p:to>
                                        <p:strVal val="hidden"/>
                                      </p:to>
                                    </p:set>
                                  </p:childTnLst>
                                </p:cTn>
                              </p:par>
                              <p:par>
                                <p:cTn id="377" presetID="2" presetClass="exit" presetSubtype="1" fill="hold" grpId="3" nodeType="withEffect">
                                  <p:stCondLst>
                                    <p:cond delay="0"/>
                                  </p:stCondLst>
                                  <p:childTnLst>
                                    <p:anim calcmode="lin" valueType="num">
                                      <p:cBhvr additive="base">
                                        <p:cTn id="378" dur="3000"/>
                                        <p:tgtEl>
                                          <p:spTgt spid="20"/>
                                        </p:tgtEl>
                                        <p:attrNameLst>
                                          <p:attrName>ppt_x</p:attrName>
                                        </p:attrNameLst>
                                      </p:cBhvr>
                                      <p:tavLst>
                                        <p:tav tm="0">
                                          <p:val>
                                            <p:strVal val="ppt_x"/>
                                          </p:val>
                                        </p:tav>
                                        <p:tav tm="100000">
                                          <p:val>
                                            <p:strVal val="ppt_x"/>
                                          </p:val>
                                        </p:tav>
                                      </p:tavLst>
                                    </p:anim>
                                    <p:anim calcmode="lin" valueType="num">
                                      <p:cBhvr additive="base">
                                        <p:cTn id="379" dur="3000"/>
                                        <p:tgtEl>
                                          <p:spTgt spid="20"/>
                                        </p:tgtEl>
                                        <p:attrNameLst>
                                          <p:attrName>ppt_y</p:attrName>
                                        </p:attrNameLst>
                                      </p:cBhvr>
                                      <p:tavLst>
                                        <p:tav tm="0">
                                          <p:val>
                                            <p:strVal val="ppt_y"/>
                                          </p:val>
                                        </p:tav>
                                        <p:tav tm="100000">
                                          <p:val>
                                            <p:strVal val="0-ppt_h/2"/>
                                          </p:val>
                                        </p:tav>
                                      </p:tavLst>
                                    </p:anim>
                                    <p:set>
                                      <p:cBhvr>
                                        <p:cTn id="380" dur="1" fill="hold">
                                          <p:stCondLst>
                                            <p:cond delay="2999"/>
                                          </p:stCondLst>
                                        </p:cTn>
                                        <p:tgtEl>
                                          <p:spTgt spid="20"/>
                                        </p:tgtEl>
                                        <p:attrNameLst>
                                          <p:attrName>style.visibility</p:attrName>
                                        </p:attrNameLst>
                                      </p:cBhvr>
                                      <p:to>
                                        <p:strVal val="hidden"/>
                                      </p:to>
                                    </p:set>
                                  </p:childTnLst>
                                </p:cTn>
                              </p:par>
                              <p:par>
                                <p:cTn id="381" presetID="2" presetClass="exit" presetSubtype="1" fill="hold" grpId="3" nodeType="withEffect">
                                  <p:stCondLst>
                                    <p:cond delay="0"/>
                                  </p:stCondLst>
                                  <p:childTnLst>
                                    <p:anim calcmode="lin" valueType="num">
                                      <p:cBhvr additive="base">
                                        <p:cTn id="382" dur="3000"/>
                                        <p:tgtEl>
                                          <p:spTgt spid="21"/>
                                        </p:tgtEl>
                                        <p:attrNameLst>
                                          <p:attrName>ppt_x</p:attrName>
                                        </p:attrNameLst>
                                      </p:cBhvr>
                                      <p:tavLst>
                                        <p:tav tm="0">
                                          <p:val>
                                            <p:strVal val="ppt_x"/>
                                          </p:val>
                                        </p:tav>
                                        <p:tav tm="100000">
                                          <p:val>
                                            <p:strVal val="ppt_x"/>
                                          </p:val>
                                        </p:tav>
                                      </p:tavLst>
                                    </p:anim>
                                    <p:anim calcmode="lin" valueType="num">
                                      <p:cBhvr additive="base">
                                        <p:cTn id="383" dur="3000"/>
                                        <p:tgtEl>
                                          <p:spTgt spid="21"/>
                                        </p:tgtEl>
                                        <p:attrNameLst>
                                          <p:attrName>ppt_y</p:attrName>
                                        </p:attrNameLst>
                                      </p:cBhvr>
                                      <p:tavLst>
                                        <p:tav tm="0">
                                          <p:val>
                                            <p:strVal val="ppt_y"/>
                                          </p:val>
                                        </p:tav>
                                        <p:tav tm="100000">
                                          <p:val>
                                            <p:strVal val="0-ppt_h/2"/>
                                          </p:val>
                                        </p:tav>
                                      </p:tavLst>
                                    </p:anim>
                                    <p:set>
                                      <p:cBhvr>
                                        <p:cTn id="384" dur="1" fill="hold">
                                          <p:stCondLst>
                                            <p:cond delay="2999"/>
                                          </p:stCondLst>
                                        </p:cTn>
                                        <p:tgtEl>
                                          <p:spTgt spid="21"/>
                                        </p:tgtEl>
                                        <p:attrNameLst>
                                          <p:attrName>style.visibility</p:attrName>
                                        </p:attrNameLst>
                                      </p:cBhvr>
                                      <p:to>
                                        <p:strVal val="hidden"/>
                                      </p:to>
                                    </p:set>
                                  </p:childTnLst>
                                </p:cTn>
                              </p:par>
                              <p:par>
                                <p:cTn id="385" presetID="2" presetClass="exit" presetSubtype="1" fill="hold" grpId="3" nodeType="withEffect">
                                  <p:stCondLst>
                                    <p:cond delay="0"/>
                                  </p:stCondLst>
                                  <p:childTnLst>
                                    <p:anim calcmode="lin" valueType="num">
                                      <p:cBhvr additive="base">
                                        <p:cTn id="386" dur="3000"/>
                                        <p:tgtEl>
                                          <p:spTgt spid="22"/>
                                        </p:tgtEl>
                                        <p:attrNameLst>
                                          <p:attrName>ppt_x</p:attrName>
                                        </p:attrNameLst>
                                      </p:cBhvr>
                                      <p:tavLst>
                                        <p:tav tm="0">
                                          <p:val>
                                            <p:strVal val="ppt_x"/>
                                          </p:val>
                                        </p:tav>
                                        <p:tav tm="100000">
                                          <p:val>
                                            <p:strVal val="ppt_x"/>
                                          </p:val>
                                        </p:tav>
                                      </p:tavLst>
                                    </p:anim>
                                    <p:anim calcmode="lin" valueType="num">
                                      <p:cBhvr additive="base">
                                        <p:cTn id="387" dur="3000"/>
                                        <p:tgtEl>
                                          <p:spTgt spid="22"/>
                                        </p:tgtEl>
                                        <p:attrNameLst>
                                          <p:attrName>ppt_y</p:attrName>
                                        </p:attrNameLst>
                                      </p:cBhvr>
                                      <p:tavLst>
                                        <p:tav tm="0">
                                          <p:val>
                                            <p:strVal val="ppt_y"/>
                                          </p:val>
                                        </p:tav>
                                        <p:tav tm="100000">
                                          <p:val>
                                            <p:strVal val="0-ppt_h/2"/>
                                          </p:val>
                                        </p:tav>
                                      </p:tavLst>
                                    </p:anim>
                                    <p:set>
                                      <p:cBhvr>
                                        <p:cTn id="388" dur="1" fill="hold">
                                          <p:stCondLst>
                                            <p:cond delay="2999"/>
                                          </p:stCondLst>
                                        </p:cTn>
                                        <p:tgtEl>
                                          <p:spTgt spid="22"/>
                                        </p:tgtEl>
                                        <p:attrNameLst>
                                          <p:attrName>style.visibility</p:attrName>
                                        </p:attrNameLst>
                                      </p:cBhvr>
                                      <p:to>
                                        <p:strVal val="hidden"/>
                                      </p:to>
                                    </p:set>
                                  </p:childTnLst>
                                </p:cTn>
                              </p:par>
                              <p:par>
                                <p:cTn id="389" presetID="2" presetClass="exit" presetSubtype="1" fill="hold" grpId="3" nodeType="withEffect">
                                  <p:stCondLst>
                                    <p:cond delay="0"/>
                                  </p:stCondLst>
                                  <p:childTnLst>
                                    <p:anim calcmode="lin" valueType="num">
                                      <p:cBhvr additive="base">
                                        <p:cTn id="390" dur="3000"/>
                                        <p:tgtEl>
                                          <p:spTgt spid="23"/>
                                        </p:tgtEl>
                                        <p:attrNameLst>
                                          <p:attrName>ppt_x</p:attrName>
                                        </p:attrNameLst>
                                      </p:cBhvr>
                                      <p:tavLst>
                                        <p:tav tm="0">
                                          <p:val>
                                            <p:strVal val="ppt_x"/>
                                          </p:val>
                                        </p:tav>
                                        <p:tav tm="100000">
                                          <p:val>
                                            <p:strVal val="ppt_x"/>
                                          </p:val>
                                        </p:tav>
                                      </p:tavLst>
                                    </p:anim>
                                    <p:anim calcmode="lin" valueType="num">
                                      <p:cBhvr additive="base">
                                        <p:cTn id="391" dur="3000"/>
                                        <p:tgtEl>
                                          <p:spTgt spid="23"/>
                                        </p:tgtEl>
                                        <p:attrNameLst>
                                          <p:attrName>ppt_y</p:attrName>
                                        </p:attrNameLst>
                                      </p:cBhvr>
                                      <p:tavLst>
                                        <p:tav tm="0">
                                          <p:val>
                                            <p:strVal val="ppt_y"/>
                                          </p:val>
                                        </p:tav>
                                        <p:tav tm="100000">
                                          <p:val>
                                            <p:strVal val="0-ppt_h/2"/>
                                          </p:val>
                                        </p:tav>
                                      </p:tavLst>
                                    </p:anim>
                                    <p:set>
                                      <p:cBhvr>
                                        <p:cTn id="392" dur="1" fill="hold">
                                          <p:stCondLst>
                                            <p:cond delay="2999"/>
                                          </p:stCondLst>
                                        </p:cTn>
                                        <p:tgtEl>
                                          <p:spTgt spid="23"/>
                                        </p:tgtEl>
                                        <p:attrNameLst>
                                          <p:attrName>style.visibility</p:attrName>
                                        </p:attrNameLst>
                                      </p:cBhvr>
                                      <p:to>
                                        <p:strVal val="hidden"/>
                                      </p:to>
                                    </p:set>
                                  </p:childTnLst>
                                </p:cTn>
                              </p:par>
                              <p:par>
                                <p:cTn id="393" presetID="2" presetClass="exit" presetSubtype="1" fill="hold" grpId="3" nodeType="withEffect">
                                  <p:stCondLst>
                                    <p:cond delay="0"/>
                                  </p:stCondLst>
                                  <p:childTnLst>
                                    <p:anim calcmode="lin" valueType="num">
                                      <p:cBhvr additive="base">
                                        <p:cTn id="394" dur="3000"/>
                                        <p:tgtEl>
                                          <p:spTgt spid="24"/>
                                        </p:tgtEl>
                                        <p:attrNameLst>
                                          <p:attrName>ppt_x</p:attrName>
                                        </p:attrNameLst>
                                      </p:cBhvr>
                                      <p:tavLst>
                                        <p:tav tm="0">
                                          <p:val>
                                            <p:strVal val="ppt_x"/>
                                          </p:val>
                                        </p:tav>
                                        <p:tav tm="100000">
                                          <p:val>
                                            <p:strVal val="ppt_x"/>
                                          </p:val>
                                        </p:tav>
                                      </p:tavLst>
                                    </p:anim>
                                    <p:anim calcmode="lin" valueType="num">
                                      <p:cBhvr additive="base">
                                        <p:cTn id="395" dur="3000"/>
                                        <p:tgtEl>
                                          <p:spTgt spid="24"/>
                                        </p:tgtEl>
                                        <p:attrNameLst>
                                          <p:attrName>ppt_y</p:attrName>
                                        </p:attrNameLst>
                                      </p:cBhvr>
                                      <p:tavLst>
                                        <p:tav tm="0">
                                          <p:val>
                                            <p:strVal val="ppt_y"/>
                                          </p:val>
                                        </p:tav>
                                        <p:tav tm="100000">
                                          <p:val>
                                            <p:strVal val="0-ppt_h/2"/>
                                          </p:val>
                                        </p:tav>
                                      </p:tavLst>
                                    </p:anim>
                                    <p:set>
                                      <p:cBhvr>
                                        <p:cTn id="396" dur="1" fill="hold">
                                          <p:stCondLst>
                                            <p:cond delay="2999"/>
                                          </p:stCondLst>
                                        </p:cTn>
                                        <p:tgtEl>
                                          <p:spTgt spid="24"/>
                                        </p:tgtEl>
                                        <p:attrNameLst>
                                          <p:attrName>style.visibility</p:attrName>
                                        </p:attrNameLst>
                                      </p:cBhvr>
                                      <p:to>
                                        <p:strVal val="hidden"/>
                                      </p:to>
                                    </p:set>
                                  </p:childTnLst>
                                </p:cTn>
                              </p:par>
                              <p:par>
                                <p:cTn id="397" presetID="2" presetClass="exit" presetSubtype="1" fill="hold" grpId="3" nodeType="withEffect">
                                  <p:stCondLst>
                                    <p:cond delay="0"/>
                                  </p:stCondLst>
                                  <p:childTnLst>
                                    <p:anim calcmode="lin" valueType="num">
                                      <p:cBhvr additive="base">
                                        <p:cTn id="398" dur="3000"/>
                                        <p:tgtEl>
                                          <p:spTgt spid="25"/>
                                        </p:tgtEl>
                                        <p:attrNameLst>
                                          <p:attrName>ppt_x</p:attrName>
                                        </p:attrNameLst>
                                      </p:cBhvr>
                                      <p:tavLst>
                                        <p:tav tm="0">
                                          <p:val>
                                            <p:strVal val="ppt_x"/>
                                          </p:val>
                                        </p:tav>
                                        <p:tav tm="100000">
                                          <p:val>
                                            <p:strVal val="ppt_x"/>
                                          </p:val>
                                        </p:tav>
                                      </p:tavLst>
                                    </p:anim>
                                    <p:anim calcmode="lin" valueType="num">
                                      <p:cBhvr additive="base">
                                        <p:cTn id="399" dur="3000"/>
                                        <p:tgtEl>
                                          <p:spTgt spid="25"/>
                                        </p:tgtEl>
                                        <p:attrNameLst>
                                          <p:attrName>ppt_y</p:attrName>
                                        </p:attrNameLst>
                                      </p:cBhvr>
                                      <p:tavLst>
                                        <p:tav tm="0">
                                          <p:val>
                                            <p:strVal val="ppt_y"/>
                                          </p:val>
                                        </p:tav>
                                        <p:tav tm="100000">
                                          <p:val>
                                            <p:strVal val="0-ppt_h/2"/>
                                          </p:val>
                                        </p:tav>
                                      </p:tavLst>
                                    </p:anim>
                                    <p:set>
                                      <p:cBhvr>
                                        <p:cTn id="400" dur="1" fill="hold">
                                          <p:stCondLst>
                                            <p:cond delay="2999"/>
                                          </p:stCondLst>
                                        </p:cTn>
                                        <p:tgtEl>
                                          <p:spTgt spid="25"/>
                                        </p:tgtEl>
                                        <p:attrNameLst>
                                          <p:attrName>style.visibility</p:attrName>
                                        </p:attrNameLst>
                                      </p:cBhvr>
                                      <p:to>
                                        <p:strVal val="hidden"/>
                                      </p:to>
                                    </p:set>
                                  </p:childTnLst>
                                </p:cTn>
                              </p:par>
                              <p:par>
                                <p:cTn id="401" presetID="2" presetClass="exit" presetSubtype="1" fill="hold" grpId="3" nodeType="withEffect">
                                  <p:stCondLst>
                                    <p:cond delay="0"/>
                                  </p:stCondLst>
                                  <p:childTnLst>
                                    <p:anim calcmode="lin" valueType="num">
                                      <p:cBhvr additive="base">
                                        <p:cTn id="402" dur="3000"/>
                                        <p:tgtEl>
                                          <p:spTgt spid="26"/>
                                        </p:tgtEl>
                                        <p:attrNameLst>
                                          <p:attrName>ppt_x</p:attrName>
                                        </p:attrNameLst>
                                      </p:cBhvr>
                                      <p:tavLst>
                                        <p:tav tm="0">
                                          <p:val>
                                            <p:strVal val="ppt_x"/>
                                          </p:val>
                                        </p:tav>
                                        <p:tav tm="100000">
                                          <p:val>
                                            <p:strVal val="ppt_x"/>
                                          </p:val>
                                        </p:tav>
                                      </p:tavLst>
                                    </p:anim>
                                    <p:anim calcmode="lin" valueType="num">
                                      <p:cBhvr additive="base">
                                        <p:cTn id="403" dur="3000"/>
                                        <p:tgtEl>
                                          <p:spTgt spid="26"/>
                                        </p:tgtEl>
                                        <p:attrNameLst>
                                          <p:attrName>ppt_y</p:attrName>
                                        </p:attrNameLst>
                                      </p:cBhvr>
                                      <p:tavLst>
                                        <p:tav tm="0">
                                          <p:val>
                                            <p:strVal val="ppt_y"/>
                                          </p:val>
                                        </p:tav>
                                        <p:tav tm="100000">
                                          <p:val>
                                            <p:strVal val="0-ppt_h/2"/>
                                          </p:val>
                                        </p:tav>
                                      </p:tavLst>
                                    </p:anim>
                                    <p:set>
                                      <p:cBhvr>
                                        <p:cTn id="404" dur="1" fill="hold">
                                          <p:stCondLst>
                                            <p:cond delay="2999"/>
                                          </p:stCondLst>
                                        </p:cTn>
                                        <p:tgtEl>
                                          <p:spTgt spid="26"/>
                                        </p:tgtEl>
                                        <p:attrNameLst>
                                          <p:attrName>style.visibility</p:attrName>
                                        </p:attrNameLst>
                                      </p:cBhvr>
                                      <p:to>
                                        <p:strVal val="hidden"/>
                                      </p:to>
                                    </p:set>
                                  </p:childTnLst>
                                </p:cTn>
                              </p:par>
                              <p:par>
                                <p:cTn id="405" presetID="2" presetClass="exit" presetSubtype="1" fill="hold" grpId="3" nodeType="withEffect">
                                  <p:stCondLst>
                                    <p:cond delay="0"/>
                                  </p:stCondLst>
                                  <p:childTnLst>
                                    <p:anim calcmode="lin" valueType="num">
                                      <p:cBhvr additive="base">
                                        <p:cTn id="406" dur="3000"/>
                                        <p:tgtEl>
                                          <p:spTgt spid="27"/>
                                        </p:tgtEl>
                                        <p:attrNameLst>
                                          <p:attrName>ppt_x</p:attrName>
                                        </p:attrNameLst>
                                      </p:cBhvr>
                                      <p:tavLst>
                                        <p:tav tm="0">
                                          <p:val>
                                            <p:strVal val="ppt_x"/>
                                          </p:val>
                                        </p:tav>
                                        <p:tav tm="100000">
                                          <p:val>
                                            <p:strVal val="ppt_x"/>
                                          </p:val>
                                        </p:tav>
                                      </p:tavLst>
                                    </p:anim>
                                    <p:anim calcmode="lin" valueType="num">
                                      <p:cBhvr additive="base">
                                        <p:cTn id="407" dur="3000"/>
                                        <p:tgtEl>
                                          <p:spTgt spid="27"/>
                                        </p:tgtEl>
                                        <p:attrNameLst>
                                          <p:attrName>ppt_y</p:attrName>
                                        </p:attrNameLst>
                                      </p:cBhvr>
                                      <p:tavLst>
                                        <p:tav tm="0">
                                          <p:val>
                                            <p:strVal val="ppt_y"/>
                                          </p:val>
                                        </p:tav>
                                        <p:tav tm="100000">
                                          <p:val>
                                            <p:strVal val="0-ppt_h/2"/>
                                          </p:val>
                                        </p:tav>
                                      </p:tavLst>
                                    </p:anim>
                                    <p:set>
                                      <p:cBhvr>
                                        <p:cTn id="408" dur="1" fill="hold">
                                          <p:stCondLst>
                                            <p:cond delay="2999"/>
                                          </p:stCondLst>
                                        </p:cTn>
                                        <p:tgtEl>
                                          <p:spTgt spid="27"/>
                                        </p:tgtEl>
                                        <p:attrNameLst>
                                          <p:attrName>style.visibility</p:attrName>
                                        </p:attrNameLst>
                                      </p:cBhvr>
                                      <p:to>
                                        <p:strVal val="hidden"/>
                                      </p:to>
                                    </p:set>
                                  </p:childTnLst>
                                </p:cTn>
                              </p:par>
                              <p:par>
                                <p:cTn id="409" presetID="2" presetClass="exit" presetSubtype="1" fill="hold" grpId="3" nodeType="withEffect">
                                  <p:stCondLst>
                                    <p:cond delay="0"/>
                                  </p:stCondLst>
                                  <p:childTnLst>
                                    <p:anim calcmode="lin" valueType="num">
                                      <p:cBhvr additive="base">
                                        <p:cTn id="410" dur="3000"/>
                                        <p:tgtEl>
                                          <p:spTgt spid="28"/>
                                        </p:tgtEl>
                                        <p:attrNameLst>
                                          <p:attrName>ppt_x</p:attrName>
                                        </p:attrNameLst>
                                      </p:cBhvr>
                                      <p:tavLst>
                                        <p:tav tm="0">
                                          <p:val>
                                            <p:strVal val="ppt_x"/>
                                          </p:val>
                                        </p:tav>
                                        <p:tav tm="100000">
                                          <p:val>
                                            <p:strVal val="ppt_x"/>
                                          </p:val>
                                        </p:tav>
                                      </p:tavLst>
                                    </p:anim>
                                    <p:anim calcmode="lin" valueType="num">
                                      <p:cBhvr additive="base">
                                        <p:cTn id="411" dur="3000"/>
                                        <p:tgtEl>
                                          <p:spTgt spid="28"/>
                                        </p:tgtEl>
                                        <p:attrNameLst>
                                          <p:attrName>ppt_y</p:attrName>
                                        </p:attrNameLst>
                                      </p:cBhvr>
                                      <p:tavLst>
                                        <p:tav tm="0">
                                          <p:val>
                                            <p:strVal val="ppt_y"/>
                                          </p:val>
                                        </p:tav>
                                        <p:tav tm="100000">
                                          <p:val>
                                            <p:strVal val="0-ppt_h/2"/>
                                          </p:val>
                                        </p:tav>
                                      </p:tavLst>
                                    </p:anim>
                                    <p:set>
                                      <p:cBhvr>
                                        <p:cTn id="412" dur="1" fill="hold">
                                          <p:stCondLst>
                                            <p:cond delay="2999"/>
                                          </p:stCondLst>
                                        </p:cTn>
                                        <p:tgtEl>
                                          <p:spTgt spid="28"/>
                                        </p:tgtEl>
                                        <p:attrNameLst>
                                          <p:attrName>style.visibility</p:attrName>
                                        </p:attrNameLst>
                                      </p:cBhvr>
                                      <p:to>
                                        <p:strVal val="hidden"/>
                                      </p:to>
                                    </p:set>
                                  </p:childTnLst>
                                </p:cTn>
                              </p:par>
                              <p:par>
                                <p:cTn id="413" presetID="2" presetClass="exit" presetSubtype="1" fill="hold" grpId="3" nodeType="withEffect">
                                  <p:stCondLst>
                                    <p:cond delay="0"/>
                                  </p:stCondLst>
                                  <p:childTnLst>
                                    <p:anim calcmode="lin" valueType="num">
                                      <p:cBhvr additive="base">
                                        <p:cTn id="414" dur="3000"/>
                                        <p:tgtEl>
                                          <p:spTgt spid="29"/>
                                        </p:tgtEl>
                                        <p:attrNameLst>
                                          <p:attrName>ppt_x</p:attrName>
                                        </p:attrNameLst>
                                      </p:cBhvr>
                                      <p:tavLst>
                                        <p:tav tm="0">
                                          <p:val>
                                            <p:strVal val="ppt_x"/>
                                          </p:val>
                                        </p:tav>
                                        <p:tav tm="100000">
                                          <p:val>
                                            <p:strVal val="ppt_x"/>
                                          </p:val>
                                        </p:tav>
                                      </p:tavLst>
                                    </p:anim>
                                    <p:anim calcmode="lin" valueType="num">
                                      <p:cBhvr additive="base">
                                        <p:cTn id="415" dur="3000"/>
                                        <p:tgtEl>
                                          <p:spTgt spid="29"/>
                                        </p:tgtEl>
                                        <p:attrNameLst>
                                          <p:attrName>ppt_y</p:attrName>
                                        </p:attrNameLst>
                                      </p:cBhvr>
                                      <p:tavLst>
                                        <p:tav tm="0">
                                          <p:val>
                                            <p:strVal val="ppt_y"/>
                                          </p:val>
                                        </p:tav>
                                        <p:tav tm="100000">
                                          <p:val>
                                            <p:strVal val="0-ppt_h/2"/>
                                          </p:val>
                                        </p:tav>
                                      </p:tavLst>
                                    </p:anim>
                                    <p:set>
                                      <p:cBhvr>
                                        <p:cTn id="416" dur="1" fill="hold">
                                          <p:stCondLst>
                                            <p:cond delay="2999"/>
                                          </p:stCondLst>
                                        </p:cTn>
                                        <p:tgtEl>
                                          <p:spTgt spid="29"/>
                                        </p:tgtEl>
                                        <p:attrNameLst>
                                          <p:attrName>style.visibility</p:attrName>
                                        </p:attrNameLst>
                                      </p:cBhvr>
                                      <p:to>
                                        <p:strVal val="hidden"/>
                                      </p:to>
                                    </p:set>
                                  </p:childTnLst>
                                </p:cTn>
                              </p:par>
                              <p:par>
                                <p:cTn id="417" presetID="2" presetClass="exit" presetSubtype="1" fill="hold" grpId="3" nodeType="withEffect">
                                  <p:stCondLst>
                                    <p:cond delay="0"/>
                                  </p:stCondLst>
                                  <p:childTnLst>
                                    <p:anim calcmode="lin" valueType="num">
                                      <p:cBhvr additive="base">
                                        <p:cTn id="418" dur="3000"/>
                                        <p:tgtEl>
                                          <p:spTgt spid="30"/>
                                        </p:tgtEl>
                                        <p:attrNameLst>
                                          <p:attrName>ppt_x</p:attrName>
                                        </p:attrNameLst>
                                      </p:cBhvr>
                                      <p:tavLst>
                                        <p:tav tm="0">
                                          <p:val>
                                            <p:strVal val="ppt_x"/>
                                          </p:val>
                                        </p:tav>
                                        <p:tav tm="100000">
                                          <p:val>
                                            <p:strVal val="ppt_x"/>
                                          </p:val>
                                        </p:tav>
                                      </p:tavLst>
                                    </p:anim>
                                    <p:anim calcmode="lin" valueType="num">
                                      <p:cBhvr additive="base">
                                        <p:cTn id="419" dur="3000"/>
                                        <p:tgtEl>
                                          <p:spTgt spid="30"/>
                                        </p:tgtEl>
                                        <p:attrNameLst>
                                          <p:attrName>ppt_y</p:attrName>
                                        </p:attrNameLst>
                                      </p:cBhvr>
                                      <p:tavLst>
                                        <p:tav tm="0">
                                          <p:val>
                                            <p:strVal val="ppt_y"/>
                                          </p:val>
                                        </p:tav>
                                        <p:tav tm="100000">
                                          <p:val>
                                            <p:strVal val="0-ppt_h/2"/>
                                          </p:val>
                                        </p:tav>
                                      </p:tavLst>
                                    </p:anim>
                                    <p:set>
                                      <p:cBhvr>
                                        <p:cTn id="420" dur="1" fill="hold">
                                          <p:stCondLst>
                                            <p:cond delay="2999"/>
                                          </p:stCondLst>
                                        </p:cTn>
                                        <p:tgtEl>
                                          <p:spTgt spid="30"/>
                                        </p:tgtEl>
                                        <p:attrNameLst>
                                          <p:attrName>style.visibility</p:attrName>
                                        </p:attrNameLst>
                                      </p:cBhvr>
                                      <p:to>
                                        <p:strVal val="hidden"/>
                                      </p:to>
                                    </p:set>
                                  </p:childTnLst>
                                </p:cTn>
                              </p:par>
                              <p:par>
                                <p:cTn id="421" presetID="2" presetClass="exit" presetSubtype="1" fill="hold" grpId="3" nodeType="withEffect">
                                  <p:stCondLst>
                                    <p:cond delay="0"/>
                                  </p:stCondLst>
                                  <p:childTnLst>
                                    <p:anim calcmode="lin" valueType="num">
                                      <p:cBhvr additive="base">
                                        <p:cTn id="422" dur="3000"/>
                                        <p:tgtEl>
                                          <p:spTgt spid="31"/>
                                        </p:tgtEl>
                                        <p:attrNameLst>
                                          <p:attrName>ppt_x</p:attrName>
                                        </p:attrNameLst>
                                      </p:cBhvr>
                                      <p:tavLst>
                                        <p:tav tm="0">
                                          <p:val>
                                            <p:strVal val="ppt_x"/>
                                          </p:val>
                                        </p:tav>
                                        <p:tav tm="100000">
                                          <p:val>
                                            <p:strVal val="ppt_x"/>
                                          </p:val>
                                        </p:tav>
                                      </p:tavLst>
                                    </p:anim>
                                    <p:anim calcmode="lin" valueType="num">
                                      <p:cBhvr additive="base">
                                        <p:cTn id="423" dur="3000"/>
                                        <p:tgtEl>
                                          <p:spTgt spid="31"/>
                                        </p:tgtEl>
                                        <p:attrNameLst>
                                          <p:attrName>ppt_y</p:attrName>
                                        </p:attrNameLst>
                                      </p:cBhvr>
                                      <p:tavLst>
                                        <p:tav tm="0">
                                          <p:val>
                                            <p:strVal val="ppt_y"/>
                                          </p:val>
                                        </p:tav>
                                        <p:tav tm="100000">
                                          <p:val>
                                            <p:strVal val="0-ppt_h/2"/>
                                          </p:val>
                                        </p:tav>
                                      </p:tavLst>
                                    </p:anim>
                                    <p:set>
                                      <p:cBhvr>
                                        <p:cTn id="424" dur="1" fill="hold">
                                          <p:stCondLst>
                                            <p:cond delay="2999"/>
                                          </p:stCondLst>
                                        </p:cTn>
                                        <p:tgtEl>
                                          <p:spTgt spid="31"/>
                                        </p:tgtEl>
                                        <p:attrNameLst>
                                          <p:attrName>style.visibility</p:attrName>
                                        </p:attrNameLst>
                                      </p:cBhvr>
                                      <p:to>
                                        <p:strVal val="hidden"/>
                                      </p:to>
                                    </p:set>
                                  </p:childTnLst>
                                </p:cTn>
                              </p:par>
                              <p:par>
                                <p:cTn id="425" presetID="2" presetClass="exit" presetSubtype="1" fill="hold" grpId="3" nodeType="withEffect">
                                  <p:stCondLst>
                                    <p:cond delay="0"/>
                                  </p:stCondLst>
                                  <p:childTnLst>
                                    <p:anim calcmode="lin" valueType="num">
                                      <p:cBhvr additive="base">
                                        <p:cTn id="426" dur="3000"/>
                                        <p:tgtEl>
                                          <p:spTgt spid="32"/>
                                        </p:tgtEl>
                                        <p:attrNameLst>
                                          <p:attrName>ppt_x</p:attrName>
                                        </p:attrNameLst>
                                      </p:cBhvr>
                                      <p:tavLst>
                                        <p:tav tm="0">
                                          <p:val>
                                            <p:strVal val="ppt_x"/>
                                          </p:val>
                                        </p:tav>
                                        <p:tav tm="100000">
                                          <p:val>
                                            <p:strVal val="ppt_x"/>
                                          </p:val>
                                        </p:tav>
                                      </p:tavLst>
                                    </p:anim>
                                    <p:anim calcmode="lin" valueType="num">
                                      <p:cBhvr additive="base">
                                        <p:cTn id="427" dur="3000"/>
                                        <p:tgtEl>
                                          <p:spTgt spid="32"/>
                                        </p:tgtEl>
                                        <p:attrNameLst>
                                          <p:attrName>ppt_y</p:attrName>
                                        </p:attrNameLst>
                                      </p:cBhvr>
                                      <p:tavLst>
                                        <p:tav tm="0">
                                          <p:val>
                                            <p:strVal val="ppt_y"/>
                                          </p:val>
                                        </p:tav>
                                        <p:tav tm="100000">
                                          <p:val>
                                            <p:strVal val="0-ppt_h/2"/>
                                          </p:val>
                                        </p:tav>
                                      </p:tavLst>
                                    </p:anim>
                                    <p:set>
                                      <p:cBhvr>
                                        <p:cTn id="428" dur="1" fill="hold">
                                          <p:stCondLst>
                                            <p:cond delay="2999"/>
                                          </p:stCondLst>
                                        </p:cTn>
                                        <p:tgtEl>
                                          <p:spTgt spid="32"/>
                                        </p:tgtEl>
                                        <p:attrNameLst>
                                          <p:attrName>style.visibility</p:attrName>
                                        </p:attrNameLst>
                                      </p:cBhvr>
                                      <p:to>
                                        <p:strVal val="hidden"/>
                                      </p:to>
                                    </p:set>
                                  </p:childTnLst>
                                </p:cTn>
                              </p:par>
                              <p:par>
                                <p:cTn id="429" presetID="8" presetClass="emph" presetSubtype="0" fill="hold" grpId="4" nodeType="withEffect">
                                  <p:stCondLst>
                                    <p:cond delay="0"/>
                                  </p:stCondLst>
                                  <p:childTnLst>
                                    <p:animRot by="21600000">
                                      <p:cBhvr>
                                        <p:cTn id="430" dur="3000" fill="hold"/>
                                        <p:tgtEl>
                                          <p:spTgt spid="5"/>
                                        </p:tgtEl>
                                        <p:attrNameLst>
                                          <p:attrName>r</p:attrName>
                                        </p:attrNameLst>
                                      </p:cBhvr>
                                    </p:animRot>
                                  </p:childTnLst>
                                </p:cTn>
                              </p:par>
                              <p:par>
                                <p:cTn id="431" presetID="8" presetClass="emph" presetSubtype="0" fill="hold" grpId="4" nodeType="withEffect">
                                  <p:stCondLst>
                                    <p:cond delay="0"/>
                                  </p:stCondLst>
                                  <p:childTnLst>
                                    <p:animRot by="21600000">
                                      <p:cBhvr>
                                        <p:cTn id="432" dur="3000" fill="hold"/>
                                        <p:tgtEl>
                                          <p:spTgt spid="6"/>
                                        </p:tgtEl>
                                        <p:attrNameLst>
                                          <p:attrName>r</p:attrName>
                                        </p:attrNameLst>
                                      </p:cBhvr>
                                    </p:animRot>
                                  </p:childTnLst>
                                </p:cTn>
                              </p:par>
                              <p:par>
                                <p:cTn id="433" presetID="8" presetClass="emph" presetSubtype="0" fill="hold" grpId="4" nodeType="withEffect">
                                  <p:stCondLst>
                                    <p:cond delay="0"/>
                                  </p:stCondLst>
                                  <p:childTnLst>
                                    <p:animRot by="21600000">
                                      <p:cBhvr>
                                        <p:cTn id="434" dur="3000" fill="hold"/>
                                        <p:tgtEl>
                                          <p:spTgt spid="7"/>
                                        </p:tgtEl>
                                        <p:attrNameLst>
                                          <p:attrName>r</p:attrName>
                                        </p:attrNameLst>
                                      </p:cBhvr>
                                    </p:animRot>
                                  </p:childTnLst>
                                </p:cTn>
                              </p:par>
                              <p:par>
                                <p:cTn id="435" presetID="8" presetClass="emph" presetSubtype="0" fill="hold" grpId="4" nodeType="withEffect">
                                  <p:stCondLst>
                                    <p:cond delay="0"/>
                                  </p:stCondLst>
                                  <p:childTnLst>
                                    <p:animRot by="21600000">
                                      <p:cBhvr>
                                        <p:cTn id="436" dur="3000" fill="hold"/>
                                        <p:tgtEl>
                                          <p:spTgt spid="8"/>
                                        </p:tgtEl>
                                        <p:attrNameLst>
                                          <p:attrName>r</p:attrName>
                                        </p:attrNameLst>
                                      </p:cBhvr>
                                    </p:animRot>
                                  </p:childTnLst>
                                </p:cTn>
                              </p:par>
                              <p:par>
                                <p:cTn id="437" presetID="8" presetClass="emph" presetSubtype="0" fill="hold" grpId="4" nodeType="withEffect">
                                  <p:stCondLst>
                                    <p:cond delay="0"/>
                                  </p:stCondLst>
                                  <p:childTnLst>
                                    <p:animRot by="21600000">
                                      <p:cBhvr>
                                        <p:cTn id="438" dur="3000" fill="hold"/>
                                        <p:tgtEl>
                                          <p:spTgt spid="9"/>
                                        </p:tgtEl>
                                        <p:attrNameLst>
                                          <p:attrName>r</p:attrName>
                                        </p:attrNameLst>
                                      </p:cBhvr>
                                    </p:animRot>
                                  </p:childTnLst>
                                </p:cTn>
                              </p:par>
                              <p:par>
                                <p:cTn id="439" presetID="8" presetClass="emph" presetSubtype="0" fill="hold" grpId="4" nodeType="withEffect">
                                  <p:stCondLst>
                                    <p:cond delay="0"/>
                                  </p:stCondLst>
                                  <p:childTnLst>
                                    <p:animRot by="21600000">
                                      <p:cBhvr>
                                        <p:cTn id="440" dur="3000" fill="hold"/>
                                        <p:tgtEl>
                                          <p:spTgt spid="10"/>
                                        </p:tgtEl>
                                        <p:attrNameLst>
                                          <p:attrName>r</p:attrName>
                                        </p:attrNameLst>
                                      </p:cBhvr>
                                    </p:animRot>
                                  </p:childTnLst>
                                </p:cTn>
                              </p:par>
                              <p:par>
                                <p:cTn id="441" presetID="8" presetClass="emph" presetSubtype="0" fill="hold" grpId="4" nodeType="withEffect">
                                  <p:stCondLst>
                                    <p:cond delay="0"/>
                                  </p:stCondLst>
                                  <p:childTnLst>
                                    <p:animRot by="21600000">
                                      <p:cBhvr>
                                        <p:cTn id="442" dur="3000" fill="hold"/>
                                        <p:tgtEl>
                                          <p:spTgt spid="11"/>
                                        </p:tgtEl>
                                        <p:attrNameLst>
                                          <p:attrName>r</p:attrName>
                                        </p:attrNameLst>
                                      </p:cBhvr>
                                    </p:animRot>
                                  </p:childTnLst>
                                </p:cTn>
                              </p:par>
                              <p:par>
                                <p:cTn id="443" presetID="8" presetClass="emph" presetSubtype="0" fill="hold" grpId="4" nodeType="withEffect">
                                  <p:stCondLst>
                                    <p:cond delay="0"/>
                                  </p:stCondLst>
                                  <p:childTnLst>
                                    <p:animRot by="21600000">
                                      <p:cBhvr>
                                        <p:cTn id="444" dur="3000" fill="hold"/>
                                        <p:tgtEl>
                                          <p:spTgt spid="12"/>
                                        </p:tgtEl>
                                        <p:attrNameLst>
                                          <p:attrName>r</p:attrName>
                                        </p:attrNameLst>
                                      </p:cBhvr>
                                    </p:animRot>
                                  </p:childTnLst>
                                </p:cTn>
                              </p:par>
                              <p:par>
                                <p:cTn id="445" presetID="8" presetClass="emph" presetSubtype="0" fill="hold" grpId="4" nodeType="withEffect">
                                  <p:stCondLst>
                                    <p:cond delay="0"/>
                                  </p:stCondLst>
                                  <p:childTnLst>
                                    <p:animRot by="21600000">
                                      <p:cBhvr>
                                        <p:cTn id="446" dur="3000" fill="hold"/>
                                        <p:tgtEl>
                                          <p:spTgt spid="13"/>
                                        </p:tgtEl>
                                        <p:attrNameLst>
                                          <p:attrName>r</p:attrName>
                                        </p:attrNameLst>
                                      </p:cBhvr>
                                    </p:animRot>
                                  </p:childTnLst>
                                </p:cTn>
                              </p:par>
                              <p:par>
                                <p:cTn id="447" presetID="8" presetClass="emph" presetSubtype="0" fill="hold" grpId="4" nodeType="withEffect">
                                  <p:stCondLst>
                                    <p:cond delay="0"/>
                                  </p:stCondLst>
                                  <p:childTnLst>
                                    <p:animRot by="21600000">
                                      <p:cBhvr>
                                        <p:cTn id="448" dur="3000" fill="hold"/>
                                        <p:tgtEl>
                                          <p:spTgt spid="14"/>
                                        </p:tgtEl>
                                        <p:attrNameLst>
                                          <p:attrName>r</p:attrName>
                                        </p:attrNameLst>
                                      </p:cBhvr>
                                    </p:animRot>
                                  </p:childTnLst>
                                </p:cTn>
                              </p:par>
                              <p:par>
                                <p:cTn id="449" presetID="8" presetClass="emph" presetSubtype="0" fill="hold" grpId="4" nodeType="withEffect">
                                  <p:stCondLst>
                                    <p:cond delay="0"/>
                                  </p:stCondLst>
                                  <p:childTnLst>
                                    <p:animRot by="21600000">
                                      <p:cBhvr>
                                        <p:cTn id="450" dur="3000" fill="hold"/>
                                        <p:tgtEl>
                                          <p:spTgt spid="15"/>
                                        </p:tgtEl>
                                        <p:attrNameLst>
                                          <p:attrName>r</p:attrName>
                                        </p:attrNameLst>
                                      </p:cBhvr>
                                    </p:animRot>
                                  </p:childTnLst>
                                </p:cTn>
                              </p:par>
                              <p:par>
                                <p:cTn id="451" presetID="8" presetClass="emph" presetSubtype="0" fill="hold" grpId="4" nodeType="withEffect">
                                  <p:stCondLst>
                                    <p:cond delay="0"/>
                                  </p:stCondLst>
                                  <p:childTnLst>
                                    <p:animRot by="21600000">
                                      <p:cBhvr>
                                        <p:cTn id="452" dur="3000" fill="hold"/>
                                        <p:tgtEl>
                                          <p:spTgt spid="16"/>
                                        </p:tgtEl>
                                        <p:attrNameLst>
                                          <p:attrName>r</p:attrName>
                                        </p:attrNameLst>
                                      </p:cBhvr>
                                    </p:animRot>
                                  </p:childTnLst>
                                </p:cTn>
                              </p:par>
                              <p:par>
                                <p:cTn id="453" presetID="8" presetClass="emph" presetSubtype="0" fill="hold" grpId="4" nodeType="withEffect">
                                  <p:stCondLst>
                                    <p:cond delay="0"/>
                                  </p:stCondLst>
                                  <p:childTnLst>
                                    <p:animRot by="21600000">
                                      <p:cBhvr>
                                        <p:cTn id="454" dur="3000" fill="hold"/>
                                        <p:tgtEl>
                                          <p:spTgt spid="17"/>
                                        </p:tgtEl>
                                        <p:attrNameLst>
                                          <p:attrName>r</p:attrName>
                                        </p:attrNameLst>
                                      </p:cBhvr>
                                    </p:animRot>
                                  </p:childTnLst>
                                </p:cTn>
                              </p:par>
                              <p:par>
                                <p:cTn id="455" presetID="8" presetClass="emph" presetSubtype="0" fill="hold" grpId="4" nodeType="withEffect">
                                  <p:stCondLst>
                                    <p:cond delay="0"/>
                                  </p:stCondLst>
                                  <p:childTnLst>
                                    <p:animRot by="21600000">
                                      <p:cBhvr>
                                        <p:cTn id="456" dur="3000" fill="hold"/>
                                        <p:tgtEl>
                                          <p:spTgt spid="18"/>
                                        </p:tgtEl>
                                        <p:attrNameLst>
                                          <p:attrName>r</p:attrName>
                                        </p:attrNameLst>
                                      </p:cBhvr>
                                    </p:animRot>
                                  </p:childTnLst>
                                </p:cTn>
                              </p:par>
                              <p:par>
                                <p:cTn id="457" presetID="8" presetClass="emph" presetSubtype="0" fill="hold" grpId="4" nodeType="withEffect">
                                  <p:stCondLst>
                                    <p:cond delay="0"/>
                                  </p:stCondLst>
                                  <p:childTnLst>
                                    <p:animRot by="-21600000">
                                      <p:cBhvr>
                                        <p:cTn id="458" dur="3000" fill="hold"/>
                                        <p:tgtEl>
                                          <p:spTgt spid="19"/>
                                        </p:tgtEl>
                                        <p:attrNameLst>
                                          <p:attrName>r</p:attrName>
                                        </p:attrNameLst>
                                      </p:cBhvr>
                                    </p:animRot>
                                  </p:childTnLst>
                                </p:cTn>
                              </p:par>
                              <p:par>
                                <p:cTn id="459" presetID="8" presetClass="emph" presetSubtype="0" fill="hold" grpId="4" nodeType="withEffect">
                                  <p:stCondLst>
                                    <p:cond delay="0"/>
                                  </p:stCondLst>
                                  <p:childTnLst>
                                    <p:animRot by="-21600000">
                                      <p:cBhvr>
                                        <p:cTn id="460" dur="3000" fill="hold"/>
                                        <p:tgtEl>
                                          <p:spTgt spid="20"/>
                                        </p:tgtEl>
                                        <p:attrNameLst>
                                          <p:attrName>r</p:attrName>
                                        </p:attrNameLst>
                                      </p:cBhvr>
                                    </p:animRot>
                                  </p:childTnLst>
                                </p:cTn>
                              </p:par>
                              <p:par>
                                <p:cTn id="461" presetID="8" presetClass="emph" presetSubtype="0" fill="hold" grpId="4" nodeType="withEffect">
                                  <p:stCondLst>
                                    <p:cond delay="0"/>
                                  </p:stCondLst>
                                  <p:childTnLst>
                                    <p:animRot by="-21600000">
                                      <p:cBhvr>
                                        <p:cTn id="462" dur="3000" fill="hold"/>
                                        <p:tgtEl>
                                          <p:spTgt spid="21"/>
                                        </p:tgtEl>
                                        <p:attrNameLst>
                                          <p:attrName>r</p:attrName>
                                        </p:attrNameLst>
                                      </p:cBhvr>
                                    </p:animRot>
                                  </p:childTnLst>
                                </p:cTn>
                              </p:par>
                              <p:par>
                                <p:cTn id="463" presetID="8" presetClass="emph" presetSubtype="0" fill="hold" grpId="4" nodeType="withEffect">
                                  <p:stCondLst>
                                    <p:cond delay="0"/>
                                  </p:stCondLst>
                                  <p:childTnLst>
                                    <p:animRot by="-21600000">
                                      <p:cBhvr>
                                        <p:cTn id="464" dur="3000" fill="hold"/>
                                        <p:tgtEl>
                                          <p:spTgt spid="22"/>
                                        </p:tgtEl>
                                        <p:attrNameLst>
                                          <p:attrName>r</p:attrName>
                                        </p:attrNameLst>
                                      </p:cBhvr>
                                    </p:animRot>
                                  </p:childTnLst>
                                </p:cTn>
                              </p:par>
                              <p:par>
                                <p:cTn id="465" presetID="8" presetClass="emph" presetSubtype="0" fill="hold" grpId="4" nodeType="withEffect">
                                  <p:stCondLst>
                                    <p:cond delay="0"/>
                                  </p:stCondLst>
                                  <p:childTnLst>
                                    <p:animRot by="-21600000">
                                      <p:cBhvr>
                                        <p:cTn id="466" dur="3000" fill="hold"/>
                                        <p:tgtEl>
                                          <p:spTgt spid="23"/>
                                        </p:tgtEl>
                                        <p:attrNameLst>
                                          <p:attrName>r</p:attrName>
                                        </p:attrNameLst>
                                      </p:cBhvr>
                                    </p:animRot>
                                  </p:childTnLst>
                                </p:cTn>
                              </p:par>
                              <p:par>
                                <p:cTn id="467" presetID="8" presetClass="emph" presetSubtype="0" fill="hold" grpId="4" nodeType="withEffect">
                                  <p:stCondLst>
                                    <p:cond delay="0"/>
                                  </p:stCondLst>
                                  <p:childTnLst>
                                    <p:animRot by="-21600000">
                                      <p:cBhvr>
                                        <p:cTn id="468" dur="3000" fill="hold"/>
                                        <p:tgtEl>
                                          <p:spTgt spid="24"/>
                                        </p:tgtEl>
                                        <p:attrNameLst>
                                          <p:attrName>r</p:attrName>
                                        </p:attrNameLst>
                                      </p:cBhvr>
                                    </p:animRot>
                                  </p:childTnLst>
                                </p:cTn>
                              </p:par>
                              <p:par>
                                <p:cTn id="469" presetID="8" presetClass="emph" presetSubtype="0" fill="hold" grpId="4" nodeType="withEffect">
                                  <p:stCondLst>
                                    <p:cond delay="0"/>
                                  </p:stCondLst>
                                  <p:childTnLst>
                                    <p:animRot by="-21600000">
                                      <p:cBhvr>
                                        <p:cTn id="470" dur="3000" fill="hold"/>
                                        <p:tgtEl>
                                          <p:spTgt spid="25"/>
                                        </p:tgtEl>
                                        <p:attrNameLst>
                                          <p:attrName>r</p:attrName>
                                        </p:attrNameLst>
                                      </p:cBhvr>
                                    </p:animRot>
                                  </p:childTnLst>
                                </p:cTn>
                              </p:par>
                              <p:par>
                                <p:cTn id="471" presetID="8" presetClass="emph" presetSubtype="0" fill="hold" grpId="4" nodeType="withEffect">
                                  <p:stCondLst>
                                    <p:cond delay="0"/>
                                  </p:stCondLst>
                                  <p:childTnLst>
                                    <p:animRot by="-21600000">
                                      <p:cBhvr>
                                        <p:cTn id="472" dur="3000" fill="hold"/>
                                        <p:tgtEl>
                                          <p:spTgt spid="26"/>
                                        </p:tgtEl>
                                        <p:attrNameLst>
                                          <p:attrName>r</p:attrName>
                                        </p:attrNameLst>
                                      </p:cBhvr>
                                    </p:animRot>
                                  </p:childTnLst>
                                </p:cTn>
                              </p:par>
                              <p:par>
                                <p:cTn id="473" presetID="8" presetClass="emph" presetSubtype="0" fill="hold" grpId="4" nodeType="withEffect">
                                  <p:stCondLst>
                                    <p:cond delay="0"/>
                                  </p:stCondLst>
                                  <p:childTnLst>
                                    <p:animRot by="-21600000">
                                      <p:cBhvr>
                                        <p:cTn id="474" dur="3000" fill="hold"/>
                                        <p:tgtEl>
                                          <p:spTgt spid="27"/>
                                        </p:tgtEl>
                                        <p:attrNameLst>
                                          <p:attrName>r</p:attrName>
                                        </p:attrNameLst>
                                      </p:cBhvr>
                                    </p:animRot>
                                  </p:childTnLst>
                                </p:cTn>
                              </p:par>
                              <p:par>
                                <p:cTn id="475" presetID="8" presetClass="emph" presetSubtype="0" fill="hold" grpId="4" nodeType="withEffect">
                                  <p:stCondLst>
                                    <p:cond delay="0"/>
                                  </p:stCondLst>
                                  <p:childTnLst>
                                    <p:animRot by="-21600000">
                                      <p:cBhvr>
                                        <p:cTn id="476" dur="3000" fill="hold"/>
                                        <p:tgtEl>
                                          <p:spTgt spid="28"/>
                                        </p:tgtEl>
                                        <p:attrNameLst>
                                          <p:attrName>r</p:attrName>
                                        </p:attrNameLst>
                                      </p:cBhvr>
                                    </p:animRot>
                                  </p:childTnLst>
                                </p:cTn>
                              </p:par>
                              <p:par>
                                <p:cTn id="477" presetID="8" presetClass="emph" presetSubtype="0" fill="hold" grpId="4" nodeType="withEffect">
                                  <p:stCondLst>
                                    <p:cond delay="0"/>
                                  </p:stCondLst>
                                  <p:childTnLst>
                                    <p:animRot by="-21600000">
                                      <p:cBhvr>
                                        <p:cTn id="478" dur="3000" fill="hold"/>
                                        <p:tgtEl>
                                          <p:spTgt spid="29"/>
                                        </p:tgtEl>
                                        <p:attrNameLst>
                                          <p:attrName>r</p:attrName>
                                        </p:attrNameLst>
                                      </p:cBhvr>
                                    </p:animRot>
                                  </p:childTnLst>
                                </p:cTn>
                              </p:par>
                              <p:par>
                                <p:cTn id="479" presetID="8" presetClass="emph" presetSubtype="0" fill="hold" grpId="4" nodeType="withEffect">
                                  <p:stCondLst>
                                    <p:cond delay="0"/>
                                  </p:stCondLst>
                                  <p:childTnLst>
                                    <p:animRot by="-21600000">
                                      <p:cBhvr>
                                        <p:cTn id="480" dur="3000" fill="hold"/>
                                        <p:tgtEl>
                                          <p:spTgt spid="30"/>
                                        </p:tgtEl>
                                        <p:attrNameLst>
                                          <p:attrName>r</p:attrName>
                                        </p:attrNameLst>
                                      </p:cBhvr>
                                    </p:animRot>
                                  </p:childTnLst>
                                </p:cTn>
                              </p:par>
                              <p:par>
                                <p:cTn id="481" presetID="8" presetClass="emph" presetSubtype="0" fill="hold" grpId="4" nodeType="withEffect">
                                  <p:stCondLst>
                                    <p:cond delay="0"/>
                                  </p:stCondLst>
                                  <p:childTnLst>
                                    <p:animRot by="-21600000">
                                      <p:cBhvr>
                                        <p:cTn id="482" dur="3000" fill="hold"/>
                                        <p:tgtEl>
                                          <p:spTgt spid="31"/>
                                        </p:tgtEl>
                                        <p:attrNameLst>
                                          <p:attrName>r</p:attrName>
                                        </p:attrNameLst>
                                      </p:cBhvr>
                                    </p:animRot>
                                  </p:childTnLst>
                                </p:cTn>
                              </p:par>
                              <p:par>
                                <p:cTn id="483" presetID="8" presetClass="emph" presetSubtype="0" fill="hold" grpId="4" nodeType="withEffect">
                                  <p:stCondLst>
                                    <p:cond delay="0"/>
                                  </p:stCondLst>
                                  <p:childTnLst>
                                    <p:animRot by="-21600000">
                                      <p:cBhvr>
                                        <p:cTn id="484" dur="3000" fill="hold"/>
                                        <p:tgtEl>
                                          <p:spTgt spid="32"/>
                                        </p:tgtEl>
                                        <p:attrNameLst>
                                          <p:attrName>r</p:attrName>
                                        </p:attrNameLst>
                                      </p:cBhvr>
                                    </p:animRot>
                                  </p:childTnLst>
                                </p:cTn>
                              </p:par>
                              <p:par>
                                <p:cTn id="485" presetID="23" presetClass="entr" presetSubtype="288" fill="hold" nodeType="withEffect">
                                  <p:stCondLst>
                                    <p:cond delay="0"/>
                                  </p:stCondLst>
                                  <p:childTnLst>
                                    <p:set>
                                      <p:cBhvr>
                                        <p:cTn id="486" dur="1" fill="hold">
                                          <p:stCondLst>
                                            <p:cond delay="0"/>
                                          </p:stCondLst>
                                        </p:cTn>
                                        <p:tgtEl>
                                          <p:spTgt spid="4"/>
                                        </p:tgtEl>
                                        <p:attrNameLst>
                                          <p:attrName>style.visibility</p:attrName>
                                        </p:attrNameLst>
                                      </p:cBhvr>
                                      <p:to>
                                        <p:strVal val="visible"/>
                                      </p:to>
                                    </p:set>
                                    <p:anim calcmode="lin" valueType="num">
                                      <p:cBhvr>
                                        <p:cTn id="487" dur="3000" fill="hold"/>
                                        <p:tgtEl>
                                          <p:spTgt spid="4"/>
                                        </p:tgtEl>
                                        <p:attrNameLst>
                                          <p:attrName>ppt_w</p:attrName>
                                        </p:attrNameLst>
                                      </p:cBhvr>
                                      <p:tavLst>
                                        <p:tav tm="0">
                                          <p:val>
                                            <p:strVal val="4/3*#ppt_w"/>
                                          </p:val>
                                        </p:tav>
                                        <p:tav tm="100000">
                                          <p:val>
                                            <p:strVal val="#ppt_w"/>
                                          </p:val>
                                        </p:tav>
                                      </p:tavLst>
                                    </p:anim>
                                    <p:anim calcmode="lin" valueType="num">
                                      <p:cBhvr>
                                        <p:cTn id="488" dur="3000" fill="hold"/>
                                        <p:tgtEl>
                                          <p:spTgt spid="4"/>
                                        </p:tgtEl>
                                        <p:attrNameLst>
                                          <p:attrName>ppt_h</p:attrName>
                                        </p:attrNameLst>
                                      </p:cBhvr>
                                      <p:tavLst>
                                        <p:tav tm="0">
                                          <p:val>
                                            <p:strVal val="4/3*#ppt_h"/>
                                          </p:val>
                                        </p:tav>
                                        <p:tav tm="100000">
                                          <p:val>
                                            <p:strVal val="#ppt_h"/>
                                          </p:val>
                                        </p:tav>
                                      </p:tavLst>
                                    </p:anim>
                                  </p:childTnLst>
                                </p:cTn>
                              </p:par>
                              <p:par>
                                <p:cTn id="489" presetID="16" presetClass="entr" presetSubtype="42" fill="hold" nodeType="withEffect">
                                  <p:stCondLst>
                                    <p:cond delay="0"/>
                                  </p:stCondLst>
                                  <p:childTnLst>
                                    <p:set>
                                      <p:cBhvr>
                                        <p:cTn id="490" dur="1" fill="hold">
                                          <p:stCondLst>
                                            <p:cond delay="0"/>
                                          </p:stCondLst>
                                        </p:cTn>
                                        <p:tgtEl>
                                          <p:spTgt spid="4"/>
                                        </p:tgtEl>
                                        <p:attrNameLst>
                                          <p:attrName>style.visibility</p:attrName>
                                        </p:attrNameLst>
                                      </p:cBhvr>
                                      <p:to>
                                        <p:strVal val="visible"/>
                                      </p:to>
                                    </p:set>
                                    <p:animEffect transition="in" filter="barn(outHorizontal)">
                                      <p:cBhvr>
                                        <p:cTn id="491"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5" grpId="4" animBg="1"/>
      <p:bldP spid="6" grpId="0" animBg="1"/>
      <p:bldP spid="6" grpId="1" animBg="1"/>
      <p:bldP spid="6" grpId="2" animBg="1"/>
      <p:bldP spid="6" grpId="3" animBg="1"/>
      <p:bldP spid="6" grpId="4" animBg="1"/>
      <p:bldP spid="7" grpId="0" animBg="1"/>
      <p:bldP spid="7" grpId="1" animBg="1"/>
      <p:bldP spid="7" grpId="2" animBg="1"/>
      <p:bldP spid="7" grpId="3" animBg="1"/>
      <p:bldP spid="7" grpId="4" animBg="1"/>
      <p:bldP spid="8" grpId="0" animBg="1"/>
      <p:bldP spid="8" grpId="1" animBg="1"/>
      <p:bldP spid="8" grpId="2" animBg="1"/>
      <p:bldP spid="8" grpId="3" animBg="1"/>
      <p:bldP spid="8" grpId="4" animBg="1"/>
      <p:bldP spid="9" grpId="0" animBg="1"/>
      <p:bldP spid="9" grpId="1" animBg="1"/>
      <p:bldP spid="9" grpId="2" animBg="1"/>
      <p:bldP spid="9" grpId="3" animBg="1"/>
      <p:bldP spid="9" grpId="4" animBg="1"/>
      <p:bldP spid="10" grpId="0" animBg="1"/>
      <p:bldP spid="10" grpId="1" animBg="1"/>
      <p:bldP spid="10" grpId="2" animBg="1"/>
      <p:bldP spid="10" grpId="3" animBg="1"/>
      <p:bldP spid="10" grpId="4" animBg="1"/>
      <p:bldP spid="11" grpId="0" animBg="1"/>
      <p:bldP spid="11" grpId="1" animBg="1"/>
      <p:bldP spid="11" grpId="2" animBg="1"/>
      <p:bldP spid="11" grpId="3" animBg="1"/>
      <p:bldP spid="11" grpId="4" animBg="1"/>
      <p:bldP spid="12" grpId="0" animBg="1"/>
      <p:bldP spid="12" grpId="1" animBg="1"/>
      <p:bldP spid="12" grpId="2" animBg="1"/>
      <p:bldP spid="12" grpId="3" animBg="1"/>
      <p:bldP spid="12" grpId="4" animBg="1"/>
      <p:bldP spid="13" grpId="0" animBg="1"/>
      <p:bldP spid="13" grpId="1" animBg="1"/>
      <p:bldP spid="13" grpId="2" animBg="1"/>
      <p:bldP spid="13" grpId="3" animBg="1"/>
      <p:bldP spid="13" grpId="4" animBg="1"/>
      <p:bldP spid="14" grpId="0" animBg="1"/>
      <p:bldP spid="14" grpId="1" animBg="1"/>
      <p:bldP spid="14" grpId="2" animBg="1"/>
      <p:bldP spid="14" grpId="3" animBg="1"/>
      <p:bldP spid="14" grpId="4" animBg="1"/>
      <p:bldP spid="15" grpId="0" animBg="1"/>
      <p:bldP spid="15" grpId="1" animBg="1"/>
      <p:bldP spid="15" grpId="2" animBg="1"/>
      <p:bldP spid="15" grpId="3" animBg="1"/>
      <p:bldP spid="15" grpId="4" animBg="1"/>
      <p:bldP spid="16" grpId="0" animBg="1"/>
      <p:bldP spid="16" grpId="1" animBg="1"/>
      <p:bldP spid="16" grpId="2" animBg="1"/>
      <p:bldP spid="16" grpId="3" animBg="1"/>
      <p:bldP spid="16" grpId="4" animBg="1"/>
      <p:bldP spid="17" grpId="0" animBg="1"/>
      <p:bldP spid="17" grpId="1" animBg="1"/>
      <p:bldP spid="17" grpId="2" animBg="1"/>
      <p:bldP spid="17" grpId="3" animBg="1"/>
      <p:bldP spid="17" grpId="4" animBg="1"/>
      <p:bldP spid="18" grpId="0" animBg="1"/>
      <p:bldP spid="18" grpId="1" animBg="1"/>
      <p:bldP spid="18" grpId="2" animBg="1"/>
      <p:bldP spid="18" grpId="3" animBg="1"/>
      <p:bldP spid="18" grpId="4" animBg="1"/>
      <p:bldP spid="19" grpId="0" animBg="1"/>
      <p:bldP spid="19" grpId="1" animBg="1"/>
      <p:bldP spid="19" grpId="2" animBg="1"/>
      <p:bldP spid="19" grpId="3" animBg="1"/>
      <p:bldP spid="19" grpId="4" animBg="1"/>
      <p:bldP spid="20" grpId="0" animBg="1"/>
      <p:bldP spid="20" grpId="1" animBg="1"/>
      <p:bldP spid="20" grpId="2" animBg="1"/>
      <p:bldP spid="20" grpId="3" animBg="1"/>
      <p:bldP spid="20" grpId="4" animBg="1"/>
      <p:bldP spid="21" grpId="0" animBg="1"/>
      <p:bldP spid="21" grpId="1" animBg="1"/>
      <p:bldP spid="21" grpId="2" animBg="1"/>
      <p:bldP spid="21" grpId="3" animBg="1"/>
      <p:bldP spid="21" grpId="4" animBg="1"/>
      <p:bldP spid="22" grpId="0" animBg="1"/>
      <p:bldP spid="22" grpId="1" animBg="1"/>
      <p:bldP spid="22" grpId="2" animBg="1"/>
      <p:bldP spid="22" grpId="3" animBg="1"/>
      <p:bldP spid="22" grpId="4" animBg="1"/>
      <p:bldP spid="23" grpId="0" animBg="1"/>
      <p:bldP spid="23" grpId="1" animBg="1"/>
      <p:bldP spid="23" grpId="2" animBg="1"/>
      <p:bldP spid="23" grpId="3" animBg="1"/>
      <p:bldP spid="23" grpId="4" animBg="1"/>
      <p:bldP spid="24" grpId="0" animBg="1"/>
      <p:bldP spid="24" grpId="1" animBg="1"/>
      <p:bldP spid="24" grpId="2" animBg="1"/>
      <p:bldP spid="24" grpId="3" animBg="1"/>
      <p:bldP spid="24" grpId="4" animBg="1"/>
      <p:bldP spid="25" grpId="0" animBg="1"/>
      <p:bldP spid="25" grpId="1" animBg="1"/>
      <p:bldP spid="25" grpId="2" animBg="1"/>
      <p:bldP spid="25" grpId="3" animBg="1"/>
      <p:bldP spid="25" grpId="4" animBg="1"/>
      <p:bldP spid="26" grpId="0" animBg="1"/>
      <p:bldP spid="26" grpId="1" animBg="1"/>
      <p:bldP spid="26" grpId="2" animBg="1"/>
      <p:bldP spid="26" grpId="3" animBg="1"/>
      <p:bldP spid="26" grpId="4" animBg="1"/>
      <p:bldP spid="27" grpId="0" animBg="1"/>
      <p:bldP spid="27" grpId="1" animBg="1"/>
      <p:bldP spid="27" grpId="2" animBg="1"/>
      <p:bldP spid="27" grpId="3" animBg="1"/>
      <p:bldP spid="27" grpId="4" animBg="1"/>
      <p:bldP spid="28" grpId="0" animBg="1"/>
      <p:bldP spid="28" grpId="1" animBg="1"/>
      <p:bldP spid="28" grpId="2" animBg="1"/>
      <p:bldP spid="28" grpId="3" animBg="1"/>
      <p:bldP spid="28" grpId="4" animBg="1"/>
      <p:bldP spid="29" grpId="0" animBg="1"/>
      <p:bldP spid="29" grpId="1" animBg="1"/>
      <p:bldP spid="29" grpId="2" animBg="1"/>
      <p:bldP spid="29" grpId="3" animBg="1"/>
      <p:bldP spid="29" grpId="4" animBg="1"/>
      <p:bldP spid="30" grpId="0" animBg="1"/>
      <p:bldP spid="30" grpId="1" animBg="1"/>
      <p:bldP spid="30" grpId="2" animBg="1"/>
      <p:bldP spid="30" grpId="3" animBg="1"/>
      <p:bldP spid="30" grpId="4" animBg="1"/>
      <p:bldP spid="31" grpId="0" animBg="1"/>
      <p:bldP spid="31" grpId="1" animBg="1"/>
      <p:bldP spid="31" grpId="2" animBg="1"/>
      <p:bldP spid="31" grpId="3" animBg="1"/>
      <p:bldP spid="31" grpId="4" animBg="1"/>
      <p:bldP spid="32" grpId="0" animBg="1"/>
      <p:bldP spid="32" grpId="1" animBg="1"/>
      <p:bldP spid="32" grpId="2" animBg="1"/>
      <p:bldP spid="32" grpId="3" animBg="1"/>
      <p:bldP spid="32" grpId="4" animBg="1"/>
      <p:bldP spid="33" grpId="0" animBg="1"/>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rgbClr val="FF0000"/>
              </a:gs>
              <a:gs pos="50000">
                <a:srgbClr val="376016">
                  <a:shade val="67500"/>
                  <a:satMod val="115000"/>
                </a:srgbClr>
              </a:gs>
              <a:gs pos="100000">
                <a:srgbClr val="376016">
                  <a:shade val="100000"/>
                  <a:satMod val="115000"/>
                </a:srgbClr>
              </a:gs>
            </a:gsLst>
            <a:path path="circle">
              <a:fillToRect l="50000" t="50000" r="50000" b="50000"/>
            </a:path>
            <a:tileRect/>
          </a:gradFill>
        </p:spPr>
        <p:txBody>
          <a:bodyPr/>
          <a:lstStyle/>
          <a:p>
            <a:endParaRPr lang="es-ES" dirty="0"/>
          </a:p>
        </p:txBody>
      </p:sp>
      <p:pic>
        <p:nvPicPr>
          <p:cNvPr id="4" name="3 Imagen" descr="2048 (22).jpg"/>
          <p:cNvPicPr>
            <a:picLocks noChangeAspect="1"/>
          </p:cNvPicPr>
          <p:nvPr/>
        </p:nvPicPr>
        <p:blipFill>
          <a:blip r:embed="rId2"/>
          <a:stretch>
            <a:fillRect/>
          </a:stretch>
        </p:blipFill>
        <p:spPr>
          <a:xfrm>
            <a:off x="-35719" y="0"/>
            <a:ext cx="9179719" cy="6858000"/>
          </a:xfrm>
          <a:prstGeom prst="rect">
            <a:avLst/>
          </a:prstGeom>
        </p:spPr>
      </p:pic>
      <p:sp>
        <p:nvSpPr>
          <p:cNvPr id="5" name="4 Elipse"/>
          <p:cNvSpPr/>
          <p:nvPr/>
        </p:nvSpPr>
        <p:spPr>
          <a:xfrm>
            <a:off x="1714480" y="1857364"/>
            <a:ext cx="914400" cy="914400"/>
          </a:xfrm>
          <a:prstGeom prst="ellipse">
            <a:avLst/>
          </a:prstGeom>
          <a:gradFill flip="none" rotWithShape="1">
            <a:gsLst>
              <a:gs pos="0">
                <a:srgbClr val="FF0000"/>
              </a:gs>
              <a:gs pos="50000">
                <a:srgbClr val="376016">
                  <a:shade val="67500"/>
                  <a:satMod val="115000"/>
                </a:srgbClr>
              </a:gs>
              <a:gs pos="100000">
                <a:srgbClr val="376016">
                  <a:shade val="100000"/>
                  <a:satMod val="115000"/>
                </a:srgbClr>
              </a:gs>
            </a:gsLst>
            <a:path path="circle">
              <a:fillToRect l="50000" t="50000" r="50000" b="50000"/>
            </a:path>
            <a:tileRect/>
          </a:gradFill>
          <a:ln>
            <a:noFill/>
          </a:ln>
          <a:effectLst>
            <a:outerShdw blurRad="50800" dist="38100" dir="13500000" sx="110000" sy="110000" algn="br" rotWithShape="0">
              <a:schemeClr val="bg1">
                <a:alpha val="31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Elipse"/>
          <p:cNvSpPr/>
          <p:nvPr/>
        </p:nvSpPr>
        <p:spPr>
          <a:xfrm>
            <a:off x="1500166" y="2786058"/>
            <a:ext cx="914400" cy="914400"/>
          </a:xfrm>
          <a:prstGeom prst="ellipse">
            <a:avLst/>
          </a:prstGeom>
          <a:gradFill flip="none" rotWithShape="1">
            <a:gsLst>
              <a:gs pos="0">
                <a:srgbClr val="FF0000"/>
              </a:gs>
              <a:gs pos="50000">
                <a:srgbClr val="376016">
                  <a:shade val="67500"/>
                  <a:satMod val="115000"/>
                </a:srgbClr>
              </a:gs>
              <a:gs pos="100000">
                <a:srgbClr val="376016">
                  <a:shade val="100000"/>
                  <a:satMod val="115000"/>
                </a:srgbClr>
              </a:gs>
            </a:gsLst>
            <a:path path="circle">
              <a:fillToRect l="50000" t="50000" r="50000" b="50000"/>
            </a:path>
            <a:tileRect/>
          </a:gradFill>
          <a:ln>
            <a:noFill/>
          </a:ln>
          <a:effectLst>
            <a:outerShdw blurRad="50800" dist="38100" dir="13500000" sx="110000" sy="110000" algn="br" rotWithShape="0">
              <a:schemeClr val="bg1">
                <a:alpha val="31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Elipse"/>
          <p:cNvSpPr/>
          <p:nvPr/>
        </p:nvSpPr>
        <p:spPr>
          <a:xfrm>
            <a:off x="1643042" y="3714752"/>
            <a:ext cx="914400" cy="914400"/>
          </a:xfrm>
          <a:prstGeom prst="ellipse">
            <a:avLst/>
          </a:prstGeom>
          <a:gradFill flip="none" rotWithShape="1">
            <a:gsLst>
              <a:gs pos="0">
                <a:srgbClr val="FF0000"/>
              </a:gs>
              <a:gs pos="50000">
                <a:srgbClr val="376016">
                  <a:shade val="67500"/>
                  <a:satMod val="115000"/>
                </a:srgbClr>
              </a:gs>
              <a:gs pos="100000">
                <a:srgbClr val="376016">
                  <a:shade val="100000"/>
                  <a:satMod val="115000"/>
                </a:srgbClr>
              </a:gs>
            </a:gsLst>
            <a:path path="circle">
              <a:fillToRect l="50000" t="50000" r="50000" b="50000"/>
            </a:path>
            <a:tileRect/>
          </a:gradFill>
          <a:ln>
            <a:noFill/>
          </a:ln>
          <a:effectLst>
            <a:outerShdw blurRad="50800" dist="38100" dir="13500000" sx="110000" sy="110000" algn="br" rotWithShape="0">
              <a:schemeClr val="bg1">
                <a:alpha val="31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Elipse"/>
          <p:cNvSpPr/>
          <p:nvPr/>
        </p:nvSpPr>
        <p:spPr>
          <a:xfrm>
            <a:off x="2214546" y="1071546"/>
            <a:ext cx="914400" cy="914400"/>
          </a:xfrm>
          <a:prstGeom prst="ellipse">
            <a:avLst/>
          </a:prstGeom>
          <a:gradFill flip="none" rotWithShape="1">
            <a:gsLst>
              <a:gs pos="0">
                <a:srgbClr val="FF0000"/>
              </a:gs>
              <a:gs pos="50000">
                <a:srgbClr val="376016">
                  <a:shade val="67500"/>
                  <a:satMod val="115000"/>
                </a:srgbClr>
              </a:gs>
              <a:gs pos="100000">
                <a:srgbClr val="376016">
                  <a:shade val="100000"/>
                  <a:satMod val="115000"/>
                </a:srgbClr>
              </a:gs>
            </a:gsLst>
            <a:path path="circle">
              <a:fillToRect l="50000" t="50000" r="50000" b="50000"/>
            </a:path>
            <a:tileRect/>
          </a:gradFill>
          <a:ln>
            <a:noFill/>
          </a:ln>
          <a:effectLst>
            <a:outerShdw blurRad="50800" dist="38100" dir="13500000" sx="110000" sy="110000" algn="br" rotWithShape="0">
              <a:schemeClr val="bg1">
                <a:alpha val="31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Elipse"/>
          <p:cNvSpPr/>
          <p:nvPr/>
        </p:nvSpPr>
        <p:spPr>
          <a:xfrm>
            <a:off x="2928926" y="571480"/>
            <a:ext cx="914400" cy="914400"/>
          </a:xfrm>
          <a:prstGeom prst="ellipse">
            <a:avLst/>
          </a:prstGeom>
          <a:gradFill flip="none" rotWithShape="1">
            <a:gsLst>
              <a:gs pos="0">
                <a:srgbClr val="FF0000"/>
              </a:gs>
              <a:gs pos="50000">
                <a:srgbClr val="376016">
                  <a:shade val="67500"/>
                  <a:satMod val="115000"/>
                </a:srgbClr>
              </a:gs>
              <a:gs pos="100000">
                <a:srgbClr val="376016">
                  <a:shade val="100000"/>
                  <a:satMod val="115000"/>
                </a:srgbClr>
              </a:gs>
            </a:gsLst>
            <a:path path="circle">
              <a:fillToRect l="50000" t="50000" r="50000" b="50000"/>
            </a:path>
            <a:tileRect/>
          </a:gradFill>
          <a:ln>
            <a:noFill/>
          </a:ln>
          <a:effectLst>
            <a:outerShdw blurRad="50800" dist="38100" dir="13500000" sx="110000" sy="110000" algn="br" rotWithShape="0">
              <a:schemeClr val="bg1">
                <a:alpha val="31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Elipse"/>
          <p:cNvSpPr/>
          <p:nvPr/>
        </p:nvSpPr>
        <p:spPr>
          <a:xfrm>
            <a:off x="3857620" y="285728"/>
            <a:ext cx="914400" cy="914400"/>
          </a:xfrm>
          <a:prstGeom prst="ellipse">
            <a:avLst/>
          </a:prstGeom>
          <a:gradFill flip="none" rotWithShape="1">
            <a:gsLst>
              <a:gs pos="0">
                <a:srgbClr val="FF0000"/>
              </a:gs>
              <a:gs pos="50000">
                <a:srgbClr val="376016">
                  <a:shade val="67500"/>
                  <a:satMod val="115000"/>
                </a:srgbClr>
              </a:gs>
              <a:gs pos="100000">
                <a:srgbClr val="376016">
                  <a:shade val="100000"/>
                  <a:satMod val="115000"/>
                </a:srgbClr>
              </a:gs>
            </a:gsLst>
            <a:path path="circle">
              <a:fillToRect l="50000" t="50000" r="50000" b="50000"/>
            </a:path>
            <a:tileRect/>
          </a:gradFill>
          <a:ln>
            <a:noFill/>
          </a:ln>
          <a:effectLst>
            <a:outerShdw blurRad="50800" dist="38100" dir="13500000" sx="110000" sy="110000" algn="br" rotWithShape="0">
              <a:schemeClr val="bg1">
                <a:alpha val="31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Elipse"/>
          <p:cNvSpPr/>
          <p:nvPr/>
        </p:nvSpPr>
        <p:spPr>
          <a:xfrm>
            <a:off x="4786314" y="357166"/>
            <a:ext cx="914400" cy="914400"/>
          </a:xfrm>
          <a:prstGeom prst="ellipse">
            <a:avLst/>
          </a:prstGeom>
          <a:gradFill flip="none" rotWithShape="1">
            <a:gsLst>
              <a:gs pos="0">
                <a:srgbClr val="FF0000"/>
              </a:gs>
              <a:gs pos="50000">
                <a:srgbClr val="376016">
                  <a:shade val="67500"/>
                  <a:satMod val="115000"/>
                </a:srgbClr>
              </a:gs>
              <a:gs pos="100000">
                <a:srgbClr val="376016">
                  <a:shade val="100000"/>
                  <a:satMod val="115000"/>
                </a:srgbClr>
              </a:gs>
            </a:gsLst>
            <a:path path="circle">
              <a:fillToRect l="50000" t="50000" r="50000" b="50000"/>
            </a:path>
            <a:tileRect/>
          </a:gradFill>
          <a:ln>
            <a:noFill/>
          </a:ln>
          <a:effectLst>
            <a:outerShdw blurRad="50800" dist="38100" dir="13500000" sx="110000" sy="110000" algn="br" rotWithShape="0">
              <a:schemeClr val="bg1">
                <a:alpha val="31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Elipse"/>
          <p:cNvSpPr/>
          <p:nvPr/>
        </p:nvSpPr>
        <p:spPr>
          <a:xfrm>
            <a:off x="5643570" y="714356"/>
            <a:ext cx="914400" cy="914400"/>
          </a:xfrm>
          <a:prstGeom prst="ellipse">
            <a:avLst/>
          </a:prstGeom>
          <a:gradFill flip="none" rotWithShape="1">
            <a:gsLst>
              <a:gs pos="0">
                <a:srgbClr val="FF0000"/>
              </a:gs>
              <a:gs pos="50000">
                <a:srgbClr val="376016">
                  <a:shade val="67500"/>
                  <a:satMod val="115000"/>
                </a:srgbClr>
              </a:gs>
              <a:gs pos="100000">
                <a:srgbClr val="376016">
                  <a:shade val="100000"/>
                  <a:satMod val="115000"/>
                </a:srgbClr>
              </a:gs>
            </a:gsLst>
            <a:path path="circle">
              <a:fillToRect l="50000" t="50000" r="50000" b="50000"/>
            </a:path>
            <a:tileRect/>
          </a:gradFill>
          <a:ln>
            <a:noFill/>
          </a:ln>
          <a:effectLst>
            <a:outerShdw blurRad="50800" dist="38100" dir="13500000" sx="110000" sy="110000" algn="br" rotWithShape="0">
              <a:schemeClr val="bg1">
                <a:alpha val="31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Elipse"/>
          <p:cNvSpPr/>
          <p:nvPr/>
        </p:nvSpPr>
        <p:spPr>
          <a:xfrm>
            <a:off x="6357950" y="1285860"/>
            <a:ext cx="914400" cy="914400"/>
          </a:xfrm>
          <a:prstGeom prst="ellipse">
            <a:avLst/>
          </a:prstGeom>
          <a:gradFill flip="none" rotWithShape="1">
            <a:gsLst>
              <a:gs pos="0">
                <a:srgbClr val="FF0000"/>
              </a:gs>
              <a:gs pos="50000">
                <a:srgbClr val="376016">
                  <a:shade val="67500"/>
                  <a:satMod val="115000"/>
                </a:srgbClr>
              </a:gs>
              <a:gs pos="100000">
                <a:srgbClr val="376016">
                  <a:shade val="100000"/>
                  <a:satMod val="115000"/>
                </a:srgbClr>
              </a:gs>
            </a:gsLst>
            <a:path path="circle">
              <a:fillToRect l="50000" t="50000" r="50000" b="50000"/>
            </a:path>
            <a:tileRect/>
          </a:gradFill>
          <a:ln>
            <a:noFill/>
          </a:ln>
          <a:effectLst>
            <a:outerShdw blurRad="50800" dist="38100" dir="13500000" sx="110000" sy="110000" algn="br" rotWithShape="0">
              <a:schemeClr val="bg1">
                <a:alpha val="31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Elipse"/>
          <p:cNvSpPr/>
          <p:nvPr/>
        </p:nvSpPr>
        <p:spPr>
          <a:xfrm>
            <a:off x="6786578" y="2143116"/>
            <a:ext cx="914400" cy="914400"/>
          </a:xfrm>
          <a:prstGeom prst="ellipse">
            <a:avLst/>
          </a:prstGeom>
          <a:gradFill flip="none" rotWithShape="1">
            <a:gsLst>
              <a:gs pos="0">
                <a:srgbClr val="FF0000"/>
              </a:gs>
              <a:gs pos="50000">
                <a:srgbClr val="376016">
                  <a:shade val="67500"/>
                  <a:satMod val="115000"/>
                </a:srgbClr>
              </a:gs>
              <a:gs pos="100000">
                <a:srgbClr val="376016">
                  <a:shade val="100000"/>
                  <a:satMod val="115000"/>
                </a:srgbClr>
              </a:gs>
            </a:gsLst>
            <a:path path="circle">
              <a:fillToRect l="50000" t="50000" r="50000" b="50000"/>
            </a:path>
            <a:tileRect/>
          </a:gradFill>
          <a:ln>
            <a:noFill/>
          </a:ln>
          <a:effectLst>
            <a:outerShdw blurRad="50800" dist="38100" dir="13500000" sx="110000" sy="110000" algn="br" rotWithShape="0">
              <a:schemeClr val="bg1">
                <a:alpha val="31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Elipse"/>
          <p:cNvSpPr/>
          <p:nvPr/>
        </p:nvSpPr>
        <p:spPr>
          <a:xfrm>
            <a:off x="6858016" y="3071810"/>
            <a:ext cx="914400" cy="857256"/>
          </a:xfrm>
          <a:prstGeom prst="ellipse">
            <a:avLst/>
          </a:prstGeom>
          <a:gradFill flip="none" rotWithShape="1">
            <a:gsLst>
              <a:gs pos="0">
                <a:srgbClr val="FF0000"/>
              </a:gs>
              <a:gs pos="50000">
                <a:srgbClr val="376016">
                  <a:shade val="67500"/>
                  <a:satMod val="115000"/>
                </a:srgbClr>
              </a:gs>
              <a:gs pos="100000">
                <a:srgbClr val="376016">
                  <a:shade val="100000"/>
                  <a:satMod val="115000"/>
                </a:srgbClr>
              </a:gs>
            </a:gsLst>
            <a:path path="circle">
              <a:fillToRect l="50000" t="50000" r="50000" b="50000"/>
            </a:path>
            <a:tileRect/>
          </a:gradFill>
          <a:ln>
            <a:noFill/>
          </a:ln>
          <a:effectLst>
            <a:outerShdw blurRad="50800" dist="38100" dir="13500000" sx="110000" sy="110000" algn="br" rotWithShape="0">
              <a:schemeClr val="bg1">
                <a:alpha val="31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Elipse"/>
          <p:cNvSpPr/>
          <p:nvPr/>
        </p:nvSpPr>
        <p:spPr>
          <a:xfrm>
            <a:off x="6643702" y="3929066"/>
            <a:ext cx="914400" cy="914400"/>
          </a:xfrm>
          <a:prstGeom prst="ellipse">
            <a:avLst/>
          </a:prstGeom>
          <a:gradFill flip="none" rotWithShape="1">
            <a:gsLst>
              <a:gs pos="0">
                <a:srgbClr val="FF0000"/>
              </a:gs>
              <a:gs pos="50000">
                <a:srgbClr val="376016">
                  <a:shade val="67500"/>
                  <a:satMod val="115000"/>
                </a:srgbClr>
              </a:gs>
              <a:gs pos="100000">
                <a:srgbClr val="376016">
                  <a:shade val="100000"/>
                  <a:satMod val="115000"/>
                </a:srgbClr>
              </a:gs>
            </a:gsLst>
            <a:path path="circle">
              <a:fillToRect l="50000" t="50000" r="50000" b="50000"/>
            </a:path>
            <a:tileRect/>
          </a:gradFill>
          <a:ln>
            <a:noFill/>
          </a:ln>
          <a:effectLst>
            <a:outerShdw blurRad="50800" dist="38100" dir="13500000" sx="110000" sy="110000" algn="br" rotWithShape="0">
              <a:schemeClr val="bg1">
                <a:alpha val="31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Elipse"/>
          <p:cNvSpPr/>
          <p:nvPr/>
        </p:nvSpPr>
        <p:spPr>
          <a:xfrm>
            <a:off x="2071670" y="4572008"/>
            <a:ext cx="914400" cy="914400"/>
          </a:xfrm>
          <a:prstGeom prst="ellipse">
            <a:avLst/>
          </a:prstGeom>
          <a:gradFill flip="none" rotWithShape="1">
            <a:gsLst>
              <a:gs pos="0">
                <a:srgbClr val="FF0000"/>
              </a:gs>
              <a:gs pos="50000">
                <a:srgbClr val="376016">
                  <a:shade val="67500"/>
                  <a:satMod val="115000"/>
                </a:srgbClr>
              </a:gs>
              <a:gs pos="100000">
                <a:srgbClr val="376016">
                  <a:shade val="100000"/>
                  <a:satMod val="115000"/>
                </a:srgbClr>
              </a:gs>
            </a:gsLst>
            <a:path path="circle">
              <a:fillToRect l="50000" t="50000" r="50000" b="50000"/>
            </a:path>
            <a:tileRect/>
          </a:gradFill>
          <a:ln>
            <a:noFill/>
          </a:ln>
          <a:effectLst>
            <a:outerShdw blurRad="50800" dist="38100" dir="13500000" sx="110000" sy="110000" algn="br" rotWithShape="0">
              <a:schemeClr val="bg1">
                <a:alpha val="31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Elipse"/>
          <p:cNvSpPr/>
          <p:nvPr/>
        </p:nvSpPr>
        <p:spPr>
          <a:xfrm>
            <a:off x="2786050" y="5143512"/>
            <a:ext cx="914400" cy="914400"/>
          </a:xfrm>
          <a:prstGeom prst="ellipse">
            <a:avLst/>
          </a:prstGeom>
          <a:gradFill flip="none" rotWithShape="1">
            <a:gsLst>
              <a:gs pos="0">
                <a:srgbClr val="FF0000"/>
              </a:gs>
              <a:gs pos="50000">
                <a:srgbClr val="376016">
                  <a:shade val="67500"/>
                  <a:satMod val="115000"/>
                </a:srgbClr>
              </a:gs>
              <a:gs pos="100000">
                <a:srgbClr val="376016">
                  <a:shade val="100000"/>
                  <a:satMod val="115000"/>
                </a:srgbClr>
              </a:gs>
            </a:gsLst>
            <a:path path="circle">
              <a:fillToRect l="50000" t="50000" r="50000" b="50000"/>
            </a:path>
            <a:tileRect/>
          </a:gradFill>
          <a:ln>
            <a:noFill/>
          </a:ln>
          <a:effectLst>
            <a:outerShdw blurRad="50800" dist="38100" dir="13500000" sx="110000" sy="110000" algn="br" rotWithShape="0">
              <a:schemeClr val="bg1">
                <a:alpha val="31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Elipse"/>
          <p:cNvSpPr/>
          <p:nvPr/>
        </p:nvSpPr>
        <p:spPr>
          <a:xfrm>
            <a:off x="3643306" y="5500702"/>
            <a:ext cx="914400" cy="914400"/>
          </a:xfrm>
          <a:prstGeom prst="ellipse">
            <a:avLst/>
          </a:prstGeom>
          <a:gradFill flip="none" rotWithShape="1">
            <a:gsLst>
              <a:gs pos="0">
                <a:srgbClr val="FF0000"/>
              </a:gs>
              <a:gs pos="50000">
                <a:srgbClr val="376016">
                  <a:shade val="67500"/>
                  <a:satMod val="115000"/>
                </a:srgbClr>
              </a:gs>
              <a:gs pos="100000">
                <a:srgbClr val="376016">
                  <a:shade val="100000"/>
                  <a:satMod val="115000"/>
                </a:srgbClr>
              </a:gs>
            </a:gsLst>
            <a:path path="circle">
              <a:fillToRect l="50000" t="50000" r="50000" b="50000"/>
            </a:path>
            <a:tileRect/>
          </a:gradFill>
          <a:ln>
            <a:noFill/>
          </a:ln>
          <a:effectLst>
            <a:outerShdw blurRad="50800" dist="38100" dir="13500000" sx="110000" sy="110000" algn="br" rotWithShape="0">
              <a:schemeClr val="bg1">
                <a:alpha val="31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Elipse"/>
          <p:cNvSpPr/>
          <p:nvPr/>
        </p:nvSpPr>
        <p:spPr>
          <a:xfrm>
            <a:off x="4572000" y="5500702"/>
            <a:ext cx="914400" cy="914400"/>
          </a:xfrm>
          <a:prstGeom prst="ellipse">
            <a:avLst/>
          </a:prstGeom>
          <a:gradFill flip="none" rotWithShape="1">
            <a:gsLst>
              <a:gs pos="0">
                <a:srgbClr val="FF0000"/>
              </a:gs>
              <a:gs pos="50000">
                <a:srgbClr val="376016">
                  <a:shade val="67500"/>
                  <a:satMod val="115000"/>
                </a:srgbClr>
              </a:gs>
              <a:gs pos="100000">
                <a:srgbClr val="376016">
                  <a:shade val="100000"/>
                  <a:satMod val="115000"/>
                </a:srgbClr>
              </a:gs>
            </a:gsLst>
            <a:path path="circle">
              <a:fillToRect l="50000" t="50000" r="50000" b="50000"/>
            </a:path>
            <a:tileRect/>
          </a:gradFill>
          <a:ln>
            <a:noFill/>
          </a:ln>
          <a:effectLst>
            <a:outerShdw blurRad="50800" dist="38100" dir="13500000" sx="110000" sy="110000" algn="br" rotWithShape="0">
              <a:schemeClr val="bg1">
                <a:alpha val="31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Elipse"/>
          <p:cNvSpPr/>
          <p:nvPr/>
        </p:nvSpPr>
        <p:spPr>
          <a:xfrm>
            <a:off x="5429256" y="5214950"/>
            <a:ext cx="914400" cy="914400"/>
          </a:xfrm>
          <a:prstGeom prst="ellipse">
            <a:avLst/>
          </a:prstGeom>
          <a:gradFill flip="none" rotWithShape="1">
            <a:gsLst>
              <a:gs pos="0">
                <a:srgbClr val="FF0000"/>
              </a:gs>
              <a:gs pos="50000">
                <a:srgbClr val="376016">
                  <a:shade val="67500"/>
                  <a:satMod val="115000"/>
                </a:srgbClr>
              </a:gs>
              <a:gs pos="100000">
                <a:srgbClr val="376016">
                  <a:shade val="100000"/>
                  <a:satMod val="115000"/>
                </a:srgbClr>
              </a:gs>
            </a:gsLst>
            <a:path path="circle">
              <a:fillToRect l="50000" t="50000" r="50000" b="50000"/>
            </a:path>
            <a:tileRect/>
          </a:gradFill>
          <a:ln>
            <a:noFill/>
          </a:ln>
          <a:effectLst>
            <a:outerShdw blurRad="50800" dist="38100" dir="13500000" sx="110000" sy="110000" algn="br" rotWithShape="0">
              <a:schemeClr val="bg1">
                <a:alpha val="31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Elipse"/>
          <p:cNvSpPr/>
          <p:nvPr/>
        </p:nvSpPr>
        <p:spPr>
          <a:xfrm>
            <a:off x="6143636" y="4714884"/>
            <a:ext cx="928694" cy="914400"/>
          </a:xfrm>
          <a:prstGeom prst="ellipse">
            <a:avLst/>
          </a:prstGeom>
          <a:gradFill flip="none" rotWithShape="1">
            <a:gsLst>
              <a:gs pos="0">
                <a:srgbClr val="FF0000"/>
              </a:gs>
              <a:gs pos="50000">
                <a:srgbClr val="376016">
                  <a:shade val="67500"/>
                  <a:satMod val="115000"/>
                </a:srgbClr>
              </a:gs>
              <a:gs pos="100000">
                <a:srgbClr val="376016">
                  <a:shade val="100000"/>
                  <a:satMod val="115000"/>
                </a:srgbClr>
              </a:gs>
            </a:gsLst>
            <a:path path="circle">
              <a:fillToRect l="50000" t="50000" r="50000" b="50000"/>
            </a:path>
            <a:tileRect/>
          </a:gradFill>
          <a:ln>
            <a:noFill/>
          </a:ln>
          <a:effectLst>
            <a:outerShdw blurRad="50800" dist="38100" dir="13500000" sx="110000" sy="110000" algn="br" rotWithShape="0">
              <a:schemeClr val="bg1">
                <a:alpha val="31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Rectángulo"/>
          <p:cNvSpPr/>
          <p:nvPr/>
        </p:nvSpPr>
        <p:spPr>
          <a:xfrm>
            <a:off x="0" y="0"/>
            <a:ext cx="9358346" cy="7572404"/>
          </a:xfrm>
          <a:prstGeom prst="rect">
            <a:avLst/>
          </a:prstGeom>
          <a:gradFill flip="none" rotWithShape="1">
            <a:gsLst>
              <a:gs pos="0">
                <a:schemeClr val="tx2">
                  <a:lumMod val="50000"/>
                  <a:shade val="30000"/>
                  <a:satMod val="115000"/>
                </a:schemeClr>
              </a:gs>
              <a:gs pos="50000">
                <a:schemeClr val="tx2">
                  <a:lumMod val="50000"/>
                  <a:shade val="67500"/>
                  <a:satMod val="115000"/>
                </a:schemeClr>
              </a:gs>
              <a:gs pos="100000">
                <a:schemeClr val="tx2">
                  <a:lumMod val="50000"/>
                  <a:shade val="100000"/>
                  <a:satMod val="115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4"/>
                                        </p:tgtEl>
                                        <p:attrNameLst>
                                          <p:attrName>style.opacity</p:attrName>
                                        </p:attrNameLst>
                                      </p:cBhvr>
                                      <p:to>
                                        <p:strVal val="0"/>
                                      </p:to>
                                    </p:set>
                                    <p:animEffect filter="image" prLst="opacity: 0">
                                      <p:cBhvr rctx="IE">
                                        <p:cTn id="7" dur="indefinite"/>
                                        <p:tgtEl>
                                          <p:spTgt spid="24"/>
                                        </p:tgtEl>
                                      </p:cBhvr>
                                    </p:animEffect>
                                  </p:childTnLst>
                                </p:cTn>
                              </p:par>
                              <p:par>
                                <p:cTn id="8" presetID="23" presetClass="entr" presetSubtype="528"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p:cTn id="10" dur="3000" fill="hold"/>
                                        <p:tgtEl>
                                          <p:spTgt spid="5"/>
                                        </p:tgtEl>
                                        <p:attrNameLst>
                                          <p:attrName>ppt_w</p:attrName>
                                        </p:attrNameLst>
                                      </p:cBhvr>
                                      <p:tavLst>
                                        <p:tav tm="0">
                                          <p:val>
                                            <p:fltVal val="0"/>
                                          </p:val>
                                        </p:tav>
                                        <p:tav tm="100000">
                                          <p:val>
                                            <p:strVal val="#ppt_w"/>
                                          </p:val>
                                        </p:tav>
                                      </p:tavLst>
                                    </p:anim>
                                    <p:anim calcmode="lin" valueType="num">
                                      <p:cBhvr>
                                        <p:cTn id="11" dur="3000" fill="hold"/>
                                        <p:tgtEl>
                                          <p:spTgt spid="5"/>
                                        </p:tgtEl>
                                        <p:attrNameLst>
                                          <p:attrName>ppt_h</p:attrName>
                                        </p:attrNameLst>
                                      </p:cBhvr>
                                      <p:tavLst>
                                        <p:tav tm="0">
                                          <p:val>
                                            <p:fltVal val="0"/>
                                          </p:val>
                                        </p:tav>
                                        <p:tav tm="100000">
                                          <p:val>
                                            <p:strVal val="#ppt_h"/>
                                          </p:val>
                                        </p:tav>
                                      </p:tavLst>
                                    </p:anim>
                                    <p:anim calcmode="lin" valueType="num">
                                      <p:cBhvr>
                                        <p:cTn id="12" dur="3000" fill="hold"/>
                                        <p:tgtEl>
                                          <p:spTgt spid="5"/>
                                        </p:tgtEl>
                                        <p:attrNameLst>
                                          <p:attrName>ppt_x</p:attrName>
                                        </p:attrNameLst>
                                      </p:cBhvr>
                                      <p:tavLst>
                                        <p:tav tm="0">
                                          <p:val>
                                            <p:fltVal val="0.5"/>
                                          </p:val>
                                        </p:tav>
                                        <p:tav tm="100000">
                                          <p:val>
                                            <p:strVal val="#ppt_x"/>
                                          </p:val>
                                        </p:tav>
                                      </p:tavLst>
                                    </p:anim>
                                    <p:anim calcmode="lin" valueType="num">
                                      <p:cBhvr>
                                        <p:cTn id="13" dur="3000" fill="hold"/>
                                        <p:tgtEl>
                                          <p:spTgt spid="5"/>
                                        </p:tgtEl>
                                        <p:attrNameLst>
                                          <p:attrName>ppt_y</p:attrName>
                                        </p:attrNameLst>
                                      </p:cBhvr>
                                      <p:tavLst>
                                        <p:tav tm="0">
                                          <p:val>
                                            <p:fltVal val="0.5"/>
                                          </p:val>
                                        </p:tav>
                                        <p:tav tm="100000">
                                          <p:val>
                                            <p:strVal val="#ppt_y"/>
                                          </p:val>
                                        </p:tav>
                                      </p:tavLst>
                                    </p:anim>
                                  </p:childTnLst>
                                </p:cTn>
                              </p:par>
                              <p:par>
                                <p:cTn id="14" presetID="23" presetClass="entr" presetSubtype="528" fill="hold" grpId="0" nodeType="withEffect">
                                  <p:stCondLst>
                                    <p:cond delay="0"/>
                                  </p:stCondLst>
                                  <p:childTnLst>
                                    <p:set>
                                      <p:cBhvr>
                                        <p:cTn id="15" dur="1" fill="hold">
                                          <p:stCondLst>
                                            <p:cond delay="0"/>
                                          </p:stCondLst>
                                        </p:cTn>
                                        <p:tgtEl>
                                          <p:spTgt spid="6"/>
                                        </p:tgtEl>
                                        <p:attrNameLst>
                                          <p:attrName>style.visibility</p:attrName>
                                        </p:attrNameLst>
                                      </p:cBhvr>
                                      <p:to>
                                        <p:strVal val="visible"/>
                                      </p:to>
                                    </p:set>
                                    <p:anim calcmode="lin" valueType="num">
                                      <p:cBhvr>
                                        <p:cTn id="16" dur="3000" fill="hold"/>
                                        <p:tgtEl>
                                          <p:spTgt spid="6"/>
                                        </p:tgtEl>
                                        <p:attrNameLst>
                                          <p:attrName>ppt_w</p:attrName>
                                        </p:attrNameLst>
                                      </p:cBhvr>
                                      <p:tavLst>
                                        <p:tav tm="0">
                                          <p:val>
                                            <p:fltVal val="0"/>
                                          </p:val>
                                        </p:tav>
                                        <p:tav tm="100000">
                                          <p:val>
                                            <p:strVal val="#ppt_w"/>
                                          </p:val>
                                        </p:tav>
                                      </p:tavLst>
                                    </p:anim>
                                    <p:anim calcmode="lin" valueType="num">
                                      <p:cBhvr>
                                        <p:cTn id="17" dur="3000" fill="hold"/>
                                        <p:tgtEl>
                                          <p:spTgt spid="6"/>
                                        </p:tgtEl>
                                        <p:attrNameLst>
                                          <p:attrName>ppt_h</p:attrName>
                                        </p:attrNameLst>
                                      </p:cBhvr>
                                      <p:tavLst>
                                        <p:tav tm="0">
                                          <p:val>
                                            <p:fltVal val="0"/>
                                          </p:val>
                                        </p:tav>
                                        <p:tav tm="100000">
                                          <p:val>
                                            <p:strVal val="#ppt_h"/>
                                          </p:val>
                                        </p:tav>
                                      </p:tavLst>
                                    </p:anim>
                                    <p:anim calcmode="lin" valueType="num">
                                      <p:cBhvr>
                                        <p:cTn id="18" dur="3000" fill="hold"/>
                                        <p:tgtEl>
                                          <p:spTgt spid="6"/>
                                        </p:tgtEl>
                                        <p:attrNameLst>
                                          <p:attrName>ppt_x</p:attrName>
                                        </p:attrNameLst>
                                      </p:cBhvr>
                                      <p:tavLst>
                                        <p:tav tm="0">
                                          <p:val>
                                            <p:fltVal val="0.5"/>
                                          </p:val>
                                        </p:tav>
                                        <p:tav tm="100000">
                                          <p:val>
                                            <p:strVal val="#ppt_x"/>
                                          </p:val>
                                        </p:tav>
                                      </p:tavLst>
                                    </p:anim>
                                    <p:anim calcmode="lin" valueType="num">
                                      <p:cBhvr>
                                        <p:cTn id="19" dur="3000" fill="hold"/>
                                        <p:tgtEl>
                                          <p:spTgt spid="6"/>
                                        </p:tgtEl>
                                        <p:attrNameLst>
                                          <p:attrName>ppt_y</p:attrName>
                                        </p:attrNameLst>
                                      </p:cBhvr>
                                      <p:tavLst>
                                        <p:tav tm="0">
                                          <p:val>
                                            <p:fltVal val="0.5"/>
                                          </p:val>
                                        </p:tav>
                                        <p:tav tm="100000">
                                          <p:val>
                                            <p:strVal val="#ppt_y"/>
                                          </p:val>
                                        </p:tav>
                                      </p:tavLst>
                                    </p:anim>
                                  </p:childTnLst>
                                </p:cTn>
                              </p:par>
                              <p:par>
                                <p:cTn id="20" presetID="23" presetClass="entr" presetSubtype="528" fill="hold" grpId="0" nodeType="withEffect">
                                  <p:stCondLst>
                                    <p:cond delay="0"/>
                                  </p:stCondLst>
                                  <p:childTnLst>
                                    <p:set>
                                      <p:cBhvr>
                                        <p:cTn id="21" dur="1" fill="hold">
                                          <p:stCondLst>
                                            <p:cond delay="0"/>
                                          </p:stCondLst>
                                        </p:cTn>
                                        <p:tgtEl>
                                          <p:spTgt spid="7"/>
                                        </p:tgtEl>
                                        <p:attrNameLst>
                                          <p:attrName>style.visibility</p:attrName>
                                        </p:attrNameLst>
                                      </p:cBhvr>
                                      <p:to>
                                        <p:strVal val="visible"/>
                                      </p:to>
                                    </p:set>
                                    <p:anim calcmode="lin" valueType="num">
                                      <p:cBhvr>
                                        <p:cTn id="22" dur="3000" fill="hold"/>
                                        <p:tgtEl>
                                          <p:spTgt spid="7"/>
                                        </p:tgtEl>
                                        <p:attrNameLst>
                                          <p:attrName>ppt_w</p:attrName>
                                        </p:attrNameLst>
                                      </p:cBhvr>
                                      <p:tavLst>
                                        <p:tav tm="0">
                                          <p:val>
                                            <p:fltVal val="0"/>
                                          </p:val>
                                        </p:tav>
                                        <p:tav tm="100000">
                                          <p:val>
                                            <p:strVal val="#ppt_w"/>
                                          </p:val>
                                        </p:tav>
                                      </p:tavLst>
                                    </p:anim>
                                    <p:anim calcmode="lin" valueType="num">
                                      <p:cBhvr>
                                        <p:cTn id="23" dur="3000" fill="hold"/>
                                        <p:tgtEl>
                                          <p:spTgt spid="7"/>
                                        </p:tgtEl>
                                        <p:attrNameLst>
                                          <p:attrName>ppt_h</p:attrName>
                                        </p:attrNameLst>
                                      </p:cBhvr>
                                      <p:tavLst>
                                        <p:tav tm="0">
                                          <p:val>
                                            <p:fltVal val="0"/>
                                          </p:val>
                                        </p:tav>
                                        <p:tav tm="100000">
                                          <p:val>
                                            <p:strVal val="#ppt_h"/>
                                          </p:val>
                                        </p:tav>
                                      </p:tavLst>
                                    </p:anim>
                                    <p:anim calcmode="lin" valueType="num">
                                      <p:cBhvr>
                                        <p:cTn id="24" dur="3000" fill="hold"/>
                                        <p:tgtEl>
                                          <p:spTgt spid="7"/>
                                        </p:tgtEl>
                                        <p:attrNameLst>
                                          <p:attrName>ppt_x</p:attrName>
                                        </p:attrNameLst>
                                      </p:cBhvr>
                                      <p:tavLst>
                                        <p:tav tm="0">
                                          <p:val>
                                            <p:fltVal val="0.5"/>
                                          </p:val>
                                        </p:tav>
                                        <p:tav tm="100000">
                                          <p:val>
                                            <p:strVal val="#ppt_x"/>
                                          </p:val>
                                        </p:tav>
                                      </p:tavLst>
                                    </p:anim>
                                    <p:anim calcmode="lin" valueType="num">
                                      <p:cBhvr>
                                        <p:cTn id="25" dur="3000" fill="hold"/>
                                        <p:tgtEl>
                                          <p:spTgt spid="7"/>
                                        </p:tgtEl>
                                        <p:attrNameLst>
                                          <p:attrName>ppt_y</p:attrName>
                                        </p:attrNameLst>
                                      </p:cBhvr>
                                      <p:tavLst>
                                        <p:tav tm="0">
                                          <p:val>
                                            <p:fltVal val="0.5"/>
                                          </p:val>
                                        </p:tav>
                                        <p:tav tm="100000">
                                          <p:val>
                                            <p:strVal val="#ppt_y"/>
                                          </p:val>
                                        </p:tav>
                                      </p:tavLst>
                                    </p:anim>
                                  </p:childTnLst>
                                </p:cTn>
                              </p:par>
                              <p:par>
                                <p:cTn id="26" presetID="23" presetClass="entr" presetSubtype="528" fill="hold" grpId="0" nodeType="withEffect">
                                  <p:stCondLst>
                                    <p:cond delay="0"/>
                                  </p:stCondLst>
                                  <p:childTnLst>
                                    <p:set>
                                      <p:cBhvr>
                                        <p:cTn id="27" dur="1" fill="hold">
                                          <p:stCondLst>
                                            <p:cond delay="0"/>
                                          </p:stCondLst>
                                        </p:cTn>
                                        <p:tgtEl>
                                          <p:spTgt spid="8"/>
                                        </p:tgtEl>
                                        <p:attrNameLst>
                                          <p:attrName>style.visibility</p:attrName>
                                        </p:attrNameLst>
                                      </p:cBhvr>
                                      <p:to>
                                        <p:strVal val="visible"/>
                                      </p:to>
                                    </p:set>
                                    <p:anim calcmode="lin" valueType="num">
                                      <p:cBhvr>
                                        <p:cTn id="28" dur="3000" fill="hold"/>
                                        <p:tgtEl>
                                          <p:spTgt spid="8"/>
                                        </p:tgtEl>
                                        <p:attrNameLst>
                                          <p:attrName>ppt_w</p:attrName>
                                        </p:attrNameLst>
                                      </p:cBhvr>
                                      <p:tavLst>
                                        <p:tav tm="0">
                                          <p:val>
                                            <p:fltVal val="0"/>
                                          </p:val>
                                        </p:tav>
                                        <p:tav tm="100000">
                                          <p:val>
                                            <p:strVal val="#ppt_w"/>
                                          </p:val>
                                        </p:tav>
                                      </p:tavLst>
                                    </p:anim>
                                    <p:anim calcmode="lin" valueType="num">
                                      <p:cBhvr>
                                        <p:cTn id="29" dur="3000" fill="hold"/>
                                        <p:tgtEl>
                                          <p:spTgt spid="8"/>
                                        </p:tgtEl>
                                        <p:attrNameLst>
                                          <p:attrName>ppt_h</p:attrName>
                                        </p:attrNameLst>
                                      </p:cBhvr>
                                      <p:tavLst>
                                        <p:tav tm="0">
                                          <p:val>
                                            <p:fltVal val="0"/>
                                          </p:val>
                                        </p:tav>
                                        <p:tav tm="100000">
                                          <p:val>
                                            <p:strVal val="#ppt_h"/>
                                          </p:val>
                                        </p:tav>
                                      </p:tavLst>
                                    </p:anim>
                                    <p:anim calcmode="lin" valueType="num">
                                      <p:cBhvr>
                                        <p:cTn id="30" dur="3000" fill="hold"/>
                                        <p:tgtEl>
                                          <p:spTgt spid="8"/>
                                        </p:tgtEl>
                                        <p:attrNameLst>
                                          <p:attrName>ppt_x</p:attrName>
                                        </p:attrNameLst>
                                      </p:cBhvr>
                                      <p:tavLst>
                                        <p:tav tm="0">
                                          <p:val>
                                            <p:fltVal val="0.5"/>
                                          </p:val>
                                        </p:tav>
                                        <p:tav tm="100000">
                                          <p:val>
                                            <p:strVal val="#ppt_x"/>
                                          </p:val>
                                        </p:tav>
                                      </p:tavLst>
                                    </p:anim>
                                    <p:anim calcmode="lin" valueType="num">
                                      <p:cBhvr>
                                        <p:cTn id="31" dur="3000" fill="hold"/>
                                        <p:tgtEl>
                                          <p:spTgt spid="8"/>
                                        </p:tgtEl>
                                        <p:attrNameLst>
                                          <p:attrName>ppt_y</p:attrName>
                                        </p:attrNameLst>
                                      </p:cBhvr>
                                      <p:tavLst>
                                        <p:tav tm="0">
                                          <p:val>
                                            <p:fltVal val="0.5"/>
                                          </p:val>
                                        </p:tav>
                                        <p:tav tm="100000">
                                          <p:val>
                                            <p:strVal val="#ppt_y"/>
                                          </p:val>
                                        </p:tav>
                                      </p:tavLst>
                                    </p:anim>
                                  </p:childTnLst>
                                </p:cTn>
                              </p:par>
                              <p:par>
                                <p:cTn id="32" presetID="23" presetClass="entr" presetSubtype="528" fill="hold" grpId="0" nodeType="withEffect">
                                  <p:stCondLst>
                                    <p:cond delay="0"/>
                                  </p:stCondLst>
                                  <p:childTnLst>
                                    <p:set>
                                      <p:cBhvr>
                                        <p:cTn id="33" dur="1" fill="hold">
                                          <p:stCondLst>
                                            <p:cond delay="0"/>
                                          </p:stCondLst>
                                        </p:cTn>
                                        <p:tgtEl>
                                          <p:spTgt spid="9"/>
                                        </p:tgtEl>
                                        <p:attrNameLst>
                                          <p:attrName>style.visibility</p:attrName>
                                        </p:attrNameLst>
                                      </p:cBhvr>
                                      <p:to>
                                        <p:strVal val="visible"/>
                                      </p:to>
                                    </p:set>
                                    <p:anim calcmode="lin" valueType="num">
                                      <p:cBhvr>
                                        <p:cTn id="34" dur="3000" fill="hold"/>
                                        <p:tgtEl>
                                          <p:spTgt spid="9"/>
                                        </p:tgtEl>
                                        <p:attrNameLst>
                                          <p:attrName>ppt_w</p:attrName>
                                        </p:attrNameLst>
                                      </p:cBhvr>
                                      <p:tavLst>
                                        <p:tav tm="0">
                                          <p:val>
                                            <p:fltVal val="0"/>
                                          </p:val>
                                        </p:tav>
                                        <p:tav tm="100000">
                                          <p:val>
                                            <p:strVal val="#ppt_w"/>
                                          </p:val>
                                        </p:tav>
                                      </p:tavLst>
                                    </p:anim>
                                    <p:anim calcmode="lin" valueType="num">
                                      <p:cBhvr>
                                        <p:cTn id="35" dur="3000" fill="hold"/>
                                        <p:tgtEl>
                                          <p:spTgt spid="9"/>
                                        </p:tgtEl>
                                        <p:attrNameLst>
                                          <p:attrName>ppt_h</p:attrName>
                                        </p:attrNameLst>
                                      </p:cBhvr>
                                      <p:tavLst>
                                        <p:tav tm="0">
                                          <p:val>
                                            <p:fltVal val="0"/>
                                          </p:val>
                                        </p:tav>
                                        <p:tav tm="100000">
                                          <p:val>
                                            <p:strVal val="#ppt_h"/>
                                          </p:val>
                                        </p:tav>
                                      </p:tavLst>
                                    </p:anim>
                                    <p:anim calcmode="lin" valueType="num">
                                      <p:cBhvr>
                                        <p:cTn id="36" dur="3000" fill="hold"/>
                                        <p:tgtEl>
                                          <p:spTgt spid="9"/>
                                        </p:tgtEl>
                                        <p:attrNameLst>
                                          <p:attrName>ppt_x</p:attrName>
                                        </p:attrNameLst>
                                      </p:cBhvr>
                                      <p:tavLst>
                                        <p:tav tm="0">
                                          <p:val>
                                            <p:fltVal val="0.5"/>
                                          </p:val>
                                        </p:tav>
                                        <p:tav tm="100000">
                                          <p:val>
                                            <p:strVal val="#ppt_x"/>
                                          </p:val>
                                        </p:tav>
                                      </p:tavLst>
                                    </p:anim>
                                    <p:anim calcmode="lin" valueType="num">
                                      <p:cBhvr>
                                        <p:cTn id="37" dur="3000" fill="hold"/>
                                        <p:tgtEl>
                                          <p:spTgt spid="9"/>
                                        </p:tgtEl>
                                        <p:attrNameLst>
                                          <p:attrName>ppt_y</p:attrName>
                                        </p:attrNameLst>
                                      </p:cBhvr>
                                      <p:tavLst>
                                        <p:tav tm="0">
                                          <p:val>
                                            <p:fltVal val="0.5"/>
                                          </p:val>
                                        </p:tav>
                                        <p:tav tm="100000">
                                          <p:val>
                                            <p:strVal val="#ppt_y"/>
                                          </p:val>
                                        </p:tav>
                                      </p:tavLst>
                                    </p:anim>
                                  </p:childTnLst>
                                </p:cTn>
                              </p:par>
                              <p:par>
                                <p:cTn id="38" presetID="23" presetClass="entr" presetSubtype="528" fill="hold" grpId="0" nodeType="withEffect">
                                  <p:stCondLst>
                                    <p:cond delay="0"/>
                                  </p:stCondLst>
                                  <p:childTnLst>
                                    <p:set>
                                      <p:cBhvr>
                                        <p:cTn id="39" dur="1" fill="hold">
                                          <p:stCondLst>
                                            <p:cond delay="0"/>
                                          </p:stCondLst>
                                        </p:cTn>
                                        <p:tgtEl>
                                          <p:spTgt spid="10"/>
                                        </p:tgtEl>
                                        <p:attrNameLst>
                                          <p:attrName>style.visibility</p:attrName>
                                        </p:attrNameLst>
                                      </p:cBhvr>
                                      <p:to>
                                        <p:strVal val="visible"/>
                                      </p:to>
                                    </p:set>
                                    <p:anim calcmode="lin" valueType="num">
                                      <p:cBhvr>
                                        <p:cTn id="40" dur="3000" fill="hold"/>
                                        <p:tgtEl>
                                          <p:spTgt spid="10"/>
                                        </p:tgtEl>
                                        <p:attrNameLst>
                                          <p:attrName>ppt_w</p:attrName>
                                        </p:attrNameLst>
                                      </p:cBhvr>
                                      <p:tavLst>
                                        <p:tav tm="0">
                                          <p:val>
                                            <p:fltVal val="0"/>
                                          </p:val>
                                        </p:tav>
                                        <p:tav tm="100000">
                                          <p:val>
                                            <p:strVal val="#ppt_w"/>
                                          </p:val>
                                        </p:tav>
                                      </p:tavLst>
                                    </p:anim>
                                    <p:anim calcmode="lin" valueType="num">
                                      <p:cBhvr>
                                        <p:cTn id="41" dur="3000" fill="hold"/>
                                        <p:tgtEl>
                                          <p:spTgt spid="10"/>
                                        </p:tgtEl>
                                        <p:attrNameLst>
                                          <p:attrName>ppt_h</p:attrName>
                                        </p:attrNameLst>
                                      </p:cBhvr>
                                      <p:tavLst>
                                        <p:tav tm="0">
                                          <p:val>
                                            <p:fltVal val="0"/>
                                          </p:val>
                                        </p:tav>
                                        <p:tav tm="100000">
                                          <p:val>
                                            <p:strVal val="#ppt_h"/>
                                          </p:val>
                                        </p:tav>
                                      </p:tavLst>
                                    </p:anim>
                                    <p:anim calcmode="lin" valueType="num">
                                      <p:cBhvr>
                                        <p:cTn id="42" dur="3000" fill="hold"/>
                                        <p:tgtEl>
                                          <p:spTgt spid="10"/>
                                        </p:tgtEl>
                                        <p:attrNameLst>
                                          <p:attrName>ppt_x</p:attrName>
                                        </p:attrNameLst>
                                      </p:cBhvr>
                                      <p:tavLst>
                                        <p:tav tm="0">
                                          <p:val>
                                            <p:fltVal val="0.5"/>
                                          </p:val>
                                        </p:tav>
                                        <p:tav tm="100000">
                                          <p:val>
                                            <p:strVal val="#ppt_x"/>
                                          </p:val>
                                        </p:tav>
                                      </p:tavLst>
                                    </p:anim>
                                    <p:anim calcmode="lin" valueType="num">
                                      <p:cBhvr>
                                        <p:cTn id="43" dur="3000" fill="hold"/>
                                        <p:tgtEl>
                                          <p:spTgt spid="10"/>
                                        </p:tgtEl>
                                        <p:attrNameLst>
                                          <p:attrName>ppt_y</p:attrName>
                                        </p:attrNameLst>
                                      </p:cBhvr>
                                      <p:tavLst>
                                        <p:tav tm="0">
                                          <p:val>
                                            <p:fltVal val="0.5"/>
                                          </p:val>
                                        </p:tav>
                                        <p:tav tm="100000">
                                          <p:val>
                                            <p:strVal val="#ppt_y"/>
                                          </p:val>
                                        </p:tav>
                                      </p:tavLst>
                                    </p:anim>
                                  </p:childTnLst>
                                </p:cTn>
                              </p:par>
                              <p:par>
                                <p:cTn id="44" presetID="23" presetClass="entr" presetSubtype="528" fill="hold" grpId="0" nodeType="withEffect">
                                  <p:stCondLst>
                                    <p:cond delay="0"/>
                                  </p:stCondLst>
                                  <p:childTnLst>
                                    <p:set>
                                      <p:cBhvr>
                                        <p:cTn id="45" dur="1" fill="hold">
                                          <p:stCondLst>
                                            <p:cond delay="0"/>
                                          </p:stCondLst>
                                        </p:cTn>
                                        <p:tgtEl>
                                          <p:spTgt spid="11"/>
                                        </p:tgtEl>
                                        <p:attrNameLst>
                                          <p:attrName>style.visibility</p:attrName>
                                        </p:attrNameLst>
                                      </p:cBhvr>
                                      <p:to>
                                        <p:strVal val="visible"/>
                                      </p:to>
                                    </p:set>
                                    <p:anim calcmode="lin" valueType="num">
                                      <p:cBhvr>
                                        <p:cTn id="46" dur="3000" fill="hold"/>
                                        <p:tgtEl>
                                          <p:spTgt spid="11"/>
                                        </p:tgtEl>
                                        <p:attrNameLst>
                                          <p:attrName>ppt_w</p:attrName>
                                        </p:attrNameLst>
                                      </p:cBhvr>
                                      <p:tavLst>
                                        <p:tav tm="0">
                                          <p:val>
                                            <p:fltVal val="0"/>
                                          </p:val>
                                        </p:tav>
                                        <p:tav tm="100000">
                                          <p:val>
                                            <p:strVal val="#ppt_w"/>
                                          </p:val>
                                        </p:tav>
                                      </p:tavLst>
                                    </p:anim>
                                    <p:anim calcmode="lin" valueType="num">
                                      <p:cBhvr>
                                        <p:cTn id="47" dur="3000" fill="hold"/>
                                        <p:tgtEl>
                                          <p:spTgt spid="11"/>
                                        </p:tgtEl>
                                        <p:attrNameLst>
                                          <p:attrName>ppt_h</p:attrName>
                                        </p:attrNameLst>
                                      </p:cBhvr>
                                      <p:tavLst>
                                        <p:tav tm="0">
                                          <p:val>
                                            <p:fltVal val="0"/>
                                          </p:val>
                                        </p:tav>
                                        <p:tav tm="100000">
                                          <p:val>
                                            <p:strVal val="#ppt_h"/>
                                          </p:val>
                                        </p:tav>
                                      </p:tavLst>
                                    </p:anim>
                                    <p:anim calcmode="lin" valueType="num">
                                      <p:cBhvr>
                                        <p:cTn id="48" dur="3000" fill="hold"/>
                                        <p:tgtEl>
                                          <p:spTgt spid="11"/>
                                        </p:tgtEl>
                                        <p:attrNameLst>
                                          <p:attrName>ppt_x</p:attrName>
                                        </p:attrNameLst>
                                      </p:cBhvr>
                                      <p:tavLst>
                                        <p:tav tm="0">
                                          <p:val>
                                            <p:fltVal val="0.5"/>
                                          </p:val>
                                        </p:tav>
                                        <p:tav tm="100000">
                                          <p:val>
                                            <p:strVal val="#ppt_x"/>
                                          </p:val>
                                        </p:tav>
                                      </p:tavLst>
                                    </p:anim>
                                    <p:anim calcmode="lin" valueType="num">
                                      <p:cBhvr>
                                        <p:cTn id="49" dur="3000" fill="hold"/>
                                        <p:tgtEl>
                                          <p:spTgt spid="11"/>
                                        </p:tgtEl>
                                        <p:attrNameLst>
                                          <p:attrName>ppt_y</p:attrName>
                                        </p:attrNameLst>
                                      </p:cBhvr>
                                      <p:tavLst>
                                        <p:tav tm="0">
                                          <p:val>
                                            <p:fltVal val="0.5"/>
                                          </p:val>
                                        </p:tav>
                                        <p:tav tm="100000">
                                          <p:val>
                                            <p:strVal val="#ppt_y"/>
                                          </p:val>
                                        </p:tav>
                                      </p:tavLst>
                                    </p:anim>
                                  </p:childTnLst>
                                </p:cTn>
                              </p:par>
                              <p:par>
                                <p:cTn id="50" presetID="23" presetClass="entr" presetSubtype="528" fill="hold" grpId="0" nodeType="withEffect">
                                  <p:stCondLst>
                                    <p:cond delay="0"/>
                                  </p:stCondLst>
                                  <p:childTnLst>
                                    <p:set>
                                      <p:cBhvr>
                                        <p:cTn id="51" dur="1" fill="hold">
                                          <p:stCondLst>
                                            <p:cond delay="0"/>
                                          </p:stCondLst>
                                        </p:cTn>
                                        <p:tgtEl>
                                          <p:spTgt spid="12"/>
                                        </p:tgtEl>
                                        <p:attrNameLst>
                                          <p:attrName>style.visibility</p:attrName>
                                        </p:attrNameLst>
                                      </p:cBhvr>
                                      <p:to>
                                        <p:strVal val="visible"/>
                                      </p:to>
                                    </p:set>
                                    <p:anim calcmode="lin" valueType="num">
                                      <p:cBhvr>
                                        <p:cTn id="52" dur="3000" fill="hold"/>
                                        <p:tgtEl>
                                          <p:spTgt spid="12"/>
                                        </p:tgtEl>
                                        <p:attrNameLst>
                                          <p:attrName>ppt_w</p:attrName>
                                        </p:attrNameLst>
                                      </p:cBhvr>
                                      <p:tavLst>
                                        <p:tav tm="0">
                                          <p:val>
                                            <p:fltVal val="0"/>
                                          </p:val>
                                        </p:tav>
                                        <p:tav tm="100000">
                                          <p:val>
                                            <p:strVal val="#ppt_w"/>
                                          </p:val>
                                        </p:tav>
                                      </p:tavLst>
                                    </p:anim>
                                    <p:anim calcmode="lin" valueType="num">
                                      <p:cBhvr>
                                        <p:cTn id="53" dur="3000" fill="hold"/>
                                        <p:tgtEl>
                                          <p:spTgt spid="12"/>
                                        </p:tgtEl>
                                        <p:attrNameLst>
                                          <p:attrName>ppt_h</p:attrName>
                                        </p:attrNameLst>
                                      </p:cBhvr>
                                      <p:tavLst>
                                        <p:tav tm="0">
                                          <p:val>
                                            <p:fltVal val="0"/>
                                          </p:val>
                                        </p:tav>
                                        <p:tav tm="100000">
                                          <p:val>
                                            <p:strVal val="#ppt_h"/>
                                          </p:val>
                                        </p:tav>
                                      </p:tavLst>
                                    </p:anim>
                                    <p:anim calcmode="lin" valueType="num">
                                      <p:cBhvr>
                                        <p:cTn id="54" dur="3000" fill="hold"/>
                                        <p:tgtEl>
                                          <p:spTgt spid="12"/>
                                        </p:tgtEl>
                                        <p:attrNameLst>
                                          <p:attrName>ppt_x</p:attrName>
                                        </p:attrNameLst>
                                      </p:cBhvr>
                                      <p:tavLst>
                                        <p:tav tm="0">
                                          <p:val>
                                            <p:fltVal val="0.5"/>
                                          </p:val>
                                        </p:tav>
                                        <p:tav tm="100000">
                                          <p:val>
                                            <p:strVal val="#ppt_x"/>
                                          </p:val>
                                        </p:tav>
                                      </p:tavLst>
                                    </p:anim>
                                    <p:anim calcmode="lin" valueType="num">
                                      <p:cBhvr>
                                        <p:cTn id="55" dur="3000" fill="hold"/>
                                        <p:tgtEl>
                                          <p:spTgt spid="12"/>
                                        </p:tgtEl>
                                        <p:attrNameLst>
                                          <p:attrName>ppt_y</p:attrName>
                                        </p:attrNameLst>
                                      </p:cBhvr>
                                      <p:tavLst>
                                        <p:tav tm="0">
                                          <p:val>
                                            <p:fltVal val="0.5"/>
                                          </p:val>
                                        </p:tav>
                                        <p:tav tm="100000">
                                          <p:val>
                                            <p:strVal val="#ppt_y"/>
                                          </p:val>
                                        </p:tav>
                                      </p:tavLst>
                                    </p:anim>
                                  </p:childTnLst>
                                </p:cTn>
                              </p:par>
                              <p:par>
                                <p:cTn id="56" presetID="23" presetClass="entr" presetSubtype="528" fill="hold" grpId="0" nodeType="withEffect">
                                  <p:stCondLst>
                                    <p:cond delay="0"/>
                                  </p:stCondLst>
                                  <p:childTnLst>
                                    <p:set>
                                      <p:cBhvr>
                                        <p:cTn id="57" dur="1" fill="hold">
                                          <p:stCondLst>
                                            <p:cond delay="0"/>
                                          </p:stCondLst>
                                        </p:cTn>
                                        <p:tgtEl>
                                          <p:spTgt spid="13"/>
                                        </p:tgtEl>
                                        <p:attrNameLst>
                                          <p:attrName>style.visibility</p:attrName>
                                        </p:attrNameLst>
                                      </p:cBhvr>
                                      <p:to>
                                        <p:strVal val="visible"/>
                                      </p:to>
                                    </p:set>
                                    <p:anim calcmode="lin" valueType="num">
                                      <p:cBhvr>
                                        <p:cTn id="58" dur="3000" fill="hold"/>
                                        <p:tgtEl>
                                          <p:spTgt spid="13"/>
                                        </p:tgtEl>
                                        <p:attrNameLst>
                                          <p:attrName>ppt_w</p:attrName>
                                        </p:attrNameLst>
                                      </p:cBhvr>
                                      <p:tavLst>
                                        <p:tav tm="0">
                                          <p:val>
                                            <p:fltVal val="0"/>
                                          </p:val>
                                        </p:tav>
                                        <p:tav tm="100000">
                                          <p:val>
                                            <p:strVal val="#ppt_w"/>
                                          </p:val>
                                        </p:tav>
                                      </p:tavLst>
                                    </p:anim>
                                    <p:anim calcmode="lin" valueType="num">
                                      <p:cBhvr>
                                        <p:cTn id="59" dur="3000" fill="hold"/>
                                        <p:tgtEl>
                                          <p:spTgt spid="13"/>
                                        </p:tgtEl>
                                        <p:attrNameLst>
                                          <p:attrName>ppt_h</p:attrName>
                                        </p:attrNameLst>
                                      </p:cBhvr>
                                      <p:tavLst>
                                        <p:tav tm="0">
                                          <p:val>
                                            <p:fltVal val="0"/>
                                          </p:val>
                                        </p:tav>
                                        <p:tav tm="100000">
                                          <p:val>
                                            <p:strVal val="#ppt_h"/>
                                          </p:val>
                                        </p:tav>
                                      </p:tavLst>
                                    </p:anim>
                                    <p:anim calcmode="lin" valueType="num">
                                      <p:cBhvr>
                                        <p:cTn id="60" dur="3000" fill="hold"/>
                                        <p:tgtEl>
                                          <p:spTgt spid="13"/>
                                        </p:tgtEl>
                                        <p:attrNameLst>
                                          <p:attrName>ppt_x</p:attrName>
                                        </p:attrNameLst>
                                      </p:cBhvr>
                                      <p:tavLst>
                                        <p:tav tm="0">
                                          <p:val>
                                            <p:fltVal val="0.5"/>
                                          </p:val>
                                        </p:tav>
                                        <p:tav tm="100000">
                                          <p:val>
                                            <p:strVal val="#ppt_x"/>
                                          </p:val>
                                        </p:tav>
                                      </p:tavLst>
                                    </p:anim>
                                    <p:anim calcmode="lin" valueType="num">
                                      <p:cBhvr>
                                        <p:cTn id="61" dur="3000" fill="hold"/>
                                        <p:tgtEl>
                                          <p:spTgt spid="13"/>
                                        </p:tgtEl>
                                        <p:attrNameLst>
                                          <p:attrName>ppt_y</p:attrName>
                                        </p:attrNameLst>
                                      </p:cBhvr>
                                      <p:tavLst>
                                        <p:tav tm="0">
                                          <p:val>
                                            <p:fltVal val="0.5"/>
                                          </p:val>
                                        </p:tav>
                                        <p:tav tm="100000">
                                          <p:val>
                                            <p:strVal val="#ppt_y"/>
                                          </p:val>
                                        </p:tav>
                                      </p:tavLst>
                                    </p:anim>
                                  </p:childTnLst>
                                </p:cTn>
                              </p:par>
                              <p:par>
                                <p:cTn id="62" presetID="23" presetClass="entr" presetSubtype="528" fill="hold" grpId="0" nodeType="withEffect">
                                  <p:stCondLst>
                                    <p:cond delay="0"/>
                                  </p:stCondLst>
                                  <p:childTnLst>
                                    <p:set>
                                      <p:cBhvr>
                                        <p:cTn id="63" dur="1" fill="hold">
                                          <p:stCondLst>
                                            <p:cond delay="0"/>
                                          </p:stCondLst>
                                        </p:cTn>
                                        <p:tgtEl>
                                          <p:spTgt spid="14"/>
                                        </p:tgtEl>
                                        <p:attrNameLst>
                                          <p:attrName>style.visibility</p:attrName>
                                        </p:attrNameLst>
                                      </p:cBhvr>
                                      <p:to>
                                        <p:strVal val="visible"/>
                                      </p:to>
                                    </p:set>
                                    <p:anim calcmode="lin" valueType="num">
                                      <p:cBhvr>
                                        <p:cTn id="64" dur="3000" fill="hold"/>
                                        <p:tgtEl>
                                          <p:spTgt spid="14"/>
                                        </p:tgtEl>
                                        <p:attrNameLst>
                                          <p:attrName>ppt_w</p:attrName>
                                        </p:attrNameLst>
                                      </p:cBhvr>
                                      <p:tavLst>
                                        <p:tav tm="0">
                                          <p:val>
                                            <p:fltVal val="0"/>
                                          </p:val>
                                        </p:tav>
                                        <p:tav tm="100000">
                                          <p:val>
                                            <p:strVal val="#ppt_w"/>
                                          </p:val>
                                        </p:tav>
                                      </p:tavLst>
                                    </p:anim>
                                    <p:anim calcmode="lin" valueType="num">
                                      <p:cBhvr>
                                        <p:cTn id="65" dur="3000" fill="hold"/>
                                        <p:tgtEl>
                                          <p:spTgt spid="14"/>
                                        </p:tgtEl>
                                        <p:attrNameLst>
                                          <p:attrName>ppt_h</p:attrName>
                                        </p:attrNameLst>
                                      </p:cBhvr>
                                      <p:tavLst>
                                        <p:tav tm="0">
                                          <p:val>
                                            <p:fltVal val="0"/>
                                          </p:val>
                                        </p:tav>
                                        <p:tav tm="100000">
                                          <p:val>
                                            <p:strVal val="#ppt_h"/>
                                          </p:val>
                                        </p:tav>
                                      </p:tavLst>
                                    </p:anim>
                                    <p:anim calcmode="lin" valueType="num">
                                      <p:cBhvr>
                                        <p:cTn id="66" dur="3000" fill="hold"/>
                                        <p:tgtEl>
                                          <p:spTgt spid="14"/>
                                        </p:tgtEl>
                                        <p:attrNameLst>
                                          <p:attrName>ppt_x</p:attrName>
                                        </p:attrNameLst>
                                      </p:cBhvr>
                                      <p:tavLst>
                                        <p:tav tm="0">
                                          <p:val>
                                            <p:fltVal val="0.5"/>
                                          </p:val>
                                        </p:tav>
                                        <p:tav tm="100000">
                                          <p:val>
                                            <p:strVal val="#ppt_x"/>
                                          </p:val>
                                        </p:tav>
                                      </p:tavLst>
                                    </p:anim>
                                    <p:anim calcmode="lin" valueType="num">
                                      <p:cBhvr>
                                        <p:cTn id="67" dur="3000" fill="hold"/>
                                        <p:tgtEl>
                                          <p:spTgt spid="14"/>
                                        </p:tgtEl>
                                        <p:attrNameLst>
                                          <p:attrName>ppt_y</p:attrName>
                                        </p:attrNameLst>
                                      </p:cBhvr>
                                      <p:tavLst>
                                        <p:tav tm="0">
                                          <p:val>
                                            <p:fltVal val="0.5"/>
                                          </p:val>
                                        </p:tav>
                                        <p:tav tm="100000">
                                          <p:val>
                                            <p:strVal val="#ppt_y"/>
                                          </p:val>
                                        </p:tav>
                                      </p:tavLst>
                                    </p:anim>
                                  </p:childTnLst>
                                </p:cTn>
                              </p:par>
                              <p:par>
                                <p:cTn id="68" presetID="23" presetClass="entr" presetSubtype="528" fill="hold" grpId="0" nodeType="withEffect">
                                  <p:stCondLst>
                                    <p:cond delay="0"/>
                                  </p:stCondLst>
                                  <p:childTnLst>
                                    <p:set>
                                      <p:cBhvr>
                                        <p:cTn id="69" dur="1" fill="hold">
                                          <p:stCondLst>
                                            <p:cond delay="0"/>
                                          </p:stCondLst>
                                        </p:cTn>
                                        <p:tgtEl>
                                          <p:spTgt spid="15"/>
                                        </p:tgtEl>
                                        <p:attrNameLst>
                                          <p:attrName>style.visibility</p:attrName>
                                        </p:attrNameLst>
                                      </p:cBhvr>
                                      <p:to>
                                        <p:strVal val="visible"/>
                                      </p:to>
                                    </p:set>
                                    <p:anim calcmode="lin" valueType="num">
                                      <p:cBhvr>
                                        <p:cTn id="70" dur="3000" fill="hold"/>
                                        <p:tgtEl>
                                          <p:spTgt spid="15"/>
                                        </p:tgtEl>
                                        <p:attrNameLst>
                                          <p:attrName>ppt_w</p:attrName>
                                        </p:attrNameLst>
                                      </p:cBhvr>
                                      <p:tavLst>
                                        <p:tav tm="0">
                                          <p:val>
                                            <p:fltVal val="0"/>
                                          </p:val>
                                        </p:tav>
                                        <p:tav tm="100000">
                                          <p:val>
                                            <p:strVal val="#ppt_w"/>
                                          </p:val>
                                        </p:tav>
                                      </p:tavLst>
                                    </p:anim>
                                    <p:anim calcmode="lin" valueType="num">
                                      <p:cBhvr>
                                        <p:cTn id="71" dur="3000" fill="hold"/>
                                        <p:tgtEl>
                                          <p:spTgt spid="15"/>
                                        </p:tgtEl>
                                        <p:attrNameLst>
                                          <p:attrName>ppt_h</p:attrName>
                                        </p:attrNameLst>
                                      </p:cBhvr>
                                      <p:tavLst>
                                        <p:tav tm="0">
                                          <p:val>
                                            <p:fltVal val="0"/>
                                          </p:val>
                                        </p:tav>
                                        <p:tav tm="100000">
                                          <p:val>
                                            <p:strVal val="#ppt_h"/>
                                          </p:val>
                                        </p:tav>
                                      </p:tavLst>
                                    </p:anim>
                                    <p:anim calcmode="lin" valueType="num">
                                      <p:cBhvr>
                                        <p:cTn id="72" dur="3000" fill="hold"/>
                                        <p:tgtEl>
                                          <p:spTgt spid="15"/>
                                        </p:tgtEl>
                                        <p:attrNameLst>
                                          <p:attrName>ppt_x</p:attrName>
                                        </p:attrNameLst>
                                      </p:cBhvr>
                                      <p:tavLst>
                                        <p:tav tm="0">
                                          <p:val>
                                            <p:fltVal val="0.5"/>
                                          </p:val>
                                        </p:tav>
                                        <p:tav tm="100000">
                                          <p:val>
                                            <p:strVal val="#ppt_x"/>
                                          </p:val>
                                        </p:tav>
                                      </p:tavLst>
                                    </p:anim>
                                    <p:anim calcmode="lin" valueType="num">
                                      <p:cBhvr>
                                        <p:cTn id="73" dur="3000" fill="hold"/>
                                        <p:tgtEl>
                                          <p:spTgt spid="15"/>
                                        </p:tgtEl>
                                        <p:attrNameLst>
                                          <p:attrName>ppt_y</p:attrName>
                                        </p:attrNameLst>
                                      </p:cBhvr>
                                      <p:tavLst>
                                        <p:tav tm="0">
                                          <p:val>
                                            <p:fltVal val="0.5"/>
                                          </p:val>
                                        </p:tav>
                                        <p:tav tm="100000">
                                          <p:val>
                                            <p:strVal val="#ppt_y"/>
                                          </p:val>
                                        </p:tav>
                                      </p:tavLst>
                                    </p:anim>
                                  </p:childTnLst>
                                </p:cTn>
                              </p:par>
                              <p:par>
                                <p:cTn id="74" presetID="23" presetClass="entr" presetSubtype="528" fill="hold" grpId="0" nodeType="withEffect">
                                  <p:stCondLst>
                                    <p:cond delay="0"/>
                                  </p:stCondLst>
                                  <p:childTnLst>
                                    <p:set>
                                      <p:cBhvr>
                                        <p:cTn id="75" dur="1" fill="hold">
                                          <p:stCondLst>
                                            <p:cond delay="0"/>
                                          </p:stCondLst>
                                        </p:cTn>
                                        <p:tgtEl>
                                          <p:spTgt spid="16"/>
                                        </p:tgtEl>
                                        <p:attrNameLst>
                                          <p:attrName>style.visibility</p:attrName>
                                        </p:attrNameLst>
                                      </p:cBhvr>
                                      <p:to>
                                        <p:strVal val="visible"/>
                                      </p:to>
                                    </p:set>
                                    <p:anim calcmode="lin" valueType="num">
                                      <p:cBhvr>
                                        <p:cTn id="76" dur="3000" fill="hold"/>
                                        <p:tgtEl>
                                          <p:spTgt spid="16"/>
                                        </p:tgtEl>
                                        <p:attrNameLst>
                                          <p:attrName>ppt_w</p:attrName>
                                        </p:attrNameLst>
                                      </p:cBhvr>
                                      <p:tavLst>
                                        <p:tav tm="0">
                                          <p:val>
                                            <p:fltVal val="0"/>
                                          </p:val>
                                        </p:tav>
                                        <p:tav tm="100000">
                                          <p:val>
                                            <p:strVal val="#ppt_w"/>
                                          </p:val>
                                        </p:tav>
                                      </p:tavLst>
                                    </p:anim>
                                    <p:anim calcmode="lin" valueType="num">
                                      <p:cBhvr>
                                        <p:cTn id="77" dur="3000" fill="hold"/>
                                        <p:tgtEl>
                                          <p:spTgt spid="16"/>
                                        </p:tgtEl>
                                        <p:attrNameLst>
                                          <p:attrName>ppt_h</p:attrName>
                                        </p:attrNameLst>
                                      </p:cBhvr>
                                      <p:tavLst>
                                        <p:tav tm="0">
                                          <p:val>
                                            <p:fltVal val="0"/>
                                          </p:val>
                                        </p:tav>
                                        <p:tav tm="100000">
                                          <p:val>
                                            <p:strVal val="#ppt_h"/>
                                          </p:val>
                                        </p:tav>
                                      </p:tavLst>
                                    </p:anim>
                                    <p:anim calcmode="lin" valueType="num">
                                      <p:cBhvr>
                                        <p:cTn id="78" dur="3000" fill="hold"/>
                                        <p:tgtEl>
                                          <p:spTgt spid="16"/>
                                        </p:tgtEl>
                                        <p:attrNameLst>
                                          <p:attrName>ppt_x</p:attrName>
                                        </p:attrNameLst>
                                      </p:cBhvr>
                                      <p:tavLst>
                                        <p:tav tm="0">
                                          <p:val>
                                            <p:fltVal val="0.5"/>
                                          </p:val>
                                        </p:tav>
                                        <p:tav tm="100000">
                                          <p:val>
                                            <p:strVal val="#ppt_x"/>
                                          </p:val>
                                        </p:tav>
                                      </p:tavLst>
                                    </p:anim>
                                    <p:anim calcmode="lin" valueType="num">
                                      <p:cBhvr>
                                        <p:cTn id="79" dur="3000" fill="hold"/>
                                        <p:tgtEl>
                                          <p:spTgt spid="16"/>
                                        </p:tgtEl>
                                        <p:attrNameLst>
                                          <p:attrName>ppt_y</p:attrName>
                                        </p:attrNameLst>
                                      </p:cBhvr>
                                      <p:tavLst>
                                        <p:tav tm="0">
                                          <p:val>
                                            <p:fltVal val="0.5"/>
                                          </p:val>
                                        </p:tav>
                                        <p:tav tm="100000">
                                          <p:val>
                                            <p:strVal val="#ppt_y"/>
                                          </p:val>
                                        </p:tav>
                                      </p:tavLst>
                                    </p:anim>
                                  </p:childTnLst>
                                </p:cTn>
                              </p:par>
                              <p:par>
                                <p:cTn id="80" presetID="23" presetClass="entr" presetSubtype="528" fill="hold" grpId="0" nodeType="withEffect">
                                  <p:stCondLst>
                                    <p:cond delay="0"/>
                                  </p:stCondLst>
                                  <p:childTnLst>
                                    <p:set>
                                      <p:cBhvr>
                                        <p:cTn id="81" dur="1" fill="hold">
                                          <p:stCondLst>
                                            <p:cond delay="0"/>
                                          </p:stCondLst>
                                        </p:cTn>
                                        <p:tgtEl>
                                          <p:spTgt spid="17"/>
                                        </p:tgtEl>
                                        <p:attrNameLst>
                                          <p:attrName>style.visibility</p:attrName>
                                        </p:attrNameLst>
                                      </p:cBhvr>
                                      <p:to>
                                        <p:strVal val="visible"/>
                                      </p:to>
                                    </p:set>
                                    <p:anim calcmode="lin" valueType="num">
                                      <p:cBhvr>
                                        <p:cTn id="82" dur="3000" fill="hold"/>
                                        <p:tgtEl>
                                          <p:spTgt spid="17"/>
                                        </p:tgtEl>
                                        <p:attrNameLst>
                                          <p:attrName>ppt_w</p:attrName>
                                        </p:attrNameLst>
                                      </p:cBhvr>
                                      <p:tavLst>
                                        <p:tav tm="0">
                                          <p:val>
                                            <p:fltVal val="0"/>
                                          </p:val>
                                        </p:tav>
                                        <p:tav tm="100000">
                                          <p:val>
                                            <p:strVal val="#ppt_w"/>
                                          </p:val>
                                        </p:tav>
                                      </p:tavLst>
                                    </p:anim>
                                    <p:anim calcmode="lin" valueType="num">
                                      <p:cBhvr>
                                        <p:cTn id="83" dur="3000" fill="hold"/>
                                        <p:tgtEl>
                                          <p:spTgt spid="17"/>
                                        </p:tgtEl>
                                        <p:attrNameLst>
                                          <p:attrName>ppt_h</p:attrName>
                                        </p:attrNameLst>
                                      </p:cBhvr>
                                      <p:tavLst>
                                        <p:tav tm="0">
                                          <p:val>
                                            <p:fltVal val="0"/>
                                          </p:val>
                                        </p:tav>
                                        <p:tav tm="100000">
                                          <p:val>
                                            <p:strVal val="#ppt_h"/>
                                          </p:val>
                                        </p:tav>
                                      </p:tavLst>
                                    </p:anim>
                                    <p:anim calcmode="lin" valueType="num">
                                      <p:cBhvr>
                                        <p:cTn id="84" dur="3000" fill="hold"/>
                                        <p:tgtEl>
                                          <p:spTgt spid="17"/>
                                        </p:tgtEl>
                                        <p:attrNameLst>
                                          <p:attrName>ppt_x</p:attrName>
                                        </p:attrNameLst>
                                      </p:cBhvr>
                                      <p:tavLst>
                                        <p:tav tm="0">
                                          <p:val>
                                            <p:fltVal val="0.5"/>
                                          </p:val>
                                        </p:tav>
                                        <p:tav tm="100000">
                                          <p:val>
                                            <p:strVal val="#ppt_x"/>
                                          </p:val>
                                        </p:tav>
                                      </p:tavLst>
                                    </p:anim>
                                    <p:anim calcmode="lin" valueType="num">
                                      <p:cBhvr>
                                        <p:cTn id="85" dur="3000" fill="hold"/>
                                        <p:tgtEl>
                                          <p:spTgt spid="17"/>
                                        </p:tgtEl>
                                        <p:attrNameLst>
                                          <p:attrName>ppt_y</p:attrName>
                                        </p:attrNameLst>
                                      </p:cBhvr>
                                      <p:tavLst>
                                        <p:tav tm="0">
                                          <p:val>
                                            <p:fltVal val="0.5"/>
                                          </p:val>
                                        </p:tav>
                                        <p:tav tm="100000">
                                          <p:val>
                                            <p:strVal val="#ppt_y"/>
                                          </p:val>
                                        </p:tav>
                                      </p:tavLst>
                                    </p:anim>
                                  </p:childTnLst>
                                </p:cTn>
                              </p:par>
                              <p:par>
                                <p:cTn id="86" presetID="23" presetClass="entr" presetSubtype="528" fill="hold" grpId="0" nodeType="withEffect">
                                  <p:stCondLst>
                                    <p:cond delay="0"/>
                                  </p:stCondLst>
                                  <p:childTnLst>
                                    <p:set>
                                      <p:cBhvr>
                                        <p:cTn id="87" dur="1" fill="hold">
                                          <p:stCondLst>
                                            <p:cond delay="0"/>
                                          </p:stCondLst>
                                        </p:cTn>
                                        <p:tgtEl>
                                          <p:spTgt spid="18"/>
                                        </p:tgtEl>
                                        <p:attrNameLst>
                                          <p:attrName>style.visibility</p:attrName>
                                        </p:attrNameLst>
                                      </p:cBhvr>
                                      <p:to>
                                        <p:strVal val="visible"/>
                                      </p:to>
                                    </p:set>
                                    <p:anim calcmode="lin" valueType="num">
                                      <p:cBhvr>
                                        <p:cTn id="88" dur="3000" fill="hold"/>
                                        <p:tgtEl>
                                          <p:spTgt spid="18"/>
                                        </p:tgtEl>
                                        <p:attrNameLst>
                                          <p:attrName>ppt_w</p:attrName>
                                        </p:attrNameLst>
                                      </p:cBhvr>
                                      <p:tavLst>
                                        <p:tav tm="0">
                                          <p:val>
                                            <p:fltVal val="0"/>
                                          </p:val>
                                        </p:tav>
                                        <p:tav tm="100000">
                                          <p:val>
                                            <p:strVal val="#ppt_w"/>
                                          </p:val>
                                        </p:tav>
                                      </p:tavLst>
                                    </p:anim>
                                    <p:anim calcmode="lin" valueType="num">
                                      <p:cBhvr>
                                        <p:cTn id="89" dur="3000" fill="hold"/>
                                        <p:tgtEl>
                                          <p:spTgt spid="18"/>
                                        </p:tgtEl>
                                        <p:attrNameLst>
                                          <p:attrName>ppt_h</p:attrName>
                                        </p:attrNameLst>
                                      </p:cBhvr>
                                      <p:tavLst>
                                        <p:tav tm="0">
                                          <p:val>
                                            <p:fltVal val="0"/>
                                          </p:val>
                                        </p:tav>
                                        <p:tav tm="100000">
                                          <p:val>
                                            <p:strVal val="#ppt_h"/>
                                          </p:val>
                                        </p:tav>
                                      </p:tavLst>
                                    </p:anim>
                                    <p:anim calcmode="lin" valueType="num">
                                      <p:cBhvr>
                                        <p:cTn id="90" dur="3000" fill="hold"/>
                                        <p:tgtEl>
                                          <p:spTgt spid="18"/>
                                        </p:tgtEl>
                                        <p:attrNameLst>
                                          <p:attrName>ppt_x</p:attrName>
                                        </p:attrNameLst>
                                      </p:cBhvr>
                                      <p:tavLst>
                                        <p:tav tm="0">
                                          <p:val>
                                            <p:fltVal val="0.5"/>
                                          </p:val>
                                        </p:tav>
                                        <p:tav tm="100000">
                                          <p:val>
                                            <p:strVal val="#ppt_x"/>
                                          </p:val>
                                        </p:tav>
                                      </p:tavLst>
                                    </p:anim>
                                    <p:anim calcmode="lin" valueType="num">
                                      <p:cBhvr>
                                        <p:cTn id="91" dur="3000" fill="hold"/>
                                        <p:tgtEl>
                                          <p:spTgt spid="18"/>
                                        </p:tgtEl>
                                        <p:attrNameLst>
                                          <p:attrName>ppt_y</p:attrName>
                                        </p:attrNameLst>
                                      </p:cBhvr>
                                      <p:tavLst>
                                        <p:tav tm="0">
                                          <p:val>
                                            <p:fltVal val="0.5"/>
                                          </p:val>
                                        </p:tav>
                                        <p:tav tm="100000">
                                          <p:val>
                                            <p:strVal val="#ppt_y"/>
                                          </p:val>
                                        </p:tav>
                                      </p:tavLst>
                                    </p:anim>
                                  </p:childTnLst>
                                </p:cTn>
                              </p:par>
                              <p:par>
                                <p:cTn id="92" presetID="23" presetClass="entr" presetSubtype="528" fill="hold" grpId="0" nodeType="withEffect">
                                  <p:stCondLst>
                                    <p:cond delay="0"/>
                                  </p:stCondLst>
                                  <p:childTnLst>
                                    <p:set>
                                      <p:cBhvr>
                                        <p:cTn id="93" dur="1" fill="hold">
                                          <p:stCondLst>
                                            <p:cond delay="0"/>
                                          </p:stCondLst>
                                        </p:cTn>
                                        <p:tgtEl>
                                          <p:spTgt spid="19"/>
                                        </p:tgtEl>
                                        <p:attrNameLst>
                                          <p:attrName>style.visibility</p:attrName>
                                        </p:attrNameLst>
                                      </p:cBhvr>
                                      <p:to>
                                        <p:strVal val="visible"/>
                                      </p:to>
                                    </p:set>
                                    <p:anim calcmode="lin" valueType="num">
                                      <p:cBhvr>
                                        <p:cTn id="94" dur="3000" fill="hold"/>
                                        <p:tgtEl>
                                          <p:spTgt spid="19"/>
                                        </p:tgtEl>
                                        <p:attrNameLst>
                                          <p:attrName>ppt_w</p:attrName>
                                        </p:attrNameLst>
                                      </p:cBhvr>
                                      <p:tavLst>
                                        <p:tav tm="0">
                                          <p:val>
                                            <p:fltVal val="0"/>
                                          </p:val>
                                        </p:tav>
                                        <p:tav tm="100000">
                                          <p:val>
                                            <p:strVal val="#ppt_w"/>
                                          </p:val>
                                        </p:tav>
                                      </p:tavLst>
                                    </p:anim>
                                    <p:anim calcmode="lin" valueType="num">
                                      <p:cBhvr>
                                        <p:cTn id="95" dur="3000" fill="hold"/>
                                        <p:tgtEl>
                                          <p:spTgt spid="19"/>
                                        </p:tgtEl>
                                        <p:attrNameLst>
                                          <p:attrName>ppt_h</p:attrName>
                                        </p:attrNameLst>
                                      </p:cBhvr>
                                      <p:tavLst>
                                        <p:tav tm="0">
                                          <p:val>
                                            <p:fltVal val="0"/>
                                          </p:val>
                                        </p:tav>
                                        <p:tav tm="100000">
                                          <p:val>
                                            <p:strVal val="#ppt_h"/>
                                          </p:val>
                                        </p:tav>
                                      </p:tavLst>
                                    </p:anim>
                                    <p:anim calcmode="lin" valueType="num">
                                      <p:cBhvr>
                                        <p:cTn id="96" dur="3000" fill="hold"/>
                                        <p:tgtEl>
                                          <p:spTgt spid="19"/>
                                        </p:tgtEl>
                                        <p:attrNameLst>
                                          <p:attrName>ppt_x</p:attrName>
                                        </p:attrNameLst>
                                      </p:cBhvr>
                                      <p:tavLst>
                                        <p:tav tm="0">
                                          <p:val>
                                            <p:fltVal val="0.5"/>
                                          </p:val>
                                        </p:tav>
                                        <p:tav tm="100000">
                                          <p:val>
                                            <p:strVal val="#ppt_x"/>
                                          </p:val>
                                        </p:tav>
                                      </p:tavLst>
                                    </p:anim>
                                    <p:anim calcmode="lin" valueType="num">
                                      <p:cBhvr>
                                        <p:cTn id="97" dur="3000" fill="hold"/>
                                        <p:tgtEl>
                                          <p:spTgt spid="19"/>
                                        </p:tgtEl>
                                        <p:attrNameLst>
                                          <p:attrName>ppt_y</p:attrName>
                                        </p:attrNameLst>
                                      </p:cBhvr>
                                      <p:tavLst>
                                        <p:tav tm="0">
                                          <p:val>
                                            <p:fltVal val="0.5"/>
                                          </p:val>
                                        </p:tav>
                                        <p:tav tm="100000">
                                          <p:val>
                                            <p:strVal val="#ppt_y"/>
                                          </p:val>
                                        </p:tav>
                                      </p:tavLst>
                                    </p:anim>
                                  </p:childTnLst>
                                </p:cTn>
                              </p:par>
                              <p:par>
                                <p:cTn id="98" presetID="23" presetClass="entr" presetSubtype="528" fill="hold" grpId="0" nodeType="withEffect">
                                  <p:stCondLst>
                                    <p:cond delay="0"/>
                                  </p:stCondLst>
                                  <p:childTnLst>
                                    <p:set>
                                      <p:cBhvr>
                                        <p:cTn id="99" dur="1" fill="hold">
                                          <p:stCondLst>
                                            <p:cond delay="0"/>
                                          </p:stCondLst>
                                        </p:cTn>
                                        <p:tgtEl>
                                          <p:spTgt spid="20"/>
                                        </p:tgtEl>
                                        <p:attrNameLst>
                                          <p:attrName>style.visibility</p:attrName>
                                        </p:attrNameLst>
                                      </p:cBhvr>
                                      <p:to>
                                        <p:strVal val="visible"/>
                                      </p:to>
                                    </p:set>
                                    <p:anim calcmode="lin" valueType="num">
                                      <p:cBhvr>
                                        <p:cTn id="100" dur="3000" fill="hold"/>
                                        <p:tgtEl>
                                          <p:spTgt spid="20"/>
                                        </p:tgtEl>
                                        <p:attrNameLst>
                                          <p:attrName>ppt_w</p:attrName>
                                        </p:attrNameLst>
                                      </p:cBhvr>
                                      <p:tavLst>
                                        <p:tav tm="0">
                                          <p:val>
                                            <p:fltVal val="0"/>
                                          </p:val>
                                        </p:tav>
                                        <p:tav tm="100000">
                                          <p:val>
                                            <p:strVal val="#ppt_w"/>
                                          </p:val>
                                        </p:tav>
                                      </p:tavLst>
                                    </p:anim>
                                    <p:anim calcmode="lin" valueType="num">
                                      <p:cBhvr>
                                        <p:cTn id="101" dur="3000" fill="hold"/>
                                        <p:tgtEl>
                                          <p:spTgt spid="20"/>
                                        </p:tgtEl>
                                        <p:attrNameLst>
                                          <p:attrName>ppt_h</p:attrName>
                                        </p:attrNameLst>
                                      </p:cBhvr>
                                      <p:tavLst>
                                        <p:tav tm="0">
                                          <p:val>
                                            <p:fltVal val="0"/>
                                          </p:val>
                                        </p:tav>
                                        <p:tav tm="100000">
                                          <p:val>
                                            <p:strVal val="#ppt_h"/>
                                          </p:val>
                                        </p:tav>
                                      </p:tavLst>
                                    </p:anim>
                                    <p:anim calcmode="lin" valueType="num">
                                      <p:cBhvr>
                                        <p:cTn id="102" dur="3000" fill="hold"/>
                                        <p:tgtEl>
                                          <p:spTgt spid="20"/>
                                        </p:tgtEl>
                                        <p:attrNameLst>
                                          <p:attrName>ppt_x</p:attrName>
                                        </p:attrNameLst>
                                      </p:cBhvr>
                                      <p:tavLst>
                                        <p:tav tm="0">
                                          <p:val>
                                            <p:fltVal val="0.5"/>
                                          </p:val>
                                        </p:tav>
                                        <p:tav tm="100000">
                                          <p:val>
                                            <p:strVal val="#ppt_x"/>
                                          </p:val>
                                        </p:tav>
                                      </p:tavLst>
                                    </p:anim>
                                    <p:anim calcmode="lin" valueType="num">
                                      <p:cBhvr>
                                        <p:cTn id="103" dur="3000" fill="hold"/>
                                        <p:tgtEl>
                                          <p:spTgt spid="20"/>
                                        </p:tgtEl>
                                        <p:attrNameLst>
                                          <p:attrName>ppt_y</p:attrName>
                                        </p:attrNameLst>
                                      </p:cBhvr>
                                      <p:tavLst>
                                        <p:tav tm="0">
                                          <p:val>
                                            <p:fltVal val="0.5"/>
                                          </p:val>
                                        </p:tav>
                                        <p:tav tm="100000">
                                          <p:val>
                                            <p:strVal val="#ppt_y"/>
                                          </p:val>
                                        </p:tav>
                                      </p:tavLst>
                                    </p:anim>
                                  </p:childTnLst>
                                </p:cTn>
                              </p:par>
                              <p:par>
                                <p:cTn id="104" presetID="23" presetClass="entr" presetSubtype="528" fill="hold" grpId="0" nodeType="withEffect">
                                  <p:stCondLst>
                                    <p:cond delay="0"/>
                                  </p:stCondLst>
                                  <p:childTnLst>
                                    <p:set>
                                      <p:cBhvr>
                                        <p:cTn id="105" dur="1" fill="hold">
                                          <p:stCondLst>
                                            <p:cond delay="0"/>
                                          </p:stCondLst>
                                        </p:cTn>
                                        <p:tgtEl>
                                          <p:spTgt spid="21"/>
                                        </p:tgtEl>
                                        <p:attrNameLst>
                                          <p:attrName>style.visibility</p:attrName>
                                        </p:attrNameLst>
                                      </p:cBhvr>
                                      <p:to>
                                        <p:strVal val="visible"/>
                                      </p:to>
                                    </p:set>
                                    <p:anim calcmode="lin" valueType="num">
                                      <p:cBhvr>
                                        <p:cTn id="106" dur="3000" fill="hold"/>
                                        <p:tgtEl>
                                          <p:spTgt spid="21"/>
                                        </p:tgtEl>
                                        <p:attrNameLst>
                                          <p:attrName>ppt_w</p:attrName>
                                        </p:attrNameLst>
                                      </p:cBhvr>
                                      <p:tavLst>
                                        <p:tav tm="0">
                                          <p:val>
                                            <p:fltVal val="0"/>
                                          </p:val>
                                        </p:tav>
                                        <p:tav tm="100000">
                                          <p:val>
                                            <p:strVal val="#ppt_w"/>
                                          </p:val>
                                        </p:tav>
                                      </p:tavLst>
                                    </p:anim>
                                    <p:anim calcmode="lin" valueType="num">
                                      <p:cBhvr>
                                        <p:cTn id="107" dur="3000" fill="hold"/>
                                        <p:tgtEl>
                                          <p:spTgt spid="21"/>
                                        </p:tgtEl>
                                        <p:attrNameLst>
                                          <p:attrName>ppt_h</p:attrName>
                                        </p:attrNameLst>
                                      </p:cBhvr>
                                      <p:tavLst>
                                        <p:tav tm="0">
                                          <p:val>
                                            <p:fltVal val="0"/>
                                          </p:val>
                                        </p:tav>
                                        <p:tav tm="100000">
                                          <p:val>
                                            <p:strVal val="#ppt_h"/>
                                          </p:val>
                                        </p:tav>
                                      </p:tavLst>
                                    </p:anim>
                                    <p:anim calcmode="lin" valueType="num">
                                      <p:cBhvr>
                                        <p:cTn id="108" dur="3000" fill="hold"/>
                                        <p:tgtEl>
                                          <p:spTgt spid="21"/>
                                        </p:tgtEl>
                                        <p:attrNameLst>
                                          <p:attrName>ppt_x</p:attrName>
                                        </p:attrNameLst>
                                      </p:cBhvr>
                                      <p:tavLst>
                                        <p:tav tm="0">
                                          <p:val>
                                            <p:fltVal val="0.5"/>
                                          </p:val>
                                        </p:tav>
                                        <p:tav tm="100000">
                                          <p:val>
                                            <p:strVal val="#ppt_x"/>
                                          </p:val>
                                        </p:tav>
                                      </p:tavLst>
                                    </p:anim>
                                    <p:anim calcmode="lin" valueType="num">
                                      <p:cBhvr>
                                        <p:cTn id="109" dur="3000" fill="hold"/>
                                        <p:tgtEl>
                                          <p:spTgt spid="21"/>
                                        </p:tgtEl>
                                        <p:attrNameLst>
                                          <p:attrName>ppt_y</p:attrName>
                                        </p:attrNameLst>
                                      </p:cBhvr>
                                      <p:tavLst>
                                        <p:tav tm="0">
                                          <p:val>
                                            <p:fltVal val="0.5"/>
                                          </p:val>
                                        </p:tav>
                                        <p:tav tm="100000">
                                          <p:val>
                                            <p:strVal val="#ppt_y"/>
                                          </p:val>
                                        </p:tav>
                                      </p:tavLst>
                                    </p:anim>
                                  </p:childTnLst>
                                </p:cTn>
                              </p:par>
                              <p:par>
                                <p:cTn id="110" presetID="23" presetClass="entr" presetSubtype="528" fill="hold" grpId="0" nodeType="withEffect">
                                  <p:stCondLst>
                                    <p:cond delay="0"/>
                                  </p:stCondLst>
                                  <p:childTnLst>
                                    <p:set>
                                      <p:cBhvr>
                                        <p:cTn id="111" dur="1" fill="hold">
                                          <p:stCondLst>
                                            <p:cond delay="0"/>
                                          </p:stCondLst>
                                        </p:cTn>
                                        <p:tgtEl>
                                          <p:spTgt spid="22"/>
                                        </p:tgtEl>
                                        <p:attrNameLst>
                                          <p:attrName>style.visibility</p:attrName>
                                        </p:attrNameLst>
                                      </p:cBhvr>
                                      <p:to>
                                        <p:strVal val="visible"/>
                                      </p:to>
                                    </p:set>
                                    <p:anim calcmode="lin" valueType="num">
                                      <p:cBhvr>
                                        <p:cTn id="112" dur="3000" fill="hold"/>
                                        <p:tgtEl>
                                          <p:spTgt spid="22"/>
                                        </p:tgtEl>
                                        <p:attrNameLst>
                                          <p:attrName>ppt_w</p:attrName>
                                        </p:attrNameLst>
                                      </p:cBhvr>
                                      <p:tavLst>
                                        <p:tav tm="0">
                                          <p:val>
                                            <p:fltVal val="0"/>
                                          </p:val>
                                        </p:tav>
                                        <p:tav tm="100000">
                                          <p:val>
                                            <p:strVal val="#ppt_w"/>
                                          </p:val>
                                        </p:tav>
                                      </p:tavLst>
                                    </p:anim>
                                    <p:anim calcmode="lin" valueType="num">
                                      <p:cBhvr>
                                        <p:cTn id="113" dur="3000" fill="hold"/>
                                        <p:tgtEl>
                                          <p:spTgt spid="22"/>
                                        </p:tgtEl>
                                        <p:attrNameLst>
                                          <p:attrName>ppt_h</p:attrName>
                                        </p:attrNameLst>
                                      </p:cBhvr>
                                      <p:tavLst>
                                        <p:tav tm="0">
                                          <p:val>
                                            <p:fltVal val="0"/>
                                          </p:val>
                                        </p:tav>
                                        <p:tav tm="100000">
                                          <p:val>
                                            <p:strVal val="#ppt_h"/>
                                          </p:val>
                                        </p:tav>
                                      </p:tavLst>
                                    </p:anim>
                                    <p:anim calcmode="lin" valueType="num">
                                      <p:cBhvr>
                                        <p:cTn id="114" dur="3000" fill="hold"/>
                                        <p:tgtEl>
                                          <p:spTgt spid="22"/>
                                        </p:tgtEl>
                                        <p:attrNameLst>
                                          <p:attrName>ppt_x</p:attrName>
                                        </p:attrNameLst>
                                      </p:cBhvr>
                                      <p:tavLst>
                                        <p:tav tm="0">
                                          <p:val>
                                            <p:fltVal val="0.5"/>
                                          </p:val>
                                        </p:tav>
                                        <p:tav tm="100000">
                                          <p:val>
                                            <p:strVal val="#ppt_x"/>
                                          </p:val>
                                        </p:tav>
                                      </p:tavLst>
                                    </p:anim>
                                    <p:anim calcmode="lin" valueType="num">
                                      <p:cBhvr>
                                        <p:cTn id="115" dur="3000" fill="hold"/>
                                        <p:tgtEl>
                                          <p:spTgt spid="22"/>
                                        </p:tgtEl>
                                        <p:attrNameLst>
                                          <p:attrName>ppt_y</p:attrName>
                                        </p:attrNameLst>
                                      </p:cBhvr>
                                      <p:tavLst>
                                        <p:tav tm="0">
                                          <p:val>
                                            <p:fltVal val="0.5"/>
                                          </p:val>
                                        </p:tav>
                                        <p:tav tm="100000">
                                          <p:val>
                                            <p:strVal val="#ppt_y"/>
                                          </p:val>
                                        </p:tav>
                                      </p:tavLst>
                                    </p:anim>
                                  </p:childTnLst>
                                </p:cTn>
                              </p:par>
                              <p:par>
                                <p:cTn id="116" presetID="8" presetClass="emph" presetSubtype="0" fill="hold" grpId="1" nodeType="withEffect">
                                  <p:stCondLst>
                                    <p:cond delay="0"/>
                                  </p:stCondLst>
                                  <p:childTnLst>
                                    <p:animRot by="21600000">
                                      <p:cBhvr>
                                        <p:cTn id="117" dur="3000" fill="hold"/>
                                        <p:tgtEl>
                                          <p:spTgt spid="5"/>
                                        </p:tgtEl>
                                        <p:attrNameLst>
                                          <p:attrName>r</p:attrName>
                                        </p:attrNameLst>
                                      </p:cBhvr>
                                    </p:animRot>
                                  </p:childTnLst>
                                </p:cTn>
                              </p:par>
                              <p:par>
                                <p:cTn id="118" presetID="8" presetClass="emph" presetSubtype="0" fill="hold" grpId="1" nodeType="withEffect">
                                  <p:stCondLst>
                                    <p:cond delay="0"/>
                                  </p:stCondLst>
                                  <p:childTnLst>
                                    <p:animRot by="21600000">
                                      <p:cBhvr>
                                        <p:cTn id="119" dur="3000" fill="hold"/>
                                        <p:tgtEl>
                                          <p:spTgt spid="6"/>
                                        </p:tgtEl>
                                        <p:attrNameLst>
                                          <p:attrName>r</p:attrName>
                                        </p:attrNameLst>
                                      </p:cBhvr>
                                    </p:animRot>
                                  </p:childTnLst>
                                </p:cTn>
                              </p:par>
                              <p:par>
                                <p:cTn id="120" presetID="8" presetClass="emph" presetSubtype="0" fill="hold" grpId="1" nodeType="withEffect">
                                  <p:stCondLst>
                                    <p:cond delay="0"/>
                                  </p:stCondLst>
                                  <p:childTnLst>
                                    <p:animRot by="21600000">
                                      <p:cBhvr>
                                        <p:cTn id="121" dur="3000" fill="hold"/>
                                        <p:tgtEl>
                                          <p:spTgt spid="7"/>
                                        </p:tgtEl>
                                        <p:attrNameLst>
                                          <p:attrName>r</p:attrName>
                                        </p:attrNameLst>
                                      </p:cBhvr>
                                    </p:animRot>
                                  </p:childTnLst>
                                </p:cTn>
                              </p:par>
                              <p:par>
                                <p:cTn id="122" presetID="8" presetClass="emph" presetSubtype="0" fill="hold" grpId="1" nodeType="withEffect">
                                  <p:stCondLst>
                                    <p:cond delay="0"/>
                                  </p:stCondLst>
                                  <p:childTnLst>
                                    <p:animRot by="21600000">
                                      <p:cBhvr>
                                        <p:cTn id="123" dur="3000" fill="hold"/>
                                        <p:tgtEl>
                                          <p:spTgt spid="8"/>
                                        </p:tgtEl>
                                        <p:attrNameLst>
                                          <p:attrName>r</p:attrName>
                                        </p:attrNameLst>
                                      </p:cBhvr>
                                    </p:animRot>
                                  </p:childTnLst>
                                </p:cTn>
                              </p:par>
                              <p:par>
                                <p:cTn id="124" presetID="8" presetClass="emph" presetSubtype="0" fill="hold" grpId="1" nodeType="withEffect">
                                  <p:stCondLst>
                                    <p:cond delay="0"/>
                                  </p:stCondLst>
                                  <p:childTnLst>
                                    <p:animRot by="21600000">
                                      <p:cBhvr>
                                        <p:cTn id="125" dur="3000" fill="hold"/>
                                        <p:tgtEl>
                                          <p:spTgt spid="9"/>
                                        </p:tgtEl>
                                        <p:attrNameLst>
                                          <p:attrName>r</p:attrName>
                                        </p:attrNameLst>
                                      </p:cBhvr>
                                    </p:animRot>
                                  </p:childTnLst>
                                </p:cTn>
                              </p:par>
                              <p:par>
                                <p:cTn id="126" presetID="8" presetClass="emph" presetSubtype="0" fill="hold" grpId="1" nodeType="withEffect">
                                  <p:stCondLst>
                                    <p:cond delay="0"/>
                                  </p:stCondLst>
                                  <p:childTnLst>
                                    <p:animRot by="21600000">
                                      <p:cBhvr>
                                        <p:cTn id="127" dur="3000" fill="hold"/>
                                        <p:tgtEl>
                                          <p:spTgt spid="10"/>
                                        </p:tgtEl>
                                        <p:attrNameLst>
                                          <p:attrName>r</p:attrName>
                                        </p:attrNameLst>
                                      </p:cBhvr>
                                    </p:animRot>
                                  </p:childTnLst>
                                </p:cTn>
                              </p:par>
                              <p:par>
                                <p:cTn id="128" presetID="8" presetClass="emph" presetSubtype="0" fill="hold" grpId="1" nodeType="withEffect">
                                  <p:stCondLst>
                                    <p:cond delay="0"/>
                                  </p:stCondLst>
                                  <p:childTnLst>
                                    <p:animRot by="21600000">
                                      <p:cBhvr>
                                        <p:cTn id="129" dur="3000" fill="hold"/>
                                        <p:tgtEl>
                                          <p:spTgt spid="11"/>
                                        </p:tgtEl>
                                        <p:attrNameLst>
                                          <p:attrName>r</p:attrName>
                                        </p:attrNameLst>
                                      </p:cBhvr>
                                    </p:animRot>
                                  </p:childTnLst>
                                </p:cTn>
                              </p:par>
                              <p:par>
                                <p:cTn id="130" presetID="8" presetClass="emph" presetSubtype="0" fill="hold" grpId="1" nodeType="withEffect">
                                  <p:stCondLst>
                                    <p:cond delay="0"/>
                                  </p:stCondLst>
                                  <p:childTnLst>
                                    <p:animRot by="21600000">
                                      <p:cBhvr>
                                        <p:cTn id="131" dur="3000" fill="hold"/>
                                        <p:tgtEl>
                                          <p:spTgt spid="12"/>
                                        </p:tgtEl>
                                        <p:attrNameLst>
                                          <p:attrName>r</p:attrName>
                                        </p:attrNameLst>
                                      </p:cBhvr>
                                    </p:animRot>
                                  </p:childTnLst>
                                </p:cTn>
                              </p:par>
                              <p:par>
                                <p:cTn id="132" presetID="8" presetClass="emph" presetSubtype="0" fill="hold" grpId="1" nodeType="withEffect">
                                  <p:stCondLst>
                                    <p:cond delay="0"/>
                                  </p:stCondLst>
                                  <p:childTnLst>
                                    <p:animRot by="21600000">
                                      <p:cBhvr>
                                        <p:cTn id="133" dur="3000" fill="hold"/>
                                        <p:tgtEl>
                                          <p:spTgt spid="13"/>
                                        </p:tgtEl>
                                        <p:attrNameLst>
                                          <p:attrName>r</p:attrName>
                                        </p:attrNameLst>
                                      </p:cBhvr>
                                    </p:animRot>
                                  </p:childTnLst>
                                </p:cTn>
                              </p:par>
                              <p:par>
                                <p:cTn id="134" presetID="8" presetClass="emph" presetSubtype="0" fill="hold" grpId="1" nodeType="withEffect">
                                  <p:stCondLst>
                                    <p:cond delay="0"/>
                                  </p:stCondLst>
                                  <p:childTnLst>
                                    <p:animRot by="21600000">
                                      <p:cBhvr>
                                        <p:cTn id="135" dur="3000" fill="hold"/>
                                        <p:tgtEl>
                                          <p:spTgt spid="14"/>
                                        </p:tgtEl>
                                        <p:attrNameLst>
                                          <p:attrName>r</p:attrName>
                                        </p:attrNameLst>
                                      </p:cBhvr>
                                    </p:animRot>
                                  </p:childTnLst>
                                </p:cTn>
                              </p:par>
                              <p:par>
                                <p:cTn id="136" presetID="8" presetClass="emph" presetSubtype="0" fill="hold" grpId="1" nodeType="withEffect">
                                  <p:stCondLst>
                                    <p:cond delay="0"/>
                                  </p:stCondLst>
                                  <p:childTnLst>
                                    <p:animRot by="21600000">
                                      <p:cBhvr>
                                        <p:cTn id="137" dur="3000" fill="hold"/>
                                        <p:tgtEl>
                                          <p:spTgt spid="15"/>
                                        </p:tgtEl>
                                        <p:attrNameLst>
                                          <p:attrName>r</p:attrName>
                                        </p:attrNameLst>
                                      </p:cBhvr>
                                    </p:animRot>
                                  </p:childTnLst>
                                </p:cTn>
                              </p:par>
                              <p:par>
                                <p:cTn id="138" presetID="8" presetClass="emph" presetSubtype="0" fill="hold" grpId="1" nodeType="withEffect">
                                  <p:stCondLst>
                                    <p:cond delay="0"/>
                                  </p:stCondLst>
                                  <p:childTnLst>
                                    <p:animRot by="21600000">
                                      <p:cBhvr>
                                        <p:cTn id="139" dur="3000" fill="hold"/>
                                        <p:tgtEl>
                                          <p:spTgt spid="16"/>
                                        </p:tgtEl>
                                        <p:attrNameLst>
                                          <p:attrName>r</p:attrName>
                                        </p:attrNameLst>
                                      </p:cBhvr>
                                    </p:animRot>
                                  </p:childTnLst>
                                </p:cTn>
                              </p:par>
                              <p:par>
                                <p:cTn id="140" presetID="8" presetClass="emph" presetSubtype="0" fill="hold" grpId="1" nodeType="withEffect">
                                  <p:stCondLst>
                                    <p:cond delay="0"/>
                                  </p:stCondLst>
                                  <p:childTnLst>
                                    <p:animRot by="21600000">
                                      <p:cBhvr>
                                        <p:cTn id="141" dur="3000" fill="hold"/>
                                        <p:tgtEl>
                                          <p:spTgt spid="17"/>
                                        </p:tgtEl>
                                        <p:attrNameLst>
                                          <p:attrName>r</p:attrName>
                                        </p:attrNameLst>
                                      </p:cBhvr>
                                    </p:animRot>
                                  </p:childTnLst>
                                </p:cTn>
                              </p:par>
                              <p:par>
                                <p:cTn id="142" presetID="8" presetClass="emph" presetSubtype="0" fill="hold" grpId="1" nodeType="withEffect">
                                  <p:stCondLst>
                                    <p:cond delay="0"/>
                                  </p:stCondLst>
                                  <p:childTnLst>
                                    <p:animRot by="21600000">
                                      <p:cBhvr>
                                        <p:cTn id="143" dur="3000" fill="hold"/>
                                        <p:tgtEl>
                                          <p:spTgt spid="18"/>
                                        </p:tgtEl>
                                        <p:attrNameLst>
                                          <p:attrName>r</p:attrName>
                                        </p:attrNameLst>
                                      </p:cBhvr>
                                    </p:animRot>
                                  </p:childTnLst>
                                </p:cTn>
                              </p:par>
                              <p:par>
                                <p:cTn id="144" presetID="8" presetClass="emph" presetSubtype="0" fill="hold" grpId="1" nodeType="withEffect">
                                  <p:stCondLst>
                                    <p:cond delay="0"/>
                                  </p:stCondLst>
                                  <p:childTnLst>
                                    <p:animRot by="21600000">
                                      <p:cBhvr>
                                        <p:cTn id="145" dur="3000" fill="hold"/>
                                        <p:tgtEl>
                                          <p:spTgt spid="19"/>
                                        </p:tgtEl>
                                        <p:attrNameLst>
                                          <p:attrName>r</p:attrName>
                                        </p:attrNameLst>
                                      </p:cBhvr>
                                    </p:animRot>
                                  </p:childTnLst>
                                </p:cTn>
                              </p:par>
                              <p:par>
                                <p:cTn id="146" presetID="8" presetClass="emph" presetSubtype="0" fill="hold" grpId="1" nodeType="withEffect">
                                  <p:stCondLst>
                                    <p:cond delay="0"/>
                                  </p:stCondLst>
                                  <p:childTnLst>
                                    <p:animRot by="21600000">
                                      <p:cBhvr>
                                        <p:cTn id="147" dur="3000" fill="hold"/>
                                        <p:tgtEl>
                                          <p:spTgt spid="20"/>
                                        </p:tgtEl>
                                        <p:attrNameLst>
                                          <p:attrName>r</p:attrName>
                                        </p:attrNameLst>
                                      </p:cBhvr>
                                    </p:animRot>
                                  </p:childTnLst>
                                </p:cTn>
                              </p:par>
                              <p:par>
                                <p:cTn id="148" presetID="8" presetClass="emph" presetSubtype="0" fill="hold" grpId="1" nodeType="withEffect">
                                  <p:stCondLst>
                                    <p:cond delay="0"/>
                                  </p:stCondLst>
                                  <p:childTnLst>
                                    <p:animRot by="21600000">
                                      <p:cBhvr>
                                        <p:cTn id="149" dur="3000" fill="hold"/>
                                        <p:tgtEl>
                                          <p:spTgt spid="21"/>
                                        </p:tgtEl>
                                        <p:attrNameLst>
                                          <p:attrName>r</p:attrName>
                                        </p:attrNameLst>
                                      </p:cBhvr>
                                    </p:animRot>
                                  </p:childTnLst>
                                </p:cTn>
                              </p:par>
                              <p:par>
                                <p:cTn id="150" presetID="8" presetClass="emph" presetSubtype="0" fill="hold" grpId="1" nodeType="withEffect">
                                  <p:stCondLst>
                                    <p:cond delay="0"/>
                                  </p:stCondLst>
                                  <p:childTnLst>
                                    <p:animRot by="21600000">
                                      <p:cBhvr>
                                        <p:cTn id="151" dur="3000" fill="hold"/>
                                        <p:tgtEl>
                                          <p:spTgt spid="22"/>
                                        </p:tgtEl>
                                        <p:attrNameLst>
                                          <p:attrName>r</p:attrName>
                                        </p:attrNameLst>
                                      </p:cBhvr>
                                    </p:animRot>
                                  </p:childTnLst>
                                </p:cTn>
                              </p:par>
                              <p:par>
                                <p:cTn id="152" presetID="6" presetClass="entr" presetSubtype="16" fill="hold" grpId="2" nodeType="withEffect">
                                  <p:stCondLst>
                                    <p:cond delay="0"/>
                                  </p:stCondLst>
                                  <p:childTnLst>
                                    <p:set>
                                      <p:cBhvr>
                                        <p:cTn id="153" dur="1" fill="hold">
                                          <p:stCondLst>
                                            <p:cond delay="0"/>
                                          </p:stCondLst>
                                        </p:cTn>
                                        <p:tgtEl>
                                          <p:spTgt spid="5"/>
                                        </p:tgtEl>
                                        <p:attrNameLst>
                                          <p:attrName>style.visibility</p:attrName>
                                        </p:attrNameLst>
                                      </p:cBhvr>
                                      <p:to>
                                        <p:strVal val="visible"/>
                                      </p:to>
                                    </p:set>
                                    <p:animEffect transition="in" filter="circle(in)">
                                      <p:cBhvr>
                                        <p:cTn id="154" dur="3000"/>
                                        <p:tgtEl>
                                          <p:spTgt spid="5"/>
                                        </p:tgtEl>
                                      </p:cBhvr>
                                    </p:animEffect>
                                  </p:childTnLst>
                                </p:cTn>
                              </p:par>
                              <p:par>
                                <p:cTn id="155" presetID="6" presetClass="entr" presetSubtype="16" fill="hold" grpId="2" nodeType="withEffect">
                                  <p:stCondLst>
                                    <p:cond delay="0"/>
                                  </p:stCondLst>
                                  <p:childTnLst>
                                    <p:set>
                                      <p:cBhvr>
                                        <p:cTn id="156" dur="1" fill="hold">
                                          <p:stCondLst>
                                            <p:cond delay="0"/>
                                          </p:stCondLst>
                                        </p:cTn>
                                        <p:tgtEl>
                                          <p:spTgt spid="6"/>
                                        </p:tgtEl>
                                        <p:attrNameLst>
                                          <p:attrName>style.visibility</p:attrName>
                                        </p:attrNameLst>
                                      </p:cBhvr>
                                      <p:to>
                                        <p:strVal val="visible"/>
                                      </p:to>
                                    </p:set>
                                    <p:animEffect transition="in" filter="circle(in)">
                                      <p:cBhvr>
                                        <p:cTn id="157" dur="3000"/>
                                        <p:tgtEl>
                                          <p:spTgt spid="6"/>
                                        </p:tgtEl>
                                      </p:cBhvr>
                                    </p:animEffect>
                                  </p:childTnLst>
                                </p:cTn>
                              </p:par>
                              <p:par>
                                <p:cTn id="158" presetID="6" presetClass="entr" presetSubtype="16" fill="hold" grpId="2" nodeType="withEffect">
                                  <p:stCondLst>
                                    <p:cond delay="0"/>
                                  </p:stCondLst>
                                  <p:childTnLst>
                                    <p:set>
                                      <p:cBhvr>
                                        <p:cTn id="159" dur="1" fill="hold">
                                          <p:stCondLst>
                                            <p:cond delay="0"/>
                                          </p:stCondLst>
                                        </p:cTn>
                                        <p:tgtEl>
                                          <p:spTgt spid="7"/>
                                        </p:tgtEl>
                                        <p:attrNameLst>
                                          <p:attrName>style.visibility</p:attrName>
                                        </p:attrNameLst>
                                      </p:cBhvr>
                                      <p:to>
                                        <p:strVal val="visible"/>
                                      </p:to>
                                    </p:set>
                                    <p:animEffect transition="in" filter="circle(in)">
                                      <p:cBhvr>
                                        <p:cTn id="160" dur="3000"/>
                                        <p:tgtEl>
                                          <p:spTgt spid="7"/>
                                        </p:tgtEl>
                                      </p:cBhvr>
                                    </p:animEffect>
                                  </p:childTnLst>
                                </p:cTn>
                              </p:par>
                              <p:par>
                                <p:cTn id="161" presetID="6" presetClass="entr" presetSubtype="16" fill="hold" grpId="2" nodeType="withEffect">
                                  <p:stCondLst>
                                    <p:cond delay="0"/>
                                  </p:stCondLst>
                                  <p:childTnLst>
                                    <p:set>
                                      <p:cBhvr>
                                        <p:cTn id="162" dur="1" fill="hold">
                                          <p:stCondLst>
                                            <p:cond delay="0"/>
                                          </p:stCondLst>
                                        </p:cTn>
                                        <p:tgtEl>
                                          <p:spTgt spid="8"/>
                                        </p:tgtEl>
                                        <p:attrNameLst>
                                          <p:attrName>style.visibility</p:attrName>
                                        </p:attrNameLst>
                                      </p:cBhvr>
                                      <p:to>
                                        <p:strVal val="visible"/>
                                      </p:to>
                                    </p:set>
                                    <p:animEffect transition="in" filter="circle(in)">
                                      <p:cBhvr>
                                        <p:cTn id="163" dur="3000"/>
                                        <p:tgtEl>
                                          <p:spTgt spid="8"/>
                                        </p:tgtEl>
                                      </p:cBhvr>
                                    </p:animEffect>
                                  </p:childTnLst>
                                </p:cTn>
                              </p:par>
                              <p:par>
                                <p:cTn id="164" presetID="6" presetClass="entr" presetSubtype="16" fill="hold" grpId="2" nodeType="withEffect">
                                  <p:stCondLst>
                                    <p:cond delay="0"/>
                                  </p:stCondLst>
                                  <p:childTnLst>
                                    <p:set>
                                      <p:cBhvr>
                                        <p:cTn id="165" dur="1" fill="hold">
                                          <p:stCondLst>
                                            <p:cond delay="0"/>
                                          </p:stCondLst>
                                        </p:cTn>
                                        <p:tgtEl>
                                          <p:spTgt spid="9"/>
                                        </p:tgtEl>
                                        <p:attrNameLst>
                                          <p:attrName>style.visibility</p:attrName>
                                        </p:attrNameLst>
                                      </p:cBhvr>
                                      <p:to>
                                        <p:strVal val="visible"/>
                                      </p:to>
                                    </p:set>
                                    <p:animEffect transition="in" filter="circle(in)">
                                      <p:cBhvr>
                                        <p:cTn id="166" dur="3000"/>
                                        <p:tgtEl>
                                          <p:spTgt spid="9"/>
                                        </p:tgtEl>
                                      </p:cBhvr>
                                    </p:animEffect>
                                  </p:childTnLst>
                                </p:cTn>
                              </p:par>
                              <p:par>
                                <p:cTn id="167" presetID="6" presetClass="entr" presetSubtype="16" fill="hold" grpId="2" nodeType="withEffect">
                                  <p:stCondLst>
                                    <p:cond delay="0"/>
                                  </p:stCondLst>
                                  <p:childTnLst>
                                    <p:set>
                                      <p:cBhvr>
                                        <p:cTn id="168" dur="1" fill="hold">
                                          <p:stCondLst>
                                            <p:cond delay="0"/>
                                          </p:stCondLst>
                                        </p:cTn>
                                        <p:tgtEl>
                                          <p:spTgt spid="10"/>
                                        </p:tgtEl>
                                        <p:attrNameLst>
                                          <p:attrName>style.visibility</p:attrName>
                                        </p:attrNameLst>
                                      </p:cBhvr>
                                      <p:to>
                                        <p:strVal val="visible"/>
                                      </p:to>
                                    </p:set>
                                    <p:animEffect transition="in" filter="circle(in)">
                                      <p:cBhvr>
                                        <p:cTn id="169" dur="3000"/>
                                        <p:tgtEl>
                                          <p:spTgt spid="10"/>
                                        </p:tgtEl>
                                      </p:cBhvr>
                                    </p:animEffect>
                                  </p:childTnLst>
                                </p:cTn>
                              </p:par>
                              <p:par>
                                <p:cTn id="170" presetID="6" presetClass="entr" presetSubtype="16" fill="hold" grpId="2" nodeType="withEffect">
                                  <p:stCondLst>
                                    <p:cond delay="0"/>
                                  </p:stCondLst>
                                  <p:childTnLst>
                                    <p:set>
                                      <p:cBhvr>
                                        <p:cTn id="171" dur="1" fill="hold">
                                          <p:stCondLst>
                                            <p:cond delay="0"/>
                                          </p:stCondLst>
                                        </p:cTn>
                                        <p:tgtEl>
                                          <p:spTgt spid="11"/>
                                        </p:tgtEl>
                                        <p:attrNameLst>
                                          <p:attrName>style.visibility</p:attrName>
                                        </p:attrNameLst>
                                      </p:cBhvr>
                                      <p:to>
                                        <p:strVal val="visible"/>
                                      </p:to>
                                    </p:set>
                                    <p:animEffect transition="in" filter="circle(in)">
                                      <p:cBhvr>
                                        <p:cTn id="172" dur="3000"/>
                                        <p:tgtEl>
                                          <p:spTgt spid="11"/>
                                        </p:tgtEl>
                                      </p:cBhvr>
                                    </p:animEffect>
                                  </p:childTnLst>
                                </p:cTn>
                              </p:par>
                              <p:par>
                                <p:cTn id="173" presetID="6" presetClass="entr" presetSubtype="16" fill="hold" grpId="2" nodeType="withEffect">
                                  <p:stCondLst>
                                    <p:cond delay="0"/>
                                  </p:stCondLst>
                                  <p:childTnLst>
                                    <p:set>
                                      <p:cBhvr>
                                        <p:cTn id="174" dur="1" fill="hold">
                                          <p:stCondLst>
                                            <p:cond delay="0"/>
                                          </p:stCondLst>
                                        </p:cTn>
                                        <p:tgtEl>
                                          <p:spTgt spid="12"/>
                                        </p:tgtEl>
                                        <p:attrNameLst>
                                          <p:attrName>style.visibility</p:attrName>
                                        </p:attrNameLst>
                                      </p:cBhvr>
                                      <p:to>
                                        <p:strVal val="visible"/>
                                      </p:to>
                                    </p:set>
                                    <p:animEffect transition="in" filter="circle(in)">
                                      <p:cBhvr>
                                        <p:cTn id="175" dur="3000"/>
                                        <p:tgtEl>
                                          <p:spTgt spid="12"/>
                                        </p:tgtEl>
                                      </p:cBhvr>
                                    </p:animEffect>
                                  </p:childTnLst>
                                </p:cTn>
                              </p:par>
                              <p:par>
                                <p:cTn id="176" presetID="6" presetClass="entr" presetSubtype="16" fill="hold" grpId="2" nodeType="withEffect">
                                  <p:stCondLst>
                                    <p:cond delay="0"/>
                                  </p:stCondLst>
                                  <p:childTnLst>
                                    <p:set>
                                      <p:cBhvr>
                                        <p:cTn id="177" dur="1" fill="hold">
                                          <p:stCondLst>
                                            <p:cond delay="0"/>
                                          </p:stCondLst>
                                        </p:cTn>
                                        <p:tgtEl>
                                          <p:spTgt spid="13"/>
                                        </p:tgtEl>
                                        <p:attrNameLst>
                                          <p:attrName>style.visibility</p:attrName>
                                        </p:attrNameLst>
                                      </p:cBhvr>
                                      <p:to>
                                        <p:strVal val="visible"/>
                                      </p:to>
                                    </p:set>
                                    <p:animEffect transition="in" filter="circle(in)">
                                      <p:cBhvr>
                                        <p:cTn id="178" dur="3000"/>
                                        <p:tgtEl>
                                          <p:spTgt spid="13"/>
                                        </p:tgtEl>
                                      </p:cBhvr>
                                    </p:animEffect>
                                  </p:childTnLst>
                                </p:cTn>
                              </p:par>
                              <p:par>
                                <p:cTn id="179" presetID="6" presetClass="entr" presetSubtype="16" fill="hold" grpId="2" nodeType="withEffect">
                                  <p:stCondLst>
                                    <p:cond delay="0"/>
                                  </p:stCondLst>
                                  <p:childTnLst>
                                    <p:set>
                                      <p:cBhvr>
                                        <p:cTn id="180" dur="1" fill="hold">
                                          <p:stCondLst>
                                            <p:cond delay="0"/>
                                          </p:stCondLst>
                                        </p:cTn>
                                        <p:tgtEl>
                                          <p:spTgt spid="14"/>
                                        </p:tgtEl>
                                        <p:attrNameLst>
                                          <p:attrName>style.visibility</p:attrName>
                                        </p:attrNameLst>
                                      </p:cBhvr>
                                      <p:to>
                                        <p:strVal val="visible"/>
                                      </p:to>
                                    </p:set>
                                    <p:animEffect transition="in" filter="circle(in)">
                                      <p:cBhvr>
                                        <p:cTn id="181" dur="3000"/>
                                        <p:tgtEl>
                                          <p:spTgt spid="14"/>
                                        </p:tgtEl>
                                      </p:cBhvr>
                                    </p:animEffect>
                                  </p:childTnLst>
                                </p:cTn>
                              </p:par>
                              <p:par>
                                <p:cTn id="182" presetID="6" presetClass="entr" presetSubtype="16" fill="hold" grpId="2" nodeType="withEffect">
                                  <p:stCondLst>
                                    <p:cond delay="0"/>
                                  </p:stCondLst>
                                  <p:childTnLst>
                                    <p:set>
                                      <p:cBhvr>
                                        <p:cTn id="183" dur="1" fill="hold">
                                          <p:stCondLst>
                                            <p:cond delay="0"/>
                                          </p:stCondLst>
                                        </p:cTn>
                                        <p:tgtEl>
                                          <p:spTgt spid="15"/>
                                        </p:tgtEl>
                                        <p:attrNameLst>
                                          <p:attrName>style.visibility</p:attrName>
                                        </p:attrNameLst>
                                      </p:cBhvr>
                                      <p:to>
                                        <p:strVal val="visible"/>
                                      </p:to>
                                    </p:set>
                                    <p:animEffect transition="in" filter="circle(in)">
                                      <p:cBhvr>
                                        <p:cTn id="184" dur="3000"/>
                                        <p:tgtEl>
                                          <p:spTgt spid="15"/>
                                        </p:tgtEl>
                                      </p:cBhvr>
                                    </p:animEffect>
                                  </p:childTnLst>
                                </p:cTn>
                              </p:par>
                              <p:par>
                                <p:cTn id="185" presetID="6" presetClass="entr" presetSubtype="16" fill="hold" grpId="2" nodeType="withEffect">
                                  <p:stCondLst>
                                    <p:cond delay="0"/>
                                  </p:stCondLst>
                                  <p:childTnLst>
                                    <p:set>
                                      <p:cBhvr>
                                        <p:cTn id="186" dur="1" fill="hold">
                                          <p:stCondLst>
                                            <p:cond delay="0"/>
                                          </p:stCondLst>
                                        </p:cTn>
                                        <p:tgtEl>
                                          <p:spTgt spid="16"/>
                                        </p:tgtEl>
                                        <p:attrNameLst>
                                          <p:attrName>style.visibility</p:attrName>
                                        </p:attrNameLst>
                                      </p:cBhvr>
                                      <p:to>
                                        <p:strVal val="visible"/>
                                      </p:to>
                                    </p:set>
                                    <p:animEffect transition="in" filter="circle(in)">
                                      <p:cBhvr>
                                        <p:cTn id="187" dur="3000"/>
                                        <p:tgtEl>
                                          <p:spTgt spid="16"/>
                                        </p:tgtEl>
                                      </p:cBhvr>
                                    </p:animEffect>
                                  </p:childTnLst>
                                </p:cTn>
                              </p:par>
                              <p:par>
                                <p:cTn id="188" presetID="6" presetClass="entr" presetSubtype="16" fill="hold" grpId="2" nodeType="withEffect">
                                  <p:stCondLst>
                                    <p:cond delay="0"/>
                                  </p:stCondLst>
                                  <p:childTnLst>
                                    <p:set>
                                      <p:cBhvr>
                                        <p:cTn id="189" dur="1" fill="hold">
                                          <p:stCondLst>
                                            <p:cond delay="0"/>
                                          </p:stCondLst>
                                        </p:cTn>
                                        <p:tgtEl>
                                          <p:spTgt spid="17"/>
                                        </p:tgtEl>
                                        <p:attrNameLst>
                                          <p:attrName>style.visibility</p:attrName>
                                        </p:attrNameLst>
                                      </p:cBhvr>
                                      <p:to>
                                        <p:strVal val="visible"/>
                                      </p:to>
                                    </p:set>
                                    <p:animEffect transition="in" filter="circle(in)">
                                      <p:cBhvr>
                                        <p:cTn id="190" dur="3000"/>
                                        <p:tgtEl>
                                          <p:spTgt spid="17"/>
                                        </p:tgtEl>
                                      </p:cBhvr>
                                    </p:animEffect>
                                  </p:childTnLst>
                                </p:cTn>
                              </p:par>
                              <p:par>
                                <p:cTn id="191" presetID="6" presetClass="entr" presetSubtype="16" fill="hold" grpId="2" nodeType="withEffect">
                                  <p:stCondLst>
                                    <p:cond delay="0"/>
                                  </p:stCondLst>
                                  <p:childTnLst>
                                    <p:set>
                                      <p:cBhvr>
                                        <p:cTn id="192" dur="1" fill="hold">
                                          <p:stCondLst>
                                            <p:cond delay="0"/>
                                          </p:stCondLst>
                                        </p:cTn>
                                        <p:tgtEl>
                                          <p:spTgt spid="18"/>
                                        </p:tgtEl>
                                        <p:attrNameLst>
                                          <p:attrName>style.visibility</p:attrName>
                                        </p:attrNameLst>
                                      </p:cBhvr>
                                      <p:to>
                                        <p:strVal val="visible"/>
                                      </p:to>
                                    </p:set>
                                    <p:animEffect transition="in" filter="circle(in)">
                                      <p:cBhvr>
                                        <p:cTn id="193" dur="3000"/>
                                        <p:tgtEl>
                                          <p:spTgt spid="18"/>
                                        </p:tgtEl>
                                      </p:cBhvr>
                                    </p:animEffect>
                                  </p:childTnLst>
                                </p:cTn>
                              </p:par>
                              <p:par>
                                <p:cTn id="194" presetID="6" presetClass="entr" presetSubtype="16" fill="hold" grpId="2" nodeType="withEffect">
                                  <p:stCondLst>
                                    <p:cond delay="0"/>
                                  </p:stCondLst>
                                  <p:childTnLst>
                                    <p:set>
                                      <p:cBhvr>
                                        <p:cTn id="195" dur="1" fill="hold">
                                          <p:stCondLst>
                                            <p:cond delay="0"/>
                                          </p:stCondLst>
                                        </p:cTn>
                                        <p:tgtEl>
                                          <p:spTgt spid="19"/>
                                        </p:tgtEl>
                                        <p:attrNameLst>
                                          <p:attrName>style.visibility</p:attrName>
                                        </p:attrNameLst>
                                      </p:cBhvr>
                                      <p:to>
                                        <p:strVal val="visible"/>
                                      </p:to>
                                    </p:set>
                                    <p:animEffect transition="in" filter="circle(in)">
                                      <p:cBhvr>
                                        <p:cTn id="196" dur="3000"/>
                                        <p:tgtEl>
                                          <p:spTgt spid="19"/>
                                        </p:tgtEl>
                                      </p:cBhvr>
                                    </p:animEffect>
                                  </p:childTnLst>
                                </p:cTn>
                              </p:par>
                              <p:par>
                                <p:cTn id="197" presetID="6" presetClass="entr" presetSubtype="16" fill="hold" grpId="2" nodeType="withEffect">
                                  <p:stCondLst>
                                    <p:cond delay="0"/>
                                  </p:stCondLst>
                                  <p:childTnLst>
                                    <p:set>
                                      <p:cBhvr>
                                        <p:cTn id="198" dur="1" fill="hold">
                                          <p:stCondLst>
                                            <p:cond delay="0"/>
                                          </p:stCondLst>
                                        </p:cTn>
                                        <p:tgtEl>
                                          <p:spTgt spid="20"/>
                                        </p:tgtEl>
                                        <p:attrNameLst>
                                          <p:attrName>style.visibility</p:attrName>
                                        </p:attrNameLst>
                                      </p:cBhvr>
                                      <p:to>
                                        <p:strVal val="visible"/>
                                      </p:to>
                                    </p:set>
                                    <p:animEffect transition="in" filter="circle(in)">
                                      <p:cBhvr>
                                        <p:cTn id="199" dur="3000"/>
                                        <p:tgtEl>
                                          <p:spTgt spid="20"/>
                                        </p:tgtEl>
                                      </p:cBhvr>
                                    </p:animEffect>
                                  </p:childTnLst>
                                </p:cTn>
                              </p:par>
                              <p:par>
                                <p:cTn id="200" presetID="6" presetClass="entr" presetSubtype="16" fill="hold" grpId="2" nodeType="withEffect">
                                  <p:stCondLst>
                                    <p:cond delay="0"/>
                                  </p:stCondLst>
                                  <p:childTnLst>
                                    <p:set>
                                      <p:cBhvr>
                                        <p:cTn id="201" dur="1" fill="hold">
                                          <p:stCondLst>
                                            <p:cond delay="0"/>
                                          </p:stCondLst>
                                        </p:cTn>
                                        <p:tgtEl>
                                          <p:spTgt spid="21"/>
                                        </p:tgtEl>
                                        <p:attrNameLst>
                                          <p:attrName>style.visibility</p:attrName>
                                        </p:attrNameLst>
                                      </p:cBhvr>
                                      <p:to>
                                        <p:strVal val="visible"/>
                                      </p:to>
                                    </p:set>
                                    <p:animEffect transition="in" filter="circle(in)">
                                      <p:cBhvr>
                                        <p:cTn id="202" dur="3000"/>
                                        <p:tgtEl>
                                          <p:spTgt spid="21"/>
                                        </p:tgtEl>
                                      </p:cBhvr>
                                    </p:animEffect>
                                  </p:childTnLst>
                                </p:cTn>
                              </p:par>
                              <p:par>
                                <p:cTn id="203" presetID="6" presetClass="entr" presetSubtype="16" fill="hold" grpId="2" nodeType="withEffect">
                                  <p:stCondLst>
                                    <p:cond delay="0"/>
                                  </p:stCondLst>
                                  <p:childTnLst>
                                    <p:set>
                                      <p:cBhvr>
                                        <p:cTn id="204" dur="1" fill="hold">
                                          <p:stCondLst>
                                            <p:cond delay="0"/>
                                          </p:stCondLst>
                                        </p:cTn>
                                        <p:tgtEl>
                                          <p:spTgt spid="22"/>
                                        </p:tgtEl>
                                        <p:attrNameLst>
                                          <p:attrName>style.visibility</p:attrName>
                                        </p:attrNameLst>
                                      </p:cBhvr>
                                      <p:to>
                                        <p:strVal val="visible"/>
                                      </p:to>
                                    </p:set>
                                    <p:animEffect transition="in" filter="circle(in)">
                                      <p:cBhvr>
                                        <p:cTn id="205" dur="3000"/>
                                        <p:tgtEl>
                                          <p:spTgt spid="22"/>
                                        </p:tgtEl>
                                      </p:cBhvr>
                                    </p:animEffect>
                                  </p:childTnLst>
                                </p:cTn>
                              </p:par>
                            </p:childTnLst>
                          </p:cTn>
                        </p:par>
                        <p:par>
                          <p:cTn id="206" fill="hold">
                            <p:stCondLst>
                              <p:cond delay="3000"/>
                            </p:stCondLst>
                            <p:childTnLst>
                              <p:par>
                                <p:cTn id="207" presetID="23" presetClass="exit" presetSubtype="544" fill="hold" grpId="3" nodeType="afterEffect">
                                  <p:stCondLst>
                                    <p:cond delay="0"/>
                                  </p:stCondLst>
                                  <p:childTnLst>
                                    <p:anim calcmode="lin" valueType="num">
                                      <p:cBhvr>
                                        <p:cTn id="208" dur="3000"/>
                                        <p:tgtEl>
                                          <p:spTgt spid="5"/>
                                        </p:tgtEl>
                                        <p:attrNameLst>
                                          <p:attrName>ppt_w</p:attrName>
                                        </p:attrNameLst>
                                      </p:cBhvr>
                                      <p:tavLst>
                                        <p:tav tm="0">
                                          <p:val>
                                            <p:strVal val="ppt_w"/>
                                          </p:val>
                                        </p:tav>
                                        <p:tav tm="100000">
                                          <p:val>
                                            <p:fltVal val="0"/>
                                          </p:val>
                                        </p:tav>
                                      </p:tavLst>
                                    </p:anim>
                                    <p:anim calcmode="lin" valueType="num">
                                      <p:cBhvr>
                                        <p:cTn id="209" dur="3000"/>
                                        <p:tgtEl>
                                          <p:spTgt spid="5"/>
                                        </p:tgtEl>
                                        <p:attrNameLst>
                                          <p:attrName>ppt_h</p:attrName>
                                        </p:attrNameLst>
                                      </p:cBhvr>
                                      <p:tavLst>
                                        <p:tav tm="0">
                                          <p:val>
                                            <p:strVal val="ppt_h"/>
                                          </p:val>
                                        </p:tav>
                                        <p:tav tm="100000">
                                          <p:val>
                                            <p:fltVal val="0"/>
                                          </p:val>
                                        </p:tav>
                                      </p:tavLst>
                                    </p:anim>
                                    <p:anim calcmode="lin" valueType="num">
                                      <p:cBhvr>
                                        <p:cTn id="210" dur="3000"/>
                                        <p:tgtEl>
                                          <p:spTgt spid="5"/>
                                        </p:tgtEl>
                                        <p:attrNameLst>
                                          <p:attrName>ppt_x</p:attrName>
                                        </p:attrNameLst>
                                      </p:cBhvr>
                                      <p:tavLst>
                                        <p:tav tm="0">
                                          <p:val>
                                            <p:strVal val="ppt_x"/>
                                          </p:val>
                                        </p:tav>
                                        <p:tav tm="100000">
                                          <p:val>
                                            <p:fltVal val="0.5"/>
                                          </p:val>
                                        </p:tav>
                                      </p:tavLst>
                                    </p:anim>
                                    <p:anim calcmode="lin" valueType="num">
                                      <p:cBhvr>
                                        <p:cTn id="211" dur="3000"/>
                                        <p:tgtEl>
                                          <p:spTgt spid="5"/>
                                        </p:tgtEl>
                                        <p:attrNameLst>
                                          <p:attrName>ppt_y</p:attrName>
                                        </p:attrNameLst>
                                      </p:cBhvr>
                                      <p:tavLst>
                                        <p:tav tm="0">
                                          <p:val>
                                            <p:strVal val="ppt_y"/>
                                          </p:val>
                                        </p:tav>
                                        <p:tav tm="100000">
                                          <p:val>
                                            <p:fltVal val="0.5"/>
                                          </p:val>
                                        </p:tav>
                                      </p:tavLst>
                                    </p:anim>
                                    <p:set>
                                      <p:cBhvr>
                                        <p:cTn id="212" dur="1" fill="hold">
                                          <p:stCondLst>
                                            <p:cond delay="2999"/>
                                          </p:stCondLst>
                                        </p:cTn>
                                        <p:tgtEl>
                                          <p:spTgt spid="5"/>
                                        </p:tgtEl>
                                        <p:attrNameLst>
                                          <p:attrName>style.visibility</p:attrName>
                                        </p:attrNameLst>
                                      </p:cBhvr>
                                      <p:to>
                                        <p:strVal val="hidden"/>
                                      </p:to>
                                    </p:set>
                                  </p:childTnLst>
                                </p:cTn>
                              </p:par>
                              <p:par>
                                <p:cTn id="213" presetID="23" presetClass="exit" presetSubtype="544" fill="hold" grpId="3" nodeType="withEffect">
                                  <p:stCondLst>
                                    <p:cond delay="0"/>
                                  </p:stCondLst>
                                  <p:childTnLst>
                                    <p:anim calcmode="lin" valueType="num">
                                      <p:cBhvr>
                                        <p:cTn id="214" dur="3000"/>
                                        <p:tgtEl>
                                          <p:spTgt spid="6"/>
                                        </p:tgtEl>
                                        <p:attrNameLst>
                                          <p:attrName>ppt_w</p:attrName>
                                        </p:attrNameLst>
                                      </p:cBhvr>
                                      <p:tavLst>
                                        <p:tav tm="0">
                                          <p:val>
                                            <p:strVal val="ppt_w"/>
                                          </p:val>
                                        </p:tav>
                                        <p:tav tm="100000">
                                          <p:val>
                                            <p:fltVal val="0"/>
                                          </p:val>
                                        </p:tav>
                                      </p:tavLst>
                                    </p:anim>
                                    <p:anim calcmode="lin" valueType="num">
                                      <p:cBhvr>
                                        <p:cTn id="215" dur="3000"/>
                                        <p:tgtEl>
                                          <p:spTgt spid="6"/>
                                        </p:tgtEl>
                                        <p:attrNameLst>
                                          <p:attrName>ppt_h</p:attrName>
                                        </p:attrNameLst>
                                      </p:cBhvr>
                                      <p:tavLst>
                                        <p:tav tm="0">
                                          <p:val>
                                            <p:strVal val="ppt_h"/>
                                          </p:val>
                                        </p:tav>
                                        <p:tav tm="100000">
                                          <p:val>
                                            <p:fltVal val="0"/>
                                          </p:val>
                                        </p:tav>
                                      </p:tavLst>
                                    </p:anim>
                                    <p:anim calcmode="lin" valueType="num">
                                      <p:cBhvr>
                                        <p:cTn id="216" dur="3000"/>
                                        <p:tgtEl>
                                          <p:spTgt spid="6"/>
                                        </p:tgtEl>
                                        <p:attrNameLst>
                                          <p:attrName>ppt_x</p:attrName>
                                        </p:attrNameLst>
                                      </p:cBhvr>
                                      <p:tavLst>
                                        <p:tav tm="0">
                                          <p:val>
                                            <p:strVal val="ppt_x"/>
                                          </p:val>
                                        </p:tav>
                                        <p:tav tm="100000">
                                          <p:val>
                                            <p:fltVal val="0.5"/>
                                          </p:val>
                                        </p:tav>
                                      </p:tavLst>
                                    </p:anim>
                                    <p:anim calcmode="lin" valueType="num">
                                      <p:cBhvr>
                                        <p:cTn id="217" dur="3000"/>
                                        <p:tgtEl>
                                          <p:spTgt spid="6"/>
                                        </p:tgtEl>
                                        <p:attrNameLst>
                                          <p:attrName>ppt_y</p:attrName>
                                        </p:attrNameLst>
                                      </p:cBhvr>
                                      <p:tavLst>
                                        <p:tav tm="0">
                                          <p:val>
                                            <p:strVal val="ppt_y"/>
                                          </p:val>
                                        </p:tav>
                                        <p:tav tm="100000">
                                          <p:val>
                                            <p:fltVal val="0.5"/>
                                          </p:val>
                                        </p:tav>
                                      </p:tavLst>
                                    </p:anim>
                                    <p:set>
                                      <p:cBhvr>
                                        <p:cTn id="218" dur="1" fill="hold">
                                          <p:stCondLst>
                                            <p:cond delay="2999"/>
                                          </p:stCondLst>
                                        </p:cTn>
                                        <p:tgtEl>
                                          <p:spTgt spid="6"/>
                                        </p:tgtEl>
                                        <p:attrNameLst>
                                          <p:attrName>style.visibility</p:attrName>
                                        </p:attrNameLst>
                                      </p:cBhvr>
                                      <p:to>
                                        <p:strVal val="hidden"/>
                                      </p:to>
                                    </p:set>
                                  </p:childTnLst>
                                </p:cTn>
                              </p:par>
                              <p:par>
                                <p:cTn id="219" presetID="23" presetClass="exit" presetSubtype="544" fill="hold" grpId="3" nodeType="withEffect">
                                  <p:stCondLst>
                                    <p:cond delay="0"/>
                                  </p:stCondLst>
                                  <p:childTnLst>
                                    <p:anim calcmode="lin" valueType="num">
                                      <p:cBhvr>
                                        <p:cTn id="220" dur="3000"/>
                                        <p:tgtEl>
                                          <p:spTgt spid="7"/>
                                        </p:tgtEl>
                                        <p:attrNameLst>
                                          <p:attrName>ppt_w</p:attrName>
                                        </p:attrNameLst>
                                      </p:cBhvr>
                                      <p:tavLst>
                                        <p:tav tm="0">
                                          <p:val>
                                            <p:strVal val="ppt_w"/>
                                          </p:val>
                                        </p:tav>
                                        <p:tav tm="100000">
                                          <p:val>
                                            <p:fltVal val="0"/>
                                          </p:val>
                                        </p:tav>
                                      </p:tavLst>
                                    </p:anim>
                                    <p:anim calcmode="lin" valueType="num">
                                      <p:cBhvr>
                                        <p:cTn id="221" dur="3000"/>
                                        <p:tgtEl>
                                          <p:spTgt spid="7"/>
                                        </p:tgtEl>
                                        <p:attrNameLst>
                                          <p:attrName>ppt_h</p:attrName>
                                        </p:attrNameLst>
                                      </p:cBhvr>
                                      <p:tavLst>
                                        <p:tav tm="0">
                                          <p:val>
                                            <p:strVal val="ppt_h"/>
                                          </p:val>
                                        </p:tav>
                                        <p:tav tm="100000">
                                          <p:val>
                                            <p:fltVal val="0"/>
                                          </p:val>
                                        </p:tav>
                                      </p:tavLst>
                                    </p:anim>
                                    <p:anim calcmode="lin" valueType="num">
                                      <p:cBhvr>
                                        <p:cTn id="222" dur="3000"/>
                                        <p:tgtEl>
                                          <p:spTgt spid="7"/>
                                        </p:tgtEl>
                                        <p:attrNameLst>
                                          <p:attrName>ppt_x</p:attrName>
                                        </p:attrNameLst>
                                      </p:cBhvr>
                                      <p:tavLst>
                                        <p:tav tm="0">
                                          <p:val>
                                            <p:strVal val="ppt_x"/>
                                          </p:val>
                                        </p:tav>
                                        <p:tav tm="100000">
                                          <p:val>
                                            <p:fltVal val="0.5"/>
                                          </p:val>
                                        </p:tav>
                                      </p:tavLst>
                                    </p:anim>
                                    <p:anim calcmode="lin" valueType="num">
                                      <p:cBhvr>
                                        <p:cTn id="223" dur="3000"/>
                                        <p:tgtEl>
                                          <p:spTgt spid="7"/>
                                        </p:tgtEl>
                                        <p:attrNameLst>
                                          <p:attrName>ppt_y</p:attrName>
                                        </p:attrNameLst>
                                      </p:cBhvr>
                                      <p:tavLst>
                                        <p:tav tm="0">
                                          <p:val>
                                            <p:strVal val="ppt_y"/>
                                          </p:val>
                                        </p:tav>
                                        <p:tav tm="100000">
                                          <p:val>
                                            <p:fltVal val="0.5"/>
                                          </p:val>
                                        </p:tav>
                                      </p:tavLst>
                                    </p:anim>
                                    <p:set>
                                      <p:cBhvr>
                                        <p:cTn id="224" dur="1" fill="hold">
                                          <p:stCondLst>
                                            <p:cond delay="2999"/>
                                          </p:stCondLst>
                                        </p:cTn>
                                        <p:tgtEl>
                                          <p:spTgt spid="7"/>
                                        </p:tgtEl>
                                        <p:attrNameLst>
                                          <p:attrName>style.visibility</p:attrName>
                                        </p:attrNameLst>
                                      </p:cBhvr>
                                      <p:to>
                                        <p:strVal val="hidden"/>
                                      </p:to>
                                    </p:set>
                                  </p:childTnLst>
                                </p:cTn>
                              </p:par>
                              <p:par>
                                <p:cTn id="225" presetID="23" presetClass="exit" presetSubtype="544" fill="hold" grpId="3" nodeType="withEffect">
                                  <p:stCondLst>
                                    <p:cond delay="0"/>
                                  </p:stCondLst>
                                  <p:childTnLst>
                                    <p:anim calcmode="lin" valueType="num">
                                      <p:cBhvr>
                                        <p:cTn id="226" dur="3000"/>
                                        <p:tgtEl>
                                          <p:spTgt spid="8"/>
                                        </p:tgtEl>
                                        <p:attrNameLst>
                                          <p:attrName>ppt_w</p:attrName>
                                        </p:attrNameLst>
                                      </p:cBhvr>
                                      <p:tavLst>
                                        <p:tav tm="0">
                                          <p:val>
                                            <p:strVal val="ppt_w"/>
                                          </p:val>
                                        </p:tav>
                                        <p:tav tm="100000">
                                          <p:val>
                                            <p:fltVal val="0"/>
                                          </p:val>
                                        </p:tav>
                                      </p:tavLst>
                                    </p:anim>
                                    <p:anim calcmode="lin" valueType="num">
                                      <p:cBhvr>
                                        <p:cTn id="227" dur="3000"/>
                                        <p:tgtEl>
                                          <p:spTgt spid="8"/>
                                        </p:tgtEl>
                                        <p:attrNameLst>
                                          <p:attrName>ppt_h</p:attrName>
                                        </p:attrNameLst>
                                      </p:cBhvr>
                                      <p:tavLst>
                                        <p:tav tm="0">
                                          <p:val>
                                            <p:strVal val="ppt_h"/>
                                          </p:val>
                                        </p:tav>
                                        <p:tav tm="100000">
                                          <p:val>
                                            <p:fltVal val="0"/>
                                          </p:val>
                                        </p:tav>
                                      </p:tavLst>
                                    </p:anim>
                                    <p:anim calcmode="lin" valueType="num">
                                      <p:cBhvr>
                                        <p:cTn id="228" dur="3000"/>
                                        <p:tgtEl>
                                          <p:spTgt spid="8"/>
                                        </p:tgtEl>
                                        <p:attrNameLst>
                                          <p:attrName>ppt_x</p:attrName>
                                        </p:attrNameLst>
                                      </p:cBhvr>
                                      <p:tavLst>
                                        <p:tav tm="0">
                                          <p:val>
                                            <p:strVal val="ppt_x"/>
                                          </p:val>
                                        </p:tav>
                                        <p:tav tm="100000">
                                          <p:val>
                                            <p:fltVal val="0.5"/>
                                          </p:val>
                                        </p:tav>
                                      </p:tavLst>
                                    </p:anim>
                                    <p:anim calcmode="lin" valueType="num">
                                      <p:cBhvr>
                                        <p:cTn id="229" dur="3000"/>
                                        <p:tgtEl>
                                          <p:spTgt spid="8"/>
                                        </p:tgtEl>
                                        <p:attrNameLst>
                                          <p:attrName>ppt_y</p:attrName>
                                        </p:attrNameLst>
                                      </p:cBhvr>
                                      <p:tavLst>
                                        <p:tav tm="0">
                                          <p:val>
                                            <p:strVal val="ppt_y"/>
                                          </p:val>
                                        </p:tav>
                                        <p:tav tm="100000">
                                          <p:val>
                                            <p:fltVal val="0.5"/>
                                          </p:val>
                                        </p:tav>
                                      </p:tavLst>
                                    </p:anim>
                                    <p:set>
                                      <p:cBhvr>
                                        <p:cTn id="230" dur="1" fill="hold">
                                          <p:stCondLst>
                                            <p:cond delay="2999"/>
                                          </p:stCondLst>
                                        </p:cTn>
                                        <p:tgtEl>
                                          <p:spTgt spid="8"/>
                                        </p:tgtEl>
                                        <p:attrNameLst>
                                          <p:attrName>style.visibility</p:attrName>
                                        </p:attrNameLst>
                                      </p:cBhvr>
                                      <p:to>
                                        <p:strVal val="hidden"/>
                                      </p:to>
                                    </p:set>
                                  </p:childTnLst>
                                </p:cTn>
                              </p:par>
                              <p:par>
                                <p:cTn id="231" presetID="23" presetClass="exit" presetSubtype="544" fill="hold" grpId="3" nodeType="withEffect">
                                  <p:stCondLst>
                                    <p:cond delay="0"/>
                                  </p:stCondLst>
                                  <p:childTnLst>
                                    <p:anim calcmode="lin" valueType="num">
                                      <p:cBhvr>
                                        <p:cTn id="232" dur="3000"/>
                                        <p:tgtEl>
                                          <p:spTgt spid="9"/>
                                        </p:tgtEl>
                                        <p:attrNameLst>
                                          <p:attrName>ppt_w</p:attrName>
                                        </p:attrNameLst>
                                      </p:cBhvr>
                                      <p:tavLst>
                                        <p:tav tm="0">
                                          <p:val>
                                            <p:strVal val="ppt_w"/>
                                          </p:val>
                                        </p:tav>
                                        <p:tav tm="100000">
                                          <p:val>
                                            <p:fltVal val="0"/>
                                          </p:val>
                                        </p:tav>
                                      </p:tavLst>
                                    </p:anim>
                                    <p:anim calcmode="lin" valueType="num">
                                      <p:cBhvr>
                                        <p:cTn id="233" dur="3000"/>
                                        <p:tgtEl>
                                          <p:spTgt spid="9"/>
                                        </p:tgtEl>
                                        <p:attrNameLst>
                                          <p:attrName>ppt_h</p:attrName>
                                        </p:attrNameLst>
                                      </p:cBhvr>
                                      <p:tavLst>
                                        <p:tav tm="0">
                                          <p:val>
                                            <p:strVal val="ppt_h"/>
                                          </p:val>
                                        </p:tav>
                                        <p:tav tm="100000">
                                          <p:val>
                                            <p:fltVal val="0"/>
                                          </p:val>
                                        </p:tav>
                                      </p:tavLst>
                                    </p:anim>
                                    <p:anim calcmode="lin" valueType="num">
                                      <p:cBhvr>
                                        <p:cTn id="234" dur="3000"/>
                                        <p:tgtEl>
                                          <p:spTgt spid="9"/>
                                        </p:tgtEl>
                                        <p:attrNameLst>
                                          <p:attrName>ppt_x</p:attrName>
                                        </p:attrNameLst>
                                      </p:cBhvr>
                                      <p:tavLst>
                                        <p:tav tm="0">
                                          <p:val>
                                            <p:strVal val="ppt_x"/>
                                          </p:val>
                                        </p:tav>
                                        <p:tav tm="100000">
                                          <p:val>
                                            <p:fltVal val="0.5"/>
                                          </p:val>
                                        </p:tav>
                                      </p:tavLst>
                                    </p:anim>
                                    <p:anim calcmode="lin" valueType="num">
                                      <p:cBhvr>
                                        <p:cTn id="235" dur="3000"/>
                                        <p:tgtEl>
                                          <p:spTgt spid="9"/>
                                        </p:tgtEl>
                                        <p:attrNameLst>
                                          <p:attrName>ppt_y</p:attrName>
                                        </p:attrNameLst>
                                      </p:cBhvr>
                                      <p:tavLst>
                                        <p:tav tm="0">
                                          <p:val>
                                            <p:strVal val="ppt_y"/>
                                          </p:val>
                                        </p:tav>
                                        <p:tav tm="100000">
                                          <p:val>
                                            <p:fltVal val="0.5"/>
                                          </p:val>
                                        </p:tav>
                                      </p:tavLst>
                                    </p:anim>
                                    <p:set>
                                      <p:cBhvr>
                                        <p:cTn id="236" dur="1" fill="hold">
                                          <p:stCondLst>
                                            <p:cond delay="2999"/>
                                          </p:stCondLst>
                                        </p:cTn>
                                        <p:tgtEl>
                                          <p:spTgt spid="9"/>
                                        </p:tgtEl>
                                        <p:attrNameLst>
                                          <p:attrName>style.visibility</p:attrName>
                                        </p:attrNameLst>
                                      </p:cBhvr>
                                      <p:to>
                                        <p:strVal val="hidden"/>
                                      </p:to>
                                    </p:set>
                                  </p:childTnLst>
                                </p:cTn>
                              </p:par>
                              <p:par>
                                <p:cTn id="237" presetID="23" presetClass="exit" presetSubtype="544" fill="hold" grpId="3" nodeType="withEffect">
                                  <p:stCondLst>
                                    <p:cond delay="0"/>
                                  </p:stCondLst>
                                  <p:childTnLst>
                                    <p:anim calcmode="lin" valueType="num">
                                      <p:cBhvr>
                                        <p:cTn id="238" dur="3000"/>
                                        <p:tgtEl>
                                          <p:spTgt spid="10"/>
                                        </p:tgtEl>
                                        <p:attrNameLst>
                                          <p:attrName>ppt_w</p:attrName>
                                        </p:attrNameLst>
                                      </p:cBhvr>
                                      <p:tavLst>
                                        <p:tav tm="0">
                                          <p:val>
                                            <p:strVal val="ppt_w"/>
                                          </p:val>
                                        </p:tav>
                                        <p:tav tm="100000">
                                          <p:val>
                                            <p:fltVal val="0"/>
                                          </p:val>
                                        </p:tav>
                                      </p:tavLst>
                                    </p:anim>
                                    <p:anim calcmode="lin" valueType="num">
                                      <p:cBhvr>
                                        <p:cTn id="239" dur="3000"/>
                                        <p:tgtEl>
                                          <p:spTgt spid="10"/>
                                        </p:tgtEl>
                                        <p:attrNameLst>
                                          <p:attrName>ppt_h</p:attrName>
                                        </p:attrNameLst>
                                      </p:cBhvr>
                                      <p:tavLst>
                                        <p:tav tm="0">
                                          <p:val>
                                            <p:strVal val="ppt_h"/>
                                          </p:val>
                                        </p:tav>
                                        <p:tav tm="100000">
                                          <p:val>
                                            <p:fltVal val="0"/>
                                          </p:val>
                                        </p:tav>
                                      </p:tavLst>
                                    </p:anim>
                                    <p:anim calcmode="lin" valueType="num">
                                      <p:cBhvr>
                                        <p:cTn id="240" dur="3000"/>
                                        <p:tgtEl>
                                          <p:spTgt spid="10"/>
                                        </p:tgtEl>
                                        <p:attrNameLst>
                                          <p:attrName>ppt_x</p:attrName>
                                        </p:attrNameLst>
                                      </p:cBhvr>
                                      <p:tavLst>
                                        <p:tav tm="0">
                                          <p:val>
                                            <p:strVal val="ppt_x"/>
                                          </p:val>
                                        </p:tav>
                                        <p:tav tm="100000">
                                          <p:val>
                                            <p:fltVal val="0.5"/>
                                          </p:val>
                                        </p:tav>
                                      </p:tavLst>
                                    </p:anim>
                                    <p:anim calcmode="lin" valueType="num">
                                      <p:cBhvr>
                                        <p:cTn id="241" dur="3000"/>
                                        <p:tgtEl>
                                          <p:spTgt spid="10"/>
                                        </p:tgtEl>
                                        <p:attrNameLst>
                                          <p:attrName>ppt_y</p:attrName>
                                        </p:attrNameLst>
                                      </p:cBhvr>
                                      <p:tavLst>
                                        <p:tav tm="0">
                                          <p:val>
                                            <p:strVal val="ppt_y"/>
                                          </p:val>
                                        </p:tav>
                                        <p:tav tm="100000">
                                          <p:val>
                                            <p:fltVal val="0.5"/>
                                          </p:val>
                                        </p:tav>
                                      </p:tavLst>
                                    </p:anim>
                                    <p:set>
                                      <p:cBhvr>
                                        <p:cTn id="242" dur="1" fill="hold">
                                          <p:stCondLst>
                                            <p:cond delay="2999"/>
                                          </p:stCondLst>
                                        </p:cTn>
                                        <p:tgtEl>
                                          <p:spTgt spid="10"/>
                                        </p:tgtEl>
                                        <p:attrNameLst>
                                          <p:attrName>style.visibility</p:attrName>
                                        </p:attrNameLst>
                                      </p:cBhvr>
                                      <p:to>
                                        <p:strVal val="hidden"/>
                                      </p:to>
                                    </p:set>
                                  </p:childTnLst>
                                </p:cTn>
                              </p:par>
                              <p:par>
                                <p:cTn id="243" presetID="23" presetClass="exit" presetSubtype="544" fill="hold" grpId="3" nodeType="withEffect">
                                  <p:stCondLst>
                                    <p:cond delay="0"/>
                                  </p:stCondLst>
                                  <p:childTnLst>
                                    <p:anim calcmode="lin" valueType="num">
                                      <p:cBhvr>
                                        <p:cTn id="244" dur="3000"/>
                                        <p:tgtEl>
                                          <p:spTgt spid="11"/>
                                        </p:tgtEl>
                                        <p:attrNameLst>
                                          <p:attrName>ppt_w</p:attrName>
                                        </p:attrNameLst>
                                      </p:cBhvr>
                                      <p:tavLst>
                                        <p:tav tm="0">
                                          <p:val>
                                            <p:strVal val="ppt_w"/>
                                          </p:val>
                                        </p:tav>
                                        <p:tav tm="100000">
                                          <p:val>
                                            <p:fltVal val="0"/>
                                          </p:val>
                                        </p:tav>
                                      </p:tavLst>
                                    </p:anim>
                                    <p:anim calcmode="lin" valueType="num">
                                      <p:cBhvr>
                                        <p:cTn id="245" dur="3000"/>
                                        <p:tgtEl>
                                          <p:spTgt spid="11"/>
                                        </p:tgtEl>
                                        <p:attrNameLst>
                                          <p:attrName>ppt_h</p:attrName>
                                        </p:attrNameLst>
                                      </p:cBhvr>
                                      <p:tavLst>
                                        <p:tav tm="0">
                                          <p:val>
                                            <p:strVal val="ppt_h"/>
                                          </p:val>
                                        </p:tav>
                                        <p:tav tm="100000">
                                          <p:val>
                                            <p:fltVal val="0"/>
                                          </p:val>
                                        </p:tav>
                                      </p:tavLst>
                                    </p:anim>
                                    <p:anim calcmode="lin" valueType="num">
                                      <p:cBhvr>
                                        <p:cTn id="246" dur="3000"/>
                                        <p:tgtEl>
                                          <p:spTgt spid="11"/>
                                        </p:tgtEl>
                                        <p:attrNameLst>
                                          <p:attrName>ppt_x</p:attrName>
                                        </p:attrNameLst>
                                      </p:cBhvr>
                                      <p:tavLst>
                                        <p:tav tm="0">
                                          <p:val>
                                            <p:strVal val="ppt_x"/>
                                          </p:val>
                                        </p:tav>
                                        <p:tav tm="100000">
                                          <p:val>
                                            <p:fltVal val="0.5"/>
                                          </p:val>
                                        </p:tav>
                                      </p:tavLst>
                                    </p:anim>
                                    <p:anim calcmode="lin" valueType="num">
                                      <p:cBhvr>
                                        <p:cTn id="247" dur="3000"/>
                                        <p:tgtEl>
                                          <p:spTgt spid="11"/>
                                        </p:tgtEl>
                                        <p:attrNameLst>
                                          <p:attrName>ppt_y</p:attrName>
                                        </p:attrNameLst>
                                      </p:cBhvr>
                                      <p:tavLst>
                                        <p:tav tm="0">
                                          <p:val>
                                            <p:strVal val="ppt_y"/>
                                          </p:val>
                                        </p:tav>
                                        <p:tav tm="100000">
                                          <p:val>
                                            <p:fltVal val="0.5"/>
                                          </p:val>
                                        </p:tav>
                                      </p:tavLst>
                                    </p:anim>
                                    <p:set>
                                      <p:cBhvr>
                                        <p:cTn id="248" dur="1" fill="hold">
                                          <p:stCondLst>
                                            <p:cond delay="2999"/>
                                          </p:stCondLst>
                                        </p:cTn>
                                        <p:tgtEl>
                                          <p:spTgt spid="11"/>
                                        </p:tgtEl>
                                        <p:attrNameLst>
                                          <p:attrName>style.visibility</p:attrName>
                                        </p:attrNameLst>
                                      </p:cBhvr>
                                      <p:to>
                                        <p:strVal val="hidden"/>
                                      </p:to>
                                    </p:set>
                                  </p:childTnLst>
                                </p:cTn>
                              </p:par>
                              <p:par>
                                <p:cTn id="249" presetID="23" presetClass="exit" presetSubtype="544" fill="hold" grpId="3" nodeType="withEffect">
                                  <p:stCondLst>
                                    <p:cond delay="0"/>
                                  </p:stCondLst>
                                  <p:childTnLst>
                                    <p:anim calcmode="lin" valueType="num">
                                      <p:cBhvr>
                                        <p:cTn id="250" dur="3000"/>
                                        <p:tgtEl>
                                          <p:spTgt spid="12"/>
                                        </p:tgtEl>
                                        <p:attrNameLst>
                                          <p:attrName>ppt_w</p:attrName>
                                        </p:attrNameLst>
                                      </p:cBhvr>
                                      <p:tavLst>
                                        <p:tav tm="0">
                                          <p:val>
                                            <p:strVal val="ppt_w"/>
                                          </p:val>
                                        </p:tav>
                                        <p:tav tm="100000">
                                          <p:val>
                                            <p:fltVal val="0"/>
                                          </p:val>
                                        </p:tav>
                                      </p:tavLst>
                                    </p:anim>
                                    <p:anim calcmode="lin" valueType="num">
                                      <p:cBhvr>
                                        <p:cTn id="251" dur="3000"/>
                                        <p:tgtEl>
                                          <p:spTgt spid="12"/>
                                        </p:tgtEl>
                                        <p:attrNameLst>
                                          <p:attrName>ppt_h</p:attrName>
                                        </p:attrNameLst>
                                      </p:cBhvr>
                                      <p:tavLst>
                                        <p:tav tm="0">
                                          <p:val>
                                            <p:strVal val="ppt_h"/>
                                          </p:val>
                                        </p:tav>
                                        <p:tav tm="100000">
                                          <p:val>
                                            <p:fltVal val="0"/>
                                          </p:val>
                                        </p:tav>
                                      </p:tavLst>
                                    </p:anim>
                                    <p:anim calcmode="lin" valueType="num">
                                      <p:cBhvr>
                                        <p:cTn id="252" dur="3000"/>
                                        <p:tgtEl>
                                          <p:spTgt spid="12"/>
                                        </p:tgtEl>
                                        <p:attrNameLst>
                                          <p:attrName>ppt_x</p:attrName>
                                        </p:attrNameLst>
                                      </p:cBhvr>
                                      <p:tavLst>
                                        <p:tav tm="0">
                                          <p:val>
                                            <p:strVal val="ppt_x"/>
                                          </p:val>
                                        </p:tav>
                                        <p:tav tm="100000">
                                          <p:val>
                                            <p:fltVal val="0.5"/>
                                          </p:val>
                                        </p:tav>
                                      </p:tavLst>
                                    </p:anim>
                                    <p:anim calcmode="lin" valueType="num">
                                      <p:cBhvr>
                                        <p:cTn id="253" dur="3000"/>
                                        <p:tgtEl>
                                          <p:spTgt spid="12"/>
                                        </p:tgtEl>
                                        <p:attrNameLst>
                                          <p:attrName>ppt_y</p:attrName>
                                        </p:attrNameLst>
                                      </p:cBhvr>
                                      <p:tavLst>
                                        <p:tav tm="0">
                                          <p:val>
                                            <p:strVal val="ppt_y"/>
                                          </p:val>
                                        </p:tav>
                                        <p:tav tm="100000">
                                          <p:val>
                                            <p:fltVal val="0.5"/>
                                          </p:val>
                                        </p:tav>
                                      </p:tavLst>
                                    </p:anim>
                                    <p:set>
                                      <p:cBhvr>
                                        <p:cTn id="254" dur="1" fill="hold">
                                          <p:stCondLst>
                                            <p:cond delay="2999"/>
                                          </p:stCondLst>
                                        </p:cTn>
                                        <p:tgtEl>
                                          <p:spTgt spid="12"/>
                                        </p:tgtEl>
                                        <p:attrNameLst>
                                          <p:attrName>style.visibility</p:attrName>
                                        </p:attrNameLst>
                                      </p:cBhvr>
                                      <p:to>
                                        <p:strVal val="hidden"/>
                                      </p:to>
                                    </p:set>
                                  </p:childTnLst>
                                </p:cTn>
                              </p:par>
                              <p:par>
                                <p:cTn id="255" presetID="23" presetClass="exit" presetSubtype="544" fill="hold" grpId="3" nodeType="withEffect">
                                  <p:stCondLst>
                                    <p:cond delay="0"/>
                                  </p:stCondLst>
                                  <p:childTnLst>
                                    <p:anim calcmode="lin" valueType="num">
                                      <p:cBhvr>
                                        <p:cTn id="256" dur="3000"/>
                                        <p:tgtEl>
                                          <p:spTgt spid="13"/>
                                        </p:tgtEl>
                                        <p:attrNameLst>
                                          <p:attrName>ppt_w</p:attrName>
                                        </p:attrNameLst>
                                      </p:cBhvr>
                                      <p:tavLst>
                                        <p:tav tm="0">
                                          <p:val>
                                            <p:strVal val="ppt_w"/>
                                          </p:val>
                                        </p:tav>
                                        <p:tav tm="100000">
                                          <p:val>
                                            <p:fltVal val="0"/>
                                          </p:val>
                                        </p:tav>
                                      </p:tavLst>
                                    </p:anim>
                                    <p:anim calcmode="lin" valueType="num">
                                      <p:cBhvr>
                                        <p:cTn id="257" dur="3000"/>
                                        <p:tgtEl>
                                          <p:spTgt spid="13"/>
                                        </p:tgtEl>
                                        <p:attrNameLst>
                                          <p:attrName>ppt_h</p:attrName>
                                        </p:attrNameLst>
                                      </p:cBhvr>
                                      <p:tavLst>
                                        <p:tav tm="0">
                                          <p:val>
                                            <p:strVal val="ppt_h"/>
                                          </p:val>
                                        </p:tav>
                                        <p:tav tm="100000">
                                          <p:val>
                                            <p:fltVal val="0"/>
                                          </p:val>
                                        </p:tav>
                                      </p:tavLst>
                                    </p:anim>
                                    <p:anim calcmode="lin" valueType="num">
                                      <p:cBhvr>
                                        <p:cTn id="258" dur="3000"/>
                                        <p:tgtEl>
                                          <p:spTgt spid="13"/>
                                        </p:tgtEl>
                                        <p:attrNameLst>
                                          <p:attrName>ppt_x</p:attrName>
                                        </p:attrNameLst>
                                      </p:cBhvr>
                                      <p:tavLst>
                                        <p:tav tm="0">
                                          <p:val>
                                            <p:strVal val="ppt_x"/>
                                          </p:val>
                                        </p:tav>
                                        <p:tav tm="100000">
                                          <p:val>
                                            <p:fltVal val="0.5"/>
                                          </p:val>
                                        </p:tav>
                                      </p:tavLst>
                                    </p:anim>
                                    <p:anim calcmode="lin" valueType="num">
                                      <p:cBhvr>
                                        <p:cTn id="259" dur="3000"/>
                                        <p:tgtEl>
                                          <p:spTgt spid="13"/>
                                        </p:tgtEl>
                                        <p:attrNameLst>
                                          <p:attrName>ppt_y</p:attrName>
                                        </p:attrNameLst>
                                      </p:cBhvr>
                                      <p:tavLst>
                                        <p:tav tm="0">
                                          <p:val>
                                            <p:strVal val="ppt_y"/>
                                          </p:val>
                                        </p:tav>
                                        <p:tav tm="100000">
                                          <p:val>
                                            <p:fltVal val="0.5"/>
                                          </p:val>
                                        </p:tav>
                                      </p:tavLst>
                                    </p:anim>
                                    <p:set>
                                      <p:cBhvr>
                                        <p:cTn id="260" dur="1" fill="hold">
                                          <p:stCondLst>
                                            <p:cond delay="2999"/>
                                          </p:stCondLst>
                                        </p:cTn>
                                        <p:tgtEl>
                                          <p:spTgt spid="13"/>
                                        </p:tgtEl>
                                        <p:attrNameLst>
                                          <p:attrName>style.visibility</p:attrName>
                                        </p:attrNameLst>
                                      </p:cBhvr>
                                      <p:to>
                                        <p:strVal val="hidden"/>
                                      </p:to>
                                    </p:set>
                                  </p:childTnLst>
                                </p:cTn>
                              </p:par>
                              <p:par>
                                <p:cTn id="261" presetID="23" presetClass="exit" presetSubtype="544" fill="hold" grpId="3" nodeType="withEffect">
                                  <p:stCondLst>
                                    <p:cond delay="0"/>
                                  </p:stCondLst>
                                  <p:childTnLst>
                                    <p:anim calcmode="lin" valueType="num">
                                      <p:cBhvr>
                                        <p:cTn id="262" dur="3000"/>
                                        <p:tgtEl>
                                          <p:spTgt spid="14"/>
                                        </p:tgtEl>
                                        <p:attrNameLst>
                                          <p:attrName>ppt_w</p:attrName>
                                        </p:attrNameLst>
                                      </p:cBhvr>
                                      <p:tavLst>
                                        <p:tav tm="0">
                                          <p:val>
                                            <p:strVal val="ppt_w"/>
                                          </p:val>
                                        </p:tav>
                                        <p:tav tm="100000">
                                          <p:val>
                                            <p:fltVal val="0"/>
                                          </p:val>
                                        </p:tav>
                                      </p:tavLst>
                                    </p:anim>
                                    <p:anim calcmode="lin" valueType="num">
                                      <p:cBhvr>
                                        <p:cTn id="263" dur="3000"/>
                                        <p:tgtEl>
                                          <p:spTgt spid="14"/>
                                        </p:tgtEl>
                                        <p:attrNameLst>
                                          <p:attrName>ppt_h</p:attrName>
                                        </p:attrNameLst>
                                      </p:cBhvr>
                                      <p:tavLst>
                                        <p:tav tm="0">
                                          <p:val>
                                            <p:strVal val="ppt_h"/>
                                          </p:val>
                                        </p:tav>
                                        <p:tav tm="100000">
                                          <p:val>
                                            <p:fltVal val="0"/>
                                          </p:val>
                                        </p:tav>
                                      </p:tavLst>
                                    </p:anim>
                                    <p:anim calcmode="lin" valueType="num">
                                      <p:cBhvr>
                                        <p:cTn id="264" dur="3000"/>
                                        <p:tgtEl>
                                          <p:spTgt spid="14"/>
                                        </p:tgtEl>
                                        <p:attrNameLst>
                                          <p:attrName>ppt_x</p:attrName>
                                        </p:attrNameLst>
                                      </p:cBhvr>
                                      <p:tavLst>
                                        <p:tav tm="0">
                                          <p:val>
                                            <p:strVal val="ppt_x"/>
                                          </p:val>
                                        </p:tav>
                                        <p:tav tm="100000">
                                          <p:val>
                                            <p:fltVal val="0.5"/>
                                          </p:val>
                                        </p:tav>
                                      </p:tavLst>
                                    </p:anim>
                                    <p:anim calcmode="lin" valueType="num">
                                      <p:cBhvr>
                                        <p:cTn id="265" dur="3000"/>
                                        <p:tgtEl>
                                          <p:spTgt spid="14"/>
                                        </p:tgtEl>
                                        <p:attrNameLst>
                                          <p:attrName>ppt_y</p:attrName>
                                        </p:attrNameLst>
                                      </p:cBhvr>
                                      <p:tavLst>
                                        <p:tav tm="0">
                                          <p:val>
                                            <p:strVal val="ppt_y"/>
                                          </p:val>
                                        </p:tav>
                                        <p:tav tm="100000">
                                          <p:val>
                                            <p:fltVal val="0.5"/>
                                          </p:val>
                                        </p:tav>
                                      </p:tavLst>
                                    </p:anim>
                                    <p:set>
                                      <p:cBhvr>
                                        <p:cTn id="266" dur="1" fill="hold">
                                          <p:stCondLst>
                                            <p:cond delay="2999"/>
                                          </p:stCondLst>
                                        </p:cTn>
                                        <p:tgtEl>
                                          <p:spTgt spid="14"/>
                                        </p:tgtEl>
                                        <p:attrNameLst>
                                          <p:attrName>style.visibility</p:attrName>
                                        </p:attrNameLst>
                                      </p:cBhvr>
                                      <p:to>
                                        <p:strVal val="hidden"/>
                                      </p:to>
                                    </p:set>
                                  </p:childTnLst>
                                </p:cTn>
                              </p:par>
                              <p:par>
                                <p:cTn id="267" presetID="23" presetClass="exit" presetSubtype="544" fill="hold" grpId="3" nodeType="withEffect">
                                  <p:stCondLst>
                                    <p:cond delay="0"/>
                                  </p:stCondLst>
                                  <p:childTnLst>
                                    <p:anim calcmode="lin" valueType="num">
                                      <p:cBhvr>
                                        <p:cTn id="268" dur="3000"/>
                                        <p:tgtEl>
                                          <p:spTgt spid="15"/>
                                        </p:tgtEl>
                                        <p:attrNameLst>
                                          <p:attrName>ppt_w</p:attrName>
                                        </p:attrNameLst>
                                      </p:cBhvr>
                                      <p:tavLst>
                                        <p:tav tm="0">
                                          <p:val>
                                            <p:strVal val="ppt_w"/>
                                          </p:val>
                                        </p:tav>
                                        <p:tav tm="100000">
                                          <p:val>
                                            <p:fltVal val="0"/>
                                          </p:val>
                                        </p:tav>
                                      </p:tavLst>
                                    </p:anim>
                                    <p:anim calcmode="lin" valueType="num">
                                      <p:cBhvr>
                                        <p:cTn id="269" dur="3000"/>
                                        <p:tgtEl>
                                          <p:spTgt spid="15"/>
                                        </p:tgtEl>
                                        <p:attrNameLst>
                                          <p:attrName>ppt_h</p:attrName>
                                        </p:attrNameLst>
                                      </p:cBhvr>
                                      <p:tavLst>
                                        <p:tav tm="0">
                                          <p:val>
                                            <p:strVal val="ppt_h"/>
                                          </p:val>
                                        </p:tav>
                                        <p:tav tm="100000">
                                          <p:val>
                                            <p:fltVal val="0"/>
                                          </p:val>
                                        </p:tav>
                                      </p:tavLst>
                                    </p:anim>
                                    <p:anim calcmode="lin" valueType="num">
                                      <p:cBhvr>
                                        <p:cTn id="270" dur="3000"/>
                                        <p:tgtEl>
                                          <p:spTgt spid="15"/>
                                        </p:tgtEl>
                                        <p:attrNameLst>
                                          <p:attrName>ppt_x</p:attrName>
                                        </p:attrNameLst>
                                      </p:cBhvr>
                                      <p:tavLst>
                                        <p:tav tm="0">
                                          <p:val>
                                            <p:strVal val="ppt_x"/>
                                          </p:val>
                                        </p:tav>
                                        <p:tav tm="100000">
                                          <p:val>
                                            <p:fltVal val="0.5"/>
                                          </p:val>
                                        </p:tav>
                                      </p:tavLst>
                                    </p:anim>
                                    <p:anim calcmode="lin" valueType="num">
                                      <p:cBhvr>
                                        <p:cTn id="271" dur="3000"/>
                                        <p:tgtEl>
                                          <p:spTgt spid="15"/>
                                        </p:tgtEl>
                                        <p:attrNameLst>
                                          <p:attrName>ppt_y</p:attrName>
                                        </p:attrNameLst>
                                      </p:cBhvr>
                                      <p:tavLst>
                                        <p:tav tm="0">
                                          <p:val>
                                            <p:strVal val="ppt_y"/>
                                          </p:val>
                                        </p:tav>
                                        <p:tav tm="100000">
                                          <p:val>
                                            <p:fltVal val="0.5"/>
                                          </p:val>
                                        </p:tav>
                                      </p:tavLst>
                                    </p:anim>
                                    <p:set>
                                      <p:cBhvr>
                                        <p:cTn id="272" dur="1" fill="hold">
                                          <p:stCondLst>
                                            <p:cond delay="2999"/>
                                          </p:stCondLst>
                                        </p:cTn>
                                        <p:tgtEl>
                                          <p:spTgt spid="15"/>
                                        </p:tgtEl>
                                        <p:attrNameLst>
                                          <p:attrName>style.visibility</p:attrName>
                                        </p:attrNameLst>
                                      </p:cBhvr>
                                      <p:to>
                                        <p:strVal val="hidden"/>
                                      </p:to>
                                    </p:set>
                                  </p:childTnLst>
                                </p:cTn>
                              </p:par>
                              <p:par>
                                <p:cTn id="273" presetID="23" presetClass="exit" presetSubtype="544" fill="hold" grpId="3" nodeType="withEffect">
                                  <p:stCondLst>
                                    <p:cond delay="0"/>
                                  </p:stCondLst>
                                  <p:childTnLst>
                                    <p:anim calcmode="lin" valueType="num">
                                      <p:cBhvr>
                                        <p:cTn id="274" dur="3000"/>
                                        <p:tgtEl>
                                          <p:spTgt spid="16"/>
                                        </p:tgtEl>
                                        <p:attrNameLst>
                                          <p:attrName>ppt_w</p:attrName>
                                        </p:attrNameLst>
                                      </p:cBhvr>
                                      <p:tavLst>
                                        <p:tav tm="0">
                                          <p:val>
                                            <p:strVal val="ppt_w"/>
                                          </p:val>
                                        </p:tav>
                                        <p:tav tm="100000">
                                          <p:val>
                                            <p:fltVal val="0"/>
                                          </p:val>
                                        </p:tav>
                                      </p:tavLst>
                                    </p:anim>
                                    <p:anim calcmode="lin" valueType="num">
                                      <p:cBhvr>
                                        <p:cTn id="275" dur="3000"/>
                                        <p:tgtEl>
                                          <p:spTgt spid="16"/>
                                        </p:tgtEl>
                                        <p:attrNameLst>
                                          <p:attrName>ppt_h</p:attrName>
                                        </p:attrNameLst>
                                      </p:cBhvr>
                                      <p:tavLst>
                                        <p:tav tm="0">
                                          <p:val>
                                            <p:strVal val="ppt_h"/>
                                          </p:val>
                                        </p:tav>
                                        <p:tav tm="100000">
                                          <p:val>
                                            <p:fltVal val="0"/>
                                          </p:val>
                                        </p:tav>
                                      </p:tavLst>
                                    </p:anim>
                                    <p:anim calcmode="lin" valueType="num">
                                      <p:cBhvr>
                                        <p:cTn id="276" dur="3000"/>
                                        <p:tgtEl>
                                          <p:spTgt spid="16"/>
                                        </p:tgtEl>
                                        <p:attrNameLst>
                                          <p:attrName>ppt_x</p:attrName>
                                        </p:attrNameLst>
                                      </p:cBhvr>
                                      <p:tavLst>
                                        <p:tav tm="0">
                                          <p:val>
                                            <p:strVal val="ppt_x"/>
                                          </p:val>
                                        </p:tav>
                                        <p:tav tm="100000">
                                          <p:val>
                                            <p:fltVal val="0.5"/>
                                          </p:val>
                                        </p:tav>
                                      </p:tavLst>
                                    </p:anim>
                                    <p:anim calcmode="lin" valueType="num">
                                      <p:cBhvr>
                                        <p:cTn id="277" dur="3000"/>
                                        <p:tgtEl>
                                          <p:spTgt spid="16"/>
                                        </p:tgtEl>
                                        <p:attrNameLst>
                                          <p:attrName>ppt_y</p:attrName>
                                        </p:attrNameLst>
                                      </p:cBhvr>
                                      <p:tavLst>
                                        <p:tav tm="0">
                                          <p:val>
                                            <p:strVal val="ppt_y"/>
                                          </p:val>
                                        </p:tav>
                                        <p:tav tm="100000">
                                          <p:val>
                                            <p:fltVal val="0.5"/>
                                          </p:val>
                                        </p:tav>
                                      </p:tavLst>
                                    </p:anim>
                                    <p:set>
                                      <p:cBhvr>
                                        <p:cTn id="278" dur="1" fill="hold">
                                          <p:stCondLst>
                                            <p:cond delay="2999"/>
                                          </p:stCondLst>
                                        </p:cTn>
                                        <p:tgtEl>
                                          <p:spTgt spid="16"/>
                                        </p:tgtEl>
                                        <p:attrNameLst>
                                          <p:attrName>style.visibility</p:attrName>
                                        </p:attrNameLst>
                                      </p:cBhvr>
                                      <p:to>
                                        <p:strVal val="hidden"/>
                                      </p:to>
                                    </p:set>
                                  </p:childTnLst>
                                </p:cTn>
                              </p:par>
                              <p:par>
                                <p:cTn id="279" presetID="23" presetClass="exit" presetSubtype="544" fill="hold" grpId="3" nodeType="withEffect">
                                  <p:stCondLst>
                                    <p:cond delay="0"/>
                                  </p:stCondLst>
                                  <p:childTnLst>
                                    <p:anim calcmode="lin" valueType="num">
                                      <p:cBhvr>
                                        <p:cTn id="280" dur="3000"/>
                                        <p:tgtEl>
                                          <p:spTgt spid="17"/>
                                        </p:tgtEl>
                                        <p:attrNameLst>
                                          <p:attrName>ppt_w</p:attrName>
                                        </p:attrNameLst>
                                      </p:cBhvr>
                                      <p:tavLst>
                                        <p:tav tm="0">
                                          <p:val>
                                            <p:strVal val="ppt_w"/>
                                          </p:val>
                                        </p:tav>
                                        <p:tav tm="100000">
                                          <p:val>
                                            <p:fltVal val="0"/>
                                          </p:val>
                                        </p:tav>
                                      </p:tavLst>
                                    </p:anim>
                                    <p:anim calcmode="lin" valueType="num">
                                      <p:cBhvr>
                                        <p:cTn id="281" dur="3000"/>
                                        <p:tgtEl>
                                          <p:spTgt spid="17"/>
                                        </p:tgtEl>
                                        <p:attrNameLst>
                                          <p:attrName>ppt_h</p:attrName>
                                        </p:attrNameLst>
                                      </p:cBhvr>
                                      <p:tavLst>
                                        <p:tav tm="0">
                                          <p:val>
                                            <p:strVal val="ppt_h"/>
                                          </p:val>
                                        </p:tav>
                                        <p:tav tm="100000">
                                          <p:val>
                                            <p:fltVal val="0"/>
                                          </p:val>
                                        </p:tav>
                                      </p:tavLst>
                                    </p:anim>
                                    <p:anim calcmode="lin" valueType="num">
                                      <p:cBhvr>
                                        <p:cTn id="282" dur="3000"/>
                                        <p:tgtEl>
                                          <p:spTgt spid="17"/>
                                        </p:tgtEl>
                                        <p:attrNameLst>
                                          <p:attrName>ppt_x</p:attrName>
                                        </p:attrNameLst>
                                      </p:cBhvr>
                                      <p:tavLst>
                                        <p:tav tm="0">
                                          <p:val>
                                            <p:strVal val="ppt_x"/>
                                          </p:val>
                                        </p:tav>
                                        <p:tav tm="100000">
                                          <p:val>
                                            <p:fltVal val="0.5"/>
                                          </p:val>
                                        </p:tav>
                                      </p:tavLst>
                                    </p:anim>
                                    <p:anim calcmode="lin" valueType="num">
                                      <p:cBhvr>
                                        <p:cTn id="283" dur="3000"/>
                                        <p:tgtEl>
                                          <p:spTgt spid="17"/>
                                        </p:tgtEl>
                                        <p:attrNameLst>
                                          <p:attrName>ppt_y</p:attrName>
                                        </p:attrNameLst>
                                      </p:cBhvr>
                                      <p:tavLst>
                                        <p:tav tm="0">
                                          <p:val>
                                            <p:strVal val="ppt_y"/>
                                          </p:val>
                                        </p:tav>
                                        <p:tav tm="100000">
                                          <p:val>
                                            <p:fltVal val="0.5"/>
                                          </p:val>
                                        </p:tav>
                                      </p:tavLst>
                                    </p:anim>
                                    <p:set>
                                      <p:cBhvr>
                                        <p:cTn id="284" dur="1" fill="hold">
                                          <p:stCondLst>
                                            <p:cond delay="2999"/>
                                          </p:stCondLst>
                                        </p:cTn>
                                        <p:tgtEl>
                                          <p:spTgt spid="17"/>
                                        </p:tgtEl>
                                        <p:attrNameLst>
                                          <p:attrName>style.visibility</p:attrName>
                                        </p:attrNameLst>
                                      </p:cBhvr>
                                      <p:to>
                                        <p:strVal val="hidden"/>
                                      </p:to>
                                    </p:set>
                                  </p:childTnLst>
                                </p:cTn>
                              </p:par>
                              <p:par>
                                <p:cTn id="285" presetID="23" presetClass="exit" presetSubtype="544" fill="hold" grpId="3" nodeType="withEffect">
                                  <p:stCondLst>
                                    <p:cond delay="0"/>
                                  </p:stCondLst>
                                  <p:childTnLst>
                                    <p:anim calcmode="lin" valueType="num">
                                      <p:cBhvr>
                                        <p:cTn id="286" dur="3000"/>
                                        <p:tgtEl>
                                          <p:spTgt spid="18"/>
                                        </p:tgtEl>
                                        <p:attrNameLst>
                                          <p:attrName>ppt_w</p:attrName>
                                        </p:attrNameLst>
                                      </p:cBhvr>
                                      <p:tavLst>
                                        <p:tav tm="0">
                                          <p:val>
                                            <p:strVal val="ppt_w"/>
                                          </p:val>
                                        </p:tav>
                                        <p:tav tm="100000">
                                          <p:val>
                                            <p:fltVal val="0"/>
                                          </p:val>
                                        </p:tav>
                                      </p:tavLst>
                                    </p:anim>
                                    <p:anim calcmode="lin" valueType="num">
                                      <p:cBhvr>
                                        <p:cTn id="287" dur="3000"/>
                                        <p:tgtEl>
                                          <p:spTgt spid="18"/>
                                        </p:tgtEl>
                                        <p:attrNameLst>
                                          <p:attrName>ppt_h</p:attrName>
                                        </p:attrNameLst>
                                      </p:cBhvr>
                                      <p:tavLst>
                                        <p:tav tm="0">
                                          <p:val>
                                            <p:strVal val="ppt_h"/>
                                          </p:val>
                                        </p:tav>
                                        <p:tav tm="100000">
                                          <p:val>
                                            <p:fltVal val="0"/>
                                          </p:val>
                                        </p:tav>
                                      </p:tavLst>
                                    </p:anim>
                                    <p:anim calcmode="lin" valueType="num">
                                      <p:cBhvr>
                                        <p:cTn id="288" dur="3000"/>
                                        <p:tgtEl>
                                          <p:spTgt spid="18"/>
                                        </p:tgtEl>
                                        <p:attrNameLst>
                                          <p:attrName>ppt_x</p:attrName>
                                        </p:attrNameLst>
                                      </p:cBhvr>
                                      <p:tavLst>
                                        <p:tav tm="0">
                                          <p:val>
                                            <p:strVal val="ppt_x"/>
                                          </p:val>
                                        </p:tav>
                                        <p:tav tm="100000">
                                          <p:val>
                                            <p:fltVal val="0.5"/>
                                          </p:val>
                                        </p:tav>
                                      </p:tavLst>
                                    </p:anim>
                                    <p:anim calcmode="lin" valueType="num">
                                      <p:cBhvr>
                                        <p:cTn id="289" dur="3000"/>
                                        <p:tgtEl>
                                          <p:spTgt spid="18"/>
                                        </p:tgtEl>
                                        <p:attrNameLst>
                                          <p:attrName>ppt_y</p:attrName>
                                        </p:attrNameLst>
                                      </p:cBhvr>
                                      <p:tavLst>
                                        <p:tav tm="0">
                                          <p:val>
                                            <p:strVal val="ppt_y"/>
                                          </p:val>
                                        </p:tav>
                                        <p:tav tm="100000">
                                          <p:val>
                                            <p:fltVal val="0.5"/>
                                          </p:val>
                                        </p:tav>
                                      </p:tavLst>
                                    </p:anim>
                                    <p:set>
                                      <p:cBhvr>
                                        <p:cTn id="290" dur="1" fill="hold">
                                          <p:stCondLst>
                                            <p:cond delay="2999"/>
                                          </p:stCondLst>
                                        </p:cTn>
                                        <p:tgtEl>
                                          <p:spTgt spid="18"/>
                                        </p:tgtEl>
                                        <p:attrNameLst>
                                          <p:attrName>style.visibility</p:attrName>
                                        </p:attrNameLst>
                                      </p:cBhvr>
                                      <p:to>
                                        <p:strVal val="hidden"/>
                                      </p:to>
                                    </p:set>
                                  </p:childTnLst>
                                </p:cTn>
                              </p:par>
                              <p:par>
                                <p:cTn id="291" presetID="23" presetClass="exit" presetSubtype="544" fill="hold" grpId="3" nodeType="withEffect">
                                  <p:stCondLst>
                                    <p:cond delay="0"/>
                                  </p:stCondLst>
                                  <p:childTnLst>
                                    <p:anim calcmode="lin" valueType="num">
                                      <p:cBhvr>
                                        <p:cTn id="292" dur="3000"/>
                                        <p:tgtEl>
                                          <p:spTgt spid="19"/>
                                        </p:tgtEl>
                                        <p:attrNameLst>
                                          <p:attrName>ppt_w</p:attrName>
                                        </p:attrNameLst>
                                      </p:cBhvr>
                                      <p:tavLst>
                                        <p:tav tm="0">
                                          <p:val>
                                            <p:strVal val="ppt_w"/>
                                          </p:val>
                                        </p:tav>
                                        <p:tav tm="100000">
                                          <p:val>
                                            <p:fltVal val="0"/>
                                          </p:val>
                                        </p:tav>
                                      </p:tavLst>
                                    </p:anim>
                                    <p:anim calcmode="lin" valueType="num">
                                      <p:cBhvr>
                                        <p:cTn id="293" dur="3000"/>
                                        <p:tgtEl>
                                          <p:spTgt spid="19"/>
                                        </p:tgtEl>
                                        <p:attrNameLst>
                                          <p:attrName>ppt_h</p:attrName>
                                        </p:attrNameLst>
                                      </p:cBhvr>
                                      <p:tavLst>
                                        <p:tav tm="0">
                                          <p:val>
                                            <p:strVal val="ppt_h"/>
                                          </p:val>
                                        </p:tav>
                                        <p:tav tm="100000">
                                          <p:val>
                                            <p:fltVal val="0"/>
                                          </p:val>
                                        </p:tav>
                                      </p:tavLst>
                                    </p:anim>
                                    <p:anim calcmode="lin" valueType="num">
                                      <p:cBhvr>
                                        <p:cTn id="294" dur="3000"/>
                                        <p:tgtEl>
                                          <p:spTgt spid="19"/>
                                        </p:tgtEl>
                                        <p:attrNameLst>
                                          <p:attrName>ppt_x</p:attrName>
                                        </p:attrNameLst>
                                      </p:cBhvr>
                                      <p:tavLst>
                                        <p:tav tm="0">
                                          <p:val>
                                            <p:strVal val="ppt_x"/>
                                          </p:val>
                                        </p:tav>
                                        <p:tav tm="100000">
                                          <p:val>
                                            <p:fltVal val="0.5"/>
                                          </p:val>
                                        </p:tav>
                                      </p:tavLst>
                                    </p:anim>
                                    <p:anim calcmode="lin" valueType="num">
                                      <p:cBhvr>
                                        <p:cTn id="295" dur="3000"/>
                                        <p:tgtEl>
                                          <p:spTgt spid="19"/>
                                        </p:tgtEl>
                                        <p:attrNameLst>
                                          <p:attrName>ppt_y</p:attrName>
                                        </p:attrNameLst>
                                      </p:cBhvr>
                                      <p:tavLst>
                                        <p:tav tm="0">
                                          <p:val>
                                            <p:strVal val="ppt_y"/>
                                          </p:val>
                                        </p:tav>
                                        <p:tav tm="100000">
                                          <p:val>
                                            <p:fltVal val="0.5"/>
                                          </p:val>
                                        </p:tav>
                                      </p:tavLst>
                                    </p:anim>
                                    <p:set>
                                      <p:cBhvr>
                                        <p:cTn id="296" dur="1" fill="hold">
                                          <p:stCondLst>
                                            <p:cond delay="2999"/>
                                          </p:stCondLst>
                                        </p:cTn>
                                        <p:tgtEl>
                                          <p:spTgt spid="19"/>
                                        </p:tgtEl>
                                        <p:attrNameLst>
                                          <p:attrName>style.visibility</p:attrName>
                                        </p:attrNameLst>
                                      </p:cBhvr>
                                      <p:to>
                                        <p:strVal val="hidden"/>
                                      </p:to>
                                    </p:set>
                                  </p:childTnLst>
                                </p:cTn>
                              </p:par>
                              <p:par>
                                <p:cTn id="297" presetID="23" presetClass="exit" presetSubtype="544" fill="hold" grpId="3" nodeType="withEffect">
                                  <p:stCondLst>
                                    <p:cond delay="0"/>
                                  </p:stCondLst>
                                  <p:childTnLst>
                                    <p:anim calcmode="lin" valueType="num">
                                      <p:cBhvr>
                                        <p:cTn id="298" dur="3000"/>
                                        <p:tgtEl>
                                          <p:spTgt spid="20"/>
                                        </p:tgtEl>
                                        <p:attrNameLst>
                                          <p:attrName>ppt_w</p:attrName>
                                        </p:attrNameLst>
                                      </p:cBhvr>
                                      <p:tavLst>
                                        <p:tav tm="0">
                                          <p:val>
                                            <p:strVal val="ppt_w"/>
                                          </p:val>
                                        </p:tav>
                                        <p:tav tm="100000">
                                          <p:val>
                                            <p:fltVal val="0"/>
                                          </p:val>
                                        </p:tav>
                                      </p:tavLst>
                                    </p:anim>
                                    <p:anim calcmode="lin" valueType="num">
                                      <p:cBhvr>
                                        <p:cTn id="299" dur="3000"/>
                                        <p:tgtEl>
                                          <p:spTgt spid="20"/>
                                        </p:tgtEl>
                                        <p:attrNameLst>
                                          <p:attrName>ppt_h</p:attrName>
                                        </p:attrNameLst>
                                      </p:cBhvr>
                                      <p:tavLst>
                                        <p:tav tm="0">
                                          <p:val>
                                            <p:strVal val="ppt_h"/>
                                          </p:val>
                                        </p:tav>
                                        <p:tav tm="100000">
                                          <p:val>
                                            <p:fltVal val="0"/>
                                          </p:val>
                                        </p:tav>
                                      </p:tavLst>
                                    </p:anim>
                                    <p:anim calcmode="lin" valueType="num">
                                      <p:cBhvr>
                                        <p:cTn id="300" dur="3000"/>
                                        <p:tgtEl>
                                          <p:spTgt spid="20"/>
                                        </p:tgtEl>
                                        <p:attrNameLst>
                                          <p:attrName>ppt_x</p:attrName>
                                        </p:attrNameLst>
                                      </p:cBhvr>
                                      <p:tavLst>
                                        <p:tav tm="0">
                                          <p:val>
                                            <p:strVal val="ppt_x"/>
                                          </p:val>
                                        </p:tav>
                                        <p:tav tm="100000">
                                          <p:val>
                                            <p:fltVal val="0.5"/>
                                          </p:val>
                                        </p:tav>
                                      </p:tavLst>
                                    </p:anim>
                                    <p:anim calcmode="lin" valueType="num">
                                      <p:cBhvr>
                                        <p:cTn id="301" dur="3000"/>
                                        <p:tgtEl>
                                          <p:spTgt spid="20"/>
                                        </p:tgtEl>
                                        <p:attrNameLst>
                                          <p:attrName>ppt_y</p:attrName>
                                        </p:attrNameLst>
                                      </p:cBhvr>
                                      <p:tavLst>
                                        <p:tav tm="0">
                                          <p:val>
                                            <p:strVal val="ppt_y"/>
                                          </p:val>
                                        </p:tav>
                                        <p:tav tm="100000">
                                          <p:val>
                                            <p:fltVal val="0.5"/>
                                          </p:val>
                                        </p:tav>
                                      </p:tavLst>
                                    </p:anim>
                                    <p:set>
                                      <p:cBhvr>
                                        <p:cTn id="302" dur="1" fill="hold">
                                          <p:stCondLst>
                                            <p:cond delay="2999"/>
                                          </p:stCondLst>
                                        </p:cTn>
                                        <p:tgtEl>
                                          <p:spTgt spid="20"/>
                                        </p:tgtEl>
                                        <p:attrNameLst>
                                          <p:attrName>style.visibility</p:attrName>
                                        </p:attrNameLst>
                                      </p:cBhvr>
                                      <p:to>
                                        <p:strVal val="hidden"/>
                                      </p:to>
                                    </p:set>
                                  </p:childTnLst>
                                </p:cTn>
                              </p:par>
                              <p:par>
                                <p:cTn id="303" presetID="23" presetClass="exit" presetSubtype="544" fill="hold" grpId="3" nodeType="withEffect">
                                  <p:stCondLst>
                                    <p:cond delay="0"/>
                                  </p:stCondLst>
                                  <p:childTnLst>
                                    <p:anim calcmode="lin" valueType="num">
                                      <p:cBhvr>
                                        <p:cTn id="304" dur="3000"/>
                                        <p:tgtEl>
                                          <p:spTgt spid="21"/>
                                        </p:tgtEl>
                                        <p:attrNameLst>
                                          <p:attrName>ppt_w</p:attrName>
                                        </p:attrNameLst>
                                      </p:cBhvr>
                                      <p:tavLst>
                                        <p:tav tm="0">
                                          <p:val>
                                            <p:strVal val="ppt_w"/>
                                          </p:val>
                                        </p:tav>
                                        <p:tav tm="100000">
                                          <p:val>
                                            <p:fltVal val="0"/>
                                          </p:val>
                                        </p:tav>
                                      </p:tavLst>
                                    </p:anim>
                                    <p:anim calcmode="lin" valueType="num">
                                      <p:cBhvr>
                                        <p:cTn id="305" dur="3000"/>
                                        <p:tgtEl>
                                          <p:spTgt spid="21"/>
                                        </p:tgtEl>
                                        <p:attrNameLst>
                                          <p:attrName>ppt_h</p:attrName>
                                        </p:attrNameLst>
                                      </p:cBhvr>
                                      <p:tavLst>
                                        <p:tav tm="0">
                                          <p:val>
                                            <p:strVal val="ppt_h"/>
                                          </p:val>
                                        </p:tav>
                                        <p:tav tm="100000">
                                          <p:val>
                                            <p:fltVal val="0"/>
                                          </p:val>
                                        </p:tav>
                                      </p:tavLst>
                                    </p:anim>
                                    <p:anim calcmode="lin" valueType="num">
                                      <p:cBhvr>
                                        <p:cTn id="306" dur="3000"/>
                                        <p:tgtEl>
                                          <p:spTgt spid="21"/>
                                        </p:tgtEl>
                                        <p:attrNameLst>
                                          <p:attrName>ppt_x</p:attrName>
                                        </p:attrNameLst>
                                      </p:cBhvr>
                                      <p:tavLst>
                                        <p:tav tm="0">
                                          <p:val>
                                            <p:strVal val="ppt_x"/>
                                          </p:val>
                                        </p:tav>
                                        <p:tav tm="100000">
                                          <p:val>
                                            <p:fltVal val="0.5"/>
                                          </p:val>
                                        </p:tav>
                                      </p:tavLst>
                                    </p:anim>
                                    <p:anim calcmode="lin" valueType="num">
                                      <p:cBhvr>
                                        <p:cTn id="307" dur="3000"/>
                                        <p:tgtEl>
                                          <p:spTgt spid="21"/>
                                        </p:tgtEl>
                                        <p:attrNameLst>
                                          <p:attrName>ppt_y</p:attrName>
                                        </p:attrNameLst>
                                      </p:cBhvr>
                                      <p:tavLst>
                                        <p:tav tm="0">
                                          <p:val>
                                            <p:strVal val="ppt_y"/>
                                          </p:val>
                                        </p:tav>
                                        <p:tav tm="100000">
                                          <p:val>
                                            <p:fltVal val="0.5"/>
                                          </p:val>
                                        </p:tav>
                                      </p:tavLst>
                                    </p:anim>
                                    <p:set>
                                      <p:cBhvr>
                                        <p:cTn id="308" dur="1" fill="hold">
                                          <p:stCondLst>
                                            <p:cond delay="2999"/>
                                          </p:stCondLst>
                                        </p:cTn>
                                        <p:tgtEl>
                                          <p:spTgt spid="21"/>
                                        </p:tgtEl>
                                        <p:attrNameLst>
                                          <p:attrName>style.visibility</p:attrName>
                                        </p:attrNameLst>
                                      </p:cBhvr>
                                      <p:to>
                                        <p:strVal val="hidden"/>
                                      </p:to>
                                    </p:set>
                                  </p:childTnLst>
                                </p:cTn>
                              </p:par>
                              <p:par>
                                <p:cTn id="309" presetID="23" presetClass="exit" presetSubtype="544" fill="hold" grpId="3" nodeType="withEffect">
                                  <p:stCondLst>
                                    <p:cond delay="0"/>
                                  </p:stCondLst>
                                  <p:childTnLst>
                                    <p:anim calcmode="lin" valueType="num">
                                      <p:cBhvr>
                                        <p:cTn id="310" dur="3000"/>
                                        <p:tgtEl>
                                          <p:spTgt spid="22"/>
                                        </p:tgtEl>
                                        <p:attrNameLst>
                                          <p:attrName>ppt_w</p:attrName>
                                        </p:attrNameLst>
                                      </p:cBhvr>
                                      <p:tavLst>
                                        <p:tav tm="0">
                                          <p:val>
                                            <p:strVal val="ppt_w"/>
                                          </p:val>
                                        </p:tav>
                                        <p:tav tm="100000">
                                          <p:val>
                                            <p:fltVal val="0"/>
                                          </p:val>
                                        </p:tav>
                                      </p:tavLst>
                                    </p:anim>
                                    <p:anim calcmode="lin" valueType="num">
                                      <p:cBhvr>
                                        <p:cTn id="311" dur="3000"/>
                                        <p:tgtEl>
                                          <p:spTgt spid="22"/>
                                        </p:tgtEl>
                                        <p:attrNameLst>
                                          <p:attrName>ppt_h</p:attrName>
                                        </p:attrNameLst>
                                      </p:cBhvr>
                                      <p:tavLst>
                                        <p:tav tm="0">
                                          <p:val>
                                            <p:strVal val="ppt_h"/>
                                          </p:val>
                                        </p:tav>
                                        <p:tav tm="100000">
                                          <p:val>
                                            <p:fltVal val="0"/>
                                          </p:val>
                                        </p:tav>
                                      </p:tavLst>
                                    </p:anim>
                                    <p:anim calcmode="lin" valueType="num">
                                      <p:cBhvr>
                                        <p:cTn id="312" dur="3000"/>
                                        <p:tgtEl>
                                          <p:spTgt spid="22"/>
                                        </p:tgtEl>
                                        <p:attrNameLst>
                                          <p:attrName>ppt_x</p:attrName>
                                        </p:attrNameLst>
                                      </p:cBhvr>
                                      <p:tavLst>
                                        <p:tav tm="0">
                                          <p:val>
                                            <p:strVal val="ppt_x"/>
                                          </p:val>
                                        </p:tav>
                                        <p:tav tm="100000">
                                          <p:val>
                                            <p:fltVal val="0.5"/>
                                          </p:val>
                                        </p:tav>
                                      </p:tavLst>
                                    </p:anim>
                                    <p:anim calcmode="lin" valueType="num">
                                      <p:cBhvr>
                                        <p:cTn id="313" dur="3000"/>
                                        <p:tgtEl>
                                          <p:spTgt spid="22"/>
                                        </p:tgtEl>
                                        <p:attrNameLst>
                                          <p:attrName>ppt_y</p:attrName>
                                        </p:attrNameLst>
                                      </p:cBhvr>
                                      <p:tavLst>
                                        <p:tav tm="0">
                                          <p:val>
                                            <p:strVal val="ppt_y"/>
                                          </p:val>
                                        </p:tav>
                                        <p:tav tm="100000">
                                          <p:val>
                                            <p:fltVal val="0.5"/>
                                          </p:val>
                                        </p:tav>
                                      </p:tavLst>
                                    </p:anim>
                                    <p:set>
                                      <p:cBhvr>
                                        <p:cTn id="314" dur="1" fill="hold">
                                          <p:stCondLst>
                                            <p:cond delay="2999"/>
                                          </p:stCondLst>
                                        </p:cTn>
                                        <p:tgtEl>
                                          <p:spTgt spid="22"/>
                                        </p:tgtEl>
                                        <p:attrNameLst>
                                          <p:attrName>style.visibility</p:attrName>
                                        </p:attrNameLst>
                                      </p:cBhvr>
                                      <p:to>
                                        <p:strVal val="hidden"/>
                                      </p:to>
                                    </p:set>
                                  </p:childTnLst>
                                </p:cTn>
                              </p:par>
                              <p:par>
                                <p:cTn id="315" presetID="20" presetClass="exit" presetSubtype="0" fill="hold" grpId="4" nodeType="withEffect">
                                  <p:stCondLst>
                                    <p:cond delay="0"/>
                                  </p:stCondLst>
                                  <p:childTnLst>
                                    <p:animEffect transition="out" filter="wedge">
                                      <p:cBhvr>
                                        <p:cTn id="316" dur="3000"/>
                                        <p:tgtEl>
                                          <p:spTgt spid="5"/>
                                        </p:tgtEl>
                                      </p:cBhvr>
                                    </p:animEffect>
                                    <p:set>
                                      <p:cBhvr>
                                        <p:cTn id="317" dur="1" fill="hold">
                                          <p:stCondLst>
                                            <p:cond delay="2999"/>
                                          </p:stCondLst>
                                        </p:cTn>
                                        <p:tgtEl>
                                          <p:spTgt spid="5"/>
                                        </p:tgtEl>
                                        <p:attrNameLst>
                                          <p:attrName>style.visibility</p:attrName>
                                        </p:attrNameLst>
                                      </p:cBhvr>
                                      <p:to>
                                        <p:strVal val="hidden"/>
                                      </p:to>
                                    </p:set>
                                  </p:childTnLst>
                                </p:cTn>
                              </p:par>
                              <p:par>
                                <p:cTn id="318" presetID="20" presetClass="exit" presetSubtype="0" fill="hold" grpId="4" nodeType="withEffect">
                                  <p:stCondLst>
                                    <p:cond delay="0"/>
                                  </p:stCondLst>
                                  <p:childTnLst>
                                    <p:animEffect transition="out" filter="wedge">
                                      <p:cBhvr>
                                        <p:cTn id="319" dur="3000"/>
                                        <p:tgtEl>
                                          <p:spTgt spid="6"/>
                                        </p:tgtEl>
                                      </p:cBhvr>
                                    </p:animEffect>
                                    <p:set>
                                      <p:cBhvr>
                                        <p:cTn id="320" dur="1" fill="hold">
                                          <p:stCondLst>
                                            <p:cond delay="2999"/>
                                          </p:stCondLst>
                                        </p:cTn>
                                        <p:tgtEl>
                                          <p:spTgt spid="6"/>
                                        </p:tgtEl>
                                        <p:attrNameLst>
                                          <p:attrName>style.visibility</p:attrName>
                                        </p:attrNameLst>
                                      </p:cBhvr>
                                      <p:to>
                                        <p:strVal val="hidden"/>
                                      </p:to>
                                    </p:set>
                                  </p:childTnLst>
                                </p:cTn>
                              </p:par>
                              <p:par>
                                <p:cTn id="321" presetID="20" presetClass="exit" presetSubtype="0" fill="hold" grpId="4" nodeType="withEffect">
                                  <p:stCondLst>
                                    <p:cond delay="0"/>
                                  </p:stCondLst>
                                  <p:childTnLst>
                                    <p:animEffect transition="out" filter="wedge">
                                      <p:cBhvr>
                                        <p:cTn id="322" dur="3000"/>
                                        <p:tgtEl>
                                          <p:spTgt spid="7"/>
                                        </p:tgtEl>
                                      </p:cBhvr>
                                    </p:animEffect>
                                    <p:set>
                                      <p:cBhvr>
                                        <p:cTn id="323" dur="1" fill="hold">
                                          <p:stCondLst>
                                            <p:cond delay="2999"/>
                                          </p:stCondLst>
                                        </p:cTn>
                                        <p:tgtEl>
                                          <p:spTgt spid="7"/>
                                        </p:tgtEl>
                                        <p:attrNameLst>
                                          <p:attrName>style.visibility</p:attrName>
                                        </p:attrNameLst>
                                      </p:cBhvr>
                                      <p:to>
                                        <p:strVal val="hidden"/>
                                      </p:to>
                                    </p:set>
                                  </p:childTnLst>
                                </p:cTn>
                              </p:par>
                              <p:par>
                                <p:cTn id="324" presetID="20" presetClass="exit" presetSubtype="0" fill="hold" grpId="4" nodeType="withEffect">
                                  <p:stCondLst>
                                    <p:cond delay="0"/>
                                  </p:stCondLst>
                                  <p:childTnLst>
                                    <p:animEffect transition="out" filter="wedge">
                                      <p:cBhvr>
                                        <p:cTn id="325" dur="3000"/>
                                        <p:tgtEl>
                                          <p:spTgt spid="8"/>
                                        </p:tgtEl>
                                      </p:cBhvr>
                                    </p:animEffect>
                                    <p:set>
                                      <p:cBhvr>
                                        <p:cTn id="326" dur="1" fill="hold">
                                          <p:stCondLst>
                                            <p:cond delay="2999"/>
                                          </p:stCondLst>
                                        </p:cTn>
                                        <p:tgtEl>
                                          <p:spTgt spid="8"/>
                                        </p:tgtEl>
                                        <p:attrNameLst>
                                          <p:attrName>style.visibility</p:attrName>
                                        </p:attrNameLst>
                                      </p:cBhvr>
                                      <p:to>
                                        <p:strVal val="hidden"/>
                                      </p:to>
                                    </p:set>
                                  </p:childTnLst>
                                </p:cTn>
                              </p:par>
                              <p:par>
                                <p:cTn id="327" presetID="20" presetClass="exit" presetSubtype="0" fill="hold" grpId="4" nodeType="withEffect">
                                  <p:stCondLst>
                                    <p:cond delay="0"/>
                                  </p:stCondLst>
                                  <p:childTnLst>
                                    <p:animEffect transition="out" filter="wedge">
                                      <p:cBhvr>
                                        <p:cTn id="328" dur="3000"/>
                                        <p:tgtEl>
                                          <p:spTgt spid="9"/>
                                        </p:tgtEl>
                                      </p:cBhvr>
                                    </p:animEffect>
                                    <p:set>
                                      <p:cBhvr>
                                        <p:cTn id="329" dur="1" fill="hold">
                                          <p:stCondLst>
                                            <p:cond delay="2999"/>
                                          </p:stCondLst>
                                        </p:cTn>
                                        <p:tgtEl>
                                          <p:spTgt spid="9"/>
                                        </p:tgtEl>
                                        <p:attrNameLst>
                                          <p:attrName>style.visibility</p:attrName>
                                        </p:attrNameLst>
                                      </p:cBhvr>
                                      <p:to>
                                        <p:strVal val="hidden"/>
                                      </p:to>
                                    </p:set>
                                  </p:childTnLst>
                                </p:cTn>
                              </p:par>
                              <p:par>
                                <p:cTn id="330" presetID="20" presetClass="exit" presetSubtype="0" fill="hold" grpId="4" nodeType="withEffect">
                                  <p:stCondLst>
                                    <p:cond delay="0"/>
                                  </p:stCondLst>
                                  <p:childTnLst>
                                    <p:animEffect transition="out" filter="wedge">
                                      <p:cBhvr>
                                        <p:cTn id="331" dur="3000"/>
                                        <p:tgtEl>
                                          <p:spTgt spid="10"/>
                                        </p:tgtEl>
                                      </p:cBhvr>
                                    </p:animEffect>
                                    <p:set>
                                      <p:cBhvr>
                                        <p:cTn id="332" dur="1" fill="hold">
                                          <p:stCondLst>
                                            <p:cond delay="2999"/>
                                          </p:stCondLst>
                                        </p:cTn>
                                        <p:tgtEl>
                                          <p:spTgt spid="10"/>
                                        </p:tgtEl>
                                        <p:attrNameLst>
                                          <p:attrName>style.visibility</p:attrName>
                                        </p:attrNameLst>
                                      </p:cBhvr>
                                      <p:to>
                                        <p:strVal val="hidden"/>
                                      </p:to>
                                    </p:set>
                                  </p:childTnLst>
                                </p:cTn>
                              </p:par>
                              <p:par>
                                <p:cTn id="333" presetID="20" presetClass="exit" presetSubtype="0" fill="hold" grpId="4" nodeType="withEffect">
                                  <p:stCondLst>
                                    <p:cond delay="0"/>
                                  </p:stCondLst>
                                  <p:childTnLst>
                                    <p:animEffect transition="out" filter="wedge">
                                      <p:cBhvr>
                                        <p:cTn id="334" dur="3000"/>
                                        <p:tgtEl>
                                          <p:spTgt spid="11"/>
                                        </p:tgtEl>
                                      </p:cBhvr>
                                    </p:animEffect>
                                    <p:set>
                                      <p:cBhvr>
                                        <p:cTn id="335" dur="1" fill="hold">
                                          <p:stCondLst>
                                            <p:cond delay="2999"/>
                                          </p:stCondLst>
                                        </p:cTn>
                                        <p:tgtEl>
                                          <p:spTgt spid="11"/>
                                        </p:tgtEl>
                                        <p:attrNameLst>
                                          <p:attrName>style.visibility</p:attrName>
                                        </p:attrNameLst>
                                      </p:cBhvr>
                                      <p:to>
                                        <p:strVal val="hidden"/>
                                      </p:to>
                                    </p:set>
                                  </p:childTnLst>
                                </p:cTn>
                              </p:par>
                              <p:par>
                                <p:cTn id="336" presetID="20" presetClass="exit" presetSubtype="0" fill="hold" grpId="4" nodeType="withEffect">
                                  <p:stCondLst>
                                    <p:cond delay="0"/>
                                  </p:stCondLst>
                                  <p:childTnLst>
                                    <p:animEffect transition="out" filter="wedge">
                                      <p:cBhvr>
                                        <p:cTn id="337" dur="3000"/>
                                        <p:tgtEl>
                                          <p:spTgt spid="12"/>
                                        </p:tgtEl>
                                      </p:cBhvr>
                                    </p:animEffect>
                                    <p:set>
                                      <p:cBhvr>
                                        <p:cTn id="338" dur="1" fill="hold">
                                          <p:stCondLst>
                                            <p:cond delay="2999"/>
                                          </p:stCondLst>
                                        </p:cTn>
                                        <p:tgtEl>
                                          <p:spTgt spid="12"/>
                                        </p:tgtEl>
                                        <p:attrNameLst>
                                          <p:attrName>style.visibility</p:attrName>
                                        </p:attrNameLst>
                                      </p:cBhvr>
                                      <p:to>
                                        <p:strVal val="hidden"/>
                                      </p:to>
                                    </p:set>
                                  </p:childTnLst>
                                </p:cTn>
                              </p:par>
                              <p:par>
                                <p:cTn id="339" presetID="20" presetClass="exit" presetSubtype="0" fill="hold" grpId="4" nodeType="withEffect">
                                  <p:stCondLst>
                                    <p:cond delay="0"/>
                                  </p:stCondLst>
                                  <p:childTnLst>
                                    <p:animEffect transition="out" filter="wedge">
                                      <p:cBhvr>
                                        <p:cTn id="340" dur="3000"/>
                                        <p:tgtEl>
                                          <p:spTgt spid="13"/>
                                        </p:tgtEl>
                                      </p:cBhvr>
                                    </p:animEffect>
                                    <p:set>
                                      <p:cBhvr>
                                        <p:cTn id="341" dur="1" fill="hold">
                                          <p:stCondLst>
                                            <p:cond delay="2999"/>
                                          </p:stCondLst>
                                        </p:cTn>
                                        <p:tgtEl>
                                          <p:spTgt spid="13"/>
                                        </p:tgtEl>
                                        <p:attrNameLst>
                                          <p:attrName>style.visibility</p:attrName>
                                        </p:attrNameLst>
                                      </p:cBhvr>
                                      <p:to>
                                        <p:strVal val="hidden"/>
                                      </p:to>
                                    </p:set>
                                  </p:childTnLst>
                                </p:cTn>
                              </p:par>
                              <p:par>
                                <p:cTn id="342" presetID="20" presetClass="exit" presetSubtype="0" fill="hold" grpId="4" nodeType="withEffect">
                                  <p:stCondLst>
                                    <p:cond delay="0"/>
                                  </p:stCondLst>
                                  <p:childTnLst>
                                    <p:animEffect transition="out" filter="wedge">
                                      <p:cBhvr>
                                        <p:cTn id="343" dur="3000"/>
                                        <p:tgtEl>
                                          <p:spTgt spid="14"/>
                                        </p:tgtEl>
                                      </p:cBhvr>
                                    </p:animEffect>
                                    <p:set>
                                      <p:cBhvr>
                                        <p:cTn id="344" dur="1" fill="hold">
                                          <p:stCondLst>
                                            <p:cond delay="2999"/>
                                          </p:stCondLst>
                                        </p:cTn>
                                        <p:tgtEl>
                                          <p:spTgt spid="14"/>
                                        </p:tgtEl>
                                        <p:attrNameLst>
                                          <p:attrName>style.visibility</p:attrName>
                                        </p:attrNameLst>
                                      </p:cBhvr>
                                      <p:to>
                                        <p:strVal val="hidden"/>
                                      </p:to>
                                    </p:set>
                                  </p:childTnLst>
                                </p:cTn>
                              </p:par>
                              <p:par>
                                <p:cTn id="345" presetID="20" presetClass="exit" presetSubtype="0" fill="hold" grpId="4" nodeType="withEffect">
                                  <p:stCondLst>
                                    <p:cond delay="0"/>
                                  </p:stCondLst>
                                  <p:childTnLst>
                                    <p:animEffect transition="out" filter="wedge">
                                      <p:cBhvr>
                                        <p:cTn id="346" dur="3000"/>
                                        <p:tgtEl>
                                          <p:spTgt spid="15"/>
                                        </p:tgtEl>
                                      </p:cBhvr>
                                    </p:animEffect>
                                    <p:set>
                                      <p:cBhvr>
                                        <p:cTn id="347" dur="1" fill="hold">
                                          <p:stCondLst>
                                            <p:cond delay="2999"/>
                                          </p:stCondLst>
                                        </p:cTn>
                                        <p:tgtEl>
                                          <p:spTgt spid="15"/>
                                        </p:tgtEl>
                                        <p:attrNameLst>
                                          <p:attrName>style.visibility</p:attrName>
                                        </p:attrNameLst>
                                      </p:cBhvr>
                                      <p:to>
                                        <p:strVal val="hidden"/>
                                      </p:to>
                                    </p:set>
                                  </p:childTnLst>
                                </p:cTn>
                              </p:par>
                              <p:par>
                                <p:cTn id="348" presetID="20" presetClass="exit" presetSubtype="0" fill="hold" grpId="4" nodeType="withEffect">
                                  <p:stCondLst>
                                    <p:cond delay="0"/>
                                  </p:stCondLst>
                                  <p:childTnLst>
                                    <p:animEffect transition="out" filter="wedge">
                                      <p:cBhvr>
                                        <p:cTn id="349" dur="3000"/>
                                        <p:tgtEl>
                                          <p:spTgt spid="16"/>
                                        </p:tgtEl>
                                      </p:cBhvr>
                                    </p:animEffect>
                                    <p:set>
                                      <p:cBhvr>
                                        <p:cTn id="350" dur="1" fill="hold">
                                          <p:stCondLst>
                                            <p:cond delay="2999"/>
                                          </p:stCondLst>
                                        </p:cTn>
                                        <p:tgtEl>
                                          <p:spTgt spid="16"/>
                                        </p:tgtEl>
                                        <p:attrNameLst>
                                          <p:attrName>style.visibility</p:attrName>
                                        </p:attrNameLst>
                                      </p:cBhvr>
                                      <p:to>
                                        <p:strVal val="hidden"/>
                                      </p:to>
                                    </p:set>
                                  </p:childTnLst>
                                </p:cTn>
                              </p:par>
                              <p:par>
                                <p:cTn id="351" presetID="20" presetClass="exit" presetSubtype="0" fill="hold" grpId="4" nodeType="withEffect">
                                  <p:stCondLst>
                                    <p:cond delay="0"/>
                                  </p:stCondLst>
                                  <p:childTnLst>
                                    <p:animEffect transition="out" filter="wedge">
                                      <p:cBhvr>
                                        <p:cTn id="352" dur="3000"/>
                                        <p:tgtEl>
                                          <p:spTgt spid="17"/>
                                        </p:tgtEl>
                                      </p:cBhvr>
                                    </p:animEffect>
                                    <p:set>
                                      <p:cBhvr>
                                        <p:cTn id="353" dur="1" fill="hold">
                                          <p:stCondLst>
                                            <p:cond delay="2999"/>
                                          </p:stCondLst>
                                        </p:cTn>
                                        <p:tgtEl>
                                          <p:spTgt spid="17"/>
                                        </p:tgtEl>
                                        <p:attrNameLst>
                                          <p:attrName>style.visibility</p:attrName>
                                        </p:attrNameLst>
                                      </p:cBhvr>
                                      <p:to>
                                        <p:strVal val="hidden"/>
                                      </p:to>
                                    </p:set>
                                  </p:childTnLst>
                                </p:cTn>
                              </p:par>
                              <p:par>
                                <p:cTn id="354" presetID="20" presetClass="exit" presetSubtype="0" fill="hold" grpId="4" nodeType="withEffect">
                                  <p:stCondLst>
                                    <p:cond delay="0"/>
                                  </p:stCondLst>
                                  <p:childTnLst>
                                    <p:animEffect transition="out" filter="wedge">
                                      <p:cBhvr>
                                        <p:cTn id="355" dur="3000"/>
                                        <p:tgtEl>
                                          <p:spTgt spid="18"/>
                                        </p:tgtEl>
                                      </p:cBhvr>
                                    </p:animEffect>
                                    <p:set>
                                      <p:cBhvr>
                                        <p:cTn id="356" dur="1" fill="hold">
                                          <p:stCondLst>
                                            <p:cond delay="2999"/>
                                          </p:stCondLst>
                                        </p:cTn>
                                        <p:tgtEl>
                                          <p:spTgt spid="18"/>
                                        </p:tgtEl>
                                        <p:attrNameLst>
                                          <p:attrName>style.visibility</p:attrName>
                                        </p:attrNameLst>
                                      </p:cBhvr>
                                      <p:to>
                                        <p:strVal val="hidden"/>
                                      </p:to>
                                    </p:set>
                                  </p:childTnLst>
                                </p:cTn>
                              </p:par>
                              <p:par>
                                <p:cTn id="357" presetID="20" presetClass="exit" presetSubtype="0" fill="hold" grpId="4" nodeType="withEffect">
                                  <p:stCondLst>
                                    <p:cond delay="0"/>
                                  </p:stCondLst>
                                  <p:childTnLst>
                                    <p:animEffect transition="out" filter="wedge">
                                      <p:cBhvr>
                                        <p:cTn id="358" dur="3000"/>
                                        <p:tgtEl>
                                          <p:spTgt spid="19"/>
                                        </p:tgtEl>
                                      </p:cBhvr>
                                    </p:animEffect>
                                    <p:set>
                                      <p:cBhvr>
                                        <p:cTn id="359" dur="1" fill="hold">
                                          <p:stCondLst>
                                            <p:cond delay="2999"/>
                                          </p:stCondLst>
                                        </p:cTn>
                                        <p:tgtEl>
                                          <p:spTgt spid="19"/>
                                        </p:tgtEl>
                                        <p:attrNameLst>
                                          <p:attrName>style.visibility</p:attrName>
                                        </p:attrNameLst>
                                      </p:cBhvr>
                                      <p:to>
                                        <p:strVal val="hidden"/>
                                      </p:to>
                                    </p:set>
                                  </p:childTnLst>
                                </p:cTn>
                              </p:par>
                              <p:par>
                                <p:cTn id="360" presetID="20" presetClass="exit" presetSubtype="0" fill="hold" grpId="4" nodeType="withEffect">
                                  <p:stCondLst>
                                    <p:cond delay="0"/>
                                  </p:stCondLst>
                                  <p:childTnLst>
                                    <p:animEffect transition="out" filter="wedge">
                                      <p:cBhvr>
                                        <p:cTn id="361" dur="3000"/>
                                        <p:tgtEl>
                                          <p:spTgt spid="20"/>
                                        </p:tgtEl>
                                      </p:cBhvr>
                                    </p:animEffect>
                                    <p:set>
                                      <p:cBhvr>
                                        <p:cTn id="362" dur="1" fill="hold">
                                          <p:stCondLst>
                                            <p:cond delay="2999"/>
                                          </p:stCondLst>
                                        </p:cTn>
                                        <p:tgtEl>
                                          <p:spTgt spid="20"/>
                                        </p:tgtEl>
                                        <p:attrNameLst>
                                          <p:attrName>style.visibility</p:attrName>
                                        </p:attrNameLst>
                                      </p:cBhvr>
                                      <p:to>
                                        <p:strVal val="hidden"/>
                                      </p:to>
                                    </p:set>
                                  </p:childTnLst>
                                </p:cTn>
                              </p:par>
                              <p:par>
                                <p:cTn id="363" presetID="20" presetClass="exit" presetSubtype="0" fill="hold" grpId="4" nodeType="withEffect">
                                  <p:stCondLst>
                                    <p:cond delay="0"/>
                                  </p:stCondLst>
                                  <p:childTnLst>
                                    <p:animEffect transition="out" filter="wedge">
                                      <p:cBhvr>
                                        <p:cTn id="364" dur="3000"/>
                                        <p:tgtEl>
                                          <p:spTgt spid="21"/>
                                        </p:tgtEl>
                                      </p:cBhvr>
                                    </p:animEffect>
                                    <p:set>
                                      <p:cBhvr>
                                        <p:cTn id="365" dur="1" fill="hold">
                                          <p:stCondLst>
                                            <p:cond delay="2999"/>
                                          </p:stCondLst>
                                        </p:cTn>
                                        <p:tgtEl>
                                          <p:spTgt spid="21"/>
                                        </p:tgtEl>
                                        <p:attrNameLst>
                                          <p:attrName>style.visibility</p:attrName>
                                        </p:attrNameLst>
                                      </p:cBhvr>
                                      <p:to>
                                        <p:strVal val="hidden"/>
                                      </p:to>
                                    </p:set>
                                  </p:childTnLst>
                                </p:cTn>
                              </p:par>
                              <p:par>
                                <p:cTn id="366" presetID="20" presetClass="exit" presetSubtype="0" fill="hold" grpId="4" nodeType="withEffect">
                                  <p:stCondLst>
                                    <p:cond delay="0"/>
                                  </p:stCondLst>
                                  <p:childTnLst>
                                    <p:animEffect transition="out" filter="wedge">
                                      <p:cBhvr>
                                        <p:cTn id="367" dur="3000"/>
                                        <p:tgtEl>
                                          <p:spTgt spid="22"/>
                                        </p:tgtEl>
                                      </p:cBhvr>
                                    </p:animEffect>
                                    <p:set>
                                      <p:cBhvr>
                                        <p:cTn id="368" dur="1" fill="hold">
                                          <p:stCondLst>
                                            <p:cond delay="2999"/>
                                          </p:stCondLst>
                                        </p:cTn>
                                        <p:tgtEl>
                                          <p:spTgt spid="22"/>
                                        </p:tgtEl>
                                        <p:attrNameLst>
                                          <p:attrName>style.visibility</p:attrName>
                                        </p:attrNameLst>
                                      </p:cBhvr>
                                      <p:to>
                                        <p:strVal val="hidden"/>
                                      </p:to>
                                    </p:set>
                                  </p:childTnLst>
                                </p:cTn>
                              </p:par>
                              <p:par>
                                <p:cTn id="369" presetID="35" presetClass="exit" presetSubtype="0" fill="hold" grpId="5" nodeType="withEffect">
                                  <p:stCondLst>
                                    <p:cond delay="0"/>
                                  </p:stCondLst>
                                  <p:childTnLst>
                                    <p:animEffect transition="out" filter="fade">
                                      <p:cBhvr>
                                        <p:cTn id="370" dur="3000"/>
                                        <p:tgtEl>
                                          <p:spTgt spid="5"/>
                                        </p:tgtEl>
                                      </p:cBhvr>
                                    </p:animEffect>
                                    <p:anim calcmode="lin" valueType="num">
                                      <p:cBhvr>
                                        <p:cTn id="371" dur="3000"/>
                                        <p:tgtEl>
                                          <p:spTgt spid="5"/>
                                        </p:tgtEl>
                                        <p:attrNameLst>
                                          <p:attrName>style.rotation</p:attrName>
                                        </p:attrNameLst>
                                      </p:cBhvr>
                                      <p:tavLst>
                                        <p:tav tm="0">
                                          <p:val>
                                            <p:fltVal val="0"/>
                                          </p:val>
                                        </p:tav>
                                        <p:tav tm="100000">
                                          <p:val>
                                            <p:fltVal val="720"/>
                                          </p:val>
                                        </p:tav>
                                      </p:tavLst>
                                    </p:anim>
                                    <p:anim calcmode="lin" valueType="num">
                                      <p:cBhvr>
                                        <p:cTn id="372" dur="3000"/>
                                        <p:tgtEl>
                                          <p:spTgt spid="5"/>
                                        </p:tgtEl>
                                        <p:attrNameLst>
                                          <p:attrName>ppt_h</p:attrName>
                                        </p:attrNameLst>
                                      </p:cBhvr>
                                      <p:tavLst>
                                        <p:tav tm="0">
                                          <p:val>
                                            <p:strVal val="ppt_h"/>
                                          </p:val>
                                        </p:tav>
                                        <p:tav tm="100000">
                                          <p:val>
                                            <p:fltVal val="0"/>
                                          </p:val>
                                        </p:tav>
                                      </p:tavLst>
                                    </p:anim>
                                    <p:anim calcmode="lin" valueType="num">
                                      <p:cBhvr>
                                        <p:cTn id="373" dur="3000"/>
                                        <p:tgtEl>
                                          <p:spTgt spid="5"/>
                                        </p:tgtEl>
                                        <p:attrNameLst>
                                          <p:attrName>ppt_w</p:attrName>
                                        </p:attrNameLst>
                                      </p:cBhvr>
                                      <p:tavLst>
                                        <p:tav tm="0">
                                          <p:val>
                                            <p:strVal val="ppt_w"/>
                                          </p:val>
                                        </p:tav>
                                        <p:tav tm="100000">
                                          <p:val>
                                            <p:fltVal val="0"/>
                                          </p:val>
                                        </p:tav>
                                      </p:tavLst>
                                    </p:anim>
                                    <p:set>
                                      <p:cBhvr>
                                        <p:cTn id="374" dur="1" fill="hold">
                                          <p:stCondLst>
                                            <p:cond delay="2999"/>
                                          </p:stCondLst>
                                        </p:cTn>
                                        <p:tgtEl>
                                          <p:spTgt spid="5"/>
                                        </p:tgtEl>
                                        <p:attrNameLst>
                                          <p:attrName>style.visibility</p:attrName>
                                        </p:attrNameLst>
                                      </p:cBhvr>
                                      <p:to>
                                        <p:strVal val="hidden"/>
                                      </p:to>
                                    </p:set>
                                  </p:childTnLst>
                                </p:cTn>
                              </p:par>
                              <p:par>
                                <p:cTn id="375" presetID="35" presetClass="exit" presetSubtype="0" fill="hold" grpId="5" nodeType="withEffect">
                                  <p:stCondLst>
                                    <p:cond delay="0"/>
                                  </p:stCondLst>
                                  <p:childTnLst>
                                    <p:animEffect transition="out" filter="fade">
                                      <p:cBhvr>
                                        <p:cTn id="376" dur="3000"/>
                                        <p:tgtEl>
                                          <p:spTgt spid="6"/>
                                        </p:tgtEl>
                                      </p:cBhvr>
                                    </p:animEffect>
                                    <p:anim calcmode="lin" valueType="num">
                                      <p:cBhvr>
                                        <p:cTn id="377" dur="3000"/>
                                        <p:tgtEl>
                                          <p:spTgt spid="6"/>
                                        </p:tgtEl>
                                        <p:attrNameLst>
                                          <p:attrName>style.rotation</p:attrName>
                                        </p:attrNameLst>
                                      </p:cBhvr>
                                      <p:tavLst>
                                        <p:tav tm="0">
                                          <p:val>
                                            <p:fltVal val="0"/>
                                          </p:val>
                                        </p:tav>
                                        <p:tav tm="100000">
                                          <p:val>
                                            <p:fltVal val="720"/>
                                          </p:val>
                                        </p:tav>
                                      </p:tavLst>
                                    </p:anim>
                                    <p:anim calcmode="lin" valueType="num">
                                      <p:cBhvr>
                                        <p:cTn id="378" dur="3000"/>
                                        <p:tgtEl>
                                          <p:spTgt spid="6"/>
                                        </p:tgtEl>
                                        <p:attrNameLst>
                                          <p:attrName>ppt_h</p:attrName>
                                        </p:attrNameLst>
                                      </p:cBhvr>
                                      <p:tavLst>
                                        <p:tav tm="0">
                                          <p:val>
                                            <p:strVal val="ppt_h"/>
                                          </p:val>
                                        </p:tav>
                                        <p:tav tm="100000">
                                          <p:val>
                                            <p:fltVal val="0"/>
                                          </p:val>
                                        </p:tav>
                                      </p:tavLst>
                                    </p:anim>
                                    <p:anim calcmode="lin" valueType="num">
                                      <p:cBhvr>
                                        <p:cTn id="379" dur="3000"/>
                                        <p:tgtEl>
                                          <p:spTgt spid="6"/>
                                        </p:tgtEl>
                                        <p:attrNameLst>
                                          <p:attrName>ppt_w</p:attrName>
                                        </p:attrNameLst>
                                      </p:cBhvr>
                                      <p:tavLst>
                                        <p:tav tm="0">
                                          <p:val>
                                            <p:strVal val="ppt_w"/>
                                          </p:val>
                                        </p:tav>
                                        <p:tav tm="100000">
                                          <p:val>
                                            <p:fltVal val="0"/>
                                          </p:val>
                                        </p:tav>
                                      </p:tavLst>
                                    </p:anim>
                                    <p:set>
                                      <p:cBhvr>
                                        <p:cTn id="380" dur="1" fill="hold">
                                          <p:stCondLst>
                                            <p:cond delay="2999"/>
                                          </p:stCondLst>
                                        </p:cTn>
                                        <p:tgtEl>
                                          <p:spTgt spid="6"/>
                                        </p:tgtEl>
                                        <p:attrNameLst>
                                          <p:attrName>style.visibility</p:attrName>
                                        </p:attrNameLst>
                                      </p:cBhvr>
                                      <p:to>
                                        <p:strVal val="hidden"/>
                                      </p:to>
                                    </p:set>
                                  </p:childTnLst>
                                </p:cTn>
                              </p:par>
                              <p:par>
                                <p:cTn id="381" presetID="35" presetClass="exit" presetSubtype="0" fill="hold" grpId="5" nodeType="withEffect">
                                  <p:stCondLst>
                                    <p:cond delay="0"/>
                                  </p:stCondLst>
                                  <p:childTnLst>
                                    <p:animEffect transition="out" filter="fade">
                                      <p:cBhvr>
                                        <p:cTn id="382" dur="3000"/>
                                        <p:tgtEl>
                                          <p:spTgt spid="7"/>
                                        </p:tgtEl>
                                      </p:cBhvr>
                                    </p:animEffect>
                                    <p:anim calcmode="lin" valueType="num">
                                      <p:cBhvr>
                                        <p:cTn id="383" dur="3000"/>
                                        <p:tgtEl>
                                          <p:spTgt spid="7"/>
                                        </p:tgtEl>
                                        <p:attrNameLst>
                                          <p:attrName>style.rotation</p:attrName>
                                        </p:attrNameLst>
                                      </p:cBhvr>
                                      <p:tavLst>
                                        <p:tav tm="0">
                                          <p:val>
                                            <p:fltVal val="0"/>
                                          </p:val>
                                        </p:tav>
                                        <p:tav tm="100000">
                                          <p:val>
                                            <p:fltVal val="720"/>
                                          </p:val>
                                        </p:tav>
                                      </p:tavLst>
                                    </p:anim>
                                    <p:anim calcmode="lin" valueType="num">
                                      <p:cBhvr>
                                        <p:cTn id="384" dur="3000"/>
                                        <p:tgtEl>
                                          <p:spTgt spid="7"/>
                                        </p:tgtEl>
                                        <p:attrNameLst>
                                          <p:attrName>ppt_h</p:attrName>
                                        </p:attrNameLst>
                                      </p:cBhvr>
                                      <p:tavLst>
                                        <p:tav tm="0">
                                          <p:val>
                                            <p:strVal val="ppt_h"/>
                                          </p:val>
                                        </p:tav>
                                        <p:tav tm="100000">
                                          <p:val>
                                            <p:fltVal val="0"/>
                                          </p:val>
                                        </p:tav>
                                      </p:tavLst>
                                    </p:anim>
                                    <p:anim calcmode="lin" valueType="num">
                                      <p:cBhvr>
                                        <p:cTn id="385" dur="3000"/>
                                        <p:tgtEl>
                                          <p:spTgt spid="7"/>
                                        </p:tgtEl>
                                        <p:attrNameLst>
                                          <p:attrName>ppt_w</p:attrName>
                                        </p:attrNameLst>
                                      </p:cBhvr>
                                      <p:tavLst>
                                        <p:tav tm="0">
                                          <p:val>
                                            <p:strVal val="ppt_w"/>
                                          </p:val>
                                        </p:tav>
                                        <p:tav tm="100000">
                                          <p:val>
                                            <p:fltVal val="0"/>
                                          </p:val>
                                        </p:tav>
                                      </p:tavLst>
                                    </p:anim>
                                    <p:set>
                                      <p:cBhvr>
                                        <p:cTn id="386" dur="1" fill="hold">
                                          <p:stCondLst>
                                            <p:cond delay="2999"/>
                                          </p:stCondLst>
                                        </p:cTn>
                                        <p:tgtEl>
                                          <p:spTgt spid="7"/>
                                        </p:tgtEl>
                                        <p:attrNameLst>
                                          <p:attrName>style.visibility</p:attrName>
                                        </p:attrNameLst>
                                      </p:cBhvr>
                                      <p:to>
                                        <p:strVal val="hidden"/>
                                      </p:to>
                                    </p:set>
                                  </p:childTnLst>
                                </p:cTn>
                              </p:par>
                              <p:par>
                                <p:cTn id="387" presetID="35" presetClass="exit" presetSubtype="0" fill="hold" grpId="5" nodeType="withEffect">
                                  <p:stCondLst>
                                    <p:cond delay="0"/>
                                  </p:stCondLst>
                                  <p:childTnLst>
                                    <p:animEffect transition="out" filter="fade">
                                      <p:cBhvr>
                                        <p:cTn id="388" dur="3000"/>
                                        <p:tgtEl>
                                          <p:spTgt spid="8"/>
                                        </p:tgtEl>
                                      </p:cBhvr>
                                    </p:animEffect>
                                    <p:anim calcmode="lin" valueType="num">
                                      <p:cBhvr>
                                        <p:cTn id="389" dur="3000"/>
                                        <p:tgtEl>
                                          <p:spTgt spid="8"/>
                                        </p:tgtEl>
                                        <p:attrNameLst>
                                          <p:attrName>style.rotation</p:attrName>
                                        </p:attrNameLst>
                                      </p:cBhvr>
                                      <p:tavLst>
                                        <p:tav tm="0">
                                          <p:val>
                                            <p:fltVal val="0"/>
                                          </p:val>
                                        </p:tav>
                                        <p:tav tm="100000">
                                          <p:val>
                                            <p:fltVal val="720"/>
                                          </p:val>
                                        </p:tav>
                                      </p:tavLst>
                                    </p:anim>
                                    <p:anim calcmode="lin" valueType="num">
                                      <p:cBhvr>
                                        <p:cTn id="390" dur="3000"/>
                                        <p:tgtEl>
                                          <p:spTgt spid="8"/>
                                        </p:tgtEl>
                                        <p:attrNameLst>
                                          <p:attrName>ppt_h</p:attrName>
                                        </p:attrNameLst>
                                      </p:cBhvr>
                                      <p:tavLst>
                                        <p:tav tm="0">
                                          <p:val>
                                            <p:strVal val="ppt_h"/>
                                          </p:val>
                                        </p:tav>
                                        <p:tav tm="100000">
                                          <p:val>
                                            <p:fltVal val="0"/>
                                          </p:val>
                                        </p:tav>
                                      </p:tavLst>
                                    </p:anim>
                                    <p:anim calcmode="lin" valueType="num">
                                      <p:cBhvr>
                                        <p:cTn id="391" dur="3000"/>
                                        <p:tgtEl>
                                          <p:spTgt spid="8"/>
                                        </p:tgtEl>
                                        <p:attrNameLst>
                                          <p:attrName>ppt_w</p:attrName>
                                        </p:attrNameLst>
                                      </p:cBhvr>
                                      <p:tavLst>
                                        <p:tav tm="0">
                                          <p:val>
                                            <p:strVal val="ppt_w"/>
                                          </p:val>
                                        </p:tav>
                                        <p:tav tm="100000">
                                          <p:val>
                                            <p:fltVal val="0"/>
                                          </p:val>
                                        </p:tav>
                                      </p:tavLst>
                                    </p:anim>
                                    <p:set>
                                      <p:cBhvr>
                                        <p:cTn id="392" dur="1" fill="hold">
                                          <p:stCondLst>
                                            <p:cond delay="2999"/>
                                          </p:stCondLst>
                                        </p:cTn>
                                        <p:tgtEl>
                                          <p:spTgt spid="8"/>
                                        </p:tgtEl>
                                        <p:attrNameLst>
                                          <p:attrName>style.visibility</p:attrName>
                                        </p:attrNameLst>
                                      </p:cBhvr>
                                      <p:to>
                                        <p:strVal val="hidden"/>
                                      </p:to>
                                    </p:set>
                                  </p:childTnLst>
                                </p:cTn>
                              </p:par>
                              <p:par>
                                <p:cTn id="393" presetID="35" presetClass="exit" presetSubtype="0" fill="hold" grpId="5" nodeType="withEffect">
                                  <p:stCondLst>
                                    <p:cond delay="0"/>
                                  </p:stCondLst>
                                  <p:childTnLst>
                                    <p:animEffect transition="out" filter="fade">
                                      <p:cBhvr>
                                        <p:cTn id="394" dur="3000"/>
                                        <p:tgtEl>
                                          <p:spTgt spid="9"/>
                                        </p:tgtEl>
                                      </p:cBhvr>
                                    </p:animEffect>
                                    <p:anim calcmode="lin" valueType="num">
                                      <p:cBhvr>
                                        <p:cTn id="395" dur="3000"/>
                                        <p:tgtEl>
                                          <p:spTgt spid="9"/>
                                        </p:tgtEl>
                                        <p:attrNameLst>
                                          <p:attrName>style.rotation</p:attrName>
                                        </p:attrNameLst>
                                      </p:cBhvr>
                                      <p:tavLst>
                                        <p:tav tm="0">
                                          <p:val>
                                            <p:fltVal val="0"/>
                                          </p:val>
                                        </p:tav>
                                        <p:tav tm="100000">
                                          <p:val>
                                            <p:fltVal val="720"/>
                                          </p:val>
                                        </p:tav>
                                      </p:tavLst>
                                    </p:anim>
                                    <p:anim calcmode="lin" valueType="num">
                                      <p:cBhvr>
                                        <p:cTn id="396" dur="3000"/>
                                        <p:tgtEl>
                                          <p:spTgt spid="9"/>
                                        </p:tgtEl>
                                        <p:attrNameLst>
                                          <p:attrName>ppt_h</p:attrName>
                                        </p:attrNameLst>
                                      </p:cBhvr>
                                      <p:tavLst>
                                        <p:tav tm="0">
                                          <p:val>
                                            <p:strVal val="ppt_h"/>
                                          </p:val>
                                        </p:tav>
                                        <p:tav tm="100000">
                                          <p:val>
                                            <p:fltVal val="0"/>
                                          </p:val>
                                        </p:tav>
                                      </p:tavLst>
                                    </p:anim>
                                    <p:anim calcmode="lin" valueType="num">
                                      <p:cBhvr>
                                        <p:cTn id="397" dur="3000"/>
                                        <p:tgtEl>
                                          <p:spTgt spid="9"/>
                                        </p:tgtEl>
                                        <p:attrNameLst>
                                          <p:attrName>ppt_w</p:attrName>
                                        </p:attrNameLst>
                                      </p:cBhvr>
                                      <p:tavLst>
                                        <p:tav tm="0">
                                          <p:val>
                                            <p:strVal val="ppt_w"/>
                                          </p:val>
                                        </p:tav>
                                        <p:tav tm="100000">
                                          <p:val>
                                            <p:fltVal val="0"/>
                                          </p:val>
                                        </p:tav>
                                      </p:tavLst>
                                    </p:anim>
                                    <p:set>
                                      <p:cBhvr>
                                        <p:cTn id="398" dur="1" fill="hold">
                                          <p:stCondLst>
                                            <p:cond delay="2999"/>
                                          </p:stCondLst>
                                        </p:cTn>
                                        <p:tgtEl>
                                          <p:spTgt spid="9"/>
                                        </p:tgtEl>
                                        <p:attrNameLst>
                                          <p:attrName>style.visibility</p:attrName>
                                        </p:attrNameLst>
                                      </p:cBhvr>
                                      <p:to>
                                        <p:strVal val="hidden"/>
                                      </p:to>
                                    </p:set>
                                  </p:childTnLst>
                                </p:cTn>
                              </p:par>
                              <p:par>
                                <p:cTn id="399" presetID="35" presetClass="exit" presetSubtype="0" fill="hold" grpId="5" nodeType="withEffect">
                                  <p:stCondLst>
                                    <p:cond delay="0"/>
                                  </p:stCondLst>
                                  <p:childTnLst>
                                    <p:animEffect transition="out" filter="fade">
                                      <p:cBhvr>
                                        <p:cTn id="400" dur="3000"/>
                                        <p:tgtEl>
                                          <p:spTgt spid="10"/>
                                        </p:tgtEl>
                                      </p:cBhvr>
                                    </p:animEffect>
                                    <p:anim calcmode="lin" valueType="num">
                                      <p:cBhvr>
                                        <p:cTn id="401" dur="3000"/>
                                        <p:tgtEl>
                                          <p:spTgt spid="10"/>
                                        </p:tgtEl>
                                        <p:attrNameLst>
                                          <p:attrName>style.rotation</p:attrName>
                                        </p:attrNameLst>
                                      </p:cBhvr>
                                      <p:tavLst>
                                        <p:tav tm="0">
                                          <p:val>
                                            <p:fltVal val="0"/>
                                          </p:val>
                                        </p:tav>
                                        <p:tav tm="100000">
                                          <p:val>
                                            <p:fltVal val="720"/>
                                          </p:val>
                                        </p:tav>
                                      </p:tavLst>
                                    </p:anim>
                                    <p:anim calcmode="lin" valueType="num">
                                      <p:cBhvr>
                                        <p:cTn id="402" dur="3000"/>
                                        <p:tgtEl>
                                          <p:spTgt spid="10"/>
                                        </p:tgtEl>
                                        <p:attrNameLst>
                                          <p:attrName>ppt_h</p:attrName>
                                        </p:attrNameLst>
                                      </p:cBhvr>
                                      <p:tavLst>
                                        <p:tav tm="0">
                                          <p:val>
                                            <p:strVal val="ppt_h"/>
                                          </p:val>
                                        </p:tav>
                                        <p:tav tm="100000">
                                          <p:val>
                                            <p:fltVal val="0"/>
                                          </p:val>
                                        </p:tav>
                                      </p:tavLst>
                                    </p:anim>
                                    <p:anim calcmode="lin" valueType="num">
                                      <p:cBhvr>
                                        <p:cTn id="403" dur="3000"/>
                                        <p:tgtEl>
                                          <p:spTgt spid="10"/>
                                        </p:tgtEl>
                                        <p:attrNameLst>
                                          <p:attrName>ppt_w</p:attrName>
                                        </p:attrNameLst>
                                      </p:cBhvr>
                                      <p:tavLst>
                                        <p:tav tm="0">
                                          <p:val>
                                            <p:strVal val="ppt_w"/>
                                          </p:val>
                                        </p:tav>
                                        <p:tav tm="100000">
                                          <p:val>
                                            <p:fltVal val="0"/>
                                          </p:val>
                                        </p:tav>
                                      </p:tavLst>
                                    </p:anim>
                                    <p:set>
                                      <p:cBhvr>
                                        <p:cTn id="404" dur="1" fill="hold">
                                          <p:stCondLst>
                                            <p:cond delay="2999"/>
                                          </p:stCondLst>
                                        </p:cTn>
                                        <p:tgtEl>
                                          <p:spTgt spid="10"/>
                                        </p:tgtEl>
                                        <p:attrNameLst>
                                          <p:attrName>style.visibility</p:attrName>
                                        </p:attrNameLst>
                                      </p:cBhvr>
                                      <p:to>
                                        <p:strVal val="hidden"/>
                                      </p:to>
                                    </p:set>
                                  </p:childTnLst>
                                </p:cTn>
                              </p:par>
                              <p:par>
                                <p:cTn id="405" presetID="35" presetClass="exit" presetSubtype="0" fill="hold" grpId="5" nodeType="withEffect">
                                  <p:stCondLst>
                                    <p:cond delay="0"/>
                                  </p:stCondLst>
                                  <p:childTnLst>
                                    <p:animEffect transition="out" filter="fade">
                                      <p:cBhvr>
                                        <p:cTn id="406" dur="3000"/>
                                        <p:tgtEl>
                                          <p:spTgt spid="11"/>
                                        </p:tgtEl>
                                      </p:cBhvr>
                                    </p:animEffect>
                                    <p:anim calcmode="lin" valueType="num">
                                      <p:cBhvr>
                                        <p:cTn id="407" dur="3000"/>
                                        <p:tgtEl>
                                          <p:spTgt spid="11"/>
                                        </p:tgtEl>
                                        <p:attrNameLst>
                                          <p:attrName>style.rotation</p:attrName>
                                        </p:attrNameLst>
                                      </p:cBhvr>
                                      <p:tavLst>
                                        <p:tav tm="0">
                                          <p:val>
                                            <p:fltVal val="0"/>
                                          </p:val>
                                        </p:tav>
                                        <p:tav tm="100000">
                                          <p:val>
                                            <p:fltVal val="720"/>
                                          </p:val>
                                        </p:tav>
                                      </p:tavLst>
                                    </p:anim>
                                    <p:anim calcmode="lin" valueType="num">
                                      <p:cBhvr>
                                        <p:cTn id="408" dur="3000"/>
                                        <p:tgtEl>
                                          <p:spTgt spid="11"/>
                                        </p:tgtEl>
                                        <p:attrNameLst>
                                          <p:attrName>ppt_h</p:attrName>
                                        </p:attrNameLst>
                                      </p:cBhvr>
                                      <p:tavLst>
                                        <p:tav tm="0">
                                          <p:val>
                                            <p:strVal val="ppt_h"/>
                                          </p:val>
                                        </p:tav>
                                        <p:tav tm="100000">
                                          <p:val>
                                            <p:fltVal val="0"/>
                                          </p:val>
                                        </p:tav>
                                      </p:tavLst>
                                    </p:anim>
                                    <p:anim calcmode="lin" valueType="num">
                                      <p:cBhvr>
                                        <p:cTn id="409" dur="3000"/>
                                        <p:tgtEl>
                                          <p:spTgt spid="11"/>
                                        </p:tgtEl>
                                        <p:attrNameLst>
                                          <p:attrName>ppt_w</p:attrName>
                                        </p:attrNameLst>
                                      </p:cBhvr>
                                      <p:tavLst>
                                        <p:tav tm="0">
                                          <p:val>
                                            <p:strVal val="ppt_w"/>
                                          </p:val>
                                        </p:tav>
                                        <p:tav tm="100000">
                                          <p:val>
                                            <p:fltVal val="0"/>
                                          </p:val>
                                        </p:tav>
                                      </p:tavLst>
                                    </p:anim>
                                    <p:set>
                                      <p:cBhvr>
                                        <p:cTn id="410" dur="1" fill="hold">
                                          <p:stCondLst>
                                            <p:cond delay="2999"/>
                                          </p:stCondLst>
                                        </p:cTn>
                                        <p:tgtEl>
                                          <p:spTgt spid="11"/>
                                        </p:tgtEl>
                                        <p:attrNameLst>
                                          <p:attrName>style.visibility</p:attrName>
                                        </p:attrNameLst>
                                      </p:cBhvr>
                                      <p:to>
                                        <p:strVal val="hidden"/>
                                      </p:to>
                                    </p:set>
                                  </p:childTnLst>
                                </p:cTn>
                              </p:par>
                              <p:par>
                                <p:cTn id="411" presetID="35" presetClass="exit" presetSubtype="0" fill="hold" grpId="5" nodeType="withEffect">
                                  <p:stCondLst>
                                    <p:cond delay="0"/>
                                  </p:stCondLst>
                                  <p:childTnLst>
                                    <p:animEffect transition="out" filter="fade">
                                      <p:cBhvr>
                                        <p:cTn id="412" dur="3000"/>
                                        <p:tgtEl>
                                          <p:spTgt spid="12"/>
                                        </p:tgtEl>
                                      </p:cBhvr>
                                    </p:animEffect>
                                    <p:anim calcmode="lin" valueType="num">
                                      <p:cBhvr>
                                        <p:cTn id="413" dur="3000"/>
                                        <p:tgtEl>
                                          <p:spTgt spid="12"/>
                                        </p:tgtEl>
                                        <p:attrNameLst>
                                          <p:attrName>style.rotation</p:attrName>
                                        </p:attrNameLst>
                                      </p:cBhvr>
                                      <p:tavLst>
                                        <p:tav tm="0">
                                          <p:val>
                                            <p:fltVal val="0"/>
                                          </p:val>
                                        </p:tav>
                                        <p:tav tm="100000">
                                          <p:val>
                                            <p:fltVal val="720"/>
                                          </p:val>
                                        </p:tav>
                                      </p:tavLst>
                                    </p:anim>
                                    <p:anim calcmode="lin" valueType="num">
                                      <p:cBhvr>
                                        <p:cTn id="414" dur="3000"/>
                                        <p:tgtEl>
                                          <p:spTgt spid="12"/>
                                        </p:tgtEl>
                                        <p:attrNameLst>
                                          <p:attrName>ppt_h</p:attrName>
                                        </p:attrNameLst>
                                      </p:cBhvr>
                                      <p:tavLst>
                                        <p:tav tm="0">
                                          <p:val>
                                            <p:strVal val="ppt_h"/>
                                          </p:val>
                                        </p:tav>
                                        <p:tav tm="100000">
                                          <p:val>
                                            <p:fltVal val="0"/>
                                          </p:val>
                                        </p:tav>
                                      </p:tavLst>
                                    </p:anim>
                                    <p:anim calcmode="lin" valueType="num">
                                      <p:cBhvr>
                                        <p:cTn id="415" dur="3000"/>
                                        <p:tgtEl>
                                          <p:spTgt spid="12"/>
                                        </p:tgtEl>
                                        <p:attrNameLst>
                                          <p:attrName>ppt_w</p:attrName>
                                        </p:attrNameLst>
                                      </p:cBhvr>
                                      <p:tavLst>
                                        <p:tav tm="0">
                                          <p:val>
                                            <p:strVal val="ppt_w"/>
                                          </p:val>
                                        </p:tav>
                                        <p:tav tm="100000">
                                          <p:val>
                                            <p:fltVal val="0"/>
                                          </p:val>
                                        </p:tav>
                                      </p:tavLst>
                                    </p:anim>
                                    <p:set>
                                      <p:cBhvr>
                                        <p:cTn id="416" dur="1" fill="hold">
                                          <p:stCondLst>
                                            <p:cond delay="2999"/>
                                          </p:stCondLst>
                                        </p:cTn>
                                        <p:tgtEl>
                                          <p:spTgt spid="12"/>
                                        </p:tgtEl>
                                        <p:attrNameLst>
                                          <p:attrName>style.visibility</p:attrName>
                                        </p:attrNameLst>
                                      </p:cBhvr>
                                      <p:to>
                                        <p:strVal val="hidden"/>
                                      </p:to>
                                    </p:set>
                                  </p:childTnLst>
                                </p:cTn>
                              </p:par>
                              <p:par>
                                <p:cTn id="417" presetID="35" presetClass="exit" presetSubtype="0" fill="hold" grpId="5" nodeType="withEffect">
                                  <p:stCondLst>
                                    <p:cond delay="0"/>
                                  </p:stCondLst>
                                  <p:childTnLst>
                                    <p:animEffect transition="out" filter="fade">
                                      <p:cBhvr>
                                        <p:cTn id="418" dur="3000"/>
                                        <p:tgtEl>
                                          <p:spTgt spid="13"/>
                                        </p:tgtEl>
                                      </p:cBhvr>
                                    </p:animEffect>
                                    <p:anim calcmode="lin" valueType="num">
                                      <p:cBhvr>
                                        <p:cTn id="419" dur="3000"/>
                                        <p:tgtEl>
                                          <p:spTgt spid="13"/>
                                        </p:tgtEl>
                                        <p:attrNameLst>
                                          <p:attrName>style.rotation</p:attrName>
                                        </p:attrNameLst>
                                      </p:cBhvr>
                                      <p:tavLst>
                                        <p:tav tm="0">
                                          <p:val>
                                            <p:fltVal val="0"/>
                                          </p:val>
                                        </p:tav>
                                        <p:tav tm="100000">
                                          <p:val>
                                            <p:fltVal val="720"/>
                                          </p:val>
                                        </p:tav>
                                      </p:tavLst>
                                    </p:anim>
                                    <p:anim calcmode="lin" valueType="num">
                                      <p:cBhvr>
                                        <p:cTn id="420" dur="3000"/>
                                        <p:tgtEl>
                                          <p:spTgt spid="13"/>
                                        </p:tgtEl>
                                        <p:attrNameLst>
                                          <p:attrName>ppt_h</p:attrName>
                                        </p:attrNameLst>
                                      </p:cBhvr>
                                      <p:tavLst>
                                        <p:tav tm="0">
                                          <p:val>
                                            <p:strVal val="ppt_h"/>
                                          </p:val>
                                        </p:tav>
                                        <p:tav tm="100000">
                                          <p:val>
                                            <p:fltVal val="0"/>
                                          </p:val>
                                        </p:tav>
                                      </p:tavLst>
                                    </p:anim>
                                    <p:anim calcmode="lin" valueType="num">
                                      <p:cBhvr>
                                        <p:cTn id="421" dur="3000"/>
                                        <p:tgtEl>
                                          <p:spTgt spid="13"/>
                                        </p:tgtEl>
                                        <p:attrNameLst>
                                          <p:attrName>ppt_w</p:attrName>
                                        </p:attrNameLst>
                                      </p:cBhvr>
                                      <p:tavLst>
                                        <p:tav tm="0">
                                          <p:val>
                                            <p:strVal val="ppt_w"/>
                                          </p:val>
                                        </p:tav>
                                        <p:tav tm="100000">
                                          <p:val>
                                            <p:fltVal val="0"/>
                                          </p:val>
                                        </p:tav>
                                      </p:tavLst>
                                    </p:anim>
                                    <p:set>
                                      <p:cBhvr>
                                        <p:cTn id="422" dur="1" fill="hold">
                                          <p:stCondLst>
                                            <p:cond delay="2999"/>
                                          </p:stCondLst>
                                        </p:cTn>
                                        <p:tgtEl>
                                          <p:spTgt spid="13"/>
                                        </p:tgtEl>
                                        <p:attrNameLst>
                                          <p:attrName>style.visibility</p:attrName>
                                        </p:attrNameLst>
                                      </p:cBhvr>
                                      <p:to>
                                        <p:strVal val="hidden"/>
                                      </p:to>
                                    </p:set>
                                  </p:childTnLst>
                                </p:cTn>
                              </p:par>
                              <p:par>
                                <p:cTn id="423" presetID="35" presetClass="exit" presetSubtype="0" fill="hold" grpId="5" nodeType="withEffect">
                                  <p:stCondLst>
                                    <p:cond delay="0"/>
                                  </p:stCondLst>
                                  <p:childTnLst>
                                    <p:animEffect transition="out" filter="fade">
                                      <p:cBhvr>
                                        <p:cTn id="424" dur="3000"/>
                                        <p:tgtEl>
                                          <p:spTgt spid="14"/>
                                        </p:tgtEl>
                                      </p:cBhvr>
                                    </p:animEffect>
                                    <p:anim calcmode="lin" valueType="num">
                                      <p:cBhvr>
                                        <p:cTn id="425" dur="3000"/>
                                        <p:tgtEl>
                                          <p:spTgt spid="14"/>
                                        </p:tgtEl>
                                        <p:attrNameLst>
                                          <p:attrName>style.rotation</p:attrName>
                                        </p:attrNameLst>
                                      </p:cBhvr>
                                      <p:tavLst>
                                        <p:tav tm="0">
                                          <p:val>
                                            <p:fltVal val="0"/>
                                          </p:val>
                                        </p:tav>
                                        <p:tav tm="100000">
                                          <p:val>
                                            <p:fltVal val="720"/>
                                          </p:val>
                                        </p:tav>
                                      </p:tavLst>
                                    </p:anim>
                                    <p:anim calcmode="lin" valueType="num">
                                      <p:cBhvr>
                                        <p:cTn id="426" dur="3000"/>
                                        <p:tgtEl>
                                          <p:spTgt spid="14"/>
                                        </p:tgtEl>
                                        <p:attrNameLst>
                                          <p:attrName>ppt_h</p:attrName>
                                        </p:attrNameLst>
                                      </p:cBhvr>
                                      <p:tavLst>
                                        <p:tav tm="0">
                                          <p:val>
                                            <p:strVal val="ppt_h"/>
                                          </p:val>
                                        </p:tav>
                                        <p:tav tm="100000">
                                          <p:val>
                                            <p:fltVal val="0"/>
                                          </p:val>
                                        </p:tav>
                                      </p:tavLst>
                                    </p:anim>
                                    <p:anim calcmode="lin" valueType="num">
                                      <p:cBhvr>
                                        <p:cTn id="427" dur="3000"/>
                                        <p:tgtEl>
                                          <p:spTgt spid="14"/>
                                        </p:tgtEl>
                                        <p:attrNameLst>
                                          <p:attrName>ppt_w</p:attrName>
                                        </p:attrNameLst>
                                      </p:cBhvr>
                                      <p:tavLst>
                                        <p:tav tm="0">
                                          <p:val>
                                            <p:strVal val="ppt_w"/>
                                          </p:val>
                                        </p:tav>
                                        <p:tav tm="100000">
                                          <p:val>
                                            <p:fltVal val="0"/>
                                          </p:val>
                                        </p:tav>
                                      </p:tavLst>
                                    </p:anim>
                                    <p:set>
                                      <p:cBhvr>
                                        <p:cTn id="428" dur="1" fill="hold">
                                          <p:stCondLst>
                                            <p:cond delay="2999"/>
                                          </p:stCondLst>
                                        </p:cTn>
                                        <p:tgtEl>
                                          <p:spTgt spid="14"/>
                                        </p:tgtEl>
                                        <p:attrNameLst>
                                          <p:attrName>style.visibility</p:attrName>
                                        </p:attrNameLst>
                                      </p:cBhvr>
                                      <p:to>
                                        <p:strVal val="hidden"/>
                                      </p:to>
                                    </p:set>
                                  </p:childTnLst>
                                </p:cTn>
                              </p:par>
                              <p:par>
                                <p:cTn id="429" presetID="35" presetClass="exit" presetSubtype="0" fill="hold" grpId="5" nodeType="withEffect">
                                  <p:stCondLst>
                                    <p:cond delay="0"/>
                                  </p:stCondLst>
                                  <p:childTnLst>
                                    <p:animEffect transition="out" filter="fade">
                                      <p:cBhvr>
                                        <p:cTn id="430" dur="3000"/>
                                        <p:tgtEl>
                                          <p:spTgt spid="15"/>
                                        </p:tgtEl>
                                      </p:cBhvr>
                                    </p:animEffect>
                                    <p:anim calcmode="lin" valueType="num">
                                      <p:cBhvr>
                                        <p:cTn id="431" dur="3000"/>
                                        <p:tgtEl>
                                          <p:spTgt spid="15"/>
                                        </p:tgtEl>
                                        <p:attrNameLst>
                                          <p:attrName>style.rotation</p:attrName>
                                        </p:attrNameLst>
                                      </p:cBhvr>
                                      <p:tavLst>
                                        <p:tav tm="0">
                                          <p:val>
                                            <p:fltVal val="0"/>
                                          </p:val>
                                        </p:tav>
                                        <p:tav tm="100000">
                                          <p:val>
                                            <p:fltVal val="720"/>
                                          </p:val>
                                        </p:tav>
                                      </p:tavLst>
                                    </p:anim>
                                    <p:anim calcmode="lin" valueType="num">
                                      <p:cBhvr>
                                        <p:cTn id="432" dur="3000"/>
                                        <p:tgtEl>
                                          <p:spTgt spid="15"/>
                                        </p:tgtEl>
                                        <p:attrNameLst>
                                          <p:attrName>ppt_h</p:attrName>
                                        </p:attrNameLst>
                                      </p:cBhvr>
                                      <p:tavLst>
                                        <p:tav tm="0">
                                          <p:val>
                                            <p:strVal val="ppt_h"/>
                                          </p:val>
                                        </p:tav>
                                        <p:tav tm="100000">
                                          <p:val>
                                            <p:fltVal val="0"/>
                                          </p:val>
                                        </p:tav>
                                      </p:tavLst>
                                    </p:anim>
                                    <p:anim calcmode="lin" valueType="num">
                                      <p:cBhvr>
                                        <p:cTn id="433" dur="3000"/>
                                        <p:tgtEl>
                                          <p:spTgt spid="15"/>
                                        </p:tgtEl>
                                        <p:attrNameLst>
                                          <p:attrName>ppt_w</p:attrName>
                                        </p:attrNameLst>
                                      </p:cBhvr>
                                      <p:tavLst>
                                        <p:tav tm="0">
                                          <p:val>
                                            <p:strVal val="ppt_w"/>
                                          </p:val>
                                        </p:tav>
                                        <p:tav tm="100000">
                                          <p:val>
                                            <p:fltVal val="0"/>
                                          </p:val>
                                        </p:tav>
                                      </p:tavLst>
                                    </p:anim>
                                    <p:set>
                                      <p:cBhvr>
                                        <p:cTn id="434" dur="1" fill="hold">
                                          <p:stCondLst>
                                            <p:cond delay="2999"/>
                                          </p:stCondLst>
                                        </p:cTn>
                                        <p:tgtEl>
                                          <p:spTgt spid="15"/>
                                        </p:tgtEl>
                                        <p:attrNameLst>
                                          <p:attrName>style.visibility</p:attrName>
                                        </p:attrNameLst>
                                      </p:cBhvr>
                                      <p:to>
                                        <p:strVal val="hidden"/>
                                      </p:to>
                                    </p:set>
                                  </p:childTnLst>
                                </p:cTn>
                              </p:par>
                              <p:par>
                                <p:cTn id="435" presetID="35" presetClass="exit" presetSubtype="0" fill="hold" grpId="5" nodeType="withEffect">
                                  <p:stCondLst>
                                    <p:cond delay="0"/>
                                  </p:stCondLst>
                                  <p:childTnLst>
                                    <p:animEffect transition="out" filter="fade">
                                      <p:cBhvr>
                                        <p:cTn id="436" dur="3000"/>
                                        <p:tgtEl>
                                          <p:spTgt spid="16"/>
                                        </p:tgtEl>
                                      </p:cBhvr>
                                    </p:animEffect>
                                    <p:anim calcmode="lin" valueType="num">
                                      <p:cBhvr>
                                        <p:cTn id="437" dur="3000"/>
                                        <p:tgtEl>
                                          <p:spTgt spid="16"/>
                                        </p:tgtEl>
                                        <p:attrNameLst>
                                          <p:attrName>style.rotation</p:attrName>
                                        </p:attrNameLst>
                                      </p:cBhvr>
                                      <p:tavLst>
                                        <p:tav tm="0">
                                          <p:val>
                                            <p:fltVal val="0"/>
                                          </p:val>
                                        </p:tav>
                                        <p:tav tm="100000">
                                          <p:val>
                                            <p:fltVal val="720"/>
                                          </p:val>
                                        </p:tav>
                                      </p:tavLst>
                                    </p:anim>
                                    <p:anim calcmode="lin" valueType="num">
                                      <p:cBhvr>
                                        <p:cTn id="438" dur="3000"/>
                                        <p:tgtEl>
                                          <p:spTgt spid="16"/>
                                        </p:tgtEl>
                                        <p:attrNameLst>
                                          <p:attrName>ppt_h</p:attrName>
                                        </p:attrNameLst>
                                      </p:cBhvr>
                                      <p:tavLst>
                                        <p:tav tm="0">
                                          <p:val>
                                            <p:strVal val="ppt_h"/>
                                          </p:val>
                                        </p:tav>
                                        <p:tav tm="100000">
                                          <p:val>
                                            <p:fltVal val="0"/>
                                          </p:val>
                                        </p:tav>
                                      </p:tavLst>
                                    </p:anim>
                                    <p:anim calcmode="lin" valueType="num">
                                      <p:cBhvr>
                                        <p:cTn id="439" dur="3000"/>
                                        <p:tgtEl>
                                          <p:spTgt spid="16"/>
                                        </p:tgtEl>
                                        <p:attrNameLst>
                                          <p:attrName>ppt_w</p:attrName>
                                        </p:attrNameLst>
                                      </p:cBhvr>
                                      <p:tavLst>
                                        <p:tav tm="0">
                                          <p:val>
                                            <p:strVal val="ppt_w"/>
                                          </p:val>
                                        </p:tav>
                                        <p:tav tm="100000">
                                          <p:val>
                                            <p:fltVal val="0"/>
                                          </p:val>
                                        </p:tav>
                                      </p:tavLst>
                                    </p:anim>
                                    <p:set>
                                      <p:cBhvr>
                                        <p:cTn id="440" dur="1" fill="hold">
                                          <p:stCondLst>
                                            <p:cond delay="2999"/>
                                          </p:stCondLst>
                                        </p:cTn>
                                        <p:tgtEl>
                                          <p:spTgt spid="16"/>
                                        </p:tgtEl>
                                        <p:attrNameLst>
                                          <p:attrName>style.visibility</p:attrName>
                                        </p:attrNameLst>
                                      </p:cBhvr>
                                      <p:to>
                                        <p:strVal val="hidden"/>
                                      </p:to>
                                    </p:set>
                                  </p:childTnLst>
                                </p:cTn>
                              </p:par>
                              <p:par>
                                <p:cTn id="441" presetID="35" presetClass="exit" presetSubtype="0" fill="hold" grpId="5" nodeType="withEffect">
                                  <p:stCondLst>
                                    <p:cond delay="0"/>
                                  </p:stCondLst>
                                  <p:childTnLst>
                                    <p:animEffect transition="out" filter="fade">
                                      <p:cBhvr>
                                        <p:cTn id="442" dur="3000"/>
                                        <p:tgtEl>
                                          <p:spTgt spid="17"/>
                                        </p:tgtEl>
                                      </p:cBhvr>
                                    </p:animEffect>
                                    <p:anim calcmode="lin" valueType="num">
                                      <p:cBhvr>
                                        <p:cTn id="443" dur="3000"/>
                                        <p:tgtEl>
                                          <p:spTgt spid="17"/>
                                        </p:tgtEl>
                                        <p:attrNameLst>
                                          <p:attrName>style.rotation</p:attrName>
                                        </p:attrNameLst>
                                      </p:cBhvr>
                                      <p:tavLst>
                                        <p:tav tm="0">
                                          <p:val>
                                            <p:fltVal val="0"/>
                                          </p:val>
                                        </p:tav>
                                        <p:tav tm="100000">
                                          <p:val>
                                            <p:fltVal val="720"/>
                                          </p:val>
                                        </p:tav>
                                      </p:tavLst>
                                    </p:anim>
                                    <p:anim calcmode="lin" valueType="num">
                                      <p:cBhvr>
                                        <p:cTn id="444" dur="3000"/>
                                        <p:tgtEl>
                                          <p:spTgt spid="17"/>
                                        </p:tgtEl>
                                        <p:attrNameLst>
                                          <p:attrName>ppt_h</p:attrName>
                                        </p:attrNameLst>
                                      </p:cBhvr>
                                      <p:tavLst>
                                        <p:tav tm="0">
                                          <p:val>
                                            <p:strVal val="ppt_h"/>
                                          </p:val>
                                        </p:tav>
                                        <p:tav tm="100000">
                                          <p:val>
                                            <p:fltVal val="0"/>
                                          </p:val>
                                        </p:tav>
                                      </p:tavLst>
                                    </p:anim>
                                    <p:anim calcmode="lin" valueType="num">
                                      <p:cBhvr>
                                        <p:cTn id="445" dur="3000"/>
                                        <p:tgtEl>
                                          <p:spTgt spid="17"/>
                                        </p:tgtEl>
                                        <p:attrNameLst>
                                          <p:attrName>ppt_w</p:attrName>
                                        </p:attrNameLst>
                                      </p:cBhvr>
                                      <p:tavLst>
                                        <p:tav tm="0">
                                          <p:val>
                                            <p:strVal val="ppt_w"/>
                                          </p:val>
                                        </p:tav>
                                        <p:tav tm="100000">
                                          <p:val>
                                            <p:fltVal val="0"/>
                                          </p:val>
                                        </p:tav>
                                      </p:tavLst>
                                    </p:anim>
                                    <p:set>
                                      <p:cBhvr>
                                        <p:cTn id="446" dur="1" fill="hold">
                                          <p:stCondLst>
                                            <p:cond delay="2999"/>
                                          </p:stCondLst>
                                        </p:cTn>
                                        <p:tgtEl>
                                          <p:spTgt spid="17"/>
                                        </p:tgtEl>
                                        <p:attrNameLst>
                                          <p:attrName>style.visibility</p:attrName>
                                        </p:attrNameLst>
                                      </p:cBhvr>
                                      <p:to>
                                        <p:strVal val="hidden"/>
                                      </p:to>
                                    </p:set>
                                  </p:childTnLst>
                                </p:cTn>
                              </p:par>
                              <p:par>
                                <p:cTn id="447" presetID="35" presetClass="exit" presetSubtype="0" fill="hold" grpId="5" nodeType="withEffect">
                                  <p:stCondLst>
                                    <p:cond delay="0"/>
                                  </p:stCondLst>
                                  <p:childTnLst>
                                    <p:animEffect transition="out" filter="fade">
                                      <p:cBhvr>
                                        <p:cTn id="448" dur="3000"/>
                                        <p:tgtEl>
                                          <p:spTgt spid="18"/>
                                        </p:tgtEl>
                                      </p:cBhvr>
                                    </p:animEffect>
                                    <p:anim calcmode="lin" valueType="num">
                                      <p:cBhvr>
                                        <p:cTn id="449" dur="3000"/>
                                        <p:tgtEl>
                                          <p:spTgt spid="18"/>
                                        </p:tgtEl>
                                        <p:attrNameLst>
                                          <p:attrName>style.rotation</p:attrName>
                                        </p:attrNameLst>
                                      </p:cBhvr>
                                      <p:tavLst>
                                        <p:tav tm="0">
                                          <p:val>
                                            <p:fltVal val="0"/>
                                          </p:val>
                                        </p:tav>
                                        <p:tav tm="100000">
                                          <p:val>
                                            <p:fltVal val="720"/>
                                          </p:val>
                                        </p:tav>
                                      </p:tavLst>
                                    </p:anim>
                                    <p:anim calcmode="lin" valueType="num">
                                      <p:cBhvr>
                                        <p:cTn id="450" dur="3000"/>
                                        <p:tgtEl>
                                          <p:spTgt spid="18"/>
                                        </p:tgtEl>
                                        <p:attrNameLst>
                                          <p:attrName>ppt_h</p:attrName>
                                        </p:attrNameLst>
                                      </p:cBhvr>
                                      <p:tavLst>
                                        <p:tav tm="0">
                                          <p:val>
                                            <p:strVal val="ppt_h"/>
                                          </p:val>
                                        </p:tav>
                                        <p:tav tm="100000">
                                          <p:val>
                                            <p:fltVal val="0"/>
                                          </p:val>
                                        </p:tav>
                                      </p:tavLst>
                                    </p:anim>
                                    <p:anim calcmode="lin" valueType="num">
                                      <p:cBhvr>
                                        <p:cTn id="451" dur="3000"/>
                                        <p:tgtEl>
                                          <p:spTgt spid="18"/>
                                        </p:tgtEl>
                                        <p:attrNameLst>
                                          <p:attrName>ppt_w</p:attrName>
                                        </p:attrNameLst>
                                      </p:cBhvr>
                                      <p:tavLst>
                                        <p:tav tm="0">
                                          <p:val>
                                            <p:strVal val="ppt_w"/>
                                          </p:val>
                                        </p:tav>
                                        <p:tav tm="100000">
                                          <p:val>
                                            <p:fltVal val="0"/>
                                          </p:val>
                                        </p:tav>
                                      </p:tavLst>
                                    </p:anim>
                                    <p:set>
                                      <p:cBhvr>
                                        <p:cTn id="452" dur="1" fill="hold">
                                          <p:stCondLst>
                                            <p:cond delay="2999"/>
                                          </p:stCondLst>
                                        </p:cTn>
                                        <p:tgtEl>
                                          <p:spTgt spid="18"/>
                                        </p:tgtEl>
                                        <p:attrNameLst>
                                          <p:attrName>style.visibility</p:attrName>
                                        </p:attrNameLst>
                                      </p:cBhvr>
                                      <p:to>
                                        <p:strVal val="hidden"/>
                                      </p:to>
                                    </p:set>
                                  </p:childTnLst>
                                </p:cTn>
                              </p:par>
                              <p:par>
                                <p:cTn id="453" presetID="35" presetClass="exit" presetSubtype="0" fill="hold" grpId="5" nodeType="withEffect">
                                  <p:stCondLst>
                                    <p:cond delay="0"/>
                                  </p:stCondLst>
                                  <p:childTnLst>
                                    <p:animEffect transition="out" filter="fade">
                                      <p:cBhvr>
                                        <p:cTn id="454" dur="3000"/>
                                        <p:tgtEl>
                                          <p:spTgt spid="19"/>
                                        </p:tgtEl>
                                      </p:cBhvr>
                                    </p:animEffect>
                                    <p:anim calcmode="lin" valueType="num">
                                      <p:cBhvr>
                                        <p:cTn id="455" dur="3000"/>
                                        <p:tgtEl>
                                          <p:spTgt spid="19"/>
                                        </p:tgtEl>
                                        <p:attrNameLst>
                                          <p:attrName>style.rotation</p:attrName>
                                        </p:attrNameLst>
                                      </p:cBhvr>
                                      <p:tavLst>
                                        <p:tav tm="0">
                                          <p:val>
                                            <p:fltVal val="0"/>
                                          </p:val>
                                        </p:tav>
                                        <p:tav tm="100000">
                                          <p:val>
                                            <p:fltVal val="720"/>
                                          </p:val>
                                        </p:tav>
                                      </p:tavLst>
                                    </p:anim>
                                    <p:anim calcmode="lin" valueType="num">
                                      <p:cBhvr>
                                        <p:cTn id="456" dur="3000"/>
                                        <p:tgtEl>
                                          <p:spTgt spid="19"/>
                                        </p:tgtEl>
                                        <p:attrNameLst>
                                          <p:attrName>ppt_h</p:attrName>
                                        </p:attrNameLst>
                                      </p:cBhvr>
                                      <p:tavLst>
                                        <p:tav tm="0">
                                          <p:val>
                                            <p:strVal val="ppt_h"/>
                                          </p:val>
                                        </p:tav>
                                        <p:tav tm="100000">
                                          <p:val>
                                            <p:fltVal val="0"/>
                                          </p:val>
                                        </p:tav>
                                      </p:tavLst>
                                    </p:anim>
                                    <p:anim calcmode="lin" valueType="num">
                                      <p:cBhvr>
                                        <p:cTn id="457" dur="3000"/>
                                        <p:tgtEl>
                                          <p:spTgt spid="19"/>
                                        </p:tgtEl>
                                        <p:attrNameLst>
                                          <p:attrName>ppt_w</p:attrName>
                                        </p:attrNameLst>
                                      </p:cBhvr>
                                      <p:tavLst>
                                        <p:tav tm="0">
                                          <p:val>
                                            <p:strVal val="ppt_w"/>
                                          </p:val>
                                        </p:tav>
                                        <p:tav tm="100000">
                                          <p:val>
                                            <p:fltVal val="0"/>
                                          </p:val>
                                        </p:tav>
                                      </p:tavLst>
                                    </p:anim>
                                    <p:set>
                                      <p:cBhvr>
                                        <p:cTn id="458" dur="1" fill="hold">
                                          <p:stCondLst>
                                            <p:cond delay="2999"/>
                                          </p:stCondLst>
                                        </p:cTn>
                                        <p:tgtEl>
                                          <p:spTgt spid="19"/>
                                        </p:tgtEl>
                                        <p:attrNameLst>
                                          <p:attrName>style.visibility</p:attrName>
                                        </p:attrNameLst>
                                      </p:cBhvr>
                                      <p:to>
                                        <p:strVal val="hidden"/>
                                      </p:to>
                                    </p:set>
                                  </p:childTnLst>
                                </p:cTn>
                              </p:par>
                              <p:par>
                                <p:cTn id="459" presetID="35" presetClass="exit" presetSubtype="0" fill="hold" grpId="5" nodeType="withEffect">
                                  <p:stCondLst>
                                    <p:cond delay="0"/>
                                  </p:stCondLst>
                                  <p:childTnLst>
                                    <p:animEffect transition="out" filter="fade">
                                      <p:cBhvr>
                                        <p:cTn id="460" dur="3000"/>
                                        <p:tgtEl>
                                          <p:spTgt spid="20"/>
                                        </p:tgtEl>
                                      </p:cBhvr>
                                    </p:animEffect>
                                    <p:anim calcmode="lin" valueType="num">
                                      <p:cBhvr>
                                        <p:cTn id="461" dur="3000"/>
                                        <p:tgtEl>
                                          <p:spTgt spid="20"/>
                                        </p:tgtEl>
                                        <p:attrNameLst>
                                          <p:attrName>style.rotation</p:attrName>
                                        </p:attrNameLst>
                                      </p:cBhvr>
                                      <p:tavLst>
                                        <p:tav tm="0">
                                          <p:val>
                                            <p:fltVal val="0"/>
                                          </p:val>
                                        </p:tav>
                                        <p:tav tm="100000">
                                          <p:val>
                                            <p:fltVal val="720"/>
                                          </p:val>
                                        </p:tav>
                                      </p:tavLst>
                                    </p:anim>
                                    <p:anim calcmode="lin" valueType="num">
                                      <p:cBhvr>
                                        <p:cTn id="462" dur="3000"/>
                                        <p:tgtEl>
                                          <p:spTgt spid="20"/>
                                        </p:tgtEl>
                                        <p:attrNameLst>
                                          <p:attrName>ppt_h</p:attrName>
                                        </p:attrNameLst>
                                      </p:cBhvr>
                                      <p:tavLst>
                                        <p:tav tm="0">
                                          <p:val>
                                            <p:strVal val="ppt_h"/>
                                          </p:val>
                                        </p:tav>
                                        <p:tav tm="100000">
                                          <p:val>
                                            <p:fltVal val="0"/>
                                          </p:val>
                                        </p:tav>
                                      </p:tavLst>
                                    </p:anim>
                                    <p:anim calcmode="lin" valueType="num">
                                      <p:cBhvr>
                                        <p:cTn id="463" dur="3000"/>
                                        <p:tgtEl>
                                          <p:spTgt spid="20"/>
                                        </p:tgtEl>
                                        <p:attrNameLst>
                                          <p:attrName>ppt_w</p:attrName>
                                        </p:attrNameLst>
                                      </p:cBhvr>
                                      <p:tavLst>
                                        <p:tav tm="0">
                                          <p:val>
                                            <p:strVal val="ppt_w"/>
                                          </p:val>
                                        </p:tav>
                                        <p:tav tm="100000">
                                          <p:val>
                                            <p:fltVal val="0"/>
                                          </p:val>
                                        </p:tav>
                                      </p:tavLst>
                                    </p:anim>
                                    <p:set>
                                      <p:cBhvr>
                                        <p:cTn id="464" dur="1" fill="hold">
                                          <p:stCondLst>
                                            <p:cond delay="2999"/>
                                          </p:stCondLst>
                                        </p:cTn>
                                        <p:tgtEl>
                                          <p:spTgt spid="20"/>
                                        </p:tgtEl>
                                        <p:attrNameLst>
                                          <p:attrName>style.visibility</p:attrName>
                                        </p:attrNameLst>
                                      </p:cBhvr>
                                      <p:to>
                                        <p:strVal val="hidden"/>
                                      </p:to>
                                    </p:set>
                                  </p:childTnLst>
                                </p:cTn>
                              </p:par>
                              <p:par>
                                <p:cTn id="465" presetID="35" presetClass="exit" presetSubtype="0" fill="hold" grpId="5" nodeType="withEffect">
                                  <p:stCondLst>
                                    <p:cond delay="0"/>
                                  </p:stCondLst>
                                  <p:childTnLst>
                                    <p:animEffect transition="out" filter="fade">
                                      <p:cBhvr>
                                        <p:cTn id="466" dur="3000"/>
                                        <p:tgtEl>
                                          <p:spTgt spid="21"/>
                                        </p:tgtEl>
                                      </p:cBhvr>
                                    </p:animEffect>
                                    <p:anim calcmode="lin" valueType="num">
                                      <p:cBhvr>
                                        <p:cTn id="467" dur="3000"/>
                                        <p:tgtEl>
                                          <p:spTgt spid="21"/>
                                        </p:tgtEl>
                                        <p:attrNameLst>
                                          <p:attrName>style.rotation</p:attrName>
                                        </p:attrNameLst>
                                      </p:cBhvr>
                                      <p:tavLst>
                                        <p:tav tm="0">
                                          <p:val>
                                            <p:fltVal val="0"/>
                                          </p:val>
                                        </p:tav>
                                        <p:tav tm="100000">
                                          <p:val>
                                            <p:fltVal val="720"/>
                                          </p:val>
                                        </p:tav>
                                      </p:tavLst>
                                    </p:anim>
                                    <p:anim calcmode="lin" valueType="num">
                                      <p:cBhvr>
                                        <p:cTn id="468" dur="3000"/>
                                        <p:tgtEl>
                                          <p:spTgt spid="21"/>
                                        </p:tgtEl>
                                        <p:attrNameLst>
                                          <p:attrName>ppt_h</p:attrName>
                                        </p:attrNameLst>
                                      </p:cBhvr>
                                      <p:tavLst>
                                        <p:tav tm="0">
                                          <p:val>
                                            <p:strVal val="ppt_h"/>
                                          </p:val>
                                        </p:tav>
                                        <p:tav tm="100000">
                                          <p:val>
                                            <p:fltVal val="0"/>
                                          </p:val>
                                        </p:tav>
                                      </p:tavLst>
                                    </p:anim>
                                    <p:anim calcmode="lin" valueType="num">
                                      <p:cBhvr>
                                        <p:cTn id="469" dur="3000"/>
                                        <p:tgtEl>
                                          <p:spTgt spid="21"/>
                                        </p:tgtEl>
                                        <p:attrNameLst>
                                          <p:attrName>ppt_w</p:attrName>
                                        </p:attrNameLst>
                                      </p:cBhvr>
                                      <p:tavLst>
                                        <p:tav tm="0">
                                          <p:val>
                                            <p:strVal val="ppt_w"/>
                                          </p:val>
                                        </p:tav>
                                        <p:tav tm="100000">
                                          <p:val>
                                            <p:fltVal val="0"/>
                                          </p:val>
                                        </p:tav>
                                      </p:tavLst>
                                    </p:anim>
                                    <p:set>
                                      <p:cBhvr>
                                        <p:cTn id="470" dur="1" fill="hold">
                                          <p:stCondLst>
                                            <p:cond delay="2999"/>
                                          </p:stCondLst>
                                        </p:cTn>
                                        <p:tgtEl>
                                          <p:spTgt spid="21"/>
                                        </p:tgtEl>
                                        <p:attrNameLst>
                                          <p:attrName>style.visibility</p:attrName>
                                        </p:attrNameLst>
                                      </p:cBhvr>
                                      <p:to>
                                        <p:strVal val="hidden"/>
                                      </p:to>
                                    </p:set>
                                  </p:childTnLst>
                                </p:cTn>
                              </p:par>
                              <p:par>
                                <p:cTn id="471" presetID="35" presetClass="exit" presetSubtype="0" fill="hold" grpId="5" nodeType="withEffect">
                                  <p:stCondLst>
                                    <p:cond delay="0"/>
                                  </p:stCondLst>
                                  <p:childTnLst>
                                    <p:animEffect transition="out" filter="fade">
                                      <p:cBhvr>
                                        <p:cTn id="472" dur="3000"/>
                                        <p:tgtEl>
                                          <p:spTgt spid="22"/>
                                        </p:tgtEl>
                                      </p:cBhvr>
                                    </p:animEffect>
                                    <p:anim calcmode="lin" valueType="num">
                                      <p:cBhvr>
                                        <p:cTn id="473" dur="3000"/>
                                        <p:tgtEl>
                                          <p:spTgt spid="22"/>
                                        </p:tgtEl>
                                        <p:attrNameLst>
                                          <p:attrName>style.rotation</p:attrName>
                                        </p:attrNameLst>
                                      </p:cBhvr>
                                      <p:tavLst>
                                        <p:tav tm="0">
                                          <p:val>
                                            <p:fltVal val="0"/>
                                          </p:val>
                                        </p:tav>
                                        <p:tav tm="100000">
                                          <p:val>
                                            <p:fltVal val="720"/>
                                          </p:val>
                                        </p:tav>
                                      </p:tavLst>
                                    </p:anim>
                                    <p:anim calcmode="lin" valueType="num">
                                      <p:cBhvr>
                                        <p:cTn id="474" dur="3000"/>
                                        <p:tgtEl>
                                          <p:spTgt spid="22"/>
                                        </p:tgtEl>
                                        <p:attrNameLst>
                                          <p:attrName>ppt_h</p:attrName>
                                        </p:attrNameLst>
                                      </p:cBhvr>
                                      <p:tavLst>
                                        <p:tav tm="0">
                                          <p:val>
                                            <p:strVal val="ppt_h"/>
                                          </p:val>
                                        </p:tav>
                                        <p:tav tm="100000">
                                          <p:val>
                                            <p:fltVal val="0"/>
                                          </p:val>
                                        </p:tav>
                                      </p:tavLst>
                                    </p:anim>
                                    <p:anim calcmode="lin" valueType="num">
                                      <p:cBhvr>
                                        <p:cTn id="475" dur="3000"/>
                                        <p:tgtEl>
                                          <p:spTgt spid="22"/>
                                        </p:tgtEl>
                                        <p:attrNameLst>
                                          <p:attrName>ppt_w</p:attrName>
                                        </p:attrNameLst>
                                      </p:cBhvr>
                                      <p:tavLst>
                                        <p:tav tm="0">
                                          <p:val>
                                            <p:strVal val="ppt_w"/>
                                          </p:val>
                                        </p:tav>
                                        <p:tav tm="100000">
                                          <p:val>
                                            <p:fltVal val="0"/>
                                          </p:val>
                                        </p:tav>
                                      </p:tavLst>
                                    </p:anim>
                                    <p:set>
                                      <p:cBhvr>
                                        <p:cTn id="476" dur="1" fill="hold">
                                          <p:stCondLst>
                                            <p:cond delay="2999"/>
                                          </p:stCondLst>
                                        </p:cTn>
                                        <p:tgtEl>
                                          <p:spTgt spid="22"/>
                                        </p:tgtEl>
                                        <p:attrNameLst>
                                          <p:attrName>style.visibility</p:attrName>
                                        </p:attrNameLst>
                                      </p:cBhvr>
                                      <p:to>
                                        <p:strVal val="hidden"/>
                                      </p:to>
                                    </p:set>
                                  </p:childTnLst>
                                </p:cTn>
                              </p:par>
                              <p:par>
                                <p:cTn id="477" presetID="23" presetClass="entr" presetSubtype="272" fill="hold" nodeType="withEffect">
                                  <p:stCondLst>
                                    <p:cond delay="0"/>
                                  </p:stCondLst>
                                  <p:childTnLst>
                                    <p:set>
                                      <p:cBhvr>
                                        <p:cTn id="478" dur="1" fill="hold">
                                          <p:stCondLst>
                                            <p:cond delay="0"/>
                                          </p:stCondLst>
                                        </p:cTn>
                                        <p:tgtEl>
                                          <p:spTgt spid="4"/>
                                        </p:tgtEl>
                                        <p:attrNameLst>
                                          <p:attrName>style.visibility</p:attrName>
                                        </p:attrNameLst>
                                      </p:cBhvr>
                                      <p:to>
                                        <p:strVal val="visible"/>
                                      </p:to>
                                    </p:set>
                                    <p:anim calcmode="lin" valueType="num">
                                      <p:cBhvr>
                                        <p:cTn id="479" dur="3000" fill="hold"/>
                                        <p:tgtEl>
                                          <p:spTgt spid="4"/>
                                        </p:tgtEl>
                                        <p:attrNameLst>
                                          <p:attrName>ppt_w</p:attrName>
                                        </p:attrNameLst>
                                      </p:cBhvr>
                                      <p:tavLst>
                                        <p:tav tm="0">
                                          <p:val>
                                            <p:strVal val="2/3*#ppt_w"/>
                                          </p:val>
                                        </p:tav>
                                        <p:tav tm="100000">
                                          <p:val>
                                            <p:strVal val="#ppt_w"/>
                                          </p:val>
                                        </p:tav>
                                      </p:tavLst>
                                    </p:anim>
                                    <p:anim calcmode="lin" valueType="num">
                                      <p:cBhvr>
                                        <p:cTn id="480" dur="3000" fill="hold"/>
                                        <p:tgtEl>
                                          <p:spTgt spid="4"/>
                                        </p:tgtEl>
                                        <p:attrNameLst>
                                          <p:attrName>ppt_h</p:attrName>
                                        </p:attrNameLst>
                                      </p:cBhvr>
                                      <p:tavLst>
                                        <p:tav tm="0">
                                          <p:val>
                                            <p:strVal val="2/3*#ppt_h"/>
                                          </p:val>
                                        </p:tav>
                                        <p:tav tm="100000">
                                          <p:val>
                                            <p:strVal val="#ppt_h"/>
                                          </p:val>
                                        </p:tav>
                                      </p:tavLst>
                                    </p:anim>
                                  </p:childTnLst>
                                </p:cTn>
                              </p:par>
                              <p:par>
                                <p:cTn id="481" presetID="6" presetClass="entr" presetSubtype="32" fill="hold" nodeType="withEffect">
                                  <p:stCondLst>
                                    <p:cond delay="0"/>
                                  </p:stCondLst>
                                  <p:childTnLst>
                                    <p:set>
                                      <p:cBhvr>
                                        <p:cTn id="482" dur="1" fill="hold">
                                          <p:stCondLst>
                                            <p:cond delay="0"/>
                                          </p:stCondLst>
                                        </p:cTn>
                                        <p:tgtEl>
                                          <p:spTgt spid="4"/>
                                        </p:tgtEl>
                                        <p:attrNameLst>
                                          <p:attrName>style.visibility</p:attrName>
                                        </p:attrNameLst>
                                      </p:cBhvr>
                                      <p:to>
                                        <p:strVal val="visible"/>
                                      </p:to>
                                    </p:set>
                                    <p:animEffect transition="in" filter="circle(out)">
                                      <p:cBhvr>
                                        <p:cTn id="483"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5" grpId="4" animBg="1"/>
      <p:bldP spid="5" grpId="5" animBg="1"/>
      <p:bldP spid="6" grpId="0" animBg="1"/>
      <p:bldP spid="6" grpId="1" animBg="1"/>
      <p:bldP spid="6" grpId="2" animBg="1"/>
      <p:bldP spid="6" grpId="3" animBg="1"/>
      <p:bldP spid="6" grpId="4" animBg="1"/>
      <p:bldP spid="6" grpId="5" animBg="1"/>
      <p:bldP spid="7" grpId="0" animBg="1"/>
      <p:bldP spid="7" grpId="1" animBg="1"/>
      <p:bldP spid="7" grpId="2" animBg="1"/>
      <p:bldP spid="7" grpId="3" animBg="1"/>
      <p:bldP spid="7" grpId="4" animBg="1"/>
      <p:bldP spid="7" grpId="5" animBg="1"/>
      <p:bldP spid="8" grpId="0" animBg="1"/>
      <p:bldP spid="8" grpId="1" animBg="1"/>
      <p:bldP spid="8" grpId="2" animBg="1"/>
      <p:bldP spid="8" grpId="3" animBg="1"/>
      <p:bldP spid="8" grpId="4" animBg="1"/>
      <p:bldP spid="8" grpId="5" animBg="1"/>
      <p:bldP spid="9" grpId="0" animBg="1"/>
      <p:bldP spid="9" grpId="1" animBg="1"/>
      <p:bldP spid="9" grpId="2" animBg="1"/>
      <p:bldP spid="9" grpId="3" animBg="1"/>
      <p:bldP spid="9" grpId="4" animBg="1"/>
      <p:bldP spid="9" grpId="5" animBg="1"/>
      <p:bldP spid="10" grpId="0" animBg="1"/>
      <p:bldP spid="10" grpId="1" animBg="1"/>
      <p:bldP spid="10" grpId="2" animBg="1"/>
      <p:bldP spid="10" grpId="3" animBg="1"/>
      <p:bldP spid="10" grpId="4" animBg="1"/>
      <p:bldP spid="10" grpId="5" animBg="1"/>
      <p:bldP spid="11" grpId="0" animBg="1"/>
      <p:bldP spid="11" grpId="1" animBg="1"/>
      <p:bldP spid="11" grpId="2" animBg="1"/>
      <p:bldP spid="11" grpId="3" animBg="1"/>
      <p:bldP spid="11" grpId="4" animBg="1"/>
      <p:bldP spid="11" grpId="5" animBg="1"/>
      <p:bldP spid="12" grpId="0" animBg="1"/>
      <p:bldP spid="12" grpId="1" animBg="1"/>
      <p:bldP spid="12" grpId="2" animBg="1"/>
      <p:bldP spid="12" grpId="3" animBg="1"/>
      <p:bldP spid="12" grpId="4" animBg="1"/>
      <p:bldP spid="12" grpId="5" animBg="1"/>
      <p:bldP spid="13" grpId="0" animBg="1"/>
      <p:bldP spid="13" grpId="1" animBg="1"/>
      <p:bldP spid="13" grpId="2" animBg="1"/>
      <p:bldP spid="13" grpId="3" animBg="1"/>
      <p:bldP spid="13" grpId="4" animBg="1"/>
      <p:bldP spid="13" grpId="5" animBg="1"/>
      <p:bldP spid="14" grpId="0" animBg="1"/>
      <p:bldP spid="14" grpId="1" animBg="1"/>
      <p:bldP spid="14" grpId="2" animBg="1"/>
      <p:bldP spid="14" grpId="3" animBg="1"/>
      <p:bldP spid="14" grpId="4" animBg="1"/>
      <p:bldP spid="14" grpId="5" animBg="1"/>
      <p:bldP spid="15" grpId="0" animBg="1"/>
      <p:bldP spid="15" grpId="1" animBg="1"/>
      <p:bldP spid="15" grpId="2" animBg="1"/>
      <p:bldP spid="15" grpId="3" animBg="1"/>
      <p:bldP spid="15" grpId="4" animBg="1"/>
      <p:bldP spid="15" grpId="5" animBg="1"/>
      <p:bldP spid="16" grpId="0" animBg="1"/>
      <p:bldP spid="16" grpId="1" animBg="1"/>
      <p:bldP spid="16" grpId="2" animBg="1"/>
      <p:bldP spid="16" grpId="3" animBg="1"/>
      <p:bldP spid="16" grpId="4" animBg="1"/>
      <p:bldP spid="16" grpId="5" animBg="1"/>
      <p:bldP spid="17" grpId="0" animBg="1"/>
      <p:bldP spid="17" grpId="1" animBg="1"/>
      <p:bldP spid="17" grpId="2" animBg="1"/>
      <p:bldP spid="17" grpId="3" animBg="1"/>
      <p:bldP spid="17" grpId="4" animBg="1"/>
      <p:bldP spid="17" grpId="5" animBg="1"/>
      <p:bldP spid="18" grpId="0" animBg="1"/>
      <p:bldP spid="18" grpId="1" animBg="1"/>
      <p:bldP spid="18" grpId="2" animBg="1"/>
      <p:bldP spid="18" grpId="3" animBg="1"/>
      <p:bldP spid="18" grpId="4" animBg="1"/>
      <p:bldP spid="18" grpId="5" animBg="1"/>
      <p:bldP spid="19" grpId="0" animBg="1"/>
      <p:bldP spid="19" grpId="1" animBg="1"/>
      <p:bldP spid="19" grpId="2" animBg="1"/>
      <p:bldP spid="19" grpId="3" animBg="1"/>
      <p:bldP spid="19" grpId="4" animBg="1"/>
      <p:bldP spid="19" grpId="5" animBg="1"/>
      <p:bldP spid="20" grpId="0" animBg="1"/>
      <p:bldP spid="20" grpId="1" animBg="1"/>
      <p:bldP spid="20" grpId="2" animBg="1"/>
      <p:bldP spid="20" grpId="3" animBg="1"/>
      <p:bldP spid="20" grpId="4" animBg="1"/>
      <p:bldP spid="20" grpId="5" animBg="1"/>
      <p:bldP spid="21" grpId="0" animBg="1"/>
      <p:bldP spid="21" grpId="1" animBg="1"/>
      <p:bldP spid="21" grpId="2" animBg="1"/>
      <p:bldP spid="21" grpId="3" animBg="1"/>
      <p:bldP spid="21" grpId="4" animBg="1"/>
      <p:bldP spid="21" grpId="5" animBg="1"/>
      <p:bldP spid="22" grpId="0" animBg="1"/>
      <p:bldP spid="22" grpId="1" animBg="1"/>
      <p:bldP spid="22" grpId="2" animBg="1"/>
      <p:bldP spid="22" grpId="3" animBg="1"/>
      <p:bldP spid="22" grpId="4" animBg="1"/>
      <p:bldP spid="22" grpId="5" animBg="1"/>
      <p:bldP spid="24" grpId="0" animBg="1"/>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chemeClr val="bg1"/>
              </a:gs>
              <a:gs pos="50000">
                <a:srgbClr val="376016">
                  <a:shade val="67500"/>
                  <a:satMod val="115000"/>
                </a:srgbClr>
              </a:gs>
              <a:gs pos="100000">
                <a:srgbClr val="376016">
                  <a:shade val="100000"/>
                  <a:satMod val="115000"/>
                </a:srgbClr>
              </a:gs>
            </a:gsLst>
            <a:lin ang="16200000" scaled="1"/>
            <a:tileRect/>
          </a:gradFill>
        </p:spPr>
        <p:txBody>
          <a:bodyPr/>
          <a:lstStyle/>
          <a:p>
            <a:endParaRPr lang="es-ES" dirty="0"/>
          </a:p>
        </p:txBody>
      </p:sp>
      <p:pic>
        <p:nvPicPr>
          <p:cNvPr id="4" name="3 Imagen" descr="2048 (26).jpg"/>
          <p:cNvPicPr>
            <a:picLocks noChangeAspect="1"/>
          </p:cNvPicPr>
          <p:nvPr/>
        </p:nvPicPr>
        <p:blipFill>
          <a:blip r:embed="rId2"/>
          <a:stretch>
            <a:fillRect/>
          </a:stretch>
        </p:blipFill>
        <p:spPr>
          <a:xfrm>
            <a:off x="0" y="13342"/>
            <a:ext cx="9144000" cy="6844658"/>
          </a:xfrm>
          <a:prstGeom prst="rect">
            <a:avLst/>
          </a:prstGeom>
        </p:spPr>
      </p:pic>
      <p:sp>
        <p:nvSpPr>
          <p:cNvPr id="5" name="4 Lágrima"/>
          <p:cNvSpPr/>
          <p:nvPr/>
        </p:nvSpPr>
        <p:spPr>
          <a:xfrm rot="16531947">
            <a:off x="-87757" y="-252272"/>
            <a:ext cx="1364749" cy="1397590"/>
          </a:xfrm>
          <a:prstGeom prst="teardrop">
            <a:avLst/>
          </a:prstGeom>
          <a:blipFill dpi="0" rotWithShape="1">
            <a:blip r:embed="rId3"/>
            <a:srcRect/>
            <a:stretch>
              <a:fillRect/>
            </a:stretch>
          </a:blip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Lágrima"/>
          <p:cNvSpPr/>
          <p:nvPr/>
        </p:nvSpPr>
        <p:spPr>
          <a:xfrm rot="21368087">
            <a:off x="7688337" y="-181452"/>
            <a:ext cx="1410994" cy="1372934"/>
          </a:xfrm>
          <a:prstGeom prst="teardrop">
            <a:avLst/>
          </a:prstGeom>
          <a:blipFill dpi="0" rotWithShape="1">
            <a:blip r:embed="rId3"/>
            <a:srcRect/>
            <a:stretch>
              <a:fillRect/>
            </a:stretch>
          </a:blip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ágrima"/>
          <p:cNvSpPr/>
          <p:nvPr/>
        </p:nvSpPr>
        <p:spPr>
          <a:xfrm rot="16531947">
            <a:off x="364674" y="320364"/>
            <a:ext cx="1364749" cy="1397590"/>
          </a:xfrm>
          <a:prstGeom prst="teardrop">
            <a:avLst/>
          </a:prstGeom>
          <a:blipFill dpi="0" rotWithShape="1">
            <a:blip r:embed="rId3"/>
            <a:srcRect/>
            <a:stretch>
              <a:fillRect/>
            </a:stretch>
          </a:blip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ágrima"/>
          <p:cNvSpPr/>
          <p:nvPr/>
        </p:nvSpPr>
        <p:spPr>
          <a:xfrm rot="21368087">
            <a:off x="7331313" y="388871"/>
            <a:ext cx="1410994" cy="1372934"/>
          </a:xfrm>
          <a:prstGeom prst="teardrop">
            <a:avLst/>
          </a:prstGeom>
          <a:blipFill dpi="0" rotWithShape="1">
            <a:blip r:embed="rId3"/>
            <a:srcRect/>
            <a:stretch>
              <a:fillRect/>
            </a:stretch>
          </a:blip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ágrima"/>
          <p:cNvSpPr/>
          <p:nvPr/>
        </p:nvSpPr>
        <p:spPr>
          <a:xfrm rot="16531947">
            <a:off x="936178" y="1034744"/>
            <a:ext cx="1364749" cy="1397590"/>
          </a:xfrm>
          <a:prstGeom prst="teardrop">
            <a:avLst/>
          </a:prstGeom>
          <a:blipFill dpi="0" rotWithShape="1">
            <a:blip r:embed="rId3"/>
            <a:srcRect/>
            <a:stretch>
              <a:fillRect/>
            </a:stretch>
          </a:blip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ágrima"/>
          <p:cNvSpPr/>
          <p:nvPr/>
        </p:nvSpPr>
        <p:spPr>
          <a:xfrm rot="21368087">
            <a:off x="7045562" y="888938"/>
            <a:ext cx="1410994" cy="1372934"/>
          </a:xfrm>
          <a:prstGeom prst="teardrop">
            <a:avLst/>
          </a:prstGeom>
          <a:blipFill dpi="0" rotWithShape="1">
            <a:blip r:embed="rId3"/>
            <a:srcRect/>
            <a:stretch>
              <a:fillRect/>
            </a:stretch>
          </a:blip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Lágrima"/>
          <p:cNvSpPr/>
          <p:nvPr/>
        </p:nvSpPr>
        <p:spPr>
          <a:xfrm rot="16531947">
            <a:off x="1412440" y="1605116"/>
            <a:ext cx="1364749" cy="1397590"/>
          </a:xfrm>
          <a:prstGeom prst="teardrop">
            <a:avLst/>
          </a:prstGeom>
          <a:blipFill dpi="0" rotWithShape="1">
            <a:blip r:embed="rId3"/>
            <a:srcRect/>
            <a:stretch>
              <a:fillRect/>
            </a:stretch>
          </a:blip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Lágrima"/>
          <p:cNvSpPr/>
          <p:nvPr/>
        </p:nvSpPr>
        <p:spPr>
          <a:xfrm rot="16531947">
            <a:off x="1864871" y="2177752"/>
            <a:ext cx="1364749" cy="1397590"/>
          </a:xfrm>
          <a:prstGeom prst="teardrop">
            <a:avLst/>
          </a:prstGeom>
          <a:blipFill dpi="0" rotWithShape="1">
            <a:blip r:embed="rId3"/>
            <a:srcRect/>
            <a:stretch>
              <a:fillRect/>
            </a:stretch>
          </a:blip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Lágrima"/>
          <p:cNvSpPr/>
          <p:nvPr/>
        </p:nvSpPr>
        <p:spPr>
          <a:xfrm rot="16531947">
            <a:off x="2293500" y="2820695"/>
            <a:ext cx="1364749" cy="1397590"/>
          </a:xfrm>
          <a:prstGeom prst="teardrop">
            <a:avLst/>
          </a:prstGeom>
          <a:blipFill dpi="0" rotWithShape="1">
            <a:blip r:embed="rId3"/>
            <a:srcRect/>
            <a:stretch>
              <a:fillRect/>
            </a:stretch>
          </a:blip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Lágrima"/>
          <p:cNvSpPr/>
          <p:nvPr/>
        </p:nvSpPr>
        <p:spPr>
          <a:xfrm rot="21368087">
            <a:off x="6545496" y="1531880"/>
            <a:ext cx="1410994" cy="1372934"/>
          </a:xfrm>
          <a:prstGeom prst="teardrop">
            <a:avLst/>
          </a:prstGeom>
          <a:blipFill dpi="0" rotWithShape="1">
            <a:blip r:embed="rId3"/>
            <a:srcRect/>
            <a:stretch>
              <a:fillRect/>
            </a:stretch>
          </a:blip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Lágrima"/>
          <p:cNvSpPr/>
          <p:nvPr/>
        </p:nvSpPr>
        <p:spPr>
          <a:xfrm rot="21368087">
            <a:off x="6116867" y="2031946"/>
            <a:ext cx="1410994" cy="1372934"/>
          </a:xfrm>
          <a:prstGeom prst="teardrop">
            <a:avLst/>
          </a:prstGeom>
          <a:blipFill dpi="0" rotWithShape="1">
            <a:blip r:embed="rId3"/>
            <a:srcRect/>
            <a:stretch>
              <a:fillRect/>
            </a:stretch>
          </a:blip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Lágrima"/>
          <p:cNvSpPr/>
          <p:nvPr/>
        </p:nvSpPr>
        <p:spPr>
          <a:xfrm rot="21368087">
            <a:off x="5616802" y="2674888"/>
            <a:ext cx="1410994" cy="1372934"/>
          </a:xfrm>
          <a:prstGeom prst="teardrop">
            <a:avLst/>
          </a:prstGeom>
          <a:blipFill dpi="0" rotWithShape="1">
            <a:blip r:embed="rId3"/>
            <a:srcRect/>
            <a:stretch>
              <a:fillRect/>
            </a:stretch>
          </a:blip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Lágrima"/>
          <p:cNvSpPr/>
          <p:nvPr/>
        </p:nvSpPr>
        <p:spPr>
          <a:xfrm rot="21368087">
            <a:off x="5188173" y="3317829"/>
            <a:ext cx="1410994" cy="1372934"/>
          </a:xfrm>
          <a:prstGeom prst="teardrop">
            <a:avLst/>
          </a:prstGeom>
          <a:blipFill dpi="0" rotWithShape="1">
            <a:blip r:embed="rId3"/>
            <a:srcRect/>
            <a:stretch>
              <a:fillRect/>
            </a:stretch>
          </a:blip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Lágrima"/>
          <p:cNvSpPr/>
          <p:nvPr/>
        </p:nvSpPr>
        <p:spPr>
          <a:xfrm rot="21052806">
            <a:off x="4688107" y="4032210"/>
            <a:ext cx="1410994" cy="1372934"/>
          </a:xfrm>
          <a:prstGeom prst="teardrop">
            <a:avLst/>
          </a:prstGeom>
          <a:blipFill dpi="0" rotWithShape="1">
            <a:blip r:embed="rId3"/>
            <a:srcRect/>
            <a:stretch>
              <a:fillRect/>
            </a:stretch>
          </a:blip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Lágrima"/>
          <p:cNvSpPr/>
          <p:nvPr/>
        </p:nvSpPr>
        <p:spPr>
          <a:xfrm rot="16531947">
            <a:off x="2722128" y="3249322"/>
            <a:ext cx="1364749" cy="1397590"/>
          </a:xfrm>
          <a:prstGeom prst="teardrop">
            <a:avLst/>
          </a:prstGeom>
          <a:blipFill dpi="0" rotWithShape="1">
            <a:blip r:embed="rId3"/>
            <a:srcRect/>
            <a:stretch>
              <a:fillRect/>
            </a:stretch>
          </a:blip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Lágrima"/>
          <p:cNvSpPr/>
          <p:nvPr/>
        </p:nvSpPr>
        <p:spPr>
          <a:xfrm rot="16531947">
            <a:off x="3293632" y="3892264"/>
            <a:ext cx="1364749" cy="1397590"/>
          </a:xfrm>
          <a:prstGeom prst="teardrop">
            <a:avLst/>
          </a:prstGeom>
          <a:blipFill dpi="0" rotWithShape="1">
            <a:blip r:embed="rId3"/>
            <a:srcRect/>
            <a:stretch>
              <a:fillRect/>
            </a:stretch>
          </a:blip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Rectángulo"/>
          <p:cNvSpPr/>
          <p:nvPr/>
        </p:nvSpPr>
        <p:spPr>
          <a:xfrm>
            <a:off x="-285784" y="-357214"/>
            <a:ext cx="9644130" cy="7572404"/>
          </a:xfrm>
          <a:prstGeom prst="rect">
            <a:avLst/>
          </a:prstGeom>
          <a:gradFill flip="none" rotWithShape="1">
            <a:gsLst>
              <a:gs pos="0">
                <a:schemeClr val="tx2">
                  <a:lumMod val="50000"/>
                  <a:shade val="30000"/>
                  <a:satMod val="115000"/>
                </a:schemeClr>
              </a:gs>
              <a:gs pos="50000">
                <a:schemeClr val="tx2">
                  <a:lumMod val="50000"/>
                  <a:shade val="67500"/>
                  <a:satMod val="115000"/>
                </a:schemeClr>
              </a:gs>
              <a:gs pos="100000">
                <a:schemeClr val="tx2">
                  <a:lumMod val="50000"/>
                  <a:shade val="100000"/>
                  <a:satMod val="115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1"/>
                                        </p:tgtEl>
                                        <p:attrNameLst>
                                          <p:attrName>style.opacity</p:attrName>
                                        </p:attrNameLst>
                                      </p:cBhvr>
                                      <p:to>
                                        <p:strVal val="0"/>
                                      </p:to>
                                    </p:set>
                                    <p:animEffect filter="image" prLst="opacity: 0">
                                      <p:cBhvr rctx="IE">
                                        <p:cTn id="7" dur="indefinite"/>
                                        <p:tgtEl>
                                          <p:spTgt spid="21"/>
                                        </p:tgtEl>
                                      </p:cBhvr>
                                    </p:animEffect>
                                  </p:childTnLst>
                                </p:cTn>
                              </p:par>
                              <p:par>
                                <p:cTn id="8" presetID="2" presetClass="entr" presetSubtype="6"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3000" fill="hold"/>
                                        <p:tgtEl>
                                          <p:spTgt spid="5"/>
                                        </p:tgtEl>
                                        <p:attrNameLst>
                                          <p:attrName>ppt_x</p:attrName>
                                        </p:attrNameLst>
                                      </p:cBhvr>
                                      <p:tavLst>
                                        <p:tav tm="0">
                                          <p:val>
                                            <p:strVal val="1+#ppt_w/2"/>
                                          </p:val>
                                        </p:tav>
                                        <p:tav tm="100000">
                                          <p:val>
                                            <p:strVal val="#ppt_x"/>
                                          </p:val>
                                        </p:tav>
                                      </p:tavLst>
                                    </p:anim>
                                    <p:anim calcmode="lin" valueType="num">
                                      <p:cBhvr additive="base">
                                        <p:cTn id="11" dur="3000" fill="hold"/>
                                        <p:tgtEl>
                                          <p:spTgt spid="5"/>
                                        </p:tgtEl>
                                        <p:attrNameLst>
                                          <p:attrName>ppt_y</p:attrName>
                                        </p:attrNameLst>
                                      </p:cBhvr>
                                      <p:tavLst>
                                        <p:tav tm="0">
                                          <p:val>
                                            <p:strVal val="1+#ppt_h/2"/>
                                          </p:val>
                                        </p:tav>
                                        <p:tav tm="100000">
                                          <p:val>
                                            <p:strVal val="#ppt_y"/>
                                          </p:val>
                                        </p:tav>
                                      </p:tavLst>
                                    </p:anim>
                                  </p:childTnLst>
                                </p:cTn>
                              </p:par>
                              <p:par>
                                <p:cTn id="12" presetID="2" presetClass="entr" presetSubtype="6" fill="hold" grpId="0" nodeType="withEffect">
                                  <p:stCondLst>
                                    <p:cond delay="0"/>
                                  </p:stCondLst>
                                  <p:childTnLst>
                                    <p:set>
                                      <p:cBhvr>
                                        <p:cTn id="13" dur="1" fill="hold">
                                          <p:stCondLst>
                                            <p:cond delay="0"/>
                                          </p:stCondLst>
                                        </p:cTn>
                                        <p:tgtEl>
                                          <p:spTgt spid="7"/>
                                        </p:tgtEl>
                                        <p:attrNameLst>
                                          <p:attrName>style.visibility</p:attrName>
                                        </p:attrNameLst>
                                      </p:cBhvr>
                                      <p:to>
                                        <p:strVal val="visible"/>
                                      </p:to>
                                    </p:set>
                                    <p:anim calcmode="lin" valueType="num">
                                      <p:cBhvr additive="base">
                                        <p:cTn id="14" dur="3000" fill="hold"/>
                                        <p:tgtEl>
                                          <p:spTgt spid="7"/>
                                        </p:tgtEl>
                                        <p:attrNameLst>
                                          <p:attrName>ppt_x</p:attrName>
                                        </p:attrNameLst>
                                      </p:cBhvr>
                                      <p:tavLst>
                                        <p:tav tm="0">
                                          <p:val>
                                            <p:strVal val="1+#ppt_w/2"/>
                                          </p:val>
                                        </p:tav>
                                        <p:tav tm="100000">
                                          <p:val>
                                            <p:strVal val="#ppt_x"/>
                                          </p:val>
                                        </p:tav>
                                      </p:tavLst>
                                    </p:anim>
                                    <p:anim calcmode="lin" valueType="num">
                                      <p:cBhvr additive="base">
                                        <p:cTn id="15" dur="3000" fill="hold"/>
                                        <p:tgtEl>
                                          <p:spTgt spid="7"/>
                                        </p:tgtEl>
                                        <p:attrNameLst>
                                          <p:attrName>ppt_y</p:attrName>
                                        </p:attrNameLst>
                                      </p:cBhvr>
                                      <p:tavLst>
                                        <p:tav tm="0">
                                          <p:val>
                                            <p:strVal val="1+#ppt_h/2"/>
                                          </p:val>
                                        </p:tav>
                                        <p:tav tm="100000">
                                          <p:val>
                                            <p:strVal val="#ppt_y"/>
                                          </p:val>
                                        </p:tav>
                                      </p:tavLst>
                                    </p:anim>
                                  </p:childTnLst>
                                </p:cTn>
                              </p:par>
                              <p:par>
                                <p:cTn id="16" presetID="2" presetClass="entr" presetSubtype="6" fill="hold" grpId="0" nodeType="withEffect">
                                  <p:stCondLst>
                                    <p:cond delay="0"/>
                                  </p:stCondLst>
                                  <p:childTnLst>
                                    <p:set>
                                      <p:cBhvr>
                                        <p:cTn id="17" dur="1" fill="hold">
                                          <p:stCondLst>
                                            <p:cond delay="0"/>
                                          </p:stCondLst>
                                        </p:cTn>
                                        <p:tgtEl>
                                          <p:spTgt spid="9"/>
                                        </p:tgtEl>
                                        <p:attrNameLst>
                                          <p:attrName>style.visibility</p:attrName>
                                        </p:attrNameLst>
                                      </p:cBhvr>
                                      <p:to>
                                        <p:strVal val="visible"/>
                                      </p:to>
                                    </p:set>
                                    <p:anim calcmode="lin" valueType="num">
                                      <p:cBhvr additive="base">
                                        <p:cTn id="18" dur="3000" fill="hold"/>
                                        <p:tgtEl>
                                          <p:spTgt spid="9"/>
                                        </p:tgtEl>
                                        <p:attrNameLst>
                                          <p:attrName>ppt_x</p:attrName>
                                        </p:attrNameLst>
                                      </p:cBhvr>
                                      <p:tavLst>
                                        <p:tav tm="0">
                                          <p:val>
                                            <p:strVal val="1+#ppt_w/2"/>
                                          </p:val>
                                        </p:tav>
                                        <p:tav tm="100000">
                                          <p:val>
                                            <p:strVal val="#ppt_x"/>
                                          </p:val>
                                        </p:tav>
                                      </p:tavLst>
                                    </p:anim>
                                    <p:anim calcmode="lin" valueType="num">
                                      <p:cBhvr additive="base">
                                        <p:cTn id="19" dur="3000" fill="hold"/>
                                        <p:tgtEl>
                                          <p:spTgt spid="9"/>
                                        </p:tgtEl>
                                        <p:attrNameLst>
                                          <p:attrName>ppt_y</p:attrName>
                                        </p:attrNameLst>
                                      </p:cBhvr>
                                      <p:tavLst>
                                        <p:tav tm="0">
                                          <p:val>
                                            <p:strVal val="1+#ppt_h/2"/>
                                          </p:val>
                                        </p:tav>
                                        <p:tav tm="100000">
                                          <p:val>
                                            <p:strVal val="#ppt_y"/>
                                          </p:val>
                                        </p:tav>
                                      </p:tavLst>
                                    </p:anim>
                                  </p:childTnLst>
                                </p:cTn>
                              </p:par>
                              <p:par>
                                <p:cTn id="20" presetID="2" presetClass="entr" presetSubtype="6" fill="hold" grpId="0" nodeType="withEffect">
                                  <p:stCondLst>
                                    <p:cond delay="0"/>
                                  </p:stCondLst>
                                  <p:childTnLst>
                                    <p:set>
                                      <p:cBhvr>
                                        <p:cTn id="21" dur="1" fill="hold">
                                          <p:stCondLst>
                                            <p:cond delay="0"/>
                                          </p:stCondLst>
                                        </p:cTn>
                                        <p:tgtEl>
                                          <p:spTgt spid="11"/>
                                        </p:tgtEl>
                                        <p:attrNameLst>
                                          <p:attrName>style.visibility</p:attrName>
                                        </p:attrNameLst>
                                      </p:cBhvr>
                                      <p:to>
                                        <p:strVal val="visible"/>
                                      </p:to>
                                    </p:set>
                                    <p:anim calcmode="lin" valueType="num">
                                      <p:cBhvr additive="base">
                                        <p:cTn id="22" dur="3000" fill="hold"/>
                                        <p:tgtEl>
                                          <p:spTgt spid="11"/>
                                        </p:tgtEl>
                                        <p:attrNameLst>
                                          <p:attrName>ppt_x</p:attrName>
                                        </p:attrNameLst>
                                      </p:cBhvr>
                                      <p:tavLst>
                                        <p:tav tm="0">
                                          <p:val>
                                            <p:strVal val="1+#ppt_w/2"/>
                                          </p:val>
                                        </p:tav>
                                        <p:tav tm="100000">
                                          <p:val>
                                            <p:strVal val="#ppt_x"/>
                                          </p:val>
                                        </p:tav>
                                      </p:tavLst>
                                    </p:anim>
                                    <p:anim calcmode="lin" valueType="num">
                                      <p:cBhvr additive="base">
                                        <p:cTn id="23" dur="3000" fill="hold"/>
                                        <p:tgtEl>
                                          <p:spTgt spid="11"/>
                                        </p:tgtEl>
                                        <p:attrNameLst>
                                          <p:attrName>ppt_y</p:attrName>
                                        </p:attrNameLst>
                                      </p:cBhvr>
                                      <p:tavLst>
                                        <p:tav tm="0">
                                          <p:val>
                                            <p:strVal val="1+#ppt_h/2"/>
                                          </p:val>
                                        </p:tav>
                                        <p:tav tm="100000">
                                          <p:val>
                                            <p:strVal val="#ppt_y"/>
                                          </p:val>
                                        </p:tav>
                                      </p:tavLst>
                                    </p:anim>
                                  </p:childTnLst>
                                </p:cTn>
                              </p:par>
                              <p:par>
                                <p:cTn id="24" presetID="2" presetClass="entr" presetSubtype="6" fill="hold" grpId="0" nodeType="withEffect">
                                  <p:stCondLst>
                                    <p:cond delay="0"/>
                                  </p:stCondLst>
                                  <p:childTnLst>
                                    <p:set>
                                      <p:cBhvr>
                                        <p:cTn id="25" dur="1" fill="hold">
                                          <p:stCondLst>
                                            <p:cond delay="0"/>
                                          </p:stCondLst>
                                        </p:cTn>
                                        <p:tgtEl>
                                          <p:spTgt spid="12"/>
                                        </p:tgtEl>
                                        <p:attrNameLst>
                                          <p:attrName>style.visibility</p:attrName>
                                        </p:attrNameLst>
                                      </p:cBhvr>
                                      <p:to>
                                        <p:strVal val="visible"/>
                                      </p:to>
                                    </p:set>
                                    <p:anim calcmode="lin" valueType="num">
                                      <p:cBhvr additive="base">
                                        <p:cTn id="26" dur="3000" fill="hold"/>
                                        <p:tgtEl>
                                          <p:spTgt spid="12"/>
                                        </p:tgtEl>
                                        <p:attrNameLst>
                                          <p:attrName>ppt_x</p:attrName>
                                        </p:attrNameLst>
                                      </p:cBhvr>
                                      <p:tavLst>
                                        <p:tav tm="0">
                                          <p:val>
                                            <p:strVal val="1+#ppt_w/2"/>
                                          </p:val>
                                        </p:tav>
                                        <p:tav tm="100000">
                                          <p:val>
                                            <p:strVal val="#ppt_x"/>
                                          </p:val>
                                        </p:tav>
                                      </p:tavLst>
                                    </p:anim>
                                    <p:anim calcmode="lin" valueType="num">
                                      <p:cBhvr additive="base">
                                        <p:cTn id="27" dur="3000" fill="hold"/>
                                        <p:tgtEl>
                                          <p:spTgt spid="12"/>
                                        </p:tgtEl>
                                        <p:attrNameLst>
                                          <p:attrName>ppt_y</p:attrName>
                                        </p:attrNameLst>
                                      </p:cBhvr>
                                      <p:tavLst>
                                        <p:tav tm="0">
                                          <p:val>
                                            <p:strVal val="1+#ppt_h/2"/>
                                          </p:val>
                                        </p:tav>
                                        <p:tav tm="100000">
                                          <p:val>
                                            <p:strVal val="#ppt_y"/>
                                          </p:val>
                                        </p:tav>
                                      </p:tavLst>
                                    </p:anim>
                                  </p:childTnLst>
                                </p:cTn>
                              </p:par>
                              <p:par>
                                <p:cTn id="28" presetID="2" presetClass="entr" presetSubtype="6" fill="hold" grpId="0" nodeType="withEffect">
                                  <p:stCondLst>
                                    <p:cond delay="0"/>
                                  </p:stCondLst>
                                  <p:childTnLst>
                                    <p:set>
                                      <p:cBhvr>
                                        <p:cTn id="29" dur="1" fill="hold">
                                          <p:stCondLst>
                                            <p:cond delay="0"/>
                                          </p:stCondLst>
                                        </p:cTn>
                                        <p:tgtEl>
                                          <p:spTgt spid="13"/>
                                        </p:tgtEl>
                                        <p:attrNameLst>
                                          <p:attrName>style.visibility</p:attrName>
                                        </p:attrNameLst>
                                      </p:cBhvr>
                                      <p:to>
                                        <p:strVal val="visible"/>
                                      </p:to>
                                    </p:set>
                                    <p:anim calcmode="lin" valueType="num">
                                      <p:cBhvr additive="base">
                                        <p:cTn id="30" dur="3000" fill="hold"/>
                                        <p:tgtEl>
                                          <p:spTgt spid="13"/>
                                        </p:tgtEl>
                                        <p:attrNameLst>
                                          <p:attrName>ppt_x</p:attrName>
                                        </p:attrNameLst>
                                      </p:cBhvr>
                                      <p:tavLst>
                                        <p:tav tm="0">
                                          <p:val>
                                            <p:strVal val="1+#ppt_w/2"/>
                                          </p:val>
                                        </p:tav>
                                        <p:tav tm="100000">
                                          <p:val>
                                            <p:strVal val="#ppt_x"/>
                                          </p:val>
                                        </p:tav>
                                      </p:tavLst>
                                    </p:anim>
                                    <p:anim calcmode="lin" valueType="num">
                                      <p:cBhvr additive="base">
                                        <p:cTn id="31" dur="3000" fill="hold"/>
                                        <p:tgtEl>
                                          <p:spTgt spid="13"/>
                                        </p:tgtEl>
                                        <p:attrNameLst>
                                          <p:attrName>ppt_y</p:attrName>
                                        </p:attrNameLst>
                                      </p:cBhvr>
                                      <p:tavLst>
                                        <p:tav tm="0">
                                          <p:val>
                                            <p:strVal val="1+#ppt_h/2"/>
                                          </p:val>
                                        </p:tav>
                                        <p:tav tm="100000">
                                          <p:val>
                                            <p:strVal val="#ppt_y"/>
                                          </p:val>
                                        </p:tav>
                                      </p:tavLst>
                                    </p:anim>
                                  </p:childTnLst>
                                </p:cTn>
                              </p:par>
                              <p:par>
                                <p:cTn id="32" presetID="2" presetClass="entr" presetSubtype="6" fill="hold" grpId="0" nodeType="withEffect">
                                  <p:stCondLst>
                                    <p:cond delay="0"/>
                                  </p:stCondLst>
                                  <p:childTnLst>
                                    <p:set>
                                      <p:cBhvr>
                                        <p:cTn id="33" dur="1" fill="hold">
                                          <p:stCondLst>
                                            <p:cond delay="0"/>
                                          </p:stCondLst>
                                        </p:cTn>
                                        <p:tgtEl>
                                          <p:spTgt spid="19"/>
                                        </p:tgtEl>
                                        <p:attrNameLst>
                                          <p:attrName>style.visibility</p:attrName>
                                        </p:attrNameLst>
                                      </p:cBhvr>
                                      <p:to>
                                        <p:strVal val="visible"/>
                                      </p:to>
                                    </p:set>
                                    <p:anim calcmode="lin" valueType="num">
                                      <p:cBhvr additive="base">
                                        <p:cTn id="34" dur="3000" fill="hold"/>
                                        <p:tgtEl>
                                          <p:spTgt spid="19"/>
                                        </p:tgtEl>
                                        <p:attrNameLst>
                                          <p:attrName>ppt_x</p:attrName>
                                        </p:attrNameLst>
                                      </p:cBhvr>
                                      <p:tavLst>
                                        <p:tav tm="0">
                                          <p:val>
                                            <p:strVal val="1+#ppt_w/2"/>
                                          </p:val>
                                        </p:tav>
                                        <p:tav tm="100000">
                                          <p:val>
                                            <p:strVal val="#ppt_x"/>
                                          </p:val>
                                        </p:tav>
                                      </p:tavLst>
                                    </p:anim>
                                    <p:anim calcmode="lin" valueType="num">
                                      <p:cBhvr additive="base">
                                        <p:cTn id="35" dur="3000" fill="hold"/>
                                        <p:tgtEl>
                                          <p:spTgt spid="19"/>
                                        </p:tgtEl>
                                        <p:attrNameLst>
                                          <p:attrName>ppt_y</p:attrName>
                                        </p:attrNameLst>
                                      </p:cBhvr>
                                      <p:tavLst>
                                        <p:tav tm="0">
                                          <p:val>
                                            <p:strVal val="1+#ppt_h/2"/>
                                          </p:val>
                                        </p:tav>
                                        <p:tav tm="100000">
                                          <p:val>
                                            <p:strVal val="#ppt_y"/>
                                          </p:val>
                                        </p:tav>
                                      </p:tavLst>
                                    </p:anim>
                                  </p:childTnLst>
                                </p:cTn>
                              </p:par>
                              <p:par>
                                <p:cTn id="36" presetID="2" presetClass="entr" presetSubtype="6" fill="hold" grpId="0" nodeType="withEffect">
                                  <p:stCondLst>
                                    <p:cond delay="0"/>
                                  </p:stCondLst>
                                  <p:childTnLst>
                                    <p:set>
                                      <p:cBhvr>
                                        <p:cTn id="37" dur="1" fill="hold">
                                          <p:stCondLst>
                                            <p:cond delay="0"/>
                                          </p:stCondLst>
                                        </p:cTn>
                                        <p:tgtEl>
                                          <p:spTgt spid="20"/>
                                        </p:tgtEl>
                                        <p:attrNameLst>
                                          <p:attrName>style.visibility</p:attrName>
                                        </p:attrNameLst>
                                      </p:cBhvr>
                                      <p:to>
                                        <p:strVal val="visible"/>
                                      </p:to>
                                    </p:set>
                                    <p:anim calcmode="lin" valueType="num">
                                      <p:cBhvr additive="base">
                                        <p:cTn id="38" dur="3000" fill="hold"/>
                                        <p:tgtEl>
                                          <p:spTgt spid="20"/>
                                        </p:tgtEl>
                                        <p:attrNameLst>
                                          <p:attrName>ppt_x</p:attrName>
                                        </p:attrNameLst>
                                      </p:cBhvr>
                                      <p:tavLst>
                                        <p:tav tm="0">
                                          <p:val>
                                            <p:strVal val="1+#ppt_w/2"/>
                                          </p:val>
                                        </p:tav>
                                        <p:tav tm="100000">
                                          <p:val>
                                            <p:strVal val="#ppt_x"/>
                                          </p:val>
                                        </p:tav>
                                      </p:tavLst>
                                    </p:anim>
                                    <p:anim calcmode="lin" valueType="num">
                                      <p:cBhvr additive="base">
                                        <p:cTn id="39" dur="3000" fill="hold"/>
                                        <p:tgtEl>
                                          <p:spTgt spid="20"/>
                                        </p:tgtEl>
                                        <p:attrNameLst>
                                          <p:attrName>ppt_y</p:attrName>
                                        </p:attrNameLst>
                                      </p:cBhvr>
                                      <p:tavLst>
                                        <p:tav tm="0">
                                          <p:val>
                                            <p:strVal val="1+#ppt_h/2"/>
                                          </p:val>
                                        </p:tav>
                                        <p:tav tm="100000">
                                          <p:val>
                                            <p:strVal val="#ppt_y"/>
                                          </p:val>
                                        </p:tav>
                                      </p:tavLst>
                                    </p:anim>
                                  </p:childTnLst>
                                </p:cTn>
                              </p:par>
                              <p:par>
                                <p:cTn id="40" presetID="2" presetClass="entr" presetSubtype="12" fill="hold" grpId="0" nodeType="withEffect">
                                  <p:stCondLst>
                                    <p:cond delay="0"/>
                                  </p:stCondLst>
                                  <p:childTnLst>
                                    <p:set>
                                      <p:cBhvr>
                                        <p:cTn id="41" dur="1" fill="hold">
                                          <p:stCondLst>
                                            <p:cond delay="0"/>
                                          </p:stCondLst>
                                        </p:cTn>
                                        <p:tgtEl>
                                          <p:spTgt spid="6"/>
                                        </p:tgtEl>
                                        <p:attrNameLst>
                                          <p:attrName>style.visibility</p:attrName>
                                        </p:attrNameLst>
                                      </p:cBhvr>
                                      <p:to>
                                        <p:strVal val="visible"/>
                                      </p:to>
                                    </p:set>
                                    <p:anim calcmode="lin" valueType="num">
                                      <p:cBhvr additive="base">
                                        <p:cTn id="42" dur="3000" fill="hold"/>
                                        <p:tgtEl>
                                          <p:spTgt spid="6"/>
                                        </p:tgtEl>
                                        <p:attrNameLst>
                                          <p:attrName>ppt_x</p:attrName>
                                        </p:attrNameLst>
                                      </p:cBhvr>
                                      <p:tavLst>
                                        <p:tav tm="0">
                                          <p:val>
                                            <p:strVal val="0-#ppt_w/2"/>
                                          </p:val>
                                        </p:tav>
                                        <p:tav tm="100000">
                                          <p:val>
                                            <p:strVal val="#ppt_x"/>
                                          </p:val>
                                        </p:tav>
                                      </p:tavLst>
                                    </p:anim>
                                    <p:anim calcmode="lin" valueType="num">
                                      <p:cBhvr additive="base">
                                        <p:cTn id="43" dur="3000" fill="hold"/>
                                        <p:tgtEl>
                                          <p:spTgt spid="6"/>
                                        </p:tgtEl>
                                        <p:attrNameLst>
                                          <p:attrName>ppt_y</p:attrName>
                                        </p:attrNameLst>
                                      </p:cBhvr>
                                      <p:tavLst>
                                        <p:tav tm="0">
                                          <p:val>
                                            <p:strVal val="1+#ppt_h/2"/>
                                          </p:val>
                                        </p:tav>
                                        <p:tav tm="100000">
                                          <p:val>
                                            <p:strVal val="#ppt_y"/>
                                          </p:val>
                                        </p:tav>
                                      </p:tavLst>
                                    </p:anim>
                                  </p:childTnLst>
                                </p:cTn>
                              </p:par>
                              <p:par>
                                <p:cTn id="44" presetID="2" presetClass="entr" presetSubtype="12" fill="hold" grpId="0" nodeType="withEffect">
                                  <p:stCondLst>
                                    <p:cond delay="0"/>
                                  </p:stCondLst>
                                  <p:childTnLst>
                                    <p:set>
                                      <p:cBhvr>
                                        <p:cTn id="45" dur="1" fill="hold">
                                          <p:stCondLst>
                                            <p:cond delay="0"/>
                                          </p:stCondLst>
                                        </p:cTn>
                                        <p:tgtEl>
                                          <p:spTgt spid="8"/>
                                        </p:tgtEl>
                                        <p:attrNameLst>
                                          <p:attrName>style.visibility</p:attrName>
                                        </p:attrNameLst>
                                      </p:cBhvr>
                                      <p:to>
                                        <p:strVal val="visible"/>
                                      </p:to>
                                    </p:set>
                                    <p:anim calcmode="lin" valueType="num">
                                      <p:cBhvr additive="base">
                                        <p:cTn id="46" dur="3000" fill="hold"/>
                                        <p:tgtEl>
                                          <p:spTgt spid="8"/>
                                        </p:tgtEl>
                                        <p:attrNameLst>
                                          <p:attrName>ppt_x</p:attrName>
                                        </p:attrNameLst>
                                      </p:cBhvr>
                                      <p:tavLst>
                                        <p:tav tm="0">
                                          <p:val>
                                            <p:strVal val="0-#ppt_w/2"/>
                                          </p:val>
                                        </p:tav>
                                        <p:tav tm="100000">
                                          <p:val>
                                            <p:strVal val="#ppt_x"/>
                                          </p:val>
                                        </p:tav>
                                      </p:tavLst>
                                    </p:anim>
                                    <p:anim calcmode="lin" valueType="num">
                                      <p:cBhvr additive="base">
                                        <p:cTn id="47" dur="3000" fill="hold"/>
                                        <p:tgtEl>
                                          <p:spTgt spid="8"/>
                                        </p:tgtEl>
                                        <p:attrNameLst>
                                          <p:attrName>ppt_y</p:attrName>
                                        </p:attrNameLst>
                                      </p:cBhvr>
                                      <p:tavLst>
                                        <p:tav tm="0">
                                          <p:val>
                                            <p:strVal val="1+#ppt_h/2"/>
                                          </p:val>
                                        </p:tav>
                                        <p:tav tm="100000">
                                          <p:val>
                                            <p:strVal val="#ppt_y"/>
                                          </p:val>
                                        </p:tav>
                                      </p:tavLst>
                                    </p:anim>
                                  </p:childTnLst>
                                </p:cTn>
                              </p:par>
                              <p:par>
                                <p:cTn id="48" presetID="2" presetClass="entr" presetSubtype="12" fill="hold" grpId="0" nodeType="withEffect">
                                  <p:stCondLst>
                                    <p:cond delay="0"/>
                                  </p:stCondLst>
                                  <p:childTnLst>
                                    <p:set>
                                      <p:cBhvr>
                                        <p:cTn id="49" dur="1" fill="hold">
                                          <p:stCondLst>
                                            <p:cond delay="0"/>
                                          </p:stCondLst>
                                        </p:cTn>
                                        <p:tgtEl>
                                          <p:spTgt spid="10"/>
                                        </p:tgtEl>
                                        <p:attrNameLst>
                                          <p:attrName>style.visibility</p:attrName>
                                        </p:attrNameLst>
                                      </p:cBhvr>
                                      <p:to>
                                        <p:strVal val="visible"/>
                                      </p:to>
                                    </p:set>
                                    <p:anim calcmode="lin" valueType="num">
                                      <p:cBhvr additive="base">
                                        <p:cTn id="50" dur="3000" fill="hold"/>
                                        <p:tgtEl>
                                          <p:spTgt spid="10"/>
                                        </p:tgtEl>
                                        <p:attrNameLst>
                                          <p:attrName>ppt_x</p:attrName>
                                        </p:attrNameLst>
                                      </p:cBhvr>
                                      <p:tavLst>
                                        <p:tav tm="0">
                                          <p:val>
                                            <p:strVal val="0-#ppt_w/2"/>
                                          </p:val>
                                        </p:tav>
                                        <p:tav tm="100000">
                                          <p:val>
                                            <p:strVal val="#ppt_x"/>
                                          </p:val>
                                        </p:tav>
                                      </p:tavLst>
                                    </p:anim>
                                    <p:anim calcmode="lin" valueType="num">
                                      <p:cBhvr additive="base">
                                        <p:cTn id="51" dur="3000" fill="hold"/>
                                        <p:tgtEl>
                                          <p:spTgt spid="10"/>
                                        </p:tgtEl>
                                        <p:attrNameLst>
                                          <p:attrName>ppt_y</p:attrName>
                                        </p:attrNameLst>
                                      </p:cBhvr>
                                      <p:tavLst>
                                        <p:tav tm="0">
                                          <p:val>
                                            <p:strVal val="1+#ppt_h/2"/>
                                          </p:val>
                                        </p:tav>
                                        <p:tav tm="100000">
                                          <p:val>
                                            <p:strVal val="#ppt_y"/>
                                          </p:val>
                                        </p:tav>
                                      </p:tavLst>
                                    </p:anim>
                                  </p:childTnLst>
                                </p:cTn>
                              </p:par>
                              <p:par>
                                <p:cTn id="52" presetID="2" presetClass="entr" presetSubtype="12" fill="hold" grpId="0" nodeType="withEffect">
                                  <p:stCondLst>
                                    <p:cond delay="0"/>
                                  </p:stCondLst>
                                  <p:childTnLst>
                                    <p:set>
                                      <p:cBhvr>
                                        <p:cTn id="53" dur="1" fill="hold">
                                          <p:stCondLst>
                                            <p:cond delay="0"/>
                                          </p:stCondLst>
                                        </p:cTn>
                                        <p:tgtEl>
                                          <p:spTgt spid="14"/>
                                        </p:tgtEl>
                                        <p:attrNameLst>
                                          <p:attrName>style.visibility</p:attrName>
                                        </p:attrNameLst>
                                      </p:cBhvr>
                                      <p:to>
                                        <p:strVal val="visible"/>
                                      </p:to>
                                    </p:set>
                                    <p:anim calcmode="lin" valueType="num">
                                      <p:cBhvr additive="base">
                                        <p:cTn id="54" dur="3000" fill="hold"/>
                                        <p:tgtEl>
                                          <p:spTgt spid="14"/>
                                        </p:tgtEl>
                                        <p:attrNameLst>
                                          <p:attrName>ppt_x</p:attrName>
                                        </p:attrNameLst>
                                      </p:cBhvr>
                                      <p:tavLst>
                                        <p:tav tm="0">
                                          <p:val>
                                            <p:strVal val="0-#ppt_w/2"/>
                                          </p:val>
                                        </p:tav>
                                        <p:tav tm="100000">
                                          <p:val>
                                            <p:strVal val="#ppt_x"/>
                                          </p:val>
                                        </p:tav>
                                      </p:tavLst>
                                    </p:anim>
                                    <p:anim calcmode="lin" valueType="num">
                                      <p:cBhvr additive="base">
                                        <p:cTn id="55" dur="3000" fill="hold"/>
                                        <p:tgtEl>
                                          <p:spTgt spid="14"/>
                                        </p:tgtEl>
                                        <p:attrNameLst>
                                          <p:attrName>ppt_y</p:attrName>
                                        </p:attrNameLst>
                                      </p:cBhvr>
                                      <p:tavLst>
                                        <p:tav tm="0">
                                          <p:val>
                                            <p:strVal val="1+#ppt_h/2"/>
                                          </p:val>
                                        </p:tav>
                                        <p:tav tm="100000">
                                          <p:val>
                                            <p:strVal val="#ppt_y"/>
                                          </p:val>
                                        </p:tav>
                                      </p:tavLst>
                                    </p:anim>
                                  </p:childTnLst>
                                </p:cTn>
                              </p:par>
                              <p:par>
                                <p:cTn id="56" presetID="2" presetClass="entr" presetSubtype="12" fill="hold" grpId="0" nodeType="withEffect">
                                  <p:stCondLst>
                                    <p:cond delay="0"/>
                                  </p:stCondLst>
                                  <p:childTnLst>
                                    <p:set>
                                      <p:cBhvr>
                                        <p:cTn id="57" dur="1" fill="hold">
                                          <p:stCondLst>
                                            <p:cond delay="0"/>
                                          </p:stCondLst>
                                        </p:cTn>
                                        <p:tgtEl>
                                          <p:spTgt spid="15"/>
                                        </p:tgtEl>
                                        <p:attrNameLst>
                                          <p:attrName>style.visibility</p:attrName>
                                        </p:attrNameLst>
                                      </p:cBhvr>
                                      <p:to>
                                        <p:strVal val="visible"/>
                                      </p:to>
                                    </p:set>
                                    <p:anim calcmode="lin" valueType="num">
                                      <p:cBhvr additive="base">
                                        <p:cTn id="58" dur="3000" fill="hold"/>
                                        <p:tgtEl>
                                          <p:spTgt spid="15"/>
                                        </p:tgtEl>
                                        <p:attrNameLst>
                                          <p:attrName>ppt_x</p:attrName>
                                        </p:attrNameLst>
                                      </p:cBhvr>
                                      <p:tavLst>
                                        <p:tav tm="0">
                                          <p:val>
                                            <p:strVal val="0-#ppt_w/2"/>
                                          </p:val>
                                        </p:tav>
                                        <p:tav tm="100000">
                                          <p:val>
                                            <p:strVal val="#ppt_x"/>
                                          </p:val>
                                        </p:tav>
                                      </p:tavLst>
                                    </p:anim>
                                    <p:anim calcmode="lin" valueType="num">
                                      <p:cBhvr additive="base">
                                        <p:cTn id="59" dur="3000" fill="hold"/>
                                        <p:tgtEl>
                                          <p:spTgt spid="15"/>
                                        </p:tgtEl>
                                        <p:attrNameLst>
                                          <p:attrName>ppt_y</p:attrName>
                                        </p:attrNameLst>
                                      </p:cBhvr>
                                      <p:tavLst>
                                        <p:tav tm="0">
                                          <p:val>
                                            <p:strVal val="1+#ppt_h/2"/>
                                          </p:val>
                                        </p:tav>
                                        <p:tav tm="100000">
                                          <p:val>
                                            <p:strVal val="#ppt_y"/>
                                          </p:val>
                                        </p:tav>
                                      </p:tavLst>
                                    </p:anim>
                                  </p:childTnLst>
                                </p:cTn>
                              </p:par>
                              <p:par>
                                <p:cTn id="60" presetID="2" presetClass="entr" presetSubtype="12" fill="hold" grpId="0" nodeType="withEffect">
                                  <p:stCondLst>
                                    <p:cond delay="0"/>
                                  </p:stCondLst>
                                  <p:childTnLst>
                                    <p:set>
                                      <p:cBhvr>
                                        <p:cTn id="61" dur="1" fill="hold">
                                          <p:stCondLst>
                                            <p:cond delay="0"/>
                                          </p:stCondLst>
                                        </p:cTn>
                                        <p:tgtEl>
                                          <p:spTgt spid="16"/>
                                        </p:tgtEl>
                                        <p:attrNameLst>
                                          <p:attrName>style.visibility</p:attrName>
                                        </p:attrNameLst>
                                      </p:cBhvr>
                                      <p:to>
                                        <p:strVal val="visible"/>
                                      </p:to>
                                    </p:set>
                                    <p:anim calcmode="lin" valueType="num">
                                      <p:cBhvr additive="base">
                                        <p:cTn id="62" dur="3000" fill="hold"/>
                                        <p:tgtEl>
                                          <p:spTgt spid="16"/>
                                        </p:tgtEl>
                                        <p:attrNameLst>
                                          <p:attrName>ppt_x</p:attrName>
                                        </p:attrNameLst>
                                      </p:cBhvr>
                                      <p:tavLst>
                                        <p:tav tm="0">
                                          <p:val>
                                            <p:strVal val="0-#ppt_w/2"/>
                                          </p:val>
                                        </p:tav>
                                        <p:tav tm="100000">
                                          <p:val>
                                            <p:strVal val="#ppt_x"/>
                                          </p:val>
                                        </p:tav>
                                      </p:tavLst>
                                    </p:anim>
                                    <p:anim calcmode="lin" valueType="num">
                                      <p:cBhvr additive="base">
                                        <p:cTn id="63" dur="3000" fill="hold"/>
                                        <p:tgtEl>
                                          <p:spTgt spid="16"/>
                                        </p:tgtEl>
                                        <p:attrNameLst>
                                          <p:attrName>ppt_y</p:attrName>
                                        </p:attrNameLst>
                                      </p:cBhvr>
                                      <p:tavLst>
                                        <p:tav tm="0">
                                          <p:val>
                                            <p:strVal val="1+#ppt_h/2"/>
                                          </p:val>
                                        </p:tav>
                                        <p:tav tm="100000">
                                          <p:val>
                                            <p:strVal val="#ppt_y"/>
                                          </p:val>
                                        </p:tav>
                                      </p:tavLst>
                                    </p:anim>
                                  </p:childTnLst>
                                </p:cTn>
                              </p:par>
                              <p:par>
                                <p:cTn id="64" presetID="2" presetClass="entr" presetSubtype="12" fill="hold" grpId="0" nodeType="withEffect">
                                  <p:stCondLst>
                                    <p:cond delay="0"/>
                                  </p:stCondLst>
                                  <p:childTnLst>
                                    <p:set>
                                      <p:cBhvr>
                                        <p:cTn id="65" dur="1" fill="hold">
                                          <p:stCondLst>
                                            <p:cond delay="0"/>
                                          </p:stCondLst>
                                        </p:cTn>
                                        <p:tgtEl>
                                          <p:spTgt spid="17"/>
                                        </p:tgtEl>
                                        <p:attrNameLst>
                                          <p:attrName>style.visibility</p:attrName>
                                        </p:attrNameLst>
                                      </p:cBhvr>
                                      <p:to>
                                        <p:strVal val="visible"/>
                                      </p:to>
                                    </p:set>
                                    <p:anim calcmode="lin" valueType="num">
                                      <p:cBhvr additive="base">
                                        <p:cTn id="66" dur="3000" fill="hold"/>
                                        <p:tgtEl>
                                          <p:spTgt spid="17"/>
                                        </p:tgtEl>
                                        <p:attrNameLst>
                                          <p:attrName>ppt_x</p:attrName>
                                        </p:attrNameLst>
                                      </p:cBhvr>
                                      <p:tavLst>
                                        <p:tav tm="0">
                                          <p:val>
                                            <p:strVal val="0-#ppt_w/2"/>
                                          </p:val>
                                        </p:tav>
                                        <p:tav tm="100000">
                                          <p:val>
                                            <p:strVal val="#ppt_x"/>
                                          </p:val>
                                        </p:tav>
                                      </p:tavLst>
                                    </p:anim>
                                    <p:anim calcmode="lin" valueType="num">
                                      <p:cBhvr additive="base">
                                        <p:cTn id="67" dur="3000" fill="hold"/>
                                        <p:tgtEl>
                                          <p:spTgt spid="17"/>
                                        </p:tgtEl>
                                        <p:attrNameLst>
                                          <p:attrName>ppt_y</p:attrName>
                                        </p:attrNameLst>
                                      </p:cBhvr>
                                      <p:tavLst>
                                        <p:tav tm="0">
                                          <p:val>
                                            <p:strVal val="1+#ppt_h/2"/>
                                          </p:val>
                                        </p:tav>
                                        <p:tav tm="100000">
                                          <p:val>
                                            <p:strVal val="#ppt_y"/>
                                          </p:val>
                                        </p:tav>
                                      </p:tavLst>
                                    </p:anim>
                                  </p:childTnLst>
                                </p:cTn>
                              </p:par>
                              <p:par>
                                <p:cTn id="68" presetID="2" presetClass="entr" presetSubtype="12" fill="hold" grpId="0" nodeType="withEffect">
                                  <p:stCondLst>
                                    <p:cond delay="0"/>
                                  </p:stCondLst>
                                  <p:childTnLst>
                                    <p:set>
                                      <p:cBhvr>
                                        <p:cTn id="69" dur="1" fill="hold">
                                          <p:stCondLst>
                                            <p:cond delay="0"/>
                                          </p:stCondLst>
                                        </p:cTn>
                                        <p:tgtEl>
                                          <p:spTgt spid="18"/>
                                        </p:tgtEl>
                                        <p:attrNameLst>
                                          <p:attrName>style.visibility</p:attrName>
                                        </p:attrNameLst>
                                      </p:cBhvr>
                                      <p:to>
                                        <p:strVal val="visible"/>
                                      </p:to>
                                    </p:set>
                                    <p:anim calcmode="lin" valueType="num">
                                      <p:cBhvr additive="base">
                                        <p:cTn id="70" dur="3000" fill="hold"/>
                                        <p:tgtEl>
                                          <p:spTgt spid="18"/>
                                        </p:tgtEl>
                                        <p:attrNameLst>
                                          <p:attrName>ppt_x</p:attrName>
                                        </p:attrNameLst>
                                      </p:cBhvr>
                                      <p:tavLst>
                                        <p:tav tm="0">
                                          <p:val>
                                            <p:strVal val="0-#ppt_w/2"/>
                                          </p:val>
                                        </p:tav>
                                        <p:tav tm="100000">
                                          <p:val>
                                            <p:strVal val="#ppt_x"/>
                                          </p:val>
                                        </p:tav>
                                      </p:tavLst>
                                    </p:anim>
                                    <p:anim calcmode="lin" valueType="num">
                                      <p:cBhvr additive="base">
                                        <p:cTn id="71" dur="3000" fill="hold"/>
                                        <p:tgtEl>
                                          <p:spTgt spid="18"/>
                                        </p:tgtEl>
                                        <p:attrNameLst>
                                          <p:attrName>ppt_y</p:attrName>
                                        </p:attrNameLst>
                                      </p:cBhvr>
                                      <p:tavLst>
                                        <p:tav tm="0">
                                          <p:val>
                                            <p:strVal val="1+#ppt_h/2"/>
                                          </p:val>
                                        </p:tav>
                                        <p:tav tm="100000">
                                          <p:val>
                                            <p:strVal val="#ppt_y"/>
                                          </p:val>
                                        </p:tav>
                                      </p:tavLst>
                                    </p:anim>
                                  </p:childTnLst>
                                </p:cTn>
                              </p:par>
                              <p:par>
                                <p:cTn id="72" presetID="8" presetClass="emph" presetSubtype="0" fill="hold" grpId="1" nodeType="withEffect">
                                  <p:stCondLst>
                                    <p:cond delay="0"/>
                                  </p:stCondLst>
                                  <p:childTnLst>
                                    <p:animRot by="21600000">
                                      <p:cBhvr>
                                        <p:cTn id="73" dur="3000" fill="hold"/>
                                        <p:tgtEl>
                                          <p:spTgt spid="5"/>
                                        </p:tgtEl>
                                        <p:attrNameLst>
                                          <p:attrName>r</p:attrName>
                                        </p:attrNameLst>
                                      </p:cBhvr>
                                    </p:animRot>
                                  </p:childTnLst>
                                </p:cTn>
                              </p:par>
                              <p:par>
                                <p:cTn id="74" presetID="8" presetClass="emph" presetSubtype="0" fill="hold" grpId="1" nodeType="withEffect">
                                  <p:stCondLst>
                                    <p:cond delay="0"/>
                                  </p:stCondLst>
                                  <p:childTnLst>
                                    <p:animRot by="21600000">
                                      <p:cBhvr>
                                        <p:cTn id="75" dur="3000" fill="hold"/>
                                        <p:tgtEl>
                                          <p:spTgt spid="7"/>
                                        </p:tgtEl>
                                        <p:attrNameLst>
                                          <p:attrName>r</p:attrName>
                                        </p:attrNameLst>
                                      </p:cBhvr>
                                    </p:animRot>
                                  </p:childTnLst>
                                </p:cTn>
                              </p:par>
                              <p:par>
                                <p:cTn id="76" presetID="8" presetClass="emph" presetSubtype="0" fill="hold" grpId="1" nodeType="withEffect">
                                  <p:stCondLst>
                                    <p:cond delay="0"/>
                                  </p:stCondLst>
                                  <p:childTnLst>
                                    <p:animRot by="21600000">
                                      <p:cBhvr>
                                        <p:cTn id="77" dur="3000" fill="hold"/>
                                        <p:tgtEl>
                                          <p:spTgt spid="9"/>
                                        </p:tgtEl>
                                        <p:attrNameLst>
                                          <p:attrName>r</p:attrName>
                                        </p:attrNameLst>
                                      </p:cBhvr>
                                    </p:animRot>
                                  </p:childTnLst>
                                </p:cTn>
                              </p:par>
                              <p:par>
                                <p:cTn id="78" presetID="8" presetClass="emph" presetSubtype="0" fill="hold" grpId="1" nodeType="withEffect">
                                  <p:stCondLst>
                                    <p:cond delay="0"/>
                                  </p:stCondLst>
                                  <p:childTnLst>
                                    <p:animRot by="21600000">
                                      <p:cBhvr>
                                        <p:cTn id="79" dur="3000" fill="hold"/>
                                        <p:tgtEl>
                                          <p:spTgt spid="11"/>
                                        </p:tgtEl>
                                        <p:attrNameLst>
                                          <p:attrName>r</p:attrName>
                                        </p:attrNameLst>
                                      </p:cBhvr>
                                    </p:animRot>
                                  </p:childTnLst>
                                </p:cTn>
                              </p:par>
                              <p:par>
                                <p:cTn id="80" presetID="8" presetClass="emph" presetSubtype="0" fill="hold" grpId="1" nodeType="withEffect">
                                  <p:stCondLst>
                                    <p:cond delay="0"/>
                                  </p:stCondLst>
                                  <p:childTnLst>
                                    <p:animRot by="21600000">
                                      <p:cBhvr>
                                        <p:cTn id="81" dur="3000" fill="hold"/>
                                        <p:tgtEl>
                                          <p:spTgt spid="12"/>
                                        </p:tgtEl>
                                        <p:attrNameLst>
                                          <p:attrName>r</p:attrName>
                                        </p:attrNameLst>
                                      </p:cBhvr>
                                    </p:animRot>
                                  </p:childTnLst>
                                </p:cTn>
                              </p:par>
                              <p:par>
                                <p:cTn id="82" presetID="8" presetClass="emph" presetSubtype="0" fill="hold" grpId="1" nodeType="withEffect">
                                  <p:stCondLst>
                                    <p:cond delay="0"/>
                                  </p:stCondLst>
                                  <p:childTnLst>
                                    <p:animRot by="21600000">
                                      <p:cBhvr>
                                        <p:cTn id="83" dur="3000" fill="hold"/>
                                        <p:tgtEl>
                                          <p:spTgt spid="13"/>
                                        </p:tgtEl>
                                        <p:attrNameLst>
                                          <p:attrName>r</p:attrName>
                                        </p:attrNameLst>
                                      </p:cBhvr>
                                    </p:animRot>
                                  </p:childTnLst>
                                </p:cTn>
                              </p:par>
                              <p:par>
                                <p:cTn id="84" presetID="8" presetClass="emph" presetSubtype="0" fill="hold" grpId="1" nodeType="withEffect">
                                  <p:stCondLst>
                                    <p:cond delay="0"/>
                                  </p:stCondLst>
                                  <p:childTnLst>
                                    <p:animRot by="21600000">
                                      <p:cBhvr>
                                        <p:cTn id="85" dur="3000" fill="hold"/>
                                        <p:tgtEl>
                                          <p:spTgt spid="19"/>
                                        </p:tgtEl>
                                        <p:attrNameLst>
                                          <p:attrName>r</p:attrName>
                                        </p:attrNameLst>
                                      </p:cBhvr>
                                    </p:animRot>
                                  </p:childTnLst>
                                </p:cTn>
                              </p:par>
                              <p:par>
                                <p:cTn id="86" presetID="8" presetClass="emph" presetSubtype="0" fill="hold" grpId="1" nodeType="withEffect">
                                  <p:stCondLst>
                                    <p:cond delay="0"/>
                                  </p:stCondLst>
                                  <p:childTnLst>
                                    <p:animRot by="21600000">
                                      <p:cBhvr>
                                        <p:cTn id="87" dur="3000" fill="hold"/>
                                        <p:tgtEl>
                                          <p:spTgt spid="20"/>
                                        </p:tgtEl>
                                        <p:attrNameLst>
                                          <p:attrName>r</p:attrName>
                                        </p:attrNameLst>
                                      </p:cBhvr>
                                    </p:animRot>
                                  </p:childTnLst>
                                </p:cTn>
                              </p:par>
                              <p:par>
                                <p:cTn id="88" presetID="8" presetClass="emph" presetSubtype="0" fill="hold" grpId="1" nodeType="withEffect">
                                  <p:stCondLst>
                                    <p:cond delay="0"/>
                                  </p:stCondLst>
                                  <p:childTnLst>
                                    <p:animRot by="-21600000">
                                      <p:cBhvr>
                                        <p:cTn id="89" dur="3000" fill="hold"/>
                                        <p:tgtEl>
                                          <p:spTgt spid="6"/>
                                        </p:tgtEl>
                                        <p:attrNameLst>
                                          <p:attrName>r</p:attrName>
                                        </p:attrNameLst>
                                      </p:cBhvr>
                                    </p:animRot>
                                  </p:childTnLst>
                                </p:cTn>
                              </p:par>
                              <p:par>
                                <p:cTn id="90" presetID="8" presetClass="emph" presetSubtype="0" fill="hold" grpId="1" nodeType="withEffect">
                                  <p:stCondLst>
                                    <p:cond delay="0"/>
                                  </p:stCondLst>
                                  <p:childTnLst>
                                    <p:animRot by="-21600000">
                                      <p:cBhvr>
                                        <p:cTn id="91" dur="3000" fill="hold"/>
                                        <p:tgtEl>
                                          <p:spTgt spid="8"/>
                                        </p:tgtEl>
                                        <p:attrNameLst>
                                          <p:attrName>r</p:attrName>
                                        </p:attrNameLst>
                                      </p:cBhvr>
                                    </p:animRot>
                                  </p:childTnLst>
                                </p:cTn>
                              </p:par>
                              <p:par>
                                <p:cTn id="92" presetID="8" presetClass="emph" presetSubtype="0" fill="hold" grpId="1" nodeType="withEffect">
                                  <p:stCondLst>
                                    <p:cond delay="0"/>
                                  </p:stCondLst>
                                  <p:childTnLst>
                                    <p:animRot by="-21600000">
                                      <p:cBhvr>
                                        <p:cTn id="93" dur="3000" fill="hold"/>
                                        <p:tgtEl>
                                          <p:spTgt spid="10"/>
                                        </p:tgtEl>
                                        <p:attrNameLst>
                                          <p:attrName>r</p:attrName>
                                        </p:attrNameLst>
                                      </p:cBhvr>
                                    </p:animRot>
                                  </p:childTnLst>
                                </p:cTn>
                              </p:par>
                              <p:par>
                                <p:cTn id="94" presetID="8" presetClass="emph" presetSubtype="0" fill="hold" grpId="1" nodeType="withEffect">
                                  <p:stCondLst>
                                    <p:cond delay="0"/>
                                  </p:stCondLst>
                                  <p:childTnLst>
                                    <p:animRot by="-21600000">
                                      <p:cBhvr>
                                        <p:cTn id="95" dur="3000" fill="hold"/>
                                        <p:tgtEl>
                                          <p:spTgt spid="14"/>
                                        </p:tgtEl>
                                        <p:attrNameLst>
                                          <p:attrName>r</p:attrName>
                                        </p:attrNameLst>
                                      </p:cBhvr>
                                    </p:animRot>
                                  </p:childTnLst>
                                </p:cTn>
                              </p:par>
                              <p:par>
                                <p:cTn id="96" presetID="8" presetClass="emph" presetSubtype="0" fill="hold" grpId="1" nodeType="withEffect">
                                  <p:stCondLst>
                                    <p:cond delay="0"/>
                                  </p:stCondLst>
                                  <p:childTnLst>
                                    <p:animRot by="-21600000">
                                      <p:cBhvr>
                                        <p:cTn id="97" dur="3000" fill="hold"/>
                                        <p:tgtEl>
                                          <p:spTgt spid="15"/>
                                        </p:tgtEl>
                                        <p:attrNameLst>
                                          <p:attrName>r</p:attrName>
                                        </p:attrNameLst>
                                      </p:cBhvr>
                                    </p:animRot>
                                  </p:childTnLst>
                                </p:cTn>
                              </p:par>
                              <p:par>
                                <p:cTn id="98" presetID="8" presetClass="emph" presetSubtype="0" fill="hold" grpId="1" nodeType="withEffect">
                                  <p:stCondLst>
                                    <p:cond delay="0"/>
                                  </p:stCondLst>
                                  <p:childTnLst>
                                    <p:animRot by="-21600000">
                                      <p:cBhvr>
                                        <p:cTn id="99" dur="3000" fill="hold"/>
                                        <p:tgtEl>
                                          <p:spTgt spid="16"/>
                                        </p:tgtEl>
                                        <p:attrNameLst>
                                          <p:attrName>r</p:attrName>
                                        </p:attrNameLst>
                                      </p:cBhvr>
                                    </p:animRot>
                                  </p:childTnLst>
                                </p:cTn>
                              </p:par>
                              <p:par>
                                <p:cTn id="100" presetID="8" presetClass="emph" presetSubtype="0" fill="hold" grpId="1" nodeType="withEffect">
                                  <p:stCondLst>
                                    <p:cond delay="0"/>
                                  </p:stCondLst>
                                  <p:childTnLst>
                                    <p:animRot by="-21600000">
                                      <p:cBhvr>
                                        <p:cTn id="101" dur="3000" fill="hold"/>
                                        <p:tgtEl>
                                          <p:spTgt spid="17"/>
                                        </p:tgtEl>
                                        <p:attrNameLst>
                                          <p:attrName>r</p:attrName>
                                        </p:attrNameLst>
                                      </p:cBhvr>
                                    </p:animRot>
                                  </p:childTnLst>
                                </p:cTn>
                              </p:par>
                              <p:par>
                                <p:cTn id="102" presetID="8" presetClass="emph" presetSubtype="0" fill="hold" grpId="1" nodeType="withEffect">
                                  <p:stCondLst>
                                    <p:cond delay="0"/>
                                  </p:stCondLst>
                                  <p:childTnLst>
                                    <p:animRot by="-21600000">
                                      <p:cBhvr>
                                        <p:cTn id="103" dur="3000" fill="hold"/>
                                        <p:tgtEl>
                                          <p:spTgt spid="18"/>
                                        </p:tgtEl>
                                        <p:attrNameLst>
                                          <p:attrName>r</p:attrName>
                                        </p:attrNameLst>
                                      </p:cBhvr>
                                    </p:animRot>
                                  </p:childTnLst>
                                </p:cTn>
                              </p:par>
                            </p:childTnLst>
                          </p:cTn>
                        </p:par>
                        <p:par>
                          <p:cTn id="104" fill="hold">
                            <p:stCondLst>
                              <p:cond delay="3000"/>
                            </p:stCondLst>
                            <p:childTnLst>
                              <p:par>
                                <p:cTn id="105" presetID="2" presetClass="exit" presetSubtype="6" fill="hold" grpId="2" nodeType="afterEffect">
                                  <p:stCondLst>
                                    <p:cond delay="0"/>
                                  </p:stCondLst>
                                  <p:childTnLst>
                                    <p:anim calcmode="lin" valueType="num">
                                      <p:cBhvr additive="base">
                                        <p:cTn id="106" dur="3000"/>
                                        <p:tgtEl>
                                          <p:spTgt spid="5"/>
                                        </p:tgtEl>
                                        <p:attrNameLst>
                                          <p:attrName>ppt_x</p:attrName>
                                        </p:attrNameLst>
                                      </p:cBhvr>
                                      <p:tavLst>
                                        <p:tav tm="0">
                                          <p:val>
                                            <p:strVal val="ppt_x"/>
                                          </p:val>
                                        </p:tav>
                                        <p:tav tm="100000">
                                          <p:val>
                                            <p:strVal val="1+ppt_w/2"/>
                                          </p:val>
                                        </p:tav>
                                      </p:tavLst>
                                    </p:anim>
                                    <p:anim calcmode="lin" valueType="num">
                                      <p:cBhvr additive="base">
                                        <p:cTn id="107" dur="3000"/>
                                        <p:tgtEl>
                                          <p:spTgt spid="5"/>
                                        </p:tgtEl>
                                        <p:attrNameLst>
                                          <p:attrName>ppt_y</p:attrName>
                                        </p:attrNameLst>
                                      </p:cBhvr>
                                      <p:tavLst>
                                        <p:tav tm="0">
                                          <p:val>
                                            <p:strVal val="ppt_y"/>
                                          </p:val>
                                        </p:tav>
                                        <p:tav tm="100000">
                                          <p:val>
                                            <p:strVal val="1+ppt_h/2"/>
                                          </p:val>
                                        </p:tav>
                                      </p:tavLst>
                                    </p:anim>
                                    <p:set>
                                      <p:cBhvr>
                                        <p:cTn id="108" dur="1" fill="hold">
                                          <p:stCondLst>
                                            <p:cond delay="2999"/>
                                          </p:stCondLst>
                                        </p:cTn>
                                        <p:tgtEl>
                                          <p:spTgt spid="5"/>
                                        </p:tgtEl>
                                        <p:attrNameLst>
                                          <p:attrName>style.visibility</p:attrName>
                                        </p:attrNameLst>
                                      </p:cBhvr>
                                      <p:to>
                                        <p:strVal val="hidden"/>
                                      </p:to>
                                    </p:set>
                                  </p:childTnLst>
                                </p:cTn>
                              </p:par>
                              <p:par>
                                <p:cTn id="109" presetID="2" presetClass="exit" presetSubtype="6" fill="hold" grpId="2" nodeType="withEffect">
                                  <p:stCondLst>
                                    <p:cond delay="0"/>
                                  </p:stCondLst>
                                  <p:childTnLst>
                                    <p:anim calcmode="lin" valueType="num">
                                      <p:cBhvr additive="base">
                                        <p:cTn id="110" dur="3000"/>
                                        <p:tgtEl>
                                          <p:spTgt spid="7"/>
                                        </p:tgtEl>
                                        <p:attrNameLst>
                                          <p:attrName>ppt_x</p:attrName>
                                        </p:attrNameLst>
                                      </p:cBhvr>
                                      <p:tavLst>
                                        <p:tav tm="0">
                                          <p:val>
                                            <p:strVal val="ppt_x"/>
                                          </p:val>
                                        </p:tav>
                                        <p:tav tm="100000">
                                          <p:val>
                                            <p:strVal val="1+ppt_w/2"/>
                                          </p:val>
                                        </p:tav>
                                      </p:tavLst>
                                    </p:anim>
                                    <p:anim calcmode="lin" valueType="num">
                                      <p:cBhvr additive="base">
                                        <p:cTn id="111" dur="3000"/>
                                        <p:tgtEl>
                                          <p:spTgt spid="7"/>
                                        </p:tgtEl>
                                        <p:attrNameLst>
                                          <p:attrName>ppt_y</p:attrName>
                                        </p:attrNameLst>
                                      </p:cBhvr>
                                      <p:tavLst>
                                        <p:tav tm="0">
                                          <p:val>
                                            <p:strVal val="ppt_y"/>
                                          </p:val>
                                        </p:tav>
                                        <p:tav tm="100000">
                                          <p:val>
                                            <p:strVal val="1+ppt_h/2"/>
                                          </p:val>
                                        </p:tav>
                                      </p:tavLst>
                                    </p:anim>
                                    <p:set>
                                      <p:cBhvr>
                                        <p:cTn id="112" dur="1" fill="hold">
                                          <p:stCondLst>
                                            <p:cond delay="2999"/>
                                          </p:stCondLst>
                                        </p:cTn>
                                        <p:tgtEl>
                                          <p:spTgt spid="7"/>
                                        </p:tgtEl>
                                        <p:attrNameLst>
                                          <p:attrName>style.visibility</p:attrName>
                                        </p:attrNameLst>
                                      </p:cBhvr>
                                      <p:to>
                                        <p:strVal val="hidden"/>
                                      </p:to>
                                    </p:set>
                                  </p:childTnLst>
                                </p:cTn>
                              </p:par>
                              <p:par>
                                <p:cTn id="113" presetID="2" presetClass="exit" presetSubtype="6" fill="hold" grpId="2" nodeType="withEffect">
                                  <p:stCondLst>
                                    <p:cond delay="0"/>
                                  </p:stCondLst>
                                  <p:childTnLst>
                                    <p:anim calcmode="lin" valueType="num">
                                      <p:cBhvr additive="base">
                                        <p:cTn id="114" dur="3000"/>
                                        <p:tgtEl>
                                          <p:spTgt spid="9"/>
                                        </p:tgtEl>
                                        <p:attrNameLst>
                                          <p:attrName>ppt_x</p:attrName>
                                        </p:attrNameLst>
                                      </p:cBhvr>
                                      <p:tavLst>
                                        <p:tav tm="0">
                                          <p:val>
                                            <p:strVal val="ppt_x"/>
                                          </p:val>
                                        </p:tav>
                                        <p:tav tm="100000">
                                          <p:val>
                                            <p:strVal val="1+ppt_w/2"/>
                                          </p:val>
                                        </p:tav>
                                      </p:tavLst>
                                    </p:anim>
                                    <p:anim calcmode="lin" valueType="num">
                                      <p:cBhvr additive="base">
                                        <p:cTn id="115" dur="3000"/>
                                        <p:tgtEl>
                                          <p:spTgt spid="9"/>
                                        </p:tgtEl>
                                        <p:attrNameLst>
                                          <p:attrName>ppt_y</p:attrName>
                                        </p:attrNameLst>
                                      </p:cBhvr>
                                      <p:tavLst>
                                        <p:tav tm="0">
                                          <p:val>
                                            <p:strVal val="ppt_y"/>
                                          </p:val>
                                        </p:tav>
                                        <p:tav tm="100000">
                                          <p:val>
                                            <p:strVal val="1+ppt_h/2"/>
                                          </p:val>
                                        </p:tav>
                                      </p:tavLst>
                                    </p:anim>
                                    <p:set>
                                      <p:cBhvr>
                                        <p:cTn id="116" dur="1" fill="hold">
                                          <p:stCondLst>
                                            <p:cond delay="2999"/>
                                          </p:stCondLst>
                                        </p:cTn>
                                        <p:tgtEl>
                                          <p:spTgt spid="9"/>
                                        </p:tgtEl>
                                        <p:attrNameLst>
                                          <p:attrName>style.visibility</p:attrName>
                                        </p:attrNameLst>
                                      </p:cBhvr>
                                      <p:to>
                                        <p:strVal val="hidden"/>
                                      </p:to>
                                    </p:set>
                                  </p:childTnLst>
                                </p:cTn>
                              </p:par>
                              <p:par>
                                <p:cTn id="117" presetID="2" presetClass="exit" presetSubtype="6" fill="hold" grpId="2" nodeType="withEffect">
                                  <p:stCondLst>
                                    <p:cond delay="0"/>
                                  </p:stCondLst>
                                  <p:childTnLst>
                                    <p:anim calcmode="lin" valueType="num">
                                      <p:cBhvr additive="base">
                                        <p:cTn id="118" dur="3000"/>
                                        <p:tgtEl>
                                          <p:spTgt spid="11"/>
                                        </p:tgtEl>
                                        <p:attrNameLst>
                                          <p:attrName>ppt_x</p:attrName>
                                        </p:attrNameLst>
                                      </p:cBhvr>
                                      <p:tavLst>
                                        <p:tav tm="0">
                                          <p:val>
                                            <p:strVal val="ppt_x"/>
                                          </p:val>
                                        </p:tav>
                                        <p:tav tm="100000">
                                          <p:val>
                                            <p:strVal val="1+ppt_w/2"/>
                                          </p:val>
                                        </p:tav>
                                      </p:tavLst>
                                    </p:anim>
                                    <p:anim calcmode="lin" valueType="num">
                                      <p:cBhvr additive="base">
                                        <p:cTn id="119" dur="3000"/>
                                        <p:tgtEl>
                                          <p:spTgt spid="11"/>
                                        </p:tgtEl>
                                        <p:attrNameLst>
                                          <p:attrName>ppt_y</p:attrName>
                                        </p:attrNameLst>
                                      </p:cBhvr>
                                      <p:tavLst>
                                        <p:tav tm="0">
                                          <p:val>
                                            <p:strVal val="ppt_y"/>
                                          </p:val>
                                        </p:tav>
                                        <p:tav tm="100000">
                                          <p:val>
                                            <p:strVal val="1+ppt_h/2"/>
                                          </p:val>
                                        </p:tav>
                                      </p:tavLst>
                                    </p:anim>
                                    <p:set>
                                      <p:cBhvr>
                                        <p:cTn id="120" dur="1" fill="hold">
                                          <p:stCondLst>
                                            <p:cond delay="2999"/>
                                          </p:stCondLst>
                                        </p:cTn>
                                        <p:tgtEl>
                                          <p:spTgt spid="11"/>
                                        </p:tgtEl>
                                        <p:attrNameLst>
                                          <p:attrName>style.visibility</p:attrName>
                                        </p:attrNameLst>
                                      </p:cBhvr>
                                      <p:to>
                                        <p:strVal val="hidden"/>
                                      </p:to>
                                    </p:set>
                                  </p:childTnLst>
                                </p:cTn>
                              </p:par>
                              <p:par>
                                <p:cTn id="121" presetID="2" presetClass="exit" presetSubtype="6" fill="hold" grpId="2" nodeType="withEffect">
                                  <p:stCondLst>
                                    <p:cond delay="0"/>
                                  </p:stCondLst>
                                  <p:childTnLst>
                                    <p:anim calcmode="lin" valueType="num">
                                      <p:cBhvr additive="base">
                                        <p:cTn id="122" dur="3000"/>
                                        <p:tgtEl>
                                          <p:spTgt spid="12"/>
                                        </p:tgtEl>
                                        <p:attrNameLst>
                                          <p:attrName>ppt_x</p:attrName>
                                        </p:attrNameLst>
                                      </p:cBhvr>
                                      <p:tavLst>
                                        <p:tav tm="0">
                                          <p:val>
                                            <p:strVal val="ppt_x"/>
                                          </p:val>
                                        </p:tav>
                                        <p:tav tm="100000">
                                          <p:val>
                                            <p:strVal val="1+ppt_w/2"/>
                                          </p:val>
                                        </p:tav>
                                      </p:tavLst>
                                    </p:anim>
                                    <p:anim calcmode="lin" valueType="num">
                                      <p:cBhvr additive="base">
                                        <p:cTn id="123" dur="3000"/>
                                        <p:tgtEl>
                                          <p:spTgt spid="12"/>
                                        </p:tgtEl>
                                        <p:attrNameLst>
                                          <p:attrName>ppt_y</p:attrName>
                                        </p:attrNameLst>
                                      </p:cBhvr>
                                      <p:tavLst>
                                        <p:tav tm="0">
                                          <p:val>
                                            <p:strVal val="ppt_y"/>
                                          </p:val>
                                        </p:tav>
                                        <p:tav tm="100000">
                                          <p:val>
                                            <p:strVal val="1+ppt_h/2"/>
                                          </p:val>
                                        </p:tav>
                                      </p:tavLst>
                                    </p:anim>
                                    <p:set>
                                      <p:cBhvr>
                                        <p:cTn id="124" dur="1" fill="hold">
                                          <p:stCondLst>
                                            <p:cond delay="2999"/>
                                          </p:stCondLst>
                                        </p:cTn>
                                        <p:tgtEl>
                                          <p:spTgt spid="12"/>
                                        </p:tgtEl>
                                        <p:attrNameLst>
                                          <p:attrName>style.visibility</p:attrName>
                                        </p:attrNameLst>
                                      </p:cBhvr>
                                      <p:to>
                                        <p:strVal val="hidden"/>
                                      </p:to>
                                    </p:set>
                                  </p:childTnLst>
                                </p:cTn>
                              </p:par>
                              <p:par>
                                <p:cTn id="125" presetID="2" presetClass="exit" presetSubtype="6" fill="hold" grpId="2" nodeType="withEffect">
                                  <p:stCondLst>
                                    <p:cond delay="0"/>
                                  </p:stCondLst>
                                  <p:childTnLst>
                                    <p:anim calcmode="lin" valueType="num">
                                      <p:cBhvr additive="base">
                                        <p:cTn id="126" dur="3000"/>
                                        <p:tgtEl>
                                          <p:spTgt spid="13"/>
                                        </p:tgtEl>
                                        <p:attrNameLst>
                                          <p:attrName>ppt_x</p:attrName>
                                        </p:attrNameLst>
                                      </p:cBhvr>
                                      <p:tavLst>
                                        <p:tav tm="0">
                                          <p:val>
                                            <p:strVal val="ppt_x"/>
                                          </p:val>
                                        </p:tav>
                                        <p:tav tm="100000">
                                          <p:val>
                                            <p:strVal val="1+ppt_w/2"/>
                                          </p:val>
                                        </p:tav>
                                      </p:tavLst>
                                    </p:anim>
                                    <p:anim calcmode="lin" valueType="num">
                                      <p:cBhvr additive="base">
                                        <p:cTn id="127" dur="3000"/>
                                        <p:tgtEl>
                                          <p:spTgt spid="13"/>
                                        </p:tgtEl>
                                        <p:attrNameLst>
                                          <p:attrName>ppt_y</p:attrName>
                                        </p:attrNameLst>
                                      </p:cBhvr>
                                      <p:tavLst>
                                        <p:tav tm="0">
                                          <p:val>
                                            <p:strVal val="ppt_y"/>
                                          </p:val>
                                        </p:tav>
                                        <p:tav tm="100000">
                                          <p:val>
                                            <p:strVal val="1+ppt_h/2"/>
                                          </p:val>
                                        </p:tav>
                                      </p:tavLst>
                                    </p:anim>
                                    <p:set>
                                      <p:cBhvr>
                                        <p:cTn id="128" dur="1" fill="hold">
                                          <p:stCondLst>
                                            <p:cond delay="2999"/>
                                          </p:stCondLst>
                                        </p:cTn>
                                        <p:tgtEl>
                                          <p:spTgt spid="13"/>
                                        </p:tgtEl>
                                        <p:attrNameLst>
                                          <p:attrName>style.visibility</p:attrName>
                                        </p:attrNameLst>
                                      </p:cBhvr>
                                      <p:to>
                                        <p:strVal val="hidden"/>
                                      </p:to>
                                    </p:set>
                                  </p:childTnLst>
                                </p:cTn>
                              </p:par>
                              <p:par>
                                <p:cTn id="129" presetID="2" presetClass="exit" presetSubtype="6" fill="hold" grpId="2" nodeType="withEffect">
                                  <p:stCondLst>
                                    <p:cond delay="0"/>
                                  </p:stCondLst>
                                  <p:childTnLst>
                                    <p:anim calcmode="lin" valueType="num">
                                      <p:cBhvr additive="base">
                                        <p:cTn id="130" dur="3000"/>
                                        <p:tgtEl>
                                          <p:spTgt spid="19"/>
                                        </p:tgtEl>
                                        <p:attrNameLst>
                                          <p:attrName>ppt_x</p:attrName>
                                        </p:attrNameLst>
                                      </p:cBhvr>
                                      <p:tavLst>
                                        <p:tav tm="0">
                                          <p:val>
                                            <p:strVal val="ppt_x"/>
                                          </p:val>
                                        </p:tav>
                                        <p:tav tm="100000">
                                          <p:val>
                                            <p:strVal val="1+ppt_w/2"/>
                                          </p:val>
                                        </p:tav>
                                      </p:tavLst>
                                    </p:anim>
                                    <p:anim calcmode="lin" valueType="num">
                                      <p:cBhvr additive="base">
                                        <p:cTn id="131" dur="3000"/>
                                        <p:tgtEl>
                                          <p:spTgt spid="19"/>
                                        </p:tgtEl>
                                        <p:attrNameLst>
                                          <p:attrName>ppt_y</p:attrName>
                                        </p:attrNameLst>
                                      </p:cBhvr>
                                      <p:tavLst>
                                        <p:tav tm="0">
                                          <p:val>
                                            <p:strVal val="ppt_y"/>
                                          </p:val>
                                        </p:tav>
                                        <p:tav tm="100000">
                                          <p:val>
                                            <p:strVal val="1+ppt_h/2"/>
                                          </p:val>
                                        </p:tav>
                                      </p:tavLst>
                                    </p:anim>
                                    <p:set>
                                      <p:cBhvr>
                                        <p:cTn id="132" dur="1" fill="hold">
                                          <p:stCondLst>
                                            <p:cond delay="2999"/>
                                          </p:stCondLst>
                                        </p:cTn>
                                        <p:tgtEl>
                                          <p:spTgt spid="19"/>
                                        </p:tgtEl>
                                        <p:attrNameLst>
                                          <p:attrName>style.visibility</p:attrName>
                                        </p:attrNameLst>
                                      </p:cBhvr>
                                      <p:to>
                                        <p:strVal val="hidden"/>
                                      </p:to>
                                    </p:set>
                                  </p:childTnLst>
                                </p:cTn>
                              </p:par>
                              <p:par>
                                <p:cTn id="133" presetID="2" presetClass="exit" presetSubtype="6" fill="hold" grpId="2" nodeType="withEffect">
                                  <p:stCondLst>
                                    <p:cond delay="0"/>
                                  </p:stCondLst>
                                  <p:childTnLst>
                                    <p:anim calcmode="lin" valueType="num">
                                      <p:cBhvr additive="base">
                                        <p:cTn id="134" dur="3000"/>
                                        <p:tgtEl>
                                          <p:spTgt spid="20"/>
                                        </p:tgtEl>
                                        <p:attrNameLst>
                                          <p:attrName>ppt_x</p:attrName>
                                        </p:attrNameLst>
                                      </p:cBhvr>
                                      <p:tavLst>
                                        <p:tav tm="0">
                                          <p:val>
                                            <p:strVal val="ppt_x"/>
                                          </p:val>
                                        </p:tav>
                                        <p:tav tm="100000">
                                          <p:val>
                                            <p:strVal val="1+ppt_w/2"/>
                                          </p:val>
                                        </p:tav>
                                      </p:tavLst>
                                    </p:anim>
                                    <p:anim calcmode="lin" valueType="num">
                                      <p:cBhvr additive="base">
                                        <p:cTn id="135" dur="3000"/>
                                        <p:tgtEl>
                                          <p:spTgt spid="20"/>
                                        </p:tgtEl>
                                        <p:attrNameLst>
                                          <p:attrName>ppt_y</p:attrName>
                                        </p:attrNameLst>
                                      </p:cBhvr>
                                      <p:tavLst>
                                        <p:tav tm="0">
                                          <p:val>
                                            <p:strVal val="ppt_y"/>
                                          </p:val>
                                        </p:tav>
                                        <p:tav tm="100000">
                                          <p:val>
                                            <p:strVal val="1+ppt_h/2"/>
                                          </p:val>
                                        </p:tav>
                                      </p:tavLst>
                                    </p:anim>
                                    <p:set>
                                      <p:cBhvr>
                                        <p:cTn id="136" dur="1" fill="hold">
                                          <p:stCondLst>
                                            <p:cond delay="2999"/>
                                          </p:stCondLst>
                                        </p:cTn>
                                        <p:tgtEl>
                                          <p:spTgt spid="20"/>
                                        </p:tgtEl>
                                        <p:attrNameLst>
                                          <p:attrName>style.visibility</p:attrName>
                                        </p:attrNameLst>
                                      </p:cBhvr>
                                      <p:to>
                                        <p:strVal val="hidden"/>
                                      </p:to>
                                    </p:set>
                                  </p:childTnLst>
                                </p:cTn>
                              </p:par>
                              <p:par>
                                <p:cTn id="137" presetID="2" presetClass="exit" presetSubtype="12" fill="hold" grpId="2" nodeType="withEffect">
                                  <p:stCondLst>
                                    <p:cond delay="0"/>
                                  </p:stCondLst>
                                  <p:childTnLst>
                                    <p:anim calcmode="lin" valueType="num">
                                      <p:cBhvr additive="base">
                                        <p:cTn id="138" dur="3000"/>
                                        <p:tgtEl>
                                          <p:spTgt spid="6"/>
                                        </p:tgtEl>
                                        <p:attrNameLst>
                                          <p:attrName>ppt_x</p:attrName>
                                        </p:attrNameLst>
                                      </p:cBhvr>
                                      <p:tavLst>
                                        <p:tav tm="0">
                                          <p:val>
                                            <p:strVal val="ppt_x"/>
                                          </p:val>
                                        </p:tav>
                                        <p:tav tm="100000">
                                          <p:val>
                                            <p:strVal val="0-ppt_w/2"/>
                                          </p:val>
                                        </p:tav>
                                      </p:tavLst>
                                    </p:anim>
                                    <p:anim calcmode="lin" valueType="num">
                                      <p:cBhvr additive="base">
                                        <p:cTn id="139" dur="3000"/>
                                        <p:tgtEl>
                                          <p:spTgt spid="6"/>
                                        </p:tgtEl>
                                        <p:attrNameLst>
                                          <p:attrName>ppt_y</p:attrName>
                                        </p:attrNameLst>
                                      </p:cBhvr>
                                      <p:tavLst>
                                        <p:tav tm="0">
                                          <p:val>
                                            <p:strVal val="ppt_y"/>
                                          </p:val>
                                        </p:tav>
                                        <p:tav tm="100000">
                                          <p:val>
                                            <p:strVal val="1+ppt_h/2"/>
                                          </p:val>
                                        </p:tav>
                                      </p:tavLst>
                                    </p:anim>
                                    <p:set>
                                      <p:cBhvr>
                                        <p:cTn id="140" dur="1" fill="hold">
                                          <p:stCondLst>
                                            <p:cond delay="2999"/>
                                          </p:stCondLst>
                                        </p:cTn>
                                        <p:tgtEl>
                                          <p:spTgt spid="6"/>
                                        </p:tgtEl>
                                        <p:attrNameLst>
                                          <p:attrName>style.visibility</p:attrName>
                                        </p:attrNameLst>
                                      </p:cBhvr>
                                      <p:to>
                                        <p:strVal val="hidden"/>
                                      </p:to>
                                    </p:set>
                                  </p:childTnLst>
                                </p:cTn>
                              </p:par>
                              <p:par>
                                <p:cTn id="141" presetID="2" presetClass="exit" presetSubtype="12" fill="hold" grpId="2" nodeType="withEffect">
                                  <p:stCondLst>
                                    <p:cond delay="0"/>
                                  </p:stCondLst>
                                  <p:childTnLst>
                                    <p:anim calcmode="lin" valueType="num">
                                      <p:cBhvr additive="base">
                                        <p:cTn id="142" dur="3000"/>
                                        <p:tgtEl>
                                          <p:spTgt spid="8"/>
                                        </p:tgtEl>
                                        <p:attrNameLst>
                                          <p:attrName>ppt_x</p:attrName>
                                        </p:attrNameLst>
                                      </p:cBhvr>
                                      <p:tavLst>
                                        <p:tav tm="0">
                                          <p:val>
                                            <p:strVal val="ppt_x"/>
                                          </p:val>
                                        </p:tav>
                                        <p:tav tm="100000">
                                          <p:val>
                                            <p:strVal val="0-ppt_w/2"/>
                                          </p:val>
                                        </p:tav>
                                      </p:tavLst>
                                    </p:anim>
                                    <p:anim calcmode="lin" valueType="num">
                                      <p:cBhvr additive="base">
                                        <p:cTn id="143" dur="3000"/>
                                        <p:tgtEl>
                                          <p:spTgt spid="8"/>
                                        </p:tgtEl>
                                        <p:attrNameLst>
                                          <p:attrName>ppt_y</p:attrName>
                                        </p:attrNameLst>
                                      </p:cBhvr>
                                      <p:tavLst>
                                        <p:tav tm="0">
                                          <p:val>
                                            <p:strVal val="ppt_y"/>
                                          </p:val>
                                        </p:tav>
                                        <p:tav tm="100000">
                                          <p:val>
                                            <p:strVal val="1+ppt_h/2"/>
                                          </p:val>
                                        </p:tav>
                                      </p:tavLst>
                                    </p:anim>
                                    <p:set>
                                      <p:cBhvr>
                                        <p:cTn id="144" dur="1" fill="hold">
                                          <p:stCondLst>
                                            <p:cond delay="2999"/>
                                          </p:stCondLst>
                                        </p:cTn>
                                        <p:tgtEl>
                                          <p:spTgt spid="8"/>
                                        </p:tgtEl>
                                        <p:attrNameLst>
                                          <p:attrName>style.visibility</p:attrName>
                                        </p:attrNameLst>
                                      </p:cBhvr>
                                      <p:to>
                                        <p:strVal val="hidden"/>
                                      </p:to>
                                    </p:set>
                                  </p:childTnLst>
                                </p:cTn>
                              </p:par>
                              <p:par>
                                <p:cTn id="145" presetID="2" presetClass="exit" presetSubtype="12" fill="hold" grpId="2" nodeType="withEffect">
                                  <p:stCondLst>
                                    <p:cond delay="0"/>
                                  </p:stCondLst>
                                  <p:childTnLst>
                                    <p:anim calcmode="lin" valueType="num">
                                      <p:cBhvr additive="base">
                                        <p:cTn id="146" dur="3000"/>
                                        <p:tgtEl>
                                          <p:spTgt spid="10"/>
                                        </p:tgtEl>
                                        <p:attrNameLst>
                                          <p:attrName>ppt_x</p:attrName>
                                        </p:attrNameLst>
                                      </p:cBhvr>
                                      <p:tavLst>
                                        <p:tav tm="0">
                                          <p:val>
                                            <p:strVal val="ppt_x"/>
                                          </p:val>
                                        </p:tav>
                                        <p:tav tm="100000">
                                          <p:val>
                                            <p:strVal val="0-ppt_w/2"/>
                                          </p:val>
                                        </p:tav>
                                      </p:tavLst>
                                    </p:anim>
                                    <p:anim calcmode="lin" valueType="num">
                                      <p:cBhvr additive="base">
                                        <p:cTn id="147" dur="3000"/>
                                        <p:tgtEl>
                                          <p:spTgt spid="10"/>
                                        </p:tgtEl>
                                        <p:attrNameLst>
                                          <p:attrName>ppt_y</p:attrName>
                                        </p:attrNameLst>
                                      </p:cBhvr>
                                      <p:tavLst>
                                        <p:tav tm="0">
                                          <p:val>
                                            <p:strVal val="ppt_y"/>
                                          </p:val>
                                        </p:tav>
                                        <p:tav tm="100000">
                                          <p:val>
                                            <p:strVal val="1+ppt_h/2"/>
                                          </p:val>
                                        </p:tav>
                                      </p:tavLst>
                                    </p:anim>
                                    <p:set>
                                      <p:cBhvr>
                                        <p:cTn id="148" dur="1" fill="hold">
                                          <p:stCondLst>
                                            <p:cond delay="2999"/>
                                          </p:stCondLst>
                                        </p:cTn>
                                        <p:tgtEl>
                                          <p:spTgt spid="10"/>
                                        </p:tgtEl>
                                        <p:attrNameLst>
                                          <p:attrName>style.visibility</p:attrName>
                                        </p:attrNameLst>
                                      </p:cBhvr>
                                      <p:to>
                                        <p:strVal val="hidden"/>
                                      </p:to>
                                    </p:set>
                                  </p:childTnLst>
                                </p:cTn>
                              </p:par>
                              <p:par>
                                <p:cTn id="149" presetID="2" presetClass="exit" presetSubtype="12" fill="hold" grpId="2" nodeType="withEffect">
                                  <p:stCondLst>
                                    <p:cond delay="0"/>
                                  </p:stCondLst>
                                  <p:childTnLst>
                                    <p:anim calcmode="lin" valueType="num">
                                      <p:cBhvr additive="base">
                                        <p:cTn id="150" dur="3000"/>
                                        <p:tgtEl>
                                          <p:spTgt spid="14"/>
                                        </p:tgtEl>
                                        <p:attrNameLst>
                                          <p:attrName>ppt_x</p:attrName>
                                        </p:attrNameLst>
                                      </p:cBhvr>
                                      <p:tavLst>
                                        <p:tav tm="0">
                                          <p:val>
                                            <p:strVal val="ppt_x"/>
                                          </p:val>
                                        </p:tav>
                                        <p:tav tm="100000">
                                          <p:val>
                                            <p:strVal val="0-ppt_w/2"/>
                                          </p:val>
                                        </p:tav>
                                      </p:tavLst>
                                    </p:anim>
                                    <p:anim calcmode="lin" valueType="num">
                                      <p:cBhvr additive="base">
                                        <p:cTn id="151" dur="3000"/>
                                        <p:tgtEl>
                                          <p:spTgt spid="14"/>
                                        </p:tgtEl>
                                        <p:attrNameLst>
                                          <p:attrName>ppt_y</p:attrName>
                                        </p:attrNameLst>
                                      </p:cBhvr>
                                      <p:tavLst>
                                        <p:tav tm="0">
                                          <p:val>
                                            <p:strVal val="ppt_y"/>
                                          </p:val>
                                        </p:tav>
                                        <p:tav tm="100000">
                                          <p:val>
                                            <p:strVal val="1+ppt_h/2"/>
                                          </p:val>
                                        </p:tav>
                                      </p:tavLst>
                                    </p:anim>
                                    <p:set>
                                      <p:cBhvr>
                                        <p:cTn id="152" dur="1" fill="hold">
                                          <p:stCondLst>
                                            <p:cond delay="2999"/>
                                          </p:stCondLst>
                                        </p:cTn>
                                        <p:tgtEl>
                                          <p:spTgt spid="14"/>
                                        </p:tgtEl>
                                        <p:attrNameLst>
                                          <p:attrName>style.visibility</p:attrName>
                                        </p:attrNameLst>
                                      </p:cBhvr>
                                      <p:to>
                                        <p:strVal val="hidden"/>
                                      </p:to>
                                    </p:set>
                                  </p:childTnLst>
                                </p:cTn>
                              </p:par>
                              <p:par>
                                <p:cTn id="153" presetID="2" presetClass="exit" presetSubtype="12" fill="hold" grpId="2" nodeType="withEffect">
                                  <p:stCondLst>
                                    <p:cond delay="0"/>
                                  </p:stCondLst>
                                  <p:childTnLst>
                                    <p:anim calcmode="lin" valueType="num">
                                      <p:cBhvr additive="base">
                                        <p:cTn id="154" dur="3000"/>
                                        <p:tgtEl>
                                          <p:spTgt spid="15"/>
                                        </p:tgtEl>
                                        <p:attrNameLst>
                                          <p:attrName>ppt_x</p:attrName>
                                        </p:attrNameLst>
                                      </p:cBhvr>
                                      <p:tavLst>
                                        <p:tav tm="0">
                                          <p:val>
                                            <p:strVal val="ppt_x"/>
                                          </p:val>
                                        </p:tav>
                                        <p:tav tm="100000">
                                          <p:val>
                                            <p:strVal val="0-ppt_w/2"/>
                                          </p:val>
                                        </p:tav>
                                      </p:tavLst>
                                    </p:anim>
                                    <p:anim calcmode="lin" valueType="num">
                                      <p:cBhvr additive="base">
                                        <p:cTn id="155" dur="3000"/>
                                        <p:tgtEl>
                                          <p:spTgt spid="15"/>
                                        </p:tgtEl>
                                        <p:attrNameLst>
                                          <p:attrName>ppt_y</p:attrName>
                                        </p:attrNameLst>
                                      </p:cBhvr>
                                      <p:tavLst>
                                        <p:tav tm="0">
                                          <p:val>
                                            <p:strVal val="ppt_y"/>
                                          </p:val>
                                        </p:tav>
                                        <p:tav tm="100000">
                                          <p:val>
                                            <p:strVal val="1+ppt_h/2"/>
                                          </p:val>
                                        </p:tav>
                                      </p:tavLst>
                                    </p:anim>
                                    <p:set>
                                      <p:cBhvr>
                                        <p:cTn id="156" dur="1" fill="hold">
                                          <p:stCondLst>
                                            <p:cond delay="2999"/>
                                          </p:stCondLst>
                                        </p:cTn>
                                        <p:tgtEl>
                                          <p:spTgt spid="15"/>
                                        </p:tgtEl>
                                        <p:attrNameLst>
                                          <p:attrName>style.visibility</p:attrName>
                                        </p:attrNameLst>
                                      </p:cBhvr>
                                      <p:to>
                                        <p:strVal val="hidden"/>
                                      </p:to>
                                    </p:set>
                                  </p:childTnLst>
                                </p:cTn>
                              </p:par>
                              <p:par>
                                <p:cTn id="157" presetID="2" presetClass="exit" presetSubtype="12" fill="hold" grpId="2" nodeType="withEffect">
                                  <p:stCondLst>
                                    <p:cond delay="0"/>
                                  </p:stCondLst>
                                  <p:childTnLst>
                                    <p:anim calcmode="lin" valueType="num">
                                      <p:cBhvr additive="base">
                                        <p:cTn id="158" dur="3000"/>
                                        <p:tgtEl>
                                          <p:spTgt spid="16"/>
                                        </p:tgtEl>
                                        <p:attrNameLst>
                                          <p:attrName>ppt_x</p:attrName>
                                        </p:attrNameLst>
                                      </p:cBhvr>
                                      <p:tavLst>
                                        <p:tav tm="0">
                                          <p:val>
                                            <p:strVal val="ppt_x"/>
                                          </p:val>
                                        </p:tav>
                                        <p:tav tm="100000">
                                          <p:val>
                                            <p:strVal val="0-ppt_w/2"/>
                                          </p:val>
                                        </p:tav>
                                      </p:tavLst>
                                    </p:anim>
                                    <p:anim calcmode="lin" valueType="num">
                                      <p:cBhvr additive="base">
                                        <p:cTn id="159" dur="3000"/>
                                        <p:tgtEl>
                                          <p:spTgt spid="16"/>
                                        </p:tgtEl>
                                        <p:attrNameLst>
                                          <p:attrName>ppt_y</p:attrName>
                                        </p:attrNameLst>
                                      </p:cBhvr>
                                      <p:tavLst>
                                        <p:tav tm="0">
                                          <p:val>
                                            <p:strVal val="ppt_y"/>
                                          </p:val>
                                        </p:tav>
                                        <p:tav tm="100000">
                                          <p:val>
                                            <p:strVal val="1+ppt_h/2"/>
                                          </p:val>
                                        </p:tav>
                                      </p:tavLst>
                                    </p:anim>
                                    <p:set>
                                      <p:cBhvr>
                                        <p:cTn id="160" dur="1" fill="hold">
                                          <p:stCondLst>
                                            <p:cond delay="2999"/>
                                          </p:stCondLst>
                                        </p:cTn>
                                        <p:tgtEl>
                                          <p:spTgt spid="16"/>
                                        </p:tgtEl>
                                        <p:attrNameLst>
                                          <p:attrName>style.visibility</p:attrName>
                                        </p:attrNameLst>
                                      </p:cBhvr>
                                      <p:to>
                                        <p:strVal val="hidden"/>
                                      </p:to>
                                    </p:set>
                                  </p:childTnLst>
                                </p:cTn>
                              </p:par>
                              <p:par>
                                <p:cTn id="161" presetID="2" presetClass="exit" presetSubtype="12" fill="hold" grpId="2" nodeType="withEffect">
                                  <p:stCondLst>
                                    <p:cond delay="0"/>
                                  </p:stCondLst>
                                  <p:childTnLst>
                                    <p:anim calcmode="lin" valueType="num">
                                      <p:cBhvr additive="base">
                                        <p:cTn id="162" dur="3000"/>
                                        <p:tgtEl>
                                          <p:spTgt spid="17"/>
                                        </p:tgtEl>
                                        <p:attrNameLst>
                                          <p:attrName>ppt_x</p:attrName>
                                        </p:attrNameLst>
                                      </p:cBhvr>
                                      <p:tavLst>
                                        <p:tav tm="0">
                                          <p:val>
                                            <p:strVal val="ppt_x"/>
                                          </p:val>
                                        </p:tav>
                                        <p:tav tm="100000">
                                          <p:val>
                                            <p:strVal val="0-ppt_w/2"/>
                                          </p:val>
                                        </p:tav>
                                      </p:tavLst>
                                    </p:anim>
                                    <p:anim calcmode="lin" valueType="num">
                                      <p:cBhvr additive="base">
                                        <p:cTn id="163" dur="3000"/>
                                        <p:tgtEl>
                                          <p:spTgt spid="17"/>
                                        </p:tgtEl>
                                        <p:attrNameLst>
                                          <p:attrName>ppt_y</p:attrName>
                                        </p:attrNameLst>
                                      </p:cBhvr>
                                      <p:tavLst>
                                        <p:tav tm="0">
                                          <p:val>
                                            <p:strVal val="ppt_y"/>
                                          </p:val>
                                        </p:tav>
                                        <p:tav tm="100000">
                                          <p:val>
                                            <p:strVal val="1+ppt_h/2"/>
                                          </p:val>
                                        </p:tav>
                                      </p:tavLst>
                                    </p:anim>
                                    <p:set>
                                      <p:cBhvr>
                                        <p:cTn id="164" dur="1" fill="hold">
                                          <p:stCondLst>
                                            <p:cond delay="2999"/>
                                          </p:stCondLst>
                                        </p:cTn>
                                        <p:tgtEl>
                                          <p:spTgt spid="17"/>
                                        </p:tgtEl>
                                        <p:attrNameLst>
                                          <p:attrName>style.visibility</p:attrName>
                                        </p:attrNameLst>
                                      </p:cBhvr>
                                      <p:to>
                                        <p:strVal val="hidden"/>
                                      </p:to>
                                    </p:set>
                                  </p:childTnLst>
                                </p:cTn>
                              </p:par>
                              <p:par>
                                <p:cTn id="165" presetID="2" presetClass="exit" presetSubtype="12" fill="hold" grpId="2" nodeType="withEffect">
                                  <p:stCondLst>
                                    <p:cond delay="0"/>
                                  </p:stCondLst>
                                  <p:childTnLst>
                                    <p:anim calcmode="lin" valueType="num">
                                      <p:cBhvr additive="base">
                                        <p:cTn id="166" dur="3000"/>
                                        <p:tgtEl>
                                          <p:spTgt spid="18"/>
                                        </p:tgtEl>
                                        <p:attrNameLst>
                                          <p:attrName>ppt_x</p:attrName>
                                        </p:attrNameLst>
                                      </p:cBhvr>
                                      <p:tavLst>
                                        <p:tav tm="0">
                                          <p:val>
                                            <p:strVal val="ppt_x"/>
                                          </p:val>
                                        </p:tav>
                                        <p:tav tm="100000">
                                          <p:val>
                                            <p:strVal val="0-ppt_w/2"/>
                                          </p:val>
                                        </p:tav>
                                      </p:tavLst>
                                    </p:anim>
                                    <p:anim calcmode="lin" valueType="num">
                                      <p:cBhvr additive="base">
                                        <p:cTn id="167" dur="3000"/>
                                        <p:tgtEl>
                                          <p:spTgt spid="18"/>
                                        </p:tgtEl>
                                        <p:attrNameLst>
                                          <p:attrName>ppt_y</p:attrName>
                                        </p:attrNameLst>
                                      </p:cBhvr>
                                      <p:tavLst>
                                        <p:tav tm="0">
                                          <p:val>
                                            <p:strVal val="ppt_y"/>
                                          </p:val>
                                        </p:tav>
                                        <p:tav tm="100000">
                                          <p:val>
                                            <p:strVal val="1+ppt_h/2"/>
                                          </p:val>
                                        </p:tav>
                                      </p:tavLst>
                                    </p:anim>
                                    <p:set>
                                      <p:cBhvr>
                                        <p:cTn id="168" dur="1" fill="hold">
                                          <p:stCondLst>
                                            <p:cond delay="2999"/>
                                          </p:stCondLst>
                                        </p:cTn>
                                        <p:tgtEl>
                                          <p:spTgt spid="18"/>
                                        </p:tgtEl>
                                        <p:attrNameLst>
                                          <p:attrName>style.visibility</p:attrName>
                                        </p:attrNameLst>
                                      </p:cBhvr>
                                      <p:to>
                                        <p:strVal val="hidden"/>
                                      </p:to>
                                    </p:set>
                                  </p:childTnLst>
                                </p:cTn>
                              </p:par>
                              <p:par>
                                <p:cTn id="169" presetID="8" presetClass="emph" presetSubtype="0" fill="hold" grpId="3" nodeType="withEffect">
                                  <p:stCondLst>
                                    <p:cond delay="0"/>
                                  </p:stCondLst>
                                  <p:childTnLst>
                                    <p:animRot by="21600000">
                                      <p:cBhvr>
                                        <p:cTn id="170" dur="3000" fill="hold"/>
                                        <p:tgtEl>
                                          <p:spTgt spid="5"/>
                                        </p:tgtEl>
                                        <p:attrNameLst>
                                          <p:attrName>r</p:attrName>
                                        </p:attrNameLst>
                                      </p:cBhvr>
                                    </p:animRot>
                                  </p:childTnLst>
                                </p:cTn>
                              </p:par>
                              <p:par>
                                <p:cTn id="171" presetID="8" presetClass="emph" presetSubtype="0" fill="hold" grpId="3" nodeType="withEffect">
                                  <p:stCondLst>
                                    <p:cond delay="0"/>
                                  </p:stCondLst>
                                  <p:childTnLst>
                                    <p:animRot by="21600000">
                                      <p:cBhvr>
                                        <p:cTn id="172" dur="3000" fill="hold"/>
                                        <p:tgtEl>
                                          <p:spTgt spid="7"/>
                                        </p:tgtEl>
                                        <p:attrNameLst>
                                          <p:attrName>r</p:attrName>
                                        </p:attrNameLst>
                                      </p:cBhvr>
                                    </p:animRot>
                                  </p:childTnLst>
                                </p:cTn>
                              </p:par>
                              <p:par>
                                <p:cTn id="173" presetID="8" presetClass="emph" presetSubtype="0" fill="hold" grpId="3" nodeType="withEffect">
                                  <p:stCondLst>
                                    <p:cond delay="0"/>
                                  </p:stCondLst>
                                  <p:childTnLst>
                                    <p:animRot by="21600000">
                                      <p:cBhvr>
                                        <p:cTn id="174" dur="3000" fill="hold"/>
                                        <p:tgtEl>
                                          <p:spTgt spid="9"/>
                                        </p:tgtEl>
                                        <p:attrNameLst>
                                          <p:attrName>r</p:attrName>
                                        </p:attrNameLst>
                                      </p:cBhvr>
                                    </p:animRot>
                                  </p:childTnLst>
                                </p:cTn>
                              </p:par>
                              <p:par>
                                <p:cTn id="175" presetID="8" presetClass="emph" presetSubtype="0" fill="hold" grpId="3" nodeType="withEffect">
                                  <p:stCondLst>
                                    <p:cond delay="0"/>
                                  </p:stCondLst>
                                  <p:childTnLst>
                                    <p:animRot by="21600000">
                                      <p:cBhvr>
                                        <p:cTn id="176" dur="3000" fill="hold"/>
                                        <p:tgtEl>
                                          <p:spTgt spid="11"/>
                                        </p:tgtEl>
                                        <p:attrNameLst>
                                          <p:attrName>r</p:attrName>
                                        </p:attrNameLst>
                                      </p:cBhvr>
                                    </p:animRot>
                                  </p:childTnLst>
                                </p:cTn>
                              </p:par>
                              <p:par>
                                <p:cTn id="177" presetID="8" presetClass="emph" presetSubtype="0" fill="hold" grpId="3" nodeType="withEffect">
                                  <p:stCondLst>
                                    <p:cond delay="0"/>
                                  </p:stCondLst>
                                  <p:childTnLst>
                                    <p:animRot by="21600000">
                                      <p:cBhvr>
                                        <p:cTn id="178" dur="3000" fill="hold"/>
                                        <p:tgtEl>
                                          <p:spTgt spid="12"/>
                                        </p:tgtEl>
                                        <p:attrNameLst>
                                          <p:attrName>r</p:attrName>
                                        </p:attrNameLst>
                                      </p:cBhvr>
                                    </p:animRot>
                                  </p:childTnLst>
                                </p:cTn>
                              </p:par>
                              <p:par>
                                <p:cTn id="179" presetID="8" presetClass="emph" presetSubtype="0" fill="hold" grpId="3" nodeType="withEffect">
                                  <p:stCondLst>
                                    <p:cond delay="0"/>
                                  </p:stCondLst>
                                  <p:childTnLst>
                                    <p:animRot by="21600000">
                                      <p:cBhvr>
                                        <p:cTn id="180" dur="3000" fill="hold"/>
                                        <p:tgtEl>
                                          <p:spTgt spid="13"/>
                                        </p:tgtEl>
                                        <p:attrNameLst>
                                          <p:attrName>r</p:attrName>
                                        </p:attrNameLst>
                                      </p:cBhvr>
                                    </p:animRot>
                                  </p:childTnLst>
                                </p:cTn>
                              </p:par>
                              <p:par>
                                <p:cTn id="181" presetID="8" presetClass="emph" presetSubtype="0" fill="hold" grpId="3" nodeType="withEffect">
                                  <p:stCondLst>
                                    <p:cond delay="0"/>
                                  </p:stCondLst>
                                  <p:childTnLst>
                                    <p:animRot by="21600000">
                                      <p:cBhvr>
                                        <p:cTn id="182" dur="3000" fill="hold"/>
                                        <p:tgtEl>
                                          <p:spTgt spid="19"/>
                                        </p:tgtEl>
                                        <p:attrNameLst>
                                          <p:attrName>r</p:attrName>
                                        </p:attrNameLst>
                                      </p:cBhvr>
                                    </p:animRot>
                                  </p:childTnLst>
                                </p:cTn>
                              </p:par>
                              <p:par>
                                <p:cTn id="183" presetID="8" presetClass="emph" presetSubtype="0" fill="hold" grpId="3" nodeType="withEffect">
                                  <p:stCondLst>
                                    <p:cond delay="0"/>
                                  </p:stCondLst>
                                  <p:childTnLst>
                                    <p:animRot by="21600000">
                                      <p:cBhvr>
                                        <p:cTn id="184" dur="3000" fill="hold"/>
                                        <p:tgtEl>
                                          <p:spTgt spid="20"/>
                                        </p:tgtEl>
                                        <p:attrNameLst>
                                          <p:attrName>r</p:attrName>
                                        </p:attrNameLst>
                                      </p:cBhvr>
                                    </p:animRot>
                                  </p:childTnLst>
                                </p:cTn>
                              </p:par>
                              <p:par>
                                <p:cTn id="185" presetID="8" presetClass="emph" presetSubtype="0" fill="hold" grpId="3" nodeType="withEffect">
                                  <p:stCondLst>
                                    <p:cond delay="0"/>
                                  </p:stCondLst>
                                  <p:childTnLst>
                                    <p:animRot by="-21600000">
                                      <p:cBhvr>
                                        <p:cTn id="186" dur="3000" fill="hold"/>
                                        <p:tgtEl>
                                          <p:spTgt spid="6"/>
                                        </p:tgtEl>
                                        <p:attrNameLst>
                                          <p:attrName>r</p:attrName>
                                        </p:attrNameLst>
                                      </p:cBhvr>
                                    </p:animRot>
                                  </p:childTnLst>
                                </p:cTn>
                              </p:par>
                              <p:par>
                                <p:cTn id="187" presetID="8" presetClass="emph" presetSubtype="0" fill="hold" grpId="3" nodeType="withEffect">
                                  <p:stCondLst>
                                    <p:cond delay="0"/>
                                  </p:stCondLst>
                                  <p:childTnLst>
                                    <p:animRot by="-21600000">
                                      <p:cBhvr>
                                        <p:cTn id="188" dur="3000" fill="hold"/>
                                        <p:tgtEl>
                                          <p:spTgt spid="8"/>
                                        </p:tgtEl>
                                        <p:attrNameLst>
                                          <p:attrName>r</p:attrName>
                                        </p:attrNameLst>
                                      </p:cBhvr>
                                    </p:animRot>
                                  </p:childTnLst>
                                </p:cTn>
                              </p:par>
                              <p:par>
                                <p:cTn id="189" presetID="8" presetClass="emph" presetSubtype="0" fill="hold" grpId="3" nodeType="withEffect">
                                  <p:stCondLst>
                                    <p:cond delay="0"/>
                                  </p:stCondLst>
                                  <p:childTnLst>
                                    <p:animRot by="-21600000">
                                      <p:cBhvr>
                                        <p:cTn id="190" dur="3000" fill="hold"/>
                                        <p:tgtEl>
                                          <p:spTgt spid="10"/>
                                        </p:tgtEl>
                                        <p:attrNameLst>
                                          <p:attrName>r</p:attrName>
                                        </p:attrNameLst>
                                      </p:cBhvr>
                                    </p:animRot>
                                  </p:childTnLst>
                                </p:cTn>
                              </p:par>
                              <p:par>
                                <p:cTn id="191" presetID="8" presetClass="emph" presetSubtype="0" fill="hold" grpId="3" nodeType="withEffect">
                                  <p:stCondLst>
                                    <p:cond delay="0"/>
                                  </p:stCondLst>
                                  <p:childTnLst>
                                    <p:animRot by="-21600000">
                                      <p:cBhvr>
                                        <p:cTn id="192" dur="3000" fill="hold"/>
                                        <p:tgtEl>
                                          <p:spTgt spid="14"/>
                                        </p:tgtEl>
                                        <p:attrNameLst>
                                          <p:attrName>r</p:attrName>
                                        </p:attrNameLst>
                                      </p:cBhvr>
                                    </p:animRot>
                                  </p:childTnLst>
                                </p:cTn>
                              </p:par>
                              <p:par>
                                <p:cTn id="193" presetID="8" presetClass="emph" presetSubtype="0" fill="hold" grpId="3" nodeType="withEffect">
                                  <p:stCondLst>
                                    <p:cond delay="0"/>
                                  </p:stCondLst>
                                  <p:childTnLst>
                                    <p:animRot by="-21600000">
                                      <p:cBhvr>
                                        <p:cTn id="194" dur="3000" fill="hold"/>
                                        <p:tgtEl>
                                          <p:spTgt spid="15"/>
                                        </p:tgtEl>
                                        <p:attrNameLst>
                                          <p:attrName>r</p:attrName>
                                        </p:attrNameLst>
                                      </p:cBhvr>
                                    </p:animRot>
                                  </p:childTnLst>
                                </p:cTn>
                              </p:par>
                              <p:par>
                                <p:cTn id="195" presetID="8" presetClass="emph" presetSubtype="0" fill="hold" grpId="3" nodeType="withEffect">
                                  <p:stCondLst>
                                    <p:cond delay="0"/>
                                  </p:stCondLst>
                                  <p:childTnLst>
                                    <p:animRot by="-21600000">
                                      <p:cBhvr>
                                        <p:cTn id="196" dur="3000" fill="hold"/>
                                        <p:tgtEl>
                                          <p:spTgt spid="16"/>
                                        </p:tgtEl>
                                        <p:attrNameLst>
                                          <p:attrName>r</p:attrName>
                                        </p:attrNameLst>
                                      </p:cBhvr>
                                    </p:animRot>
                                  </p:childTnLst>
                                </p:cTn>
                              </p:par>
                              <p:par>
                                <p:cTn id="197" presetID="8" presetClass="emph" presetSubtype="0" fill="hold" grpId="3" nodeType="withEffect">
                                  <p:stCondLst>
                                    <p:cond delay="0"/>
                                  </p:stCondLst>
                                  <p:childTnLst>
                                    <p:animRot by="-21600000">
                                      <p:cBhvr>
                                        <p:cTn id="198" dur="3000" fill="hold"/>
                                        <p:tgtEl>
                                          <p:spTgt spid="17"/>
                                        </p:tgtEl>
                                        <p:attrNameLst>
                                          <p:attrName>r</p:attrName>
                                        </p:attrNameLst>
                                      </p:cBhvr>
                                    </p:animRot>
                                  </p:childTnLst>
                                </p:cTn>
                              </p:par>
                              <p:par>
                                <p:cTn id="199" presetID="8" presetClass="emph" presetSubtype="0" fill="hold" grpId="3" nodeType="withEffect">
                                  <p:stCondLst>
                                    <p:cond delay="0"/>
                                  </p:stCondLst>
                                  <p:childTnLst>
                                    <p:animRot by="-21600000">
                                      <p:cBhvr>
                                        <p:cTn id="200" dur="3000" fill="hold"/>
                                        <p:tgtEl>
                                          <p:spTgt spid="18"/>
                                        </p:tgtEl>
                                        <p:attrNameLst>
                                          <p:attrName>r</p:attrName>
                                        </p:attrNameLst>
                                      </p:cBhvr>
                                    </p:animRot>
                                  </p:childTnLst>
                                </p:cTn>
                              </p:par>
                              <p:par>
                                <p:cTn id="201" presetID="2" presetClass="entr" presetSubtype="1" fill="hold" nodeType="withEffect">
                                  <p:stCondLst>
                                    <p:cond delay="0"/>
                                  </p:stCondLst>
                                  <p:childTnLst>
                                    <p:set>
                                      <p:cBhvr>
                                        <p:cTn id="202" dur="1" fill="hold">
                                          <p:stCondLst>
                                            <p:cond delay="0"/>
                                          </p:stCondLst>
                                        </p:cTn>
                                        <p:tgtEl>
                                          <p:spTgt spid="4"/>
                                        </p:tgtEl>
                                        <p:attrNameLst>
                                          <p:attrName>style.visibility</p:attrName>
                                        </p:attrNameLst>
                                      </p:cBhvr>
                                      <p:to>
                                        <p:strVal val="visible"/>
                                      </p:to>
                                    </p:set>
                                    <p:anim calcmode="lin" valueType="num">
                                      <p:cBhvr additive="base">
                                        <p:cTn id="203" dur="3000" fill="hold"/>
                                        <p:tgtEl>
                                          <p:spTgt spid="4"/>
                                        </p:tgtEl>
                                        <p:attrNameLst>
                                          <p:attrName>ppt_x</p:attrName>
                                        </p:attrNameLst>
                                      </p:cBhvr>
                                      <p:tavLst>
                                        <p:tav tm="0">
                                          <p:val>
                                            <p:strVal val="#ppt_x"/>
                                          </p:val>
                                        </p:tav>
                                        <p:tav tm="100000">
                                          <p:val>
                                            <p:strVal val="#ppt_x"/>
                                          </p:val>
                                        </p:tav>
                                      </p:tavLst>
                                    </p:anim>
                                    <p:anim calcmode="lin" valueType="num">
                                      <p:cBhvr additive="base">
                                        <p:cTn id="204" dur="3000" fill="hold"/>
                                        <p:tgtEl>
                                          <p:spTgt spid="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P spid="18" grpId="1" animBg="1"/>
      <p:bldP spid="18" grpId="2" animBg="1"/>
      <p:bldP spid="18" grpId="3" animBg="1"/>
      <p:bldP spid="19" grpId="0" animBg="1"/>
      <p:bldP spid="19" grpId="1" animBg="1"/>
      <p:bldP spid="19" grpId="2" animBg="1"/>
      <p:bldP spid="19" grpId="3" animBg="1"/>
      <p:bldP spid="20" grpId="0" animBg="1"/>
      <p:bldP spid="20" grpId="1" animBg="1"/>
      <p:bldP spid="20" grpId="2" animBg="1"/>
      <p:bldP spid="20" grpId="3" animBg="1"/>
      <p:bldP spid="21" grpId="0" animBg="1"/>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chemeClr val="tx2">
                  <a:lumMod val="50000"/>
                </a:schemeClr>
              </a:gs>
              <a:gs pos="50000">
                <a:schemeClr val="accent5">
                  <a:lumMod val="50000"/>
                  <a:shade val="67500"/>
                  <a:satMod val="115000"/>
                </a:schemeClr>
              </a:gs>
              <a:gs pos="100000">
                <a:schemeClr val="accent5">
                  <a:lumMod val="50000"/>
                  <a:shade val="100000"/>
                  <a:satMod val="115000"/>
                </a:schemeClr>
              </a:gs>
            </a:gsLst>
            <a:path path="circle">
              <a:fillToRect l="50000" t="50000" r="50000" b="50000"/>
            </a:path>
            <a:tileRect/>
          </a:gradFill>
        </p:spPr>
        <p:txBody>
          <a:bodyPr/>
          <a:lstStyle/>
          <a:p>
            <a:endParaRPr lang="es-ES" dirty="0"/>
          </a:p>
        </p:txBody>
      </p:sp>
      <p:pic>
        <p:nvPicPr>
          <p:cNvPr id="4" name="3 Imagen" descr="2048 (27).jpg"/>
          <p:cNvPicPr>
            <a:picLocks noChangeAspect="1"/>
          </p:cNvPicPr>
          <p:nvPr/>
        </p:nvPicPr>
        <p:blipFill>
          <a:blip r:embed="rId2"/>
          <a:stretch>
            <a:fillRect/>
          </a:stretch>
        </p:blipFill>
        <p:spPr>
          <a:xfrm>
            <a:off x="0" y="0"/>
            <a:ext cx="9144000" cy="6851309"/>
          </a:xfrm>
          <a:prstGeom prst="rect">
            <a:avLst/>
          </a:prstGeom>
        </p:spPr>
      </p:pic>
      <p:sp>
        <p:nvSpPr>
          <p:cNvPr id="5" name="4 Rectángulo"/>
          <p:cNvSpPr/>
          <p:nvPr/>
        </p:nvSpPr>
        <p:spPr>
          <a:xfrm rot="2723154">
            <a:off x="2690602" y="212050"/>
            <a:ext cx="714380" cy="3643338"/>
          </a:xfrm>
          <a:prstGeom prst="rect">
            <a:avLst/>
          </a:prstGeom>
          <a:gradFill flip="none" rotWithShape="1">
            <a:gsLst>
              <a:gs pos="0">
                <a:schemeClr val="tx2">
                  <a:lumMod val="90000"/>
                </a:schemeClr>
              </a:gs>
              <a:gs pos="50000">
                <a:schemeClr val="tx2">
                  <a:lumMod val="25000"/>
                  <a:shade val="67500"/>
                  <a:satMod val="115000"/>
                </a:schemeClr>
              </a:gs>
              <a:gs pos="100000">
                <a:schemeClr val="tx2">
                  <a:lumMod val="25000"/>
                  <a:shade val="100000"/>
                  <a:satMod val="115000"/>
                </a:schemeClr>
              </a:gs>
            </a:gsLst>
            <a:lin ang="0" scaled="1"/>
            <a:tileRect/>
          </a:gra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rot="2704437">
            <a:off x="5756831" y="3218118"/>
            <a:ext cx="714380" cy="3643338"/>
          </a:xfrm>
          <a:prstGeom prst="rect">
            <a:avLst/>
          </a:prstGeom>
          <a:gradFill flip="none" rotWithShape="1">
            <a:gsLst>
              <a:gs pos="0">
                <a:schemeClr val="tx2">
                  <a:lumMod val="90000"/>
                </a:schemeClr>
              </a:gs>
              <a:gs pos="50000">
                <a:schemeClr val="tx2">
                  <a:lumMod val="25000"/>
                  <a:shade val="67500"/>
                  <a:satMod val="115000"/>
                </a:schemeClr>
              </a:gs>
              <a:gs pos="100000">
                <a:schemeClr val="tx2">
                  <a:lumMod val="25000"/>
                  <a:shade val="100000"/>
                  <a:satMod val="115000"/>
                </a:schemeClr>
              </a:gs>
            </a:gsLst>
            <a:lin ang="10800000" scaled="1"/>
            <a:tileRect/>
          </a:gra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rot="8003982">
            <a:off x="5783814" y="189538"/>
            <a:ext cx="714380" cy="3643338"/>
          </a:xfrm>
          <a:prstGeom prst="rect">
            <a:avLst/>
          </a:prstGeom>
          <a:gradFill flip="none" rotWithShape="1">
            <a:gsLst>
              <a:gs pos="0">
                <a:schemeClr val="tx2">
                  <a:lumMod val="90000"/>
                </a:schemeClr>
              </a:gs>
              <a:gs pos="50000">
                <a:schemeClr val="tx2">
                  <a:lumMod val="25000"/>
                  <a:shade val="67500"/>
                  <a:satMod val="115000"/>
                </a:schemeClr>
              </a:gs>
              <a:gs pos="100000">
                <a:schemeClr val="tx2">
                  <a:lumMod val="25000"/>
                  <a:shade val="100000"/>
                  <a:satMod val="115000"/>
                </a:schemeClr>
              </a:gs>
            </a:gsLst>
            <a:lin ang="0" scaled="1"/>
            <a:tileRect/>
          </a:gra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rot="8126400">
            <a:off x="2675663" y="3227362"/>
            <a:ext cx="714380" cy="3643338"/>
          </a:xfrm>
          <a:prstGeom prst="rect">
            <a:avLst/>
          </a:prstGeom>
          <a:gradFill flip="none" rotWithShape="1">
            <a:gsLst>
              <a:gs pos="0">
                <a:schemeClr val="tx2">
                  <a:lumMod val="90000"/>
                </a:schemeClr>
              </a:gs>
              <a:gs pos="50000">
                <a:schemeClr val="tx2">
                  <a:lumMod val="25000"/>
                  <a:shade val="67500"/>
                  <a:satMod val="115000"/>
                </a:schemeClr>
              </a:gs>
              <a:gs pos="100000">
                <a:schemeClr val="tx2">
                  <a:lumMod val="25000"/>
                  <a:shade val="100000"/>
                  <a:satMod val="115000"/>
                </a:schemeClr>
              </a:gs>
            </a:gsLst>
            <a:lin ang="10800000" scaled="1"/>
            <a:tileRect/>
          </a:gra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rot="2723154">
            <a:off x="2956065" y="840090"/>
            <a:ext cx="714380" cy="2783499"/>
          </a:xfrm>
          <a:prstGeom prst="rect">
            <a:avLst/>
          </a:prstGeom>
          <a:gradFill flip="none" rotWithShape="1">
            <a:gsLst>
              <a:gs pos="0">
                <a:schemeClr val="tx2">
                  <a:lumMod val="90000"/>
                </a:schemeClr>
              </a:gs>
              <a:gs pos="50000">
                <a:schemeClr val="tx2">
                  <a:lumMod val="25000"/>
                  <a:shade val="67500"/>
                  <a:satMod val="115000"/>
                </a:schemeClr>
              </a:gs>
              <a:gs pos="100000">
                <a:schemeClr val="tx2">
                  <a:lumMod val="25000"/>
                  <a:shade val="100000"/>
                  <a:satMod val="115000"/>
                </a:schemeClr>
              </a:gs>
            </a:gsLst>
            <a:lin ang="0" scaled="1"/>
            <a:tileRect/>
          </a:gra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rot="8003982">
            <a:off x="5505718" y="809374"/>
            <a:ext cx="714380" cy="2877842"/>
          </a:xfrm>
          <a:prstGeom prst="rect">
            <a:avLst/>
          </a:prstGeom>
          <a:gradFill flip="none" rotWithShape="1">
            <a:gsLst>
              <a:gs pos="0">
                <a:schemeClr val="tx2">
                  <a:lumMod val="90000"/>
                </a:schemeClr>
              </a:gs>
              <a:gs pos="50000">
                <a:schemeClr val="tx2">
                  <a:lumMod val="25000"/>
                  <a:shade val="67500"/>
                  <a:satMod val="115000"/>
                </a:schemeClr>
              </a:gs>
              <a:gs pos="100000">
                <a:schemeClr val="tx2">
                  <a:lumMod val="25000"/>
                  <a:shade val="100000"/>
                  <a:satMod val="115000"/>
                </a:schemeClr>
              </a:gs>
            </a:gsLst>
            <a:lin ang="0" scaled="1"/>
            <a:tileRect/>
          </a:gra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rot="8126400">
            <a:off x="2995706" y="3187516"/>
            <a:ext cx="714380" cy="2926572"/>
          </a:xfrm>
          <a:prstGeom prst="rect">
            <a:avLst/>
          </a:prstGeom>
          <a:gradFill flip="none" rotWithShape="1">
            <a:gsLst>
              <a:gs pos="0">
                <a:schemeClr val="tx2">
                  <a:lumMod val="90000"/>
                </a:schemeClr>
              </a:gs>
              <a:gs pos="50000">
                <a:schemeClr val="tx2">
                  <a:lumMod val="25000"/>
                  <a:shade val="67500"/>
                  <a:satMod val="115000"/>
                </a:schemeClr>
              </a:gs>
              <a:gs pos="100000">
                <a:schemeClr val="tx2">
                  <a:lumMod val="25000"/>
                  <a:shade val="100000"/>
                  <a:satMod val="115000"/>
                </a:schemeClr>
              </a:gs>
            </a:gsLst>
            <a:lin ang="10800000" scaled="1"/>
            <a:tileRect/>
          </a:gra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rot="2704437">
            <a:off x="5514750" y="3175699"/>
            <a:ext cx="714380" cy="2959509"/>
          </a:xfrm>
          <a:prstGeom prst="rect">
            <a:avLst/>
          </a:prstGeom>
          <a:gradFill flip="none" rotWithShape="1">
            <a:gsLst>
              <a:gs pos="0">
                <a:schemeClr val="tx2">
                  <a:lumMod val="90000"/>
                </a:schemeClr>
              </a:gs>
              <a:gs pos="50000">
                <a:schemeClr val="tx2">
                  <a:lumMod val="25000"/>
                  <a:shade val="67500"/>
                  <a:satMod val="115000"/>
                </a:schemeClr>
              </a:gs>
              <a:gs pos="100000">
                <a:schemeClr val="tx2">
                  <a:lumMod val="25000"/>
                  <a:shade val="100000"/>
                  <a:satMod val="115000"/>
                </a:schemeClr>
              </a:gs>
            </a:gsLst>
            <a:lin ang="10800000" scaled="1"/>
            <a:tileRect/>
          </a:gra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rot="2723154">
            <a:off x="3281360" y="1514551"/>
            <a:ext cx="714380" cy="2091753"/>
          </a:xfrm>
          <a:prstGeom prst="rect">
            <a:avLst/>
          </a:prstGeom>
          <a:gradFill flip="none" rotWithShape="1">
            <a:gsLst>
              <a:gs pos="0">
                <a:schemeClr val="tx2">
                  <a:lumMod val="90000"/>
                </a:schemeClr>
              </a:gs>
              <a:gs pos="50000">
                <a:schemeClr val="tx2">
                  <a:lumMod val="25000"/>
                  <a:shade val="67500"/>
                  <a:satMod val="115000"/>
                </a:schemeClr>
              </a:gs>
              <a:gs pos="100000">
                <a:schemeClr val="tx2">
                  <a:lumMod val="25000"/>
                  <a:shade val="100000"/>
                  <a:satMod val="115000"/>
                </a:schemeClr>
              </a:gs>
            </a:gsLst>
            <a:lin ang="0" scaled="1"/>
            <a:tileRect/>
          </a:gra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rot="8003982">
            <a:off x="5230045" y="1428163"/>
            <a:ext cx="714380" cy="2119013"/>
          </a:xfrm>
          <a:prstGeom prst="rect">
            <a:avLst/>
          </a:prstGeom>
          <a:gradFill flip="none" rotWithShape="1">
            <a:gsLst>
              <a:gs pos="0">
                <a:schemeClr val="tx2">
                  <a:lumMod val="90000"/>
                </a:schemeClr>
              </a:gs>
              <a:gs pos="50000">
                <a:schemeClr val="tx2">
                  <a:lumMod val="25000"/>
                  <a:shade val="67500"/>
                  <a:satMod val="115000"/>
                </a:schemeClr>
              </a:gs>
              <a:gs pos="100000">
                <a:schemeClr val="tx2">
                  <a:lumMod val="25000"/>
                  <a:shade val="100000"/>
                  <a:satMod val="115000"/>
                </a:schemeClr>
              </a:gs>
            </a:gsLst>
            <a:lin ang="0" scaled="1"/>
            <a:tileRect/>
          </a:gra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rot="2704437">
            <a:off x="5241778" y="3288971"/>
            <a:ext cx="714380" cy="2188426"/>
          </a:xfrm>
          <a:prstGeom prst="rect">
            <a:avLst/>
          </a:prstGeom>
          <a:gradFill flip="none" rotWithShape="1">
            <a:gsLst>
              <a:gs pos="0">
                <a:schemeClr val="tx2">
                  <a:lumMod val="90000"/>
                </a:schemeClr>
              </a:gs>
              <a:gs pos="50000">
                <a:schemeClr val="tx2">
                  <a:lumMod val="25000"/>
                  <a:shade val="67500"/>
                  <a:satMod val="115000"/>
                </a:schemeClr>
              </a:gs>
              <a:gs pos="100000">
                <a:schemeClr val="tx2">
                  <a:lumMod val="25000"/>
                  <a:shade val="100000"/>
                  <a:satMod val="115000"/>
                </a:schemeClr>
              </a:gs>
            </a:gsLst>
            <a:lin ang="10800000" scaled="1"/>
            <a:tileRect/>
          </a:gra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ectángulo"/>
          <p:cNvSpPr/>
          <p:nvPr/>
        </p:nvSpPr>
        <p:spPr>
          <a:xfrm rot="8126400">
            <a:off x="3337250" y="3382442"/>
            <a:ext cx="714380" cy="2067466"/>
          </a:xfrm>
          <a:prstGeom prst="rect">
            <a:avLst/>
          </a:prstGeom>
          <a:gradFill flip="none" rotWithShape="1">
            <a:gsLst>
              <a:gs pos="0">
                <a:schemeClr val="tx2">
                  <a:lumMod val="90000"/>
                </a:schemeClr>
              </a:gs>
              <a:gs pos="50000">
                <a:schemeClr val="tx2">
                  <a:lumMod val="25000"/>
                  <a:shade val="67500"/>
                  <a:satMod val="115000"/>
                </a:schemeClr>
              </a:gs>
              <a:gs pos="100000">
                <a:schemeClr val="tx2">
                  <a:lumMod val="25000"/>
                  <a:shade val="100000"/>
                  <a:satMod val="115000"/>
                </a:schemeClr>
              </a:gs>
            </a:gsLst>
            <a:lin ang="10800000" scaled="1"/>
            <a:tileRect/>
          </a:gra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a:off x="0" y="0"/>
            <a:ext cx="9358346" cy="7572404"/>
          </a:xfrm>
          <a:prstGeom prst="rect">
            <a:avLst/>
          </a:prstGeom>
          <a:gradFill flip="none" rotWithShape="1">
            <a:gsLst>
              <a:gs pos="0">
                <a:schemeClr val="tx2">
                  <a:lumMod val="50000"/>
                  <a:shade val="30000"/>
                  <a:satMod val="115000"/>
                </a:schemeClr>
              </a:gs>
              <a:gs pos="50000">
                <a:schemeClr val="tx2">
                  <a:lumMod val="50000"/>
                  <a:shade val="67500"/>
                  <a:satMod val="115000"/>
                </a:schemeClr>
              </a:gs>
              <a:gs pos="100000">
                <a:schemeClr val="tx2">
                  <a:lumMod val="50000"/>
                  <a:shade val="100000"/>
                  <a:satMod val="115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7"/>
                                        </p:tgtEl>
                                        <p:attrNameLst>
                                          <p:attrName>style.opacity</p:attrName>
                                        </p:attrNameLst>
                                      </p:cBhvr>
                                      <p:to>
                                        <p:strVal val="0"/>
                                      </p:to>
                                    </p:set>
                                    <p:animEffect filter="image" prLst="opacity: 0">
                                      <p:cBhvr rctx="IE">
                                        <p:cTn id="7" dur="indefinite"/>
                                        <p:tgtEl>
                                          <p:spTgt spid="17"/>
                                        </p:tgtEl>
                                      </p:cBhvr>
                                    </p:animEffect>
                                  </p:childTnLst>
                                </p:cTn>
                              </p:par>
                              <p:par>
                                <p:cTn id="8" presetID="13" presetClass="entr" presetSubtype="16" fill="hold" grpId="4"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plus(in)">
                                      <p:cBhvr>
                                        <p:cTn id="10" dur="3000"/>
                                        <p:tgtEl>
                                          <p:spTgt spid="5"/>
                                        </p:tgtEl>
                                      </p:cBhvr>
                                    </p:animEffect>
                                  </p:childTnLst>
                                </p:cTn>
                              </p:par>
                              <p:par>
                                <p:cTn id="11" presetID="13" presetClass="entr" presetSubtype="16" fill="hold" grpId="4" nodeType="with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plus(in)">
                                      <p:cBhvr>
                                        <p:cTn id="13" dur="3000"/>
                                        <p:tgtEl>
                                          <p:spTgt spid="6"/>
                                        </p:tgtEl>
                                      </p:cBhvr>
                                    </p:animEffect>
                                  </p:childTnLst>
                                </p:cTn>
                              </p:par>
                              <p:par>
                                <p:cTn id="14" presetID="13" presetClass="entr" presetSubtype="16" fill="hold" grpId="4" nodeType="withEffect">
                                  <p:stCondLst>
                                    <p:cond delay="0"/>
                                  </p:stCondLst>
                                  <p:childTnLst>
                                    <p:set>
                                      <p:cBhvr>
                                        <p:cTn id="15" dur="1" fill="hold">
                                          <p:stCondLst>
                                            <p:cond delay="0"/>
                                          </p:stCondLst>
                                        </p:cTn>
                                        <p:tgtEl>
                                          <p:spTgt spid="7"/>
                                        </p:tgtEl>
                                        <p:attrNameLst>
                                          <p:attrName>style.visibility</p:attrName>
                                        </p:attrNameLst>
                                      </p:cBhvr>
                                      <p:to>
                                        <p:strVal val="visible"/>
                                      </p:to>
                                    </p:set>
                                    <p:animEffect transition="in" filter="plus(in)">
                                      <p:cBhvr>
                                        <p:cTn id="16" dur="3000"/>
                                        <p:tgtEl>
                                          <p:spTgt spid="7"/>
                                        </p:tgtEl>
                                      </p:cBhvr>
                                    </p:animEffect>
                                  </p:childTnLst>
                                </p:cTn>
                              </p:par>
                              <p:par>
                                <p:cTn id="17" presetID="13" presetClass="entr" presetSubtype="16" fill="hold" grpId="4" nodeType="withEffect">
                                  <p:stCondLst>
                                    <p:cond delay="0"/>
                                  </p:stCondLst>
                                  <p:childTnLst>
                                    <p:set>
                                      <p:cBhvr>
                                        <p:cTn id="18" dur="1" fill="hold">
                                          <p:stCondLst>
                                            <p:cond delay="0"/>
                                          </p:stCondLst>
                                        </p:cTn>
                                        <p:tgtEl>
                                          <p:spTgt spid="8"/>
                                        </p:tgtEl>
                                        <p:attrNameLst>
                                          <p:attrName>style.visibility</p:attrName>
                                        </p:attrNameLst>
                                      </p:cBhvr>
                                      <p:to>
                                        <p:strVal val="visible"/>
                                      </p:to>
                                    </p:set>
                                    <p:animEffect transition="in" filter="plus(in)">
                                      <p:cBhvr>
                                        <p:cTn id="19" dur="3000"/>
                                        <p:tgtEl>
                                          <p:spTgt spid="8"/>
                                        </p:tgtEl>
                                      </p:cBhvr>
                                    </p:animEffect>
                                  </p:childTnLst>
                                </p:cTn>
                              </p:par>
                              <p:par>
                                <p:cTn id="20" presetID="13" presetClass="entr" presetSubtype="16" fill="hold" grpId="4" nodeType="withEffect">
                                  <p:stCondLst>
                                    <p:cond delay="0"/>
                                  </p:stCondLst>
                                  <p:childTnLst>
                                    <p:set>
                                      <p:cBhvr>
                                        <p:cTn id="21" dur="1" fill="hold">
                                          <p:stCondLst>
                                            <p:cond delay="0"/>
                                          </p:stCondLst>
                                        </p:cTn>
                                        <p:tgtEl>
                                          <p:spTgt spid="9"/>
                                        </p:tgtEl>
                                        <p:attrNameLst>
                                          <p:attrName>style.visibility</p:attrName>
                                        </p:attrNameLst>
                                      </p:cBhvr>
                                      <p:to>
                                        <p:strVal val="visible"/>
                                      </p:to>
                                    </p:set>
                                    <p:animEffect transition="in" filter="plus(in)">
                                      <p:cBhvr>
                                        <p:cTn id="22" dur="3000"/>
                                        <p:tgtEl>
                                          <p:spTgt spid="9"/>
                                        </p:tgtEl>
                                      </p:cBhvr>
                                    </p:animEffect>
                                  </p:childTnLst>
                                </p:cTn>
                              </p:par>
                              <p:par>
                                <p:cTn id="23" presetID="13" presetClass="entr" presetSubtype="16" fill="hold" grpId="4" nodeType="withEffect">
                                  <p:stCondLst>
                                    <p:cond delay="0"/>
                                  </p:stCondLst>
                                  <p:childTnLst>
                                    <p:set>
                                      <p:cBhvr>
                                        <p:cTn id="24" dur="1" fill="hold">
                                          <p:stCondLst>
                                            <p:cond delay="0"/>
                                          </p:stCondLst>
                                        </p:cTn>
                                        <p:tgtEl>
                                          <p:spTgt spid="10"/>
                                        </p:tgtEl>
                                        <p:attrNameLst>
                                          <p:attrName>style.visibility</p:attrName>
                                        </p:attrNameLst>
                                      </p:cBhvr>
                                      <p:to>
                                        <p:strVal val="visible"/>
                                      </p:to>
                                    </p:set>
                                    <p:animEffect transition="in" filter="plus(in)">
                                      <p:cBhvr>
                                        <p:cTn id="25" dur="3000"/>
                                        <p:tgtEl>
                                          <p:spTgt spid="10"/>
                                        </p:tgtEl>
                                      </p:cBhvr>
                                    </p:animEffect>
                                  </p:childTnLst>
                                </p:cTn>
                              </p:par>
                              <p:par>
                                <p:cTn id="26" presetID="13" presetClass="entr" presetSubtype="16" fill="hold" grpId="4" nodeType="withEffect">
                                  <p:stCondLst>
                                    <p:cond delay="0"/>
                                  </p:stCondLst>
                                  <p:childTnLst>
                                    <p:set>
                                      <p:cBhvr>
                                        <p:cTn id="27" dur="1" fill="hold">
                                          <p:stCondLst>
                                            <p:cond delay="0"/>
                                          </p:stCondLst>
                                        </p:cTn>
                                        <p:tgtEl>
                                          <p:spTgt spid="11"/>
                                        </p:tgtEl>
                                        <p:attrNameLst>
                                          <p:attrName>style.visibility</p:attrName>
                                        </p:attrNameLst>
                                      </p:cBhvr>
                                      <p:to>
                                        <p:strVal val="visible"/>
                                      </p:to>
                                    </p:set>
                                    <p:animEffect transition="in" filter="plus(in)">
                                      <p:cBhvr>
                                        <p:cTn id="28" dur="3000"/>
                                        <p:tgtEl>
                                          <p:spTgt spid="11"/>
                                        </p:tgtEl>
                                      </p:cBhvr>
                                    </p:animEffect>
                                  </p:childTnLst>
                                </p:cTn>
                              </p:par>
                              <p:par>
                                <p:cTn id="29" presetID="13" presetClass="entr" presetSubtype="16" fill="hold" grpId="4" nodeType="withEffect">
                                  <p:stCondLst>
                                    <p:cond delay="0"/>
                                  </p:stCondLst>
                                  <p:childTnLst>
                                    <p:set>
                                      <p:cBhvr>
                                        <p:cTn id="30" dur="1" fill="hold">
                                          <p:stCondLst>
                                            <p:cond delay="0"/>
                                          </p:stCondLst>
                                        </p:cTn>
                                        <p:tgtEl>
                                          <p:spTgt spid="12"/>
                                        </p:tgtEl>
                                        <p:attrNameLst>
                                          <p:attrName>style.visibility</p:attrName>
                                        </p:attrNameLst>
                                      </p:cBhvr>
                                      <p:to>
                                        <p:strVal val="visible"/>
                                      </p:to>
                                    </p:set>
                                    <p:animEffect transition="in" filter="plus(in)">
                                      <p:cBhvr>
                                        <p:cTn id="31" dur="3000"/>
                                        <p:tgtEl>
                                          <p:spTgt spid="12"/>
                                        </p:tgtEl>
                                      </p:cBhvr>
                                    </p:animEffect>
                                  </p:childTnLst>
                                </p:cTn>
                              </p:par>
                              <p:par>
                                <p:cTn id="32" presetID="13" presetClass="entr" presetSubtype="16" fill="hold" grpId="4" nodeType="withEffect">
                                  <p:stCondLst>
                                    <p:cond delay="0"/>
                                  </p:stCondLst>
                                  <p:childTnLst>
                                    <p:set>
                                      <p:cBhvr>
                                        <p:cTn id="33" dur="1" fill="hold">
                                          <p:stCondLst>
                                            <p:cond delay="0"/>
                                          </p:stCondLst>
                                        </p:cTn>
                                        <p:tgtEl>
                                          <p:spTgt spid="13"/>
                                        </p:tgtEl>
                                        <p:attrNameLst>
                                          <p:attrName>style.visibility</p:attrName>
                                        </p:attrNameLst>
                                      </p:cBhvr>
                                      <p:to>
                                        <p:strVal val="visible"/>
                                      </p:to>
                                    </p:set>
                                    <p:animEffect transition="in" filter="plus(in)">
                                      <p:cBhvr>
                                        <p:cTn id="34" dur="3000"/>
                                        <p:tgtEl>
                                          <p:spTgt spid="13"/>
                                        </p:tgtEl>
                                      </p:cBhvr>
                                    </p:animEffect>
                                  </p:childTnLst>
                                </p:cTn>
                              </p:par>
                              <p:par>
                                <p:cTn id="35" presetID="13" presetClass="entr" presetSubtype="16" fill="hold" grpId="4" nodeType="withEffect">
                                  <p:stCondLst>
                                    <p:cond delay="0"/>
                                  </p:stCondLst>
                                  <p:childTnLst>
                                    <p:set>
                                      <p:cBhvr>
                                        <p:cTn id="36" dur="1" fill="hold">
                                          <p:stCondLst>
                                            <p:cond delay="0"/>
                                          </p:stCondLst>
                                        </p:cTn>
                                        <p:tgtEl>
                                          <p:spTgt spid="14"/>
                                        </p:tgtEl>
                                        <p:attrNameLst>
                                          <p:attrName>style.visibility</p:attrName>
                                        </p:attrNameLst>
                                      </p:cBhvr>
                                      <p:to>
                                        <p:strVal val="visible"/>
                                      </p:to>
                                    </p:set>
                                    <p:animEffect transition="in" filter="plus(in)">
                                      <p:cBhvr>
                                        <p:cTn id="37" dur="3000"/>
                                        <p:tgtEl>
                                          <p:spTgt spid="14"/>
                                        </p:tgtEl>
                                      </p:cBhvr>
                                    </p:animEffect>
                                  </p:childTnLst>
                                </p:cTn>
                              </p:par>
                              <p:par>
                                <p:cTn id="38" presetID="13" presetClass="entr" presetSubtype="16" fill="hold" grpId="4" nodeType="withEffect">
                                  <p:stCondLst>
                                    <p:cond delay="0"/>
                                  </p:stCondLst>
                                  <p:childTnLst>
                                    <p:set>
                                      <p:cBhvr>
                                        <p:cTn id="39" dur="1" fill="hold">
                                          <p:stCondLst>
                                            <p:cond delay="0"/>
                                          </p:stCondLst>
                                        </p:cTn>
                                        <p:tgtEl>
                                          <p:spTgt spid="15"/>
                                        </p:tgtEl>
                                        <p:attrNameLst>
                                          <p:attrName>style.visibility</p:attrName>
                                        </p:attrNameLst>
                                      </p:cBhvr>
                                      <p:to>
                                        <p:strVal val="visible"/>
                                      </p:to>
                                    </p:set>
                                    <p:animEffect transition="in" filter="plus(in)">
                                      <p:cBhvr>
                                        <p:cTn id="40" dur="3000"/>
                                        <p:tgtEl>
                                          <p:spTgt spid="15"/>
                                        </p:tgtEl>
                                      </p:cBhvr>
                                    </p:animEffect>
                                  </p:childTnLst>
                                </p:cTn>
                              </p:par>
                              <p:par>
                                <p:cTn id="41" presetID="13" presetClass="entr" presetSubtype="16" fill="hold" grpId="4" nodeType="withEffect">
                                  <p:stCondLst>
                                    <p:cond delay="0"/>
                                  </p:stCondLst>
                                  <p:childTnLst>
                                    <p:set>
                                      <p:cBhvr>
                                        <p:cTn id="42" dur="1" fill="hold">
                                          <p:stCondLst>
                                            <p:cond delay="0"/>
                                          </p:stCondLst>
                                        </p:cTn>
                                        <p:tgtEl>
                                          <p:spTgt spid="16"/>
                                        </p:tgtEl>
                                        <p:attrNameLst>
                                          <p:attrName>style.visibility</p:attrName>
                                        </p:attrNameLst>
                                      </p:cBhvr>
                                      <p:to>
                                        <p:strVal val="visible"/>
                                      </p:to>
                                    </p:set>
                                    <p:animEffect transition="in" filter="plus(in)">
                                      <p:cBhvr>
                                        <p:cTn id="43" dur="3000"/>
                                        <p:tgtEl>
                                          <p:spTgt spid="16"/>
                                        </p:tgtEl>
                                      </p:cBhvr>
                                    </p:animEffect>
                                  </p:childTnLst>
                                </p:cTn>
                              </p:par>
                              <p:par>
                                <p:cTn id="44" presetID="3" presetClass="entr" presetSubtype="10" fill="hold" grpId="0" nodeType="withEffect">
                                  <p:stCondLst>
                                    <p:cond delay="0"/>
                                  </p:stCondLst>
                                  <p:childTnLst>
                                    <p:set>
                                      <p:cBhvr>
                                        <p:cTn id="45" dur="1" fill="hold">
                                          <p:stCondLst>
                                            <p:cond delay="0"/>
                                          </p:stCondLst>
                                        </p:cTn>
                                        <p:tgtEl>
                                          <p:spTgt spid="5"/>
                                        </p:tgtEl>
                                        <p:attrNameLst>
                                          <p:attrName>style.visibility</p:attrName>
                                        </p:attrNameLst>
                                      </p:cBhvr>
                                      <p:to>
                                        <p:strVal val="visible"/>
                                      </p:to>
                                    </p:set>
                                    <p:animEffect transition="in" filter="blinds(horizontal)">
                                      <p:cBhvr>
                                        <p:cTn id="46" dur="3000"/>
                                        <p:tgtEl>
                                          <p:spTgt spid="5"/>
                                        </p:tgtEl>
                                      </p:cBhvr>
                                    </p:animEffect>
                                  </p:childTnLst>
                                </p:cTn>
                              </p:par>
                              <p:par>
                                <p:cTn id="47" presetID="3" presetClass="entr" presetSubtype="10" fill="hold" grpId="0" nodeType="withEffect">
                                  <p:stCondLst>
                                    <p:cond delay="0"/>
                                  </p:stCondLst>
                                  <p:childTnLst>
                                    <p:set>
                                      <p:cBhvr>
                                        <p:cTn id="48" dur="1" fill="hold">
                                          <p:stCondLst>
                                            <p:cond delay="0"/>
                                          </p:stCondLst>
                                        </p:cTn>
                                        <p:tgtEl>
                                          <p:spTgt spid="6"/>
                                        </p:tgtEl>
                                        <p:attrNameLst>
                                          <p:attrName>style.visibility</p:attrName>
                                        </p:attrNameLst>
                                      </p:cBhvr>
                                      <p:to>
                                        <p:strVal val="visible"/>
                                      </p:to>
                                    </p:set>
                                    <p:animEffect transition="in" filter="blinds(horizontal)">
                                      <p:cBhvr>
                                        <p:cTn id="49" dur="3000"/>
                                        <p:tgtEl>
                                          <p:spTgt spid="6"/>
                                        </p:tgtEl>
                                      </p:cBhvr>
                                    </p:animEffect>
                                  </p:childTnLst>
                                </p:cTn>
                              </p:par>
                              <p:par>
                                <p:cTn id="50" presetID="3" presetClass="entr" presetSubtype="10" fill="hold" grpId="0" nodeType="withEffect">
                                  <p:stCondLst>
                                    <p:cond delay="0"/>
                                  </p:stCondLst>
                                  <p:childTnLst>
                                    <p:set>
                                      <p:cBhvr>
                                        <p:cTn id="51" dur="1" fill="hold">
                                          <p:stCondLst>
                                            <p:cond delay="0"/>
                                          </p:stCondLst>
                                        </p:cTn>
                                        <p:tgtEl>
                                          <p:spTgt spid="7"/>
                                        </p:tgtEl>
                                        <p:attrNameLst>
                                          <p:attrName>style.visibility</p:attrName>
                                        </p:attrNameLst>
                                      </p:cBhvr>
                                      <p:to>
                                        <p:strVal val="visible"/>
                                      </p:to>
                                    </p:set>
                                    <p:animEffect transition="in" filter="blinds(horizontal)">
                                      <p:cBhvr>
                                        <p:cTn id="52" dur="3000"/>
                                        <p:tgtEl>
                                          <p:spTgt spid="7"/>
                                        </p:tgtEl>
                                      </p:cBhvr>
                                    </p:animEffect>
                                  </p:childTnLst>
                                </p:cTn>
                              </p:par>
                              <p:par>
                                <p:cTn id="53" presetID="3" presetClass="entr" presetSubtype="10" fill="hold" grpId="0" nodeType="withEffect">
                                  <p:stCondLst>
                                    <p:cond delay="0"/>
                                  </p:stCondLst>
                                  <p:childTnLst>
                                    <p:set>
                                      <p:cBhvr>
                                        <p:cTn id="54" dur="1" fill="hold">
                                          <p:stCondLst>
                                            <p:cond delay="0"/>
                                          </p:stCondLst>
                                        </p:cTn>
                                        <p:tgtEl>
                                          <p:spTgt spid="8"/>
                                        </p:tgtEl>
                                        <p:attrNameLst>
                                          <p:attrName>style.visibility</p:attrName>
                                        </p:attrNameLst>
                                      </p:cBhvr>
                                      <p:to>
                                        <p:strVal val="visible"/>
                                      </p:to>
                                    </p:set>
                                    <p:animEffect transition="in" filter="blinds(horizontal)">
                                      <p:cBhvr>
                                        <p:cTn id="55" dur="3000"/>
                                        <p:tgtEl>
                                          <p:spTgt spid="8"/>
                                        </p:tgtEl>
                                      </p:cBhvr>
                                    </p:animEffect>
                                  </p:childTnLst>
                                </p:cTn>
                              </p:par>
                              <p:par>
                                <p:cTn id="56" presetID="2" presetClass="entr" presetSubtype="6" fill="hold" grpId="1" nodeType="withEffect">
                                  <p:stCondLst>
                                    <p:cond delay="0"/>
                                  </p:stCondLst>
                                  <p:childTnLst>
                                    <p:set>
                                      <p:cBhvr>
                                        <p:cTn id="57" dur="1" fill="hold">
                                          <p:stCondLst>
                                            <p:cond delay="0"/>
                                          </p:stCondLst>
                                        </p:cTn>
                                        <p:tgtEl>
                                          <p:spTgt spid="5"/>
                                        </p:tgtEl>
                                        <p:attrNameLst>
                                          <p:attrName>style.visibility</p:attrName>
                                        </p:attrNameLst>
                                      </p:cBhvr>
                                      <p:to>
                                        <p:strVal val="visible"/>
                                      </p:to>
                                    </p:set>
                                    <p:anim calcmode="lin" valueType="num">
                                      <p:cBhvr additive="base">
                                        <p:cTn id="58" dur="3000" fill="hold"/>
                                        <p:tgtEl>
                                          <p:spTgt spid="5"/>
                                        </p:tgtEl>
                                        <p:attrNameLst>
                                          <p:attrName>ppt_x</p:attrName>
                                        </p:attrNameLst>
                                      </p:cBhvr>
                                      <p:tavLst>
                                        <p:tav tm="0">
                                          <p:val>
                                            <p:strVal val="1+#ppt_w/2"/>
                                          </p:val>
                                        </p:tav>
                                        <p:tav tm="100000">
                                          <p:val>
                                            <p:strVal val="#ppt_x"/>
                                          </p:val>
                                        </p:tav>
                                      </p:tavLst>
                                    </p:anim>
                                    <p:anim calcmode="lin" valueType="num">
                                      <p:cBhvr additive="base">
                                        <p:cTn id="59" dur="3000" fill="hold"/>
                                        <p:tgtEl>
                                          <p:spTgt spid="5"/>
                                        </p:tgtEl>
                                        <p:attrNameLst>
                                          <p:attrName>ppt_y</p:attrName>
                                        </p:attrNameLst>
                                      </p:cBhvr>
                                      <p:tavLst>
                                        <p:tav tm="0">
                                          <p:val>
                                            <p:strVal val="1+#ppt_h/2"/>
                                          </p:val>
                                        </p:tav>
                                        <p:tav tm="100000">
                                          <p:val>
                                            <p:strVal val="#ppt_y"/>
                                          </p:val>
                                        </p:tav>
                                      </p:tavLst>
                                    </p:anim>
                                  </p:childTnLst>
                                </p:cTn>
                              </p:par>
                              <p:par>
                                <p:cTn id="60" presetID="2" presetClass="entr" presetSubtype="9" fill="hold" grpId="1" nodeType="withEffect">
                                  <p:stCondLst>
                                    <p:cond delay="0"/>
                                  </p:stCondLst>
                                  <p:childTnLst>
                                    <p:set>
                                      <p:cBhvr>
                                        <p:cTn id="61" dur="1" fill="hold">
                                          <p:stCondLst>
                                            <p:cond delay="0"/>
                                          </p:stCondLst>
                                        </p:cTn>
                                        <p:tgtEl>
                                          <p:spTgt spid="6"/>
                                        </p:tgtEl>
                                        <p:attrNameLst>
                                          <p:attrName>style.visibility</p:attrName>
                                        </p:attrNameLst>
                                      </p:cBhvr>
                                      <p:to>
                                        <p:strVal val="visible"/>
                                      </p:to>
                                    </p:set>
                                    <p:anim calcmode="lin" valueType="num">
                                      <p:cBhvr additive="base">
                                        <p:cTn id="62" dur="3000" fill="hold"/>
                                        <p:tgtEl>
                                          <p:spTgt spid="6"/>
                                        </p:tgtEl>
                                        <p:attrNameLst>
                                          <p:attrName>ppt_x</p:attrName>
                                        </p:attrNameLst>
                                      </p:cBhvr>
                                      <p:tavLst>
                                        <p:tav tm="0">
                                          <p:val>
                                            <p:strVal val="0-#ppt_w/2"/>
                                          </p:val>
                                        </p:tav>
                                        <p:tav tm="100000">
                                          <p:val>
                                            <p:strVal val="#ppt_x"/>
                                          </p:val>
                                        </p:tav>
                                      </p:tavLst>
                                    </p:anim>
                                    <p:anim calcmode="lin" valueType="num">
                                      <p:cBhvr additive="base">
                                        <p:cTn id="63" dur="3000" fill="hold"/>
                                        <p:tgtEl>
                                          <p:spTgt spid="6"/>
                                        </p:tgtEl>
                                        <p:attrNameLst>
                                          <p:attrName>ppt_y</p:attrName>
                                        </p:attrNameLst>
                                      </p:cBhvr>
                                      <p:tavLst>
                                        <p:tav tm="0">
                                          <p:val>
                                            <p:strVal val="0-#ppt_h/2"/>
                                          </p:val>
                                        </p:tav>
                                        <p:tav tm="100000">
                                          <p:val>
                                            <p:strVal val="#ppt_y"/>
                                          </p:val>
                                        </p:tav>
                                      </p:tavLst>
                                    </p:anim>
                                  </p:childTnLst>
                                </p:cTn>
                              </p:par>
                              <p:par>
                                <p:cTn id="64" presetID="2" presetClass="entr" presetSubtype="12" fill="hold" grpId="1" nodeType="withEffect">
                                  <p:stCondLst>
                                    <p:cond delay="0"/>
                                  </p:stCondLst>
                                  <p:childTnLst>
                                    <p:set>
                                      <p:cBhvr>
                                        <p:cTn id="65" dur="1" fill="hold">
                                          <p:stCondLst>
                                            <p:cond delay="0"/>
                                          </p:stCondLst>
                                        </p:cTn>
                                        <p:tgtEl>
                                          <p:spTgt spid="7"/>
                                        </p:tgtEl>
                                        <p:attrNameLst>
                                          <p:attrName>style.visibility</p:attrName>
                                        </p:attrNameLst>
                                      </p:cBhvr>
                                      <p:to>
                                        <p:strVal val="visible"/>
                                      </p:to>
                                    </p:set>
                                    <p:anim calcmode="lin" valueType="num">
                                      <p:cBhvr additive="base">
                                        <p:cTn id="66" dur="3000" fill="hold"/>
                                        <p:tgtEl>
                                          <p:spTgt spid="7"/>
                                        </p:tgtEl>
                                        <p:attrNameLst>
                                          <p:attrName>ppt_x</p:attrName>
                                        </p:attrNameLst>
                                      </p:cBhvr>
                                      <p:tavLst>
                                        <p:tav tm="0">
                                          <p:val>
                                            <p:strVal val="0-#ppt_w/2"/>
                                          </p:val>
                                        </p:tav>
                                        <p:tav tm="100000">
                                          <p:val>
                                            <p:strVal val="#ppt_x"/>
                                          </p:val>
                                        </p:tav>
                                      </p:tavLst>
                                    </p:anim>
                                    <p:anim calcmode="lin" valueType="num">
                                      <p:cBhvr additive="base">
                                        <p:cTn id="67" dur="3000" fill="hold"/>
                                        <p:tgtEl>
                                          <p:spTgt spid="7"/>
                                        </p:tgtEl>
                                        <p:attrNameLst>
                                          <p:attrName>ppt_y</p:attrName>
                                        </p:attrNameLst>
                                      </p:cBhvr>
                                      <p:tavLst>
                                        <p:tav tm="0">
                                          <p:val>
                                            <p:strVal val="1+#ppt_h/2"/>
                                          </p:val>
                                        </p:tav>
                                        <p:tav tm="100000">
                                          <p:val>
                                            <p:strVal val="#ppt_y"/>
                                          </p:val>
                                        </p:tav>
                                      </p:tavLst>
                                    </p:anim>
                                  </p:childTnLst>
                                </p:cTn>
                              </p:par>
                              <p:par>
                                <p:cTn id="68" presetID="2" presetClass="entr" presetSubtype="3" fill="hold" grpId="1" nodeType="withEffect">
                                  <p:stCondLst>
                                    <p:cond delay="0"/>
                                  </p:stCondLst>
                                  <p:childTnLst>
                                    <p:set>
                                      <p:cBhvr>
                                        <p:cTn id="69" dur="1" fill="hold">
                                          <p:stCondLst>
                                            <p:cond delay="0"/>
                                          </p:stCondLst>
                                        </p:cTn>
                                        <p:tgtEl>
                                          <p:spTgt spid="8"/>
                                        </p:tgtEl>
                                        <p:attrNameLst>
                                          <p:attrName>style.visibility</p:attrName>
                                        </p:attrNameLst>
                                      </p:cBhvr>
                                      <p:to>
                                        <p:strVal val="visible"/>
                                      </p:to>
                                    </p:set>
                                    <p:anim calcmode="lin" valueType="num">
                                      <p:cBhvr additive="base">
                                        <p:cTn id="70" dur="3000" fill="hold"/>
                                        <p:tgtEl>
                                          <p:spTgt spid="8"/>
                                        </p:tgtEl>
                                        <p:attrNameLst>
                                          <p:attrName>ppt_x</p:attrName>
                                        </p:attrNameLst>
                                      </p:cBhvr>
                                      <p:tavLst>
                                        <p:tav tm="0">
                                          <p:val>
                                            <p:strVal val="1+#ppt_w/2"/>
                                          </p:val>
                                        </p:tav>
                                        <p:tav tm="100000">
                                          <p:val>
                                            <p:strVal val="#ppt_x"/>
                                          </p:val>
                                        </p:tav>
                                      </p:tavLst>
                                    </p:anim>
                                    <p:anim calcmode="lin" valueType="num">
                                      <p:cBhvr additive="base">
                                        <p:cTn id="71" dur="3000" fill="hold"/>
                                        <p:tgtEl>
                                          <p:spTgt spid="8"/>
                                        </p:tgtEl>
                                        <p:attrNameLst>
                                          <p:attrName>ppt_y</p:attrName>
                                        </p:attrNameLst>
                                      </p:cBhvr>
                                      <p:tavLst>
                                        <p:tav tm="0">
                                          <p:val>
                                            <p:strVal val="0-#ppt_h/2"/>
                                          </p:val>
                                        </p:tav>
                                        <p:tav tm="100000">
                                          <p:val>
                                            <p:strVal val="#ppt_y"/>
                                          </p:val>
                                        </p:tav>
                                      </p:tavLst>
                                    </p:anim>
                                  </p:childTnLst>
                                </p:cTn>
                              </p:par>
                              <p:par>
                                <p:cTn id="72" presetID="3" presetClass="entr" presetSubtype="10" fill="hold" grpId="0" nodeType="withEffect">
                                  <p:stCondLst>
                                    <p:cond delay="0"/>
                                  </p:stCondLst>
                                  <p:childTnLst>
                                    <p:set>
                                      <p:cBhvr>
                                        <p:cTn id="73" dur="1" fill="hold">
                                          <p:stCondLst>
                                            <p:cond delay="0"/>
                                          </p:stCondLst>
                                        </p:cTn>
                                        <p:tgtEl>
                                          <p:spTgt spid="9"/>
                                        </p:tgtEl>
                                        <p:attrNameLst>
                                          <p:attrName>style.visibility</p:attrName>
                                        </p:attrNameLst>
                                      </p:cBhvr>
                                      <p:to>
                                        <p:strVal val="visible"/>
                                      </p:to>
                                    </p:set>
                                    <p:animEffect transition="in" filter="blinds(horizontal)">
                                      <p:cBhvr>
                                        <p:cTn id="74" dur="3000"/>
                                        <p:tgtEl>
                                          <p:spTgt spid="9"/>
                                        </p:tgtEl>
                                      </p:cBhvr>
                                    </p:animEffect>
                                  </p:childTnLst>
                                </p:cTn>
                              </p:par>
                              <p:par>
                                <p:cTn id="75" presetID="2" presetClass="entr" presetSubtype="6" fill="hold" grpId="1" nodeType="withEffect">
                                  <p:stCondLst>
                                    <p:cond delay="0"/>
                                  </p:stCondLst>
                                  <p:childTnLst>
                                    <p:set>
                                      <p:cBhvr>
                                        <p:cTn id="76" dur="1" fill="hold">
                                          <p:stCondLst>
                                            <p:cond delay="0"/>
                                          </p:stCondLst>
                                        </p:cTn>
                                        <p:tgtEl>
                                          <p:spTgt spid="9"/>
                                        </p:tgtEl>
                                        <p:attrNameLst>
                                          <p:attrName>style.visibility</p:attrName>
                                        </p:attrNameLst>
                                      </p:cBhvr>
                                      <p:to>
                                        <p:strVal val="visible"/>
                                      </p:to>
                                    </p:set>
                                    <p:anim calcmode="lin" valueType="num">
                                      <p:cBhvr additive="base">
                                        <p:cTn id="77" dur="3000" fill="hold"/>
                                        <p:tgtEl>
                                          <p:spTgt spid="9"/>
                                        </p:tgtEl>
                                        <p:attrNameLst>
                                          <p:attrName>ppt_x</p:attrName>
                                        </p:attrNameLst>
                                      </p:cBhvr>
                                      <p:tavLst>
                                        <p:tav tm="0">
                                          <p:val>
                                            <p:strVal val="1+#ppt_w/2"/>
                                          </p:val>
                                        </p:tav>
                                        <p:tav tm="100000">
                                          <p:val>
                                            <p:strVal val="#ppt_x"/>
                                          </p:val>
                                        </p:tav>
                                      </p:tavLst>
                                    </p:anim>
                                    <p:anim calcmode="lin" valueType="num">
                                      <p:cBhvr additive="base">
                                        <p:cTn id="78" dur="3000" fill="hold"/>
                                        <p:tgtEl>
                                          <p:spTgt spid="9"/>
                                        </p:tgtEl>
                                        <p:attrNameLst>
                                          <p:attrName>ppt_y</p:attrName>
                                        </p:attrNameLst>
                                      </p:cBhvr>
                                      <p:tavLst>
                                        <p:tav tm="0">
                                          <p:val>
                                            <p:strVal val="1+#ppt_h/2"/>
                                          </p:val>
                                        </p:tav>
                                        <p:tav tm="100000">
                                          <p:val>
                                            <p:strVal val="#ppt_y"/>
                                          </p:val>
                                        </p:tav>
                                      </p:tavLst>
                                    </p:anim>
                                  </p:childTnLst>
                                </p:cTn>
                              </p:par>
                              <p:par>
                                <p:cTn id="79" presetID="3" presetClass="entr" presetSubtype="10" fill="hold" grpId="0" nodeType="withEffect">
                                  <p:stCondLst>
                                    <p:cond delay="0"/>
                                  </p:stCondLst>
                                  <p:childTnLst>
                                    <p:set>
                                      <p:cBhvr>
                                        <p:cTn id="80" dur="1" fill="hold">
                                          <p:stCondLst>
                                            <p:cond delay="0"/>
                                          </p:stCondLst>
                                        </p:cTn>
                                        <p:tgtEl>
                                          <p:spTgt spid="10"/>
                                        </p:tgtEl>
                                        <p:attrNameLst>
                                          <p:attrName>style.visibility</p:attrName>
                                        </p:attrNameLst>
                                      </p:cBhvr>
                                      <p:to>
                                        <p:strVal val="visible"/>
                                      </p:to>
                                    </p:set>
                                    <p:animEffect transition="in" filter="blinds(horizontal)">
                                      <p:cBhvr>
                                        <p:cTn id="81" dur="3000"/>
                                        <p:tgtEl>
                                          <p:spTgt spid="10"/>
                                        </p:tgtEl>
                                      </p:cBhvr>
                                    </p:animEffect>
                                  </p:childTnLst>
                                </p:cTn>
                              </p:par>
                              <p:par>
                                <p:cTn id="82" presetID="2" presetClass="entr" presetSubtype="12" fill="hold" grpId="1" nodeType="withEffect">
                                  <p:stCondLst>
                                    <p:cond delay="0"/>
                                  </p:stCondLst>
                                  <p:childTnLst>
                                    <p:set>
                                      <p:cBhvr>
                                        <p:cTn id="83" dur="1" fill="hold">
                                          <p:stCondLst>
                                            <p:cond delay="0"/>
                                          </p:stCondLst>
                                        </p:cTn>
                                        <p:tgtEl>
                                          <p:spTgt spid="10"/>
                                        </p:tgtEl>
                                        <p:attrNameLst>
                                          <p:attrName>style.visibility</p:attrName>
                                        </p:attrNameLst>
                                      </p:cBhvr>
                                      <p:to>
                                        <p:strVal val="visible"/>
                                      </p:to>
                                    </p:set>
                                    <p:anim calcmode="lin" valueType="num">
                                      <p:cBhvr additive="base">
                                        <p:cTn id="84" dur="3000" fill="hold"/>
                                        <p:tgtEl>
                                          <p:spTgt spid="10"/>
                                        </p:tgtEl>
                                        <p:attrNameLst>
                                          <p:attrName>ppt_x</p:attrName>
                                        </p:attrNameLst>
                                      </p:cBhvr>
                                      <p:tavLst>
                                        <p:tav tm="0">
                                          <p:val>
                                            <p:strVal val="0-#ppt_w/2"/>
                                          </p:val>
                                        </p:tav>
                                        <p:tav tm="100000">
                                          <p:val>
                                            <p:strVal val="#ppt_x"/>
                                          </p:val>
                                        </p:tav>
                                      </p:tavLst>
                                    </p:anim>
                                    <p:anim calcmode="lin" valueType="num">
                                      <p:cBhvr additive="base">
                                        <p:cTn id="85" dur="3000" fill="hold"/>
                                        <p:tgtEl>
                                          <p:spTgt spid="10"/>
                                        </p:tgtEl>
                                        <p:attrNameLst>
                                          <p:attrName>ppt_y</p:attrName>
                                        </p:attrNameLst>
                                      </p:cBhvr>
                                      <p:tavLst>
                                        <p:tav tm="0">
                                          <p:val>
                                            <p:strVal val="1+#ppt_h/2"/>
                                          </p:val>
                                        </p:tav>
                                        <p:tav tm="100000">
                                          <p:val>
                                            <p:strVal val="#ppt_y"/>
                                          </p:val>
                                        </p:tav>
                                      </p:tavLst>
                                    </p:anim>
                                  </p:childTnLst>
                                </p:cTn>
                              </p:par>
                              <p:par>
                                <p:cTn id="86" presetID="3" presetClass="entr" presetSubtype="10" fill="hold" grpId="0" nodeType="withEffect">
                                  <p:stCondLst>
                                    <p:cond delay="0"/>
                                  </p:stCondLst>
                                  <p:childTnLst>
                                    <p:set>
                                      <p:cBhvr>
                                        <p:cTn id="87" dur="1" fill="hold">
                                          <p:stCondLst>
                                            <p:cond delay="0"/>
                                          </p:stCondLst>
                                        </p:cTn>
                                        <p:tgtEl>
                                          <p:spTgt spid="11"/>
                                        </p:tgtEl>
                                        <p:attrNameLst>
                                          <p:attrName>style.visibility</p:attrName>
                                        </p:attrNameLst>
                                      </p:cBhvr>
                                      <p:to>
                                        <p:strVal val="visible"/>
                                      </p:to>
                                    </p:set>
                                    <p:animEffect transition="in" filter="blinds(horizontal)">
                                      <p:cBhvr>
                                        <p:cTn id="88" dur="3000"/>
                                        <p:tgtEl>
                                          <p:spTgt spid="11"/>
                                        </p:tgtEl>
                                      </p:cBhvr>
                                    </p:animEffect>
                                  </p:childTnLst>
                                </p:cTn>
                              </p:par>
                              <p:par>
                                <p:cTn id="89" presetID="2" presetClass="entr" presetSubtype="3" fill="hold" grpId="1" nodeType="withEffect">
                                  <p:stCondLst>
                                    <p:cond delay="0"/>
                                  </p:stCondLst>
                                  <p:childTnLst>
                                    <p:set>
                                      <p:cBhvr>
                                        <p:cTn id="90" dur="1" fill="hold">
                                          <p:stCondLst>
                                            <p:cond delay="0"/>
                                          </p:stCondLst>
                                        </p:cTn>
                                        <p:tgtEl>
                                          <p:spTgt spid="11"/>
                                        </p:tgtEl>
                                        <p:attrNameLst>
                                          <p:attrName>style.visibility</p:attrName>
                                        </p:attrNameLst>
                                      </p:cBhvr>
                                      <p:to>
                                        <p:strVal val="visible"/>
                                      </p:to>
                                    </p:set>
                                    <p:anim calcmode="lin" valueType="num">
                                      <p:cBhvr additive="base">
                                        <p:cTn id="91" dur="3000" fill="hold"/>
                                        <p:tgtEl>
                                          <p:spTgt spid="11"/>
                                        </p:tgtEl>
                                        <p:attrNameLst>
                                          <p:attrName>ppt_x</p:attrName>
                                        </p:attrNameLst>
                                      </p:cBhvr>
                                      <p:tavLst>
                                        <p:tav tm="0">
                                          <p:val>
                                            <p:strVal val="1+#ppt_w/2"/>
                                          </p:val>
                                        </p:tav>
                                        <p:tav tm="100000">
                                          <p:val>
                                            <p:strVal val="#ppt_x"/>
                                          </p:val>
                                        </p:tav>
                                      </p:tavLst>
                                    </p:anim>
                                    <p:anim calcmode="lin" valueType="num">
                                      <p:cBhvr additive="base">
                                        <p:cTn id="92" dur="3000" fill="hold"/>
                                        <p:tgtEl>
                                          <p:spTgt spid="11"/>
                                        </p:tgtEl>
                                        <p:attrNameLst>
                                          <p:attrName>ppt_y</p:attrName>
                                        </p:attrNameLst>
                                      </p:cBhvr>
                                      <p:tavLst>
                                        <p:tav tm="0">
                                          <p:val>
                                            <p:strVal val="0-#ppt_h/2"/>
                                          </p:val>
                                        </p:tav>
                                        <p:tav tm="100000">
                                          <p:val>
                                            <p:strVal val="#ppt_y"/>
                                          </p:val>
                                        </p:tav>
                                      </p:tavLst>
                                    </p:anim>
                                  </p:childTnLst>
                                </p:cTn>
                              </p:par>
                              <p:par>
                                <p:cTn id="93" presetID="3" presetClass="entr" presetSubtype="10" fill="hold" grpId="0" nodeType="withEffect">
                                  <p:stCondLst>
                                    <p:cond delay="0"/>
                                  </p:stCondLst>
                                  <p:childTnLst>
                                    <p:set>
                                      <p:cBhvr>
                                        <p:cTn id="94" dur="1" fill="hold">
                                          <p:stCondLst>
                                            <p:cond delay="0"/>
                                          </p:stCondLst>
                                        </p:cTn>
                                        <p:tgtEl>
                                          <p:spTgt spid="12"/>
                                        </p:tgtEl>
                                        <p:attrNameLst>
                                          <p:attrName>style.visibility</p:attrName>
                                        </p:attrNameLst>
                                      </p:cBhvr>
                                      <p:to>
                                        <p:strVal val="visible"/>
                                      </p:to>
                                    </p:set>
                                    <p:animEffect transition="in" filter="blinds(horizontal)">
                                      <p:cBhvr>
                                        <p:cTn id="95" dur="3000"/>
                                        <p:tgtEl>
                                          <p:spTgt spid="12"/>
                                        </p:tgtEl>
                                      </p:cBhvr>
                                    </p:animEffect>
                                  </p:childTnLst>
                                </p:cTn>
                              </p:par>
                              <p:par>
                                <p:cTn id="96" presetID="2" presetClass="entr" presetSubtype="9" fill="hold" grpId="1" nodeType="withEffect">
                                  <p:stCondLst>
                                    <p:cond delay="0"/>
                                  </p:stCondLst>
                                  <p:childTnLst>
                                    <p:set>
                                      <p:cBhvr>
                                        <p:cTn id="97" dur="1" fill="hold">
                                          <p:stCondLst>
                                            <p:cond delay="0"/>
                                          </p:stCondLst>
                                        </p:cTn>
                                        <p:tgtEl>
                                          <p:spTgt spid="12"/>
                                        </p:tgtEl>
                                        <p:attrNameLst>
                                          <p:attrName>style.visibility</p:attrName>
                                        </p:attrNameLst>
                                      </p:cBhvr>
                                      <p:to>
                                        <p:strVal val="visible"/>
                                      </p:to>
                                    </p:set>
                                    <p:anim calcmode="lin" valueType="num">
                                      <p:cBhvr additive="base">
                                        <p:cTn id="98" dur="3000" fill="hold"/>
                                        <p:tgtEl>
                                          <p:spTgt spid="12"/>
                                        </p:tgtEl>
                                        <p:attrNameLst>
                                          <p:attrName>ppt_x</p:attrName>
                                        </p:attrNameLst>
                                      </p:cBhvr>
                                      <p:tavLst>
                                        <p:tav tm="0">
                                          <p:val>
                                            <p:strVal val="0-#ppt_w/2"/>
                                          </p:val>
                                        </p:tav>
                                        <p:tav tm="100000">
                                          <p:val>
                                            <p:strVal val="#ppt_x"/>
                                          </p:val>
                                        </p:tav>
                                      </p:tavLst>
                                    </p:anim>
                                    <p:anim calcmode="lin" valueType="num">
                                      <p:cBhvr additive="base">
                                        <p:cTn id="99" dur="3000" fill="hold"/>
                                        <p:tgtEl>
                                          <p:spTgt spid="12"/>
                                        </p:tgtEl>
                                        <p:attrNameLst>
                                          <p:attrName>ppt_y</p:attrName>
                                        </p:attrNameLst>
                                      </p:cBhvr>
                                      <p:tavLst>
                                        <p:tav tm="0">
                                          <p:val>
                                            <p:strVal val="0-#ppt_h/2"/>
                                          </p:val>
                                        </p:tav>
                                        <p:tav tm="100000">
                                          <p:val>
                                            <p:strVal val="#ppt_y"/>
                                          </p:val>
                                        </p:tav>
                                      </p:tavLst>
                                    </p:anim>
                                  </p:childTnLst>
                                </p:cTn>
                              </p:par>
                              <p:par>
                                <p:cTn id="100" presetID="3" presetClass="entr" presetSubtype="10" fill="hold" grpId="0" nodeType="withEffect">
                                  <p:stCondLst>
                                    <p:cond delay="0"/>
                                  </p:stCondLst>
                                  <p:childTnLst>
                                    <p:set>
                                      <p:cBhvr>
                                        <p:cTn id="101" dur="1" fill="hold">
                                          <p:stCondLst>
                                            <p:cond delay="0"/>
                                          </p:stCondLst>
                                        </p:cTn>
                                        <p:tgtEl>
                                          <p:spTgt spid="13"/>
                                        </p:tgtEl>
                                        <p:attrNameLst>
                                          <p:attrName>style.visibility</p:attrName>
                                        </p:attrNameLst>
                                      </p:cBhvr>
                                      <p:to>
                                        <p:strVal val="visible"/>
                                      </p:to>
                                    </p:set>
                                    <p:animEffect transition="in" filter="blinds(horizontal)">
                                      <p:cBhvr>
                                        <p:cTn id="102" dur="3000"/>
                                        <p:tgtEl>
                                          <p:spTgt spid="13"/>
                                        </p:tgtEl>
                                      </p:cBhvr>
                                    </p:animEffect>
                                  </p:childTnLst>
                                </p:cTn>
                              </p:par>
                              <p:par>
                                <p:cTn id="103" presetID="2" presetClass="entr" presetSubtype="6" fill="hold" grpId="1" nodeType="withEffect">
                                  <p:stCondLst>
                                    <p:cond delay="0"/>
                                  </p:stCondLst>
                                  <p:childTnLst>
                                    <p:set>
                                      <p:cBhvr>
                                        <p:cTn id="104" dur="1" fill="hold">
                                          <p:stCondLst>
                                            <p:cond delay="0"/>
                                          </p:stCondLst>
                                        </p:cTn>
                                        <p:tgtEl>
                                          <p:spTgt spid="13"/>
                                        </p:tgtEl>
                                        <p:attrNameLst>
                                          <p:attrName>style.visibility</p:attrName>
                                        </p:attrNameLst>
                                      </p:cBhvr>
                                      <p:to>
                                        <p:strVal val="visible"/>
                                      </p:to>
                                    </p:set>
                                    <p:anim calcmode="lin" valueType="num">
                                      <p:cBhvr additive="base">
                                        <p:cTn id="105" dur="3000" fill="hold"/>
                                        <p:tgtEl>
                                          <p:spTgt spid="13"/>
                                        </p:tgtEl>
                                        <p:attrNameLst>
                                          <p:attrName>ppt_x</p:attrName>
                                        </p:attrNameLst>
                                      </p:cBhvr>
                                      <p:tavLst>
                                        <p:tav tm="0">
                                          <p:val>
                                            <p:strVal val="1+#ppt_w/2"/>
                                          </p:val>
                                        </p:tav>
                                        <p:tav tm="100000">
                                          <p:val>
                                            <p:strVal val="#ppt_x"/>
                                          </p:val>
                                        </p:tav>
                                      </p:tavLst>
                                    </p:anim>
                                    <p:anim calcmode="lin" valueType="num">
                                      <p:cBhvr additive="base">
                                        <p:cTn id="106" dur="3000" fill="hold"/>
                                        <p:tgtEl>
                                          <p:spTgt spid="13"/>
                                        </p:tgtEl>
                                        <p:attrNameLst>
                                          <p:attrName>ppt_y</p:attrName>
                                        </p:attrNameLst>
                                      </p:cBhvr>
                                      <p:tavLst>
                                        <p:tav tm="0">
                                          <p:val>
                                            <p:strVal val="1+#ppt_h/2"/>
                                          </p:val>
                                        </p:tav>
                                        <p:tav tm="100000">
                                          <p:val>
                                            <p:strVal val="#ppt_y"/>
                                          </p:val>
                                        </p:tav>
                                      </p:tavLst>
                                    </p:anim>
                                  </p:childTnLst>
                                </p:cTn>
                              </p:par>
                              <p:par>
                                <p:cTn id="107" presetID="3" presetClass="entr" presetSubtype="10" fill="hold" grpId="0" nodeType="withEffect">
                                  <p:stCondLst>
                                    <p:cond delay="0"/>
                                  </p:stCondLst>
                                  <p:childTnLst>
                                    <p:set>
                                      <p:cBhvr>
                                        <p:cTn id="108" dur="1" fill="hold">
                                          <p:stCondLst>
                                            <p:cond delay="0"/>
                                          </p:stCondLst>
                                        </p:cTn>
                                        <p:tgtEl>
                                          <p:spTgt spid="14"/>
                                        </p:tgtEl>
                                        <p:attrNameLst>
                                          <p:attrName>style.visibility</p:attrName>
                                        </p:attrNameLst>
                                      </p:cBhvr>
                                      <p:to>
                                        <p:strVal val="visible"/>
                                      </p:to>
                                    </p:set>
                                    <p:animEffect transition="in" filter="blinds(horizontal)">
                                      <p:cBhvr>
                                        <p:cTn id="109" dur="3000"/>
                                        <p:tgtEl>
                                          <p:spTgt spid="14"/>
                                        </p:tgtEl>
                                      </p:cBhvr>
                                    </p:animEffect>
                                  </p:childTnLst>
                                </p:cTn>
                              </p:par>
                              <p:par>
                                <p:cTn id="110" presetID="2" presetClass="entr" presetSubtype="12" fill="hold" grpId="1" nodeType="withEffect">
                                  <p:stCondLst>
                                    <p:cond delay="0"/>
                                  </p:stCondLst>
                                  <p:childTnLst>
                                    <p:set>
                                      <p:cBhvr>
                                        <p:cTn id="111" dur="1" fill="hold">
                                          <p:stCondLst>
                                            <p:cond delay="0"/>
                                          </p:stCondLst>
                                        </p:cTn>
                                        <p:tgtEl>
                                          <p:spTgt spid="14"/>
                                        </p:tgtEl>
                                        <p:attrNameLst>
                                          <p:attrName>style.visibility</p:attrName>
                                        </p:attrNameLst>
                                      </p:cBhvr>
                                      <p:to>
                                        <p:strVal val="visible"/>
                                      </p:to>
                                    </p:set>
                                    <p:anim calcmode="lin" valueType="num">
                                      <p:cBhvr additive="base">
                                        <p:cTn id="112" dur="3000" fill="hold"/>
                                        <p:tgtEl>
                                          <p:spTgt spid="14"/>
                                        </p:tgtEl>
                                        <p:attrNameLst>
                                          <p:attrName>ppt_x</p:attrName>
                                        </p:attrNameLst>
                                      </p:cBhvr>
                                      <p:tavLst>
                                        <p:tav tm="0">
                                          <p:val>
                                            <p:strVal val="0-#ppt_w/2"/>
                                          </p:val>
                                        </p:tav>
                                        <p:tav tm="100000">
                                          <p:val>
                                            <p:strVal val="#ppt_x"/>
                                          </p:val>
                                        </p:tav>
                                      </p:tavLst>
                                    </p:anim>
                                    <p:anim calcmode="lin" valueType="num">
                                      <p:cBhvr additive="base">
                                        <p:cTn id="113" dur="3000" fill="hold"/>
                                        <p:tgtEl>
                                          <p:spTgt spid="14"/>
                                        </p:tgtEl>
                                        <p:attrNameLst>
                                          <p:attrName>ppt_y</p:attrName>
                                        </p:attrNameLst>
                                      </p:cBhvr>
                                      <p:tavLst>
                                        <p:tav tm="0">
                                          <p:val>
                                            <p:strVal val="1+#ppt_h/2"/>
                                          </p:val>
                                        </p:tav>
                                        <p:tav tm="100000">
                                          <p:val>
                                            <p:strVal val="#ppt_y"/>
                                          </p:val>
                                        </p:tav>
                                      </p:tavLst>
                                    </p:anim>
                                  </p:childTnLst>
                                </p:cTn>
                              </p:par>
                              <p:par>
                                <p:cTn id="114" presetID="3" presetClass="entr" presetSubtype="10" fill="hold" grpId="0" nodeType="withEffect">
                                  <p:stCondLst>
                                    <p:cond delay="0"/>
                                  </p:stCondLst>
                                  <p:childTnLst>
                                    <p:set>
                                      <p:cBhvr>
                                        <p:cTn id="115" dur="1" fill="hold">
                                          <p:stCondLst>
                                            <p:cond delay="0"/>
                                          </p:stCondLst>
                                        </p:cTn>
                                        <p:tgtEl>
                                          <p:spTgt spid="15"/>
                                        </p:tgtEl>
                                        <p:attrNameLst>
                                          <p:attrName>style.visibility</p:attrName>
                                        </p:attrNameLst>
                                      </p:cBhvr>
                                      <p:to>
                                        <p:strVal val="visible"/>
                                      </p:to>
                                    </p:set>
                                    <p:animEffect transition="in" filter="blinds(horizontal)">
                                      <p:cBhvr>
                                        <p:cTn id="116" dur="3000"/>
                                        <p:tgtEl>
                                          <p:spTgt spid="15"/>
                                        </p:tgtEl>
                                      </p:cBhvr>
                                    </p:animEffect>
                                  </p:childTnLst>
                                </p:cTn>
                              </p:par>
                              <p:par>
                                <p:cTn id="117" presetID="2" presetClass="entr" presetSubtype="9" fill="hold" grpId="1" nodeType="withEffect">
                                  <p:stCondLst>
                                    <p:cond delay="0"/>
                                  </p:stCondLst>
                                  <p:childTnLst>
                                    <p:set>
                                      <p:cBhvr>
                                        <p:cTn id="118" dur="1" fill="hold">
                                          <p:stCondLst>
                                            <p:cond delay="0"/>
                                          </p:stCondLst>
                                        </p:cTn>
                                        <p:tgtEl>
                                          <p:spTgt spid="15"/>
                                        </p:tgtEl>
                                        <p:attrNameLst>
                                          <p:attrName>style.visibility</p:attrName>
                                        </p:attrNameLst>
                                      </p:cBhvr>
                                      <p:to>
                                        <p:strVal val="visible"/>
                                      </p:to>
                                    </p:set>
                                    <p:anim calcmode="lin" valueType="num">
                                      <p:cBhvr additive="base">
                                        <p:cTn id="119" dur="3000" fill="hold"/>
                                        <p:tgtEl>
                                          <p:spTgt spid="15"/>
                                        </p:tgtEl>
                                        <p:attrNameLst>
                                          <p:attrName>ppt_x</p:attrName>
                                        </p:attrNameLst>
                                      </p:cBhvr>
                                      <p:tavLst>
                                        <p:tav tm="0">
                                          <p:val>
                                            <p:strVal val="0-#ppt_w/2"/>
                                          </p:val>
                                        </p:tav>
                                        <p:tav tm="100000">
                                          <p:val>
                                            <p:strVal val="#ppt_x"/>
                                          </p:val>
                                        </p:tav>
                                      </p:tavLst>
                                    </p:anim>
                                    <p:anim calcmode="lin" valueType="num">
                                      <p:cBhvr additive="base">
                                        <p:cTn id="120" dur="3000" fill="hold"/>
                                        <p:tgtEl>
                                          <p:spTgt spid="15"/>
                                        </p:tgtEl>
                                        <p:attrNameLst>
                                          <p:attrName>ppt_y</p:attrName>
                                        </p:attrNameLst>
                                      </p:cBhvr>
                                      <p:tavLst>
                                        <p:tav tm="0">
                                          <p:val>
                                            <p:strVal val="0-#ppt_h/2"/>
                                          </p:val>
                                        </p:tav>
                                        <p:tav tm="100000">
                                          <p:val>
                                            <p:strVal val="#ppt_y"/>
                                          </p:val>
                                        </p:tav>
                                      </p:tavLst>
                                    </p:anim>
                                  </p:childTnLst>
                                </p:cTn>
                              </p:par>
                              <p:par>
                                <p:cTn id="121" presetID="3" presetClass="entr" presetSubtype="10" fill="hold" grpId="0" nodeType="withEffect">
                                  <p:stCondLst>
                                    <p:cond delay="0"/>
                                  </p:stCondLst>
                                  <p:childTnLst>
                                    <p:set>
                                      <p:cBhvr>
                                        <p:cTn id="122" dur="1" fill="hold">
                                          <p:stCondLst>
                                            <p:cond delay="0"/>
                                          </p:stCondLst>
                                        </p:cTn>
                                        <p:tgtEl>
                                          <p:spTgt spid="16"/>
                                        </p:tgtEl>
                                        <p:attrNameLst>
                                          <p:attrName>style.visibility</p:attrName>
                                        </p:attrNameLst>
                                      </p:cBhvr>
                                      <p:to>
                                        <p:strVal val="visible"/>
                                      </p:to>
                                    </p:set>
                                    <p:animEffect transition="in" filter="blinds(horizontal)">
                                      <p:cBhvr>
                                        <p:cTn id="123" dur="3000"/>
                                        <p:tgtEl>
                                          <p:spTgt spid="16"/>
                                        </p:tgtEl>
                                      </p:cBhvr>
                                    </p:animEffect>
                                  </p:childTnLst>
                                </p:cTn>
                              </p:par>
                              <p:par>
                                <p:cTn id="124" presetID="2" presetClass="entr" presetSubtype="3" fill="hold" grpId="1" nodeType="withEffect">
                                  <p:stCondLst>
                                    <p:cond delay="0"/>
                                  </p:stCondLst>
                                  <p:childTnLst>
                                    <p:set>
                                      <p:cBhvr>
                                        <p:cTn id="125" dur="1" fill="hold">
                                          <p:stCondLst>
                                            <p:cond delay="0"/>
                                          </p:stCondLst>
                                        </p:cTn>
                                        <p:tgtEl>
                                          <p:spTgt spid="16"/>
                                        </p:tgtEl>
                                        <p:attrNameLst>
                                          <p:attrName>style.visibility</p:attrName>
                                        </p:attrNameLst>
                                      </p:cBhvr>
                                      <p:to>
                                        <p:strVal val="visible"/>
                                      </p:to>
                                    </p:set>
                                    <p:anim calcmode="lin" valueType="num">
                                      <p:cBhvr additive="base">
                                        <p:cTn id="126" dur="3000" fill="hold"/>
                                        <p:tgtEl>
                                          <p:spTgt spid="16"/>
                                        </p:tgtEl>
                                        <p:attrNameLst>
                                          <p:attrName>ppt_x</p:attrName>
                                        </p:attrNameLst>
                                      </p:cBhvr>
                                      <p:tavLst>
                                        <p:tav tm="0">
                                          <p:val>
                                            <p:strVal val="1+#ppt_w/2"/>
                                          </p:val>
                                        </p:tav>
                                        <p:tav tm="100000">
                                          <p:val>
                                            <p:strVal val="#ppt_x"/>
                                          </p:val>
                                        </p:tav>
                                      </p:tavLst>
                                    </p:anim>
                                    <p:anim calcmode="lin" valueType="num">
                                      <p:cBhvr additive="base">
                                        <p:cTn id="127" dur="3000" fill="hold"/>
                                        <p:tgtEl>
                                          <p:spTgt spid="16"/>
                                        </p:tgtEl>
                                        <p:attrNameLst>
                                          <p:attrName>ppt_y</p:attrName>
                                        </p:attrNameLst>
                                      </p:cBhvr>
                                      <p:tavLst>
                                        <p:tav tm="0">
                                          <p:val>
                                            <p:strVal val="0-#ppt_h/2"/>
                                          </p:val>
                                        </p:tav>
                                        <p:tav tm="100000">
                                          <p:val>
                                            <p:strVal val="#ppt_y"/>
                                          </p:val>
                                        </p:tav>
                                      </p:tavLst>
                                    </p:anim>
                                  </p:childTnLst>
                                </p:cTn>
                              </p:par>
                            </p:childTnLst>
                          </p:cTn>
                        </p:par>
                        <p:par>
                          <p:cTn id="128" fill="hold">
                            <p:stCondLst>
                              <p:cond delay="3000"/>
                            </p:stCondLst>
                            <p:childTnLst>
                              <p:par>
                                <p:cTn id="129" presetID="2" presetClass="exit" presetSubtype="6" fill="hold" grpId="2" nodeType="afterEffect">
                                  <p:stCondLst>
                                    <p:cond delay="0"/>
                                  </p:stCondLst>
                                  <p:childTnLst>
                                    <p:anim calcmode="lin" valueType="num">
                                      <p:cBhvr additive="base">
                                        <p:cTn id="130" dur="3000"/>
                                        <p:tgtEl>
                                          <p:spTgt spid="5"/>
                                        </p:tgtEl>
                                        <p:attrNameLst>
                                          <p:attrName>ppt_x</p:attrName>
                                        </p:attrNameLst>
                                      </p:cBhvr>
                                      <p:tavLst>
                                        <p:tav tm="0">
                                          <p:val>
                                            <p:strVal val="ppt_x"/>
                                          </p:val>
                                        </p:tav>
                                        <p:tav tm="100000">
                                          <p:val>
                                            <p:strVal val="1+ppt_w/2"/>
                                          </p:val>
                                        </p:tav>
                                      </p:tavLst>
                                    </p:anim>
                                    <p:anim calcmode="lin" valueType="num">
                                      <p:cBhvr additive="base">
                                        <p:cTn id="131" dur="3000"/>
                                        <p:tgtEl>
                                          <p:spTgt spid="5"/>
                                        </p:tgtEl>
                                        <p:attrNameLst>
                                          <p:attrName>ppt_y</p:attrName>
                                        </p:attrNameLst>
                                      </p:cBhvr>
                                      <p:tavLst>
                                        <p:tav tm="0">
                                          <p:val>
                                            <p:strVal val="ppt_y"/>
                                          </p:val>
                                        </p:tav>
                                        <p:tav tm="100000">
                                          <p:val>
                                            <p:strVal val="1+ppt_h/2"/>
                                          </p:val>
                                        </p:tav>
                                      </p:tavLst>
                                    </p:anim>
                                    <p:set>
                                      <p:cBhvr>
                                        <p:cTn id="132" dur="1" fill="hold">
                                          <p:stCondLst>
                                            <p:cond delay="2999"/>
                                          </p:stCondLst>
                                        </p:cTn>
                                        <p:tgtEl>
                                          <p:spTgt spid="5"/>
                                        </p:tgtEl>
                                        <p:attrNameLst>
                                          <p:attrName>style.visibility</p:attrName>
                                        </p:attrNameLst>
                                      </p:cBhvr>
                                      <p:to>
                                        <p:strVal val="hidden"/>
                                      </p:to>
                                    </p:set>
                                  </p:childTnLst>
                                </p:cTn>
                              </p:par>
                              <p:par>
                                <p:cTn id="133" presetID="2" presetClass="exit" presetSubtype="6" fill="hold" grpId="2" nodeType="withEffect">
                                  <p:stCondLst>
                                    <p:cond delay="0"/>
                                  </p:stCondLst>
                                  <p:childTnLst>
                                    <p:anim calcmode="lin" valueType="num">
                                      <p:cBhvr additive="base">
                                        <p:cTn id="134" dur="3000"/>
                                        <p:tgtEl>
                                          <p:spTgt spid="9"/>
                                        </p:tgtEl>
                                        <p:attrNameLst>
                                          <p:attrName>ppt_x</p:attrName>
                                        </p:attrNameLst>
                                      </p:cBhvr>
                                      <p:tavLst>
                                        <p:tav tm="0">
                                          <p:val>
                                            <p:strVal val="ppt_x"/>
                                          </p:val>
                                        </p:tav>
                                        <p:tav tm="100000">
                                          <p:val>
                                            <p:strVal val="1+ppt_w/2"/>
                                          </p:val>
                                        </p:tav>
                                      </p:tavLst>
                                    </p:anim>
                                    <p:anim calcmode="lin" valueType="num">
                                      <p:cBhvr additive="base">
                                        <p:cTn id="135" dur="3000"/>
                                        <p:tgtEl>
                                          <p:spTgt spid="9"/>
                                        </p:tgtEl>
                                        <p:attrNameLst>
                                          <p:attrName>ppt_y</p:attrName>
                                        </p:attrNameLst>
                                      </p:cBhvr>
                                      <p:tavLst>
                                        <p:tav tm="0">
                                          <p:val>
                                            <p:strVal val="ppt_y"/>
                                          </p:val>
                                        </p:tav>
                                        <p:tav tm="100000">
                                          <p:val>
                                            <p:strVal val="1+ppt_h/2"/>
                                          </p:val>
                                        </p:tav>
                                      </p:tavLst>
                                    </p:anim>
                                    <p:set>
                                      <p:cBhvr>
                                        <p:cTn id="136" dur="1" fill="hold">
                                          <p:stCondLst>
                                            <p:cond delay="2999"/>
                                          </p:stCondLst>
                                        </p:cTn>
                                        <p:tgtEl>
                                          <p:spTgt spid="9"/>
                                        </p:tgtEl>
                                        <p:attrNameLst>
                                          <p:attrName>style.visibility</p:attrName>
                                        </p:attrNameLst>
                                      </p:cBhvr>
                                      <p:to>
                                        <p:strVal val="hidden"/>
                                      </p:to>
                                    </p:set>
                                  </p:childTnLst>
                                </p:cTn>
                              </p:par>
                              <p:par>
                                <p:cTn id="137" presetID="2" presetClass="exit" presetSubtype="6" fill="hold" grpId="2" nodeType="withEffect">
                                  <p:stCondLst>
                                    <p:cond delay="0"/>
                                  </p:stCondLst>
                                  <p:childTnLst>
                                    <p:anim calcmode="lin" valueType="num">
                                      <p:cBhvr additive="base">
                                        <p:cTn id="138" dur="3000"/>
                                        <p:tgtEl>
                                          <p:spTgt spid="13"/>
                                        </p:tgtEl>
                                        <p:attrNameLst>
                                          <p:attrName>ppt_x</p:attrName>
                                        </p:attrNameLst>
                                      </p:cBhvr>
                                      <p:tavLst>
                                        <p:tav tm="0">
                                          <p:val>
                                            <p:strVal val="ppt_x"/>
                                          </p:val>
                                        </p:tav>
                                        <p:tav tm="100000">
                                          <p:val>
                                            <p:strVal val="1+ppt_w/2"/>
                                          </p:val>
                                        </p:tav>
                                      </p:tavLst>
                                    </p:anim>
                                    <p:anim calcmode="lin" valueType="num">
                                      <p:cBhvr additive="base">
                                        <p:cTn id="139" dur="3000"/>
                                        <p:tgtEl>
                                          <p:spTgt spid="13"/>
                                        </p:tgtEl>
                                        <p:attrNameLst>
                                          <p:attrName>ppt_y</p:attrName>
                                        </p:attrNameLst>
                                      </p:cBhvr>
                                      <p:tavLst>
                                        <p:tav tm="0">
                                          <p:val>
                                            <p:strVal val="ppt_y"/>
                                          </p:val>
                                        </p:tav>
                                        <p:tav tm="100000">
                                          <p:val>
                                            <p:strVal val="1+ppt_h/2"/>
                                          </p:val>
                                        </p:tav>
                                      </p:tavLst>
                                    </p:anim>
                                    <p:set>
                                      <p:cBhvr>
                                        <p:cTn id="140" dur="1" fill="hold">
                                          <p:stCondLst>
                                            <p:cond delay="2999"/>
                                          </p:stCondLst>
                                        </p:cTn>
                                        <p:tgtEl>
                                          <p:spTgt spid="13"/>
                                        </p:tgtEl>
                                        <p:attrNameLst>
                                          <p:attrName>style.visibility</p:attrName>
                                        </p:attrNameLst>
                                      </p:cBhvr>
                                      <p:to>
                                        <p:strVal val="hidden"/>
                                      </p:to>
                                    </p:set>
                                  </p:childTnLst>
                                </p:cTn>
                              </p:par>
                              <p:par>
                                <p:cTn id="141" presetID="2" presetClass="exit" presetSubtype="12" fill="hold" grpId="2" nodeType="withEffect">
                                  <p:stCondLst>
                                    <p:cond delay="0"/>
                                  </p:stCondLst>
                                  <p:childTnLst>
                                    <p:anim calcmode="lin" valueType="num">
                                      <p:cBhvr additive="base">
                                        <p:cTn id="142" dur="3000"/>
                                        <p:tgtEl>
                                          <p:spTgt spid="7"/>
                                        </p:tgtEl>
                                        <p:attrNameLst>
                                          <p:attrName>ppt_x</p:attrName>
                                        </p:attrNameLst>
                                      </p:cBhvr>
                                      <p:tavLst>
                                        <p:tav tm="0">
                                          <p:val>
                                            <p:strVal val="ppt_x"/>
                                          </p:val>
                                        </p:tav>
                                        <p:tav tm="100000">
                                          <p:val>
                                            <p:strVal val="0-ppt_w/2"/>
                                          </p:val>
                                        </p:tav>
                                      </p:tavLst>
                                    </p:anim>
                                    <p:anim calcmode="lin" valueType="num">
                                      <p:cBhvr additive="base">
                                        <p:cTn id="143" dur="3000"/>
                                        <p:tgtEl>
                                          <p:spTgt spid="7"/>
                                        </p:tgtEl>
                                        <p:attrNameLst>
                                          <p:attrName>ppt_y</p:attrName>
                                        </p:attrNameLst>
                                      </p:cBhvr>
                                      <p:tavLst>
                                        <p:tav tm="0">
                                          <p:val>
                                            <p:strVal val="ppt_y"/>
                                          </p:val>
                                        </p:tav>
                                        <p:tav tm="100000">
                                          <p:val>
                                            <p:strVal val="1+ppt_h/2"/>
                                          </p:val>
                                        </p:tav>
                                      </p:tavLst>
                                    </p:anim>
                                    <p:set>
                                      <p:cBhvr>
                                        <p:cTn id="144" dur="1" fill="hold">
                                          <p:stCondLst>
                                            <p:cond delay="2999"/>
                                          </p:stCondLst>
                                        </p:cTn>
                                        <p:tgtEl>
                                          <p:spTgt spid="7"/>
                                        </p:tgtEl>
                                        <p:attrNameLst>
                                          <p:attrName>style.visibility</p:attrName>
                                        </p:attrNameLst>
                                      </p:cBhvr>
                                      <p:to>
                                        <p:strVal val="hidden"/>
                                      </p:to>
                                    </p:set>
                                  </p:childTnLst>
                                </p:cTn>
                              </p:par>
                              <p:par>
                                <p:cTn id="145" presetID="2" presetClass="exit" presetSubtype="12" fill="hold" grpId="2" nodeType="withEffect">
                                  <p:stCondLst>
                                    <p:cond delay="0"/>
                                  </p:stCondLst>
                                  <p:childTnLst>
                                    <p:anim calcmode="lin" valueType="num">
                                      <p:cBhvr additive="base">
                                        <p:cTn id="146" dur="3000"/>
                                        <p:tgtEl>
                                          <p:spTgt spid="10"/>
                                        </p:tgtEl>
                                        <p:attrNameLst>
                                          <p:attrName>ppt_x</p:attrName>
                                        </p:attrNameLst>
                                      </p:cBhvr>
                                      <p:tavLst>
                                        <p:tav tm="0">
                                          <p:val>
                                            <p:strVal val="ppt_x"/>
                                          </p:val>
                                        </p:tav>
                                        <p:tav tm="100000">
                                          <p:val>
                                            <p:strVal val="0-ppt_w/2"/>
                                          </p:val>
                                        </p:tav>
                                      </p:tavLst>
                                    </p:anim>
                                    <p:anim calcmode="lin" valueType="num">
                                      <p:cBhvr additive="base">
                                        <p:cTn id="147" dur="3000"/>
                                        <p:tgtEl>
                                          <p:spTgt spid="10"/>
                                        </p:tgtEl>
                                        <p:attrNameLst>
                                          <p:attrName>ppt_y</p:attrName>
                                        </p:attrNameLst>
                                      </p:cBhvr>
                                      <p:tavLst>
                                        <p:tav tm="0">
                                          <p:val>
                                            <p:strVal val="ppt_y"/>
                                          </p:val>
                                        </p:tav>
                                        <p:tav tm="100000">
                                          <p:val>
                                            <p:strVal val="1+ppt_h/2"/>
                                          </p:val>
                                        </p:tav>
                                      </p:tavLst>
                                    </p:anim>
                                    <p:set>
                                      <p:cBhvr>
                                        <p:cTn id="148" dur="1" fill="hold">
                                          <p:stCondLst>
                                            <p:cond delay="2999"/>
                                          </p:stCondLst>
                                        </p:cTn>
                                        <p:tgtEl>
                                          <p:spTgt spid="10"/>
                                        </p:tgtEl>
                                        <p:attrNameLst>
                                          <p:attrName>style.visibility</p:attrName>
                                        </p:attrNameLst>
                                      </p:cBhvr>
                                      <p:to>
                                        <p:strVal val="hidden"/>
                                      </p:to>
                                    </p:set>
                                  </p:childTnLst>
                                </p:cTn>
                              </p:par>
                              <p:par>
                                <p:cTn id="149" presetID="2" presetClass="exit" presetSubtype="12" fill="hold" grpId="2" nodeType="withEffect">
                                  <p:stCondLst>
                                    <p:cond delay="0"/>
                                  </p:stCondLst>
                                  <p:childTnLst>
                                    <p:anim calcmode="lin" valueType="num">
                                      <p:cBhvr additive="base">
                                        <p:cTn id="150" dur="3000"/>
                                        <p:tgtEl>
                                          <p:spTgt spid="14"/>
                                        </p:tgtEl>
                                        <p:attrNameLst>
                                          <p:attrName>ppt_x</p:attrName>
                                        </p:attrNameLst>
                                      </p:cBhvr>
                                      <p:tavLst>
                                        <p:tav tm="0">
                                          <p:val>
                                            <p:strVal val="ppt_x"/>
                                          </p:val>
                                        </p:tav>
                                        <p:tav tm="100000">
                                          <p:val>
                                            <p:strVal val="0-ppt_w/2"/>
                                          </p:val>
                                        </p:tav>
                                      </p:tavLst>
                                    </p:anim>
                                    <p:anim calcmode="lin" valueType="num">
                                      <p:cBhvr additive="base">
                                        <p:cTn id="151" dur="3000"/>
                                        <p:tgtEl>
                                          <p:spTgt spid="14"/>
                                        </p:tgtEl>
                                        <p:attrNameLst>
                                          <p:attrName>ppt_y</p:attrName>
                                        </p:attrNameLst>
                                      </p:cBhvr>
                                      <p:tavLst>
                                        <p:tav tm="0">
                                          <p:val>
                                            <p:strVal val="ppt_y"/>
                                          </p:val>
                                        </p:tav>
                                        <p:tav tm="100000">
                                          <p:val>
                                            <p:strVal val="1+ppt_h/2"/>
                                          </p:val>
                                        </p:tav>
                                      </p:tavLst>
                                    </p:anim>
                                    <p:set>
                                      <p:cBhvr>
                                        <p:cTn id="152" dur="1" fill="hold">
                                          <p:stCondLst>
                                            <p:cond delay="2999"/>
                                          </p:stCondLst>
                                        </p:cTn>
                                        <p:tgtEl>
                                          <p:spTgt spid="14"/>
                                        </p:tgtEl>
                                        <p:attrNameLst>
                                          <p:attrName>style.visibility</p:attrName>
                                        </p:attrNameLst>
                                      </p:cBhvr>
                                      <p:to>
                                        <p:strVal val="hidden"/>
                                      </p:to>
                                    </p:set>
                                  </p:childTnLst>
                                </p:cTn>
                              </p:par>
                              <p:par>
                                <p:cTn id="153" presetID="2" presetClass="exit" presetSubtype="9" fill="hold" grpId="2" nodeType="withEffect">
                                  <p:stCondLst>
                                    <p:cond delay="0"/>
                                  </p:stCondLst>
                                  <p:childTnLst>
                                    <p:anim calcmode="lin" valueType="num">
                                      <p:cBhvr additive="base">
                                        <p:cTn id="154" dur="3000"/>
                                        <p:tgtEl>
                                          <p:spTgt spid="6"/>
                                        </p:tgtEl>
                                        <p:attrNameLst>
                                          <p:attrName>ppt_x</p:attrName>
                                        </p:attrNameLst>
                                      </p:cBhvr>
                                      <p:tavLst>
                                        <p:tav tm="0">
                                          <p:val>
                                            <p:strVal val="ppt_x"/>
                                          </p:val>
                                        </p:tav>
                                        <p:tav tm="100000">
                                          <p:val>
                                            <p:strVal val="0-ppt_w/2"/>
                                          </p:val>
                                        </p:tav>
                                      </p:tavLst>
                                    </p:anim>
                                    <p:anim calcmode="lin" valueType="num">
                                      <p:cBhvr additive="base">
                                        <p:cTn id="155" dur="3000"/>
                                        <p:tgtEl>
                                          <p:spTgt spid="6"/>
                                        </p:tgtEl>
                                        <p:attrNameLst>
                                          <p:attrName>ppt_y</p:attrName>
                                        </p:attrNameLst>
                                      </p:cBhvr>
                                      <p:tavLst>
                                        <p:tav tm="0">
                                          <p:val>
                                            <p:strVal val="ppt_y"/>
                                          </p:val>
                                        </p:tav>
                                        <p:tav tm="100000">
                                          <p:val>
                                            <p:strVal val="0-ppt_h/2"/>
                                          </p:val>
                                        </p:tav>
                                      </p:tavLst>
                                    </p:anim>
                                    <p:set>
                                      <p:cBhvr>
                                        <p:cTn id="156" dur="1" fill="hold">
                                          <p:stCondLst>
                                            <p:cond delay="2999"/>
                                          </p:stCondLst>
                                        </p:cTn>
                                        <p:tgtEl>
                                          <p:spTgt spid="6"/>
                                        </p:tgtEl>
                                        <p:attrNameLst>
                                          <p:attrName>style.visibility</p:attrName>
                                        </p:attrNameLst>
                                      </p:cBhvr>
                                      <p:to>
                                        <p:strVal val="hidden"/>
                                      </p:to>
                                    </p:set>
                                  </p:childTnLst>
                                </p:cTn>
                              </p:par>
                              <p:par>
                                <p:cTn id="157" presetID="2" presetClass="exit" presetSubtype="9" fill="hold" grpId="2" nodeType="withEffect">
                                  <p:stCondLst>
                                    <p:cond delay="0"/>
                                  </p:stCondLst>
                                  <p:childTnLst>
                                    <p:anim calcmode="lin" valueType="num">
                                      <p:cBhvr additive="base">
                                        <p:cTn id="158" dur="3000"/>
                                        <p:tgtEl>
                                          <p:spTgt spid="12"/>
                                        </p:tgtEl>
                                        <p:attrNameLst>
                                          <p:attrName>ppt_x</p:attrName>
                                        </p:attrNameLst>
                                      </p:cBhvr>
                                      <p:tavLst>
                                        <p:tav tm="0">
                                          <p:val>
                                            <p:strVal val="ppt_x"/>
                                          </p:val>
                                        </p:tav>
                                        <p:tav tm="100000">
                                          <p:val>
                                            <p:strVal val="0-ppt_w/2"/>
                                          </p:val>
                                        </p:tav>
                                      </p:tavLst>
                                    </p:anim>
                                    <p:anim calcmode="lin" valueType="num">
                                      <p:cBhvr additive="base">
                                        <p:cTn id="159" dur="3000"/>
                                        <p:tgtEl>
                                          <p:spTgt spid="12"/>
                                        </p:tgtEl>
                                        <p:attrNameLst>
                                          <p:attrName>ppt_y</p:attrName>
                                        </p:attrNameLst>
                                      </p:cBhvr>
                                      <p:tavLst>
                                        <p:tav tm="0">
                                          <p:val>
                                            <p:strVal val="ppt_y"/>
                                          </p:val>
                                        </p:tav>
                                        <p:tav tm="100000">
                                          <p:val>
                                            <p:strVal val="0-ppt_h/2"/>
                                          </p:val>
                                        </p:tav>
                                      </p:tavLst>
                                    </p:anim>
                                    <p:set>
                                      <p:cBhvr>
                                        <p:cTn id="160" dur="1" fill="hold">
                                          <p:stCondLst>
                                            <p:cond delay="2999"/>
                                          </p:stCondLst>
                                        </p:cTn>
                                        <p:tgtEl>
                                          <p:spTgt spid="12"/>
                                        </p:tgtEl>
                                        <p:attrNameLst>
                                          <p:attrName>style.visibility</p:attrName>
                                        </p:attrNameLst>
                                      </p:cBhvr>
                                      <p:to>
                                        <p:strVal val="hidden"/>
                                      </p:to>
                                    </p:set>
                                  </p:childTnLst>
                                </p:cTn>
                              </p:par>
                              <p:par>
                                <p:cTn id="161" presetID="2" presetClass="exit" presetSubtype="9" fill="hold" grpId="2" nodeType="withEffect">
                                  <p:stCondLst>
                                    <p:cond delay="0"/>
                                  </p:stCondLst>
                                  <p:childTnLst>
                                    <p:anim calcmode="lin" valueType="num">
                                      <p:cBhvr additive="base">
                                        <p:cTn id="162" dur="3000"/>
                                        <p:tgtEl>
                                          <p:spTgt spid="15"/>
                                        </p:tgtEl>
                                        <p:attrNameLst>
                                          <p:attrName>ppt_x</p:attrName>
                                        </p:attrNameLst>
                                      </p:cBhvr>
                                      <p:tavLst>
                                        <p:tav tm="0">
                                          <p:val>
                                            <p:strVal val="ppt_x"/>
                                          </p:val>
                                        </p:tav>
                                        <p:tav tm="100000">
                                          <p:val>
                                            <p:strVal val="0-ppt_w/2"/>
                                          </p:val>
                                        </p:tav>
                                      </p:tavLst>
                                    </p:anim>
                                    <p:anim calcmode="lin" valueType="num">
                                      <p:cBhvr additive="base">
                                        <p:cTn id="163" dur="3000"/>
                                        <p:tgtEl>
                                          <p:spTgt spid="15"/>
                                        </p:tgtEl>
                                        <p:attrNameLst>
                                          <p:attrName>ppt_y</p:attrName>
                                        </p:attrNameLst>
                                      </p:cBhvr>
                                      <p:tavLst>
                                        <p:tav tm="0">
                                          <p:val>
                                            <p:strVal val="ppt_y"/>
                                          </p:val>
                                        </p:tav>
                                        <p:tav tm="100000">
                                          <p:val>
                                            <p:strVal val="0-ppt_h/2"/>
                                          </p:val>
                                        </p:tav>
                                      </p:tavLst>
                                    </p:anim>
                                    <p:set>
                                      <p:cBhvr>
                                        <p:cTn id="164" dur="1" fill="hold">
                                          <p:stCondLst>
                                            <p:cond delay="2999"/>
                                          </p:stCondLst>
                                        </p:cTn>
                                        <p:tgtEl>
                                          <p:spTgt spid="15"/>
                                        </p:tgtEl>
                                        <p:attrNameLst>
                                          <p:attrName>style.visibility</p:attrName>
                                        </p:attrNameLst>
                                      </p:cBhvr>
                                      <p:to>
                                        <p:strVal val="hidden"/>
                                      </p:to>
                                    </p:set>
                                  </p:childTnLst>
                                </p:cTn>
                              </p:par>
                              <p:par>
                                <p:cTn id="165" presetID="2" presetClass="exit" presetSubtype="3" fill="hold" grpId="2" nodeType="withEffect">
                                  <p:stCondLst>
                                    <p:cond delay="0"/>
                                  </p:stCondLst>
                                  <p:childTnLst>
                                    <p:anim calcmode="lin" valueType="num">
                                      <p:cBhvr additive="base">
                                        <p:cTn id="166" dur="3000"/>
                                        <p:tgtEl>
                                          <p:spTgt spid="8"/>
                                        </p:tgtEl>
                                        <p:attrNameLst>
                                          <p:attrName>ppt_x</p:attrName>
                                        </p:attrNameLst>
                                      </p:cBhvr>
                                      <p:tavLst>
                                        <p:tav tm="0">
                                          <p:val>
                                            <p:strVal val="ppt_x"/>
                                          </p:val>
                                        </p:tav>
                                        <p:tav tm="100000">
                                          <p:val>
                                            <p:strVal val="1+ppt_w/2"/>
                                          </p:val>
                                        </p:tav>
                                      </p:tavLst>
                                    </p:anim>
                                    <p:anim calcmode="lin" valueType="num">
                                      <p:cBhvr additive="base">
                                        <p:cTn id="167" dur="3000"/>
                                        <p:tgtEl>
                                          <p:spTgt spid="8"/>
                                        </p:tgtEl>
                                        <p:attrNameLst>
                                          <p:attrName>ppt_y</p:attrName>
                                        </p:attrNameLst>
                                      </p:cBhvr>
                                      <p:tavLst>
                                        <p:tav tm="0">
                                          <p:val>
                                            <p:strVal val="ppt_y"/>
                                          </p:val>
                                        </p:tav>
                                        <p:tav tm="100000">
                                          <p:val>
                                            <p:strVal val="0-ppt_h/2"/>
                                          </p:val>
                                        </p:tav>
                                      </p:tavLst>
                                    </p:anim>
                                    <p:set>
                                      <p:cBhvr>
                                        <p:cTn id="168" dur="1" fill="hold">
                                          <p:stCondLst>
                                            <p:cond delay="2999"/>
                                          </p:stCondLst>
                                        </p:cTn>
                                        <p:tgtEl>
                                          <p:spTgt spid="8"/>
                                        </p:tgtEl>
                                        <p:attrNameLst>
                                          <p:attrName>style.visibility</p:attrName>
                                        </p:attrNameLst>
                                      </p:cBhvr>
                                      <p:to>
                                        <p:strVal val="hidden"/>
                                      </p:to>
                                    </p:set>
                                  </p:childTnLst>
                                </p:cTn>
                              </p:par>
                              <p:par>
                                <p:cTn id="169" presetID="2" presetClass="exit" presetSubtype="3" fill="hold" grpId="2" nodeType="withEffect">
                                  <p:stCondLst>
                                    <p:cond delay="0"/>
                                  </p:stCondLst>
                                  <p:childTnLst>
                                    <p:anim calcmode="lin" valueType="num">
                                      <p:cBhvr additive="base">
                                        <p:cTn id="170" dur="3000"/>
                                        <p:tgtEl>
                                          <p:spTgt spid="11"/>
                                        </p:tgtEl>
                                        <p:attrNameLst>
                                          <p:attrName>ppt_x</p:attrName>
                                        </p:attrNameLst>
                                      </p:cBhvr>
                                      <p:tavLst>
                                        <p:tav tm="0">
                                          <p:val>
                                            <p:strVal val="ppt_x"/>
                                          </p:val>
                                        </p:tav>
                                        <p:tav tm="100000">
                                          <p:val>
                                            <p:strVal val="1+ppt_w/2"/>
                                          </p:val>
                                        </p:tav>
                                      </p:tavLst>
                                    </p:anim>
                                    <p:anim calcmode="lin" valueType="num">
                                      <p:cBhvr additive="base">
                                        <p:cTn id="171" dur="3000"/>
                                        <p:tgtEl>
                                          <p:spTgt spid="11"/>
                                        </p:tgtEl>
                                        <p:attrNameLst>
                                          <p:attrName>ppt_y</p:attrName>
                                        </p:attrNameLst>
                                      </p:cBhvr>
                                      <p:tavLst>
                                        <p:tav tm="0">
                                          <p:val>
                                            <p:strVal val="ppt_y"/>
                                          </p:val>
                                        </p:tav>
                                        <p:tav tm="100000">
                                          <p:val>
                                            <p:strVal val="0-ppt_h/2"/>
                                          </p:val>
                                        </p:tav>
                                      </p:tavLst>
                                    </p:anim>
                                    <p:set>
                                      <p:cBhvr>
                                        <p:cTn id="172" dur="1" fill="hold">
                                          <p:stCondLst>
                                            <p:cond delay="2999"/>
                                          </p:stCondLst>
                                        </p:cTn>
                                        <p:tgtEl>
                                          <p:spTgt spid="11"/>
                                        </p:tgtEl>
                                        <p:attrNameLst>
                                          <p:attrName>style.visibility</p:attrName>
                                        </p:attrNameLst>
                                      </p:cBhvr>
                                      <p:to>
                                        <p:strVal val="hidden"/>
                                      </p:to>
                                    </p:set>
                                  </p:childTnLst>
                                </p:cTn>
                              </p:par>
                              <p:par>
                                <p:cTn id="173" presetID="2" presetClass="exit" presetSubtype="3" fill="hold" grpId="2" nodeType="withEffect">
                                  <p:stCondLst>
                                    <p:cond delay="0"/>
                                  </p:stCondLst>
                                  <p:childTnLst>
                                    <p:anim calcmode="lin" valueType="num">
                                      <p:cBhvr additive="base">
                                        <p:cTn id="174" dur="3000"/>
                                        <p:tgtEl>
                                          <p:spTgt spid="16"/>
                                        </p:tgtEl>
                                        <p:attrNameLst>
                                          <p:attrName>ppt_x</p:attrName>
                                        </p:attrNameLst>
                                      </p:cBhvr>
                                      <p:tavLst>
                                        <p:tav tm="0">
                                          <p:val>
                                            <p:strVal val="ppt_x"/>
                                          </p:val>
                                        </p:tav>
                                        <p:tav tm="100000">
                                          <p:val>
                                            <p:strVal val="1+ppt_w/2"/>
                                          </p:val>
                                        </p:tav>
                                      </p:tavLst>
                                    </p:anim>
                                    <p:anim calcmode="lin" valueType="num">
                                      <p:cBhvr additive="base">
                                        <p:cTn id="175" dur="3000"/>
                                        <p:tgtEl>
                                          <p:spTgt spid="16"/>
                                        </p:tgtEl>
                                        <p:attrNameLst>
                                          <p:attrName>ppt_y</p:attrName>
                                        </p:attrNameLst>
                                      </p:cBhvr>
                                      <p:tavLst>
                                        <p:tav tm="0">
                                          <p:val>
                                            <p:strVal val="ppt_y"/>
                                          </p:val>
                                        </p:tav>
                                        <p:tav tm="100000">
                                          <p:val>
                                            <p:strVal val="0-ppt_h/2"/>
                                          </p:val>
                                        </p:tav>
                                      </p:tavLst>
                                    </p:anim>
                                    <p:set>
                                      <p:cBhvr>
                                        <p:cTn id="176" dur="1" fill="hold">
                                          <p:stCondLst>
                                            <p:cond delay="2999"/>
                                          </p:stCondLst>
                                        </p:cTn>
                                        <p:tgtEl>
                                          <p:spTgt spid="16"/>
                                        </p:tgtEl>
                                        <p:attrNameLst>
                                          <p:attrName>style.visibility</p:attrName>
                                        </p:attrNameLst>
                                      </p:cBhvr>
                                      <p:to>
                                        <p:strVal val="hidden"/>
                                      </p:to>
                                    </p:set>
                                  </p:childTnLst>
                                </p:cTn>
                              </p:par>
                              <p:par>
                                <p:cTn id="177" presetID="16" presetClass="exit" presetSubtype="42" fill="hold" grpId="3" nodeType="withEffect">
                                  <p:stCondLst>
                                    <p:cond delay="0"/>
                                  </p:stCondLst>
                                  <p:childTnLst>
                                    <p:animEffect transition="out" filter="barn(outHorizontal)">
                                      <p:cBhvr>
                                        <p:cTn id="178" dur="3000"/>
                                        <p:tgtEl>
                                          <p:spTgt spid="5"/>
                                        </p:tgtEl>
                                      </p:cBhvr>
                                    </p:animEffect>
                                    <p:set>
                                      <p:cBhvr>
                                        <p:cTn id="179" dur="1" fill="hold">
                                          <p:stCondLst>
                                            <p:cond delay="2999"/>
                                          </p:stCondLst>
                                        </p:cTn>
                                        <p:tgtEl>
                                          <p:spTgt spid="5"/>
                                        </p:tgtEl>
                                        <p:attrNameLst>
                                          <p:attrName>style.visibility</p:attrName>
                                        </p:attrNameLst>
                                      </p:cBhvr>
                                      <p:to>
                                        <p:strVal val="hidden"/>
                                      </p:to>
                                    </p:set>
                                  </p:childTnLst>
                                </p:cTn>
                              </p:par>
                              <p:par>
                                <p:cTn id="180" presetID="16" presetClass="exit" presetSubtype="42" fill="hold" grpId="3" nodeType="withEffect">
                                  <p:stCondLst>
                                    <p:cond delay="0"/>
                                  </p:stCondLst>
                                  <p:childTnLst>
                                    <p:animEffect transition="out" filter="barn(outHorizontal)">
                                      <p:cBhvr>
                                        <p:cTn id="181" dur="3000"/>
                                        <p:tgtEl>
                                          <p:spTgt spid="9"/>
                                        </p:tgtEl>
                                      </p:cBhvr>
                                    </p:animEffect>
                                    <p:set>
                                      <p:cBhvr>
                                        <p:cTn id="182" dur="1" fill="hold">
                                          <p:stCondLst>
                                            <p:cond delay="2999"/>
                                          </p:stCondLst>
                                        </p:cTn>
                                        <p:tgtEl>
                                          <p:spTgt spid="9"/>
                                        </p:tgtEl>
                                        <p:attrNameLst>
                                          <p:attrName>style.visibility</p:attrName>
                                        </p:attrNameLst>
                                      </p:cBhvr>
                                      <p:to>
                                        <p:strVal val="hidden"/>
                                      </p:to>
                                    </p:set>
                                  </p:childTnLst>
                                </p:cTn>
                              </p:par>
                              <p:par>
                                <p:cTn id="183" presetID="16" presetClass="exit" presetSubtype="42" fill="hold" grpId="3" nodeType="withEffect">
                                  <p:stCondLst>
                                    <p:cond delay="0"/>
                                  </p:stCondLst>
                                  <p:childTnLst>
                                    <p:animEffect transition="out" filter="barn(outHorizontal)">
                                      <p:cBhvr>
                                        <p:cTn id="184" dur="3000"/>
                                        <p:tgtEl>
                                          <p:spTgt spid="13"/>
                                        </p:tgtEl>
                                      </p:cBhvr>
                                    </p:animEffect>
                                    <p:set>
                                      <p:cBhvr>
                                        <p:cTn id="185" dur="1" fill="hold">
                                          <p:stCondLst>
                                            <p:cond delay="2999"/>
                                          </p:stCondLst>
                                        </p:cTn>
                                        <p:tgtEl>
                                          <p:spTgt spid="13"/>
                                        </p:tgtEl>
                                        <p:attrNameLst>
                                          <p:attrName>style.visibility</p:attrName>
                                        </p:attrNameLst>
                                      </p:cBhvr>
                                      <p:to>
                                        <p:strVal val="hidden"/>
                                      </p:to>
                                    </p:set>
                                  </p:childTnLst>
                                </p:cTn>
                              </p:par>
                              <p:par>
                                <p:cTn id="186" presetID="16" presetClass="exit" presetSubtype="42" fill="hold" grpId="3" nodeType="withEffect">
                                  <p:stCondLst>
                                    <p:cond delay="0"/>
                                  </p:stCondLst>
                                  <p:childTnLst>
                                    <p:animEffect transition="out" filter="barn(outHorizontal)">
                                      <p:cBhvr>
                                        <p:cTn id="187" dur="3000"/>
                                        <p:tgtEl>
                                          <p:spTgt spid="7"/>
                                        </p:tgtEl>
                                      </p:cBhvr>
                                    </p:animEffect>
                                    <p:set>
                                      <p:cBhvr>
                                        <p:cTn id="188" dur="1" fill="hold">
                                          <p:stCondLst>
                                            <p:cond delay="2999"/>
                                          </p:stCondLst>
                                        </p:cTn>
                                        <p:tgtEl>
                                          <p:spTgt spid="7"/>
                                        </p:tgtEl>
                                        <p:attrNameLst>
                                          <p:attrName>style.visibility</p:attrName>
                                        </p:attrNameLst>
                                      </p:cBhvr>
                                      <p:to>
                                        <p:strVal val="hidden"/>
                                      </p:to>
                                    </p:set>
                                  </p:childTnLst>
                                </p:cTn>
                              </p:par>
                              <p:par>
                                <p:cTn id="189" presetID="16" presetClass="exit" presetSubtype="42" fill="hold" grpId="3" nodeType="withEffect">
                                  <p:stCondLst>
                                    <p:cond delay="0"/>
                                  </p:stCondLst>
                                  <p:childTnLst>
                                    <p:animEffect transition="out" filter="barn(outHorizontal)">
                                      <p:cBhvr>
                                        <p:cTn id="190" dur="3000"/>
                                        <p:tgtEl>
                                          <p:spTgt spid="10"/>
                                        </p:tgtEl>
                                      </p:cBhvr>
                                    </p:animEffect>
                                    <p:set>
                                      <p:cBhvr>
                                        <p:cTn id="191" dur="1" fill="hold">
                                          <p:stCondLst>
                                            <p:cond delay="2999"/>
                                          </p:stCondLst>
                                        </p:cTn>
                                        <p:tgtEl>
                                          <p:spTgt spid="10"/>
                                        </p:tgtEl>
                                        <p:attrNameLst>
                                          <p:attrName>style.visibility</p:attrName>
                                        </p:attrNameLst>
                                      </p:cBhvr>
                                      <p:to>
                                        <p:strVal val="hidden"/>
                                      </p:to>
                                    </p:set>
                                  </p:childTnLst>
                                </p:cTn>
                              </p:par>
                              <p:par>
                                <p:cTn id="192" presetID="16" presetClass="exit" presetSubtype="42" fill="hold" grpId="3" nodeType="withEffect">
                                  <p:stCondLst>
                                    <p:cond delay="0"/>
                                  </p:stCondLst>
                                  <p:childTnLst>
                                    <p:animEffect transition="out" filter="barn(outHorizontal)">
                                      <p:cBhvr>
                                        <p:cTn id="193" dur="3000"/>
                                        <p:tgtEl>
                                          <p:spTgt spid="14"/>
                                        </p:tgtEl>
                                      </p:cBhvr>
                                    </p:animEffect>
                                    <p:set>
                                      <p:cBhvr>
                                        <p:cTn id="194" dur="1" fill="hold">
                                          <p:stCondLst>
                                            <p:cond delay="2999"/>
                                          </p:stCondLst>
                                        </p:cTn>
                                        <p:tgtEl>
                                          <p:spTgt spid="14"/>
                                        </p:tgtEl>
                                        <p:attrNameLst>
                                          <p:attrName>style.visibility</p:attrName>
                                        </p:attrNameLst>
                                      </p:cBhvr>
                                      <p:to>
                                        <p:strVal val="hidden"/>
                                      </p:to>
                                    </p:set>
                                  </p:childTnLst>
                                </p:cTn>
                              </p:par>
                              <p:par>
                                <p:cTn id="195" presetID="16" presetClass="exit" presetSubtype="42" fill="hold" grpId="3" nodeType="withEffect">
                                  <p:stCondLst>
                                    <p:cond delay="0"/>
                                  </p:stCondLst>
                                  <p:childTnLst>
                                    <p:animEffect transition="out" filter="barn(outHorizontal)">
                                      <p:cBhvr>
                                        <p:cTn id="196" dur="3000"/>
                                        <p:tgtEl>
                                          <p:spTgt spid="6"/>
                                        </p:tgtEl>
                                      </p:cBhvr>
                                    </p:animEffect>
                                    <p:set>
                                      <p:cBhvr>
                                        <p:cTn id="197" dur="1" fill="hold">
                                          <p:stCondLst>
                                            <p:cond delay="2999"/>
                                          </p:stCondLst>
                                        </p:cTn>
                                        <p:tgtEl>
                                          <p:spTgt spid="6"/>
                                        </p:tgtEl>
                                        <p:attrNameLst>
                                          <p:attrName>style.visibility</p:attrName>
                                        </p:attrNameLst>
                                      </p:cBhvr>
                                      <p:to>
                                        <p:strVal val="hidden"/>
                                      </p:to>
                                    </p:set>
                                  </p:childTnLst>
                                </p:cTn>
                              </p:par>
                              <p:par>
                                <p:cTn id="198" presetID="16" presetClass="exit" presetSubtype="42" fill="hold" grpId="3" nodeType="withEffect">
                                  <p:stCondLst>
                                    <p:cond delay="0"/>
                                  </p:stCondLst>
                                  <p:childTnLst>
                                    <p:animEffect transition="out" filter="barn(outHorizontal)">
                                      <p:cBhvr>
                                        <p:cTn id="199" dur="3000"/>
                                        <p:tgtEl>
                                          <p:spTgt spid="12"/>
                                        </p:tgtEl>
                                      </p:cBhvr>
                                    </p:animEffect>
                                    <p:set>
                                      <p:cBhvr>
                                        <p:cTn id="200" dur="1" fill="hold">
                                          <p:stCondLst>
                                            <p:cond delay="2999"/>
                                          </p:stCondLst>
                                        </p:cTn>
                                        <p:tgtEl>
                                          <p:spTgt spid="12"/>
                                        </p:tgtEl>
                                        <p:attrNameLst>
                                          <p:attrName>style.visibility</p:attrName>
                                        </p:attrNameLst>
                                      </p:cBhvr>
                                      <p:to>
                                        <p:strVal val="hidden"/>
                                      </p:to>
                                    </p:set>
                                  </p:childTnLst>
                                </p:cTn>
                              </p:par>
                              <p:par>
                                <p:cTn id="201" presetID="16" presetClass="exit" presetSubtype="42" fill="hold" grpId="3" nodeType="withEffect">
                                  <p:stCondLst>
                                    <p:cond delay="0"/>
                                  </p:stCondLst>
                                  <p:childTnLst>
                                    <p:animEffect transition="out" filter="barn(outHorizontal)">
                                      <p:cBhvr>
                                        <p:cTn id="202" dur="3000"/>
                                        <p:tgtEl>
                                          <p:spTgt spid="15"/>
                                        </p:tgtEl>
                                      </p:cBhvr>
                                    </p:animEffect>
                                    <p:set>
                                      <p:cBhvr>
                                        <p:cTn id="203" dur="1" fill="hold">
                                          <p:stCondLst>
                                            <p:cond delay="2999"/>
                                          </p:stCondLst>
                                        </p:cTn>
                                        <p:tgtEl>
                                          <p:spTgt spid="15"/>
                                        </p:tgtEl>
                                        <p:attrNameLst>
                                          <p:attrName>style.visibility</p:attrName>
                                        </p:attrNameLst>
                                      </p:cBhvr>
                                      <p:to>
                                        <p:strVal val="hidden"/>
                                      </p:to>
                                    </p:set>
                                  </p:childTnLst>
                                </p:cTn>
                              </p:par>
                              <p:par>
                                <p:cTn id="204" presetID="16" presetClass="exit" presetSubtype="42" fill="hold" grpId="3" nodeType="withEffect">
                                  <p:stCondLst>
                                    <p:cond delay="0"/>
                                  </p:stCondLst>
                                  <p:childTnLst>
                                    <p:animEffect transition="out" filter="barn(outHorizontal)">
                                      <p:cBhvr>
                                        <p:cTn id="205" dur="3000"/>
                                        <p:tgtEl>
                                          <p:spTgt spid="8"/>
                                        </p:tgtEl>
                                      </p:cBhvr>
                                    </p:animEffect>
                                    <p:set>
                                      <p:cBhvr>
                                        <p:cTn id="206" dur="1" fill="hold">
                                          <p:stCondLst>
                                            <p:cond delay="2999"/>
                                          </p:stCondLst>
                                        </p:cTn>
                                        <p:tgtEl>
                                          <p:spTgt spid="8"/>
                                        </p:tgtEl>
                                        <p:attrNameLst>
                                          <p:attrName>style.visibility</p:attrName>
                                        </p:attrNameLst>
                                      </p:cBhvr>
                                      <p:to>
                                        <p:strVal val="hidden"/>
                                      </p:to>
                                    </p:set>
                                  </p:childTnLst>
                                </p:cTn>
                              </p:par>
                              <p:par>
                                <p:cTn id="207" presetID="16" presetClass="exit" presetSubtype="42" fill="hold" grpId="3" nodeType="withEffect">
                                  <p:stCondLst>
                                    <p:cond delay="0"/>
                                  </p:stCondLst>
                                  <p:childTnLst>
                                    <p:animEffect transition="out" filter="barn(outHorizontal)">
                                      <p:cBhvr>
                                        <p:cTn id="208" dur="3000"/>
                                        <p:tgtEl>
                                          <p:spTgt spid="11"/>
                                        </p:tgtEl>
                                      </p:cBhvr>
                                    </p:animEffect>
                                    <p:set>
                                      <p:cBhvr>
                                        <p:cTn id="209" dur="1" fill="hold">
                                          <p:stCondLst>
                                            <p:cond delay="2999"/>
                                          </p:stCondLst>
                                        </p:cTn>
                                        <p:tgtEl>
                                          <p:spTgt spid="11"/>
                                        </p:tgtEl>
                                        <p:attrNameLst>
                                          <p:attrName>style.visibility</p:attrName>
                                        </p:attrNameLst>
                                      </p:cBhvr>
                                      <p:to>
                                        <p:strVal val="hidden"/>
                                      </p:to>
                                    </p:set>
                                  </p:childTnLst>
                                </p:cTn>
                              </p:par>
                              <p:par>
                                <p:cTn id="210" presetID="16" presetClass="exit" presetSubtype="42" fill="hold" grpId="3" nodeType="withEffect">
                                  <p:stCondLst>
                                    <p:cond delay="0"/>
                                  </p:stCondLst>
                                  <p:childTnLst>
                                    <p:animEffect transition="out" filter="barn(outHorizontal)">
                                      <p:cBhvr>
                                        <p:cTn id="211" dur="3000"/>
                                        <p:tgtEl>
                                          <p:spTgt spid="16"/>
                                        </p:tgtEl>
                                      </p:cBhvr>
                                    </p:animEffect>
                                    <p:set>
                                      <p:cBhvr>
                                        <p:cTn id="212" dur="1" fill="hold">
                                          <p:stCondLst>
                                            <p:cond delay="2999"/>
                                          </p:stCondLst>
                                        </p:cTn>
                                        <p:tgtEl>
                                          <p:spTgt spid="16"/>
                                        </p:tgtEl>
                                        <p:attrNameLst>
                                          <p:attrName>style.visibility</p:attrName>
                                        </p:attrNameLst>
                                      </p:cBhvr>
                                      <p:to>
                                        <p:strVal val="hidden"/>
                                      </p:to>
                                    </p:set>
                                  </p:childTnLst>
                                </p:cTn>
                              </p:par>
                              <p:par>
                                <p:cTn id="213" presetID="23" presetClass="entr" presetSubtype="272" fill="hold" nodeType="withEffect">
                                  <p:stCondLst>
                                    <p:cond delay="0"/>
                                  </p:stCondLst>
                                  <p:childTnLst>
                                    <p:set>
                                      <p:cBhvr>
                                        <p:cTn id="214" dur="1" fill="hold">
                                          <p:stCondLst>
                                            <p:cond delay="0"/>
                                          </p:stCondLst>
                                        </p:cTn>
                                        <p:tgtEl>
                                          <p:spTgt spid="4"/>
                                        </p:tgtEl>
                                        <p:attrNameLst>
                                          <p:attrName>style.visibility</p:attrName>
                                        </p:attrNameLst>
                                      </p:cBhvr>
                                      <p:to>
                                        <p:strVal val="visible"/>
                                      </p:to>
                                    </p:set>
                                    <p:anim calcmode="lin" valueType="num">
                                      <p:cBhvr>
                                        <p:cTn id="215" dur="3000" fill="hold"/>
                                        <p:tgtEl>
                                          <p:spTgt spid="4"/>
                                        </p:tgtEl>
                                        <p:attrNameLst>
                                          <p:attrName>ppt_w</p:attrName>
                                        </p:attrNameLst>
                                      </p:cBhvr>
                                      <p:tavLst>
                                        <p:tav tm="0">
                                          <p:val>
                                            <p:strVal val="2/3*#ppt_w"/>
                                          </p:val>
                                        </p:tav>
                                        <p:tav tm="100000">
                                          <p:val>
                                            <p:strVal val="#ppt_w"/>
                                          </p:val>
                                        </p:tav>
                                      </p:tavLst>
                                    </p:anim>
                                    <p:anim calcmode="lin" valueType="num">
                                      <p:cBhvr>
                                        <p:cTn id="216" dur="3000" fill="hold"/>
                                        <p:tgtEl>
                                          <p:spTgt spid="4"/>
                                        </p:tgtEl>
                                        <p:attrNameLst>
                                          <p:attrName>ppt_h</p:attrName>
                                        </p:attrNameLst>
                                      </p:cBhvr>
                                      <p:tavLst>
                                        <p:tav tm="0">
                                          <p:val>
                                            <p:strVal val="2/3*#ppt_h"/>
                                          </p:val>
                                        </p:tav>
                                        <p:tav tm="100000">
                                          <p:val>
                                            <p:strVal val="#ppt_h"/>
                                          </p:val>
                                        </p:tav>
                                      </p:tavLst>
                                    </p:anim>
                                  </p:childTnLst>
                                </p:cTn>
                              </p:par>
                              <p:par>
                                <p:cTn id="217" presetID="8" presetClass="entr" presetSubtype="32" fill="hold" nodeType="withEffect">
                                  <p:stCondLst>
                                    <p:cond delay="0"/>
                                  </p:stCondLst>
                                  <p:childTnLst>
                                    <p:set>
                                      <p:cBhvr>
                                        <p:cTn id="218" dur="1" fill="hold">
                                          <p:stCondLst>
                                            <p:cond delay="0"/>
                                          </p:stCondLst>
                                        </p:cTn>
                                        <p:tgtEl>
                                          <p:spTgt spid="4"/>
                                        </p:tgtEl>
                                        <p:attrNameLst>
                                          <p:attrName>style.visibility</p:attrName>
                                        </p:attrNameLst>
                                      </p:cBhvr>
                                      <p:to>
                                        <p:strVal val="visible"/>
                                      </p:to>
                                    </p:set>
                                    <p:animEffect transition="in" filter="diamond(out)">
                                      <p:cBhvr>
                                        <p:cTn id="219"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5" grpId="4" animBg="1"/>
      <p:bldP spid="6" grpId="0" animBg="1"/>
      <p:bldP spid="6" grpId="1" animBg="1"/>
      <p:bldP spid="6" grpId="2" animBg="1"/>
      <p:bldP spid="6" grpId="3" animBg="1"/>
      <p:bldP spid="6" grpId="4" animBg="1"/>
      <p:bldP spid="7" grpId="0" animBg="1"/>
      <p:bldP spid="7" grpId="1" animBg="1"/>
      <p:bldP spid="7" grpId="2" animBg="1"/>
      <p:bldP spid="7" grpId="3" animBg="1"/>
      <p:bldP spid="7" grpId="4" animBg="1"/>
      <p:bldP spid="8" grpId="0" animBg="1"/>
      <p:bldP spid="8" grpId="1" animBg="1"/>
      <p:bldP spid="8" grpId="2" animBg="1"/>
      <p:bldP spid="8" grpId="3" animBg="1"/>
      <p:bldP spid="8" grpId="4" animBg="1"/>
      <p:bldP spid="9" grpId="0" animBg="1"/>
      <p:bldP spid="9" grpId="1" animBg="1"/>
      <p:bldP spid="9" grpId="2" animBg="1"/>
      <p:bldP spid="9" grpId="3" animBg="1"/>
      <p:bldP spid="9" grpId="4" animBg="1"/>
      <p:bldP spid="10" grpId="0" animBg="1"/>
      <p:bldP spid="10" grpId="1" animBg="1"/>
      <p:bldP spid="10" grpId="2" animBg="1"/>
      <p:bldP spid="10" grpId="3" animBg="1"/>
      <p:bldP spid="10" grpId="4" animBg="1"/>
      <p:bldP spid="11" grpId="0" animBg="1"/>
      <p:bldP spid="11" grpId="1" animBg="1"/>
      <p:bldP spid="11" grpId="2" animBg="1"/>
      <p:bldP spid="11" grpId="3" animBg="1"/>
      <p:bldP spid="11" grpId="4" animBg="1"/>
      <p:bldP spid="12" grpId="0" animBg="1"/>
      <p:bldP spid="12" grpId="1" animBg="1"/>
      <p:bldP spid="12" grpId="2" animBg="1"/>
      <p:bldP spid="12" grpId="3" animBg="1"/>
      <p:bldP spid="12" grpId="4" animBg="1"/>
      <p:bldP spid="13" grpId="0" animBg="1"/>
      <p:bldP spid="13" grpId="1" animBg="1"/>
      <p:bldP spid="13" grpId="2" animBg="1"/>
      <p:bldP spid="13" grpId="3" animBg="1"/>
      <p:bldP spid="13" grpId="4" animBg="1"/>
      <p:bldP spid="14" grpId="0" animBg="1"/>
      <p:bldP spid="14" grpId="1" animBg="1"/>
      <p:bldP spid="14" grpId="2" animBg="1"/>
      <p:bldP spid="14" grpId="3" animBg="1"/>
      <p:bldP spid="14" grpId="4" animBg="1"/>
      <p:bldP spid="15" grpId="0" animBg="1"/>
      <p:bldP spid="15" grpId="1" animBg="1"/>
      <p:bldP spid="15" grpId="2" animBg="1"/>
      <p:bldP spid="15" grpId="3" animBg="1"/>
      <p:bldP spid="15" grpId="4" animBg="1"/>
      <p:bldP spid="16" grpId="0" animBg="1"/>
      <p:bldP spid="16" grpId="1" animBg="1"/>
      <p:bldP spid="16" grpId="2" animBg="1"/>
      <p:bldP spid="16" grpId="3" animBg="1"/>
      <p:bldP spid="16" grpId="4" animBg="1"/>
      <p:bldP spid="17" grpId="0" animBg="1"/>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chemeClr val="accent1">
                  <a:lumMod val="75000"/>
                </a:schemeClr>
              </a:gs>
              <a:gs pos="50000">
                <a:srgbClr val="315513">
                  <a:shade val="67500"/>
                  <a:satMod val="115000"/>
                </a:srgbClr>
              </a:gs>
              <a:gs pos="100000">
                <a:srgbClr val="315513">
                  <a:shade val="100000"/>
                  <a:satMod val="115000"/>
                </a:srgbClr>
              </a:gs>
            </a:gsLst>
            <a:path path="circle">
              <a:fillToRect l="50000" t="50000" r="50000" b="50000"/>
            </a:path>
            <a:tileRect/>
          </a:gradFill>
        </p:spPr>
        <p:txBody>
          <a:bodyPr/>
          <a:lstStyle/>
          <a:p>
            <a:endParaRPr lang="es-ES" dirty="0"/>
          </a:p>
        </p:txBody>
      </p:sp>
      <p:pic>
        <p:nvPicPr>
          <p:cNvPr id="4" name="3 Imagen" descr="2048 (28).jpg"/>
          <p:cNvPicPr>
            <a:picLocks noChangeAspect="1"/>
          </p:cNvPicPr>
          <p:nvPr/>
        </p:nvPicPr>
        <p:blipFill>
          <a:blip r:embed="rId2"/>
          <a:stretch>
            <a:fillRect/>
          </a:stretch>
        </p:blipFill>
        <p:spPr>
          <a:xfrm>
            <a:off x="0" y="0"/>
            <a:ext cx="9161859" cy="6858000"/>
          </a:xfrm>
          <a:prstGeom prst="rect">
            <a:avLst/>
          </a:prstGeom>
        </p:spPr>
      </p:pic>
      <p:sp>
        <p:nvSpPr>
          <p:cNvPr id="5" name="4 Onda"/>
          <p:cNvSpPr/>
          <p:nvPr/>
        </p:nvSpPr>
        <p:spPr>
          <a:xfrm rot="5400000">
            <a:off x="3929059" y="1571612"/>
            <a:ext cx="1285884" cy="1143008"/>
          </a:xfrm>
          <a:prstGeom prst="wave">
            <a:avLst>
              <a:gd name="adj1" fmla="val 20000"/>
              <a:gd name="adj2" fmla="val 0"/>
            </a:avLst>
          </a:prstGeom>
          <a:gradFill flip="none" rotWithShape="1">
            <a:gsLst>
              <a:gs pos="0">
                <a:schemeClr val="bg1"/>
              </a:gs>
              <a:gs pos="50000">
                <a:srgbClr val="92D050">
                  <a:shade val="67500"/>
                  <a:satMod val="115000"/>
                </a:srgbClr>
              </a:gs>
              <a:gs pos="100000">
                <a:srgbClr val="92D050">
                  <a:shade val="100000"/>
                  <a:satMod val="115000"/>
                </a:srgbClr>
              </a:gs>
            </a:gsLst>
            <a:lin ang="0" scaled="1"/>
            <a:tileRect/>
          </a:gradFill>
          <a:ln>
            <a:noFill/>
          </a:ln>
          <a:effectLst>
            <a:outerShdw dist="63500" dir="10860000" sx="84000" sy="84000" kx="1200000" algn="br" rotWithShape="0">
              <a:schemeClr val="accent1">
                <a:lumMod val="75000"/>
                <a:alpha val="73000"/>
              </a:schemeClr>
            </a:outerShdw>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Onda"/>
          <p:cNvSpPr/>
          <p:nvPr/>
        </p:nvSpPr>
        <p:spPr>
          <a:xfrm rot="5400000">
            <a:off x="3929059" y="4143380"/>
            <a:ext cx="1285884" cy="1143008"/>
          </a:xfrm>
          <a:prstGeom prst="wave">
            <a:avLst>
              <a:gd name="adj1" fmla="val 20000"/>
              <a:gd name="adj2" fmla="val 0"/>
            </a:avLst>
          </a:prstGeom>
          <a:gradFill flip="none" rotWithShape="1">
            <a:gsLst>
              <a:gs pos="0">
                <a:schemeClr val="bg1"/>
              </a:gs>
              <a:gs pos="50000">
                <a:srgbClr val="92D050">
                  <a:shade val="67500"/>
                  <a:satMod val="115000"/>
                </a:srgbClr>
              </a:gs>
              <a:gs pos="100000">
                <a:srgbClr val="92D050">
                  <a:shade val="100000"/>
                  <a:satMod val="115000"/>
                </a:srgbClr>
              </a:gs>
            </a:gsLst>
            <a:lin ang="10800000" scaled="1"/>
            <a:tileRect/>
          </a:gradFill>
          <a:ln>
            <a:noFill/>
          </a:ln>
          <a:effectLst>
            <a:outerShdw dist="63500" dir="10860000" sx="84000" sy="84000" kx="1200000" algn="br" rotWithShape="0">
              <a:schemeClr val="accent1">
                <a:lumMod val="75000"/>
                <a:alpha val="73000"/>
              </a:schemeClr>
            </a:outerShdw>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Onda"/>
          <p:cNvSpPr/>
          <p:nvPr/>
        </p:nvSpPr>
        <p:spPr>
          <a:xfrm rot="21210429">
            <a:off x="2560800" y="2926533"/>
            <a:ext cx="1285884" cy="1143008"/>
          </a:xfrm>
          <a:prstGeom prst="wave">
            <a:avLst>
              <a:gd name="adj1" fmla="val 20000"/>
              <a:gd name="adj2" fmla="val 0"/>
            </a:avLst>
          </a:prstGeom>
          <a:gradFill flip="none" rotWithShape="1">
            <a:gsLst>
              <a:gs pos="0">
                <a:schemeClr val="bg1"/>
              </a:gs>
              <a:gs pos="50000">
                <a:srgbClr val="92D050">
                  <a:shade val="67500"/>
                  <a:satMod val="115000"/>
                </a:srgbClr>
              </a:gs>
              <a:gs pos="100000">
                <a:srgbClr val="92D050">
                  <a:shade val="100000"/>
                  <a:satMod val="115000"/>
                </a:srgbClr>
              </a:gs>
            </a:gsLst>
            <a:lin ang="0" scaled="1"/>
            <a:tileRect/>
          </a:gradFill>
          <a:ln>
            <a:noFill/>
          </a:ln>
          <a:effectLst>
            <a:outerShdw dist="63500" dir="10860000" sx="84000" sy="84000" kx="1200000" algn="br" rotWithShape="0">
              <a:schemeClr val="accent1">
                <a:lumMod val="75000"/>
                <a:alpha val="73000"/>
              </a:schemeClr>
            </a:outerShdw>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Onda"/>
          <p:cNvSpPr/>
          <p:nvPr/>
        </p:nvSpPr>
        <p:spPr>
          <a:xfrm>
            <a:off x="5275444" y="2926534"/>
            <a:ext cx="1285884" cy="1143008"/>
          </a:xfrm>
          <a:prstGeom prst="wave">
            <a:avLst>
              <a:gd name="adj1" fmla="val 20000"/>
              <a:gd name="adj2" fmla="val 0"/>
            </a:avLst>
          </a:prstGeom>
          <a:gradFill flip="none" rotWithShape="1">
            <a:gsLst>
              <a:gs pos="0">
                <a:schemeClr val="bg1"/>
              </a:gs>
              <a:gs pos="50000">
                <a:srgbClr val="92D050">
                  <a:shade val="67500"/>
                  <a:satMod val="115000"/>
                </a:srgbClr>
              </a:gs>
              <a:gs pos="100000">
                <a:srgbClr val="92D050">
                  <a:shade val="100000"/>
                  <a:satMod val="115000"/>
                </a:srgbClr>
              </a:gs>
            </a:gsLst>
            <a:lin ang="10800000" scaled="1"/>
            <a:tileRect/>
          </a:gradFill>
          <a:ln>
            <a:noFill/>
          </a:ln>
          <a:effectLst>
            <a:outerShdw dist="63500" dir="10860000" sx="84000" sy="84000" kx="1200000" algn="br" rotWithShape="0">
              <a:schemeClr val="accent1">
                <a:lumMod val="75000"/>
                <a:alpha val="73000"/>
              </a:schemeClr>
            </a:outerShdw>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Onda"/>
          <p:cNvSpPr/>
          <p:nvPr/>
        </p:nvSpPr>
        <p:spPr>
          <a:xfrm rot="8317078">
            <a:off x="4860717" y="1925391"/>
            <a:ext cx="1285884" cy="1143008"/>
          </a:xfrm>
          <a:prstGeom prst="wave">
            <a:avLst>
              <a:gd name="adj1" fmla="val 20000"/>
              <a:gd name="adj2" fmla="val 0"/>
            </a:avLst>
          </a:prstGeom>
          <a:gradFill flip="none" rotWithShape="1">
            <a:gsLst>
              <a:gs pos="0">
                <a:schemeClr val="bg1"/>
              </a:gs>
              <a:gs pos="50000">
                <a:srgbClr val="92D050">
                  <a:shade val="67500"/>
                  <a:satMod val="115000"/>
                </a:srgbClr>
              </a:gs>
              <a:gs pos="100000">
                <a:srgbClr val="92D050">
                  <a:shade val="100000"/>
                  <a:satMod val="115000"/>
                </a:srgbClr>
              </a:gs>
            </a:gsLst>
            <a:lin ang="0" scaled="1"/>
            <a:tileRect/>
          </a:gradFill>
          <a:ln>
            <a:noFill/>
          </a:ln>
          <a:effectLst>
            <a:outerShdw dist="63500" dir="10860000" sx="84000" sy="84000" kx="1200000" algn="br" rotWithShape="0">
              <a:schemeClr val="accent1">
                <a:lumMod val="75000"/>
                <a:alpha val="73000"/>
              </a:schemeClr>
            </a:outerShdw>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Onda"/>
          <p:cNvSpPr/>
          <p:nvPr/>
        </p:nvSpPr>
        <p:spPr>
          <a:xfrm rot="2434912">
            <a:off x="2931753" y="1995285"/>
            <a:ext cx="1285884" cy="1143008"/>
          </a:xfrm>
          <a:prstGeom prst="wave">
            <a:avLst>
              <a:gd name="adj1" fmla="val 20000"/>
              <a:gd name="adj2" fmla="val 0"/>
            </a:avLst>
          </a:prstGeom>
          <a:gradFill flip="none" rotWithShape="1">
            <a:gsLst>
              <a:gs pos="0">
                <a:schemeClr val="bg1"/>
              </a:gs>
              <a:gs pos="50000">
                <a:srgbClr val="92D050">
                  <a:shade val="67500"/>
                  <a:satMod val="115000"/>
                </a:srgbClr>
              </a:gs>
              <a:gs pos="100000">
                <a:srgbClr val="92D050">
                  <a:shade val="100000"/>
                  <a:satMod val="115000"/>
                </a:srgbClr>
              </a:gs>
            </a:gsLst>
            <a:lin ang="0" scaled="1"/>
            <a:tileRect/>
          </a:gradFill>
          <a:ln>
            <a:noFill/>
          </a:ln>
          <a:effectLst>
            <a:outerShdw dist="63500" dir="10860000" sx="84000" sy="84000" kx="1200000" algn="br" rotWithShape="0">
              <a:schemeClr val="accent1">
                <a:lumMod val="75000"/>
                <a:alpha val="73000"/>
              </a:schemeClr>
            </a:outerShdw>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Onda"/>
          <p:cNvSpPr/>
          <p:nvPr/>
        </p:nvSpPr>
        <p:spPr>
          <a:xfrm rot="7539701">
            <a:off x="3053712" y="3784493"/>
            <a:ext cx="1285884" cy="1143008"/>
          </a:xfrm>
          <a:prstGeom prst="wave">
            <a:avLst>
              <a:gd name="adj1" fmla="val 20000"/>
              <a:gd name="adj2" fmla="val 0"/>
            </a:avLst>
          </a:prstGeom>
          <a:gradFill flip="none" rotWithShape="1">
            <a:gsLst>
              <a:gs pos="0">
                <a:schemeClr val="bg1"/>
              </a:gs>
              <a:gs pos="50000">
                <a:srgbClr val="92D050">
                  <a:shade val="67500"/>
                  <a:satMod val="115000"/>
                </a:srgbClr>
              </a:gs>
              <a:gs pos="100000">
                <a:srgbClr val="92D050">
                  <a:shade val="100000"/>
                  <a:satMod val="115000"/>
                </a:srgbClr>
              </a:gs>
            </a:gsLst>
            <a:lin ang="10800000" scaled="1"/>
            <a:tileRect/>
          </a:gradFill>
          <a:ln>
            <a:noFill/>
          </a:ln>
          <a:effectLst>
            <a:outerShdw dist="63500" dir="10860000" sx="84000" sy="84000" kx="1200000" algn="br" rotWithShape="0">
              <a:schemeClr val="accent1">
                <a:lumMod val="75000"/>
                <a:alpha val="73000"/>
              </a:schemeClr>
            </a:outerShdw>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Onda"/>
          <p:cNvSpPr/>
          <p:nvPr/>
        </p:nvSpPr>
        <p:spPr>
          <a:xfrm rot="3066167">
            <a:off x="4777564" y="3788181"/>
            <a:ext cx="1285884" cy="1143008"/>
          </a:xfrm>
          <a:prstGeom prst="wave">
            <a:avLst>
              <a:gd name="adj1" fmla="val 20000"/>
              <a:gd name="adj2" fmla="val 0"/>
            </a:avLst>
          </a:prstGeom>
          <a:gradFill flip="none" rotWithShape="1">
            <a:gsLst>
              <a:gs pos="0">
                <a:schemeClr val="bg1"/>
              </a:gs>
              <a:gs pos="50000">
                <a:srgbClr val="92D050">
                  <a:shade val="67500"/>
                  <a:satMod val="115000"/>
                </a:srgbClr>
              </a:gs>
              <a:gs pos="100000">
                <a:srgbClr val="92D050">
                  <a:shade val="100000"/>
                  <a:satMod val="115000"/>
                </a:srgbClr>
              </a:gs>
            </a:gsLst>
            <a:lin ang="13500000" scaled="1"/>
            <a:tileRect/>
          </a:gradFill>
          <a:ln>
            <a:noFill/>
          </a:ln>
          <a:effectLst>
            <a:outerShdw dist="63500" dir="10860000" sx="84000" sy="84000" kx="1200000" algn="br" rotWithShape="0">
              <a:schemeClr val="accent1">
                <a:lumMod val="75000"/>
                <a:alpha val="73000"/>
              </a:schemeClr>
            </a:outerShdw>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a:off x="0" y="0"/>
            <a:ext cx="9358346" cy="7572404"/>
          </a:xfrm>
          <a:prstGeom prst="rect">
            <a:avLst/>
          </a:prstGeom>
          <a:gradFill flip="none" rotWithShape="1">
            <a:gsLst>
              <a:gs pos="0">
                <a:schemeClr val="tx2">
                  <a:lumMod val="50000"/>
                  <a:shade val="30000"/>
                  <a:satMod val="115000"/>
                </a:schemeClr>
              </a:gs>
              <a:gs pos="50000">
                <a:schemeClr val="tx2">
                  <a:lumMod val="50000"/>
                  <a:shade val="67500"/>
                  <a:satMod val="115000"/>
                </a:schemeClr>
              </a:gs>
              <a:gs pos="100000">
                <a:schemeClr val="tx2">
                  <a:lumMod val="50000"/>
                  <a:shade val="100000"/>
                  <a:satMod val="115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3"/>
                                        </p:tgtEl>
                                        <p:attrNameLst>
                                          <p:attrName>style.opacity</p:attrName>
                                        </p:attrNameLst>
                                      </p:cBhvr>
                                      <p:to>
                                        <p:strVal val="0"/>
                                      </p:to>
                                    </p:set>
                                    <p:animEffect filter="image" prLst="opacity: 0">
                                      <p:cBhvr rctx="IE">
                                        <p:cTn id="7" dur="indefinite"/>
                                        <p:tgtEl>
                                          <p:spTgt spid="13"/>
                                        </p:tgtEl>
                                      </p:cBhvr>
                                    </p:animEffect>
                                  </p:childTnLst>
                                </p:cTn>
                              </p:par>
                              <p:par>
                                <p:cTn id="8" presetID="23" presetClass="entr" presetSubtype="528"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p:cTn id="10" dur="3000" fill="hold"/>
                                        <p:tgtEl>
                                          <p:spTgt spid="5"/>
                                        </p:tgtEl>
                                        <p:attrNameLst>
                                          <p:attrName>ppt_w</p:attrName>
                                        </p:attrNameLst>
                                      </p:cBhvr>
                                      <p:tavLst>
                                        <p:tav tm="0">
                                          <p:val>
                                            <p:fltVal val="0"/>
                                          </p:val>
                                        </p:tav>
                                        <p:tav tm="100000">
                                          <p:val>
                                            <p:strVal val="#ppt_w"/>
                                          </p:val>
                                        </p:tav>
                                      </p:tavLst>
                                    </p:anim>
                                    <p:anim calcmode="lin" valueType="num">
                                      <p:cBhvr>
                                        <p:cTn id="11" dur="3000" fill="hold"/>
                                        <p:tgtEl>
                                          <p:spTgt spid="5"/>
                                        </p:tgtEl>
                                        <p:attrNameLst>
                                          <p:attrName>ppt_h</p:attrName>
                                        </p:attrNameLst>
                                      </p:cBhvr>
                                      <p:tavLst>
                                        <p:tav tm="0">
                                          <p:val>
                                            <p:fltVal val="0"/>
                                          </p:val>
                                        </p:tav>
                                        <p:tav tm="100000">
                                          <p:val>
                                            <p:strVal val="#ppt_h"/>
                                          </p:val>
                                        </p:tav>
                                      </p:tavLst>
                                    </p:anim>
                                    <p:anim calcmode="lin" valueType="num">
                                      <p:cBhvr>
                                        <p:cTn id="12" dur="3000" fill="hold"/>
                                        <p:tgtEl>
                                          <p:spTgt spid="5"/>
                                        </p:tgtEl>
                                        <p:attrNameLst>
                                          <p:attrName>ppt_x</p:attrName>
                                        </p:attrNameLst>
                                      </p:cBhvr>
                                      <p:tavLst>
                                        <p:tav tm="0">
                                          <p:val>
                                            <p:fltVal val="0.5"/>
                                          </p:val>
                                        </p:tav>
                                        <p:tav tm="100000">
                                          <p:val>
                                            <p:strVal val="#ppt_x"/>
                                          </p:val>
                                        </p:tav>
                                      </p:tavLst>
                                    </p:anim>
                                    <p:anim calcmode="lin" valueType="num">
                                      <p:cBhvr>
                                        <p:cTn id="13" dur="3000" fill="hold"/>
                                        <p:tgtEl>
                                          <p:spTgt spid="5"/>
                                        </p:tgtEl>
                                        <p:attrNameLst>
                                          <p:attrName>ppt_y</p:attrName>
                                        </p:attrNameLst>
                                      </p:cBhvr>
                                      <p:tavLst>
                                        <p:tav tm="0">
                                          <p:val>
                                            <p:fltVal val="0.5"/>
                                          </p:val>
                                        </p:tav>
                                        <p:tav tm="100000">
                                          <p:val>
                                            <p:strVal val="#ppt_y"/>
                                          </p:val>
                                        </p:tav>
                                      </p:tavLst>
                                    </p:anim>
                                  </p:childTnLst>
                                </p:cTn>
                              </p:par>
                              <p:par>
                                <p:cTn id="14" presetID="23" presetClass="entr" presetSubtype="528" fill="hold" grpId="0" nodeType="withEffect">
                                  <p:stCondLst>
                                    <p:cond delay="0"/>
                                  </p:stCondLst>
                                  <p:childTnLst>
                                    <p:set>
                                      <p:cBhvr>
                                        <p:cTn id="15" dur="1" fill="hold">
                                          <p:stCondLst>
                                            <p:cond delay="0"/>
                                          </p:stCondLst>
                                        </p:cTn>
                                        <p:tgtEl>
                                          <p:spTgt spid="6"/>
                                        </p:tgtEl>
                                        <p:attrNameLst>
                                          <p:attrName>style.visibility</p:attrName>
                                        </p:attrNameLst>
                                      </p:cBhvr>
                                      <p:to>
                                        <p:strVal val="visible"/>
                                      </p:to>
                                    </p:set>
                                    <p:anim calcmode="lin" valueType="num">
                                      <p:cBhvr>
                                        <p:cTn id="16" dur="3000" fill="hold"/>
                                        <p:tgtEl>
                                          <p:spTgt spid="6"/>
                                        </p:tgtEl>
                                        <p:attrNameLst>
                                          <p:attrName>ppt_w</p:attrName>
                                        </p:attrNameLst>
                                      </p:cBhvr>
                                      <p:tavLst>
                                        <p:tav tm="0">
                                          <p:val>
                                            <p:fltVal val="0"/>
                                          </p:val>
                                        </p:tav>
                                        <p:tav tm="100000">
                                          <p:val>
                                            <p:strVal val="#ppt_w"/>
                                          </p:val>
                                        </p:tav>
                                      </p:tavLst>
                                    </p:anim>
                                    <p:anim calcmode="lin" valueType="num">
                                      <p:cBhvr>
                                        <p:cTn id="17" dur="3000" fill="hold"/>
                                        <p:tgtEl>
                                          <p:spTgt spid="6"/>
                                        </p:tgtEl>
                                        <p:attrNameLst>
                                          <p:attrName>ppt_h</p:attrName>
                                        </p:attrNameLst>
                                      </p:cBhvr>
                                      <p:tavLst>
                                        <p:tav tm="0">
                                          <p:val>
                                            <p:fltVal val="0"/>
                                          </p:val>
                                        </p:tav>
                                        <p:tav tm="100000">
                                          <p:val>
                                            <p:strVal val="#ppt_h"/>
                                          </p:val>
                                        </p:tav>
                                      </p:tavLst>
                                    </p:anim>
                                    <p:anim calcmode="lin" valueType="num">
                                      <p:cBhvr>
                                        <p:cTn id="18" dur="3000" fill="hold"/>
                                        <p:tgtEl>
                                          <p:spTgt spid="6"/>
                                        </p:tgtEl>
                                        <p:attrNameLst>
                                          <p:attrName>ppt_x</p:attrName>
                                        </p:attrNameLst>
                                      </p:cBhvr>
                                      <p:tavLst>
                                        <p:tav tm="0">
                                          <p:val>
                                            <p:fltVal val="0.5"/>
                                          </p:val>
                                        </p:tav>
                                        <p:tav tm="100000">
                                          <p:val>
                                            <p:strVal val="#ppt_x"/>
                                          </p:val>
                                        </p:tav>
                                      </p:tavLst>
                                    </p:anim>
                                    <p:anim calcmode="lin" valueType="num">
                                      <p:cBhvr>
                                        <p:cTn id="19" dur="3000" fill="hold"/>
                                        <p:tgtEl>
                                          <p:spTgt spid="6"/>
                                        </p:tgtEl>
                                        <p:attrNameLst>
                                          <p:attrName>ppt_y</p:attrName>
                                        </p:attrNameLst>
                                      </p:cBhvr>
                                      <p:tavLst>
                                        <p:tav tm="0">
                                          <p:val>
                                            <p:fltVal val="0.5"/>
                                          </p:val>
                                        </p:tav>
                                        <p:tav tm="100000">
                                          <p:val>
                                            <p:strVal val="#ppt_y"/>
                                          </p:val>
                                        </p:tav>
                                      </p:tavLst>
                                    </p:anim>
                                  </p:childTnLst>
                                </p:cTn>
                              </p:par>
                              <p:par>
                                <p:cTn id="20" presetID="23" presetClass="entr" presetSubtype="528" fill="hold" grpId="0" nodeType="withEffect">
                                  <p:stCondLst>
                                    <p:cond delay="0"/>
                                  </p:stCondLst>
                                  <p:childTnLst>
                                    <p:set>
                                      <p:cBhvr>
                                        <p:cTn id="21" dur="1" fill="hold">
                                          <p:stCondLst>
                                            <p:cond delay="0"/>
                                          </p:stCondLst>
                                        </p:cTn>
                                        <p:tgtEl>
                                          <p:spTgt spid="7"/>
                                        </p:tgtEl>
                                        <p:attrNameLst>
                                          <p:attrName>style.visibility</p:attrName>
                                        </p:attrNameLst>
                                      </p:cBhvr>
                                      <p:to>
                                        <p:strVal val="visible"/>
                                      </p:to>
                                    </p:set>
                                    <p:anim calcmode="lin" valueType="num">
                                      <p:cBhvr>
                                        <p:cTn id="22" dur="3000" fill="hold"/>
                                        <p:tgtEl>
                                          <p:spTgt spid="7"/>
                                        </p:tgtEl>
                                        <p:attrNameLst>
                                          <p:attrName>ppt_w</p:attrName>
                                        </p:attrNameLst>
                                      </p:cBhvr>
                                      <p:tavLst>
                                        <p:tav tm="0">
                                          <p:val>
                                            <p:fltVal val="0"/>
                                          </p:val>
                                        </p:tav>
                                        <p:tav tm="100000">
                                          <p:val>
                                            <p:strVal val="#ppt_w"/>
                                          </p:val>
                                        </p:tav>
                                      </p:tavLst>
                                    </p:anim>
                                    <p:anim calcmode="lin" valueType="num">
                                      <p:cBhvr>
                                        <p:cTn id="23" dur="3000" fill="hold"/>
                                        <p:tgtEl>
                                          <p:spTgt spid="7"/>
                                        </p:tgtEl>
                                        <p:attrNameLst>
                                          <p:attrName>ppt_h</p:attrName>
                                        </p:attrNameLst>
                                      </p:cBhvr>
                                      <p:tavLst>
                                        <p:tav tm="0">
                                          <p:val>
                                            <p:fltVal val="0"/>
                                          </p:val>
                                        </p:tav>
                                        <p:tav tm="100000">
                                          <p:val>
                                            <p:strVal val="#ppt_h"/>
                                          </p:val>
                                        </p:tav>
                                      </p:tavLst>
                                    </p:anim>
                                    <p:anim calcmode="lin" valueType="num">
                                      <p:cBhvr>
                                        <p:cTn id="24" dur="3000" fill="hold"/>
                                        <p:tgtEl>
                                          <p:spTgt spid="7"/>
                                        </p:tgtEl>
                                        <p:attrNameLst>
                                          <p:attrName>ppt_x</p:attrName>
                                        </p:attrNameLst>
                                      </p:cBhvr>
                                      <p:tavLst>
                                        <p:tav tm="0">
                                          <p:val>
                                            <p:fltVal val="0.5"/>
                                          </p:val>
                                        </p:tav>
                                        <p:tav tm="100000">
                                          <p:val>
                                            <p:strVal val="#ppt_x"/>
                                          </p:val>
                                        </p:tav>
                                      </p:tavLst>
                                    </p:anim>
                                    <p:anim calcmode="lin" valueType="num">
                                      <p:cBhvr>
                                        <p:cTn id="25" dur="3000" fill="hold"/>
                                        <p:tgtEl>
                                          <p:spTgt spid="7"/>
                                        </p:tgtEl>
                                        <p:attrNameLst>
                                          <p:attrName>ppt_y</p:attrName>
                                        </p:attrNameLst>
                                      </p:cBhvr>
                                      <p:tavLst>
                                        <p:tav tm="0">
                                          <p:val>
                                            <p:fltVal val="0.5"/>
                                          </p:val>
                                        </p:tav>
                                        <p:tav tm="100000">
                                          <p:val>
                                            <p:strVal val="#ppt_y"/>
                                          </p:val>
                                        </p:tav>
                                      </p:tavLst>
                                    </p:anim>
                                  </p:childTnLst>
                                </p:cTn>
                              </p:par>
                              <p:par>
                                <p:cTn id="26" presetID="23" presetClass="entr" presetSubtype="528" fill="hold" grpId="0" nodeType="withEffect">
                                  <p:stCondLst>
                                    <p:cond delay="0"/>
                                  </p:stCondLst>
                                  <p:childTnLst>
                                    <p:set>
                                      <p:cBhvr>
                                        <p:cTn id="27" dur="1" fill="hold">
                                          <p:stCondLst>
                                            <p:cond delay="0"/>
                                          </p:stCondLst>
                                        </p:cTn>
                                        <p:tgtEl>
                                          <p:spTgt spid="8"/>
                                        </p:tgtEl>
                                        <p:attrNameLst>
                                          <p:attrName>style.visibility</p:attrName>
                                        </p:attrNameLst>
                                      </p:cBhvr>
                                      <p:to>
                                        <p:strVal val="visible"/>
                                      </p:to>
                                    </p:set>
                                    <p:anim calcmode="lin" valueType="num">
                                      <p:cBhvr>
                                        <p:cTn id="28" dur="3000" fill="hold"/>
                                        <p:tgtEl>
                                          <p:spTgt spid="8"/>
                                        </p:tgtEl>
                                        <p:attrNameLst>
                                          <p:attrName>ppt_w</p:attrName>
                                        </p:attrNameLst>
                                      </p:cBhvr>
                                      <p:tavLst>
                                        <p:tav tm="0">
                                          <p:val>
                                            <p:fltVal val="0"/>
                                          </p:val>
                                        </p:tav>
                                        <p:tav tm="100000">
                                          <p:val>
                                            <p:strVal val="#ppt_w"/>
                                          </p:val>
                                        </p:tav>
                                      </p:tavLst>
                                    </p:anim>
                                    <p:anim calcmode="lin" valueType="num">
                                      <p:cBhvr>
                                        <p:cTn id="29" dur="3000" fill="hold"/>
                                        <p:tgtEl>
                                          <p:spTgt spid="8"/>
                                        </p:tgtEl>
                                        <p:attrNameLst>
                                          <p:attrName>ppt_h</p:attrName>
                                        </p:attrNameLst>
                                      </p:cBhvr>
                                      <p:tavLst>
                                        <p:tav tm="0">
                                          <p:val>
                                            <p:fltVal val="0"/>
                                          </p:val>
                                        </p:tav>
                                        <p:tav tm="100000">
                                          <p:val>
                                            <p:strVal val="#ppt_h"/>
                                          </p:val>
                                        </p:tav>
                                      </p:tavLst>
                                    </p:anim>
                                    <p:anim calcmode="lin" valueType="num">
                                      <p:cBhvr>
                                        <p:cTn id="30" dur="3000" fill="hold"/>
                                        <p:tgtEl>
                                          <p:spTgt spid="8"/>
                                        </p:tgtEl>
                                        <p:attrNameLst>
                                          <p:attrName>ppt_x</p:attrName>
                                        </p:attrNameLst>
                                      </p:cBhvr>
                                      <p:tavLst>
                                        <p:tav tm="0">
                                          <p:val>
                                            <p:fltVal val="0.5"/>
                                          </p:val>
                                        </p:tav>
                                        <p:tav tm="100000">
                                          <p:val>
                                            <p:strVal val="#ppt_x"/>
                                          </p:val>
                                        </p:tav>
                                      </p:tavLst>
                                    </p:anim>
                                    <p:anim calcmode="lin" valueType="num">
                                      <p:cBhvr>
                                        <p:cTn id="31" dur="3000" fill="hold"/>
                                        <p:tgtEl>
                                          <p:spTgt spid="8"/>
                                        </p:tgtEl>
                                        <p:attrNameLst>
                                          <p:attrName>ppt_y</p:attrName>
                                        </p:attrNameLst>
                                      </p:cBhvr>
                                      <p:tavLst>
                                        <p:tav tm="0">
                                          <p:val>
                                            <p:fltVal val="0.5"/>
                                          </p:val>
                                        </p:tav>
                                        <p:tav tm="100000">
                                          <p:val>
                                            <p:strVal val="#ppt_y"/>
                                          </p:val>
                                        </p:tav>
                                      </p:tavLst>
                                    </p:anim>
                                  </p:childTnLst>
                                </p:cTn>
                              </p:par>
                              <p:par>
                                <p:cTn id="32" presetID="23" presetClass="entr" presetSubtype="528" fill="hold" grpId="0" nodeType="withEffect">
                                  <p:stCondLst>
                                    <p:cond delay="0"/>
                                  </p:stCondLst>
                                  <p:childTnLst>
                                    <p:set>
                                      <p:cBhvr>
                                        <p:cTn id="33" dur="1" fill="hold">
                                          <p:stCondLst>
                                            <p:cond delay="0"/>
                                          </p:stCondLst>
                                        </p:cTn>
                                        <p:tgtEl>
                                          <p:spTgt spid="9"/>
                                        </p:tgtEl>
                                        <p:attrNameLst>
                                          <p:attrName>style.visibility</p:attrName>
                                        </p:attrNameLst>
                                      </p:cBhvr>
                                      <p:to>
                                        <p:strVal val="visible"/>
                                      </p:to>
                                    </p:set>
                                    <p:anim calcmode="lin" valueType="num">
                                      <p:cBhvr>
                                        <p:cTn id="34" dur="3000" fill="hold"/>
                                        <p:tgtEl>
                                          <p:spTgt spid="9"/>
                                        </p:tgtEl>
                                        <p:attrNameLst>
                                          <p:attrName>ppt_w</p:attrName>
                                        </p:attrNameLst>
                                      </p:cBhvr>
                                      <p:tavLst>
                                        <p:tav tm="0">
                                          <p:val>
                                            <p:fltVal val="0"/>
                                          </p:val>
                                        </p:tav>
                                        <p:tav tm="100000">
                                          <p:val>
                                            <p:strVal val="#ppt_w"/>
                                          </p:val>
                                        </p:tav>
                                      </p:tavLst>
                                    </p:anim>
                                    <p:anim calcmode="lin" valueType="num">
                                      <p:cBhvr>
                                        <p:cTn id="35" dur="3000" fill="hold"/>
                                        <p:tgtEl>
                                          <p:spTgt spid="9"/>
                                        </p:tgtEl>
                                        <p:attrNameLst>
                                          <p:attrName>ppt_h</p:attrName>
                                        </p:attrNameLst>
                                      </p:cBhvr>
                                      <p:tavLst>
                                        <p:tav tm="0">
                                          <p:val>
                                            <p:fltVal val="0"/>
                                          </p:val>
                                        </p:tav>
                                        <p:tav tm="100000">
                                          <p:val>
                                            <p:strVal val="#ppt_h"/>
                                          </p:val>
                                        </p:tav>
                                      </p:tavLst>
                                    </p:anim>
                                    <p:anim calcmode="lin" valueType="num">
                                      <p:cBhvr>
                                        <p:cTn id="36" dur="3000" fill="hold"/>
                                        <p:tgtEl>
                                          <p:spTgt spid="9"/>
                                        </p:tgtEl>
                                        <p:attrNameLst>
                                          <p:attrName>ppt_x</p:attrName>
                                        </p:attrNameLst>
                                      </p:cBhvr>
                                      <p:tavLst>
                                        <p:tav tm="0">
                                          <p:val>
                                            <p:fltVal val="0.5"/>
                                          </p:val>
                                        </p:tav>
                                        <p:tav tm="100000">
                                          <p:val>
                                            <p:strVal val="#ppt_x"/>
                                          </p:val>
                                        </p:tav>
                                      </p:tavLst>
                                    </p:anim>
                                    <p:anim calcmode="lin" valueType="num">
                                      <p:cBhvr>
                                        <p:cTn id="37" dur="3000" fill="hold"/>
                                        <p:tgtEl>
                                          <p:spTgt spid="9"/>
                                        </p:tgtEl>
                                        <p:attrNameLst>
                                          <p:attrName>ppt_y</p:attrName>
                                        </p:attrNameLst>
                                      </p:cBhvr>
                                      <p:tavLst>
                                        <p:tav tm="0">
                                          <p:val>
                                            <p:fltVal val="0.5"/>
                                          </p:val>
                                        </p:tav>
                                        <p:tav tm="100000">
                                          <p:val>
                                            <p:strVal val="#ppt_y"/>
                                          </p:val>
                                        </p:tav>
                                      </p:tavLst>
                                    </p:anim>
                                  </p:childTnLst>
                                </p:cTn>
                              </p:par>
                              <p:par>
                                <p:cTn id="38" presetID="23" presetClass="entr" presetSubtype="528" fill="hold" grpId="0" nodeType="withEffect">
                                  <p:stCondLst>
                                    <p:cond delay="0"/>
                                  </p:stCondLst>
                                  <p:childTnLst>
                                    <p:set>
                                      <p:cBhvr>
                                        <p:cTn id="39" dur="1" fill="hold">
                                          <p:stCondLst>
                                            <p:cond delay="0"/>
                                          </p:stCondLst>
                                        </p:cTn>
                                        <p:tgtEl>
                                          <p:spTgt spid="10"/>
                                        </p:tgtEl>
                                        <p:attrNameLst>
                                          <p:attrName>style.visibility</p:attrName>
                                        </p:attrNameLst>
                                      </p:cBhvr>
                                      <p:to>
                                        <p:strVal val="visible"/>
                                      </p:to>
                                    </p:set>
                                    <p:anim calcmode="lin" valueType="num">
                                      <p:cBhvr>
                                        <p:cTn id="40" dur="3000" fill="hold"/>
                                        <p:tgtEl>
                                          <p:spTgt spid="10"/>
                                        </p:tgtEl>
                                        <p:attrNameLst>
                                          <p:attrName>ppt_w</p:attrName>
                                        </p:attrNameLst>
                                      </p:cBhvr>
                                      <p:tavLst>
                                        <p:tav tm="0">
                                          <p:val>
                                            <p:fltVal val="0"/>
                                          </p:val>
                                        </p:tav>
                                        <p:tav tm="100000">
                                          <p:val>
                                            <p:strVal val="#ppt_w"/>
                                          </p:val>
                                        </p:tav>
                                      </p:tavLst>
                                    </p:anim>
                                    <p:anim calcmode="lin" valueType="num">
                                      <p:cBhvr>
                                        <p:cTn id="41" dur="3000" fill="hold"/>
                                        <p:tgtEl>
                                          <p:spTgt spid="10"/>
                                        </p:tgtEl>
                                        <p:attrNameLst>
                                          <p:attrName>ppt_h</p:attrName>
                                        </p:attrNameLst>
                                      </p:cBhvr>
                                      <p:tavLst>
                                        <p:tav tm="0">
                                          <p:val>
                                            <p:fltVal val="0"/>
                                          </p:val>
                                        </p:tav>
                                        <p:tav tm="100000">
                                          <p:val>
                                            <p:strVal val="#ppt_h"/>
                                          </p:val>
                                        </p:tav>
                                      </p:tavLst>
                                    </p:anim>
                                    <p:anim calcmode="lin" valueType="num">
                                      <p:cBhvr>
                                        <p:cTn id="42" dur="3000" fill="hold"/>
                                        <p:tgtEl>
                                          <p:spTgt spid="10"/>
                                        </p:tgtEl>
                                        <p:attrNameLst>
                                          <p:attrName>ppt_x</p:attrName>
                                        </p:attrNameLst>
                                      </p:cBhvr>
                                      <p:tavLst>
                                        <p:tav tm="0">
                                          <p:val>
                                            <p:fltVal val="0.5"/>
                                          </p:val>
                                        </p:tav>
                                        <p:tav tm="100000">
                                          <p:val>
                                            <p:strVal val="#ppt_x"/>
                                          </p:val>
                                        </p:tav>
                                      </p:tavLst>
                                    </p:anim>
                                    <p:anim calcmode="lin" valueType="num">
                                      <p:cBhvr>
                                        <p:cTn id="43" dur="3000" fill="hold"/>
                                        <p:tgtEl>
                                          <p:spTgt spid="10"/>
                                        </p:tgtEl>
                                        <p:attrNameLst>
                                          <p:attrName>ppt_y</p:attrName>
                                        </p:attrNameLst>
                                      </p:cBhvr>
                                      <p:tavLst>
                                        <p:tav tm="0">
                                          <p:val>
                                            <p:fltVal val="0.5"/>
                                          </p:val>
                                        </p:tav>
                                        <p:tav tm="100000">
                                          <p:val>
                                            <p:strVal val="#ppt_y"/>
                                          </p:val>
                                        </p:tav>
                                      </p:tavLst>
                                    </p:anim>
                                  </p:childTnLst>
                                </p:cTn>
                              </p:par>
                              <p:par>
                                <p:cTn id="44" presetID="23" presetClass="entr" presetSubtype="528" fill="hold" grpId="0" nodeType="withEffect">
                                  <p:stCondLst>
                                    <p:cond delay="0"/>
                                  </p:stCondLst>
                                  <p:childTnLst>
                                    <p:set>
                                      <p:cBhvr>
                                        <p:cTn id="45" dur="1" fill="hold">
                                          <p:stCondLst>
                                            <p:cond delay="0"/>
                                          </p:stCondLst>
                                        </p:cTn>
                                        <p:tgtEl>
                                          <p:spTgt spid="11"/>
                                        </p:tgtEl>
                                        <p:attrNameLst>
                                          <p:attrName>style.visibility</p:attrName>
                                        </p:attrNameLst>
                                      </p:cBhvr>
                                      <p:to>
                                        <p:strVal val="visible"/>
                                      </p:to>
                                    </p:set>
                                    <p:anim calcmode="lin" valueType="num">
                                      <p:cBhvr>
                                        <p:cTn id="46" dur="3000" fill="hold"/>
                                        <p:tgtEl>
                                          <p:spTgt spid="11"/>
                                        </p:tgtEl>
                                        <p:attrNameLst>
                                          <p:attrName>ppt_w</p:attrName>
                                        </p:attrNameLst>
                                      </p:cBhvr>
                                      <p:tavLst>
                                        <p:tav tm="0">
                                          <p:val>
                                            <p:fltVal val="0"/>
                                          </p:val>
                                        </p:tav>
                                        <p:tav tm="100000">
                                          <p:val>
                                            <p:strVal val="#ppt_w"/>
                                          </p:val>
                                        </p:tav>
                                      </p:tavLst>
                                    </p:anim>
                                    <p:anim calcmode="lin" valueType="num">
                                      <p:cBhvr>
                                        <p:cTn id="47" dur="3000" fill="hold"/>
                                        <p:tgtEl>
                                          <p:spTgt spid="11"/>
                                        </p:tgtEl>
                                        <p:attrNameLst>
                                          <p:attrName>ppt_h</p:attrName>
                                        </p:attrNameLst>
                                      </p:cBhvr>
                                      <p:tavLst>
                                        <p:tav tm="0">
                                          <p:val>
                                            <p:fltVal val="0"/>
                                          </p:val>
                                        </p:tav>
                                        <p:tav tm="100000">
                                          <p:val>
                                            <p:strVal val="#ppt_h"/>
                                          </p:val>
                                        </p:tav>
                                      </p:tavLst>
                                    </p:anim>
                                    <p:anim calcmode="lin" valueType="num">
                                      <p:cBhvr>
                                        <p:cTn id="48" dur="3000" fill="hold"/>
                                        <p:tgtEl>
                                          <p:spTgt spid="11"/>
                                        </p:tgtEl>
                                        <p:attrNameLst>
                                          <p:attrName>ppt_x</p:attrName>
                                        </p:attrNameLst>
                                      </p:cBhvr>
                                      <p:tavLst>
                                        <p:tav tm="0">
                                          <p:val>
                                            <p:fltVal val="0.5"/>
                                          </p:val>
                                        </p:tav>
                                        <p:tav tm="100000">
                                          <p:val>
                                            <p:strVal val="#ppt_x"/>
                                          </p:val>
                                        </p:tav>
                                      </p:tavLst>
                                    </p:anim>
                                    <p:anim calcmode="lin" valueType="num">
                                      <p:cBhvr>
                                        <p:cTn id="49" dur="3000" fill="hold"/>
                                        <p:tgtEl>
                                          <p:spTgt spid="11"/>
                                        </p:tgtEl>
                                        <p:attrNameLst>
                                          <p:attrName>ppt_y</p:attrName>
                                        </p:attrNameLst>
                                      </p:cBhvr>
                                      <p:tavLst>
                                        <p:tav tm="0">
                                          <p:val>
                                            <p:fltVal val="0.5"/>
                                          </p:val>
                                        </p:tav>
                                        <p:tav tm="100000">
                                          <p:val>
                                            <p:strVal val="#ppt_y"/>
                                          </p:val>
                                        </p:tav>
                                      </p:tavLst>
                                    </p:anim>
                                  </p:childTnLst>
                                </p:cTn>
                              </p:par>
                              <p:par>
                                <p:cTn id="50" presetID="23" presetClass="entr" presetSubtype="528" fill="hold" grpId="0" nodeType="withEffect">
                                  <p:stCondLst>
                                    <p:cond delay="0"/>
                                  </p:stCondLst>
                                  <p:childTnLst>
                                    <p:set>
                                      <p:cBhvr>
                                        <p:cTn id="51" dur="1" fill="hold">
                                          <p:stCondLst>
                                            <p:cond delay="0"/>
                                          </p:stCondLst>
                                        </p:cTn>
                                        <p:tgtEl>
                                          <p:spTgt spid="12"/>
                                        </p:tgtEl>
                                        <p:attrNameLst>
                                          <p:attrName>style.visibility</p:attrName>
                                        </p:attrNameLst>
                                      </p:cBhvr>
                                      <p:to>
                                        <p:strVal val="visible"/>
                                      </p:to>
                                    </p:set>
                                    <p:anim calcmode="lin" valueType="num">
                                      <p:cBhvr>
                                        <p:cTn id="52" dur="3000" fill="hold"/>
                                        <p:tgtEl>
                                          <p:spTgt spid="12"/>
                                        </p:tgtEl>
                                        <p:attrNameLst>
                                          <p:attrName>ppt_w</p:attrName>
                                        </p:attrNameLst>
                                      </p:cBhvr>
                                      <p:tavLst>
                                        <p:tav tm="0">
                                          <p:val>
                                            <p:fltVal val="0"/>
                                          </p:val>
                                        </p:tav>
                                        <p:tav tm="100000">
                                          <p:val>
                                            <p:strVal val="#ppt_w"/>
                                          </p:val>
                                        </p:tav>
                                      </p:tavLst>
                                    </p:anim>
                                    <p:anim calcmode="lin" valueType="num">
                                      <p:cBhvr>
                                        <p:cTn id="53" dur="3000" fill="hold"/>
                                        <p:tgtEl>
                                          <p:spTgt spid="12"/>
                                        </p:tgtEl>
                                        <p:attrNameLst>
                                          <p:attrName>ppt_h</p:attrName>
                                        </p:attrNameLst>
                                      </p:cBhvr>
                                      <p:tavLst>
                                        <p:tav tm="0">
                                          <p:val>
                                            <p:fltVal val="0"/>
                                          </p:val>
                                        </p:tav>
                                        <p:tav tm="100000">
                                          <p:val>
                                            <p:strVal val="#ppt_h"/>
                                          </p:val>
                                        </p:tav>
                                      </p:tavLst>
                                    </p:anim>
                                    <p:anim calcmode="lin" valueType="num">
                                      <p:cBhvr>
                                        <p:cTn id="54" dur="3000" fill="hold"/>
                                        <p:tgtEl>
                                          <p:spTgt spid="12"/>
                                        </p:tgtEl>
                                        <p:attrNameLst>
                                          <p:attrName>ppt_x</p:attrName>
                                        </p:attrNameLst>
                                      </p:cBhvr>
                                      <p:tavLst>
                                        <p:tav tm="0">
                                          <p:val>
                                            <p:fltVal val="0.5"/>
                                          </p:val>
                                        </p:tav>
                                        <p:tav tm="100000">
                                          <p:val>
                                            <p:strVal val="#ppt_x"/>
                                          </p:val>
                                        </p:tav>
                                      </p:tavLst>
                                    </p:anim>
                                    <p:anim calcmode="lin" valueType="num">
                                      <p:cBhvr>
                                        <p:cTn id="55" dur="3000" fill="hold"/>
                                        <p:tgtEl>
                                          <p:spTgt spid="12"/>
                                        </p:tgtEl>
                                        <p:attrNameLst>
                                          <p:attrName>ppt_y</p:attrName>
                                        </p:attrNameLst>
                                      </p:cBhvr>
                                      <p:tavLst>
                                        <p:tav tm="0">
                                          <p:val>
                                            <p:fltVal val="0.5"/>
                                          </p:val>
                                        </p:tav>
                                        <p:tav tm="100000">
                                          <p:val>
                                            <p:strVal val="#ppt_y"/>
                                          </p:val>
                                        </p:tav>
                                      </p:tavLst>
                                    </p:anim>
                                  </p:childTnLst>
                                </p:cTn>
                              </p:par>
                              <p:par>
                                <p:cTn id="56" presetID="8" presetClass="emph" presetSubtype="0" fill="hold" grpId="1" nodeType="withEffect">
                                  <p:stCondLst>
                                    <p:cond delay="0"/>
                                  </p:stCondLst>
                                  <p:childTnLst>
                                    <p:animRot by="21600000">
                                      <p:cBhvr>
                                        <p:cTn id="57" dur="3000" fill="hold"/>
                                        <p:tgtEl>
                                          <p:spTgt spid="5"/>
                                        </p:tgtEl>
                                        <p:attrNameLst>
                                          <p:attrName>r</p:attrName>
                                        </p:attrNameLst>
                                      </p:cBhvr>
                                    </p:animRot>
                                  </p:childTnLst>
                                </p:cTn>
                              </p:par>
                              <p:par>
                                <p:cTn id="58" presetID="8" presetClass="emph" presetSubtype="0" fill="hold" grpId="1" nodeType="withEffect">
                                  <p:stCondLst>
                                    <p:cond delay="0"/>
                                  </p:stCondLst>
                                  <p:childTnLst>
                                    <p:animRot by="21600000">
                                      <p:cBhvr>
                                        <p:cTn id="59" dur="3000" fill="hold"/>
                                        <p:tgtEl>
                                          <p:spTgt spid="6"/>
                                        </p:tgtEl>
                                        <p:attrNameLst>
                                          <p:attrName>r</p:attrName>
                                        </p:attrNameLst>
                                      </p:cBhvr>
                                    </p:animRot>
                                  </p:childTnLst>
                                </p:cTn>
                              </p:par>
                              <p:par>
                                <p:cTn id="60" presetID="8" presetClass="emph" presetSubtype="0" fill="hold" grpId="1" nodeType="withEffect">
                                  <p:stCondLst>
                                    <p:cond delay="0"/>
                                  </p:stCondLst>
                                  <p:childTnLst>
                                    <p:animRot by="21600000">
                                      <p:cBhvr>
                                        <p:cTn id="61" dur="3000" fill="hold"/>
                                        <p:tgtEl>
                                          <p:spTgt spid="7"/>
                                        </p:tgtEl>
                                        <p:attrNameLst>
                                          <p:attrName>r</p:attrName>
                                        </p:attrNameLst>
                                      </p:cBhvr>
                                    </p:animRot>
                                  </p:childTnLst>
                                </p:cTn>
                              </p:par>
                              <p:par>
                                <p:cTn id="62" presetID="8" presetClass="emph" presetSubtype="0" fill="hold" grpId="1" nodeType="withEffect">
                                  <p:stCondLst>
                                    <p:cond delay="0"/>
                                  </p:stCondLst>
                                  <p:childTnLst>
                                    <p:animRot by="21600000">
                                      <p:cBhvr>
                                        <p:cTn id="63" dur="3000" fill="hold"/>
                                        <p:tgtEl>
                                          <p:spTgt spid="8"/>
                                        </p:tgtEl>
                                        <p:attrNameLst>
                                          <p:attrName>r</p:attrName>
                                        </p:attrNameLst>
                                      </p:cBhvr>
                                    </p:animRot>
                                  </p:childTnLst>
                                </p:cTn>
                              </p:par>
                              <p:par>
                                <p:cTn id="64" presetID="8" presetClass="emph" presetSubtype="0" fill="hold" grpId="1" nodeType="withEffect">
                                  <p:stCondLst>
                                    <p:cond delay="0"/>
                                  </p:stCondLst>
                                  <p:childTnLst>
                                    <p:animRot by="21600000">
                                      <p:cBhvr>
                                        <p:cTn id="65" dur="3000" fill="hold"/>
                                        <p:tgtEl>
                                          <p:spTgt spid="9"/>
                                        </p:tgtEl>
                                        <p:attrNameLst>
                                          <p:attrName>r</p:attrName>
                                        </p:attrNameLst>
                                      </p:cBhvr>
                                    </p:animRot>
                                  </p:childTnLst>
                                </p:cTn>
                              </p:par>
                              <p:par>
                                <p:cTn id="66" presetID="8" presetClass="emph" presetSubtype="0" fill="hold" grpId="1" nodeType="withEffect">
                                  <p:stCondLst>
                                    <p:cond delay="0"/>
                                  </p:stCondLst>
                                  <p:childTnLst>
                                    <p:animRot by="21600000">
                                      <p:cBhvr>
                                        <p:cTn id="67" dur="3000" fill="hold"/>
                                        <p:tgtEl>
                                          <p:spTgt spid="10"/>
                                        </p:tgtEl>
                                        <p:attrNameLst>
                                          <p:attrName>r</p:attrName>
                                        </p:attrNameLst>
                                      </p:cBhvr>
                                    </p:animRot>
                                  </p:childTnLst>
                                </p:cTn>
                              </p:par>
                              <p:par>
                                <p:cTn id="68" presetID="8" presetClass="emph" presetSubtype="0" fill="hold" grpId="1" nodeType="withEffect">
                                  <p:stCondLst>
                                    <p:cond delay="0"/>
                                  </p:stCondLst>
                                  <p:childTnLst>
                                    <p:animRot by="21600000">
                                      <p:cBhvr>
                                        <p:cTn id="69" dur="3000" fill="hold"/>
                                        <p:tgtEl>
                                          <p:spTgt spid="11"/>
                                        </p:tgtEl>
                                        <p:attrNameLst>
                                          <p:attrName>r</p:attrName>
                                        </p:attrNameLst>
                                      </p:cBhvr>
                                    </p:animRot>
                                  </p:childTnLst>
                                </p:cTn>
                              </p:par>
                              <p:par>
                                <p:cTn id="70" presetID="8" presetClass="emph" presetSubtype="0" fill="hold" grpId="1" nodeType="withEffect">
                                  <p:stCondLst>
                                    <p:cond delay="0"/>
                                  </p:stCondLst>
                                  <p:childTnLst>
                                    <p:animRot by="21600000">
                                      <p:cBhvr>
                                        <p:cTn id="71" dur="3000" fill="hold"/>
                                        <p:tgtEl>
                                          <p:spTgt spid="12"/>
                                        </p:tgtEl>
                                        <p:attrNameLst>
                                          <p:attrName>r</p:attrName>
                                        </p:attrNameLst>
                                      </p:cBhvr>
                                    </p:animRot>
                                  </p:childTnLst>
                                </p:cTn>
                              </p:par>
                            </p:childTnLst>
                          </p:cTn>
                        </p:par>
                        <p:par>
                          <p:cTn id="72" fill="hold">
                            <p:stCondLst>
                              <p:cond delay="3000"/>
                            </p:stCondLst>
                            <p:childTnLst>
                              <p:par>
                                <p:cTn id="73" presetID="23" presetClass="exit" presetSubtype="544" fill="hold" grpId="2" nodeType="afterEffect">
                                  <p:stCondLst>
                                    <p:cond delay="0"/>
                                  </p:stCondLst>
                                  <p:childTnLst>
                                    <p:anim calcmode="lin" valueType="num">
                                      <p:cBhvr>
                                        <p:cTn id="74" dur="3000"/>
                                        <p:tgtEl>
                                          <p:spTgt spid="5"/>
                                        </p:tgtEl>
                                        <p:attrNameLst>
                                          <p:attrName>ppt_w</p:attrName>
                                        </p:attrNameLst>
                                      </p:cBhvr>
                                      <p:tavLst>
                                        <p:tav tm="0">
                                          <p:val>
                                            <p:strVal val="ppt_w"/>
                                          </p:val>
                                        </p:tav>
                                        <p:tav tm="100000">
                                          <p:val>
                                            <p:fltVal val="0"/>
                                          </p:val>
                                        </p:tav>
                                      </p:tavLst>
                                    </p:anim>
                                    <p:anim calcmode="lin" valueType="num">
                                      <p:cBhvr>
                                        <p:cTn id="75" dur="3000"/>
                                        <p:tgtEl>
                                          <p:spTgt spid="5"/>
                                        </p:tgtEl>
                                        <p:attrNameLst>
                                          <p:attrName>ppt_h</p:attrName>
                                        </p:attrNameLst>
                                      </p:cBhvr>
                                      <p:tavLst>
                                        <p:tav tm="0">
                                          <p:val>
                                            <p:strVal val="ppt_h"/>
                                          </p:val>
                                        </p:tav>
                                        <p:tav tm="100000">
                                          <p:val>
                                            <p:fltVal val="0"/>
                                          </p:val>
                                        </p:tav>
                                      </p:tavLst>
                                    </p:anim>
                                    <p:anim calcmode="lin" valueType="num">
                                      <p:cBhvr>
                                        <p:cTn id="76" dur="3000"/>
                                        <p:tgtEl>
                                          <p:spTgt spid="5"/>
                                        </p:tgtEl>
                                        <p:attrNameLst>
                                          <p:attrName>ppt_x</p:attrName>
                                        </p:attrNameLst>
                                      </p:cBhvr>
                                      <p:tavLst>
                                        <p:tav tm="0">
                                          <p:val>
                                            <p:strVal val="ppt_x"/>
                                          </p:val>
                                        </p:tav>
                                        <p:tav tm="100000">
                                          <p:val>
                                            <p:fltVal val="0.5"/>
                                          </p:val>
                                        </p:tav>
                                      </p:tavLst>
                                    </p:anim>
                                    <p:anim calcmode="lin" valueType="num">
                                      <p:cBhvr>
                                        <p:cTn id="77" dur="3000"/>
                                        <p:tgtEl>
                                          <p:spTgt spid="5"/>
                                        </p:tgtEl>
                                        <p:attrNameLst>
                                          <p:attrName>ppt_y</p:attrName>
                                        </p:attrNameLst>
                                      </p:cBhvr>
                                      <p:tavLst>
                                        <p:tav tm="0">
                                          <p:val>
                                            <p:strVal val="ppt_y"/>
                                          </p:val>
                                        </p:tav>
                                        <p:tav tm="100000">
                                          <p:val>
                                            <p:fltVal val="0.5"/>
                                          </p:val>
                                        </p:tav>
                                      </p:tavLst>
                                    </p:anim>
                                    <p:set>
                                      <p:cBhvr>
                                        <p:cTn id="78" dur="1" fill="hold">
                                          <p:stCondLst>
                                            <p:cond delay="2999"/>
                                          </p:stCondLst>
                                        </p:cTn>
                                        <p:tgtEl>
                                          <p:spTgt spid="5"/>
                                        </p:tgtEl>
                                        <p:attrNameLst>
                                          <p:attrName>style.visibility</p:attrName>
                                        </p:attrNameLst>
                                      </p:cBhvr>
                                      <p:to>
                                        <p:strVal val="hidden"/>
                                      </p:to>
                                    </p:set>
                                  </p:childTnLst>
                                </p:cTn>
                              </p:par>
                              <p:par>
                                <p:cTn id="79" presetID="23" presetClass="exit" presetSubtype="544" fill="hold" grpId="2" nodeType="withEffect">
                                  <p:stCondLst>
                                    <p:cond delay="0"/>
                                  </p:stCondLst>
                                  <p:childTnLst>
                                    <p:anim calcmode="lin" valueType="num">
                                      <p:cBhvr>
                                        <p:cTn id="80" dur="3000"/>
                                        <p:tgtEl>
                                          <p:spTgt spid="6"/>
                                        </p:tgtEl>
                                        <p:attrNameLst>
                                          <p:attrName>ppt_w</p:attrName>
                                        </p:attrNameLst>
                                      </p:cBhvr>
                                      <p:tavLst>
                                        <p:tav tm="0">
                                          <p:val>
                                            <p:strVal val="ppt_w"/>
                                          </p:val>
                                        </p:tav>
                                        <p:tav tm="100000">
                                          <p:val>
                                            <p:fltVal val="0"/>
                                          </p:val>
                                        </p:tav>
                                      </p:tavLst>
                                    </p:anim>
                                    <p:anim calcmode="lin" valueType="num">
                                      <p:cBhvr>
                                        <p:cTn id="81" dur="3000"/>
                                        <p:tgtEl>
                                          <p:spTgt spid="6"/>
                                        </p:tgtEl>
                                        <p:attrNameLst>
                                          <p:attrName>ppt_h</p:attrName>
                                        </p:attrNameLst>
                                      </p:cBhvr>
                                      <p:tavLst>
                                        <p:tav tm="0">
                                          <p:val>
                                            <p:strVal val="ppt_h"/>
                                          </p:val>
                                        </p:tav>
                                        <p:tav tm="100000">
                                          <p:val>
                                            <p:fltVal val="0"/>
                                          </p:val>
                                        </p:tav>
                                      </p:tavLst>
                                    </p:anim>
                                    <p:anim calcmode="lin" valueType="num">
                                      <p:cBhvr>
                                        <p:cTn id="82" dur="3000"/>
                                        <p:tgtEl>
                                          <p:spTgt spid="6"/>
                                        </p:tgtEl>
                                        <p:attrNameLst>
                                          <p:attrName>ppt_x</p:attrName>
                                        </p:attrNameLst>
                                      </p:cBhvr>
                                      <p:tavLst>
                                        <p:tav tm="0">
                                          <p:val>
                                            <p:strVal val="ppt_x"/>
                                          </p:val>
                                        </p:tav>
                                        <p:tav tm="100000">
                                          <p:val>
                                            <p:fltVal val="0.5"/>
                                          </p:val>
                                        </p:tav>
                                      </p:tavLst>
                                    </p:anim>
                                    <p:anim calcmode="lin" valueType="num">
                                      <p:cBhvr>
                                        <p:cTn id="83" dur="3000"/>
                                        <p:tgtEl>
                                          <p:spTgt spid="6"/>
                                        </p:tgtEl>
                                        <p:attrNameLst>
                                          <p:attrName>ppt_y</p:attrName>
                                        </p:attrNameLst>
                                      </p:cBhvr>
                                      <p:tavLst>
                                        <p:tav tm="0">
                                          <p:val>
                                            <p:strVal val="ppt_y"/>
                                          </p:val>
                                        </p:tav>
                                        <p:tav tm="100000">
                                          <p:val>
                                            <p:fltVal val="0.5"/>
                                          </p:val>
                                        </p:tav>
                                      </p:tavLst>
                                    </p:anim>
                                    <p:set>
                                      <p:cBhvr>
                                        <p:cTn id="84" dur="1" fill="hold">
                                          <p:stCondLst>
                                            <p:cond delay="2999"/>
                                          </p:stCondLst>
                                        </p:cTn>
                                        <p:tgtEl>
                                          <p:spTgt spid="6"/>
                                        </p:tgtEl>
                                        <p:attrNameLst>
                                          <p:attrName>style.visibility</p:attrName>
                                        </p:attrNameLst>
                                      </p:cBhvr>
                                      <p:to>
                                        <p:strVal val="hidden"/>
                                      </p:to>
                                    </p:set>
                                  </p:childTnLst>
                                </p:cTn>
                              </p:par>
                              <p:par>
                                <p:cTn id="85" presetID="23" presetClass="exit" presetSubtype="544" fill="hold" grpId="2" nodeType="withEffect">
                                  <p:stCondLst>
                                    <p:cond delay="0"/>
                                  </p:stCondLst>
                                  <p:childTnLst>
                                    <p:anim calcmode="lin" valueType="num">
                                      <p:cBhvr>
                                        <p:cTn id="86" dur="3000"/>
                                        <p:tgtEl>
                                          <p:spTgt spid="7"/>
                                        </p:tgtEl>
                                        <p:attrNameLst>
                                          <p:attrName>ppt_w</p:attrName>
                                        </p:attrNameLst>
                                      </p:cBhvr>
                                      <p:tavLst>
                                        <p:tav tm="0">
                                          <p:val>
                                            <p:strVal val="ppt_w"/>
                                          </p:val>
                                        </p:tav>
                                        <p:tav tm="100000">
                                          <p:val>
                                            <p:fltVal val="0"/>
                                          </p:val>
                                        </p:tav>
                                      </p:tavLst>
                                    </p:anim>
                                    <p:anim calcmode="lin" valueType="num">
                                      <p:cBhvr>
                                        <p:cTn id="87" dur="3000"/>
                                        <p:tgtEl>
                                          <p:spTgt spid="7"/>
                                        </p:tgtEl>
                                        <p:attrNameLst>
                                          <p:attrName>ppt_h</p:attrName>
                                        </p:attrNameLst>
                                      </p:cBhvr>
                                      <p:tavLst>
                                        <p:tav tm="0">
                                          <p:val>
                                            <p:strVal val="ppt_h"/>
                                          </p:val>
                                        </p:tav>
                                        <p:tav tm="100000">
                                          <p:val>
                                            <p:fltVal val="0"/>
                                          </p:val>
                                        </p:tav>
                                      </p:tavLst>
                                    </p:anim>
                                    <p:anim calcmode="lin" valueType="num">
                                      <p:cBhvr>
                                        <p:cTn id="88" dur="3000"/>
                                        <p:tgtEl>
                                          <p:spTgt spid="7"/>
                                        </p:tgtEl>
                                        <p:attrNameLst>
                                          <p:attrName>ppt_x</p:attrName>
                                        </p:attrNameLst>
                                      </p:cBhvr>
                                      <p:tavLst>
                                        <p:tav tm="0">
                                          <p:val>
                                            <p:strVal val="ppt_x"/>
                                          </p:val>
                                        </p:tav>
                                        <p:tav tm="100000">
                                          <p:val>
                                            <p:fltVal val="0.5"/>
                                          </p:val>
                                        </p:tav>
                                      </p:tavLst>
                                    </p:anim>
                                    <p:anim calcmode="lin" valueType="num">
                                      <p:cBhvr>
                                        <p:cTn id="89" dur="3000"/>
                                        <p:tgtEl>
                                          <p:spTgt spid="7"/>
                                        </p:tgtEl>
                                        <p:attrNameLst>
                                          <p:attrName>ppt_y</p:attrName>
                                        </p:attrNameLst>
                                      </p:cBhvr>
                                      <p:tavLst>
                                        <p:tav tm="0">
                                          <p:val>
                                            <p:strVal val="ppt_y"/>
                                          </p:val>
                                        </p:tav>
                                        <p:tav tm="100000">
                                          <p:val>
                                            <p:fltVal val="0.5"/>
                                          </p:val>
                                        </p:tav>
                                      </p:tavLst>
                                    </p:anim>
                                    <p:set>
                                      <p:cBhvr>
                                        <p:cTn id="90" dur="1" fill="hold">
                                          <p:stCondLst>
                                            <p:cond delay="2999"/>
                                          </p:stCondLst>
                                        </p:cTn>
                                        <p:tgtEl>
                                          <p:spTgt spid="7"/>
                                        </p:tgtEl>
                                        <p:attrNameLst>
                                          <p:attrName>style.visibility</p:attrName>
                                        </p:attrNameLst>
                                      </p:cBhvr>
                                      <p:to>
                                        <p:strVal val="hidden"/>
                                      </p:to>
                                    </p:set>
                                  </p:childTnLst>
                                </p:cTn>
                              </p:par>
                              <p:par>
                                <p:cTn id="91" presetID="23" presetClass="exit" presetSubtype="544" fill="hold" grpId="2" nodeType="withEffect">
                                  <p:stCondLst>
                                    <p:cond delay="0"/>
                                  </p:stCondLst>
                                  <p:childTnLst>
                                    <p:anim calcmode="lin" valueType="num">
                                      <p:cBhvr>
                                        <p:cTn id="92" dur="3000"/>
                                        <p:tgtEl>
                                          <p:spTgt spid="8"/>
                                        </p:tgtEl>
                                        <p:attrNameLst>
                                          <p:attrName>ppt_w</p:attrName>
                                        </p:attrNameLst>
                                      </p:cBhvr>
                                      <p:tavLst>
                                        <p:tav tm="0">
                                          <p:val>
                                            <p:strVal val="ppt_w"/>
                                          </p:val>
                                        </p:tav>
                                        <p:tav tm="100000">
                                          <p:val>
                                            <p:fltVal val="0"/>
                                          </p:val>
                                        </p:tav>
                                      </p:tavLst>
                                    </p:anim>
                                    <p:anim calcmode="lin" valueType="num">
                                      <p:cBhvr>
                                        <p:cTn id="93" dur="3000"/>
                                        <p:tgtEl>
                                          <p:spTgt spid="8"/>
                                        </p:tgtEl>
                                        <p:attrNameLst>
                                          <p:attrName>ppt_h</p:attrName>
                                        </p:attrNameLst>
                                      </p:cBhvr>
                                      <p:tavLst>
                                        <p:tav tm="0">
                                          <p:val>
                                            <p:strVal val="ppt_h"/>
                                          </p:val>
                                        </p:tav>
                                        <p:tav tm="100000">
                                          <p:val>
                                            <p:fltVal val="0"/>
                                          </p:val>
                                        </p:tav>
                                      </p:tavLst>
                                    </p:anim>
                                    <p:anim calcmode="lin" valueType="num">
                                      <p:cBhvr>
                                        <p:cTn id="94" dur="3000"/>
                                        <p:tgtEl>
                                          <p:spTgt spid="8"/>
                                        </p:tgtEl>
                                        <p:attrNameLst>
                                          <p:attrName>ppt_x</p:attrName>
                                        </p:attrNameLst>
                                      </p:cBhvr>
                                      <p:tavLst>
                                        <p:tav tm="0">
                                          <p:val>
                                            <p:strVal val="ppt_x"/>
                                          </p:val>
                                        </p:tav>
                                        <p:tav tm="100000">
                                          <p:val>
                                            <p:fltVal val="0.5"/>
                                          </p:val>
                                        </p:tav>
                                      </p:tavLst>
                                    </p:anim>
                                    <p:anim calcmode="lin" valueType="num">
                                      <p:cBhvr>
                                        <p:cTn id="95" dur="3000"/>
                                        <p:tgtEl>
                                          <p:spTgt spid="8"/>
                                        </p:tgtEl>
                                        <p:attrNameLst>
                                          <p:attrName>ppt_y</p:attrName>
                                        </p:attrNameLst>
                                      </p:cBhvr>
                                      <p:tavLst>
                                        <p:tav tm="0">
                                          <p:val>
                                            <p:strVal val="ppt_y"/>
                                          </p:val>
                                        </p:tav>
                                        <p:tav tm="100000">
                                          <p:val>
                                            <p:fltVal val="0.5"/>
                                          </p:val>
                                        </p:tav>
                                      </p:tavLst>
                                    </p:anim>
                                    <p:set>
                                      <p:cBhvr>
                                        <p:cTn id="96" dur="1" fill="hold">
                                          <p:stCondLst>
                                            <p:cond delay="2999"/>
                                          </p:stCondLst>
                                        </p:cTn>
                                        <p:tgtEl>
                                          <p:spTgt spid="8"/>
                                        </p:tgtEl>
                                        <p:attrNameLst>
                                          <p:attrName>style.visibility</p:attrName>
                                        </p:attrNameLst>
                                      </p:cBhvr>
                                      <p:to>
                                        <p:strVal val="hidden"/>
                                      </p:to>
                                    </p:set>
                                  </p:childTnLst>
                                </p:cTn>
                              </p:par>
                              <p:par>
                                <p:cTn id="97" presetID="23" presetClass="exit" presetSubtype="544" fill="hold" grpId="2" nodeType="withEffect">
                                  <p:stCondLst>
                                    <p:cond delay="0"/>
                                  </p:stCondLst>
                                  <p:childTnLst>
                                    <p:anim calcmode="lin" valueType="num">
                                      <p:cBhvr>
                                        <p:cTn id="98" dur="3000"/>
                                        <p:tgtEl>
                                          <p:spTgt spid="9"/>
                                        </p:tgtEl>
                                        <p:attrNameLst>
                                          <p:attrName>ppt_w</p:attrName>
                                        </p:attrNameLst>
                                      </p:cBhvr>
                                      <p:tavLst>
                                        <p:tav tm="0">
                                          <p:val>
                                            <p:strVal val="ppt_w"/>
                                          </p:val>
                                        </p:tav>
                                        <p:tav tm="100000">
                                          <p:val>
                                            <p:fltVal val="0"/>
                                          </p:val>
                                        </p:tav>
                                      </p:tavLst>
                                    </p:anim>
                                    <p:anim calcmode="lin" valueType="num">
                                      <p:cBhvr>
                                        <p:cTn id="99" dur="3000"/>
                                        <p:tgtEl>
                                          <p:spTgt spid="9"/>
                                        </p:tgtEl>
                                        <p:attrNameLst>
                                          <p:attrName>ppt_h</p:attrName>
                                        </p:attrNameLst>
                                      </p:cBhvr>
                                      <p:tavLst>
                                        <p:tav tm="0">
                                          <p:val>
                                            <p:strVal val="ppt_h"/>
                                          </p:val>
                                        </p:tav>
                                        <p:tav tm="100000">
                                          <p:val>
                                            <p:fltVal val="0"/>
                                          </p:val>
                                        </p:tav>
                                      </p:tavLst>
                                    </p:anim>
                                    <p:anim calcmode="lin" valueType="num">
                                      <p:cBhvr>
                                        <p:cTn id="100" dur="3000"/>
                                        <p:tgtEl>
                                          <p:spTgt spid="9"/>
                                        </p:tgtEl>
                                        <p:attrNameLst>
                                          <p:attrName>ppt_x</p:attrName>
                                        </p:attrNameLst>
                                      </p:cBhvr>
                                      <p:tavLst>
                                        <p:tav tm="0">
                                          <p:val>
                                            <p:strVal val="ppt_x"/>
                                          </p:val>
                                        </p:tav>
                                        <p:tav tm="100000">
                                          <p:val>
                                            <p:fltVal val="0.5"/>
                                          </p:val>
                                        </p:tav>
                                      </p:tavLst>
                                    </p:anim>
                                    <p:anim calcmode="lin" valueType="num">
                                      <p:cBhvr>
                                        <p:cTn id="101" dur="3000"/>
                                        <p:tgtEl>
                                          <p:spTgt spid="9"/>
                                        </p:tgtEl>
                                        <p:attrNameLst>
                                          <p:attrName>ppt_y</p:attrName>
                                        </p:attrNameLst>
                                      </p:cBhvr>
                                      <p:tavLst>
                                        <p:tav tm="0">
                                          <p:val>
                                            <p:strVal val="ppt_y"/>
                                          </p:val>
                                        </p:tav>
                                        <p:tav tm="100000">
                                          <p:val>
                                            <p:fltVal val="0.5"/>
                                          </p:val>
                                        </p:tav>
                                      </p:tavLst>
                                    </p:anim>
                                    <p:set>
                                      <p:cBhvr>
                                        <p:cTn id="102" dur="1" fill="hold">
                                          <p:stCondLst>
                                            <p:cond delay="2999"/>
                                          </p:stCondLst>
                                        </p:cTn>
                                        <p:tgtEl>
                                          <p:spTgt spid="9"/>
                                        </p:tgtEl>
                                        <p:attrNameLst>
                                          <p:attrName>style.visibility</p:attrName>
                                        </p:attrNameLst>
                                      </p:cBhvr>
                                      <p:to>
                                        <p:strVal val="hidden"/>
                                      </p:to>
                                    </p:set>
                                  </p:childTnLst>
                                </p:cTn>
                              </p:par>
                              <p:par>
                                <p:cTn id="103" presetID="23" presetClass="exit" presetSubtype="544" fill="hold" grpId="2" nodeType="withEffect">
                                  <p:stCondLst>
                                    <p:cond delay="0"/>
                                  </p:stCondLst>
                                  <p:childTnLst>
                                    <p:anim calcmode="lin" valueType="num">
                                      <p:cBhvr>
                                        <p:cTn id="104" dur="3000"/>
                                        <p:tgtEl>
                                          <p:spTgt spid="10"/>
                                        </p:tgtEl>
                                        <p:attrNameLst>
                                          <p:attrName>ppt_w</p:attrName>
                                        </p:attrNameLst>
                                      </p:cBhvr>
                                      <p:tavLst>
                                        <p:tav tm="0">
                                          <p:val>
                                            <p:strVal val="ppt_w"/>
                                          </p:val>
                                        </p:tav>
                                        <p:tav tm="100000">
                                          <p:val>
                                            <p:fltVal val="0"/>
                                          </p:val>
                                        </p:tav>
                                      </p:tavLst>
                                    </p:anim>
                                    <p:anim calcmode="lin" valueType="num">
                                      <p:cBhvr>
                                        <p:cTn id="105" dur="3000"/>
                                        <p:tgtEl>
                                          <p:spTgt spid="10"/>
                                        </p:tgtEl>
                                        <p:attrNameLst>
                                          <p:attrName>ppt_h</p:attrName>
                                        </p:attrNameLst>
                                      </p:cBhvr>
                                      <p:tavLst>
                                        <p:tav tm="0">
                                          <p:val>
                                            <p:strVal val="ppt_h"/>
                                          </p:val>
                                        </p:tav>
                                        <p:tav tm="100000">
                                          <p:val>
                                            <p:fltVal val="0"/>
                                          </p:val>
                                        </p:tav>
                                      </p:tavLst>
                                    </p:anim>
                                    <p:anim calcmode="lin" valueType="num">
                                      <p:cBhvr>
                                        <p:cTn id="106" dur="3000"/>
                                        <p:tgtEl>
                                          <p:spTgt spid="10"/>
                                        </p:tgtEl>
                                        <p:attrNameLst>
                                          <p:attrName>ppt_x</p:attrName>
                                        </p:attrNameLst>
                                      </p:cBhvr>
                                      <p:tavLst>
                                        <p:tav tm="0">
                                          <p:val>
                                            <p:strVal val="ppt_x"/>
                                          </p:val>
                                        </p:tav>
                                        <p:tav tm="100000">
                                          <p:val>
                                            <p:fltVal val="0.5"/>
                                          </p:val>
                                        </p:tav>
                                      </p:tavLst>
                                    </p:anim>
                                    <p:anim calcmode="lin" valueType="num">
                                      <p:cBhvr>
                                        <p:cTn id="107" dur="3000"/>
                                        <p:tgtEl>
                                          <p:spTgt spid="10"/>
                                        </p:tgtEl>
                                        <p:attrNameLst>
                                          <p:attrName>ppt_y</p:attrName>
                                        </p:attrNameLst>
                                      </p:cBhvr>
                                      <p:tavLst>
                                        <p:tav tm="0">
                                          <p:val>
                                            <p:strVal val="ppt_y"/>
                                          </p:val>
                                        </p:tav>
                                        <p:tav tm="100000">
                                          <p:val>
                                            <p:fltVal val="0.5"/>
                                          </p:val>
                                        </p:tav>
                                      </p:tavLst>
                                    </p:anim>
                                    <p:set>
                                      <p:cBhvr>
                                        <p:cTn id="108" dur="1" fill="hold">
                                          <p:stCondLst>
                                            <p:cond delay="2999"/>
                                          </p:stCondLst>
                                        </p:cTn>
                                        <p:tgtEl>
                                          <p:spTgt spid="10"/>
                                        </p:tgtEl>
                                        <p:attrNameLst>
                                          <p:attrName>style.visibility</p:attrName>
                                        </p:attrNameLst>
                                      </p:cBhvr>
                                      <p:to>
                                        <p:strVal val="hidden"/>
                                      </p:to>
                                    </p:set>
                                  </p:childTnLst>
                                </p:cTn>
                              </p:par>
                              <p:par>
                                <p:cTn id="109" presetID="23" presetClass="exit" presetSubtype="544" fill="hold" grpId="2" nodeType="withEffect">
                                  <p:stCondLst>
                                    <p:cond delay="0"/>
                                  </p:stCondLst>
                                  <p:childTnLst>
                                    <p:anim calcmode="lin" valueType="num">
                                      <p:cBhvr>
                                        <p:cTn id="110" dur="3000"/>
                                        <p:tgtEl>
                                          <p:spTgt spid="11"/>
                                        </p:tgtEl>
                                        <p:attrNameLst>
                                          <p:attrName>ppt_w</p:attrName>
                                        </p:attrNameLst>
                                      </p:cBhvr>
                                      <p:tavLst>
                                        <p:tav tm="0">
                                          <p:val>
                                            <p:strVal val="ppt_w"/>
                                          </p:val>
                                        </p:tav>
                                        <p:tav tm="100000">
                                          <p:val>
                                            <p:fltVal val="0"/>
                                          </p:val>
                                        </p:tav>
                                      </p:tavLst>
                                    </p:anim>
                                    <p:anim calcmode="lin" valueType="num">
                                      <p:cBhvr>
                                        <p:cTn id="111" dur="3000"/>
                                        <p:tgtEl>
                                          <p:spTgt spid="11"/>
                                        </p:tgtEl>
                                        <p:attrNameLst>
                                          <p:attrName>ppt_h</p:attrName>
                                        </p:attrNameLst>
                                      </p:cBhvr>
                                      <p:tavLst>
                                        <p:tav tm="0">
                                          <p:val>
                                            <p:strVal val="ppt_h"/>
                                          </p:val>
                                        </p:tav>
                                        <p:tav tm="100000">
                                          <p:val>
                                            <p:fltVal val="0"/>
                                          </p:val>
                                        </p:tav>
                                      </p:tavLst>
                                    </p:anim>
                                    <p:anim calcmode="lin" valueType="num">
                                      <p:cBhvr>
                                        <p:cTn id="112" dur="3000"/>
                                        <p:tgtEl>
                                          <p:spTgt spid="11"/>
                                        </p:tgtEl>
                                        <p:attrNameLst>
                                          <p:attrName>ppt_x</p:attrName>
                                        </p:attrNameLst>
                                      </p:cBhvr>
                                      <p:tavLst>
                                        <p:tav tm="0">
                                          <p:val>
                                            <p:strVal val="ppt_x"/>
                                          </p:val>
                                        </p:tav>
                                        <p:tav tm="100000">
                                          <p:val>
                                            <p:fltVal val="0.5"/>
                                          </p:val>
                                        </p:tav>
                                      </p:tavLst>
                                    </p:anim>
                                    <p:anim calcmode="lin" valueType="num">
                                      <p:cBhvr>
                                        <p:cTn id="113" dur="3000"/>
                                        <p:tgtEl>
                                          <p:spTgt spid="11"/>
                                        </p:tgtEl>
                                        <p:attrNameLst>
                                          <p:attrName>ppt_y</p:attrName>
                                        </p:attrNameLst>
                                      </p:cBhvr>
                                      <p:tavLst>
                                        <p:tav tm="0">
                                          <p:val>
                                            <p:strVal val="ppt_y"/>
                                          </p:val>
                                        </p:tav>
                                        <p:tav tm="100000">
                                          <p:val>
                                            <p:fltVal val="0.5"/>
                                          </p:val>
                                        </p:tav>
                                      </p:tavLst>
                                    </p:anim>
                                    <p:set>
                                      <p:cBhvr>
                                        <p:cTn id="114" dur="1" fill="hold">
                                          <p:stCondLst>
                                            <p:cond delay="2999"/>
                                          </p:stCondLst>
                                        </p:cTn>
                                        <p:tgtEl>
                                          <p:spTgt spid="11"/>
                                        </p:tgtEl>
                                        <p:attrNameLst>
                                          <p:attrName>style.visibility</p:attrName>
                                        </p:attrNameLst>
                                      </p:cBhvr>
                                      <p:to>
                                        <p:strVal val="hidden"/>
                                      </p:to>
                                    </p:set>
                                  </p:childTnLst>
                                </p:cTn>
                              </p:par>
                              <p:par>
                                <p:cTn id="115" presetID="23" presetClass="exit" presetSubtype="544" fill="hold" grpId="2" nodeType="withEffect">
                                  <p:stCondLst>
                                    <p:cond delay="0"/>
                                  </p:stCondLst>
                                  <p:childTnLst>
                                    <p:anim calcmode="lin" valueType="num">
                                      <p:cBhvr>
                                        <p:cTn id="116" dur="3000"/>
                                        <p:tgtEl>
                                          <p:spTgt spid="12"/>
                                        </p:tgtEl>
                                        <p:attrNameLst>
                                          <p:attrName>ppt_w</p:attrName>
                                        </p:attrNameLst>
                                      </p:cBhvr>
                                      <p:tavLst>
                                        <p:tav tm="0">
                                          <p:val>
                                            <p:strVal val="ppt_w"/>
                                          </p:val>
                                        </p:tav>
                                        <p:tav tm="100000">
                                          <p:val>
                                            <p:fltVal val="0"/>
                                          </p:val>
                                        </p:tav>
                                      </p:tavLst>
                                    </p:anim>
                                    <p:anim calcmode="lin" valueType="num">
                                      <p:cBhvr>
                                        <p:cTn id="117" dur="3000"/>
                                        <p:tgtEl>
                                          <p:spTgt spid="12"/>
                                        </p:tgtEl>
                                        <p:attrNameLst>
                                          <p:attrName>ppt_h</p:attrName>
                                        </p:attrNameLst>
                                      </p:cBhvr>
                                      <p:tavLst>
                                        <p:tav tm="0">
                                          <p:val>
                                            <p:strVal val="ppt_h"/>
                                          </p:val>
                                        </p:tav>
                                        <p:tav tm="100000">
                                          <p:val>
                                            <p:fltVal val="0"/>
                                          </p:val>
                                        </p:tav>
                                      </p:tavLst>
                                    </p:anim>
                                    <p:anim calcmode="lin" valueType="num">
                                      <p:cBhvr>
                                        <p:cTn id="118" dur="3000"/>
                                        <p:tgtEl>
                                          <p:spTgt spid="12"/>
                                        </p:tgtEl>
                                        <p:attrNameLst>
                                          <p:attrName>ppt_x</p:attrName>
                                        </p:attrNameLst>
                                      </p:cBhvr>
                                      <p:tavLst>
                                        <p:tav tm="0">
                                          <p:val>
                                            <p:strVal val="ppt_x"/>
                                          </p:val>
                                        </p:tav>
                                        <p:tav tm="100000">
                                          <p:val>
                                            <p:fltVal val="0.5"/>
                                          </p:val>
                                        </p:tav>
                                      </p:tavLst>
                                    </p:anim>
                                    <p:anim calcmode="lin" valueType="num">
                                      <p:cBhvr>
                                        <p:cTn id="119" dur="3000"/>
                                        <p:tgtEl>
                                          <p:spTgt spid="12"/>
                                        </p:tgtEl>
                                        <p:attrNameLst>
                                          <p:attrName>ppt_y</p:attrName>
                                        </p:attrNameLst>
                                      </p:cBhvr>
                                      <p:tavLst>
                                        <p:tav tm="0">
                                          <p:val>
                                            <p:strVal val="ppt_y"/>
                                          </p:val>
                                        </p:tav>
                                        <p:tav tm="100000">
                                          <p:val>
                                            <p:fltVal val="0.5"/>
                                          </p:val>
                                        </p:tav>
                                      </p:tavLst>
                                    </p:anim>
                                    <p:set>
                                      <p:cBhvr>
                                        <p:cTn id="120" dur="1" fill="hold">
                                          <p:stCondLst>
                                            <p:cond delay="2999"/>
                                          </p:stCondLst>
                                        </p:cTn>
                                        <p:tgtEl>
                                          <p:spTgt spid="12"/>
                                        </p:tgtEl>
                                        <p:attrNameLst>
                                          <p:attrName>style.visibility</p:attrName>
                                        </p:attrNameLst>
                                      </p:cBhvr>
                                      <p:to>
                                        <p:strVal val="hidden"/>
                                      </p:to>
                                    </p:set>
                                  </p:childTnLst>
                                </p:cTn>
                              </p:par>
                              <p:par>
                                <p:cTn id="121" presetID="8" presetClass="emph" presetSubtype="0" fill="hold" grpId="3" nodeType="withEffect">
                                  <p:stCondLst>
                                    <p:cond delay="0"/>
                                  </p:stCondLst>
                                  <p:childTnLst>
                                    <p:animRot by="-21600000">
                                      <p:cBhvr>
                                        <p:cTn id="122" dur="3000" fill="hold"/>
                                        <p:tgtEl>
                                          <p:spTgt spid="5"/>
                                        </p:tgtEl>
                                        <p:attrNameLst>
                                          <p:attrName>r</p:attrName>
                                        </p:attrNameLst>
                                      </p:cBhvr>
                                    </p:animRot>
                                  </p:childTnLst>
                                </p:cTn>
                              </p:par>
                              <p:par>
                                <p:cTn id="123" presetID="8" presetClass="emph" presetSubtype="0" fill="hold" grpId="3" nodeType="withEffect">
                                  <p:stCondLst>
                                    <p:cond delay="0"/>
                                  </p:stCondLst>
                                  <p:childTnLst>
                                    <p:animRot by="-21600000">
                                      <p:cBhvr>
                                        <p:cTn id="124" dur="3000" fill="hold"/>
                                        <p:tgtEl>
                                          <p:spTgt spid="6"/>
                                        </p:tgtEl>
                                        <p:attrNameLst>
                                          <p:attrName>r</p:attrName>
                                        </p:attrNameLst>
                                      </p:cBhvr>
                                    </p:animRot>
                                  </p:childTnLst>
                                </p:cTn>
                              </p:par>
                              <p:par>
                                <p:cTn id="125" presetID="8" presetClass="emph" presetSubtype="0" fill="hold" grpId="3" nodeType="withEffect">
                                  <p:stCondLst>
                                    <p:cond delay="0"/>
                                  </p:stCondLst>
                                  <p:childTnLst>
                                    <p:animRot by="-21600000">
                                      <p:cBhvr>
                                        <p:cTn id="126" dur="3000" fill="hold"/>
                                        <p:tgtEl>
                                          <p:spTgt spid="7"/>
                                        </p:tgtEl>
                                        <p:attrNameLst>
                                          <p:attrName>r</p:attrName>
                                        </p:attrNameLst>
                                      </p:cBhvr>
                                    </p:animRot>
                                  </p:childTnLst>
                                </p:cTn>
                              </p:par>
                              <p:par>
                                <p:cTn id="127" presetID="8" presetClass="emph" presetSubtype="0" fill="hold" grpId="3" nodeType="withEffect">
                                  <p:stCondLst>
                                    <p:cond delay="0"/>
                                  </p:stCondLst>
                                  <p:childTnLst>
                                    <p:animRot by="-21600000">
                                      <p:cBhvr>
                                        <p:cTn id="128" dur="3000" fill="hold"/>
                                        <p:tgtEl>
                                          <p:spTgt spid="8"/>
                                        </p:tgtEl>
                                        <p:attrNameLst>
                                          <p:attrName>r</p:attrName>
                                        </p:attrNameLst>
                                      </p:cBhvr>
                                    </p:animRot>
                                  </p:childTnLst>
                                </p:cTn>
                              </p:par>
                              <p:par>
                                <p:cTn id="129" presetID="8" presetClass="emph" presetSubtype="0" fill="hold" grpId="3" nodeType="withEffect">
                                  <p:stCondLst>
                                    <p:cond delay="0"/>
                                  </p:stCondLst>
                                  <p:childTnLst>
                                    <p:animRot by="-21600000">
                                      <p:cBhvr>
                                        <p:cTn id="130" dur="3000" fill="hold"/>
                                        <p:tgtEl>
                                          <p:spTgt spid="9"/>
                                        </p:tgtEl>
                                        <p:attrNameLst>
                                          <p:attrName>r</p:attrName>
                                        </p:attrNameLst>
                                      </p:cBhvr>
                                    </p:animRot>
                                  </p:childTnLst>
                                </p:cTn>
                              </p:par>
                              <p:par>
                                <p:cTn id="131" presetID="8" presetClass="emph" presetSubtype="0" fill="hold" grpId="3" nodeType="withEffect">
                                  <p:stCondLst>
                                    <p:cond delay="0"/>
                                  </p:stCondLst>
                                  <p:childTnLst>
                                    <p:animRot by="-21600000">
                                      <p:cBhvr>
                                        <p:cTn id="132" dur="3000" fill="hold"/>
                                        <p:tgtEl>
                                          <p:spTgt spid="10"/>
                                        </p:tgtEl>
                                        <p:attrNameLst>
                                          <p:attrName>r</p:attrName>
                                        </p:attrNameLst>
                                      </p:cBhvr>
                                    </p:animRot>
                                  </p:childTnLst>
                                </p:cTn>
                              </p:par>
                              <p:par>
                                <p:cTn id="133" presetID="8" presetClass="emph" presetSubtype="0" fill="hold" grpId="3" nodeType="withEffect">
                                  <p:stCondLst>
                                    <p:cond delay="0"/>
                                  </p:stCondLst>
                                  <p:childTnLst>
                                    <p:animRot by="-21600000">
                                      <p:cBhvr>
                                        <p:cTn id="134" dur="3000" fill="hold"/>
                                        <p:tgtEl>
                                          <p:spTgt spid="11"/>
                                        </p:tgtEl>
                                        <p:attrNameLst>
                                          <p:attrName>r</p:attrName>
                                        </p:attrNameLst>
                                      </p:cBhvr>
                                    </p:animRot>
                                  </p:childTnLst>
                                </p:cTn>
                              </p:par>
                              <p:par>
                                <p:cTn id="135" presetID="8" presetClass="emph" presetSubtype="0" fill="hold" grpId="3" nodeType="withEffect">
                                  <p:stCondLst>
                                    <p:cond delay="0"/>
                                  </p:stCondLst>
                                  <p:childTnLst>
                                    <p:animRot by="-21600000">
                                      <p:cBhvr>
                                        <p:cTn id="136" dur="3000" fill="hold"/>
                                        <p:tgtEl>
                                          <p:spTgt spid="12"/>
                                        </p:tgtEl>
                                        <p:attrNameLst>
                                          <p:attrName>r</p:attrName>
                                        </p:attrNameLst>
                                      </p:cBhvr>
                                    </p:animRot>
                                  </p:childTnLst>
                                </p:cTn>
                              </p:par>
                              <p:par>
                                <p:cTn id="137" presetID="23" presetClass="entr" presetSubtype="272" fill="hold" nodeType="withEffect">
                                  <p:stCondLst>
                                    <p:cond delay="0"/>
                                  </p:stCondLst>
                                  <p:childTnLst>
                                    <p:set>
                                      <p:cBhvr>
                                        <p:cTn id="138" dur="1" fill="hold">
                                          <p:stCondLst>
                                            <p:cond delay="0"/>
                                          </p:stCondLst>
                                        </p:cTn>
                                        <p:tgtEl>
                                          <p:spTgt spid="4"/>
                                        </p:tgtEl>
                                        <p:attrNameLst>
                                          <p:attrName>style.visibility</p:attrName>
                                        </p:attrNameLst>
                                      </p:cBhvr>
                                      <p:to>
                                        <p:strVal val="visible"/>
                                      </p:to>
                                    </p:set>
                                    <p:anim calcmode="lin" valueType="num">
                                      <p:cBhvr>
                                        <p:cTn id="139" dur="500" fill="hold"/>
                                        <p:tgtEl>
                                          <p:spTgt spid="4"/>
                                        </p:tgtEl>
                                        <p:attrNameLst>
                                          <p:attrName>ppt_w</p:attrName>
                                        </p:attrNameLst>
                                      </p:cBhvr>
                                      <p:tavLst>
                                        <p:tav tm="0">
                                          <p:val>
                                            <p:strVal val="2/3*#ppt_w"/>
                                          </p:val>
                                        </p:tav>
                                        <p:tav tm="100000">
                                          <p:val>
                                            <p:strVal val="#ppt_w"/>
                                          </p:val>
                                        </p:tav>
                                      </p:tavLst>
                                    </p:anim>
                                    <p:anim calcmode="lin" valueType="num">
                                      <p:cBhvr>
                                        <p:cTn id="140" dur="500" fill="hold"/>
                                        <p:tgtEl>
                                          <p:spTgt spid="4"/>
                                        </p:tgtEl>
                                        <p:attrNameLst>
                                          <p:attrName>ppt_h</p:attrName>
                                        </p:attrNameLst>
                                      </p:cBhvr>
                                      <p:tavLst>
                                        <p:tav tm="0">
                                          <p:val>
                                            <p:strVal val="2/3*#ppt_h"/>
                                          </p:val>
                                        </p:tav>
                                        <p:tav tm="100000">
                                          <p:val>
                                            <p:strVal val="#ppt_h"/>
                                          </p:val>
                                        </p:tav>
                                      </p:tavLst>
                                    </p:anim>
                                  </p:childTnLst>
                                </p:cTn>
                              </p:par>
                              <p:par>
                                <p:cTn id="141" presetID="6" presetClass="entr" presetSubtype="32" fill="hold" nodeType="withEffect">
                                  <p:stCondLst>
                                    <p:cond delay="0"/>
                                  </p:stCondLst>
                                  <p:childTnLst>
                                    <p:set>
                                      <p:cBhvr>
                                        <p:cTn id="142" dur="1" fill="hold">
                                          <p:stCondLst>
                                            <p:cond delay="0"/>
                                          </p:stCondLst>
                                        </p:cTn>
                                        <p:tgtEl>
                                          <p:spTgt spid="4"/>
                                        </p:tgtEl>
                                        <p:attrNameLst>
                                          <p:attrName>style.visibility</p:attrName>
                                        </p:attrNameLst>
                                      </p:cBhvr>
                                      <p:to>
                                        <p:strVal val="visible"/>
                                      </p:to>
                                    </p:set>
                                    <p:animEffect transition="in" filter="circle(out)">
                                      <p:cBhvr>
                                        <p:cTn id="143"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chemeClr val="bg1"/>
              </a:gs>
              <a:gs pos="50000">
                <a:srgbClr val="176283">
                  <a:shade val="67500"/>
                  <a:satMod val="115000"/>
                </a:srgbClr>
              </a:gs>
              <a:gs pos="100000">
                <a:srgbClr val="176283">
                  <a:shade val="100000"/>
                  <a:satMod val="115000"/>
                </a:srgbClr>
              </a:gs>
            </a:gsLst>
            <a:path path="circle">
              <a:fillToRect l="50000" t="50000" r="50000" b="50000"/>
            </a:path>
            <a:tileRect/>
          </a:gradFill>
        </p:spPr>
        <p:txBody>
          <a:bodyPr/>
          <a:lstStyle/>
          <a:p>
            <a:endParaRPr lang="es-ES" dirty="0"/>
          </a:p>
        </p:txBody>
      </p:sp>
      <p:pic>
        <p:nvPicPr>
          <p:cNvPr id="4" name="3 Imagen" descr="2048 (29).jpg"/>
          <p:cNvPicPr>
            <a:picLocks noChangeAspect="1"/>
          </p:cNvPicPr>
          <p:nvPr/>
        </p:nvPicPr>
        <p:blipFill>
          <a:blip r:embed="rId2"/>
          <a:stretch>
            <a:fillRect/>
          </a:stretch>
        </p:blipFill>
        <p:spPr>
          <a:xfrm>
            <a:off x="0" y="0"/>
            <a:ext cx="9179717" cy="6858000"/>
          </a:xfrm>
          <a:prstGeom prst="rect">
            <a:avLst/>
          </a:prstGeom>
        </p:spPr>
      </p:pic>
      <p:sp>
        <p:nvSpPr>
          <p:cNvPr id="5" name="4 Rectángulo"/>
          <p:cNvSpPr/>
          <p:nvPr/>
        </p:nvSpPr>
        <p:spPr>
          <a:xfrm rot="3705708">
            <a:off x="1389264" y="946232"/>
            <a:ext cx="221137" cy="3286124"/>
          </a:xfrm>
          <a:prstGeom prst="rect">
            <a:avLst/>
          </a:prstGeom>
          <a:blipFill dpi="0" rotWithShape="1">
            <a:blip r:embed="rId3" cstate="print">
              <a:duotone>
                <a:prstClr val="black"/>
                <a:schemeClr val="accent4">
                  <a:tint val="45000"/>
                  <a:satMod val="400000"/>
                </a:schemeClr>
              </a:duotone>
              <a:lum contrast="40000"/>
            </a:blip>
            <a:srcRect/>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rot="3397267">
            <a:off x="7596946" y="2924846"/>
            <a:ext cx="225801" cy="3286124"/>
          </a:xfrm>
          <a:prstGeom prst="rect">
            <a:avLst/>
          </a:prstGeom>
          <a:blipFill dpi="0" rotWithShape="1">
            <a:blip r:embed="rId4" cstate="print">
              <a:duotone>
                <a:prstClr val="black"/>
                <a:schemeClr val="accent4">
                  <a:tint val="45000"/>
                  <a:satMod val="400000"/>
                </a:schemeClr>
              </a:duotone>
              <a:lum contrast="40000"/>
            </a:blip>
            <a:srcRect/>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rot="7113357">
            <a:off x="1383620" y="2914657"/>
            <a:ext cx="228218" cy="3286124"/>
          </a:xfrm>
          <a:prstGeom prst="rect">
            <a:avLst/>
          </a:prstGeom>
          <a:blipFill dpi="0" rotWithShape="1">
            <a:blip r:embed="rId5" cstate="print">
              <a:duotone>
                <a:prstClr val="black"/>
                <a:schemeClr val="accent4">
                  <a:tint val="45000"/>
                  <a:satMod val="400000"/>
                </a:schemeClr>
              </a:duotone>
              <a:lum contrast="40000"/>
            </a:blip>
            <a:srcRect/>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rot="7113357">
            <a:off x="7541306" y="880189"/>
            <a:ext cx="215839" cy="3286124"/>
          </a:xfrm>
          <a:prstGeom prst="rect">
            <a:avLst/>
          </a:prstGeom>
          <a:blipFill dpi="0" rotWithShape="1">
            <a:blip r:embed="rId6" cstate="print">
              <a:duotone>
                <a:prstClr val="black"/>
                <a:schemeClr val="accent4">
                  <a:tint val="45000"/>
                  <a:satMod val="400000"/>
                </a:schemeClr>
              </a:duotone>
              <a:lum contrast="40000"/>
            </a:blip>
            <a:srcRect/>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rot="3705708">
            <a:off x="2246486" y="946238"/>
            <a:ext cx="221151" cy="3286124"/>
          </a:xfrm>
          <a:prstGeom prst="rect">
            <a:avLst/>
          </a:prstGeom>
          <a:blipFill dpi="0" rotWithShape="1">
            <a:blip r:embed="rId3" cstate="print">
              <a:duotone>
                <a:prstClr val="black"/>
                <a:schemeClr val="accent4">
                  <a:tint val="45000"/>
                  <a:satMod val="400000"/>
                </a:schemeClr>
              </a:duotone>
              <a:lum contrast="40000"/>
            </a:blip>
            <a:srcRect/>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rot="7113357">
            <a:off x="2240841" y="2914651"/>
            <a:ext cx="228234" cy="3286124"/>
          </a:xfrm>
          <a:prstGeom prst="rect">
            <a:avLst/>
          </a:prstGeom>
          <a:blipFill dpi="0" rotWithShape="1">
            <a:blip r:embed="rId5" cstate="print">
              <a:duotone>
                <a:prstClr val="black"/>
                <a:schemeClr val="accent4">
                  <a:tint val="45000"/>
                  <a:satMod val="400000"/>
                </a:schemeClr>
              </a:duotone>
              <a:lum contrast="40000"/>
            </a:blip>
            <a:srcRect/>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rot="3397267">
            <a:off x="6818293" y="2936791"/>
            <a:ext cx="197192" cy="3286124"/>
          </a:xfrm>
          <a:prstGeom prst="rect">
            <a:avLst/>
          </a:prstGeom>
          <a:blipFill dpi="0" rotWithShape="1">
            <a:blip r:embed="rId7" cstate="print">
              <a:duotone>
                <a:prstClr val="black"/>
                <a:schemeClr val="accent4">
                  <a:tint val="45000"/>
                  <a:satMod val="400000"/>
                </a:schemeClr>
              </a:duotone>
              <a:lum contrast="40000"/>
            </a:blip>
            <a:srcRect/>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rot="7113357">
            <a:off x="6792152" y="920919"/>
            <a:ext cx="145914" cy="3286124"/>
          </a:xfrm>
          <a:prstGeom prst="rect">
            <a:avLst/>
          </a:prstGeom>
          <a:blipFill dpi="0" rotWithShape="1">
            <a:blip r:embed="rId8" cstate="print">
              <a:duotone>
                <a:prstClr val="black"/>
                <a:schemeClr val="accent4">
                  <a:tint val="45000"/>
                  <a:satMod val="400000"/>
                </a:schemeClr>
              </a:duotone>
              <a:lum contrast="40000"/>
            </a:blip>
            <a:srcRect/>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rot="3397267">
            <a:off x="6032474" y="2865353"/>
            <a:ext cx="197194" cy="3286124"/>
          </a:xfrm>
          <a:prstGeom prst="rect">
            <a:avLst/>
          </a:prstGeom>
          <a:blipFill dpi="0" rotWithShape="1">
            <a:blip r:embed="rId7" cstate="print">
              <a:duotone>
                <a:prstClr val="black"/>
                <a:schemeClr val="accent4">
                  <a:tint val="45000"/>
                  <a:satMod val="400000"/>
                </a:schemeClr>
              </a:duotone>
              <a:lum contrast="40000"/>
            </a:blip>
            <a:srcRect/>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rot="7113357">
            <a:off x="6066783" y="959962"/>
            <a:ext cx="234813" cy="3286124"/>
          </a:xfrm>
          <a:prstGeom prst="rect">
            <a:avLst/>
          </a:prstGeom>
          <a:blipFill dpi="0" rotWithShape="1">
            <a:blip r:embed="rId9" cstate="print">
              <a:duotone>
                <a:prstClr val="black"/>
                <a:schemeClr val="accent4">
                  <a:tint val="45000"/>
                  <a:satMod val="400000"/>
                </a:schemeClr>
              </a:duotone>
              <a:lum contrast="40000"/>
            </a:blip>
            <a:srcRect/>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rot="3705708">
            <a:off x="3032303" y="946239"/>
            <a:ext cx="221151" cy="3286124"/>
          </a:xfrm>
          <a:prstGeom prst="rect">
            <a:avLst/>
          </a:prstGeom>
          <a:blipFill dpi="0" rotWithShape="1">
            <a:blip r:embed="rId3" cstate="print">
              <a:duotone>
                <a:prstClr val="black"/>
                <a:schemeClr val="accent4">
                  <a:tint val="45000"/>
                  <a:satMod val="400000"/>
                </a:schemeClr>
              </a:duotone>
              <a:lum contrast="40000"/>
            </a:blip>
            <a:srcRect/>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ectángulo"/>
          <p:cNvSpPr/>
          <p:nvPr/>
        </p:nvSpPr>
        <p:spPr>
          <a:xfrm rot="7113357">
            <a:off x="3017746" y="2899653"/>
            <a:ext cx="262381" cy="3286124"/>
          </a:xfrm>
          <a:prstGeom prst="rect">
            <a:avLst/>
          </a:prstGeom>
          <a:blipFill dpi="0" rotWithShape="1">
            <a:blip r:embed="rId10" cstate="print">
              <a:duotone>
                <a:prstClr val="black"/>
                <a:schemeClr val="accent4">
                  <a:tint val="45000"/>
                  <a:satMod val="400000"/>
                </a:schemeClr>
              </a:duotone>
              <a:lum contrast="40000"/>
            </a:blip>
            <a:srcRect/>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a:off x="0" y="0"/>
            <a:ext cx="9358346" cy="7215214"/>
          </a:xfrm>
          <a:prstGeom prst="rect">
            <a:avLst/>
          </a:prstGeom>
          <a:gradFill flip="none" rotWithShape="1">
            <a:gsLst>
              <a:gs pos="0">
                <a:schemeClr val="tx2">
                  <a:lumMod val="50000"/>
                  <a:shade val="30000"/>
                  <a:satMod val="115000"/>
                </a:schemeClr>
              </a:gs>
              <a:gs pos="50000">
                <a:schemeClr val="tx2">
                  <a:lumMod val="50000"/>
                  <a:shade val="67500"/>
                  <a:satMod val="115000"/>
                </a:schemeClr>
              </a:gs>
              <a:gs pos="100000">
                <a:schemeClr val="tx2">
                  <a:lumMod val="50000"/>
                  <a:shade val="100000"/>
                  <a:satMod val="115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7"/>
                                        </p:tgtEl>
                                        <p:attrNameLst>
                                          <p:attrName>style.opacity</p:attrName>
                                        </p:attrNameLst>
                                      </p:cBhvr>
                                      <p:to>
                                        <p:strVal val="0"/>
                                      </p:to>
                                    </p:set>
                                    <p:animEffect filter="image" prLst="opacity: 0">
                                      <p:cBhvr rctx="IE">
                                        <p:cTn id="7" dur="indefinite"/>
                                        <p:tgtEl>
                                          <p:spTgt spid="17"/>
                                        </p:tgtEl>
                                      </p:cBhvr>
                                    </p:animEffect>
                                  </p:childTnLst>
                                </p:cTn>
                              </p:par>
                              <p:par>
                                <p:cTn id="8" presetID="2" presetClass="entr" presetSubtype="6"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3000" fill="hold"/>
                                        <p:tgtEl>
                                          <p:spTgt spid="5"/>
                                        </p:tgtEl>
                                        <p:attrNameLst>
                                          <p:attrName>ppt_x</p:attrName>
                                        </p:attrNameLst>
                                      </p:cBhvr>
                                      <p:tavLst>
                                        <p:tav tm="0">
                                          <p:val>
                                            <p:strVal val="1+#ppt_w/2"/>
                                          </p:val>
                                        </p:tav>
                                        <p:tav tm="100000">
                                          <p:val>
                                            <p:strVal val="#ppt_x"/>
                                          </p:val>
                                        </p:tav>
                                      </p:tavLst>
                                    </p:anim>
                                    <p:anim calcmode="lin" valueType="num">
                                      <p:cBhvr additive="base">
                                        <p:cTn id="11" dur="3000" fill="hold"/>
                                        <p:tgtEl>
                                          <p:spTgt spid="5"/>
                                        </p:tgtEl>
                                        <p:attrNameLst>
                                          <p:attrName>ppt_y</p:attrName>
                                        </p:attrNameLst>
                                      </p:cBhvr>
                                      <p:tavLst>
                                        <p:tav tm="0">
                                          <p:val>
                                            <p:strVal val="1+#ppt_h/2"/>
                                          </p:val>
                                        </p:tav>
                                        <p:tav tm="100000">
                                          <p:val>
                                            <p:strVal val="#ppt_y"/>
                                          </p:val>
                                        </p:tav>
                                      </p:tavLst>
                                    </p:anim>
                                  </p:childTnLst>
                                </p:cTn>
                              </p:par>
                              <p:par>
                                <p:cTn id="12" presetID="2" presetClass="entr" presetSubtype="6" fill="hold" grpId="0" nodeType="withEffect">
                                  <p:stCondLst>
                                    <p:cond delay="0"/>
                                  </p:stCondLst>
                                  <p:childTnLst>
                                    <p:set>
                                      <p:cBhvr>
                                        <p:cTn id="13" dur="1" fill="hold">
                                          <p:stCondLst>
                                            <p:cond delay="0"/>
                                          </p:stCondLst>
                                        </p:cTn>
                                        <p:tgtEl>
                                          <p:spTgt spid="9"/>
                                        </p:tgtEl>
                                        <p:attrNameLst>
                                          <p:attrName>style.visibility</p:attrName>
                                        </p:attrNameLst>
                                      </p:cBhvr>
                                      <p:to>
                                        <p:strVal val="visible"/>
                                      </p:to>
                                    </p:set>
                                    <p:anim calcmode="lin" valueType="num">
                                      <p:cBhvr additive="base">
                                        <p:cTn id="14" dur="3000" fill="hold"/>
                                        <p:tgtEl>
                                          <p:spTgt spid="9"/>
                                        </p:tgtEl>
                                        <p:attrNameLst>
                                          <p:attrName>ppt_x</p:attrName>
                                        </p:attrNameLst>
                                      </p:cBhvr>
                                      <p:tavLst>
                                        <p:tav tm="0">
                                          <p:val>
                                            <p:strVal val="1+#ppt_w/2"/>
                                          </p:val>
                                        </p:tav>
                                        <p:tav tm="100000">
                                          <p:val>
                                            <p:strVal val="#ppt_x"/>
                                          </p:val>
                                        </p:tav>
                                      </p:tavLst>
                                    </p:anim>
                                    <p:anim calcmode="lin" valueType="num">
                                      <p:cBhvr additive="base">
                                        <p:cTn id="15" dur="3000" fill="hold"/>
                                        <p:tgtEl>
                                          <p:spTgt spid="9"/>
                                        </p:tgtEl>
                                        <p:attrNameLst>
                                          <p:attrName>ppt_y</p:attrName>
                                        </p:attrNameLst>
                                      </p:cBhvr>
                                      <p:tavLst>
                                        <p:tav tm="0">
                                          <p:val>
                                            <p:strVal val="1+#ppt_h/2"/>
                                          </p:val>
                                        </p:tav>
                                        <p:tav tm="100000">
                                          <p:val>
                                            <p:strVal val="#ppt_y"/>
                                          </p:val>
                                        </p:tav>
                                      </p:tavLst>
                                    </p:anim>
                                  </p:childTnLst>
                                </p:cTn>
                              </p:par>
                              <p:par>
                                <p:cTn id="16" presetID="2" presetClass="entr" presetSubtype="6" fill="hold" grpId="0" nodeType="withEffect">
                                  <p:stCondLst>
                                    <p:cond delay="0"/>
                                  </p:stCondLst>
                                  <p:childTnLst>
                                    <p:set>
                                      <p:cBhvr>
                                        <p:cTn id="17" dur="1" fill="hold">
                                          <p:stCondLst>
                                            <p:cond delay="0"/>
                                          </p:stCondLst>
                                        </p:cTn>
                                        <p:tgtEl>
                                          <p:spTgt spid="15"/>
                                        </p:tgtEl>
                                        <p:attrNameLst>
                                          <p:attrName>style.visibility</p:attrName>
                                        </p:attrNameLst>
                                      </p:cBhvr>
                                      <p:to>
                                        <p:strVal val="visible"/>
                                      </p:to>
                                    </p:set>
                                    <p:anim calcmode="lin" valueType="num">
                                      <p:cBhvr additive="base">
                                        <p:cTn id="18" dur="3000" fill="hold"/>
                                        <p:tgtEl>
                                          <p:spTgt spid="15"/>
                                        </p:tgtEl>
                                        <p:attrNameLst>
                                          <p:attrName>ppt_x</p:attrName>
                                        </p:attrNameLst>
                                      </p:cBhvr>
                                      <p:tavLst>
                                        <p:tav tm="0">
                                          <p:val>
                                            <p:strVal val="1+#ppt_w/2"/>
                                          </p:val>
                                        </p:tav>
                                        <p:tav tm="100000">
                                          <p:val>
                                            <p:strVal val="#ppt_x"/>
                                          </p:val>
                                        </p:tav>
                                      </p:tavLst>
                                    </p:anim>
                                    <p:anim calcmode="lin" valueType="num">
                                      <p:cBhvr additive="base">
                                        <p:cTn id="19" dur="3000" fill="hold"/>
                                        <p:tgtEl>
                                          <p:spTgt spid="15"/>
                                        </p:tgtEl>
                                        <p:attrNameLst>
                                          <p:attrName>ppt_y</p:attrName>
                                        </p:attrNameLst>
                                      </p:cBhvr>
                                      <p:tavLst>
                                        <p:tav tm="0">
                                          <p:val>
                                            <p:strVal val="1+#ppt_h/2"/>
                                          </p:val>
                                        </p:tav>
                                        <p:tav tm="100000">
                                          <p:val>
                                            <p:strVal val="#ppt_y"/>
                                          </p:val>
                                        </p:tav>
                                      </p:tavLst>
                                    </p:anim>
                                  </p:childTnLst>
                                </p:cTn>
                              </p:par>
                              <p:par>
                                <p:cTn id="20" presetID="2" presetClass="entr" presetSubtype="12"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3000" fill="hold"/>
                                        <p:tgtEl>
                                          <p:spTgt spid="8"/>
                                        </p:tgtEl>
                                        <p:attrNameLst>
                                          <p:attrName>ppt_x</p:attrName>
                                        </p:attrNameLst>
                                      </p:cBhvr>
                                      <p:tavLst>
                                        <p:tav tm="0">
                                          <p:val>
                                            <p:strVal val="0-#ppt_w/2"/>
                                          </p:val>
                                        </p:tav>
                                        <p:tav tm="100000">
                                          <p:val>
                                            <p:strVal val="#ppt_x"/>
                                          </p:val>
                                        </p:tav>
                                      </p:tavLst>
                                    </p:anim>
                                    <p:anim calcmode="lin" valueType="num">
                                      <p:cBhvr additive="base">
                                        <p:cTn id="23" dur="3000" fill="hold"/>
                                        <p:tgtEl>
                                          <p:spTgt spid="8"/>
                                        </p:tgtEl>
                                        <p:attrNameLst>
                                          <p:attrName>ppt_y</p:attrName>
                                        </p:attrNameLst>
                                      </p:cBhvr>
                                      <p:tavLst>
                                        <p:tav tm="0">
                                          <p:val>
                                            <p:strVal val="1+#ppt_h/2"/>
                                          </p:val>
                                        </p:tav>
                                        <p:tav tm="100000">
                                          <p:val>
                                            <p:strVal val="#ppt_y"/>
                                          </p:val>
                                        </p:tav>
                                      </p:tavLst>
                                    </p:anim>
                                  </p:childTnLst>
                                </p:cTn>
                              </p:par>
                              <p:par>
                                <p:cTn id="24" presetID="2" presetClass="entr" presetSubtype="12" fill="hold" grpId="0" nodeType="withEffect">
                                  <p:stCondLst>
                                    <p:cond delay="0"/>
                                  </p:stCondLst>
                                  <p:childTnLst>
                                    <p:set>
                                      <p:cBhvr>
                                        <p:cTn id="25" dur="1" fill="hold">
                                          <p:stCondLst>
                                            <p:cond delay="0"/>
                                          </p:stCondLst>
                                        </p:cTn>
                                        <p:tgtEl>
                                          <p:spTgt spid="12"/>
                                        </p:tgtEl>
                                        <p:attrNameLst>
                                          <p:attrName>style.visibility</p:attrName>
                                        </p:attrNameLst>
                                      </p:cBhvr>
                                      <p:to>
                                        <p:strVal val="visible"/>
                                      </p:to>
                                    </p:set>
                                    <p:anim calcmode="lin" valueType="num">
                                      <p:cBhvr additive="base">
                                        <p:cTn id="26" dur="3000" fill="hold"/>
                                        <p:tgtEl>
                                          <p:spTgt spid="12"/>
                                        </p:tgtEl>
                                        <p:attrNameLst>
                                          <p:attrName>ppt_x</p:attrName>
                                        </p:attrNameLst>
                                      </p:cBhvr>
                                      <p:tavLst>
                                        <p:tav tm="0">
                                          <p:val>
                                            <p:strVal val="0-#ppt_w/2"/>
                                          </p:val>
                                        </p:tav>
                                        <p:tav tm="100000">
                                          <p:val>
                                            <p:strVal val="#ppt_x"/>
                                          </p:val>
                                        </p:tav>
                                      </p:tavLst>
                                    </p:anim>
                                    <p:anim calcmode="lin" valueType="num">
                                      <p:cBhvr additive="base">
                                        <p:cTn id="27" dur="3000" fill="hold"/>
                                        <p:tgtEl>
                                          <p:spTgt spid="12"/>
                                        </p:tgtEl>
                                        <p:attrNameLst>
                                          <p:attrName>ppt_y</p:attrName>
                                        </p:attrNameLst>
                                      </p:cBhvr>
                                      <p:tavLst>
                                        <p:tav tm="0">
                                          <p:val>
                                            <p:strVal val="1+#ppt_h/2"/>
                                          </p:val>
                                        </p:tav>
                                        <p:tav tm="100000">
                                          <p:val>
                                            <p:strVal val="#ppt_y"/>
                                          </p:val>
                                        </p:tav>
                                      </p:tavLst>
                                    </p:anim>
                                  </p:childTnLst>
                                </p:cTn>
                              </p:par>
                              <p:par>
                                <p:cTn id="28" presetID="2" presetClass="entr" presetSubtype="12" fill="hold" grpId="0" nodeType="withEffect">
                                  <p:stCondLst>
                                    <p:cond delay="0"/>
                                  </p:stCondLst>
                                  <p:childTnLst>
                                    <p:set>
                                      <p:cBhvr>
                                        <p:cTn id="29" dur="1" fill="hold">
                                          <p:stCondLst>
                                            <p:cond delay="0"/>
                                          </p:stCondLst>
                                        </p:cTn>
                                        <p:tgtEl>
                                          <p:spTgt spid="14"/>
                                        </p:tgtEl>
                                        <p:attrNameLst>
                                          <p:attrName>style.visibility</p:attrName>
                                        </p:attrNameLst>
                                      </p:cBhvr>
                                      <p:to>
                                        <p:strVal val="visible"/>
                                      </p:to>
                                    </p:set>
                                    <p:anim calcmode="lin" valueType="num">
                                      <p:cBhvr additive="base">
                                        <p:cTn id="30" dur="3000" fill="hold"/>
                                        <p:tgtEl>
                                          <p:spTgt spid="14"/>
                                        </p:tgtEl>
                                        <p:attrNameLst>
                                          <p:attrName>ppt_x</p:attrName>
                                        </p:attrNameLst>
                                      </p:cBhvr>
                                      <p:tavLst>
                                        <p:tav tm="0">
                                          <p:val>
                                            <p:strVal val="0-#ppt_w/2"/>
                                          </p:val>
                                        </p:tav>
                                        <p:tav tm="100000">
                                          <p:val>
                                            <p:strVal val="#ppt_x"/>
                                          </p:val>
                                        </p:tav>
                                      </p:tavLst>
                                    </p:anim>
                                    <p:anim calcmode="lin" valueType="num">
                                      <p:cBhvr additive="base">
                                        <p:cTn id="31" dur="3000" fill="hold"/>
                                        <p:tgtEl>
                                          <p:spTgt spid="14"/>
                                        </p:tgtEl>
                                        <p:attrNameLst>
                                          <p:attrName>ppt_y</p:attrName>
                                        </p:attrNameLst>
                                      </p:cBhvr>
                                      <p:tavLst>
                                        <p:tav tm="0">
                                          <p:val>
                                            <p:strVal val="1+#ppt_h/2"/>
                                          </p:val>
                                        </p:tav>
                                        <p:tav tm="100000">
                                          <p:val>
                                            <p:strVal val="#ppt_y"/>
                                          </p:val>
                                        </p:tav>
                                      </p:tavLst>
                                    </p:anim>
                                  </p:childTnLst>
                                </p:cTn>
                              </p:par>
                              <p:par>
                                <p:cTn id="32" presetID="2" presetClass="entr" presetSubtype="9" fill="hold" grpId="0" nodeType="withEffect">
                                  <p:stCondLst>
                                    <p:cond delay="0"/>
                                  </p:stCondLst>
                                  <p:childTnLst>
                                    <p:set>
                                      <p:cBhvr>
                                        <p:cTn id="33" dur="1" fill="hold">
                                          <p:stCondLst>
                                            <p:cond delay="0"/>
                                          </p:stCondLst>
                                        </p:cTn>
                                        <p:tgtEl>
                                          <p:spTgt spid="6"/>
                                        </p:tgtEl>
                                        <p:attrNameLst>
                                          <p:attrName>style.visibility</p:attrName>
                                        </p:attrNameLst>
                                      </p:cBhvr>
                                      <p:to>
                                        <p:strVal val="visible"/>
                                      </p:to>
                                    </p:set>
                                    <p:anim calcmode="lin" valueType="num">
                                      <p:cBhvr additive="base">
                                        <p:cTn id="34" dur="3000" fill="hold"/>
                                        <p:tgtEl>
                                          <p:spTgt spid="6"/>
                                        </p:tgtEl>
                                        <p:attrNameLst>
                                          <p:attrName>ppt_x</p:attrName>
                                        </p:attrNameLst>
                                      </p:cBhvr>
                                      <p:tavLst>
                                        <p:tav tm="0">
                                          <p:val>
                                            <p:strVal val="0-#ppt_w/2"/>
                                          </p:val>
                                        </p:tav>
                                        <p:tav tm="100000">
                                          <p:val>
                                            <p:strVal val="#ppt_x"/>
                                          </p:val>
                                        </p:tav>
                                      </p:tavLst>
                                    </p:anim>
                                    <p:anim calcmode="lin" valueType="num">
                                      <p:cBhvr additive="base">
                                        <p:cTn id="35" dur="3000" fill="hold"/>
                                        <p:tgtEl>
                                          <p:spTgt spid="6"/>
                                        </p:tgtEl>
                                        <p:attrNameLst>
                                          <p:attrName>ppt_y</p:attrName>
                                        </p:attrNameLst>
                                      </p:cBhvr>
                                      <p:tavLst>
                                        <p:tav tm="0">
                                          <p:val>
                                            <p:strVal val="0-#ppt_h/2"/>
                                          </p:val>
                                        </p:tav>
                                        <p:tav tm="100000">
                                          <p:val>
                                            <p:strVal val="#ppt_y"/>
                                          </p:val>
                                        </p:tav>
                                      </p:tavLst>
                                    </p:anim>
                                  </p:childTnLst>
                                </p:cTn>
                              </p:par>
                              <p:par>
                                <p:cTn id="36" presetID="2" presetClass="entr" presetSubtype="9" fill="hold" grpId="0" nodeType="withEffect">
                                  <p:stCondLst>
                                    <p:cond delay="0"/>
                                  </p:stCondLst>
                                  <p:childTnLst>
                                    <p:set>
                                      <p:cBhvr>
                                        <p:cTn id="37" dur="1" fill="hold">
                                          <p:stCondLst>
                                            <p:cond delay="0"/>
                                          </p:stCondLst>
                                        </p:cTn>
                                        <p:tgtEl>
                                          <p:spTgt spid="11"/>
                                        </p:tgtEl>
                                        <p:attrNameLst>
                                          <p:attrName>style.visibility</p:attrName>
                                        </p:attrNameLst>
                                      </p:cBhvr>
                                      <p:to>
                                        <p:strVal val="visible"/>
                                      </p:to>
                                    </p:set>
                                    <p:anim calcmode="lin" valueType="num">
                                      <p:cBhvr additive="base">
                                        <p:cTn id="38" dur="3000" fill="hold"/>
                                        <p:tgtEl>
                                          <p:spTgt spid="11"/>
                                        </p:tgtEl>
                                        <p:attrNameLst>
                                          <p:attrName>ppt_x</p:attrName>
                                        </p:attrNameLst>
                                      </p:cBhvr>
                                      <p:tavLst>
                                        <p:tav tm="0">
                                          <p:val>
                                            <p:strVal val="0-#ppt_w/2"/>
                                          </p:val>
                                        </p:tav>
                                        <p:tav tm="100000">
                                          <p:val>
                                            <p:strVal val="#ppt_x"/>
                                          </p:val>
                                        </p:tav>
                                      </p:tavLst>
                                    </p:anim>
                                    <p:anim calcmode="lin" valueType="num">
                                      <p:cBhvr additive="base">
                                        <p:cTn id="39" dur="3000" fill="hold"/>
                                        <p:tgtEl>
                                          <p:spTgt spid="11"/>
                                        </p:tgtEl>
                                        <p:attrNameLst>
                                          <p:attrName>ppt_y</p:attrName>
                                        </p:attrNameLst>
                                      </p:cBhvr>
                                      <p:tavLst>
                                        <p:tav tm="0">
                                          <p:val>
                                            <p:strVal val="0-#ppt_h/2"/>
                                          </p:val>
                                        </p:tav>
                                        <p:tav tm="100000">
                                          <p:val>
                                            <p:strVal val="#ppt_y"/>
                                          </p:val>
                                        </p:tav>
                                      </p:tavLst>
                                    </p:anim>
                                  </p:childTnLst>
                                </p:cTn>
                              </p:par>
                              <p:par>
                                <p:cTn id="40" presetID="2" presetClass="entr" presetSubtype="9" fill="hold" grpId="0" nodeType="withEffect">
                                  <p:stCondLst>
                                    <p:cond delay="0"/>
                                  </p:stCondLst>
                                  <p:childTnLst>
                                    <p:set>
                                      <p:cBhvr>
                                        <p:cTn id="41" dur="1" fill="hold">
                                          <p:stCondLst>
                                            <p:cond delay="0"/>
                                          </p:stCondLst>
                                        </p:cTn>
                                        <p:tgtEl>
                                          <p:spTgt spid="13"/>
                                        </p:tgtEl>
                                        <p:attrNameLst>
                                          <p:attrName>style.visibility</p:attrName>
                                        </p:attrNameLst>
                                      </p:cBhvr>
                                      <p:to>
                                        <p:strVal val="visible"/>
                                      </p:to>
                                    </p:set>
                                    <p:anim calcmode="lin" valueType="num">
                                      <p:cBhvr additive="base">
                                        <p:cTn id="42" dur="3000" fill="hold"/>
                                        <p:tgtEl>
                                          <p:spTgt spid="13"/>
                                        </p:tgtEl>
                                        <p:attrNameLst>
                                          <p:attrName>ppt_x</p:attrName>
                                        </p:attrNameLst>
                                      </p:cBhvr>
                                      <p:tavLst>
                                        <p:tav tm="0">
                                          <p:val>
                                            <p:strVal val="0-#ppt_w/2"/>
                                          </p:val>
                                        </p:tav>
                                        <p:tav tm="100000">
                                          <p:val>
                                            <p:strVal val="#ppt_x"/>
                                          </p:val>
                                        </p:tav>
                                      </p:tavLst>
                                    </p:anim>
                                    <p:anim calcmode="lin" valueType="num">
                                      <p:cBhvr additive="base">
                                        <p:cTn id="43" dur="3000" fill="hold"/>
                                        <p:tgtEl>
                                          <p:spTgt spid="13"/>
                                        </p:tgtEl>
                                        <p:attrNameLst>
                                          <p:attrName>ppt_y</p:attrName>
                                        </p:attrNameLst>
                                      </p:cBhvr>
                                      <p:tavLst>
                                        <p:tav tm="0">
                                          <p:val>
                                            <p:strVal val="0-#ppt_h/2"/>
                                          </p:val>
                                        </p:tav>
                                        <p:tav tm="100000">
                                          <p:val>
                                            <p:strVal val="#ppt_y"/>
                                          </p:val>
                                        </p:tav>
                                      </p:tavLst>
                                    </p:anim>
                                  </p:childTnLst>
                                </p:cTn>
                              </p:par>
                              <p:par>
                                <p:cTn id="44" presetID="2" presetClass="entr" presetSubtype="3" fill="hold" grpId="0" nodeType="withEffect">
                                  <p:stCondLst>
                                    <p:cond delay="0"/>
                                  </p:stCondLst>
                                  <p:childTnLst>
                                    <p:set>
                                      <p:cBhvr>
                                        <p:cTn id="45" dur="1" fill="hold">
                                          <p:stCondLst>
                                            <p:cond delay="0"/>
                                          </p:stCondLst>
                                        </p:cTn>
                                        <p:tgtEl>
                                          <p:spTgt spid="7"/>
                                        </p:tgtEl>
                                        <p:attrNameLst>
                                          <p:attrName>style.visibility</p:attrName>
                                        </p:attrNameLst>
                                      </p:cBhvr>
                                      <p:to>
                                        <p:strVal val="visible"/>
                                      </p:to>
                                    </p:set>
                                    <p:anim calcmode="lin" valueType="num">
                                      <p:cBhvr additive="base">
                                        <p:cTn id="46" dur="3000" fill="hold"/>
                                        <p:tgtEl>
                                          <p:spTgt spid="7"/>
                                        </p:tgtEl>
                                        <p:attrNameLst>
                                          <p:attrName>ppt_x</p:attrName>
                                        </p:attrNameLst>
                                      </p:cBhvr>
                                      <p:tavLst>
                                        <p:tav tm="0">
                                          <p:val>
                                            <p:strVal val="1+#ppt_w/2"/>
                                          </p:val>
                                        </p:tav>
                                        <p:tav tm="100000">
                                          <p:val>
                                            <p:strVal val="#ppt_x"/>
                                          </p:val>
                                        </p:tav>
                                      </p:tavLst>
                                    </p:anim>
                                    <p:anim calcmode="lin" valueType="num">
                                      <p:cBhvr additive="base">
                                        <p:cTn id="47" dur="3000" fill="hold"/>
                                        <p:tgtEl>
                                          <p:spTgt spid="7"/>
                                        </p:tgtEl>
                                        <p:attrNameLst>
                                          <p:attrName>ppt_y</p:attrName>
                                        </p:attrNameLst>
                                      </p:cBhvr>
                                      <p:tavLst>
                                        <p:tav tm="0">
                                          <p:val>
                                            <p:strVal val="0-#ppt_h/2"/>
                                          </p:val>
                                        </p:tav>
                                        <p:tav tm="100000">
                                          <p:val>
                                            <p:strVal val="#ppt_y"/>
                                          </p:val>
                                        </p:tav>
                                      </p:tavLst>
                                    </p:anim>
                                  </p:childTnLst>
                                </p:cTn>
                              </p:par>
                              <p:par>
                                <p:cTn id="48" presetID="2" presetClass="entr" presetSubtype="3" fill="hold" grpId="0" nodeType="withEffect">
                                  <p:stCondLst>
                                    <p:cond delay="0"/>
                                  </p:stCondLst>
                                  <p:childTnLst>
                                    <p:set>
                                      <p:cBhvr>
                                        <p:cTn id="49" dur="1" fill="hold">
                                          <p:stCondLst>
                                            <p:cond delay="0"/>
                                          </p:stCondLst>
                                        </p:cTn>
                                        <p:tgtEl>
                                          <p:spTgt spid="10"/>
                                        </p:tgtEl>
                                        <p:attrNameLst>
                                          <p:attrName>style.visibility</p:attrName>
                                        </p:attrNameLst>
                                      </p:cBhvr>
                                      <p:to>
                                        <p:strVal val="visible"/>
                                      </p:to>
                                    </p:set>
                                    <p:anim calcmode="lin" valueType="num">
                                      <p:cBhvr additive="base">
                                        <p:cTn id="50" dur="3000" fill="hold"/>
                                        <p:tgtEl>
                                          <p:spTgt spid="10"/>
                                        </p:tgtEl>
                                        <p:attrNameLst>
                                          <p:attrName>ppt_x</p:attrName>
                                        </p:attrNameLst>
                                      </p:cBhvr>
                                      <p:tavLst>
                                        <p:tav tm="0">
                                          <p:val>
                                            <p:strVal val="1+#ppt_w/2"/>
                                          </p:val>
                                        </p:tav>
                                        <p:tav tm="100000">
                                          <p:val>
                                            <p:strVal val="#ppt_x"/>
                                          </p:val>
                                        </p:tav>
                                      </p:tavLst>
                                    </p:anim>
                                    <p:anim calcmode="lin" valueType="num">
                                      <p:cBhvr additive="base">
                                        <p:cTn id="51" dur="3000" fill="hold"/>
                                        <p:tgtEl>
                                          <p:spTgt spid="10"/>
                                        </p:tgtEl>
                                        <p:attrNameLst>
                                          <p:attrName>ppt_y</p:attrName>
                                        </p:attrNameLst>
                                      </p:cBhvr>
                                      <p:tavLst>
                                        <p:tav tm="0">
                                          <p:val>
                                            <p:strVal val="0-#ppt_h/2"/>
                                          </p:val>
                                        </p:tav>
                                        <p:tav tm="100000">
                                          <p:val>
                                            <p:strVal val="#ppt_y"/>
                                          </p:val>
                                        </p:tav>
                                      </p:tavLst>
                                    </p:anim>
                                  </p:childTnLst>
                                </p:cTn>
                              </p:par>
                              <p:par>
                                <p:cTn id="52" presetID="2" presetClass="entr" presetSubtype="3" fill="hold" grpId="0" nodeType="withEffect">
                                  <p:stCondLst>
                                    <p:cond delay="0"/>
                                  </p:stCondLst>
                                  <p:childTnLst>
                                    <p:set>
                                      <p:cBhvr>
                                        <p:cTn id="53" dur="1" fill="hold">
                                          <p:stCondLst>
                                            <p:cond delay="0"/>
                                          </p:stCondLst>
                                        </p:cTn>
                                        <p:tgtEl>
                                          <p:spTgt spid="16"/>
                                        </p:tgtEl>
                                        <p:attrNameLst>
                                          <p:attrName>style.visibility</p:attrName>
                                        </p:attrNameLst>
                                      </p:cBhvr>
                                      <p:to>
                                        <p:strVal val="visible"/>
                                      </p:to>
                                    </p:set>
                                    <p:anim calcmode="lin" valueType="num">
                                      <p:cBhvr additive="base">
                                        <p:cTn id="54" dur="3000" fill="hold"/>
                                        <p:tgtEl>
                                          <p:spTgt spid="16"/>
                                        </p:tgtEl>
                                        <p:attrNameLst>
                                          <p:attrName>ppt_x</p:attrName>
                                        </p:attrNameLst>
                                      </p:cBhvr>
                                      <p:tavLst>
                                        <p:tav tm="0">
                                          <p:val>
                                            <p:strVal val="1+#ppt_w/2"/>
                                          </p:val>
                                        </p:tav>
                                        <p:tav tm="100000">
                                          <p:val>
                                            <p:strVal val="#ppt_x"/>
                                          </p:val>
                                        </p:tav>
                                      </p:tavLst>
                                    </p:anim>
                                    <p:anim calcmode="lin" valueType="num">
                                      <p:cBhvr additive="base">
                                        <p:cTn id="55" dur="3000" fill="hold"/>
                                        <p:tgtEl>
                                          <p:spTgt spid="16"/>
                                        </p:tgtEl>
                                        <p:attrNameLst>
                                          <p:attrName>ppt_y</p:attrName>
                                        </p:attrNameLst>
                                      </p:cBhvr>
                                      <p:tavLst>
                                        <p:tav tm="0">
                                          <p:val>
                                            <p:strVal val="0-#ppt_h/2"/>
                                          </p:val>
                                        </p:tav>
                                        <p:tav tm="100000">
                                          <p:val>
                                            <p:strVal val="#ppt_y"/>
                                          </p:val>
                                        </p:tav>
                                      </p:tavLst>
                                    </p:anim>
                                  </p:childTnLst>
                                </p:cTn>
                              </p:par>
                              <p:par>
                                <p:cTn id="56" presetID="16" presetClass="entr" presetSubtype="26" fill="hold" grpId="1" nodeType="withEffect">
                                  <p:stCondLst>
                                    <p:cond delay="0"/>
                                  </p:stCondLst>
                                  <p:childTnLst>
                                    <p:set>
                                      <p:cBhvr>
                                        <p:cTn id="57" dur="1" fill="hold">
                                          <p:stCondLst>
                                            <p:cond delay="0"/>
                                          </p:stCondLst>
                                        </p:cTn>
                                        <p:tgtEl>
                                          <p:spTgt spid="5"/>
                                        </p:tgtEl>
                                        <p:attrNameLst>
                                          <p:attrName>style.visibility</p:attrName>
                                        </p:attrNameLst>
                                      </p:cBhvr>
                                      <p:to>
                                        <p:strVal val="visible"/>
                                      </p:to>
                                    </p:set>
                                    <p:animEffect transition="in" filter="barn(inHorizontal)">
                                      <p:cBhvr>
                                        <p:cTn id="58" dur="3000"/>
                                        <p:tgtEl>
                                          <p:spTgt spid="5"/>
                                        </p:tgtEl>
                                      </p:cBhvr>
                                    </p:animEffect>
                                  </p:childTnLst>
                                </p:cTn>
                              </p:par>
                              <p:par>
                                <p:cTn id="59" presetID="16" presetClass="entr" presetSubtype="26" fill="hold" grpId="1" nodeType="withEffect">
                                  <p:stCondLst>
                                    <p:cond delay="0"/>
                                  </p:stCondLst>
                                  <p:childTnLst>
                                    <p:set>
                                      <p:cBhvr>
                                        <p:cTn id="60" dur="1" fill="hold">
                                          <p:stCondLst>
                                            <p:cond delay="0"/>
                                          </p:stCondLst>
                                        </p:cTn>
                                        <p:tgtEl>
                                          <p:spTgt spid="9"/>
                                        </p:tgtEl>
                                        <p:attrNameLst>
                                          <p:attrName>style.visibility</p:attrName>
                                        </p:attrNameLst>
                                      </p:cBhvr>
                                      <p:to>
                                        <p:strVal val="visible"/>
                                      </p:to>
                                    </p:set>
                                    <p:animEffect transition="in" filter="barn(inHorizontal)">
                                      <p:cBhvr>
                                        <p:cTn id="61" dur="3000"/>
                                        <p:tgtEl>
                                          <p:spTgt spid="9"/>
                                        </p:tgtEl>
                                      </p:cBhvr>
                                    </p:animEffect>
                                  </p:childTnLst>
                                </p:cTn>
                              </p:par>
                              <p:par>
                                <p:cTn id="62" presetID="16" presetClass="entr" presetSubtype="26" fill="hold" grpId="1" nodeType="withEffect">
                                  <p:stCondLst>
                                    <p:cond delay="0"/>
                                  </p:stCondLst>
                                  <p:childTnLst>
                                    <p:set>
                                      <p:cBhvr>
                                        <p:cTn id="63" dur="1" fill="hold">
                                          <p:stCondLst>
                                            <p:cond delay="0"/>
                                          </p:stCondLst>
                                        </p:cTn>
                                        <p:tgtEl>
                                          <p:spTgt spid="15"/>
                                        </p:tgtEl>
                                        <p:attrNameLst>
                                          <p:attrName>style.visibility</p:attrName>
                                        </p:attrNameLst>
                                      </p:cBhvr>
                                      <p:to>
                                        <p:strVal val="visible"/>
                                      </p:to>
                                    </p:set>
                                    <p:animEffect transition="in" filter="barn(inHorizontal)">
                                      <p:cBhvr>
                                        <p:cTn id="64" dur="3000"/>
                                        <p:tgtEl>
                                          <p:spTgt spid="15"/>
                                        </p:tgtEl>
                                      </p:cBhvr>
                                    </p:animEffect>
                                  </p:childTnLst>
                                </p:cTn>
                              </p:par>
                              <p:par>
                                <p:cTn id="65" presetID="16" presetClass="entr" presetSubtype="26" fill="hold" grpId="1" nodeType="withEffect">
                                  <p:stCondLst>
                                    <p:cond delay="0"/>
                                  </p:stCondLst>
                                  <p:childTnLst>
                                    <p:set>
                                      <p:cBhvr>
                                        <p:cTn id="66" dur="1" fill="hold">
                                          <p:stCondLst>
                                            <p:cond delay="0"/>
                                          </p:stCondLst>
                                        </p:cTn>
                                        <p:tgtEl>
                                          <p:spTgt spid="8"/>
                                        </p:tgtEl>
                                        <p:attrNameLst>
                                          <p:attrName>style.visibility</p:attrName>
                                        </p:attrNameLst>
                                      </p:cBhvr>
                                      <p:to>
                                        <p:strVal val="visible"/>
                                      </p:to>
                                    </p:set>
                                    <p:animEffect transition="in" filter="barn(inHorizontal)">
                                      <p:cBhvr>
                                        <p:cTn id="67" dur="3000"/>
                                        <p:tgtEl>
                                          <p:spTgt spid="8"/>
                                        </p:tgtEl>
                                      </p:cBhvr>
                                    </p:animEffect>
                                  </p:childTnLst>
                                </p:cTn>
                              </p:par>
                              <p:par>
                                <p:cTn id="68" presetID="16" presetClass="entr" presetSubtype="26" fill="hold" grpId="1" nodeType="withEffect">
                                  <p:stCondLst>
                                    <p:cond delay="0"/>
                                  </p:stCondLst>
                                  <p:childTnLst>
                                    <p:set>
                                      <p:cBhvr>
                                        <p:cTn id="69" dur="1" fill="hold">
                                          <p:stCondLst>
                                            <p:cond delay="0"/>
                                          </p:stCondLst>
                                        </p:cTn>
                                        <p:tgtEl>
                                          <p:spTgt spid="12"/>
                                        </p:tgtEl>
                                        <p:attrNameLst>
                                          <p:attrName>style.visibility</p:attrName>
                                        </p:attrNameLst>
                                      </p:cBhvr>
                                      <p:to>
                                        <p:strVal val="visible"/>
                                      </p:to>
                                    </p:set>
                                    <p:animEffect transition="in" filter="barn(inHorizontal)">
                                      <p:cBhvr>
                                        <p:cTn id="70" dur="3000"/>
                                        <p:tgtEl>
                                          <p:spTgt spid="12"/>
                                        </p:tgtEl>
                                      </p:cBhvr>
                                    </p:animEffect>
                                  </p:childTnLst>
                                </p:cTn>
                              </p:par>
                              <p:par>
                                <p:cTn id="71" presetID="16" presetClass="entr" presetSubtype="26" fill="hold" grpId="1" nodeType="withEffect">
                                  <p:stCondLst>
                                    <p:cond delay="0"/>
                                  </p:stCondLst>
                                  <p:childTnLst>
                                    <p:set>
                                      <p:cBhvr>
                                        <p:cTn id="72" dur="1" fill="hold">
                                          <p:stCondLst>
                                            <p:cond delay="0"/>
                                          </p:stCondLst>
                                        </p:cTn>
                                        <p:tgtEl>
                                          <p:spTgt spid="14"/>
                                        </p:tgtEl>
                                        <p:attrNameLst>
                                          <p:attrName>style.visibility</p:attrName>
                                        </p:attrNameLst>
                                      </p:cBhvr>
                                      <p:to>
                                        <p:strVal val="visible"/>
                                      </p:to>
                                    </p:set>
                                    <p:animEffect transition="in" filter="barn(inHorizontal)">
                                      <p:cBhvr>
                                        <p:cTn id="73" dur="3000"/>
                                        <p:tgtEl>
                                          <p:spTgt spid="14"/>
                                        </p:tgtEl>
                                      </p:cBhvr>
                                    </p:animEffect>
                                  </p:childTnLst>
                                </p:cTn>
                              </p:par>
                              <p:par>
                                <p:cTn id="74" presetID="16" presetClass="entr" presetSubtype="26" fill="hold" grpId="1" nodeType="withEffect">
                                  <p:stCondLst>
                                    <p:cond delay="0"/>
                                  </p:stCondLst>
                                  <p:childTnLst>
                                    <p:set>
                                      <p:cBhvr>
                                        <p:cTn id="75" dur="1" fill="hold">
                                          <p:stCondLst>
                                            <p:cond delay="0"/>
                                          </p:stCondLst>
                                        </p:cTn>
                                        <p:tgtEl>
                                          <p:spTgt spid="6"/>
                                        </p:tgtEl>
                                        <p:attrNameLst>
                                          <p:attrName>style.visibility</p:attrName>
                                        </p:attrNameLst>
                                      </p:cBhvr>
                                      <p:to>
                                        <p:strVal val="visible"/>
                                      </p:to>
                                    </p:set>
                                    <p:animEffect transition="in" filter="barn(inHorizontal)">
                                      <p:cBhvr>
                                        <p:cTn id="76" dur="3000"/>
                                        <p:tgtEl>
                                          <p:spTgt spid="6"/>
                                        </p:tgtEl>
                                      </p:cBhvr>
                                    </p:animEffect>
                                  </p:childTnLst>
                                </p:cTn>
                              </p:par>
                              <p:par>
                                <p:cTn id="77" presetID="16" presetClass="entr" presetSubtype="26" fill="hold" grpId="1" nodeType="withEffect">
                                  <p:stCondLst>
                                    <p:cond delay="0"/>
                                  </p:stCondLst>
                                  <p:childTnLst>
                                    <p:set>
                                      <p:cBhvr>
                                        <p:cTn id="78" dur="1" fill="hold">
                                          <p:stCondLst>
                                            <p:cond delay="0"/>
                                          </p:stCondLst>
                                        </p:cTn>
                                        <p:tgtEl>
                                          <p:spTgt spid="11"/>
                                        </p:tgtEl>
                                        <p:attrNameLst>
                                          <p:attrName>style.visibility</p:attrName>
                                        </p:attrNameLst>
                                      </p:cBhvr>
                                      <p:to>
                                        <p:strVal val="visible"/>
                                      </p:to>
                                    </p:set>
                                    <p:animEffect transition="in" filter="barn(inHorizontal)">
                                      <p:cBhvr>
                                        <p:cTn id="79" dur="3000"/>
                                        <p:tgtEl>
                                          <p:spTgt spid="11"/>
                                        </p:tgtEl>
                                      </p:cBhvr>
                                    </p:animEffect>
                                  </p:childTnLst>
                                </p:cTn>
                              </p:par>
                              <p:par>
                                <p:cTn id="80" presetID="16" presetClass="entr" presetSubtype="26" fill="hold" grpId="1" nodeType="withEffect">
                                  <p:stCondLst>
                                    <p:cond delay="0"/>
                                  </p:stCondLst>
                                  <p:childTnLst>
                                    <p:set>
                                      <p:cBhvr>
                                        <p:cTn id="81" dur="1" fill="hold">
                                          <p:stCondLst>
                                            <p:cond delay="0"/>
                                          </p:stCondLst>
                                        </p:cTn>
                                        <p:tgtEl>
                                          <p:spTgt spid="13"/>
                                        </p:tgtEl>
                                        <p:attrNameLst>
                                          <p:attrName>style.visibility</p:attrName>
                                        </p:attrNameLst>
                                      </p:cBhvr>
                                      <p:to>
                                        <p:strVal val="visible"/>
                                      </p:to>
                                    </p:set>
                                    <p:animEffect transition="in" filter="barn(inHorizontal)">
                                      <p:cBhvr>
                                        <p:cTn id="82" dur="3000"/>
                                        <p:tgtEl>
                                          <p:spTgt spid="13"/>
                                        </p:tgtEl>
                                      </p:cBhvr>
                                    </p:animEffect>
                                  </p:childTnLst>
                                </p:cTn>
                              </p:par>
                              <p:par>
                                <p:cTn id="83" presetID="16" presetClass="entr" presetSubtype="26" fill="hold" grpId="1" nodeType="withEffect">
                                  <p:stCondLst>
                                    <p:cond delay="0"/>
                                  </p:stCondLst>
                                  <p:childTnLst>
                                    <p:set>
                                      <p:cBhvr>
                                        <p:cTn id="84" dur="1" fill="hold">
                                          <p:stCondLst>
                                            <p:cond delay="0"/>
                                          </p:stCondLst>
                                        </p:cTn>
                                        <p:tgtEl>
                                          <p:spTgt spid="7"/>
                                        </p:tgtEl>
                                        <p:attrNameLst>
                                          <p:attrName>style.visibility</p:attrName>
                                        </p:attrNameLst>
                                      </p:cBhvr>
                                      <p:to>
                                        <p:strVal val="visible"/>
                                      </p:to>
                                    </p:set>
                                    <p:animEffect transition="in" filter="barn(inHorizontal)">
                                      <p:cBhvr>
                                        <p:cTn id="85" dur="3000"/>
                                        <p:tgtEl>
                                          <p:spTgt spid="7"/>
                                        </p:tgtEl>
                                      </p:cBhvr>
                                    </p:animEffect>
                                  </p:childTnLst>
                                </p:cTn>
                              </p:par>
                              <p:par>
                                <p:cTn id="86" presetID="16" presetClass="entr" presetSubtype="26" fill="hold" grpId="1" nodeType="withEffect">
                                  <p:stCondLst>
                                    <p:cond delay="0"/>
                                  </p:stCondLst>
                                  <p:childTnLst>
                                    <p:set>
                                      <p:cBhvr>
                                        <p:cTn id="87" dur="1" fill="hold">
                                          <p:stCondLst>
                                            <p:cond delay="0"/>
                                          </p:stCondLst>
                                        </p:cTn>
                                        <p:tgtEl>
                                          <p:spTgt spid="10"/>
                                        </p:tgtEl>
                                        <p:attrNameLst>
                                          <p:attrName>style.visibility</p:attrName>
                                        </p:attrNameLst>
                                      </p:cBhvr>
                                      <p:to>
                                        <p:strVal val="visible"/>
                                      </p:to>
                                    </p:set>
                                    <p:animEffect transition="in" filter="barn(inHorizontal)">
                                      <p:cBhvr>
                                        <p:cTn id="88" dur="3000"/>
                                        <p:tgtEl>
                                          <p:spTgt spid="10"/>
                                        </p:tgtEl>
                                      </p:cBhvr>
                                    </p:animEffect>
                                  </p:childTnLst>
                                </p:cTn>
                              </p:par>
                              <p:par>
                                <p:cTn id="89" presetID="16" presetClass="entr" presetSubtype="26" fill="hold" grpId="1" nodeType="withEffect">
                                  <p:stCondLst>
                                    <p:cond delay="0"/>
                                  </p:stCondLst>
                                  <p:childTnLst>
                                    <p:set>
                                      <p:cBhvr>
                                        <p:cTn id="90" dur="1" fill="hold">
                                          <p:stCondLst>
                                            <p:cond delay="0"/>
                                          </p:stCondLst>
                                        </p:cTn>
                                        <p:tgtEl>
                                          <p:spTgt spid="16"/>
                                        </p:tgtEl>
                                        <p:attrNameLst>
                                          <p:attrName>style.visibility</p:attrName>
                                        </p:attrNameLst>
                                      </p:cBhvr>
                                      <p:to>
                                        <p:strVal val="visible"/>
                                      </p:to>
                                    </p:set>
                                    <p:animEffect transition="in" filter="barn(inHorizontal)">
                                      <p:cBhvr>
                                        <p:cTn id="91" dur="3000"/>
                                        <p:tgtEl>
                                          <p:spTgt spid="16"/>
                                        </p:tgtEl>
                                      </p:cBhvr>
                                    </p:animEffect>
                                  </p:childTnLst>
                                </p:cTn>
                              </p:par>
                              <p:par>
                                <p:cTn id="92" presetID="19" presetClass="entr" presetSubtype="10" fill="hold" grpId="2" nodeType="withEffect">
                                  <p:stCondLst>
                                    <p:cond delay="0"/>
                                  </p:stCondLst>
                                  <p:childTnLst>
                                    <p:set>
                                      <p:cBhvr>
                                        <p:cTn id="93" dur="1" fill="hold">
                                          <p:stCondLst>
                                            <p:cond delay="0"/>
                                          </p:stCondLst>
                                        </p:cTn>
                                        <p:tgtEl>
                                          <p:spTgt spid="5"/>
                                        </p:tgtEl>
                                        <p:attrNameLst>
                                          <p:attrName>style.visibility</p:attrName>
                                        </p:attrNameLst>
                                      </p:cBhvr>
                                      <p:to>
                                        <p:strVal val="visible"/>
                                      </p:to>
                                    </p:set>
                                    <p:anim calcmode="lin" valueType="num">
                                      <p:cBhvr>
                                        <p:cTn id="94" dur="3000" fill="hold"/>
                                        <p:tgtEl>
                                          <p:spTgt spid="5"/>
                                        </p:tgtEl>
                                        <p:attrNameLst>
                                          <p:attrName>ppt_w</p:attrName>
                                        </p:attrNameLst>
                                      </p:cBhvr>
                                      <p:tavLst>
                                        <p:tav tm="0" fmla="#ppt_w*sin(2.5*pi*$)">
                                          <p:val>
                                            <p:fltVal val="0"/>
                                          </p:val>
                                        </p:tav>
                                        <p:tav tm="100000">
                                          <p:val>
                                            <p:fltVal val="1"/>
                                          </p:val>
                                        </p:tav>
                                      </p:tavLst>
                                    </p:anim>
                                    <p:anim calcmode="lin" valueType="num">
                                      <p:cBhvr>
                                        <p:cTn id="95" dur="3000" fill="hold"/>
                                        <p:tgtEl>
                                          <p:spTgt spid="5"/>
                                        </p:tgtEl>
                                        <p:attrNameLst>
                                          <p:attrName>ppt_h</p:attrName>
                                        </p:attrNameLst>
                                      </p:cBhvr>
                                      <p:tavLst>
                                        <p:tav tm="0">
                                          <p:val>
                                            <p:strVal val="#ppt_h"/>
                                          </p:val>
                                        </p:tav>
                                        <p:tav tm="100000">
                                          <p:val>
                                            <p:strVal val="#ppt_h"/>
                                          </p:val>
                                        </p:tav>
                                      </p:tavLst>
                                    </p:anim>
                                  </p:childTnLst>
                                </p:cTn>
                              </p:par>
                              <p:par>
                                <p:cTn id="96" presetID="19" presetClass="entr" presetSubtype="10" fill="hold" grpId="2" nodeType="withEffect">
                                  <p:stCondLst>
                                    <p:cond delay="0"/>
                                  </p:stCondLst>
                                  <p:childTnLst>
                                    <p:set>
                                      <p:cBhvr>
                                        <p:cTn id="97" dur="1" fill="hold">
                                          <p:stCondLst>
                                            <p:cond delay="0"/>
                                          </p:stCondLst>
                                        </p:cTn>
                                        <p:tgtEl>
                                          <p:spTgt spid="6"/>
                                        </p:tgtEl>
                                        <p:attrNameLst>
                                          <p:attrName>style.visibility</p:attrName>
                                        </p:attrNameLst>
                                      </p:cBhvr>
                                      <p:to>
                                        <p:strVal val="visible"/>
                                      </p:to>
                                    </p:set>
                                    <p:anim calcmode="lin" valueType="num">
                                      <p:cBhvr>
                                        <p:cTn id="98" dur="3000" fill="hold"/>
                                        <p:tgtEl>
                                          <p:spTgt spid="6"/>
                                        </p:tgtEl>
                                        <p:attrNameLst>
                                          <p:attrName>ppt_w</p:attrName>
                                        </p:attrNameLst>
                                      </p:cBhvr>
                                      <p:tavLst>
                                        <p:tav tm="0" fmla="#ppt_w*sin(2.5*pi*$)">
                                          <p:val>
                                            <p:fltVal val="0"/>
                                          </p:val>
                                        </p:tav>
                                        <p:tav tm="100000">
                                          <p:val>
                                            <p:fltVal val="1"/>
                                          </p:val>
                                        </p:tav>
                                      </p:tavLst>
                                    </p:anim>
                                    <p:anim calcmode="lin" valueType="num">
                                      <p:cBhvr>
                                        <p:cTn id="99" dur="3000" fill="hold"/>
                                        <p:tgtEl>
                                          <p:spTgt spid="6"/>
                                        </p:tgtEl>
                                        <p:attrNameLst>
                                          <p:attrName>ppt_h</p:attrName>
                                        </p:attrNameLst>
                                      </p:cBhvr>
                                      <p:tavLst>
                                        <p:tav tm="0">
                                          <p:val>
                                            <p:strVal val="#ppt_h"/>
                                          </p:val>
                                        </p:tav>
                                        <p:tav tm="100000">
                                          <p:val>
                                            <p:strVal val="#ppt_h"/>
                                          </p:val>
                                        </p:tav>
                                      </p:tavLst>
                                    </p:anim>
                                  </p:childTnLst>
                                </p:cTn>
                              </p:par>
                              <p:par>
                                <p:cTn id="100" presetID="19" presetClass="entr" presetSubtype="10" fill="hold" grpId="2" nodeType="withEffect">
                                  <p:stCondLst>
                                    <p:cond delay="0"/>
                                  </p:stCondLst>
                                  <p:childTnLst>
                                    <p:set>
                                      <p:cBhvr>
                                        <p:cTn id="101" dur="1" fill="hold">
                                          <p:stCondLst>
                                            <p:cond delay="0"/>
                                          </p:stCondLst>
                                        </p:cTn>
                                        <p:tgtEl>
                                          <p:spTgt spid="7"/>
                                        </p:tgtEl>
                                        <p:attrNameLst>
                                          <p:attrName>style.visibility</p:attrName>
                                        </p:attrNameLst>
                                      </p:cBhvr>
                                      <p:to>
                                        <p:strVal val="visible"/>
                                      </p:to>
                                    </p:set>
                                    <p:anim calcmode="lin" valueType="num">
                                      <p:cBhvr>
                                        <p:cTn id="102" dur="3000" fill="hold"/>
                                        <p:tgtEl>
                                          <p:spTgt spid="7"/>
                                        </p:tgtEl>
                                        <p:attrNameLst>
                                          <p:attrName>ppt_w</p:attrName>
                                        </p:attrNameLst>
                                      </p:cBhvr>
                                      <p:tavLst>
                                        <p:tav tm="0" fmla="#ppt_w*sin(2.5*pi*$)">
                                          <p:val>
                                            <p:fltVal val="0"/>
                                          </p:val>
                                        </p:tav>
                                        <p:tav tm="100000">
                                          <p:val>
                                            <p:fltVal val="1"/>
                                          </p:val>
                                        </p:tav>
                                      </p:tavLst>
                                    </p:anim>
                                    <p:anim calcmode="lin" valueType="num">
                                      <p:cBhvr>
                                        <p:cTn id="103" dur="3000" fill="hold"/>
                                        <p:tgtEl>
                                          <p:spTgt spid="7"/>
                                        </p:tgtEl>
                                        <p:attrNameLst>
                                          <p:attrName>ppt_h</p:attrName>
                                        </p:attrNameLst>
                                      </p:cBhvr>
                                      <p:tavLst>
                                        <p:tav tm="0">
                                          <p:val>
                                            <p:strVal val="#ppt_h"/>
                                          </p:val>
                                        </p:tav>
                                        <p:tav tm="100000">
                                          <p:val>
                                            <p:strVal val="#ppt_h"/>
                                          </p:val>
                                        </p:tav>
                                      </p:tavLst>
                                    </p:anim>
                                  </p:childTnLst>
                                </p:cTn>
                              </p:par>
                              <p:par>
                                <p:cTn id="104" presetID="19" presetClass="entr" presetSubtype="10" fill="hold" grpId="2" nodeType="withEffect">
                                  <p:stCondLst>
                                    <p:cond delay="0"/>
                                  </p:stCondLst>
                                  <p:childTnLst>
                                    <p:set>
                                      <p:cBhvr>
                                        <p:cTn id="105" dur="1" fill="hold">
                                          <p:stCondLst>
                                            <p:cond delay="0"/>
                                          </p:stCondLst>
                                        </p:cTn>
                                        <p:tgtEl>
                                          <p:spTgt spid="8"/>
                                        </p:tgtEl>
                                        <p:attrNameLst>
                                          <p:attrName>style.visibility</p:attrName>
                                        </p:attrNameLst>
                                      </p:cBhvr>
                                      <p:to>
                                        <p:strVal val="visible"/>
                                      </p:to>
                                    </p:set>
                                    <p:anim calcmode="lin" valueType="num">
                                      <p:cBhvr>
                                        <p:cTn id="106" dur="3000" fill="hold"/>
                                        <p:tgtEl>
                                          <p:spTgt spid="8"/>
                                        </p:tgtEl>
                                        <p:attrNameLst>
                                          <p:attrName>ppt_w</p:attrName>
                                        </p:attrNameLst>
                                      </p:cBhvr>
                                      <p:tavLst>
                                        <p:tav tm="0" fmla="#ppt_w*sin(2.5*pi*$)">
                                          <p:val>
                                            <p:fltVal val="0"/>
                                          </p:val>
                                        </p:tav>
                                        <p:tav tm="100000">
                                          <p:val>
                                            <p:fltVal val="1"/>
                                          </p:val>
                                        </p:tav>
                                      </p:tavLst>
                                    </p:anim>
                                    <p:anim calcmode="lin" valueType="num">
                                      <p:cBhvr>
                                        <p:cTn id="107" dur="3000" fill="hold"/>
                                        <p:tgtEl>
                                          <p:spTgt spid="8"/>
                                        </p:tgtEl>
                                        <p:attrNameLst>
                                          <p:attrName>ppt_h</p:attrName>
                                        </p:attrNameLst>
                                      </p:cBhvr>
                                      <p:tavLst>
                                        <p:tav tm="0">
                                          <p:val>
                                            <p:strVal val="#ppt_h"/>
                                          </p:val>
                                        </p:tav>
                                        <p:tav tm="100000">
                                          <p:val>
                                            <p:strVal val="#ppt_h"/>
                                          </p:val>
                                        </p:tav>
                                      </p:tavLst>
                                    </p:anim>
                                  </p:childTnLst>
                                </p:cTn>
                              </p:par>
                              <p:par>
                                <p:cTn id="108" presetID="19" presetClass="entr" presetSubtype="10" fill="hold" grpId="2" nodeType="withEffect">
                                  <p:stCondLst>
                                    <p:cond delay="0"/>
                                  </p:stCondLst>
                                  <p:childTnLst>
                                    <p:set>
                                      <p:cBhvr>
                                        <p:cTn id="109" dur="1" fill="hold">
                                          <p:stCondLst>
                                            <p:cond delay="0"/>
                                          </p:stCondLst>
                                        </p:cTn>
                                        <p:tgtEl>
                                          <p:spTgt spid="9"/>
                                        </p:tgtEl>
                                        <p:attrNameLst>
                                          <p:attrName>style.visibility</p:attrName>
                                        </p:attrNameLst>
                                      </p:cBhvr>
                                      <p:to>
                                        <p:strVal val="visible"/>
                                      </p:to>
                                    </p:set>
                                    <p:anim calcmode="lin" valueType="num">
                                      <p:cBhvr>
                                        <p:cTn id="110" dur="3000" fill="hold"/>
                                        <p:tgtEl>
                                          <p:spTgt spid="9"/>
                                        </p:tgtEl>
                                        <p:attrNameLst>
                                          <p:attrName>ppt_w</p:attrName>
                                        </p:attrNameLst>
                                      </p:cBhvr>
                                      <p:tavLst>
                                        <p:tav tm="0" fmla="#ppt_w*sin(2.5*pi*$)">
                                          <p:val>
                                            <p:fltVal val="0"/>
                                          </p:val>
                                        </p:tav>
                                        <p:tav tm="100000">
                                          <p:val>
                                            <p:fltVal val="1"/>
                                          </p:val>
                                        </p:tav>
                                      </p:tavLst>
                                    </p:anim>
                                    <p:anim calcmode="lin" valueType="num">
                                      <p:cBhvr>
                                        <p:cTn id="111" dur="3000" fill="hold"/>
                                        <p:tgtEl>
                                          <p:spTgt spid="9"/>
                                        </p:tgtEl>
                                        <p:attrNameLst>
                                          <p:attrName>ppt_h</p:attrName>
                                        </p:attrNameLst>
                                      </p:cBhvr>
                                      <p:tavLst>
                                        <p:tav tm="0">
                                          <p:val>
                                            <p:strVal val="#ppt_h"/>
                                          </p:val>
                                        </p:tav>
                                        <p:tav tm="100000">
                                          <p:val>
                                            <p:strVal val="#ppt_h"/>
                                          </p:val>
                                        </p:tav>
                                      </p:tavLst>
                                    </p:anim>
                                  </p:childTnLst>
                                </p:cTn>
                              </p:par>
                              <p:par>
                                <p:cTn id="112" presetID="19" presetClass="entr" presetSubtype="10" fill="hold" grpId="2" nodeType="withEffect">
                                  <p:stCondLst>
                                    <p:cond delay="0"/>
                                  </p:stCondLst>
                                  <p:childTnLst>
                                    <p:set>
                                      <p:cBhvr>
                                        <p:cTn id="113" dur="1" fill="hold">
                                          <p:stCondLst>
                                            <p:cond delay="0"/>
                                          </p:stCondLst>
                                        </p:cTn>
                                        <p:tgtEl>
                                          <p:spTgt spid="10"/>
                                        </p:tgtEl>
                                        <p:attrNameLst>
                                          <p:attrName>style.visibility</p:attrName>
                                        </p:attrNameLst>
                                      </p:cBhvr>
                                      <p:to>
                                        <p:strVal val="visible"/>
                                      </p:to>
                                    </p:set>
                                    <p:anim calcmode="lin" valueType="num">
                                      <p:cBhvr>
                                        <p:cTn id="114" dur="3000" fill="hold"/>
                                        <p:tgtEl>
                                          <p:spTgt spid="10"/>
                                        </p:tgtEl>
                                        <p:attrNameLst>
                                          <p:attrName>ppt_w</p:attrName>
                                        </p:attrNameLst>
                                      </p:cBhvr>
                                      <p:tavLst>
                                        <p:tav tm="0" fmla="#ppt_w*sin(2.5*pi*$)">
                                          <p:val>
                                            <p:fltVal val="0"/>
                                          </p:val>
                                        </p:tav>
                                        <p:tav tm="100000">
                                          <p:val>
                                            <p:fltVal val="1"/>
                                          </p:val>
                                        </p:tav>
                                      </p:tavLst>
                                    </p:anim>
                                    <p:anim calcmode="lin" valueType="num">
                                      <p:cBhvr>
                                        <p:cTn id="115" dur="3000" fill="hold"/>
                                        <p:tgtEl>
                                          <p:spTgt spid="10"/>
                                        </p:tgtEl>
                                        <p:attrNameLst>
                                          <p:attrName>ppt_h</p:attrName>
                                        </p:attrNameLst>
                                      </p:cBhvr>
                                      <p:tavLst>
                                        <p:tav tm="0">
                                          <p:val>
                                            <p:strVal val="#ppt_h"/>
                                          </p:val>
                                        </p:tav>
                                        <p:tav tm="100000">
                                          <p:val>
                                            <p:strVal val="#ppt_h"/>
                                          </p:val>
                                        </p:tav>
                                      </p:tavLst>
                                    </p:anim>
                                  </p:childTnLst>
                                </p:cTn>
                              </p:par>
                              <p:par>
                                <p:cTn id="116" presetID="19" presetClass="entr" presetSubtype="10" fill="hold" grpId="2" nodeType="withEffect">
                                  <p:stCondLst>
                                    <p:cond delay="0"/>
                                  </p:stCondLst>
                                  <p:childTnLst>
                                    <p:set>
                                      <p:cBhvr>
                                        <p:cTn id="117" dur="1" fill="hold">
                                          <p:stCondLst>
                                            <p:cond delay="0"/>
                                          </p:stCondLst>
                                        </p:cTn>
                                        <p:tgtEl>
                                          <p:spTgt spid="11"/>
                                        </p:tgtEl>
                                        <p:attrNameLst>
                                          <p:attrName>style.visibility</p:attrName>
                                        </p:attrNameLst>
                                      </p:cBhvr>
                                      <p:to>
                                        <p:strVal val="visible"/>
                                      </p:to>
                                    </p:set>
                                    <p:anim calcmode="lin" valueType="num">
                                      <p:cBhvr>
                                        <p:cTn id="118" dur="3000" fill="hold"/>
                                        <p:tgtEl>
                                          <p:spTgt spid="11"/>
                                        </p:tgtEl>
                                        <p:attrNameLst>
                                          <p:attrName>ppt_w</p:attrName>
                                        </p:attrNameLst>
                                      </p:cBhvr>
                                      <p:tavLst>
                                        <p:tav tm="0" fmla="#ppt_w*sin(2.5*pi*$)">
                                          <p:val>
                                            <p:fltVal val="0"/>
                                          </p:val>
                                        </p:tav>
                                        <p:tav tm="100000">
                                          <p:val>
                                            <p:fltVal val="1"/>
                                          </p:val>
                                        </p:tav>
                                      </p:tavLst>
                                    </p:anim>
                                    <p:anim calcmode="lin" valueType="num">
                                      <p:cBhvr>
                                        <p:cTn id="119" dur="3000" fill="hold"/>
                                        <p:tgtEl>
                                          <p:spTgt spid="11"/>
                                        </p:tgtEl>
                                        <p:attrNameLst>
                                          <p:attrName>ppt_h</p:attrName>
                                        </p:attrNameLst>
                                      </p:cBhvr>
                                      <p:tavLst>
                                        <p:tav tm="0">
                                          <p:val>
                                            <p:strVal val="#ppt_h"/>
                                          </p:val>
                                        </p:tav>
                                        <p:tav tm="100000">
                                          <p:val>
                                            <p:strVal val="#ppt_h"/>
                                          </p:val>
                                        </p:tav>
                                      </p:tavLst>
                                    </p:anim>
                                  </p:childTnLst>
                                </p:cTn>
                              </p:par>
                              <p:par>
                                <p:cTn id="120" presetID="19" presetClass="entr" presetSubtype="10" fill="hold" grpId="2" nodeType="withEffect">
                                  <p:stCondLst>
                                    <p:cond delay="0"/>
                                  </p:stCondLst>
                                  <p:childTnLst>
                                    <p:set>
                                      <p:cBhvr>
                                        <p:cTn id="121" dur="1" fill="hold">
                                          <p:stCondLst>
                                            <p:cond delay="0"/>
                                          </p:stCondLst>
                                        </p:cTn>
                                        <p:tgtEl>
                                          <p:spTgt spid="12"/>
                                        </p:tgtEl>
                                        <p:attrNameLst>
                                          <p:attrName>style.visibility</p:attrName>
                                        </p:attrNameLst>
                                      </p:cBhvr>
                                      <p:to>
                                        <p:strVal val="visible"/>
                                      </p:to>
                                    </p:set>
                                    <p:anim calcmode="lin" valueType="num">
                                      <p:cBhvr>
                                        <p:cTn id="122" dur="3000" fill="hold"/>
                                        <p:tgtEl>
                                          <p:spTgt spid="12"/>
                                        </p:tgtEl>
                                        <p:attrNameLst>
                                          <p:attrName>ppt_w</p:attrName>
                                        </p:attrNameLst>
                                      </p:cBhvr>
                                      <p:tavLst>
                                        <p:tav tm="0" fmla="#ppt_w*sin(2.5*pi*$)">
                                          <p:val>
                                            <p:fltVal val="0"/>
                                          </p:val>
                                        </p:tav>
                                        <p:tav tm="100000">
                                          <p:val>
                                            <p:fltVal val="1"/>
                                          </p:val>
                                        </p:tav>
                                      </p:tavLst>
                                    </p:anim>
                                    <p:anim calcmode="lin" valueType="num">
                                      <p:cBhvr>
                                        <p:cTn id="123" dur="3000" fill="hold"/>
                                        <p:tgtEl>
                                          <p:spTgt spid="12"/>
                                        </p:tgtEl>
                                        <p:attrNameLst>
                                          <p:attrName>ppt_h</p:attrName>
                                        </p:attrNameLst>
                                      </p:cBhvr>
                                      <p:tavLst>
                                        <p:tav tm="0">
                                          <p:val>
                                            <p:strVal val="#ppt_h"/>
                                          </p:val>
                                        </p:tav>
                                        <p:tav tm="100000">
                                          <p:val>
                                            <p:strVal val="#ppt_h"/>
                                          </p:val>
                                        </p:tav>
                                      </p:tavLst>
                                    </p:anim>
                                  </p:childTnLst>
                                </p:cTn>
                              </p:par>
                              <p:par>
                                <p:cTn id="124" presetID="19" presetClass="entr" presetSubtype="10" fill="hold" grpId="2" nodeType="withEffect">
                                  <p:stCondLst>
                                    <p:cond delay="0"/>
                                  </p:stCondLst>
                                  <p:childTnLst>
                                    <p:set>
                                      <p:cBhvr>
                                        <p:cTn id="125" dur="1" fill="hold">
                                          <p:stCondLst>
                                            <p:cond delay="0"/>
                                          </p:stCondLst>
                                        </p:cTn>
                                        <p:tgtEl>
                                          <p:spTgt spid="13"/>
                                        </p:tgtEl>
                                        <p:attrNameLst>
                                          <p:attrName>style.visibility</p:attrName>
                                        </p:attrNameLst>
                                      </p:cBhvr>
                                      <p:to>
                                        <p:strVal val="visible"/>
                                      </p:to>
                                    </p:set>
                                    <p:anim calcmode="lin" valueType="num">
                                      <p:cBhvr>
                                        <p:cTn id="126" dur="3000" fill="hold"/>
                                        <p:tgtEl>
                                          <p:spTgt spid="13"/>
                                        </p:tgtEl>
                                        <p:attrNameLst>
                                          <p:attrName>ppt_w</p:attrName>
                                        </p:attrNameLst>
                                      </p:cBhvr>
                                      <p:tavLst>
                                        <p:tav tm="0" fmla="#ppt_w*sin(2.5*pi*$)">
                                          <p:val>
                                            <p:fltVal val="0"/>
                                          </p:val>
                                        </p:tav>
                                        <p:tav tm="100000">
                                          <p:val>
                                            <p:fltVal val="1"/>
                                          </p:val>
                                        </p:tav>
                                      </p:tavLst>
                                    </p:anim>
                                    <p:anim calcmode="lin" valueType="num">
                                      <p:cBhvr>
                                        <p:cTn id="127" dur="3000" fill="hold"/>
                                        <p:tgtEl>
                                          <p:spTgt spid="13"/>
                                        </p:tgtEl>
                                        <p:attrNameLst>
                                          <p:attrName>ppt_h</p:attrName>
                                        </p:attrNameLst>
                                      </p:cBhvr>
                                      <p:tavLst>
                                        <p:tav tm="0">
                                          <p:val>
                                            <p:strVal val="#ppt_h"/>
                                          </p:val>
                                        </p:tav>
                                        <p:tav tm="100000">
                                          <p:val>
                                            <p:strVal val="#ppt_h"/>
                                          </p:val>
                                        </p:tav>
                                      </p:tavLst>
                                    </p:anim>
                                  </p:childTnLst>
                                </p:cTn>
                              </p:par>
                              <p:par>
                                <p:cTn id="128" presetID="19" presetClass="entr" presetSubtype="10" fill="hold" grpId="2" nodeType="withEffect">
                                  <p:stCondLst>
                                    <p:cond delay="0"/>
                                  </p:stCondLst>
                                  <p:childTnLst>
                                    <p:set>
                                      <p:cBhvr>
                                        <p:cTn id="129" dur="1" fill="hold">
                                          <p:stCondLst>
                                            <p:cond delay="0"/>
                                          </p:stCondLst>
                                        </p:cTn>
                                        <p:tgtEl>
                                          <p:spTgt spid="14"/>
                                        </p:tgtEl>
                                        <p:attrNameLst>
                                          <p:attrName>style.visibility</p:attrName>
                                        </p:attrNameLst>
                                      </p:cBhvr>
                                      <p:to>
                                        <p:strVal val="visible"/>
                                      </p:to>
                                    </p:set>
                                    <p:anim calcmode="lin" valueType="num">
                                      <p:cBhvr>
                                        <p:cTn id="130" dur="3000" fill="hold"/>
                                        <p:tgtEl>
                                          <p:spTgt spid="14"/>
                                        </p:tgtEl>
                                        <p:attrNameLst>
                                          <p:attrName>ppt_w</p:attrName>
                                        </p:attrNameLst>
                                      </p:cBhvr>
                                      <p:tavLst>
                                        <p:tav tm="0" fmla="#ppt_w*sin(2.5*pi*$)">
                                          <p:val>
                                            <p:fltVal val="0"/>
                                          </p:val>
                                        </p:tav>
                                        <p:tav tm="100000">
                                          <p:val>
                                            <p:fltVal val="1"/>
                                          </p:val>
                                        </p:tav>
                                      </p:tavLst>
                                    </p:anim>
                                    <p:anim calcmode="lin" valueType="num">
                                      <p:cBhvr>
                                        <p:cTn id="131" dur="3000" fill="hold"/>
                                        <p:tgtEl>
                                          <p:spTgt spid="14"/>
                                        </p:tgtEl>
                                        <p:attrNameLst>
                                          <p:attrName>ppt_h</p:attrName>
                                        </p:attrNameLst>
                                      </p:cBhvr>
                                      <p:tavLst>
                                        <p:tav tm="0">
                                          <p:val>
                                            <p:strVal val="#ppt_h"/>
                                          </p:val>
                                        </p:tav>
                                        <p:tav tm="100000">
                                          <p:val>
                                            <p:strVal val="#ppt_h"/>
                                          </p:val>
                                        </p:tav>
                                      </p:tavLst>
                                    </p:anim>
                                  </p:childTnLst>
                                </p:cTn>
                              </p:par>
                              <p:par>
                                <p:cTn id="132" presetID="19" presetClass="entr" presetSubtype="10" fill="hold" grpId="2" nodeType="withEffect">
                                  <p:stCondLst>
                                    <p:cond delay="0"/>
                                  </p:stCondLst>
                                  <p:childTnLst>
                                    <p:set>
                                      <p:cBhvr>
                                        <p:cTn id="133" dur="1" fill="hold">
                                          <p:stCondLst>
                                            <p:cond delay="0"/>
                                          </p:stCondLst>
                                        </p:cTn>
                                        <p:tgtEl>
                                          <p:spTgt spid="15"/>
                                        </p:tgtEl>
                                        <p:attrNameLst>
                                          <p:attrName>style.visibility</p:attrName>
                                        </p:attrNameLst>
                                      </p:cBhvr>
                                      <p:to>
                                        <p:strVal val="visible"/>
                                      </p:to>
                                    </p:set>
                                    <p:anim calcmode="lin" valueType="num">
                                      <p:cBhvr>
                                        <p:cTn id="134" dur="3000" fill="hold"/>
                                        <p:tgtEl>
                                          <p:spTgt spid="15"/>
                                        </p:tgtEl>
                                        <p:attrNameLst>
                                          <p:attrName>ppt_w</p:attrName>
                                        </p:attrNameLst>
                                      </p:cBhvr>
                                      <p:tavLst>
                                        <p:tav tm="0" fmla="#ppt_w*sin(2.5*pi*$)">
                                          <p:val>
                                            <p:fltVal val="0"/>
                                          </p:val>
                                        </p:tav>
                                        <p:tav tm="100000">
                                          <p:val>
                                            <p:fltVal val="1"/>
                                          </p:val>
                                        </p:tav>
                                      </p:tavLst>
                                    </p:anim>
                                    <p:anim calcmode="lin" valueType="num">
                                      <p:cBhvr>
                                        <p:cTn id="135" dur="3000" fill="hold"/>
                                        <p:tgtEl>
                                          <p:spTgt spid="15"/>
                                        </p:tgtEl>
                                        <p:attrNameLst>
                                          <p:attrName>ppt_h</p:attrName>
                                        </p:attrNameLst>
                                      </p:cBhvr>
                                      <p:tavLst>
                                        <p:tav tm="0">
                                          <p:val>
                                            <p:strVal val="#ppt_h"/>
                                          </p:val>
                                        </p:tav>
                                        <p:tav tm="100000">
                                          <p:val>
                                            <p:strVal val="#ppt_h"/>
                                          </p:val>
                                        </p:tav>
                                      </p:tavLst>
                                    </p:anim>
                                  </p:childTnLst>
                                </p:cTn>
                              </p:par>
                              <p:par>
                                <p:cTn id="136" presetID="19" presetClass="entr" presetSubtype="10" fill="hold" grpId="2" nodeType="withEffect">
                                  <p:stCondLst>
                                    <p:cond delay="0"/>
                                  </p:stCondLst>
                                  <p:childTnLst>
                                    <p:set>
                                      <p:cBhvr>
                                        <p:cTn id="137" dur="1" fill="hold">
                                          <p:stCondLst>
                                            <p:cond delay="0"/>
                                          </p:stCondLst>
                                        </p:cTn>
                                        <p:tgtEl>
                                          <p:spTgt spid="16"/>
                                        </p:tgtEl>
                                        <p:attrNameLst>
                                          <p:attrName>style.visibility</p:attrName>
                                        </p:attrNameLst>
                                      </p:cBhvr>
                                      <p:to>
                                        <p:strVal val="visible"/>
                                      </p:to>
                                    </p:set>
                                    <p:anim calcmode="lin" valueType="num">
                                      <p:cBhvr>
                                        <p:cTn id="138" dur="3000" fill="hold"/>
                                        <p:tgtEl>
                                          <p:spTgt spid="16"/>
                                        </p:tgtEl>
                                        <p:attrNameLst>
                                          <p:attrName>ppt_w</p:attrName>
                                        </p:attrNameLst>
                                      </p:cBhvr>
                                      <p:tavLst>
                                        <p:tav tm="0" fmla="#ppt_w*sin(2.5*pi*$)">
                                          <p:val>
                                            <p:fltVal val="0"/>
                                          </p:val>
                                        </p:tav>
                                        <p:tav tm="100000">
                                          <p:val>
                                            <p:fltVal val="1"/>
                                          </p:val>
                                        </p:tav>
                                      </p:tavLst>
                                    </p:anim>
                                    <p:anim calcmode="lin" valueType="num">
                                      <p:cBhvr>
                                        <p:cTn id="139" dur="3000" fill="hold"/>
                                        <p:tgtEl>
                                          <p:spTgt spid="16"/>
                                        </p:tgtEl>
                                        <p:attrNameLst>
                                          <p:attrName>ppt_h</p:attrName>
                                        </p:attrNameLst>
                                      </p:cBhvr>
                                      <p:tavLst>
                                        <p:tav tm="0">
                                          <p:val>
                                            <p:strVal val="#ppt_h"/>
                                          </p:val>
                                        </p:tav>
                                        <p:tav tm="100000">
                                          <p:val>
                                            <p:strVal val="#ppt_h"/>
                                          </p:val>
                                        </p:tav>
                                      </p:tavLst>
                                    </p:anim>
                                  </p:childTnLst>
                                </p:cTn>
                              </p:par>
                            </p:childTnLst>
                          </p:cTn>
                        </p:par>
                        <p:par>
                          <p:cTn id="140" fill="hold">
                            <p:stCondLst>
                              <p:cond delay="3000"/>
                            </p:stCondLst>
                            <p:childTnLst>
                              <p:par>
                                <p:cTn id="141" presetID="2" presetClass="exit" presetSubtype="2" fill="hold" grpId="3" nodeType="afterEffect">
                                  <p:stCondLst>
                                    <p:cond delay="0"/>
                                  </p:stCondLst>
                                  <p:childTnLst>
                                    <p:anim calcmode="lin" valueType="num">
                                      <p:cBhvr additive="base">
                                        <p:cTn id="142" dur="3000"/>
                                        <p:tgtEl>
                                          <p:spTgt spid="5"/>
                                        </p:tgtEl>
                                        <p:attrNameLst>
                                          <p:attrName>ppt_x</p:attrName>
                                        </p:attrNameLst>
                                      </p:cBhvr>
                                      <p:tavLst>
                                        <p:tav tm="0">
                                          <p:val>
                                            <p:strVal val="ppt_x"/>
                                          </p:val>
                                        </p:tav>
                                        <p:tav tm="100000">
                                          <p:val>
                                            <p:strVal val="1+ppt_w/2"/>
                                          </p:val>
                                        </p:tav>
                                      </p:tavLst>
                                    </p:anim>
                                    <p:anim calcmode="lin" valueType="num">
                                      <p:cBhvr additive="base">
                                        <p:cTn id="143" dur="3000"/>
                                        <p:tgtEl>
                                          <p:spTgt spid="5"/>
                                        </p:tgtEl>
                                        <p:attrNameLst>
                                          <p:attrName>ppt_y</p:attrName>
                                        </p:attrNameLst>
                                      </p:cBhvr>
                                      <p:tavLst>
                                        <p:tav tm="0">
                                          <p:val>
                                            <p:strVal val="ppt_y"/>
                                          </p:val>
                                        </p:tav>
                                        <p:tav tm="100000">
                                          <p:val>
                                            <p:strVal val="ppt_y"/>
                                          </p:val>
                                        </p:tav>
                                      </p:tavLst>
                                    </p:anim>
                                    <p:set>
                                      <p:cBhvr>
                                        <p:cTn id="144" dur="1" fill="hold">
                                          <p:stCondLst>
                                            <p:cond delay="2999"/>
                                          </p:stCondLst>
                                        </p:cTn>
                                        <p:tgtEl>
                                          <p:spTgt spid="5"/>
                                        </p:tgtEl>
                                        <p:attrNameLst>
                                          <p:attrName>style.visibility</p:attrName>
                                        </p:attrNameLst>
                                      </p:cBhvr>
                                      <p:to>
                                        <p:strVal val="hidden"/>
                                      </p:to>
                                    </p:set>
                                  </p:childTnLst>
                                </p:cTn>
                              </p:par>
                              <p:par>
                                <p:cTn id="145" presetID="2" presetClass="exit" presetSubtype="2" fill="hold" grpId="3" nodeType="withEffect">
                                  <p:stCondLst>
                                    <p:cond delay="0"/>
                                  </p:stCondLst>
                                  <p:childTnLst>
                                    <p:anim calcmode="lin" valueType="num">
                                      <p:cBhvr additive="base">
                                        <p:cTn id="146" dur="3000"/>
                                        <p:tgtEl>
                                          <p:spTgt spid="7"/>
                                        </p:tgtEl>
                                        <p:attrNameLst>
                                          <p:attrName>ppt_x</p:attrName>
                                        </p:attrNameLst>
                                      </p:cBhvr>
                                      <p:tavLst>
                                        <p:tav tm="0">
                                          <p:val>
                                            <p:strVal val="ppt_x"/>
                                          </p:val>
                                        </p:tav>
                                        <p:tav tm="100000">
                                          <p:val>
                                            <p:strVal val="1+ppt_w/2"/>
                                          </p:val>
                                        </p:tav>
                                      </p:tavLst>
                                    </p:anim>
                                    <p:anim calcmode="lin" valueType="num">
                                      <p:cBhvr additive="base">
                                        <p:cTn id="147" dur="3000"/>
                                        <p:tgtEl>
                                          <p:spTgt spid="7"/>
                                        </p:tgtEl>
                                        <p:attrNameLst>
                                          <p:attrName>ppt_y</p:attrName>
                                        </p:attrNameLst>
                                      </p:cBhvr>
                                      <p:tavLst>
                                        <p:tav tm="0">
                                          <p:val>
                                            <p:strVal val="ppt_y"/>
                                          </p:val>
                                        </p:tav>
                                        <p:tav tm="100000">
                                          <p:val>
                                            <p:strVal val="ppt_y"/>
                                          </p:val>
                                        </p:tav>
                                      </p:tavLst>
                                    </p:anim>
                                    <p:set>
                                      <p:cBhvr>
                                        <p:cTn id="148" dur="1" fill="hold">
                                          <p:stCondLst>
                                            <p:cond delay="2999"/>
                                          </p:stCondLst>
                                        </p:cTn>
                                        <p:tgtEl>
                                          <p:spTgt spid="7"/>
                                        </p:tgtEl>
                                        <p:attrNameLst>
                                          <p:attrName>style.visibility</p:attrName>
                                        </p:attrNameLst>
                                      </p:cBhvr>
                                      <p:to>
                                        <p:strVal val="hidden"/>
                                      </p:to>
                                    </p:set>
                                  </p:childTnLst>
                                </p:cTn>
                              </p:par>
                              <p:par>
                                <p:cTn id="149" presetID="2" presetClass="exit" presetSubtype="2" fill="hold" grpId="3" nodeType="withEffect">
                                  <p:stCondLst>
                                    <p:cond delay="0"/>
                                  </p:stCondLst>
                                  <p:childTnLst>
                                    <p:anim calcmode="lin" valueType="num">
                                      <p:cBhvr additive="base">
                                        <p:cTn id="150" dur="3000"/>
                                        <p:tgtEl>
                                          <p:spTgt spid="9"/>
                                        </p:tgtEl>
                                        <p:attrNameLst>
                                          <p:attrName>ppt_x</p:attrName>
                                        </p:attrNameLst>
                                      </p:cBhvr>
                                      <p:tavLst>
                                        <p:tav tm="0">
                                          <p:val>
                                            <p:strVal val="ppt_x"/>
                                          </p:val>
                                        </p:tav>
                                        <p:tav tm="100000">
                                          <p:val>
                                            <p:strVal val="1+ppt_w/2"/>
                                          </p:val>
                                        </p:tav>
                                      </p:tavLst>
                                    </p:anim>
                                    <p:anim calcmode="lin" valueType="num">
                                      <p:cBhvr additive="base">
                                        <p:cTn id="151" dur="3000"/>
                                        <p:tgtEl>
                                          <p:spTgt spid="9"/>
                                        </p:tgtEl>
                                        <p:attrNameLst>
                                          <p:attrName>ppt_y</p:attrName>
                                        </p:attrNameLst>
                                      </p:cBhvr>
                                      <p:tavLst>
                                        <p:tav tm="0">
                                          <p:val>
                                            <p:strVal val="ppt_y"/>
                                          </p:val>
                                        </p:tav>
                                        <p:tav tm="100000">
                                          <p:val>
                                            <p:strVal val="ppt_y"/>
                                          </p:val>
                                        </p:tav>
                                      </p:tavLst>
                                    </p:anim>
                                    <p:set>
                                      <p:cBhvr>
                                        <p:cTn id="152" dur="1" fill="hold">
                                          <p:stCondLst>
                                            <p:cond delay="2999"/>
                                          </p:stCondLst>
                                        </p:cTn>
                                        <p:tgtEl>
                                          <p:spTgt spid="9"/>
                                        </p:tgtEl>
                                        <p:attrNameLst>
                                          <p:attrName>style.visibility</p:attrName>
                                        </p:attrNameLst>
                                      </p:cBhvr>
                                      <p:to>
                                        <p:strVal val="hidden"/>
                                      </p:to>
                                    </p:set>
                                  </p:childTnLst>
                                </p:cTn>
                              </p:par>
                              <p:par>
                                <p:cTn id="153" presetID="2" presetClass="exit" presetSubtype="2" fill="hold" grpId="3" nodeType="withEffect">
                                  <p:stCondLst>
                                    <p:cond delay="0"/>
                                  </p:stCondLst>
                                  <p:childTnLst>
                                    <p:anim calcmode="lin" valueType="num">
                                      <p:cBhvr additive="base">
                                        <p:cTn id="154" dur="3000"/>
                                        <p:tgtEl>
                                          <p:spTgt spid="10"/>
                                        </p:tgtEl>
                                        <p:attrNameLst>
                                          <p:attrName>ppt_x</p:attrName>
                                        </p:attrNameLst>
                                      </p:cBhvr>
                                      <p:tavLst>
                                        <p:tav tm="0">
                                          <p:val>
                                            <p:strVal val="ppt_x"/>
                                          </p:val>
                                        </p:tav>
                                        <p:tav tm="100000">
                                          <p:val>
                                            <p:strVal val="1+ppt_w/2"/>
                                          </p:val>
                                        </p:tav>
                                      </p:tavLst>
                                    </p:anim>
                                    <p:anim calcmode="lin" valueType="num">
                                      <p:cBhvr additive="base">
                                        <p:cTn id="155" dur="3000"/>
                                        <p:tgtEl>
                                          <p:spTgt spid="10"/>
                                        </p:tgtEl>
                                        <p:attrNameLst>
                                          <p:attrName>ppt_y</p:attrName>
                                        </p:attrNameLst>
                                      </p:cBhvr>
                                      <p:tavLst>
                                        <p:tav tm="0">
                                          <p:val>
                                            <p:strVal val="ppt_y"/>
                                          </p:val>
                                        </p:tav>
                                        <p:tav tm="100000">
                                          <p:val>
                                            <p:strVal val="ppt_y"/>
                                          </p:val>
                                        </p:tav>
                                      </p:tavLst>
                                    </p:anim>
                                    <p:set>
                                      <p:cBhvr>
                                        <p:cTn id="156" dur="1" fill="hold">
                                          <p:stCondLst>
                                            <p:cond delay="2999"/>
                                          </p:stCondLst>
                                        </p:cTn>
                                        <p:tgtEl>
                                          <p:spTgt spid="10"/>
                                        </p:tgtEl>
                                        <p:attrNameLst>
                                          <p:attrName>style.visibility</p:attrName>
                                        </p:attrNameLst>
                                      </p:cBhvr>
                                      <p:to>
                                        <p:strVal val="hidden"/>
                                      </p:to>
                                    </p:set>
                                  </p:childTnLst>
                                </p:cTn>
                              </p:par>
                              <p:par>
                                <p:cTn id="157" presetID="2" presetClass="exit" presetSubtype="2" fill="hold" grpId="3" nodeType="withEffect">
                                  <p:stCondLst>
                                    <p:cond delay="0"/>
                                  </p:stCondLst>
                                  <p:childTnLst>
                                    <p:anim calcmode="lin" valueType="num">
                                      <p:cBhvr additive="base">
                                        <p:cTn id="158" dur="3000"/>
                                        <p:tgtEl>
                                          <p:spTgt spid="15"/>
                                        </p:tgtEl>
                                        <p:attrNameLst>
                                          <p:attrName>ppt_x</p:attrName>
                                        </p:attrNameLst>
                                      </p:cBhvr>
                                      <p:tavLst>
                                        <p:tav tm="0">
                                          <p:val>
                                            <p:strVal val="ppt_x"/>
                                          </p:val>
                                        </p:tav>
                                        <p:tav tm="100000">
                                          <p:val>
                                            <p:strVal val="1+ppt_w/2"/>
                                          </p:val>
                                        </p:tav>
                                      </p:tavLst>
                                    </p:anim>
                                    <p:anim calcmode="lin" valueType="num">
                                      <p:cBhvr additive="base">
                                        <p:cTn id="159" dur="3000"/>
                                        <p:tgtEl>
                                          <p:spTgt spid="15"/>
                                        </p:tgtEl>
                                        <p:attrNameLst>
                                          <p:attrName>ppt_y</p:attrName>
                                        </p:attrNameLst>
                                      </p:cBhvr>
                                      <p:tavLst>
                                        <p:tav tm="0">
                                          <p:val>
                                            <p:strVal val="ppt_y"/>
                                          </p:val>
                                        </p:tav>
                                        <p:tav tm="100000">
                                          <p:val>
                                            <p:strVal val="ppt_y"/>
                                          </p:val>
                                        </p:tav>
                                      </p:tavLst>
                                    </p:anim>
                                    <p:set>
                                      <p:cBhvr>
                                        <p:cTn id="160" dur="1" fill="hold">
                                          <p:stCondLst>
                                            <p:cond delay="2999"/>
                                          </p:stCondLst>
                                        </p:cTn>
                                        <p:tgtEl>
                                          <p:spTgt spid="15"/>
                                        </p:tgtEl>
                                        <p:attrNameLst>
                                          <p:attrName>style.visibility</p:attrName>
                                        </p:attrNameLst>
                                      </p:cBhvr>
                                      <p:to>
                                        <p:strVal val="hidden"/>
                                      </p:to>
                                    </p:set>
                                  </p:childTnLst>
                                </p:cTn>
                              </p:par>
                              <p:par>
                                <p:cTn id="161" presetID="2" presetClass="exit" presetSubtype="2" fill="hold" grpId="3" nodeType="withEffect">
                                  <p:stCondLst>
                                    <p:cond delay="0"/>
                                  </p:stCondLst>
                                  <p:childTnLst>
                                    <p:anim calcmode="lin" valueType="num">
                                      <p:cBhvr additive="base">
                                        <p:cTn id="162" dur="3000"/>
                                        <p:tgtEl>
                                          <p:spTgt spid="16"/>
                                        </p:tgtEl>
                                        <p:attrNameLst>
                                          <p:attrName>ppt_x</p:attrName>
                                        </p:attrNameLst>
                                      </p:cBhvr>
                                      <p:tavLst>
                                        <p:tav tm="0">
                                          <p:val>
                                            <p:strVal val="ppt_x"/>
                                          </p:val>
                                        </p:tav>
                                        <p:tav tm="100000">
                                          <p:val>
                                            <p:strVal val="1+ppt_w/2"/>
                                          </p:val>
                                        </p:tav>
                                      </p:tavLst>
                                    </p:anim>
                                    <p:anim calcmode="lin" valueType="num">
                                      <p:cBhvr additive="base">
                                        <p:cTn id="163" dur="3000"/>
                                        <p:tgtEl>
                                          <p:spTgt spid="16"/>
                                        </p:tgtEl>
                                        <p:attrNameLst>
                                          <p:attrName>ppt_y</p:attrName>
                                        </p:attrNameLst>
                                      </p:cBhvr>
                                      <p:tavLst>
                                        <p:tav tm="0">
                                          <p:val>
                                            <p:strVal val="ppt_y"/>
                                          </p:val>
                                        </p:tav>
                                        <p:tav tm="100000">
                                          <p:val>
                                            <p:strVal val="ppt_y"/>
                                          </p:val>
                                        </p:tav>
                                      </p:tavLst>
                                    </p:anim>
                                    <p:set>
                                      <p:cBhvr>
                                        <p:cTn id="164" dur="1" fill="hold">
                                          <p:stCondLst>
                                            <p:cond delay="2999"/>
                                          </p:stCondLst>
                                        </p:cTn>
                                        <p:tgtEl>
                                          <p:spTgt spid="16"/>
                                        </p:tgtEl>
                                        <p:attrNameLst>
                                          <p:attrName>style.visibility</p:attrName>
                                        </p:attrNameLst>
                                      </p:cBhvr>
                                      <p:to>
                                        <p:strVal val="hidden"/>
                                      </p:to>
                                    </p:set>
                                  </p:childTnLst>
                                </p:cTn>
                              </p:par>
                              <p:par>
                                <p:cTn id="165" presetID="2" presetClass="exit" presetSubtype="8" fill="hold" grpId="3" nodeType="withEffect">
                                  <p:stCondLst>
                                    <p:cond delay="0"/>
                                  </p:stCondLst>
                                  <p:childTnLst>
                                    <p:anim calcmode="lin" valueType="num">
                                      <p:cBhvr additive="base">
                                        <p:cTn id="166" dur="3000"/>
                                        <p:tgtEl>
                                          <p:spTgt spid="6"/>
                                        </p:tgtEl>
                                        <p:attrNameLst>
                                          <p:attrName>ppt_x</p:attrName>
                                        </p:attrNameLst>
                                      </p:cBhvr>
                                      <p:tavLst>
                                        <p:tav tm="0">
                                          <p:val>
                                            <p:strVal val="ppt_x"/>
                                          </p:val>
                                        </p:tav>
                                        <p:tav tm="100000">
                                          <p:val>
                                            <p:strVal val="0-ppt_w/2"/>
                                          </p:val>
                                        </p:tav>
                                      </p:tavLst>
                                    </p:anim>
                                    <p:anim calcmode="lin" valueType="num">
                                      <p:cBhvr additive="base">
                                        <p:cTn id="167" dur="3000"/>
                                        <p:tgtEl>
                                          <p:spTgt spid="6"/>
                                        </p:tgtEl>
                                        <p:attrNameLst>
                                          <p:attrName>ppt_y</p:attrName>
                                        </p:attrNameLst>
                                      </p:cBhvr>
                                      <p:tavLst>
                                        <p:tav tm="0">
                                          <p:val>
                                            <p:strVal val="ppt_y"/>
                                          </p:val>
                                        </p:tav>
                                        <p:tav tm="100000">
                                          <p:val>
                                            <p:strVal val="ppt_y"/>
                                          </p:val>
                                        </p:tav>
                                      </p:tavLst>
                                    </p:anim>
                                    <p:set>
                                      <p:cBhvr>
                                        <p:cTn id="168" dur="1" fill="hold">
                                          <p:stCondLst>
                                            <p:cond delay="2999"/>
                                          </p:stCondLst>
                                        </p:cTn>
                                        <p:tgtEl>
                                          <p:spTgt spid="6"/>
                                        </p:tgtEl>
                                        <p:attrNameLst>
                                          <p:attrName>style.visibility</p:attrName>
                                        </p:attrNameLst>
                                      </p:cBhvr>
                                      <p:to>
                                        <p:strVal val="hidden"/>
                                      </p:to>
                                    </p:set>
                                  </p:childTnLst>
                                </p:cTn>
                              </p:par>
                              <p:par>
                                <p:cTn id="169" presetID="2" presetClass="exit" presetSubtype="8" fill="hold" grpId="3" nodeType="withEffect">
                                  <p:stCondLst>
                                    <p:cond delay="0"/>
                                  </p:stCondLst>
                                  <p:childTnLst>
                                    <p:anim calcmode="lin" valueType="num">
                                      <p:cBhvr additive="base">
                                        <p:cTn id="170" dur="3000"/>
                                        <p:tgtEl>
                                          <p:spTgt spid="8"/>
                                        </p:tgtEl>
                                        <p:attrNameLst>
                                          <p:attrName>ppt_x</p:attrName>
                                        </p:attrNameLst>
                                      </p:cBhvr>
                                      <p:tavLst>
                                        <p:tav tm="0">
                                          <p:val>
                                            <p:strVal val="ppt_x"/>
                                          </p:val>
                                        </p:tav>
                                        <p:tav tm="100000">
                                          <p:val>
                                            <p:strVal val="0-ppt_w/2"/>
                                          </p:val>
                                        </p:tav>
                                      </p:tavLst>
                                    </p:anim>
                                    <p:anim calcmode="lin" valueType="num">
                                      <p:cBhvr additive="base">
                                        <p:cTn id="171" dur="3000"/>
                                        <p:tgtEl>
                                          <p:spTgt spid="8"/>
                                        </p:tgtEl>
                                        <p:attrNameLst>
                                          <p:attrName>ppt_y</p:attrName>
                                        </p:attrNameLst>
                                      </p:cBhvr>
                                      <p:tavLst>
                                        <p:tav tm="0">
                                          <p:val>
                                            <p:strVal val="ppt_y"/>
                                          </p:val>
                                        </p:tav>
                                        <p:tav tm="100000">
                                          <p:val>
                                            <p:strVal val="ppt_y"/>
                                          </p:val>
                                        </p:tav>
                                      </p:tavLst>
                                    </p:anim>
                                    <p:set>
                                      <p:cBhvr>
                                        <p:cTn id="172" dur="1" fill="hold">
                                          <p:stCondLst>
                                            <p:cond delay="2999"/>
                                          </p:stCondLst>
                                        </p:cTn>
                                        <p:tgtEl>
                                          <p:spTgt spid="8"/>
                                        </p:tgtEl>
                                        <p:attrNameLst>
                                          <p:attrName>style.visibility</p:attrName>
                                        </p:attrNameLst>
                                      </p:cBhvr>
                                      <p:to>
                                        <p:strVal val="hidden"/>
                                      </p:to>
                                    </p:set>
                                  </p:childTnLst>
                                </p:cTn>
                              </p:par>
                              <p:par>
                                <p:cTn id="173" presetID="2" presetClass="exit" presetSubtype="8" fill="hold" grpId="3" nodeType="withEffect">
                                  <p:stCondLst>
                                    <p:cond delay="0"/>
                                  </p:stCondLst>
                                  <p:childTnLst>
                                    <p:anim calcmode="lin" valueType="num">
                                      <p:cBhvr additive="base">
                                        <p:cTn id="174" dur="3000"/>
                                        <p:tgtEl>
                                          <p:spTgt spid="11"/>
                                        </p:tgtEl>
                                        <p:attrNameLst>
                                          <p:attrName>ppt_x</p:attrName>
                                        </p:attrNameLst>
                                      </p:cBhvr>
                                      <p:tavLst>
                                        <p:tav tm="0">
                                          <p:val>
                                            <p:strVal val="ppt_x"/>
                                          </p:val>
                                        </p:tav>
                                        <p:tav tm="100000">
                                          <p:val>
                                            <p:strVal val="0-ppt_w/2"/>
                                          </p:val>
                                        </p:tav>
                                      </p:tavLst>
                                    </p:anim>
                                    <p:anim calcmode="lin" valueType="num">
                                      <p:cBhvr additive="base">
                                        <p:cTn id="175" dur="3000"/>
                                        <p:tgtEl>
                                          <p:spTgt spid="11"/>
                                        </p:tgtEl>
                                        <p:attrNameLst>
                                          <p:attrName>ppt_y</p:attrName>
                                        </p:attrNameLst>
                                      </p:cBhvr>
                                      <p:tavLst>
                                        <p:tav tm="0">
                                          <p:val>
                                            <p:strVal val="ppt_y"/>
                                          </p:val>
                                        </p:tav>
                                        <p:tav tm="100000">
                                          <p:val>
                                            <p:strVal val="ppt_y"/>
                                          </p:val>
                                        </p:tav>
                                      </p:tavLst>
                                    </p:anim>
                                    <p:set>
                                      <p:cBhvr>
                                        <p:cTn id="176" dur="1" fill="hold">
                                          <p:stCondLst>
                                            <p:cond delay="2999"/>
                                          </p:stCondLst>
                                        </p:cTn>
                                        <p:tgtEl>
                                          <p:spTgt spid="11"/>
                                        </p:tgtEl>
                                        <p:attrNameLst>
                                          <p:attrName>style.visibility</p:attrName>
                                        </p:attrNameLst>
                                      </p:cBhvr>
                                      <p:to>
                                        <p:strVal val="hidden"/>
                                      </p:to>
                                    </p:set>
                                  </p:childTnLst>
                                </p:cTn>
                              </p:par>
                              <p:par>
                                <p:cTn id="177" presetID="2" presetClass="exit" presetSubtype="8" fill="hold" grpId="3" nodeType="withEffect">
                                  <p:stCondLst>
                                    <p:cond delay="0"/>
                                  </p:stCondLst>
                                  <p:childTnLst>
                                    <p:anim calcmode="lin" valueType="num">
                                      <p:cBhvr additive="base">
                                        <p:cTn id="178" dur="3000"/>
                                        <p:tgtEl>
                                          <p:spTgt spid="12"/>
                                        </p:tgtEl>
                                        <p:attrNameLst>
                                          <p:attrName>ppt_x</p:attrName>
                                        </p:attrNameLst>
                                      </p:cBhvr>
                                      <p:tavLst>
                                        <p:tav tm="0">
                                          <p:val>
                                            <p:strVal val="ppt_x"/>
                                          </p:val>
                                        </p:tav>
                                        <p:tav tm="100000">
                                          <p:val>
                                            <p:strVal val="0-ppt_w/2"/>
                                          </p:val>
                                        </p:tav>
                                      </p:tavLst>
                                    </p:anim>
                                    <p:anim calcmode="lin" valueType="num">
                                      <p:cBhvr additive="base">
                                        <p:cTn id="179" dur="3000"/>
                                        <p:tgtEl>
                                          <p:spTgt spid="12"/>
                                        </p:tgtEl>
                                        <p:attrNameLst>
                                          <p:attrName>ppt_y</p:attrName>
                                        </p:attrNameLst>
                                      </p:cBhvr>
                                      <p:tavLst>
                                        <p:tav tm="0">
                                          <p:val>
                                            <p:strVal val="ppt_y"/>
                                          </p:val>
                                        </p:tav>
                                        <p:tav tm="100000">
                                          <p:val>
                                            <p:strVal val="ppt_y"/>
                                          </p:val>
                                        </p:tav>
                                      </p:tavLst>
                                    </p:anim>
                                    <p:set>
                                      <p:cBhvr>
                                        <p:cTn id="180" dur="1" fill="hold">
                                          <p:stCondLst>
                                            <p:cond delay="2999"/>
                                          </p:stCondLst>
                                        </p:cTn>
                                        <p:tgtEl>
                                          <p:spTgt spid="12"/>
                                        </p:tgtEl>
                                        <p:attrNameLst>
                                          <p:attrName>style.visibility</p:attrName>
                                        </p:attrNameLst>
                                      </p:cBhvr>
                                      <p:to>
                                        <p:strVal val="hidden"/>
                                      </p:to>
                                    </p:set>
                                  </p:childTnLst>
                                </p:cTn>
                              </p:par>
                              <p:par>
                                <p:cTn id="181" presetID="2" presetClass="exit" presetSubtype="8" fill="hold" grpId="3" nodeType="withEffect">
                                  <p:stCondLst>
                                    <p:cond delay="0"/>
                                  </p:stCondLst>
                                  <p:childTnLst>
                                    <p:anim calcmode="lin" valueType="num">
                                      <p:cBhvr additive="base">
                                        <p:cTn id="182" dur="3000"/>
                                        <p:tgtEl>
                                          <p:spTgt spid="13"/>
                                        </p:tgtEl>
                                        <p:attrNameLst>
                                          <p:attrName>ppt_x</p:attrName>
                                        </p:attrNameLst>
                                      </p:cBhvr>
                                      <p:tavLst>
                                        <p:tav tm="0">
                                          <p:val>
                                            <p:strVal val="ppt_x"/>
                                          </p:val>
                                        </p:tav>
                                        <p:tav tm="100000">
                                          <p:val>
                                            <p:strVal val="0-ppt_w/2"/>
                                          </p:val>
                                        </p:tav>
                                      </p:tavLst>
                                    </p:anim>
                                    <p:anim calcmode="lin" valueType="num">
                                      <p:cBhvr additive="base">
                                        <p:cTn id="183" dur="3000"/>
                                        <p:tgtEl>
                                          <p:spTgt spid="13"/>
                                        </p:tgtEl>
                                        <p:attrNameLst>
                                          <p:attrName>ppt_y</p:attrName>
                                        </p:attrNameLst>
                                      </p:cBhvr>
                                      <p:tavLst>
                                        <p:tav tm="0">
                                          <p:val>
                                            <p:strVal val="ppt_y"/>
                                          </p:val>
                                        </p:tav>
                                        <p:tav tm="100000">
                                          <p:val>
                                            <p:strVal val="ppt_y"/>
                                          </p:val>
                                        </p:tav>
                                      </p:tavLst>
                                    </p:anim>
                                    <p:set>
                                      <p:cBhvr>
                                        <p:cTn id="184" dur="1" fill="hold">
                                          <p:stCondLst>
                                            <p:cond delay="2999"/>
                                          </p:stCondLst>
                                        </p:cTn>
                                        <p:tgtEl>
                                          <p:spTgt spid="13"/>
                                        </p:tgtEl>
                                        <p:attrNameLst>
                                          <p:attrName>style.visibility</p:attrName>
                                        </p:attrNameLst>
                                      </p:cBhvr>
                                      <p:to>
                                        <p:strVal val="hidden"/>
                                      </p:to>
                                    </p:set>
                                  </p:childTnLst>
                                </p:cTn>
                              </p:par>
                              <p:par>
                                <p:cTn id="185" presetID="2" presetClass="exit" presetSubtype="8" fill="hold" grpId="3" nodeType="withEffect">
                                  <p:stCondLst>
                                    <p:cond delay="0"/>
                                  </p:stCondLst>
                                  <p:childTnLst>
                                    <p:anim calcmode="lin" valueType="num">
                                      <p:cBhvr additive="base">
                                        <p:cTn id="186" dur="3000"/>
                                        <p:tgtEl>
                                          <p:spTgt spid="14"/>
                                        </p:tgtEl>
                                        <p:attrNameLst>
                                          <p:attrName>ppt_x</p:attrName>
                                        </p:attrNameLst>
                                      </p:cBhvr>
                                      <p:tavLst>
                                        <p:tav tm="0">
                                          <p:val>
                                            <p:strVal val="ppt_x"/>
                                          </p:val>
                                        </p:tav>
                                        <p:tav tm="100000">
                                          <p:val>
                                            <p:strVal val="0-ppt_w/2"/>
                                          </p:val>
                                        </p:tav>
                                      </p:tavLst>
                                    </p:anim>
                                    <p:anim calcmode="lin" valueType="num">
                                      <p:cBhvr additive="base">
                                        <p:cTn id="187" dur="3000"/>
                                        <p:tgtEl>
                                          <p:spTgt spid="14"/>
                                        </p:tgtEl>
                                        <p:attrNameLst>
                                          <p:attrName>ppt_y</p:attrName>
                                        </p:attrNameLst>
                                      </p:cBhvr>
                                      <p:tavLst>
                                        <p:tav tm="0">
                                          <p:val>
                                            <p:strVal val="ppt_y"/>
                                          </p:val>
                                        </p:tav>
                                        <p:tav tm="100000">
                                          <p:val>
                                            <p:strVal val="ppt_y"/>
                                          </p:val>
                                        </p:tav>
                                      </p:tavLst>
                                    </p:anim>
                                    <p:set>
                                      <p:cBhvr>
                                        <p:cTn id="188" dur="1" fill="hold">
                                          <p:stCondLst>
                                            <p:cond delay="2999"/>
                                          </p:stCondLst>
                                        </p:cTn>
                                        <p:tgtEl>
                                          <p:spTgt spid="14"/>
                                        </p:tgtEl>
                                        <p:attrNameLst>
                                          <p:attrName>style.visibility</p:attrName>
                                        </p:attrNameLst>
                                      </p:cBhvr>
                                      <p:to>
                                        <p:strVal val="hidden"/>
                                      </p:to>
                                    </p:set>
                                  </p:childTnLst>
                                </p:cTn>
                              </p:par>
                              <p:par>
                                <p:cTn id="189" presetID="23" presetClass="entr" presetSubtype="272" fill="hold" nodeType="withEffect">
                                  <p:stCondLst>
                                    <p:cond delay="0"/>
                                  </p:stCondLst>
                                  <p:childTnLst>
                                    <p:set>
                                      <p:cBhvr>
                                        <p:cTn id="190" dur="1" fill="hold">
                                          <p:stCondLst>
                                            <p:cond delay="0"/>
                                          </p:stCondLst>
                                        </p:cTn>
                                        <p:tgtEl>
                                          <p:spTgt spid="4"/>
                                        </p:tgtEl>
                                        <p:attrNameLst>
                                          <p:attrName>style.visibility</p:attrName>
                                        </p:attrNameLst>
                                      </p:cBhvr>
                                      <p:to>
                                        <p:strVal val="visible"/>
                                      </p:to>
                                    </p:set>
                                    <p:anim calcmode="lin" valueType="num">
                                      <p:cBhvr>
                                        <p:cTn id="191" dur="3000" fill="hold"/>
                                        <p:tgtEl>
                                          <p:spTgt spid="4"/>
                                        </p:tgtEl>
                                        <p:attrNameLst>
                                          <p:attrName>ppt_w</p:attrName>
                                        </p:attrNameLst>
                                      </p:cBhvr>
                                      <p:tavLst>
                                        <p:tav tm="0">
                                          <p:val>
                                            <p:strVal val="2/3*#ppt_w"/>
                                          </p:val>
                                        </p:tav>
                                        <p:tav tm="100000">
                                          <p:val>
                                            <p:strVal val="#ppt_w"/>
                                          </p:val>
                                        </p:tav>
                                      </p:tavLst>
                                    </p:anim>
                                    <p:anim calcmode="lin" valueType="num">
                                      <p:cBhvr>
                                        <p:cTn id="192" dur="3000" fill="hold"/>
                                        <p:tgtEl>
                                          <p:spTgt spid="4"/>
                                        </p:tgtEl>
                                        <p:attrNameLst>
                                          <p:attrName>ppt_h</p:attrName>
                                        </p:attrNameLst>
                                      </p:cBhvr>
                                      <p:tavLst>
                                        <p:tav tm="0">
                                          <p:val>
                                            <p:strVal val="2/3*#ppt_h"/>
                                          </p:val>
                                        </p:tav>
                                        <p:tav tm="100000">
                                          <p:val>
                                            <p:strVal val="#ppt_h"/>
                                          </p:val>
                                        </p:tav>
                                      </p:tavLst>
                                    </p:anim>
                                  </p:childTnLst>
                                </p:cTn>
                              </p:par>
                              <p:par>
                                <p:cTn id="193" presetID="8" presetClass="entr" presetSubtype="32" fill="hold" nodeType="withEffect">
                                  <p:stCondLst>
                                    <p:cond delay="0"/>
                                  </p:stCondLst>
                                  <p:childTnLst>
                                    <p:set>
                                      <p:cBhvr>
                                        <p:cTn id="194" dur="1" fill="hold">
                                          <p:stCondLst>
                                            <p:cond delay="0"/>
                                          </p:stCondLst>
                                        </p:cTn>
                                        <p:tgtEl>
                                          <p:spTgt spid="4"/>
                                        </p:tgtEl>
                                        <p:attrNameLst>
                                          <p:attrName>style.visibility</p:attrName>
                                        </p:attrNameLst>
                                      </p:cBhvr>
                                      <p:to>
                                        <p:strVal val="visible"/>
                                      </p:to>
                                    </p:set>
                                    <p:animEffect transition="in" filter="diamond(out)">
                                      <p:cBhvr>
                                        <p:cTn id="195"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rgbClr val="5F6620">
                  <a:shade val="30000"/>
                  <a:satMod val="115000"/>
                </a:srgbClr>
              </a:gs>
              <a:gs pos="50000">
                <a:srgbClr val="5F6620">
                  <a:shade val="67500"/>
                  <a:satMod val="115000"/>
                </a:srgbClr>
              </a:gs>
              <a:gs pos="100000">
                <a:srgbClr val="5F6620">
                  <a:shade val="100000"/>
                  <a:satMod val="115000"/>
                </a:srgbClr>
              </a:gs>
            </a:gsLst>
            <a:lin ang="16200000" scaled="1"/>
            <a:tileRect/>
          </a:gradFill>
        </p:spPr>
        <p:txBody>
          <a:bodyPr/>
          <a:lstStyle/>
          <a:p>
            <a:endParaRPr lang="es-ES" dirty="0"/>
          </a:p>
        </p:txBody>
      </p:sp>
      <p:pic>
        <p:nvPicPr>
          <p:cNvPr id="4" name="3 Imagen" descr="2048 (30).jpg"/>
          <p:cNvPicPr>
            <a:picLocks noChangeAspect="1"/>
          </p:cNvPicPr>
          <p:nvPr/>
        </p:nvPicPr>
        <p:blipFill>
          <a:blip r:embed="rId2"/>
          <a:stretch>
            <a:fillRect/>
          </a:stretch>
        </p:blipFill>
        <p:spPr>
          <a:xfrm>
            <a:off x="0" y="0"/>
            <a:ext cx="9144001" cy="6858001"/>
          </a:xfrm>
          <a:prstGeom prst="rect">
            <a:avLst/>
          </a:prstGeom>
        </p:spPr>
      </p:pic>
      <p:sp>
        <p:nvSpPr>
          <p:cNvPr id="5" name="4 Rombo"/>
          <p:cNvSpPr/>
          <p:nvPr/>
        </p:nvSpPr>
        <p:spPr>
          <a:xfrm>
            <a:off x="2071670" y="5286388"/>
            <a:ext cx="2500298" cy="1571612"/>
          </a:xfrm>
          <a:prstGeom prst="diamond">
            <a:avLst/>
          </a:prstGeom>
          <a:gradFill flip="none" rotWithShape="1">
            <a:gsLst>
              <a:gs pos="0">
                <a:schemeClr val="accent3">
                  <a:lumMod val="20000"/>
                  <a:lumOff val="80000"/>
                </a:schemeClr>
              </a:gs>
              <a:gs pos="50000">
                <a:srgbClr val="AFBB3B">
                  <a:shade val="67500"/>
                  <a:satMod val="115000"/>
                </a:srgbClr>
              </a:gs>
              <a:gs pos="100000">
                <a:srgbClr val="AFBB3B">
                  <a:shade val="100000"/>
                  <a:satMod val="115000"/>
                </a:srgbClr>
              </a:gs>
            </a:gsLst>
            <a:path path="circle">
              <a:fillToRect l="50000" t="50000" r="50000" b="50000"/>
            </a:path>
            <a:tileRect/>
          </a:gradFill>
          <a:ln>
            <a:noFill/>
          </a:ln>
          <a:effectLst>
            <a:innerShdw blurRad="342900" dist="127000" dir="6060000">
              <a:schemeClr val="bg1"/>
            </a:innerShdw>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ombo"/>
          <p:cNvSpPr/>
          <p:nvPr/>
        </p:nvSpPr>
        <p:spPr>
          <a:xfrm>
            <a:off x="2071670" y="3571876"/>
            <a:ext cx="2500298" cy="1714488"/>
          </a:xfrm>
          <a:prstGeom prst="diamond">
            <a:avLst/>
          </a:prstGeom>
          <a:gradFill flip="none" rotWithShape="1">
            <a:gsLst>
              <a:gs pos="0">
                <a:schemeClr val="accent3">
                  <a:lumMod val="20000"/>
                  <a:lumOff val="80000"/>
                </a:schemeClr>
              </a:gs>
              <a:gs pos="50000">
                <a:srgbClr val="AFBB3B">
                  <a:shade val="67500"/>
                  <a:satMod val="115000"/>
                </a:srgbClr>
              </a:gs>
              <a:gs pos="100000">
                <a:srgbClr val="AFBB3B">
                  <a:shade val="100000"/>
                  <a:satMod val="115000"/>
                </a:srgbClr>
              </a:gs>
            </a:gsLst>
            <a:path path="circle">
              <a:fillToRect l="50000" t="50000" r="50000" b="50000"/>
            </a:path>
            <a:tileRect/>
          </a:gradFill>
          <a:ln>
            <a:noFill/>
          </a:ln>
          <a:effectLst>
            <a:innerShdw blurRad="342900" dist="127000" dir="6060000">
              <a:schemeClr val="bg1"/>
            </a:innerShdw>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ombo"/>
          <p:cNvSpPr/>
          <p:nvPr/>
        </p:nvSpPr>
        <p:spPr>
          <a:xfrm>
            <a:off x="2071670" y="1857364"/>
            <a:ext cx="2500298" cy="1714512"/>
          </a:xfrm>
          <a:prstGeom prst="diamond">
            <a:avLst/>
          </a:prstGeom>
          <a:gradFill flip="none" rotWithShape="1">
            <a:gsLst>
              <a:gs pos="0">
                <a:schemeClr val="accent3">
                  <a:lumMod val="20000"/>
                  <a:lumOff val="80000"/>
                </a:schemeClr>
              </a:gs>
              <a:gs pos="50000">
                <a:srgbClr val="AFBB3B">
                  <a:shade val="67500"/>
                  <a:satMod val="115000"/>
                </a:srgbClr>
              </a:gs>
              <a:gs pos="100000">
                <a:srgbClr val="AFBB3B">
                  <a:shade val="100000"/>
                  <a:satMod val="115000"/>
                </a:srgbClr>
              </a:gs>
            </a:gsLst>
            <a:path path="circle">
              <a:fillToRect l="50000" t="50000" r="50000" b="50000"/>
            </a:path>
            <a:tileRect/>
          </a:gradFill>
          <a:ln>
            <a:noFill/>
          </a:ln>
          <a:effectLst>
            <a:innerShdw blurRad="342900" dist="127000" dir="6060000">
              <a:schemeClr val="bg1"/>
            </a:innerShdw>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ombo"/>
          <p:cNvSpPr/>
          <p:nvPr/>
        </p:nvSpPr>
        <p:spPr>
          <a:xfrm>
            <a:off x="2071670" y="0"/>
            <a:ext cx="2500298" cy="1785950"/>
          </a:xfrm>
          <a:prstGeom prst="diamond">
            <a:avLst/>
          </a:prstGeom>
          <a:gradFill flip="none" rotWithShape="1">
            <a:gsLst>
              <a:gs pos="0">
                <a:schemeClr val="accent3">
                  <a:lumMod val="20000"/>
                  <a:lumOff val="80000"/>
                </a:schemeClr>
              </a:gs>
              <a:gs pos="50000">
                <a:srgbClr val="AFBB3B">
                  <a:shade val="67500"/>
                  <a:satMod val="115000"/>
                </a:srgbClr>
              </a:gs>
              <a:gs pos="100000">
                <a:srgbClr val="AFBB3B">
                  <a:shade val="100000"/>
                  <a:satMod val="115000"/>
                </a:srgbClr>
              </a:gs>
            </a:gsLst>
            <a:path path="circle">
              <a:fillToRect l="50000" t="50000" r="50000" b="50000"/>
            </a:path>
            <a:tileRect/>
          </a:gradFill>
          <a:ln>
            <a:noFill/>
          </a:ln>
          <a:effectLst>
            <a:innerShdw blurRad="342900" dist="127000" dir="6060000">
              <a:schemeClr val="bg1"/>
            </a:innerShdw>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ombo"/>
          <p:cNvSpPr/>
          <p:nvPr/>
        </p:nvSpPr>
        <p:spPr>
          <a:xfrm>
            <a:off x="4572000" y="5286388"/>
            <a:ext cx="2500298" cy="1571612"/>
          </a:xfrm>
          <a:prstGeom prst="diamond">
            <a:avLst/>
          </a:prstGeom>
          <a:gradFill flip="none" rotWithShape="1">
            <a:gsLst>
              <a:gs pos="0">
                <a:schemeClr val="accent3">
                  <a:lumMod val="20000"/>
                  <a:lumOff val="80000"/>
                </a:schemeClr>
              </a:gs>
              <a:gs pos="50000">
                <a:srgbClr val="AFBB3B">
                  <a:shade val="67500"/>
                  <a:satMod val="115000"/>
                </a:srgbClr>
              </a:gs>
              <a:gs pos="100000">
                <a:srgbClr val="AFBB3B">
                  <a:shade val="100000"/>
                  <a:satMod val="115000"/>
                </a:srgbClr>
              </a:gs>
            </a:gsLst>
            <a:path path="circle">
              <a:fillToRect l="50000" t="50000" r="50000" b="50000"/>
            </a:path>
            <a:tileRect/>
          </a:gradFill>
          <a:ln>
            <a:noFill/>
          </a:ln>
          <a:effectLst>
            <a:innerShdw blurRad="342900" dist="127000" dir="6060000">
              <a:schemeClr val="bg1"/>
            </a:innerShdw>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ombo"/>
          <p:cNvSpPr/>
          <p:nvPr/>
        </p:nvSpPr>
        <p:spPr>
          <a:xfrm>
            <a:off x="4572000" y="3571876"/>
            <a:ext cx="2500298" cy="1714488"/>
          </a:xfrm>
          <a:prstGeom prst="diamond">
            <a:avLst/>
          </a:prstGeom>
          <a:gradFill flip="none" rotWithShape="1">
            <a:gsLst>
              <a:gs pos="0">
                <a:schemeClr val="accent3">
                  <a:lumMod val="20000"/>
                  <a:lumOff val="80000"/>
                </a:schemeClr>
              </a:gs>
              <a:gs pos="50000">
                <a:srgbClr val="AFBB3B">
                  <a:shade val="67500"/>
                  <a:satMod val="115000"/>
                </a:srgbClr>
              </a:gs>
              <a:gs pos="100000">
                <a:srgbClr val="AFBB3B">
                  <a:shade val="100000"/>
                  <a:satMod val="115000"/>
                </a:srgbClr>
              </a:gs>
            </a:gsLst>
            <a:path path="circle">
              <a:fillToRect l="50000" t="50000" r="50000" b="50000"/>
            </a:path>
            <a:tileRect/>
          </a:gradFill>
          <a:ln>
            <a:noFill/>
          </a:ln>
          <a:effectLst>
            <a:innerShdw blurRad="342900" dist="127000" dir="6060000">
              <a:schemeClr val="bg1"/>
            </a:innerShdw>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ombo"/>
          <p:cNvSpPr/>
          <p:nvPr/>
        </p:nvSpPr>
        <p:spPr>
          <a:xfrm>
            <a:off x="4572000" y="1857364"/>
            <a:ext cx="2500298" cy="1714512"/>
          </a:xfrm>
          <a:prstGeom prst="diamond">
            <a:avLst/>
          </a:prstGeom>
          <a:gradFill flip="none" rotWithShape="1">
            <a:gsLst>
              <a:gs pos="0">
                <a:schemeClr val="accent3">
                  <a:lumMod val="20000"/>
                  <a:lumOff val="80000"/>
                </a:schemeClr>
              </a:gs>
              <a:gs pos="50000">
                <a:srgbClr val="AFBB3B">
                  <a:shade val="67500"/>
                  <a:satMod val="115000"/>
                </a:srgbClr>
              </a:gs>
              <a:gs pos="100000">
                <a:srgbClr val="AFBB3B">
                  <a:shade val="100000"/>
                  <a:satMod val="115000"/>
                </a:srgbClr>
              </a:gs>
            </a:gsLst>
            <a:path path="circle">
              <a:fillToRect l="50000" t="50000" r="50000" b="50000"/>
            </a:path>
            <a:tileRect/>
          </a:gradFill>
          <a:ln>
            <a:noFill/>
          </a:ln>
          <a:effectLst>
            <a:innerShdw blurRad="342900" dist="127000" dir="6060000">
              <a:schemeClr val="bg1"/>
            </a:innerShdw>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ombo"/>
          <p:cNvSpPr/>
          <p:nvPr/>
        </p:nvSpPr>
        <p:spPr>
          <a:xfrm>
            <a:off x="4572000" y="0"/>
            <a:ext cx="2500298" cy="1785950"/>
          </a:xfrm>
          <a:prstGeom prst="diamond">
            <a:avLst/>
          </a:prstGeom>
          <a:gradFill flip="none" rotWithShape="1">
            <a:gsLst>
              <a:gs pos="0">
                <a:schemeClr val="accent3">
                  <a:lumMod val="20000"/>
                  <a:lumOff val="80000"/>
                </a:schemeClr>
              </a:gs>
              <a:gs pos="50000">
                <a:srgbClr val="AFBB3B">
                  <a:shade val="67500"/>
                  <a:satMod val="115000"/>
                </a:srgbClr>
              </a:gs>
              <a:gs pos="100000">
                <a:srgbClr val="AFBB3B">
                  <a:shade val="100000"/>
                  <a:satMod val="115000"/>
                </a:srgbClr>
              </a:gs>
            </a:gsLst>
            <a:path path="circle">
              <a:fillToRect l="50000" t="50000" r="50000" b="50000"/>
            </a:path>
            <a:tileRect/>
          </a:gradFill>
          <a:ln>
            <a:noFill/>
          </a:ln>
          <a:effectLst>
            <a:innerShdw blurRad="342900" dist="127000" dir="6060000">
              <a:schemeClr val="bg1"/>
            </a:innerShdw>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a:off x="0" y="0"/>
            <a:ext cx="9358346" cy="7572404"/>
          </a:xfrm>
          <a:prstGeom prst="rect">
            <a:avLst/>
          </a:prstGeom>
          <a:gradFill flip="none" rotWithShape="1">
            <a:gsLst>
              <a:gs pos="0">
                <a:schemeClr val="tx2">
                  <a:lumMod val="50000"/>
                  <a:shade val="30000"/>
                  <a:satMod val="115000"/>
                </a:schemeClr>
              </a:gs>
              <a:gs pos="50000">
                <a:schemeClr val="tx2">
                  <a:lumMod val="50000"/>
                  <a:shade val="67500"/>
                  <a:satMod val="115000"/>
                </a:schemeClr>
              </a:gs>
              <a:gs pos="100000">
                <a:schemeClr val="tx2">
                  <a:lumMod val="50000"/>
                  <a:shade val="100000"/>
                  <a:satMod val="115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3"/>
                                        </p:tgtEl>
                                        <p:attrNameLst>
                                          <p:attrName>style.opacity</p:attrName>
                                        </p:attrNameLst>
                                      </p:cBhvr>
                                      <p:to>
                                        <p:strVal val="0"/>
                                      </p:to>
                                    </p:set>
                                    <p:animEffect filter="image" prLst="opacity: 0">
                                      <p:cBhvr rctx="IE">
                                        <p:cTn id="7" dur="indefinite"/>
                                        <p:tgtEl>
                                          <p:spTgt spid="13"/>
                                        </p:tgtEl>
                                      </p:cBhvr>
                                    </p:animEffect>
                                  </p:childTnLst>
                                </p:cTn>
                              </p:par>
                              <p:par>
                                <p:cTn id="8" presetID="2" presetClass="entr" presetSubtype="2"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3000" fill="hold"/>
                                        <p:tgtEl>
                                          <p:spTgt spid="5"/>
                                        </p:tgtEl>
                                        <p:attrNameLst>
                                          <p:attrName>ppt_x</p:attrName>
                                        </p:attrNameLst>
                                      </p:cBhvr>
                                      <p:tavLst>
                                        <p:tav tm="0">
                                          <p:val>
                                            <p:strVal val="1+#ppt_w/2"/>
                                          </p:val>
                                        </p:tav>
                                        <p:tav tm="100000">
                                          <p:val>
                                            <p:strVal val="#ppt_x"/>
                                          </p:val>
                                        </p:tav>
                                      </p:tavLst>
                                    </p:anim>
                                    <p:anim calcmode="lin" valueType="num">
                                      <p:cBhvr additive="base">
                                        <p:cTn id="11" dur="3000" fill="hold"/>
                                        <p:tgtEl>
                                          <p:spTgt spid="5"/>
                                        </p:tgtEl>
                                        <p:attrNameLst>
                                          <p:attrName>ppt_y</p:attrName>
                                        </p:attrNameLst>
                                      </p:cBhvr>
                                      <p:tavLst>
                                        <p:tav tm="0">
                                          <p:val>
                                            <p:strVal val="#ppt_y"/>
                                          </p:val>
                                        </p:tav>
                                        <p:tav tm="100000">
                                          <p:val>
                                            <p:strVal val="#ppt_y"/>
                                          </p:val>
                                        </p:tav>
                                      </p:tavLst>
                                    </p:anim>
                                  </p:childTnLst>
                                </p:cTn>
                              </p:par>
                              <p:par>
                                <p:cTn id="12" presetID="2" presetClass="entr" presetSubtype="2" fill="hold" grpId="0"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3000" fill="hold"/>
                                        <p:tgtEl>
                                          <p:spTgt spid="6"/>
                                        </p:tgtEl>
                                        <p:attrNameLst>
                                          <p:attrName>ppt_x</p:attrName>
                                        </p:attrNameLst>
                                      </p:cBhvr>
                                      <p:tavLst>
                                        <p:tav tm="0">
                                          <p:val>
                                            <p:strVal val="1+#ppt_w/2"/>
                                          </p:val>
                                        </p:tav>
                                        <p:tav tm="100000">
                                          <p:val>
                                            <p:strVal val="#ppt_x"/>
                                          </p:val>
                                        </p:tav>
                                      </p:tavLst>
                                    </p:anim>
                                    <p:anim calcmode="lin" valueType="num">
                                      <p:cBhvr additive="base">
                                        <p:cTn id="15" dur="3000" fill="hold"/>
                                        <p:tgtEl>
                                          <p:spTgt spid="6"/>
                                        </p:tgtEl>
                                        <p:attrNameLst>
                                          <p:attrName>ppt_y</p:attrName>
                                        </p:attrNameLst>
                                      </p:cBhvr>
                                      <p:tavLst>
                                        <p:tav tm="0">
                                          <p:val>
                                            <p:strVal val="#ppt_y"/>
                                          </p:val>
                                        </p:tav>
                                        <p:tav tm="100000">
                                          <p:val>
                                            <p:strVal val="#ppt_y"/>
                                          </p:val>
                                        </p:tav>
                                      </p:tavLst>
                                    </p:anim>
                                  </p:childTnLst>
                                </p:cTn>
                              </p:par>
                              <p:par>
                                <p:cTn id="16" presetID="2" presetClass="entr" presetSubtype="2"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3000" fill="hold"/>
                                        <p:tgtEl>
                                          <p:spTgt spid="7"/>
                                        </p:tgtEl>
                                        <p:attrNameLst>
                                          <p:attrName>ppt_x</p:attrName>
                                        </p:attrNameLst>
                                      </p:cBhvr>
                                      <p:tavLst>
                                        <p:tav tm="0">
                                          <p:val>
                                            <p:strVal val="1+#ppt_w/2"/>
                                          </p:val>
                                        </p:tav>
                                        <p:tav tm="100000">
                                          <p:val>
                                            <p:strVal val="#ppt_x"/>
                                          </p:val>
                                        </p:tav>
                                      </p:tavLst>
                                    </p:anim>
                                    <p:anim calcmode="lin" valueType="num">
                                      <p:cBhvr additive="base">
                                        <p:cTn id="19" dur="3000" fill="hold"/>
                                        <p:tgtEl>
                                          <p:spTgt spid="7"/>
                                        </p:tgtEl>
                                        <p:attrNameLst>
                                          <p:attrName>ppt_y</p:attrName>
                                        </p:attrNameLst>
                                      </p:cBhvr>
                                      <p:tavLst>
                                        <p:tav tm="0">
                                          <p:val>
                                            <p:strVal val="#ppt_y"/>
                                          </p:val>
                                        </p:tav>
                                        <p:tav tm="100000">
                                          <p:val>
                                            <p:strVal val="#ppt_y"/>
                                          </p:val>
                                        </p:tav>
                                      </p:tavLst>
                                    </p:anim>
                                  </p:childTnLst>
                                </p:cTn>
                              </p:par>
                              <p:par>
                                <p:cTn id="20" presetID="2" presetClass="entr" presetSubtype="2"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3000" fill="hold"/>
                                        <p:tgtEl>
                                          <p:spTgt spid="8"/>
                                        </p:tgtEl>
                                        <p:attrNameLst>
                                          <p:attrName>ppt_x</p:attrName>
                                        </p:attrNameLst>
                                      </p:cBhvr>
                                      <p:tavLst>
                                        <p:tav tm="0">
                                          <p:val>
                                            <p:strVal val="1+#ppt_w/2"/>
                                          </p:val>
                                        </p:tav>
                                        <p:tav tm="100000">
                                          <p:val>
                                            <p:strVal val="#ppt_x"/>
                                          </p:val>
                                        </p:tav>
                                      </p:tavLst>
                                    </p:anim>
                                    <p:anim calcmode="lin" valueType="num">
                                      <p:cBhvr additive="base">
                                        <p:cTn id="23" dur="3000" fill="hold"/>
                                        <p:tgtEl>
                                          <p:spTgt spid="8"/>
                                        </p:tgtEl>
                                        <p:attrNameLst>
                                          <p:attrName>ppt_y</p:attrName>
                                        </p:attrNameLst>
                                      </p:cBhvr>
                                      <p:tavLst>
                                        <p:tav tm="0">
                                          <p:val>
                                            <p:strVal val="#ppt_y"/>
                                          </p:val>
                                        </p:tav>
                                        <p:tav tm="100000">
                                          <p:val>
                                            <p:strVal val="#ppt_y"/>
                                          </p:val>
                                        </p:tav>
                                      </p:tavLst>
                                    </p:anim>
                                  </p:childTnLst>
                                </p:cTn>
                              </p:par>
                              <p:par>
                                <p:cTn id="24" presetID="2" presetClass="entr" presetSubtype="8" fill="hold" grpId="0" nodeType="with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additive="base">
                                        <p:cTn id="26" dur="3000" fill="hold"/>
                                        <p:tgtEl>
                                          <p:spTgt spid="9"/>
                                        </p:tgtEl>
                                        <p:attrNameLst>
                                          <p:attrName>ppt_x</p:attrName>
                                        </p:attrNameLst>
                                      </p:cBhvr>
                                      <p:tavLst>
                                        <p:tav tm="0">
                                          <p:val>
                                            <p:strVal val="0-#ppt_w/2"/>
                                          </p:val>
                                        </p:tav>
                                        <p:tav tm="100000">
                                          <p:val>
                                            <p:strVal val="#ppt_x"/>
                                          </p:val>
                                        </p:tav>
                                      </p:tavLst>
                                    </p:anim>
                                    <p:anim calcmode="lin" valueType="num">
                                      <p:cBhvr additive="base">
                                        <p:cTn id="27" dur="3000" fill="hold"/>
                                        <p:tgtEl>
                                          <p:spTgt spid="9"/>
                                        </p:tgtEl>
                                        <p:attrNameLst>
                                          <p:attrName>ppt_y</p:attrName>
                                        </p:attrNameLst>
                                      </p:cBhvr>
                                      <p:tavLst>
                                        <p:tav tm="0">
                                          <p:val>
                                            <p:strVal val="#ppt_y"/>
                                          </p:val>
                                        </p:tav>
                                        <p:tav tm="100000">
                                          <p:val>
                                            <p:strVal val="#ppt_y"/>
                                          </p:val>
                                        </p:tav>
                                      </p:tavLst>
                                    </p:anim>
                                  </p:childTnLst>
                                </p:cTn>
                              </p:par>
                              <p:par>
                                <p:cTn id="28" presetID="2" presetClass="entr" presetSubtype="8" fill="hold" grpId="0" nodeType="with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additive="base">
                                        <p:cTn id="30" dur="3000" fill="hold"/>
                                        <p:tgtEl>
                                          <p:spTgt spid="10"/>
                                        </p:tgtEl>
                                        <p:attrNameLst>
                                          <p:attrName>ppt_x</p:attrName>
                                        </p:attrNameLst>
                                      </p:cBhvr>
                                      <p:tavLst>
                                        <p:tav tm="0">
                                          <p:val>
                                            <p:strVal val="0-#ppt_w/2"/>
                                          </p:val>
                                        </p:tav>
                                        <p:tav tm="100000">
                                          <p:val>
                                            <p:strVal val="#ppt_x"/>
                                          </p:val>
                                        </p:tav>
                                      </p:tavLst>
                                    </p:anim>
                                    <p:anim calcmode="lin" valueType="num">
                                      <p:cBhvr additive="base">
                                        <p:cTn id="31" dur="3000" fill="hold"/>
                                        <p:tgtEl>
                                          <p:spTgt spid="10"/>
                                        </p:tgtEl>
                                        <p:attrNameLst>
                                          <p:attrName>ppt_y</p:attrName>
                                        </p:attrNameLst>
                                      </p:cBhvr>
                                      <p:tavLst>
                                        <p:tav tm="0">
                                          <p:val>
                                            <p:strVal val="#ppt_y"/>
                                          </p:val>
                                        </p:tav>
                                        <p:tav tm="100000">
                                          <p:val>
                                            <p:strVal val="#ppt_y"/>
                                          </p:val>
                                        </p:tav>
                                      </p:tavLst>
                                    </p:anim>
                                  </p:childTnLst>
                                </p:cTn>
                              </p:par>
                              <p:par>
                                <p:cTn id="32" presetID="2" presetClass="entr" presetSubtype="8" fill="hold" grpId="0" nodeType="withEffect">
                                  <p:stCondLst>
                                    <p:cond delay="0"/>
                                  </p:stCondLst>
                                  <p:childTnLst>
                                    <p:set>
                                      <p:cBhvr>
                                        <p:cTn id="33" dur="1" fill="hold">
                                          <p:stCondLst>
                                            <p:cond delay="0"/>
                                          </p:stCondLst>
                                        </p:cTn>
                                        <p:tgtEl>
                                          <p:spTgt spid="11"/>
                                        </p:tgtEl>
                                        <p:attrNameLst>
                                          <p:attrName>style.visibility</p:attrName>
                                        </p:attrNameLst>
                                      </p:cBhvr>
                                      <p:to>
                                        <p:strVal val="visible"/>
                                      </p:to>
                                    </p:set>
                                    <p:anim calcmode="lin" valueType="num">
                                      <p:cBhvr additive="base">
                                        <p:cTn id="34" dur="3000" fill="hold"/>
                                        <p:tgtEl>
                                          <p:spTgt spid="11"/>
                                        </p:tgtEl>
                                        <p:attrNameLst>
                                          <p:attrName>ppt_x</p:attrName>
                                        </p:attrNameLst>
                                      </p:cBhvr>
                                      <p:tavLst>
                                        <p:tav tm="0">
                                          <p:val>
                                            <p:strVal val="0-#ppt_w/2"/>
                                          </p:val>
                                        </p:tav>
                                        <p:tav tm="100000">
                                          <p:val>
                                            <p:strVal val="#ppt_x"/>
                                          </p:val>
                                        </p:tav>
                                      </p:tavLst>
                                    </p:anim>
                                    <p:anim calcmode="lin" valueType="num">
                                      <p:cBhvr additive="base">
                                        <p:cTn id="35" dur="3000" fill="hold"/>
                                        <p:tgtEl>
                                          <p:spTgt spid="11"/>
                                        </p:tgtEl>
                                        <p:attrNameLst>
                                          <p:attrName>ppt_y</p:attrName>
                                        </p:attrNameLst>
                                      </p:cBhvr>
                                      <p:tavLst>
                                        <p:tav tm="0">
                                          <p:val>
                                            <p:strVal val="#ppt_y"/>
                                          </p:val>
                                        </p:tav>
                                        <p:tav tm="100000">
                                          <p:val>
                                            <p:strVal val="#ppt_y"/>
                                          </p:val>
                                        </p:tav>
                                      </p:tavLst>
                                    </p:anim>
                                  </p:childTnLst>
                                </p:cTn>
                              </p:par>
                              <p:par>
                                <p:cTn id="36" presetID="2" presetClass="entr" presetSubtype="8" fill="hold" grpId="0" nodeType="withEffect">
                                  <p:stCondLst>
                                    <p:cond delay="0"/>
                                  </p:stCondLst>
                                  <p:childTnLst>
                                    <p:set>
                                      <p:cBhvr>
                                        <p:cTn id="37" dur="1" fill="hold">
                                          <p:stCondLst>
                                            <p:cond delay="0"/>
                                          </p:stCondLst>
                                        </p:cTn>
                                        <p:tgtEl>
                                          <p:spTgt spid="12"/>
                                        </p:tgtEl>
                                        <p:attrNameLst>
                                          <p:attrName>style.visibility</p:attrName>
                                        </p:attrNameLst>
                                      </p:cBhvr>
                                      <p:to>
                                        <p:strVal val="visible"/>
                                      </p:to>
                                    </p:set>
                                    <p:anim calcmode="lin" valueType="num">
                                      <p:cBhvr additive="base">
                                        <p:cTn id="38" dur="3000" fill="hold"/>
                                        <p:tgtEl>
                                          <p:spTgt spid="12"/>
                                        </p:tgtEl>
                                        <p:attrNameLst>
                                          <p:attrName>ppt_x</p:attrName>
                                        </p:attrNameLst>
                                      </p:cBhvr>
                                      <p:tavLst>
                                        <p:tav tm="0">
                                          <p:val>
                                            <p:strVal val="0-#ppt_w/2"/>
                                          </p:val>
                                        </p:tav>
                                        <p:tav tm="100000">
                                          <p:val>
                                            <p:strVal val="#ppt_x"/>
                                          </p:val>
                                        </p:tav>
                                      </p:tavLst>
                                    </p:anim>
                                    <p:anim calcmode="lin" valueType="num">
                                      <p:cBhvr additive="base">
                                        <p:cTn id="39" dur="3000" fill="hold"/>
                                        <p:tgtEl>
                                          <p:spTgt spid="12"/>
                                        </p:tgtEl>
                                        <p:attrNameLst>
                                          <p:attrName>ppt_y</p:attrName>
                                        </p:attrNameLst>
                                      </p:cBhvr>
                                      <p:tavLst>
                                        <p:tav tm="0">
                                          <p:val>
                                            <p:strVal val="#ppt_y"/>
                                          </p:val>
                                        </p:tav>
                                        <p:tav tm="100000">
                                          <p:val>
                                            <p:strVal val="#ppt_y"/>
                                          </p:val>
                                        </p:tav>
                                      </p:tavLst>
                                    </p:anim>
                                  </p:childTnLst>
                                </p:cTn>
                              </p:par>
                              <p:par>
                                <p:cTn id="40" presetID="8" presetClass="emph" presetSubtype="0" fill="hold" grpId="1" nodeType="withEffect">
                                  <p:stCondLst>
                                    <p:cond delay="0"/>
                                  </p:stCondLst>
                                  <p:childTnLst>
                                    <p:animRot by="21600000">
                                      <p:cBhvr>
                                        <p:cTn id="41" dur="3000" fill="hold"/>
                                        <p:tgtEl>
                                          <p:spTgt spid="5"/>
                                        </p:tgtEl>
                                        <p:attrNameLst>
                                          <p:attrName>r</p:attrName>
                                        </p:attrNameLst>
                                      </p:cBhvr>
                                    </p:animRot>
                                  </p:childTnLst>
                                </p:cTn>
                              </p:par>
                              <p:par>
                                <p:cTn id="42" presetID="8" presetClass="emph" presetSubtype="0" fill="hold" grpId="1" nodeType="withEffect">
                                  <p:stCondLst>
                                    <p:cond delay="0"/>
                                  </p:stCondLst>
                                  <p:childTnLst>
                                    <p:animRot by="21600000">
                                      <p:cBhvr>
                                        <p:cTn id="43" dur="3000" fill="hold"/>
                                        <p:tgtEl>
                                          <p:spTgt spid="6"/>
                                        </p:tgtEl>
                                        <p:attrNameLst>
                                          <p:attrName>r</p:attrName>
                                        </p:attrNameLst>
                                      </p:cBhvr>
                                    </p:animRot>
                                  </p:childTnLst>
                                </p:cTn>
                              </p:par>
                              <p:par>
                                <p:cTn id="44" presetID="8" presetClass="emph" presetSubtype="0" fill="hold" grpId="1" nodeType="withEffect">
                                  <p:stCondLst>
                                    <p:cond delay="0"/>
                                  </p:stCondLst>
                                  <p:childTnLst>
                                    <p:animRot by="21600000">
                                      <p:cBhvr>
                                        <p:cTn id="45" dur="3000" fill="hold"/>
                                        <p:tgtEl>
                                          <p:spTgt spid="7"/>
                                        </p:tgtEl>
                                        <p:attrNameLst>
                                          <p:attrName>r</p:attrName>
                                        </p:attrNameLst>
                                      </p:cBhvr>
                                    </p:animRot>
                                  </p:childTnLst>
                                </p:cTn>
                              </p:par>
                              <p:par>
                                <p:cTn id="46" presetID="8" presetClass="emph" presetSubtype="0" fill="hold" grpId="1" nodeType="withEffect">
                                  <p:stCondLst>
                                    <p:cond delay="0"/>
                                  </p:stCondLst>
                                  <p:childTnLst>
                                    <p:animRot by="21600000">
                                      <p:cBhvr>
                                        <p:cTn id="47" dur="3000" fill="hold"/>
                                        <p:tgtEl>
                                          <p:spTgt spid="8"/>
                                        </p:tgtEl>
                                        <p:attrNameLst>
                                          <p:attrName>r</p:attrName>
                                        </p:attrNameLst>
                                      </p:cBhvr>
                                    </p:animRot>
                                  </p:childTnLst>
                                </p:cTn>
                              </p:par>
                              <p:par>
                                <p:cTn id="48" presetID="8" presetClass="emph" presetSubtype="0" fill="hold" grpId="1" nodeType="withEffect">
                                  <p:stCondLst>
                                    <p:cond delay="0"/>
                                  </p:stCondLst>
                                  <p:childTnLst>
                                    <p:animRot by="-21600000">
                                      <p:cBhvr>
                                        <p:cTn id="49" dur="3000" fill="hold"/>
                                        <p:tgtEl>
                                          <p:spTgt spid="9"/>
                                        </p:tgtEl>
                                        <p:attrNameLst>
                                          <p:attrName>r</p:attrName>
                                        </p:attrNameLst>
                                      </p:cBhvr>
                                    </p:animRot>
                                  </p:childTnLst>
                                </p:cTn>
                              </p:par>
                              <p:par>
                                <p:cTn id="50" presetID="8" presetClass="emph" presetSubtype="0" fill="hold" grpId="1" nodeType="withEffect">
                                  <p:stCondLst>
                                    <p:cond delay="0"/>
                                  </p:stCondLst>
                                  <p:childTnLst>
                                    <p:animRot by="-21600000">
                                      <p:cBhvr>
                                        <p:cTn id="51" dur="3000" fill="hold"/>
                                        <p:tgtEl>
                                          <p:spTgt spid="10"/>
                                        </p:tgtEl>
                                        <p:attrNameLst>
                                          <p:attrName>r</p:attrName>
                                        </p:attrNameLst>
                                      </p:cBhvr>
                                    </p:animRot>
                                  </p:childTnLst>
                                </p:cTn>
                              </p:par>
                              <p:par>
                                <p:cTn id="52" presetID="8" presetClass="emph" presetSubtype="0" fill="hold" grpId="1" nodeType="withEffect">
                                  <p:stCondLst>
                                    <p:cond delay="0"/>
                                  </p:stCondLst>
                                  <p:childTnLst>
                                    <p:animRot by="-21600000">
                                      <p:cBhvr>
                                        <p:cTn id="53" dur="3000" fill="hold"/>
                                        <p:tgtEl>
                                          <p:spTgt spid="11"/>
                                        </p:tgtEl>
                                        <p:attrNameLst>
                                          <p:attrName>r</p:attrName>
                                        </p:attrNameLst>
                                      </p:cBhvr>
                                    </p:animRot>
                                  </p:childTnLst>
                                </p:cTn>
                              </p:par>
                              <p:par>
                                <p:cTn id="54" presetID="8" presetClass="emph" presetSubtype="0" fill="hold" grpId="1" nodeType="withEffect">
                                  <p:stCondLst>
                                    <p:cond delay="0"/>
                                  </p:stCondLst>
                                  <p:childTnLst>
                                    <p:animRot by="-21600000">
                                      <p:cBhvr>
                                        <p:cTn id="55" dur="3000" fill="hold"/>
                                        <p:tgtEl>
                                          <p:spTgt spid="12"/>
                                        </p:tgtEl>
                                        <p:attrNameLst>
                                          <p:attrName>r</p:attrName>
                                        </p:attrNameLst>
                                      </p:cBhvr>
                                    </p:animRot>
                                  </p:childTnLst>
                                </p:cTn>
                              </p:par>
                              <p:par>
                                <p:cTn id="56" presetID="13" presetClass="entr" presetSubtype="16" fill="hold" grpId="2" nodeType="withEffect">
                                  <p:stCondLst>
                                    <p:cond delay="0"/>
                                  </p:stCondLst>
                                  <p:childTnLst>
                                    <p:set>
                                      <p:cBhvr>
                                        <p:cTn id="57" dur="1" fill="hold">
                                          <p:stCondLst>
                                            <p:cond delay="0"/>
                                          </p:stCondLst>
                                        </p:cTn>
                                        <p:tgtEl>
                                          <p:spTgt spid="5"/>
                                        </p:tgtEl>
                                        <p:attrNameLst>
                                          <p:attrName>style.visibility</p:attrName>
                                        </p:attrNameLst>
                                      </p:cBhvr>
                                      <p:to>
                                        <p:strVal val="visible"/>
                                      </p:to>
                                    </p:set>
                                    <p:animEffect transition="in" filter="plus(in)">
                                      <p:cBhvr>
                                        <p:cTn id="58" dur="3000"/>
                                        <p:tgtEl>
                                          <p:spTgt spid="5"/>
                                        </p:tgtEl>
                                      </p:cBhvr>
                                    </p:animEffect>
                                  </p:childTnLst>
                                </p:cTn>
                              </p:par>
                              <p:par>
                                <p:cTn id="59" presetID="13" presetClass="entr" presetSubtype="16" fill="hold" grpId="2" nodeType="withEffect">
                                  <p:stCondLst>
                                    <p:cond delay="0"/>
                                  </p:stCondLst>
                                  <p:childTnLst>
                                    <p:set>
                                      <p:cBhvr>
                                        <p:cTn id="60" dur="1" fill="hold">
                                          <p:stCondLst>
                                            <p:cond delay="0"/>
                                          </p:stCondLst>
                                        </p:cTn>
                                        <p:tgtEl>
                                          <p:spTgt spid="6"/>
                                        </p:tgtEl>
                                        <p:attrNameLst>
                                          <p:attrName>style.visibility</p:attrName>
                                        </p:attrNameLst>
                                      </p:cBhvr>
                                      <p:to>
                                        <p:strVal val="visible"/>
                                      </p:to>
                                    </p:set>
                                    <p:animEffect transition="in" filter="plus(in)">
                                      <p:cBhvr>
                                        <p:cTn id="61" dur="3000"/>
                                        <p:tgtEl>
                                          <p:spTgt spid="6"/>
                                        </p:tgtEl>
                                      </p:cBhvr>
                                    </p:animEffect>
                                  </p:childTnLst>
                                </p:cTn>
                              </p:par>
                              <p:par>
                                <p:cTn id="62" presetID="13" presetClass="entr" presetSubtype="16" fill="hold" grpId="2" nodeType="withEffect">
                                  <p:stCondLst>
                                    <p:cond delay="0"/>
                                  </p:stCondLst>
                                  <p:childTnLst>
                                    <p:set>
                                      <p:cBhvr>
                                        <p:cTn id="63" dur="1" fill="hold">
                                          <p:stCondLst>
                                            <p:cond delay="0"/>
                                          </p:stCondLst>
                                        </p:cTn>
                                        <p:tgtEl>
                                          <p:spTgt spid="7"/>
                                        </p:tgtEl>
                                        <p:attrNameLst>
                                          <p:attrName>style.visibility</p:attrName>
                                        </p:attrNameLst>
                                      </p:cBhvr>
                                      <p:to>
                                        <p:strVal val="visible"/>
                                      </p:to>
                                    </p:set>
                                    <p:animEffect transition="in" filter="plus(in)">
                                      <p:cBhvr>
                                        <p:cTn id="64" dur="3000"/>
                                        <p:tgtEl>
                                          <p:spTgt spid="7"/>
                                        </p:tgtEl>
                                      </p:cBhvr>
                                    </p:animEffect>
                                  </p:childTnLst>
                                </p:cTn>
                              </p:par>
                              <p:par>
                                <p:cTn id="65" presetID="13" presetClass="entr" presetSubtype="16" fill="hold" grpId="2" nodeType="withEffect">
                                  <p:stCondLst>
                                    <p:cond delay="0"/>
                                  </p:stCondLst>
                                  <p:childTnLst>
                                    <p:set>
                                      <p:cBhvr>
                                        <p:cTn id="66" dur="1" fill="hold">
                                          <p:stCondLst>
                                            <p:cond delay="0"/>
                                          </p:stCondLst>
                                        </p:cTn>
                                        <p:tgtEl>
                                          <p:spTgt spid="8"/>
                                        </p:tgtEl>
                                        <p:attrNameLst>
                                          <p:attrName>style.visibility</p:attrName>
                                        </p:attrNameLst>
                                      </p:cBhvr>
                                      <p:to>
                                        <p:strVal val="visible"/>
                                      </p:to>
                                    </p:set>
                                    <p:animEffect transition="in" filter="plus(in)">
                                      <p:cBhvr>
                                        <p:cTn id="67" dur="3000"/>
                                        <p:tgtEl>
                                          <p:spTgt spid="8"/>
                                        </p:tgtEl>
                                      </p:cBhvr>
                                    </p:animEffect>
                                  </p:childTnLst>
                                </p:cTn>
                              </p:par>
                              <p:par>
                                <p:cTn id="68" presetID="13" presetClass="entr" presetSubtype="16" fill="hold" grpId="2" nodeType="withEffect">
                                  <p:stCondLst>
                                    <p:cond delay="0"/>
                                  </p:stCondLst>
                                  <p:childTnLst>
                                    <p:set>
                                      <p:cBhvr>
                                        <p:cTn id="69" dur="1" fill="hold">
                                          <p:stCondLst>
                                            <p:cond delay="0"/>
                                          </p:stCondLst>
                                        </p:cTn>
                                        <p:tgtEl>
                                          <p:spTgt spid="9"/>
                                        </p:tgtEl>
                                        <p:attrNameLst>
                                          <p:attrName>style.visibility</p:attrName>
                                        </p:attrNameLst>
                                      </p:cBhvr>
                                      <p:to>
                                        <p:strVal val="visible"/>
                                      </p:to>
                                    </p:set>
                                    <p:animEffect transition="in" filter="plus(in)">
                                      <p:cBhvr>
                                        <p:cTn id="70" dur="3000"/>
                                        <p:tgtEl>
                                          <p:spTgt spid="9"/>
                                        </p:tgtEl>
                                      </p:cBhvr>
                                    </p:animEffect>
                                  </p:childTnLst>
                                </p:cTn>
                              </p:par>
                              <p:par>
                                <p:cTn id="71" presetID="13" presetClass="entr" presetSubtype="16" fill="hold" grpId="2" nodeType="withEffect">
                                  <p:stCondLst>
                                    <p:cond delay="0"/>
                                  </p:stCondLst>
                                  <p:childTnLst>
                                    <p:set>
                                      <p:cBhvr>
                                        <p:cTn id="72" dur="1" fill="hold">
                                          <p:stCondLst>
                                            <p:cond delay="0"/>
                                          </p:stCondLst>
                                        </p:cTn>
                                        <p:tgtEl>
                                          <p:spTgt spid="10"/>
                                        </p:tgtEl>
                                        <p:attrNameLst>
                                          <p:attrName>style.visibility</p:attrName>
                                        </p:attrNameLst>
                                      </p:cBhvr>
                                      <p:to>
                                        <p:strVal val="visible"/>
                                      </p:to>
                                    </p:set>
                                    <p:animEffect transition="in" filter="plus(in)">
                                      <p:cBhvr>
                                        <p:cTn id="73" dur="3000"/>
                                        <p:tgtEl>
                                          <p:spTgt spid="10"/>
                                        </p:tgtEl>
                                      </p:cBhvr>
                                    </p:animEffect>
                                  </p:childTnLst>
                                </p:cTn>
                              </p:par>
                              <p:par>
                                <p:cTn id="74" presetID="13" presetClass="entr" presetSubtype="16" fill="hold" grpId="2" nodeType="withEffect">
                                  <p:stCondLst>
                                    <p:cond delay="0"/>
                                  </p:stCondLst>
                                  <p:childTnLst>
                                    <p:set>
                                      <p:cBhvr>
                                        <p:cTn id="75" dur="1" fill="hold">
                                          <p:stCondLst>
                                            <p:cond delay="0"/>
                                          </p:stCondLst>
                                        </p:cTn>
                                        <p:tgtEl>
                                          <p:spTgt spid="11"/>
                                        </p:tgtEl>
                                        <p:attrNameLst>
                                          <p:attrName>style.visibility</p:attrName>
                                        </p:attrNameLst>
                                      </p:cBhvr>
                                      <p:to>
                                        <p:strVal val="visible"/>
                                      </p:to>
                                    </p:set>
                                    <p:animEffect transition="in" filter="plus(in)">
                                      <p:cBhvr>
                                        <p:cTn id="76" dur="3000"/>
                                        <p:tgtEl>
                                          <p:spTgt spid="11"/>
                                        </p:tgtEl>
                                      </p:cBhvr>
                                    </p:animEffect>
                                  </p:childTnLst>
                                </p:cTn>
                              </p:par>
                              <p:par>
                                <p:cTn id="77" presetID="13" presetClass="entr" presetSubtype="16" fill="hold" grpId="2" nodeType="withEffect">
                                  <p:stCondLst>
                                    <p:cond delay="0"/>
                                  </p:stCondLst>
                                  <p:childTnLst>
                                    <p:set>
                                      <p:cBhvr>
                                        <p:cTn id="78" dur="1" fill="hold">
                                          <p:stCondLst>
                                            <p:cond delay="0"/>
                                          </p:stCondLst>
                                        </p:cTn>
                                        <p:tgtEl>
                                          <p:spTgt spid="12"/>
                                        </p:tgtEl>
                                        <p:attrNameLst>
                                          <p:attrName>style.visibility</p:attrName>
                                        </p:attrNameLst>
                                      </p:cBhvr>
                                      <p:to>
                                        <p:strVal val="visible"/>
                                      </p:to>
                                    </p:set>
                                    <p:animEffect transition="in" filter="plus(in)">
                                      <p:cBhvr>
                                        <p:cTn id="79" dur="3000"/>
                                        <p:tgtEl>
                                          <p:spTgt spid="12"/>
                                        </p:tgtEl>
                                      </p:cBhvr>
                                    </p:animEffect>
                                  </p:childTnLst>
                                </p:cTn>
                              </p:par>
                            </p:childTnLst>
                          </p:cTn>
                        </p:par>
                        <p:par>
                          <p:cTn id="80" fill="hold">
                            <p:stCondLst>
                              <p:cond delay="3000"/>
                            </p:stCondLst>
                            <p:childTnLst>
                              <p:par>
                                <p:cTn id="81" presetID="2" presetClass="exit" presetSubtype="4" fill="hold" grpId="3" nodeType="afterEffect">
                                  <p:stCondLst>
                                    <p:cond delay="0"/>
                                  </p:stCondLst>
                                  <p:childTnLst>
                                    <p:anim calcmode="lin" valueType="num">
                                      <p:cBhvr additive="base">
                                        <p:cTn id="82" dur="3000"/>
                                        <p:tgtEl>
                                          <p:spTgt spid="5"/>
                                        </p:tgtEl>
                                        <p:attrNameLst>
                                          <p:attrName>ppt_x</p:attrName>
                                        </p:attrNameLst>
                                      </p:cBhvr>
                                      <p:tavLst>
                                        <p:tav tm="0">
                                          <p:val>
                                            <p:strVal val="ppt_x"/>
                                          </p:val>
                                        </p:tav>
                                        <p:tav tm="100000">
                                          <p:val>
                                            <p:strVal val="ppt_x"/>
                                          </p:val>
                                        </p:tav>
                                      </p:tavLst>
                                    </p:anim>
                                    <p:anim calcmode="lin" valueType="num">
                                      <p:cBhvr additive="base">
                                        <p:cTn id="83" dur="3000"/>
                                        <p:tgtEl>
                                          <p:spTgt spid="5"/>
                                        </p:tgtEl>
                                        <p:attrNameLst>
                                          <p:attrName>ppt_y</p:attrName>
                                        </p:attrNameLst>
                                      </p:cBhvr>
                                      <p:tavLst>
                                        <p:tav tm="0">
                                          <p:val>
                                            <p:strVal val="ppt_y"/>
                                          </p:val>
                                        </p:tav>
                                        <p:tav tm="100000">
                                          <p:val>
                                            <p:strVal val="1+ppt_h/2"/>
                                          </p:val>
                                        </p:tav>
                                      </p:tavLst>
                                    </p:anim>
                                    <p:set>
                                      <p:cBhvr>
                                        <p:cTn id="84" dur="1" fill="hold">
                                          <p:stCondLst>
                                            <p:cond delay="2999"/>
                                          </p:stCondLst>
                                        </p:cTn>
                                        <p:tgtEl>
                                          <p:spTgt spid="5"/>
                                        </p:tgtEl>
                                        <p:attrNameLst>
                                          <p:attrName>style.visibility</p:attrName>
                                        </p:attrNameLst>
                                      </p:cBhvr>
                                      <p:to>
                                        <p:strVal val="hidden"/>
                                      </p:to>
                                    </p:set>
                                  </p:childTnLst>
                                </p:cTn>
                              </p:par>
                              <p:par>
                                <p:cTn id="85" presetID="2" presetClass="exit" presetSubtype="4" fill="hold" grpId="3" nodeType="withEffect">
                                  <p:stCondLst>
                                    <p:cond delay="0"/>
                                  </p:stCondLst>
                                  <p:childTnLst>
                                    <p:anim calcmode="lin" valueType="num">
                                      <p:cBhvr additive="base">
                                        <p:cTn id="86" dur="3000"/>
                                        <p:tgtEl>
                                          <p:spTgt spid="6"/>
                                        </p:tgtEl>
                                        <p:attrNameLst>
                                          <p:attrName>ppt_x</p:attrName>
                                        </p:attrNameLst>
                                      </p:cBhvr>
                                      <p:tavLst>
                                        <p:tav tm="0">
                                          <p:val>
                                            <p:strVal val="ppt_x"/>
                                          </p:val>
                                        </p:tav>
                                        <p:tav tm="100000">
                                          <p:val>
                                            <p:strVal val="ppt_x"/>
                                          </p:val>
                                        </p:tav>
                                      </p:tavLst>
                                    </p:anim>
                                    <p:anim calcmode="lin" valueType="num">
                                      <p:cBhvr additive="base">
                                        <p:cTn id="87" dur="3000"/>
                                        <p:tgtEl>
                                          <p:spTgt spid="6"/>
                                        </p:tgtEl>
                                        <p:attrNameLst>
                                          <p:attrName>ppt_y</p:attrName>
                                        </p:attrNameLst>
                                      </p:cBhvr>
                                      <p:tavLst>
                                        <p:tav tm="0">
                                          <p:val>
                                            <p:strVal val="ppt_y"/>
                                          </p:val>
                                        </p:tav>
                                        <p:tav tm="100000">
                                          <p:val>
                                            <p:strVal val="1+ppt_h/2"/>
                                          </p:val>
                                        </p:tav>
                                      </p:tavLst>
                                    </p:anim>
                                    <p:set>
                                      <p:cBhvr>
                                        <p:cTn id="88" dur="1" fill="hold">
                                          <p:stCondLst>
                                            <p:cond delay="2999"/>
                                          </p:stCondLst>
                                        </p:cTn>
                                        <p:tgtEl>
                                          <p:spTgt spid="6"/>
                                        </p:tgtEl>
                                        <p:attrNameLst>
                                          <p:attrName>style.visibility</p:attrName>
                                        </p:attrNameLst>
                                      </p:cBhvr>
                                      <p:to>
                                        <p:strVal val="hidden"/>
                                      </p:to>
                                    </p:set>
                                  </p:childTnLst>
                                </p:cTn>
                              </p:par>
                              <p:par>
                                <p:cTn id="89" presetID="2" presetClass="exit" presetSubtype="4" fill="hold" grpId="3" nodeType="withEffect">
                                  <p:stCondLst>
                                    <p:cond delay="0"/>
                                  </p:stCondLst>
                                  <p:childTnLst>
                                    <p:anim calcmode="lin" valueType="num">
                                      <p:cBhvr additive="base">
                                        <p:cTn id="90" dur="3000"/>
                                        <p:tgtEl>
                                          <p:spTgt spid="7"/>
                                        </p:tgtEl>
                                        <p:attrNameLst>
                                          <p:attrName>ppt_x</p:attrName>
                                        </p:attrNameLst>
                                      </p:cBhvr>
                                      <p:tavLst>
                                        <p:tav tm="0">
                                          <p:val>
                                            <p:strVal val="ppt_x"/>
                                          </p:val>
                                        </p:tav>
                                        <p:tav tm="100000">
                                          <p:val>
                                            <p:strVal val="ppt_x"/>
                                          </p:val>
                                        </p:tav>
                                      </p:tavLst>
                                    </p:anim>
                                    <p:anim calcmode="lin" valueType="num">
                                      <p:cBhvr additive="base">
                                        <p:cTn id="91" dur="3000"/>
                                        <p:tgtEl>
                                          <p:spTgt spid="7"/>
                                        </p:tgtEl>
                                        <p:attrNameLst>
                                          <p:attrName>ppt_y</p:attrName>
                                        </p:attrNameLst>
                                      </p:cBhvr>
                                      <p:tavLst>
                                        <p:tav tm="0">
                                          <p:val>
                                            <p:strVal val="ppt_y"/>
                                          </p:val>
                                        </p:tav>
                                        <p:tav tm="100000">
                                          <p:val>
                                            <p:strVal val="1+ppt_h/2"/>
                                          </p:val>
                                        </p:tav>
                                      </p:tavLst>
                                    </p:anim>
                                    <p:set>
                                      <p:cBhvr>
                                        <p:cTn id="92" dur="1" fill="hold">
                                          <p:stCondLst>
                                            <p:cond delay="2999"/>
                                          </p:stCondLst>
                                        </p:cTn>
                                        <p:tgtEl>
                                          <p:spTgt spid="7"/>
                                        </p:tgtEl>
                                        <p:attrNameLst>
                                          <p:attrName>style.visibility</p:attrName>
                                        </p:attrNameLst>
                                      </p:cBhvr>
                                      <p:to>
                                        <p:strVal val="hidden"/>
                                      </p:to>
                                    </p:set>
                                  </p:childTnLst>
                                </p:cTn>
                              </p:par>
                              <p:par>
                                <p:cTn id="93" presetID="2" presetClass="exit" presetSubtype="4" fill="hold" grpId="3" nodeType="withEffect">
                                  <p:stCondLst>
                                    <p:cond delay="0"/>
                                  </p:stCondLst>
                                  <p:childTnLst>
                                    <p:anim calcmode="lin" valueType="num">
                                      <p:cBhvr additive="base">
                                        <p:cTn id="94" dur="3000"/>
                                        <p:tgtEl>
                                          <p:spTgt spid="8"/>
                                        </p:tgtEl>
                                        <p:attrNameLst>
                                          <p:attrName>ppt_x</p:attrName>
                                        </p:attrNameLst>
                                      </p:cBhvr>
                                      <p:tavLst>
                                        <p:tav tm="0">
                                          <p:val>
                                            <p:strVal val="ppt_x"/>
                                          </p:val>
                                        </p:tav>
                                        <p:tav tm="100000">
                                          <p:val>
                                            <p:strVal val="ppt_x"/>
                                          </p:val>
                                        </p:tav>
                                      </p:tavLst>
                                    </p:anim>
                                    <p:anim calcmode="lin" valueType="num">
                                      <p:cBhvr additive="base">
                                        <p:cTn id="95" dur="3000"/>
                                        <p:tgtEl>
                                          <p:spTgt spid="8"/>
                                        </p:tgtEl>
                                        <p:attrNameLst>
                                          <p:attrName>ppt_y</p:attrName>
                                        </p:attrNameLst>
                                      </p:cBhvr>
                                      <p:tavLst>
                                        <p:tav tm="0">
                                          <p:val>
                                            <p:strVal val="ppt_y"/>
                                          </p:val>
                                        </p:tav>
                                        <p:tav tm="100000">
                                          <p:val>
                                            <p:strVal val="1+ppt_h/2"/>
                                          </p:val>
                                        </p:tav>
                                      </p:tavLst>
                                    </p:anim>
                                    <p:set>
                                      <p:cBhvr>
                                        <p:cTn id="96" dur="1" fill="hold">
                                          <p:stCondLst>
                                            <p:cond delay="2999"/>
                                          </p:stCondLst>
                                        </p:cTn>
                                        <p:tgtEl>
                                          <p:spTgt spid="8"/>
                                        </p:tgtEl>
                                        <p:attrNameLst>
                                          <p:attrName>style.visibility</p:attrName>
                                        </p:attrNameLst>
                                      </p:cBhvr>
                                      <p:to>
                                        <p:strVal val="hidden"/>
                                      </p:to>
                                    </p:set>
                                  </p:childTnLst>
                                </p:cTn>
                              </p:par>
                              <p:par>
                                <p:cTn id="97" presetID="2" presetClass="exit" presetSubtype="1" fill="hold" grpId="3" nodeType="withEffect">
                                  <p:stCondLst>
                                    <p:cond delay="0"/>
                                  </p:stCondLst>
                                  <p:childTnLst>
                                    <p:anim calcmode="lin" valueType="num">
                                      <p:cBhvr additive="base">
                                        <p:cTn id="98" dur="3000"/>
                                        <p:tgtEl>
                                          <p:spTgt spid="9"/>
                                        </p:tgtEl>
                                        <p:attrNameLst>
                                          <p:attrName>ppt_x</p:attrName>
                                        </p:attrNameLst>
                                      </p:cBhvr>
                                      <p:tavLst>
                                        <p:tav tm="0">
                                          <p:val>
                                            <p:strVal val="ppt_x"/>
                                          </p:val>
                                        </p:tav>
                                        <p:tav tm="100000">
                                          <p:val>
                                            <p:strVal val="ppt_x"/>
                                          </p:val>
                                        </p:tav>
                                      </p:tavLst>
                                    </p:anim>
                                    <p:anim calcmode="lin" valueType="num">
                                      <p:cBhvr additive="base">
                                        <p:cTn id="99" dur="3000"/>
                                        <p:tgtEl>
                                          <p:spTgt spid="9"/>
                                        </p:tgtEl>
                                        <p:attrNameLst>
                                          <p:attrName>ppt_y</p:attrName>
                                        </p:attrNameLst>
                                      </p:cBhvr>
                                      <p:tavLst>
                                        <p:tav tm="0">
                                          <p:val>
                                            <p:strVal val="ppt_y"/>
                                          </p:val>
                                        </p:tav>
                                        <p:tav tm="100000">
                                          <p:val>
                                            <p:strVal val="0-ppt_h/2"/>
                                          </p:val>
                                        </p:tav>
                                      </p:tavLst>
                                    </p:anim>
                                    <p:set>
                                      <p:cBhvr>
                                        <p:cTn id="100" dur="1" fill="hold">
                                          <p:stCondLst>
                                            <p:cond delay="2999"/>
                                          </p:stCondLst>
                                        </p:cTn>
                                        <p:tgtEl>
                                          <p:spTgt spid="9"/>
                                        </p:tgtEl>
                                        <p:attrNameLst>
                                          <p:attrName>style.visibility</p:attrName>
                                        </p:attrNameLst>
                                      </p:cBhvr>
                                      <p:to>
                                        <p:strVal val="hidden"/>
                                      </p:to>
                                    </p:set>
                                  </p:childTnLst>
                                </p:cTn>
                              </p:par>
                              <p:par>
                                <p:cTn id="101" presetID="2" presetClass="exit" presetSubtype="1" fill="hold" grpId="3" nodeType="withEffect">
                                  <p:stCondLst>
                                    <p:cond delay="0"/>
                                  </p:stCondLst>
                                  <p:childTnLst>
                                    <p:anim calcmode="lin" valueType="num">
                                      <p:cBhvr additive="base">
                                        <p:cTn id="102" dur="3000"/>
                                        <p:tgtEl>
                                          <p:spTgt spid="10"/>
                                        </p:tgtEl>
                                        <p:attrNameLst>
                                          <p:attrName>ppt_x</p:attrName>
                                        </p:attrNameLst>
                                      </p:cBhvr>
                                      <p:tavLst>
                                        <p:tav tm="0">
                                          <p:val>
                                            <p:strVal val="ppt_x"/>
                                          </p:val>
                                        </p:tav>
                                        <p:tav tm="100000">
                                          <p:val>
                                            <p:strVal val="ppt_x"/>
                                          </p:val>
                                        </p:tav>
                                      </p:tavLst>
                                    </p:anim>
                                    <p:anim calcmode="lin" valueType="num">
                                      <p:cBhvr additive="base">
                                        <p:cTn id="103" dur="3000"/>
                                        <p:tgtEl>
                                          <p:spTgt spid="10"/>
                                        </p:tgtEl>
                                        <p:attrNameLst>
                                          <p:attrName>ppt_y</p:attrName>
                                        </p:attrNameLst>
                                      </p:cBhvr>
                                      <p:tavLst>
                                        <p:tav tm="0">
                                          <p:val>
                                            <p:strVal val="ppt_y"/>
                                          </p:val>
                                        </p:tav>
                                        <p:tav tm="100000">
                                          <p:val>
                                            <p:strVal val="0-ppt_h/2"/>
                                          </p:val>
                                        </p:tav>
                                      </p:tavLst>
                                    </p:anim>
                                    <p:set>
                                      <p:cBhvr>
                                        <p:cTn id="104" dur="1" fill="hold">
                                          <p:stCondLst>
                                            <p:cond delay="2999"/>
                                          </p:stCondLst>
                                        </p:cTn>
                                        <p:tgtEl>
                                          <p:spTgt spid="10"/>
                                        </p:tgtEl>
                                        <p:attrNameLst>
                                          <p:attrName>style.visibility</p:attrName>
                                        </p:attrNameLst>
                                      </p:cBhvr>
                                      <p:to>
                                        <p:strVal val="hidden"/>
                                      </p:to>
                                    </p:set>
                                  </p:childTnLst>
                                </p:cTn>
                              </p:par>
                              <p:par>
                                <p:cTn id="105" presetID="2" presetClass="exit" presetSubtype="1" fill="hold" grpId="3" nodeType="withEffect">
                                  <p:stCondLst>
                                    <p:cond delay="0"/>
                                  </p:stCondLst>
                                  <p:childTnLst>
                                    <p:anim calcmode="lin" valueType="num">
                                      <p:cBhvr additive="base">
                                        <p:cTn id="106" dur="3000"/>
                                        <p:tgtEl>
                                          <p:spTgt spid="11"/>
                                        </p:tgtEl>
                                        <p:attrNameLst>
                                          <p:attrName>ppt_x</p:attrName>
                                        </p:attrNameLst>
                                      </p:cBhvr>
                                      <p:tavLst>
                                        <p:tav tm="0">
                                          <p:val>
                                            <p:strVal val="ppt_x"/>
                                          </p:val>
                                        </p:tav>
                                        <p:tav tm="100000">
                                          <p:val>
                                            <p:strVal val="ppt_x"/>
                                          </p:val>
                                        </p:tav>
                                      </p:tavLst>
                                    </p:anim>
                                    <p:anim calcmode="lin" valueType="num">
                                      <p:cBhvr additive="base">
                                        <p:cTn id="107" dur="3000"/>
                                        <p:tgtEl>
                                          <p:spTgt spid="11"/>
                                        </p:tgtEl>
                                        <p:attrNameLst>
                                          <p:attrName>ppt_y</p:attrName>
                                        </p:attrNameLst>
                                      </p:cBhvr>
                                      <p:tavLst>
                                        <p:tav tm="0">
                                          <p:val>
                                            <p:strVal val="ppt_y"/>
                                          </p:val>
                                        </p:tav>
                                        <p:tav tm="100000">
                                          <p:val>
                                            <p:strVal val="0-ppt_h/2"/>
                                          </p:val>
                                        </p:tav>
                                      </p:tavLst>
                                    </p:anim>
                                    <p:set>
                                      <p:cBhvr>
                                        <p:cTn id="108" dur="1" fill="hold">
                                          <p:stCondLst>
                                            <p:cond delay="2999"/>
                                          </p:stCondLst>
                                        </p:cTn>
                                        <p:tgtEl>
                                          <p:spTgt spid="11"/>
                                        </p:tgtEl>
                                        <p:attrNameLst>
                                          <p:attrName>style.visibility</p:attrName>
                                        </p:attrNameLst>
                                      </p:cBhvr>
                                      <p:to>
                                        <p:strVal val="hidden"/>
                                      </p:to>
                                    </p:set>
                                  </p:childTnLst>
                                </p:cTn>
                              </p:par>
                              <p:par>
                                <p:cTn id="109" presetID="2" presetClass="exit" presetSubtype="1" fill="hold" grpId="3" nodeType="withEffect">
                                  <p:stCondLst>
                                    <p:cond delay="0"/>
                                  </p:stCondLst>
                                  <p:childTnLst>
                                    <p:anim calcmode="lin" valueType="num">
                                      <p:cBhvr additive="base">
                                        <p:cTn id="110" dur="3000"/>
                                        <p:tgtEl>
                                          <p:spTgt spid="12"/>
                                        </p:tgtEl>
                                        <p:attrNameLst>
                                          <p:attrName>ppt_x</p:attrName>
                                        </p:attrNameLst>
                                      </p:cBhvr>
                                      <p:tavLst>
                                        <p:tav tm="0">
                                          <p:val>
                                            <p:strVal val="ppt_x"/>
                                          </p:val>
                                        </p:tav>
                                        <p:tav tm="100000">
                                          <p:val>
                                            <p:strVal val="ppt_x"/>
                                          </p:val>
                                        </p:tav>
                                      </p:tavLst>
                                    </p:anim>
                                    <p:anim calcmode="lin" valueType="num">
                                      <p:cBhvr additive="base">
                                        <p:cTn id="111" dur="3000"/>
                                        <p:tgtEl>
                                          <p:spTgt spid="12"/>
                                        </p:tgtEl>
                                        <p:attrNameLst>
                                          <p:attrName>ppt_y</p:attrName>
                                        </p:attrNameLst>
                                      </p:cBhvr>
                                      <p:tavLst>
                                        <p:tav tm="0">
                                          <p:val>
                                            <p:strVal val="ppt_y"/>
                                          </p:val>
                                        </p:tav>
                                        <p:tav tm="100000">
                                          <p:val>
                                            <p:strVal val="0-ppt_h/2"/>
                                          </p:val>
                                        </p:tav>
                                      </p:tavLst>
                                    </p:anim>
                                    <p:set>
                                      <p:cBhvr>
                                        <p:cTn id="112" dur="1" fill="hold">
                                          <p:stCondLst>
                                            <p:cond delay="2999"/>
                                          </p:stCondLst>
                                        </p:cTn>
                                        <p:tgtEl>
                                          <p:spTgt spid="12"/>
                                        </p:tgtEl>
                                        <p:attrNameLst>
                                          <p:attrName>style.visibility</p:attrName>
                                        </p:attrNameLst>
                                      </p:cBhvr>
                                      <p:to>
                                        <p:strVal val="hidden"/>
                                      </p:to>
                                    </p:set>
                                  </p:childTnLst>
                                </p:cTn>
                              </p:par>
                              <p:par>
                                <p:cTn id="113" presetID="23" presetClass="entr" presetSubtype="272" fill="hold" nodeType="withEffect">
                                  <p:stCondLst>
                                    <p:cond delay="0"/>
                                  </p:stCondLst>
                                  <p:childTnLst>
                                    <p:set>
                                      <p:cBhvr>
                                        <p:cTn id="114" dur="1" fill="hold">
                                          <p:stCondLst>
                                            <p:cond delay="0"/>
                                          </p:stCondLst>
                                        </p:cTn>
                                        <p:tgtEl>
                                          <p:spTgt spid="4"/>
                                        </p:tgtEl>
                                        <p:attrNameLst>
                                          <p:attrName>style.visibility</p:attrName>
                                        </p:attrNameLst>
                                      </p:cBhvr>
                                      <p:to>
                                        <p:strVal val="visible"/>
                                      </p:to>
                                    </p:set>
                                    <p:anim calcmode="lin" valueType="num">
                                      <p:cBhvr>
                                        <p:cTn id="115" dur="3000" fill="hold"/>
                                        <p:tgtEl>
                                          <p:spTgt spid="4"/>
                                        </p:tgtEl>
                                        <p:attrNameLst>
                                          <p:attrName>ppt_w</p:attrName>
                                        </p:attrNameLst>
                                      </p:cBhvr>
                                      <p:tavLst>
                                        <p:tav tm="0">
                                          <p:val>
                                            <p:strVal val="2/3*#ppt_w"/>
                                          </p:val>
                                        </p:tav>
                                        <p:tav tm="100000">
                                          <p:val>
                                            <p:strVal val="#ppt_w"/>
                                          </p:val>
                                        </p:tav>
                                      </p:tavLst>
                                    </p:anim>
                                    <p:anim calcmode="lin" valueType="num">
                                      <p:cBhvr>
                                        <p:cTn id="116" dur="3000" fill="hold"/>
                                        <p:tgtEl>
                                          <p:spTgt spid="4"/>
                                        </p:tgtEl>
                                        <p:attrNameLst>
                                          <p:attrName>ppt_h</p:attrName>
                                        </p:attrNameLst>
                                      </p:cBhvr>
                                      <p:tavLst>
                                        <p:tav tm="0">
                                          <p:val>
                                            <p:strVal val="2/3*#ppt_h"/>
                                          </p:val>
                                        </p:tav>
                                        <p:tav tm="100000">
                                          <p:val>
                                            <p:strVal val="#ppt_h"/>
                                          </p:val>
                                        </p:tav>
                                      </p:tavLst>
                                    </p:anim>
                                  </p:childTnLst>
                                </p:cTn>
                              </p:par>
                              <p:par>
                                <p:cTn id="117" presetID="16" presetClass="entr" presetSubtype="42" fill="hold" nodeType="withEffect">
                                  <p:stCondLst>
                                    <p:cond delay="0"/>
                                  </p:stCondLst>
                                  <p:childTnLst>
                                    <p:set>
                                      <p:cBhvr>
                                        <p:cTn id="118" dur="1" fill="hold">
                                          <p:stCondLst>
                                            <p:cond delay="0"/>
                                          </p:stCondLst>
                                        </p:cTn>
                                        <p:tgtEl>
                                          <p:spTgt spid="4"/>
                                        </p:tgtEl>
                                        <p:attrNameLst>
                                          <p:attrName>style.visibility</p:attrName>
                                        </p:attrNameLst>
                                      </p:cBhvr>
                                      <p:to>
                                        <p:strVal val="visible"/>
                                      </p:to>
                                    </p:set>
                                    <p:animEffect transition="in" filter="barn(outHorizontal)">
                                      <p:cBhvr>
                                        <p:cTn id="119"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chemeClr val="bg1"/>
              </a:gs>
              <a:gs pos="50000">
                <a:schemeClr val="accent5">
                  <a:lumMod val="75000"/>
                  <a:shade val="67500"/>
                  <a:satMod val="115000"/>
                </a:schemeClr>
              </a:gs>
              <a:gs pos="100000">
                <a:schemeClr val="accent5">
                  <a:lumMod val="75000"/>
                  <a:shade val="100000"/>
                  <a:satMod val="115000"/>
                </a:schemeClr>
              </a:gs>
            </a:gsLst>
            <a:lin ang="16200000" scaled="1"/>
            <a:tileRect/>
          </a:gradFill>
        </p:spPr>
        <p:txBody>
          <a:bodyPr/>
          <a:lstStyle/>
          <a:p>
            <a:endParaRPr lang="es-ES" dirty="0"/>
          </a:p>
        </p:txBody>
      </p:sp>
      <p:pic>
        <p:nvPicPr>
          <p:cNvPr id="4" name="3 Imagen" descr="2048 (32).jpg"/>
          <p:cNvPicPr>
            <a:picLocks noChangeAspect="1"/>
          </p:cNvPicPr>
          <p:nvPr/>
        </p:nvPicPr>
        <p:blipFill>
          <a:blip r:embed="rId2"/>
          <a:stretch>
            <a:fillRect/>
          </a:stretch>
        </p:blipFill>
        <p:spPr>
          <a:xfrm>
            <a:off x="0" y="0"/>
            <a:ext cx="9179719" cy="6858000"/>
          </a:xfrm>
          <a:prstGeom prst="rect">
            <a:avLst/>
          </a:prstGeom>
        </p:spPr>
      </p:pic>
      <p:sp>
        <p:nvSpPr>
          <p:cNvPr id="5" name="4 Elipse"/>
          <p:cNvSpPr/>
          <p:nvPr/>
        </p:nvSpPr>
        <p:spPr>
          <a:xfrm>
            <a:off x="0" y="1785926"/>
            <a:ext cx="1785918" cy="1714512"/>
          </a:xfrm>
          <a:prstGeom prst="ellipse">
            <a:avLst/>
          </a:prstGeom>
          <a:blipFill>
            <a:blip r:embed="rId3" cstate="print">
              <a:lum contrast="20000"/>
            </a:blip>
            <a:stretch>
              <a:fillRect/>
            </a:stretch>
          </a:blipFill>
          <a:ln>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Elipse"/>
          <p:cNvSpPr/>
          <p:nvPr/>
        </p:nvSpPr>
        <p:spPr>
          <a:xfrm>
            <a:off x="1857356" y="1785926"/>
            <a:ext cx="1785918" cy="1714512"/>
          </a:xfrm>
          <a:prstGeom prst="ellipse">
            <a:avLst/>
          </a:prstGeom>
          <a:blipFill>
            <a:blip r:embed="rId3" cstate="print">
              <a:lum contrast="20000"/>
            </a:blip>
            <a:stretch>
              <a:fillRect/>
            </a:stretch>
          </a:blipFill>
          <a:ln>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Elipse"/>
          <p:cNvSpPr/>
          <p:nvPr/>
        </p:nvSpPr>
        <p:spPr>
          <a:xfrm>
            <a:off x="3643306" y="1785926"/>
            <a:ext cx="1785918" cy="1714512"/>
          </a:xfrm>
          <a:prstGeom prst="ellipse">
            <a:avLst/>
          </a:prstGeom>
          <a:blipFill>
            <a:blip r:embed="rId3" cstate="print">
              <a:lum contrast="20000"/>
            </a:blip>
            <a:stretch>
              <a:fillRect/>
            </a:stretch>
          </a:blipFill>
          <a:ln>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Elipse"/>
          <p:cNvSpPr/>
          <p:nvPr/>
        </p:nvSpPr>
        <p:spPr>
          <a:xfrm>
            <a:off x="5572132" y="1785926"/>
            <a:ext cx="1785918" cy="1714512"/>
          </a:xfrm>
          <a:prstGeom prst="ellipse">
            <a:avLst/>
          </a:prstGeom>
          <a:blipFill>
            <a:blip r:embed="rId3" cstate="print">
              <a:lum contrast="20000"/>
            </a:blip>
            <a:stretch>
              <a:fillRect/>
            </a:stretch>
          </a:blipFill>
          <a:ln>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Elipse"/>
          <p:cNvSpPr/>
          <p:nvPr/>
        </p:nvSpPr>
        <p:spPr>
          <a:xfrm>
            <a:off x="7358082" y="1785926"/>
            <a:ext cx="1785918" cy="1714512"/>
          </a:xfrm>
          <a:prstGeom prst="ellipse">
            <a:avLst/>
          </a:prstGeom>
          <a:blipFill>
            <a:blip r:embed="rId3" cstate="print">
              <a:lum contrast="20000"/>
            </a:blip>
            <a:stretch>
              <a:fillRect/>
            </a:stretch>
          </a:blipFill>
          <a:ln>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Elipse"/>
          <p:cNvSpPr/>
          <p:nvPr/>
        </p:nvSpPr>
        <p:spPr>
          <a:xfrm>
            <a:off x="0" y="3571876"/>
            <a:ext cx="1785918" cy="1714512"/>
          </a:xfrm>
          <a:prstGeom prst="ellipse">
            <a:avLst/>
          </a:prstGeom>
          <a:blipFill>
            <a:blip r:embed="rId3" cstate="print">
              <a:lum contrast="20000"/>
            </a:blip>
            <a:stretch>
              <a:fillRect/>
            </a:stretch>
          </a:blipFill>
          <a:ln>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Elipse"/>
          <p:cNvSpPr/>
          <p:nvPr/>
        </p:nvSpPr>
        <p:spPr>
          <a:xfrm>
            <a:off x="1857356" y="3571876"/>
            <a:ext cx="1785918" cy="1714512"/>
          </a:xfrm>
          <a:prstGeom prst="ellipse">
            <a:avLst/>
          </a:prstGeom>
          <a:blipFill>
            <a:blip r:embed="rId3" cstate="print">
              <a:lum contrast="20000"/>
            </a:blip>
            <a:stretch>
              <a:fillRect/>
            </a:stretch>
          </a:blipFill>
          <a:ln>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Elipse"/>
          <p:cNvSpPr/>
          <p:nvPr/>
        </p:nvSpPr>
        <p:spPr>
          <a:xfrm>
            <a:off x="3643306" y="3571876"/>
            <a:ext cx="1785918" cy="1714512"/>
          </a:xfrm>
          <a:prstGeom prst="ellipse">
            <a:avLst/>
          </a:prstGeom>
          <a:blipFill>
            <a:blip r:embed="rId3" cstate="print">
              <a:lum contrast="20000"/>
            </a:blip>
            <a:stretch>
              <a:fillRect/>
            </a:stretch>
          </a:blipFill>
          <a:ln>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Elipse"/>
          <p:cNvSpPr/>
          <p:nvPr/>
        </p:nvSpPr>
        <p:spPr>
          <a:xfrm>
            <a:off x="5572132" y="3571876"/>
            <a:ext cx="1785918" cy="1714512"/>
          </a:xfrm>
          <a:prstGeom prst="ellipse">
            <a:avLst/>
          </a:prstGeom>
          <a:blipFill>
            <a:blip r:embed="rId3" cstate="print">
              <a:lum contrast="20000"/>
            </a:blip>
            <a:stretch>
              <a:fillRect/>
            </a:stretch>
          </a:blipFill>
          <a:ln>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Elipse"/>
          <p:cNvSpPr/>
          <p:nvPr/>
        </p:nvSpPr>
        <p:spPr>
          <a:xfrm>
            <a:off x="7358082" y="3571876"/>
            <a:ext cx="1785918" cy="1714512"/>
          </a:xfrm>
          <a:prstGeom prst="ellipse">
            <a:avLst/>
          </a:prstGeom>
          <a:blipFill>
            <a:blip r:embed="rId3" cstate="print">
              <a:lum contrast="20000"/>
            </a:blip>
            <a:stretch>
              <a:fillRect/>
            </a:stretch>
          </a:blipFill>
          <a:ln>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a:off x="0" y="0"/>
            <a:ext cx="9358346" cy="7572404"/>
          </a:xfrm>
          <a:prstGeom prst="rect">
            <a:avLst/>
          </a:prstGeom>
          <a:gradFill flip="none" rotWithShape="1">
            <a:gsLst>
              <a:gs pos="0">
                <a:schemeClr val="tx2">
                  <a:lumMod val="50000"/>
                  <a:shade val="30000"/>
                  <a:satMod val="115000"/>
                </a:schemeClr>
              </a:gs>
              <a:gs pos="50000">
                <a:schemeClr val="tx2">
                  <a:lumMod val="50000"/>
                  <a:shade val="67500"/>
                  <a:satMod val="115000"/>
                </a:schemeClr>
              </a:gs>
              <a:gs pos="100000">
                <a:schemeClr val="tx2">
                  <a:lumMod val="50000"/>
                  <a:shade val="100000"/>
                  <a:satMod val="115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5"/>
                                        </p:tgtEl>
                                        <p:attrNameLst>
                                          <p:attrName>style.opacity</p:attrName>
                                        </p:attrNameLst>
                                      </p:cBhvr>
                                      <p:to>
                                        <p:strVal val="0"/>
                                      </p:to>
                                    </p:set>
                                    <p:animEffect filter="image" prLst="opacity: 0">
                                      <p:cBhvr rctx="IE">
                                        <p:cTn id="7" dur="indefinite"/>
                                        <p:tgtEl>
                                          <p:spTgt spid="15"/>
                                        </p:tgtEl>
                                      </p:cBhvr>
                                    </p:animEffect>
                                  </p:childTnLst>
                                </p:cTn>
                              </p:par>
                              <p:par>
                                <p:cTn id="8" presetID="2" presetClass="entr" presetSubtype="4"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3000" fill="hold"/>
                                        <p:tgtEl>
                                          <p:spTgt spid="5"/>
                                        </p:tgtEl>
                                        <p:attrNameLst>
                                          <p:attrName>ppt_x</p:attrName>
                                        </p:attrNameLst>
                                      </p:cBhvr>
                                      <p:tavLst>
                                        <p:tav tm="0">
                                          <p:val>
                                            <p:strVal val="#ppt_x"/>
                                          </p:val>
                                        </p:tav>
                                        <p:tav tm="100000">
                                          <p:val>
                                            <p:strVal val="#ppt_x"/>
                                          </p:val>
                                        </p:tav>
                                      </p:tavLst>
                                    </p:anim>
                                    <p:anim calcmode="lin" valueType="num">
                                      <p:cBhvr additive="base">
                                        <p:cTn id="11" dur="3000" fill="hold"/>
                                        <p:tgtEl>
                                          <p:spTgt spid="5"/>
                                        </p:tgtEl>
                                        <p:attrNameLst>
                                          <p:attrName>ppt_y</p:attrName>
                                        </p:attrNameLst>
                                      </p:cBhvr>
                                      <p:tavLst>
                                        <p:tav tm="0">
                                          <p:val>
                                            <p:strVal val="1+#ppt_h/2"/>
                                          </p:val>
                                        </p:tav>
                                        <p:tav tm="100000">
                                          <p:val>
                                            <p:strVal val="#ppt_y"/>
                                          </p:val>
                                        </p:tav>
                                      </p:tavLst>
                                    </p:anim>
                                  </p:childTnLst>
                                </p:cTn>
                              </p:par>
                              <p:par>
                                <p:cTn id="12" presetID="2" presetClass="entr" presetSubtype="4" fill="hold" grpId="0"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3000" fill="hold"/>
                                        <p:tgtEl>
                                          <p:spTgt spid="6"/>
                                        </p:tgtEl>
                                        <p:attrNameLst>
                                          <p:attrName>ppt_x</p:attrName>
                                        </p:attrNameLst>
                                      </p:cBhvr>
                                      <p:tavLst>
                                        <p:tav tm="0">
                                          <p:val>
                                            <p:strVal val="#ppt_x"/>
                                          </p:val>
                                        </p:tav>
                                        <p:tav tm="100000">
                                          <p:val>
                                            <p:strVal val="#ppt_x"/>
                                          </p:val>
                                        </p:tav>
                                      </p:tavLst>
                                    </p:anim>
                                    <p:anim calcmode="lin" valueType="num">
                                      <p:cBhvr additive="base">
                                        <p:cTn id="15" dur="3000" fill="hold"/>
                                        <p:tgtEl>
                                          <p:spTgt spid="6"/>
                                        </p:tgtEl>
                                        <p:attrNameLst>
                                          <p:attrName>ppt_y</p:attrName>
                                        </p:attrNameLst>
                                      </p:cBhvr>
                                      <p:tavLst>
                                        <p:tav tm="0">
                                          <p:val>
                                            <p:strVal val="1+#ppt_h/2"/>
                                          </p:val>
                                        </p:tav>
                                        <p:tav tm="100000">
                                          <p:val>
                                            <p:strVal val="#ppt_y"/>
                                          </p:val>
                                        </p:tav>
                                      </p:tavLst>
                                    </p:anim>
                                  </p:childTnLst>
                                </p:cTn>
                              </p:par>
                              <p:par>
                                <p:cTn id="16" presetID="2" presetClass="entr" presetSubtype="4"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3000" fill="hold"/>
                                        <p:tgtEl>
                                          <p:spTgt spid="7"/>
                                        </p:tgtEl>
                                        <p:attrNameLst>
                                          <p:attrName>ppt_x</p:attrName>
                                        </p:attrNameLst>
                                      </p:cBhvr>
                                      <p:tavLst>
                                        <p:tav tm="0">
                                          <p:val>
                                            <p:strVal val="#ppt_x"/>
                                          </p:val>
                                        </p:tav>
                                        <p:tav tm="100000">
                                          <p:val>
                                            <p:strVal val="#ppt_x"/>
                                          </p:val>
                                        </p:tav>
                                      </p:tavLst>
                                    </p:anim>
                                    <p:anim calcmode="lin" valueType="num">
                                      <p:cBhvr additive="base">
                                        <p:cTn id="19" dur="3000" fill="hold"/>
                                        <p:tgtEl>
                                          <p:spTgt spid="7"/>
                                        </p:tgtEl>
                                        <p:attrNameLst>
                                          <p:attrName>ppt_y</p:attrName>
                                        </p:attrNameLst>
                                      </p:cBhvr>
                                      <p:tavLst>
                                        <p:tav tm="0">
                                          <p:val>
                                            <p:strVal val="1+#ppt_h/2"/>
                                          </p:val>
                                        </p:tav>
                                        <p:tav tm="100000">
                                          <p:val>
                                            <p:strVal val="#ppt_y"/>
                                          </p:val>
                                        </p:tav>
                                      </p:tavLst>
                                    </p:anim>
                                  </p:childTnLst>
                                </p:cTn>
                              </p:par>
                              <p:par>
                                <p:cTn id="20" presetID="2" presetClass="entr" presetSubtype="4"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3000" fill="hold"/>
                                        <p:tgtEl>
                                          <p:spTgt spid="8"/>
                                        </p:tgtEl>
                                        <p:attrNameLst>
                                          <p:attrName>ppt_x</p:attrName>
                                        </p:attrNameLst>
                                      </p:cBhvr>
                                      <p:tavLst>
                                        <p:tav tm="0">
                                          <p:val>
                                            <p:strVal val="#ppt_x"/>
                                          </p:val>
                                        </p:tav>
                                        <p:tav tm="100000">
                                          <p:val>
                                            <p:strVal val="#ppt_x"/>
                                          </p:val>
                                        </p:tav>
                                      </p:tavLst>
                                    </p:anim>
                                    <p:anim calcmode="lin" valueType="num">
                                      <p:cBhvr additive="base">
                                        <p:cTn id="23" dur="3000" fill="hold"/>
                                        <p:tgtEl>
                                          <p:spTgt spid="8"/>
                                        </p:tgtEl>
                                        <p:attrNameLst>
                                          <p:attrName>ppt_y</p:attrName>
                                        </p:attrNameLst>
                                      </p:cBhvr>
                                      <p:tavLst>
                                        <p:tav tm="0">
                                          <p:val>
                                            <p:strVal val="1+#ppt_h/2"/>
                                          </p:val>
                                        </p:tav>
                                        <p:tav tm="100000">
                                          <p:val>
                                            <p:strVal val="#ppt_y"/>
                                          </p:val>
                                        </p:tav>
                                      </p:tavLst>
                                    </p:anim>
                                  </p:childTnLst>
                                </p:cTn>
                              </p:par>
                              <p:par>
                                <p:cTn id="24" presetID="2" presetClass="entr" presetSubtype="4" fill="hold" grpId="0" nodeType="with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additive="base">
                                        <p:cTn id="26" dur="3000" fill="hold"/>
                                        <p:tgtEl>
                                          <p:spTgt spid="9"/>
                                        </p:tgtEl>
                                        <p:attrNameLst>
                                          <p:attrName>ppt_x</p:attrName>
                                        </p:attrNameLst>
                                      </p:cBhvr>
                                      <p:tavLst>
                                        <p:tav tm="0">
                                          <p:val>
                                            <p:strVal val="#ppt_x"/>
                                          </p:val>
                                        </p:tav>
                                        <p:tav tm="100000">
                                          <p:val>
                                            <p:strVal val="#ppt_x"/>
                                          </p:val>
                                        </p:tav>
                                      </p:tavLst>
                                    </p:anim>
                                    <p:anim calcmode="lin" valueType="num">
                                      <p:cBhvr additive="base">
                                        <p:cTn id="27" dur="3000" fill="hold"/>
                                        <p:tgtEl>
                                          <p:spTgt spid="9"/>
                                        </p:tgtEl>
                                        <p:attrNameLst>
                                          <p:attrName>ppt_y</p:attrName>
                                        </p:attrNameLst>
                                      </p:cBhvr>
                                      <p:tavLst>
                                        <p:tav tm="0">
                                          <p:val>
                                            <p:strVal val="1+#ppt_h/2"/>
                                          </p:val>
                                        </p:tav>
                                        <p:tav tm="100000">
                                          <p:val>
                                            <p:strVal val="#ppt_y"/>
                                          </p:val>
                                        </p:tav>
                                      </p:tavLst>
                                    </p:anim>
                                  </p:childTnLst>
                                </p:cTn>
                              </p:par>
                              <p:par>
                                <p:cTn id="28" presetID="2" presetClass="entr" presetSubtype="1" fill="hold" grpId="0" nodeType="with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additive="base">
                                        <p:cTn id="30" dur="3000" fill="hold"/>
                                        <p:tgtEl>
                                          <p:spTgt spid="10"/>
                                        </p:tgtEl>
                                        <p:attrNameLst>
                                          <p:attrName>ppt_x</p:attrName>
                                        </p:attrNameLst>
                                      </p:cBhvr>
                                      <p:tavLst>
                                        <p:tav tm="0">
                                          <p:val>
                                            <p:strVal val="#ppt_x"/>
                                          </p:val>
                                        </p:tav>
                                        <p:tav tm="100000">
                                          <p:val>
                                            <p:strVal val="#ppt_x"/>
                                          </p:val>
                                        </p:tav>
                                      </p:tavLst>
                                    </p:anim>
                                    <p:anim calcmode="lin" valueType="num">
                                      <p:cBhvr additive="base">
                                        <p:cTn id="31" dur="3000" fill="hold"/>
                                        <p:tgtEl>
                                          <p:spTgt spid="10"/>
                                        </p:tgtEl>
                                        <p:attrNameLst>
                                          <p:attrName>ppt_y</p:attrName>
                                        </p:attrNameLst>
                                      </p:cBhvr>
                                      <p:tavLst>
                                        <p:tav tm="0">
                                          <p:val>
                                            <p:strVal val="0-#ppt_h/2"/>
                                          </p:val>
                                        </p:tav>
                                        <p:tav tm="100000">
                                          <p:val>
                                            <p:strVal val="#ppt_y"/>
                                          </p:val>
                                        </p:tav>
                                      </p:tavLst>
                                    </p:anim>
                                  </p:childTnLst>
                                </p:cTn>
                              </p:par>
                              <p:par>
                                <p:cTn id="32" presetID="2" presetClass="entr" presetSubtype="1" fill="hold" grpId="0" nodeType="withEffect">
                                  <p:stCondLst>
                                    <p:cond delay="0"/>
                                  </p:stCondLst>
                                  <p:childTnLst>
                                    <p:set>
                                      <p:cBhvr>
                                        <p:cTn id="33" dur="1" fill="hold">
                                          <p:stCondLst>
                                            <p:cond delay="0"/>
                                          </p:stCondLst>
                                        </p:cTn>
                                        <p:tgtEl>
                                          <p:spTgt spid="11"/>
                                        </p:tgtEl>
                                        <p:attrNameLst>
                                          <p:attrName>style.visibility</p:attrName>
                                        </p:attrNameLst>
                                      </p:cBhvr>
                                      <p:to>
                                        <p:strVal val="visible"/>
                                      </p:to>
                                    </p:set>
                                    <p:anim calcmode="lin" valueType="num">
                                      <p:cBhvr additive="base">
                                        <p:cTn id="34" dur="3000" fill="hold"/>
                                        <p:tgtEl>
                                          <p:spTgt spid="11"/>
                                        </p:tgtEl>
                                        <p:attrNameLst>
                                          <p:attrName>ppt_x</p:attrName>
                                        </p:attrNameLst>
                                      </p:cBhvr>
                                      <p:tavLst>
                                        <p:tav tm="0">
                                          <p:val>
                                            <p:strVal val="#ppt_x"/>
                                          </p:val>
                                        </p:tav>
                                        <p:tav tm="100000">
                                          <p:val>
                                            <p:strVal val="#ppt_x"/>
                                          </p:val>
                                        </p:tav>
                                      </p:tavLst>
                                    </p:anim>
                                    <p:anim calcmode="lin" valueType="num">
                                      <p:cBhvr additive="base">
                                        <p:cTn id="35" dur="3000" fill="hold"/>
                                        <p:tgtEl>
                                          <p:spTgt spid="11"/>
                                        </p:tgtEl>
                                        <p:attrNameLst>
                                          <p:attrName>ppt_y</p:attrName>
                                        </p:attrNameLst>
                                      </p:cBhvr>
                                      <p:tavLst>
                                        <p:tav tm="0">
                                          <p:val>
                                            <p:strVal val="0-#ppt_h/2"/>
                                          </p:val>
                                        </p:tav>
                                        <p:tav tm="100000">
                                          <p:val>
                                            <p:strVal val="#ppt_y"/>
                                          </p:val>
                                        </p:tav>
                                      </p:tavLst>
                                    </p:anim>
                                  </p:childTnLst>
                                </p:cTn>
                              </p:par>
                              <p:par>
                                <p:cTn id="36" presetID="2" presetClass="entr" presetSubtype="1" fill="hold" grpId="0" nodeType="withEffect">
                                  <p:stCondLst>
                                    <p:cond delay="0"/>
                                  </p:stCondLst>
                                  <p:childTnLst>
                                    <p:set>
                                      <p:cBhvr>
                                        <p:cTn id="37" dur="1" fill="hold">
                                          <p:stCondLst>
                                            <p:cond delay="0"/>
                                          </p:stCondLst>
                                        </p:cTn>
                                        <p:tgtEl>
                                          <p:spTgt spid="12"/>
                                        </p:tgtEl>
                                        <p:attrNameLst>
                                          <p:attrName>style.visibility</p:attrName>
                                        </p:attrNameLst>
                                      </p:cBhvr>
                                      <p:to>
                                        <p:strVal val="visible"/>
                                      </p:to>
                                    </p:set>
                                    <p:anim calcmode="lin" valueType="num">
                                      <p:cBhvr additive="base">
                                        <p:cTn id="38" dur="3000" fill="hold"/>
                                        <p:tgtEl>
                                          <p:spTgt spid="12"/>
                                        </p:tgtEl>
                                        <p:attrNameLst>
                                          <p:attrName>ppt_x</p:attrName>
                                        </p:attrNameLst>
                                      </p:cBhvr>
                                      <p:tavLst>
                                        <p:tav tm="0">
                                          <p:val>
                                            <p:strVal val="#ppt_x"/>
                                          </p:val>
                                        </p:tav>
                                        <p:tav tm="100000">
                                          <p:val>
                                            <p:strVal val="#ppt_x"/>
                                          </p:val>
                                        </p:tav>
                                      </p:tavLst>
                                    </p:anim>
                                    <p:anim calcmode="lin" valueType="num">
                                      <p:cBhvr additive="base">
                                        <p:cTn id="39" dur="3000" fill="hold"/>
                                        <p:tgtEl>
                                          <p:spTgt spid="12"/>
                                        </p:tgtEl>
                                        <p:attrNameLst>
                                          <p:attrName>ppt_y</p:attrName>
                                        </p:attrNameLst>
                                      </p:cBhvr>
                                      <p:tavLst>
                                        <p:tav tm="0">
                                          <p:val>
                                            <p:strVal val="0-#ppt_h/2"/>
                                          </p:val>
                                        </p:tav>
                                        <p:tav tm="100000">
                                          <p:val>
                                            <p:strVal val="#ppt_y"/>
                                          </p:val>
                                        </p:tav>
                                      </p:tavLst>
                                    </p:anim>
                                  </p:childTnLst>
                                </p:cTn>
                              </p:par>
                              <p:par>
                                <p:cTn id="40" presetID="2" presetClass="entr" presetSubtype="1" fill="hold" grpId="0" nodeType="withEffect">
                                  <p:stCondLst>
                                    <p:cond delay="0"/>
                                  </p:stCondLst>
                                  <p:childTnLst>
                                    <p:set>
                                      <p:cBhvr>
                                        <p:cTn id="41" dur="1" fill="hold">
                                          <p:stCondLst>
                                            <p:cond delay="0"/>
                                          </p:stCondLst>
                                        </p:cTn>
                                        <p:tgtEl>
                                          <p:spTgt spid="13"/>
                                        </p:tgtEl>
                                        <p:attrNameLst>
                                          <p:attrName>style.visibility</p:attrName>
                                        </p:attrNameLst>
                                      </p:cBhvr>
                                      <p:to>
                                        <p:strVal val="visible"/>
                                      </p:to>
                                    </p:set>
                                    <p:anim calcmode="lin" valueType="num">
                                      <p:cBhvr additive="base">
                                        <p:cTn id="42" dur="3000" fill="hold"/>
                                        <p:tgtEl>
                                          <p:spTgt spid="13"/>
                                        </p:tgtEl>
                                        <p:attrNameLst>
                                          <p:attrName>ppt_x</p:attrName>
                                        </p:attrNameLst>
                                      </p:cBhvr>
                                      <p:tavLst>
                                        <p:tav tm="0">
                                          <p:val>
                                            <p:strVal val="#ppt_x"/>
                                          </p:val>
                                        </p:tav>
                                        <p:tav tm="100000">
                                          <p:val>
                                            <p:strVal val="#ppt_x"/>
                                          </p:val>
                                        </p:tav>
                                      </p:tavLst>
                                    </p:anim>
                                    <p:anim calcmode="lin" valueType="num">
                                      <p:cBhvr additive="base">
                                        <p:cTn id="43" dur="3000" fill="hold"/>
                                        <p:tgtEl>
                                          <p:spTgt spid="13"/>
                                        </p:tgtEl>
                                        <p:attrNameLst>
                                          <p:attrName>ppt_y</p:attrName>
                                        </p:attrNameLst>
                                      </p:cBhvr>
                                      <p:tavLst>
                                        <p:tav tm="0">
                                          <p:val>
                                            <p:strVal val="0-#ppt_h/2"/>
                                          </p:val>
                                        </p:tav>
                                        <p:tav tm="100000">
                                          <p:val>
                                            <p:strVal val="#ppt_y"/>
                                          </p:val>
                                        </p:tav>
                                      </p:tavLst>
                                    </p:anim>
                                  </p:childTnLst>
                                </p:cTn>
                              </p:par>
                              <p:par>
                                <p:cTn id="44" presetID="2" presetClass="entr" presetSubtype="1" fill="hold" grpId="0" nodeType="withEffect">
                                  <p:stCondLst>
                                    <p:cond delay="0"/>
                                  </p:stCondLst>
                                  <p:childTnLst>
                                    <p:set>
                                      <p:cBhvr>
                                        <p:cTn id="45" dur="1" fill="hold">
                                          <p:stCondLst>
                                            <p:cond delay="0"/>
                                          </p:stCondLst>
                                        </p:cTn>
                                        <p:tgtEl>
                                          <p:spTgt spid="14"/>
                                        </p:tgtEl>
                                        <p:attrNameLst>
                                          <p:attrName>style.visibility</p:attrName>
                                        </p:attrNameLst>
                                      </p:cBhvr>
                                      <p:to>
                                        <p:strVal val="visible"/>
                                      </p:to>
                                    </p:set>
                                    <p:anim calcmode="lin" valueType="num">
                                      <p:cBhvr additive="base">
                                        <p:cTn id="46" dur="3000" fill="hold"/>
                                        <p:tgtEl>
                                          <p:spTgt spid="14"/>
                                        </p:tgtEl>
                                        <p:attrNameLst>
                                          <p:attrName>ppt_x</p:attrName>
                                        </p:attrNameLst>
                                      </p:cBhvr>
                                      <p:tavLst>
                                        <p:tav tm="0">
                                          <p:val>
                                            <p:strVal val="#ppt_x"/>
                                          </p:val>
                                        </p:tav>
                                        <p:tav tm="100000">
                                          <p:val>
                                            <p:strVal val="#ppt_x"/>
                                          </p:val>
                                        </p:tav>
                                      </p:tavLst>
                                    </p:anim>
                                    <p:anim calcmode="lin" valueType="num">
                                      <p:cBhvr additive="base">
                                        <p:cTn id="47" dur="3000" fill="hold"/>
                                        <p:tgtEl>
                                          <p:spTgt spid="14"/>
                                        </p:tgtEl>
                                        <p:attrNameLst>
                                          <p:attrName>ppt_y</p:attrName>
                                        </p:attrNameLst>
                                      </p:cBhvr>
                                      <p:tavLst>
                                        <p:tav tm="0">
                                          <p:val>
                                            <p:strVal val="0-#ppt_h/2"/>
                                          </p:val>
                                        </p:tav>
                                        <p:tav tm="100000">
                                          <p:val>
                                            <p:strVal val="#ppt_y"/>
                                          </p:val>
                                        </p:tav>
                                      </p:tavLst>
                                    </p:anim>
                                  </p:childTnLst>
                                </p:cTn>
                              </p:par>
                              <p:par>
                                <p:cTn id="48" presetID="8" presetClass="emph" presetSubtype="0" fill="hold" grpId="1" nodeType="withEffect">
                                  <p:stCondLst>
                                    <p:cond delay="0"/>
                                  </p:stCondLst>
                                  <p:childTnLst>
                                    <p:animRot by="21600000">
                                      <p:cBhvr>
                                        <p:cTn id="49" dur="3000" fill="hold"/>
                                        <p:tgtEl>
                                          <p:spTgt spid="5"/>
                                        </p:tgtEl>
                                        <p:attrNameLst>
                                          <p:attrName>r</p:attrName>
                                        </p:attrNameLst>
                                      </p:cBhvr>
                                    </p:animRot>
                                  </p:childTnLst>
                                </p:cTn>
                              </p:par>
                              <p:par>
                                <p:cTn id="50" presetID="8" presetClass="emph" presetSubtype="0" fill="hold" grpId="1" nodeType="withEffect">
                                  <p:stCondLst>
                                    <p:cond delay="0"/>
                                  </p:stCondLst>
                                  <p:childTnLst>
                                    <p:animRot by="21600000">
                                      <p:cBhvr>
                                        <p:cTn id="51" dur="3000" fill="hold"/>
                                        <p:tgtEl>
                                          <p:spTgt spid="6"/>
                                        </p:tgtEl>
                                        <p:attrNameLst>
                                          <p:attrName>r</p:attrName>
                                        </p:attrNameLst>
                                      </p:cBhvr>
                                    </p:animRot>
                                  </p:childTnLst>
                                </p:cTn>
                              </p:par>
                              <p:par>
                                <p:cTn id="52" presetID="8" presetClass="emph" presetSubtype="0" fill="hold" grpId="1" nodeType="withEffect">
                                  <p:stCondLst>
                                    <p:cond delay="0"/>
                                  </p:stCondLst>
                                  <p:childTnLst>
                                    <p:animRot by="21600000">
                                      <p:cBhvr>
                                        <p:cTn id="53" dur="3000" fill="hold"/>
                                        <p:tgtEl>
                                          <p:spTgt spid="7"/>
                                        </p:tgtEl>
                                        <p:attrNameLst>
                                          <p:attrName>r</p:attrName>
                                        </p:attrNameLst>
                                      </p:cBhvr>
                                    </p:animRot>
                                  </p:childTnLst>
                                </p:cTn>
                              </p:par>
                              <p:par>
                                <p:cTn id="54" presetID="8" presetClass="emph" presetSubtype="0" fill="hold" grpId="1" nodeType="withEffect">
                                  <p:stCondLst>
                                    <p:cond delay="0"/>
                                  </p:stCondLst>
                                  <p:childTnLst>
                                    <p:animRot by="21600000">
                                      <p:cBhvr>
                                        <p:cTn id="55" dur="3000" fill="hold"/>
                                        <p:tgtEl>
                                          <p:spTgt spid="8"/>
                                        </p:tgtEl>
                                        <p:attrNameLst>
                                          <p:attrName>r</p:attrName>
                                        </p:attrNameLst>
                                      </p:cBhvr>
                                    </p:animRot>
                                  </p:childTnLst>
                                </p:cTn>
                              </p:par>
                              <p:par>
                                <p:cTn id="56" presetID="8" presetClass="emph" presetSubtype="0" fill="hold" grpId="1" nodeType="withEffect">
                                  <p:stCondLst>
                                    <p:cond delay="0"/>
                                  </p:stCondLst>
                                  <p:childTnLst>
                                    <p:animRot by="21600000">
                                      <p:cBhvr>
                                        <p:cTn id="57" dur="3000" fill="hold"/>
                                        <p:tgtEl>
                                          <p:spTgt spid="9"/>
                                        </p:tgtEl>
                                        <p:attrNameLst>
                                          <p:attrName>r</p:attrName>
                                        </p:attrNameLst>
                                      </p:cBhvr>
                                    </p:animRot>
                                  </p:childTnLst>
                                </p:cTn>
                              </p:par>
                              <p:par>
                                <p:cTn id="58" presetID="8" presetClass="emph" presetSubtype="0" fill="hold" grpId="1" nodeType="withEffect">
                                  <p:stCondLst>
                                    <p:cond delay="0"/>
                                  </p:stCondLst>
                                  <p:childTnLst>
                                    <p:animRot by="-21600000">
                                      <p:cBhvr>
                                        <p:cTn id="59" dur="3000" fill="hold"/>
                                        <p:tgtEl>
                                          <p:spTgt spid="10"/>
                                        </p:tgtEl>
                                        <p:attrNameLst>
                                          <p:attrName>r</p:attrName>
                                        </p:attrNameLst>
                                      </p:cBhvr>
                                    </p:animRot>
                                  </p:childTnLst>
                                </p:cTn>
                              </p:par>
                              <p:par>
                                <p:cTn id="60" presetID="8" presetClass="emph" presetSubtype="0" fill="hold" grpId="1" nodeType="withEffect">
                                  <p:stCondLst>
                                    <p:cond delay="0"/>
                                  </p:stCondLst>
                                  <p:childTnLst>
                                    <p:animRot by="-21600000">
                                      <p:cBhvr>
                                        <p:cTn id="61" dur="3000" fill="hold"/>
                                        <p:tgtEl>
                                          <p:spTgt spid="11"/>
                                        </p:tgtEl>
                                        <p:attrNameLst>
                                          <p:attrName>r</p:attrName>
                                        </p:attrNameLst>
                                      </p:cBhvr>
                                    </p:animRot>
                                  </p:childTnLst>
                                </p:cTn>
                              </p:par>
                              <p:par>
                                <p:cTn id="62" presetID="8" presetClass="emph" presetSubtype="0" fill="hold" grpId="1" nodeType="withEffect">
                                  <p:stCondLst>
                                    <p:cond delay="0"/>
                                  </p:stCondLst>
                                  <p:childTnLst>
                                    <p:animRot by="-21600000">
                                      <p:cBhvr>
                                        <p:cTn id="63" dur="3000" fill="hold"/>
                                        <p:tgtEl>
                                          <p:spTgt spid="12"/>
                                        </p:tgtEl>
                                        <p:attrNameLst>
                                          <p:attrName>r</p:attrName>
                                        </p:attrNameLst>
                                      </p:cBhvr>
                                    </p:animRot>
                                  </p:childTnLst>
                                </p:cTn>
                              </p:par>
                              <p:par>
                                <p:cTn id="64" presetID="8" presetClass="emph" presetSubtype="0" fill="hold" grpId="1" nodeType="withEffect">
                                  <p:stCondLst>
                                    <p:cond delay="0"/>
                                  </p:stCondLst>
                                  <p:childTnLst>
                                    <p:animRot by="-21600000">
                                      <p:cBhvr>
                                        <p:cTn id="65" dur="3000" fill="hold"/>
                                        <p:tgtEl>
                                          <p:spTgt spid="13"/>
                                        </p:tgtEl>
                                        <p:attrNameLst>
                                          <p:attrName>r</p:attrName>
                                        </p:attrNameLst>
                                      </p:cBhvr>
                                    </p:animRot>
                                  </p:childTnLst>
                                </p:cTn>
                              </p:par>
                              <p:par>
                                <p:cTn id="66" presetID="8" presetClass="emph" presetSubtype="0" fill="hold" grpId="1" nodeType="withEffect">
                                  <p:stCondLst>
                                    <p:cond delay="0"/>
                                  </p:stCondLst>
                                  <p:childTnLst>
                                    <p:animRot by="-21600000">
                                      <p:cBhvr>
                                        <p:cTn id="67" dur="3000" fill="hold"/>
                                        <p:tgtEl>
                                          <p:spTgt spid="14"/>
                                        </p:tgtEl>
                                        <p:attrNameLst>
                                          <p:attrName>r</p:attrName>
                                        </p:attrNameLst>
                                      </p:cBhvr>
                                    </p:animRot>
                                  </p:childTnLst>
                                </p:cTn>
                              </p:par>
                            </p:childTnLst>
                          </p:cTn>
                        </p:par>
                        <p:par>
                          <p:cTn id="68" fill="hold">
                            <p:stCondLst>
                              <p:cond delay="3000"/>
                            </p:stCondLst>
                            <p:childTnLst>
                              <p:par>
                                <p:cTn id="69" presetID="2" presetClass="exit" presetSubtype="2" fill="hold" grpId="2" nodeType="afterEffect">
                                  <p:stCondLst>
                                    <p:cond delay="0"/>
                                  </p:stCondLst>
                                  <p:childTnLst>
                                    <p:anim calcmode="lin" valueType="num">
                                      <p:cBhvr additive="base">
                                        <p:cTn id="70" dur="3000"/>
                                        <p:tgtEl>
                                          <p:spTgt spid="5"/>
                                        </p:tgtEl>
                                        <p:attrNameLst>
                                          <p:attrName>ppt_x</p:attrName>
                                        </p:attrNameLst>
                                      </p:cBhvr>
                                      <p:tavLst>
                                        <p:tav tm="0">
                                          <p:val>
                                            <p:strVal val="ppt_x"/>
                                          </p:val>
                                        </p:tav>
                                        <p:tav tm="100000">
                                          <p:val>
                                            <p:strVal val="1+ppt_w/2"/>
                                          </p:val>
                                        </p:tav>
                                      </p:tavLst>
                                    </p:anim>
                                    <p:anim calcmode="lin" valueType="num">
                                      <p:cBhvr additive="base">
                                        <p:cTn id="71" dur="3000"/>
                                        <p:tgtEl>
                                          <p:spTgt spid="5"/>
                                        </p:tgtEl>
                                        <p:attrNameLst>
                                          <p:attrName>ppt_y</p:attrName>
                                        </p:attrNameLst>
                                      </p:cBhvr>
                                      <p:tavLst>
                                        <p:tav tm="0">
                                          <p:val>
                                            <p:strVal val="ppt_y"/>
                                          </p:val>
                                        </p:tav>
                                        <p:tav tm="100000">
                                          <p:val>
                                            <p:strVal val="ppt_y"/>
                                          </p:val>
                                        </p:tav>
                                      </p:tavLst>
                                    </p:anim>
                                    <p:set>
                                      <p:cBhvr>
                                        <p:cTn id="72" dur="1" fill="hold">
                                          <p:stCondLst>
                                            <p:cond delay="2999"/>
                                          </p:stCondLst>
                                        </p:cTn>
                                        <p:tgtEl>
                                          <p:spTgt spid="5"/>
                                        </p:tgtEl>
                                        <p:attrNameLst>
                                          <p:attrName>style.visibility</p:attrName>
                                        </p:attrNameLst>
                                      </p:cBhvr>
                                      <p:to>
                                        <p:strVal val="hidden"/>
                                      </p:to>
                                    </p:set>
                                  </p:childTnLst>
                                </p:cTn>
                              </p:par>
                              <p:par>
                                <p:cTn id="73" presetID="2" presetClass="exit" presetSubtype="2" fill="hold" grpId="2" nodeType="withEffect">
                                  <p:stCondLst>
                                    <p:cond delay="0"/>
                                  </p:stCondLst>
                                  <p:childTnLst>
                                    <p:anim calcmode="lin" valueType="num">
                                      <p:cBhvr additive="base">
                                        <p:cTn id="74" dur="3000"/>
                                        <p:tgtEl>
                                          <p:spTgt spid="6"/>
                                        </p:tgtEl>
                                        <p:attrNameLst>
                                          <p:attrName>ppt_x</p:attrName>
                                        </p:attrNameLst>
                                      </p:cBhvr>
                                      <p:tavLst>
                                        <p:tav tm="0">
                                          <p:val>
                                            <p:strVal val="ppt_x"/>
                                          </p:val>
                                        </p:tav>
                                        <p:tav tm="100000">
                                          <p:val>
                                            <p:strVal val="1+ppt_w/2"/>
                                          </p:val>
                                        </p:tav>
                                      </p:tavLst>
                                    </p:anim>
                                    <p:anim calcmode="lin" valueType="num">
                                      <p:cBhvr additive="base">
                                        <p:cTn id="75" dur="3000"/>
                                        <p:tgtEl>
                                          <p:spTgt spid="6"/>
                                        </p:tgtEl>
                                        <p:attrNameLst>
                                          <p:attrName>ppt_y</p:attrName>
                                        </p:attrNameLst>
                                      </p:cBhvr>
                                      <p:tavLst>
                                        <p:tav tm="0">
                                          <p:val>
                                            <p:strVal val="ppt_y"/>
                                          </p:val>
                                        </p:tav>
                                        <p:tav tm="100000">
                                          <p:val>
                                            <p:strVal val="ppt_y"/>
                                          </p:val>
                                        </p:tav>
                                      </p:tavLst>
                                    </p:anim>
                                    <p:set>
                                      <p:cBhvr>
                                        <p:cTn id="76" dur="1" fill="hold">
                                          <p:stCondLst>
                                            <p:cond delay="2999"/>
                                          </p:stCondLst>
                                        </p:cTn>
                                        <p:tgtEl>
                                          <p:spTgt spid="6"/>
                                        </p:tgtEl>
                                        <p:attrNameLst>
                                          <p:attrName>style.visibility</p:attrName>
                                        </p:attrNameLst>
                                      </p:cBhvr>
                                      <p:to>
                                        <p:strVal val="hidden"/>
                                      </p:to>
                                    </p:set>
                                  </p:childTnLst>
                                </p:cTn>
                              </p:par>
                              <p:par>
                                <p:cTn id="77" presetID="2" presetClass="exit" presetSubtype="2" fill="hold" grpId="2" nodeType="withEffect">
                                  <p:stCondLst>
                                    <p:cond delay="0"/>
                                  </p:stCondLst>
                                  <p:childTnLst>
                                    <p:anim calcmode="lin" valueType="num">
                                      <p:cBhvr additive="base">
                                        <p:cTn id="78" dur="3000"/>
                                        <p:tgtEl>
                                          <p:spTgt spid="7"/>
                                        </p:tgtEl>
                                        <p:attrNameLst>
                                          <p:attrName>ppt_x</p:attrName>
                                        </p:attrNameLst>
                                      </p:cBhvr>
                                      <p:tavLst>
                                        <p:tav tm="0">
                                          <p:val>
                                            <p:strVal val="ppt_x"/>
                                          </p:val>
                                        </p:tav>
                                        <p:tav tm="100000">
                                          <p:val>
                                            <p:strVal val="1+ppt_w/2"/>
                                          </p:val>
                                        </p:tav>
                                      </p:tavLst>
                                    </p:anim>
                                    <p:anim calcmode="lin" valueType="num">
                                      <p:cBhvr additive="base">
                                        <p:cTn id="79" dur="3000"/>
                                        <p:tgtEl>
                                          <p:spTgt spid="7"/>
                                        </p:tgtEl>
                                        <p:attrNameLst>
                                          <p:attrName>ppt_y</p:attrName>
                                        </p:attrNameLst>
                                      </p:cBhvr>
                                      <p:tavLst>
                                        <p:tav tm="0">
                                          <p:val>
                                            <p:strVal val="ppt_y"/>
                                          </p:val>
                                        </p:tav>
                                        <p:tav tm="100000">
                                          <p:val>
                                            <p:strVal val="ppt_y"/>
                                          </p:val>
                                        </p:tav>
                                      </p:tavLst>
                                    </p:anim>
                                    <p:set>
                                      <p:cBhvr>
                                        <p:cTn id="80" dur="1" fill="hold">
                                          <p:stCondLst>
                                            <p:cond delay="2999"/>
                                          </p:stCondLst>
                                        </p:cTn>
                                        <p:tgtEl>
                                          <p:spTgt spid="7"/>
                                        </p:tgtEl>
                                        <p:attrNameLst>
                                          <p:attrName>style.visibility</p:attrName>
                                        </p:attrNameLst>
                                      </p:cBhvr>
                                      <p:to>
                                        <p:strVal val="hidden"/>
                                      </p:to>
                                    </p:set>
                                  </p:childTnLst>
                                </p:cTn>
                              </p:par>
                              <p:par>
                                <p:cTn id="81" presetID="2" presetClass="exit" presetSubtype="2" fill="hold" grpId="2" nodeType="withEffect">
                                  <p:stCondLst>
                                    <p:cond delay="0"/>
                                  </p:stCondLst>
                                  <p:childTnLst>
                                    <p:anim calcmode="lin" valueType="num">
                                      <p:cBhvr additive="base">
                                        <p:cTn id="82" dur="3000"/>
                                        <p:tgtEl>
                                          <p:spTgt spid="8"/>
                                        </p:tgtEl>
                                        <p:attrNameLst>
                                          <p:attrName>ppt_x</p:attrName>
                                        </p:attrNameLst>
                                      </p:cBhvr>
                                      <p:tavLst>
                                        <p:tav tm="0">
                                          <p:val>
                                            <p:strVal val="ppt_x"/>
                                          </p:val>
                                        </p:tav>
                                        <p:tav tm="100000">
                                          <p:val>
                                            <p:strVal val="1+ppt_w/2"/>
                                          </p:val>
                                        </p:tav>
                                      </p:tavLst>
                                    </p:anim>
                                    <p:anim calcmode="lin" valueType="num">
                                      <p:cBhvr additive="base">
                                        <p:cTn id="83" dur="3000"/>
                                        <p:tgtEl>
                                          <p:spTgt spid="8"/>
                                        </p:tgtEl>
                                        <p:attrNameLst>
                                          <p:attrName>ppt_y</p:attrName>
                                        </p:attrNameLst>
                                      </p:cBhvr>
                                      <p:tavLst>
                                        <p:tav tm="0">
                                          <p:val>
                                            <p:strVal val="ppt_y"/>
                                          </p:val>
                                        </p:tav>
                                        <p:tav tm="100000">
                                          <p:val>
                                            <p:strVal val="ppt_y"/>
                                          </p:val>
                                        </p:tav>
                                      </p:tavLst>
                                    </p:anim>
                                    <p:set>
                                      <p:cBhvr>
                                        <p:cTn id="84" dur="1" fill="hold">
                                          <p:stCondLst>
                                            <p:cond delay="2999"/>
                                          </p:stCondLst>
                                        </p:cTn>
                                        <p:tgtEl>
                                          <p:spTgt spid="8"/>
                                        </p:tgtEl>
                                        <p:attrNameLst>
                                          <p:attrName>style.visibility</p:attrName>
                                        </p:attrNameLst>
                                      </p:cBhvr>
                                      <p:to>
                                        <p:strVal val="hidden"/>
                                      </p:to>
                                    </p:set>
                                  </p:childTnLst>
                                </p:cTn>
                              </p:par>
                              <p:par>
                                <p:cTn id="85" presetID="2" presetClass="exit" presetSubtype="2" fill="hold" grpId="2" nodeType="withEffect">
                                  <p:stCondLst>
                                    <p:cond delay="0"/>
                                  </p:stCondLst>
                                  <p:childTnLst>
                                    <p:anim calcmode="lin" valueType="num">
                                      <p:cBhvr additive="base">
                                        <p:cTn id="86" dur="3000"/>
                                        <p:tgtEl>
                                          <p:spTgt spid="9"/>
                                        </p:tgtEl>
                                        <p:attrNameLst>
                                          <p:attrName>ppt_x</p:attrName>
                                        </p:attrNameLst>
                                      </p:cBhvr>
                                      <p:tavLst>
                                        <p:tav tm="0">
                                          <p:val>
                                            <p:strVal val="ppt_x"/>
                                          </p:val>
                                        </p:tav>
                                        <p:tav tm="100000">
                                          <p:val>
                                            <p:strVal val="1+ppt_w/2"/>
                                          </p:val>
                                        </p:tav>
                                      </p:tavLst>
                                    </p:anim>
                                    <p:anim calcmode="lin" valueType="num">
                                      <p:cBhvr additive="base">
                                        <p:cTn id="87" dur="3000"/>
                                        <p:tgtEl>
                                          <p:spTgt spid="9"/>
                                        </p:tgtEl>
                                        <p:attrNameLst>
                                          <p:attrName>ppt_y</p:attrName>
                                        </p:attrNameLst>
                                      </p:cBhvr>
                                      <p:tavLst>
                                        <p:tav tm="0">
                                          <p:val>
                                            <p:strVal val="ppt_y"/>
                                          </p:val>
                                        </p:tav>
                                        <p:tav tm="100000">
                                          <p:val>
                                            <p:strVal val="ppt_y"/>
                                          </p:val>
                                        </p:tav>
                                      </p:tavLst>
                                    </p:anim>
                                    <p:set>
                                      <p:cBhvr>
                                        <p:cTn id="88" dur="1" fill="hold">
                                          <p:stCondLst>
                                            <p:cond delay="2999"/>
                                          </p:stCondLst>
                                        </p:cTn>
                                        <p:tgtEl>
                                          <p:spTgt spid="9"/>
                                        </p:tgtEl>
                                        <p:attrNameLst>
                                          <p:attrName>style.visibility</p:attrName>
                                        </p:attrNameLst>
                                      </p:cBhvr>
                                      <p:to>
                                        <p:strVal val="hidden"/>
                                      </p:to>
                                    </p:set>
                                  </p:childTnLst>
                                </p:cTn>
                              </p:par>
                              <p:par>
                                <p:cTn id="89" presetID="8" presetClass="emph" presetSubtype="0" fill="hold" grpId="3" nodeType="withEffect">
                                  <p:stCondLst>
                                    <p:cond delay="0"/>
                                  </p:stCondLst>
                                  <p:childTnLst>
                                    <p:animRot by="21600000">
                                      <p:cBhvr>
                                        <p:cTn id="90" dur="3000" fill="hold"/>
                                        <p:tgtEl>
                                          <p:spTgt spid="5"/>
                                        </p:tgtEl>
                                        <p:attrNameLst>
                                          <p:attrName>r</p:attrName>
                                        </p:attrNameLst>
                                      </p:cBhvr>
                                    </p:animRot>
                                  </p:childTnLst>
                                </p:cTn>
                              </p:par>
                              <p:par>
                                <p:cTn id="91" presetID="8" presetClass="emph" presetSubtype="0" fill="hold" grpId="3" nodeType="withEffect">
                                  <p:stCondLst>
                                    <p:cond delay="0"/>
                                  </p:stCondLst>
                                  <p:childTnLst>
                                    <p:animRot by="21600000">
                                      <p:cBhvr>
                                        <p:cTn id="92" dur="3000" fill="hold"/>
                                        <p:tgtEl>
                                          <p:spTgt spid="6"/>
                                        </p:tgtEl>
                                        <p:attrNameLst>
                                          <p:attrName>r</p:attrName>
                                        </p:attrNameLst>
                                      </p:cBhvr>
                                    </p:animRot>
                                  </p:childTnLst>
                                </p:cTn>
                              </p:par>
                              <p:par>
                                <p:cTn id="93" presetID="8" presetClass="emph" presetSubtype="0" fill="hold" grpId="3" nodeType="withEffect">
                                  <p:stCondLst>
                                    <p:cond delay="0"/>
                                  </p:stCondLst>
                                  <p:childTnLst>
                                    <p:animRot by="21600000">
                                      <p:cBhvr>
                                        <p:cTn id="94" dur="3000" fill="hold"/>
                                        <p:tgtEl>
                                          <p:spTgt spid="7"/>
                                        </p:tgtEl>
                                        <p:attrNameLst>
                                          <p:attrName>r</p:attrName>
                                        </p:attrNameLst>
                                      </p:cBhvr>
                                    </p:animRot>
                                  </p:childTnLst>
                                </p:cTn>
                              </p:par>
                              <p:par>
                                <p:cTn id="95" presetID="8" presetClass="emph" presetSubtype="0" fill="hold" grpId="3" nodeType="withEffect">
                                  <p:stCondLst>
                                    <p:cond delay="0"/>
                                  </p:stCondLst>
                                  <p:childTnLst>
                                    <p:animRot by="21600000">
                                      <p:cBhvr>
                                        <p:cTn id="96" dur="3000" fill="hold"/>
                                        <p:tgtEl>
                                          <p:spTgt spid="8"/>
                                        </p:tgtEl>
                                        <p:attrNameLst>
                                          <p:attrName>r</p:attrName>
                                        </p:attrNameLst>
                                      </p:cBhvr>
                                    </p:animRot>
                                  </p:childTnLst>
                                </p:cTn>
                              </p:par>
                              <p:par>
                                <p:cTn id="97" presetID="8" presetClass="emph" presetSubtype="0" fill="hold" grpId="3" nodeType="withEffect">
                                  <p:stCondLst>
                                    <p:cond delay="0"/>
                                  </p:stCondLst>
                                  <p:childTnLst>
                                    <p:animRot by="21600000">
                                      <p:cBhvr>
                                        <p:cTn id="98" dur="3000" fill="hold"/>
                                        <p:tgtEl>
                                          <p:spTgt spid="9"/>
                                        </p:tgtEl>
                                        <p:attrNameLst>
                                          <p:attrName>r</p:attrName>
                                        </p:attrNameLst>
                                      </p:cBhvr>
                                    </p:animRot>
                                  </p:childTnLst>
                                </p:cTn>
                              </p:par>
                              <p:par>
                                <p:cTn id="99" presetID="2" presetClass="exit" presetSubtype="8" fill="hold" grpId="2" nodeType="withEffect">
                                  <p:stCondLst>
                                    <p:cond delay="0"/>
                                  </p:stCondLst>
                                  <p:childTnLst>
                                    <p:anim calcmode="lin" valueType="num">
                                      <p:cBhvr additive="base">
                                        <p:cTn id="100" dur="3000"/>
                                        <p:tgtEl>
                                          <p:spTgt spid="10"/>
                                        </p:tgtEl>
                                        <p:attrNameLst>
                                          <p:attrName>ppt_x</p:attrName>
                                        </p:attrNameLst>
                                      </p:cBhvr>
                                      <p:tavLst>
                                        <p:tav tm="0">
                                          <p:val>
                                            <p:strVal val="ppt_x"/>
                                          </p:val>
                                        </p:tav>
                                        <p:tav tm="100000">
                                          <p:val>
                                            <p:strVal val="0-ppt_w/2"/>
                                          </p:val>
                                        </p:tav>
                                      </p:tavLst>
                                    </p:anim>
                                    <p:anim calcmode="lin" valueType="num">
                                      <p:cBhvr additive="base">
                                        <p:cTn id="101" dur="3000"/>
                                        <p:tgtEl>
                                          <p:spTgt spid="10"/>
                                        </p:tgtEl>
                                        <p:attrNameLst>
                                          <p:attrName>ppt_y</p:attrName>
                                        </p:attrNameLst>
                                      </p:cBhvr>
                                      <p:tavLst>
                                        <p:tav tm="0">
                                          <p:val>
                                            <p:strVal val="ppt_y"/>
                                          </p:val>
                                        </p:tav>
                                        <p:tav tm="100000">
                                          <p:val>
                                            <p:strVal val="ppt_y"/>
                                          </p:val>
                                        </p:tav>
                                      </p:tavLst>
                                    </p:anim>
                                    <p:set>
                                      <p:cBhvr>
                                        <p:cTn id="102" dur="1" fill="hold">
                                          <p:stCondLst>
                                            <p:cond delay="2999"/>
                                          </p:stCondLst>
                                        </p:cTn>
                                        <p:tgtEl>
                                          <p:spTgt spid="10"/>
                                        </p:tgtEl>
                                        <p:attrNameLst>
                                          <p:attrName>style.visibility</p:attrName>
                                        </p:attrNameLst>
                                      </p:cBhvr>
                                      <p:to>
                                        <p:strVal val="hidden"/>
                                      </p:to>
                                    </p:set>
                                  </p:childTnLst>
                                </p:cTn>
                              </p:par>
                              <p:par>
                                <p:cTn id="103" presetID="2" presetClass="exit" presetSubtype="8" fill="hold" grpId="2" nodeType="withEffect">
                                  <p:stCondLst>
                                    <p:cond delay="0"/>
                                  </p:stCondLst>
                                  <p:childTnLst>
                                    <p:anim calcmode="lin" valueType="num">
                                      <p:cBhvr additive="base">
                                        <p:cTn id="104" dur="3000"/>
                                        <p:tgtEl>
                                          <p:spTgt spid="11"/>
                                        </p:tgtEl>
                                        <p:attrNameLst>
                                          <p:attrName>ppt_x</p:attrName>
                                        </p:attrNameLst>
                                      </p:cBhvr>
                                      <p:tavLst>
                                        <p:tav tm="0">
                                          <p:val>
                                            <p:strVal val="ppt_x"/>
                                          </p:val>
                                        </p:tav>
                                        <p:tav tm="100000">
                                          <p:val>
                                            <p:strVal val="0-ppt_w/2"/>
                                          </p:val>
                                        </p:tav>
                                      </p:tavLst>
                                    </p:anim>
                                    <p:anim calcmode="lin" valueType="num">
                                      <p:cBhvr additive="base">
                                        <p:cTn id="105" dur="3000"/>
                                        <p:tgtEl>
                                          <p:spTgt spid="11"/>
                                        </p:tgtEl>
                                        <p:attrNameLst>
                                          <p:attrName>ppt_y</p:attrName>
                                        </p:attrNameLst>
                                      </p:cBhvr>
                                      <p:tavLst>
                                        <p:tav tm="0">
                                          <p:val>
                                            <p:strVal val="ppt_y"/>
                                          </p:val>
                                        </p:tav>
                                        <p:tav tm="100000">
                                          <p:val>
                                            <p:strVal val="ppt_y"/>
                                          </p:val>
                                        </p:tav>
                                      </p:tavLst>
                                    </p:anim>
                                    <p:set>
                                      <p:cBhvr>
                                        <p:cTn id="106" dur="1" fill="hold">
                                          <p:stCondLst>
                                            <p:cond delay="2999"/>
                                          </p:stCondLst>
                                        </p:cTn>
                                        <p:tgtEl>
                                          <p:spTgt spid="11"/>
                                        </p:tgtEl>
                                        <p:attrNameLst>
                                          <p:attrName>style.visibility</p:attrName>
                                        </p:attrNameLst>
                                      </p:cBhvr>
                                      <p:to>
                                        <p:strVal val="hidden"/>
                                      </p:to>
                                    </p:set>
                                  </p:childTnLst>
                                </p:cTn>
                              </p:par>
                              <p:par>
                                <p:cTn id="107" presetID="2" presetClass="exit" presetSubtype="8" fill="hold" grpId="2" nodeType="withEffect">
                                  <p:stCondLst>
                                    <p:cond delay="0"/>
                                  </p:stCondLst>
                                  <p:childTnLst>
                                    <p:anim calcmode="lin" valueType="num">
                                      <p:cBhvr additive="base">
                                        <p:cTn id="108" dur="3000"/>
                                        <p:tgtEl>
                                          <p:spTgt spid="12"/>
                                        </p:tgtEl>
                                        <p:attrNameLst>
                                          <p:attrName>ppt_x</p:attrName>
                                        </p:attrNameLst>
                                      </p:cBhvr>
                                      <p:tavLst>
                                        <p:tav tm="0">
                                          <p:val>
                                            <p:strVal val="ppt_x"/>
                                          </p:val>
                                        </p:tav>
                                        <p:tav tm="100000">
                                          <p:val>
                                            <p:strVal val="0-ppt_w/2"/>
                                          </p:val>
                                        </p:tav>
                                      </p:tavLst>
                                    </p:anim>
                                    <p:anim calcmode="lin" valueType="num">
                                      <p:cBhvr additive="base">
                                        <p:cTn id="109" dur="3000"/>
                                        <p:tgtEl>
                                          <p:spTgt spid="12"/>
                                        </p:tgtEl>
                                        <p:attrNameLst>
                                          <p:attrName>ppt_y</p:attrName>
                                        </p:attrNameLst>
                                      </p:cBhvr>
                                      <p:tavLst>
                                        <p:tav tm="0">
                                          <p:val>
                                            <p:strVal val="ppt_y"/>
                                          </p:val>
                                        </p:tav>
                                        <p:tav tm="100000">
                                          <p:val>
                                            <p:strVal val="ppt_y"/>
                                          </p:val>
                                        </p:tav>
                                      </p:tavLst>
                                    </p:anim>
                                    <p:set>
                                      <p:cBhvr>
                                        <p:cTn id="110" dur="1" fill="hold">
                                          <p:stCondLst>
                                            <p:cond delay="2999"/>
                                          </p:stCondLst>
                                        </p:cTn>
                                        <p:tgtEl>
                                          <p:spTgt spid="12"/>
                                        </p:tgtEl>
                                        <p:attrNameLst>
                                          <p:attrName>style.visibility</p:attrName>
                                        </p:attrNameLst>
                                      </p:cBhvr>
                                      <p:to>
                                        <p:strVal val="hidden"/>
                                      </p:to>
                                    </p:set>
                                  </p:childTnLst>
                                </p:cTn>
                              </p:par>
                              <p:par>
                                <p:cTn id="111" presetID="2" presetClass="exit" presetSubtype="8" fill="hold" grpId="2" nodeType="withEffect">
                                  <p:stCondLst>
                                    <p:cond delay="0"/>
                                  </p:stCondLst>
                                  <p:childTnLst>
                                    <p:anim calcmode="lin" valueType="num">
                                      <p:cBhvr additive="base">
                                        <p:cTn id="112" dur="3000"/>
                                        <p:tgtEl>
                                          <p:spTgt spid="13"/>
                                        </p:tgtEl>
                                        <p:attrNameLst>
                                          <p:attrName>ppt_x</p:attrName>
                                        </p:attrNameLst>
                                      </p:cBhvr>
                                      <p:tavLst>
                                        <p:tav tm="0">
                                          <p:val>
                                            <p:strVal val="ppt_x"/>
                                          </p:val>
                                        </p:tav>
                                        <p:tav tm="100000">
                                          <p:val>
                                            <p:strVal val="0-ppt_w/2"/>
                                          </p:val>
                                        </p:tav>
                                      </p:tavLst>
                                    </p:anim>
                                    <p:anim calcmode="lin" valueType="num">
                                      <p:cBhvr additive="base">
                                        <p:cTn id="113" dur="3000"/>
                                        <p:tgtEl>
                                          <p:spTgt spid="13"/>
                                        </p:tgtEl>
                                        <p:attrNameLst>
                                          <p:attrName>ppt_y</p:attrName>
                                        </p:attrNameLst>
                                      </p:cBhvr>
                                      <p:tavLst>
                                        <p:tav tm="0">
                                          <p:val>
                                            <p:strVal val="ppt_y"/>
                                          </p:val>
                                        </p:tav>
                                        <p:tav tm="100000">
                                          <p:val>
                                            <p:strVal val="ppt_y"/>
                                          </p:val>
                                        </p:tav>
                                      </p:tavLst>
                                    </p:anim>
                                    <p:set>
                                      <p:cBhvr>
                                        <p:cTn id="114" dur="1" fill="hold">
                                          <p:stCondLst>
                                            <p:cond delay="2999"/>
                                          </p:stCondLst>
                                        </p:cTn>
                                        <p:tgtEl>
                                          <p:spTgt spid="13"/>
                                        </p:tgtEl>
                                        <p:attrNameLst>
                                          <p:attrName>style.visibility</p:attrName>
                                        </p:attrNameLst>
                                      </p:cBhvr>
                                      <p:to>
                                        <p:strVal val="hidden"/>
                                      </p:to>
                                    </p:set>
                                  </p:childTnLst>
                                </p:cTn>
                              </p:par>
                              <p:par>
                                <p:cTn id="115" presetID="2" presetClass="exit" presetSubtype="8" fill="hold" grpId="2" nodeType="withEffect">
                                  <p:stCondLst>
                                    <p:cond delay="0"/>
                                  </p:stCondLst>
                                  <p:childTnLst>
                                    <p:anim calcmode="lin" valueType="num">
                                      <p:cBhvr additive="base">
                                        <p:cTn id="116" dur="3000"/>
                                        <p:tgtEl>
                                          <p:spTgt spid="14"/>
                                        </p:tgtEl>
                                        <p:attrNameLst>
                                          <p:attrName>ppt_x</p:attrName>
                                        </p:attrNameLst>
                                      </p:cBhvr>
                                      <p:tavLst>
                                        <p:tav tm="0">
                                          <p:val>
                                            <p:strVal val="ppt_x"/>
                                          </p:val>
                                        </p:tav>
                                        <p:tav tm="100000">
                                          <p:val>
                                            <p:strVal val="0-ppt_w/2"/>
                                          </p:val>
                                        </p:tav>
                                      </p:tavLst>
                                    </p:anim>
                                    <p:anim calcmode="lin" valueType="num">
                                      <p:cBhvr additive="base">
                                        <p:cTn id="117" dur="3000"/>
                                        <p:tgtEl>
                                          <p:spTgt spid="14"/>
                                        </p:tgtEl>
                                        <p:attrNameLst>
                                          <p:attrName>ppt_y</p:attrName>
                                        </p:attrNameLst>
                                      </p:cBhvr>
                                      <p:tavLst>
                                        <p:tav tm="0">
                                          <p:val>
                                            <p:strVal val="ppt_y"/>
                                          </p:val>
                                        </p:tav>
                                        <p:tav tm="100000">
                                          <p:val>
                                            <p:strVal val="ppt_y"/>
                                          </p:val>
                                        </p:tav>
                                      </p:tavLst>
                                    </p:anim>
                                    <p:set>
                                      <p:cBhvr>
                                        <p:cTn id="118" dur="1" fill="hold">
                                          <p:stCondLst>
                                            <p:cond delay="2999"/>
                                          </p:stCondLst>
                                        </p:cTn>
                                        <p:tgtEl>
                                          <p:spTgt spid="14"/>
                                        </p:tgtEl>
                                        <p:attrNameLst>
                                          <p:attrName>style.visibility</p:attrName>
                                        </p:attrNameLst>
                                      </p:cBhvr>
                                      <p:to>
                                        <p:strVal val="hidden"/>
                                      </p:to>
                                    </p:set>
                                  </p:childTnLst>
                                </p:cTn>
                              </p:par>
                              <p:par>
                                <p:cTn id="119" presetID="8" presetClass="emph" presetSubtype="0" fill="hold" grpId="3" nodeType="withEffect">
                                  <p:stCondLst>
                                    <p:cond delay="0"/>
                                  </p:stCondLst>
                                  <p:childTnLst>
                                    <p:animRot by="-21600000">
                                      <p:cBhvr>
                                        <p:cTn id="120" dur="3000" fill="hold"/>
                                        <p:tgtEl>
                                          <p:spTgt spid="10"/>
                                        </p:tgtEl>
                                        <p:attrNameLst>
                                          <p:attrName>r</p:attrName>
                                        </p:attrNameLst>
                                      </p:cBhvr>
                                    </p:animRot>
                                  </p:childTnLst>
                                </p:cTn>
                              </p:par>
                              <p:par>
                                <p:cTn id="121" presetID="8" presetClass="emph" presetSubtype="0" fill="hold" grpId="3" nodeType="withEffect">
                                  <p:stCondLst>
                                    <p:cond delay="0"/>
                                  </p:stCondLst>
                                  <p:childTnLst>
                                    <p:animRot by="-21600000">
                                      <p:cBhvr>
                                        <p:cTn id="122" dur="3000" fill="hold"/>
                                        <p:tgtEl>
                                          <p:spTgt spid="11"/>
                                        </p:tgtEl>
                                        <p:attrNameLst>
                                          <p:attrName>r</p:attrName>
                                        </p:attrNameLst>
                                      </p:cBhvr>
                                    </p:animRot>
                                  </p:childTnLst>
                                </p:cTn>
                              </p:par>
                              <p:par>
                                <p:cTn id="123" presetID="8" presetClass="emph" presetSubtype="0" fill="hold" grpId="3" nodeType="withEffect">
                                  <p:stCondLst>
                                    <p:cond delay="0"/>
                                  </p:stCondLst>
                                  <p:childTnLst>
                                    <p:animRot by="-21600000">
                                      <p:cBhvr>
                                        <p:cTn id="124" dur="3000" fill="hold"/>
                                        <p:tgtEl>
                                          <p:spTgt spid="12"/>
                                        </p:tgtEl>
                                        <p:attrNameLst>
                                          <p:attrName>r</p:attrName>
                                        </p:attrNameLst>
                                      </p:cBhvr>
                                    </p:animRot>
                                  </p:childTnLst>
                                </p:cTn>
                              </p:par>
                              <p:par>
                                <p:cTn id="125" presetID="8" presetClass="emph" presetSubtype="0" fill="hold" grpId="3" nodeType="withEffect">
                                  <p:stCondLst>
                                    <p:cond delay="0"/>
                                  </p:stCondLst>
                                  <p:childTnLst>
                                    <p:animRot by="-21600000">
                                      <p:cBhvr>
                                        <p:cTn id="126" dur="3000" fill="hold"/>
                                        <p:tgtEl>
                                          <p:spTgt spid="13"/>
                                        </p:tgtEl>
                                        <p:attrNameLst>
                                          <p:attrName>r</p:attrName>
                                        </p:attrNameLst>
                                      </p:cBhvr>
                                    </p:animRot>
                                  </p:childTnLst>
                                </p:cTn>
                              </p:par>
                              <p:par>
                                <p:cTn id="127" presetID="8" presetClass="emph" presetSubtype="0" fill="hold" grpId="3" nodeType="withEffect">
                                  <p:stCondLst>
                                    <p:cond delay="0"/>
                                  </p:stCondLst>
                                  <p:childTnLst>
                                    <p:animRot by="-21600000">
                                      <p:cBhvr>
                                        <p:cTn id="128" dur="3000" fill="hold"/>
                                        <p:tgtEl>
                                          <p:spTgt spid="14"/>
                                        </p:tgtEl>
                                        <p:attrNameLst>
                                          <p:attrName>r</p:attrName>
                                        </p:attrNameLst>
                                      </p:cBhvr>
                                    </p:animRot>
                                  </p:childTnLst>
                                </p:cTn>
                              </p:par>
                              <p:par>
                                <p:cTn id="129" presetID="23" presetClass="entr" presetSubtype="288" fill="hold" nodeType="withEffect">
                                  <p:stCondLst>
                                    <p:cond delay="0"/>
                                  </p:stCondLst>
                                  <p:childTnLst>
                                    <p:set>
                                      <p:cBhvr>
                                        <p:cTn id="130" dur="1" fill="hold">
                                          <p:stCondLst>
                                            <p:cond delay="0"/>
                                          </p:stCondLst>
                                        </p:cTn>
                                        <p:tgtEl>
                                          <p:spTgt spid="4"/>
                                        </p:tgtEl>
                                        <p:attrNameLst>
                                          <p:attrName>style.visibility</p:attrName>
                                        </p:attrNameLst>
                                      </p:cBhvr>
                                      <p:to>
                                        <p:strVal val="visible"/>
                                      </p:to>
                                    </p:set>
                                    <p:anim calcmode="lin" valueType="num">
                                      <p:cBhvr>
                                        <p:cTn id="131" dur="3000" fill="hold"/>
                                        <p:tgtEl>
                                          <p:spTgt spid="4"/>
                                        </p:tgtEl>
                                        <p:attrNameLst>
                                          <p:attrName>ppt_w</p:attrName>
                                        </p:attrNameLst>
                                      </p:cBhvr>
                                      <p:tavLst>
                                        <p:tav tm="0">
                                          <p:val>
                                            <p:strVal val="4/3*#ppt_w"/>
                                          </p:val>
                                        </p:tav>
                                        <p:tav tm="100000">
                                          <p:val>
                                            <p:strVal val="#ppt_w"/>
                                          </p:val>
                                        </p:tav>
                                      </p:tavLst>
                                    </p:anim>
                                    <p:anim calcmode="lin" valueType="num">
                                      <p:cBhvr>
                                        <p:cTn id="132" dur="3000" fill="hold"/>
                                        <p:tgtEl>
                                          <p:spTgt spid="4"/>
                                        </p:tgtEl>
                                        <p:attrNameLst>
                                          <p:attrName>ppt_h</p:attrName>
                                        </p:attrNameLst>
                                      </p:cBhvr>
                                      <p:tavLst>
                                        <p:tav tm="0">
                                          <p:val>
                                            <p:strVal val="4/3*#ppt_h"/>
                                          </p:val>
                                        </p:tav>
                                        <p:tav tm="100000">
                                          <p:val>
                                            <p:strVal val="#ppt_h"/>
                                          </p:val>
                                        </p:tav>
                                      </p:tavLst>
                                    </p:anim>
                                  </p:childTnLst>
                                </p:cTn>
                              </p:par>
                              <p:par>
                                <p:cTn id="133" presetID="16" presetClass="entr" presetSubtype="37" fill="hold" nodeType="withEffect">
                                  <p:stCondLst>
                                    <p:cond delay="0"/>
                                  </p:stCondLst>
                                  <p:childTnLst>
                                    <p:set>
                                      <p:cBhvr>
                                        <p:cTn id="134" dur="1" fill="hold">
                                          <p:stCondLst>
                                            <p:cond delay="0"/>
                                          </p:stCondLst>
                                        </p:cTn>
                                        <p:tgtEl>
                                          <p:spTgt spid="4"/>
                                        </p:tgtEl>
                                        <p:attrNameLst>
                                          <p:attrName>style.visibility</p:attrName>
                                        </p:attrNameLst>
                                      </p:cBhvr>
                                      <p:to>
                                        <p:strVal val="visible"/>
                                      </p:to>
                                    </p:set>
                                    <p:animEffect transition="in" filter="barn(outVertical)">
                                      <p:cBhvr>
                                        <p:cTn id="135"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rgbClr val="002060"/>
          </a:solidFill>
        </p:spPr>
        <p:txBody>
          <a:bodyPr/>
          <a:lstStyle/>
          <a:p>
            <a:endParaRPr lang="es-ES" dirty="0"/>
          </a:p>
        </p:txBody>
      </p:sp>
      <p:pic>
        <p:nvPicPr>
          <p:cNvPr id="4" name="3 Imagen" descr="2048 (34).jpg"/>
          <p:cNvPicPr>
            <a:picLocks noChangeAspect="1"/>
          </p:cNvPicPr>
          <p:nvPr/>
        </p:nvPicPr>
        <p:blipFill>
          <a:blip r:embed="rId2"/>
          <a:stretch>
            <a:fillRect/>
          </a:stretch>
        </p:blipFill>
        <p:spPr>
          <a:xfrm>
            <a:off x="-17857" y="0"/>
            <a:ext cx="9161857" cy="6858000"/>
          </a:xfrm>
          <a:prstGeom prst="rect">
            <a:avLst/>
          </a:prstGeom>
        </p:spPr>
      </p:pic>
      <p:sp>
        <p:nvSpPr>
          <p:cNvPr id="5" name="4 Triángulo isósceles"/>
          <p:cNvSpPr/>
          <p:nvPr/>
        </p:nvSpPr>
        <p:spPr>
          <a:xfrm rot="8377337">
            <a:off x="3728036" y="2568754"/>
            <a:ext cx="1214446" cy="928694"/>
          </a:xfrm>
          <a:prstGeom prst="triangle">
            <a:avLst/>
          </a:prstGeom>
          <a:solidFill>
            <a:schemeClr val="tx2">
              <a:lumMod val="50000"/>
            </a:schemeClr>
          </a:solidFill>
          <a:ln>
            <a:noFill/>
          </a:ln>
          <a:effectLst>
            <a:outerShdw dist="457200" dir="8760000" sx="151000" sy="151000" kx="-800400" algn="bl" rotWithShape="0">
              <a:schemeClr val="tx2">
                <a:lumMod val="90000"/>
                <a:alpha val="5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Triángulo isósceles"/>
          <p:cNvSpPr/>
          <p:nvPr/>
        </p:nvSpPr>
        <p:spPr>
          <a:xfrm rot="13243610">
            <a:off x="4443220" y="2625732"/>
            <a:ext cx="1214446" cy="928694"/>
          </a:xfrm>
          <a:prstGeom prst="triangle">
            <a:avLst/>
          </a:prstGeom>
          <a:solidFill>
            <a:schemeClr val="tx2">
              <a:lumMod val="50000"/>
            </a:schemeClr>
          </a:solidFill>
          <a:ln>
            <a:noFill/>
          </a:ln>
          <a:effectLst>
            <a:outerShdw dist="457200" dir="8760000" sx="151000" sy="151000" kx="-800400" algn="bl" rotWithShape="0">
              <a:schemeClr val="tx2">
                <a:lumMod val="90000"/>
                <a:alpha val="5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Triángulo isósceles"/>
          <p:cNvSpPr/>
          <p:nvPr/>
        </p:nvSpPr>
        <p:spPr>
          <a:xfrm rot="2681328">
            <a:off x="3651458" y="3436056"/>
            <a:ext cx="1214446" cy="928694"/>
          </a:xfrm>
          <a:prstGeom prst="triangle">
            <a:avLst/>
          </a:prstGeom>
          <a:solidFill>
            <a:schemeClr val="tx2">
              <a:lumMod val="50000"/>
            </a:schemeClr>
          </a:solidFill>
          <a:ln>
            <a:noFill/>
          </a:ln>
          <a:effectLst>
            <a:outerShdw dist="457200" dir="8760000" sx="151000" sy="151000" kx="-800400" algn="bl" rotWithShape="0">
              <a:schemeClr val="tx2">
                <a:lumMod val="90000"/>
                <a:alpha val="5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Triángulo isósceles"/>
          <p:cNvSpPr/>
          <p:nvPr/>
        </p:nvSpPr>
        <p:spPr>
          <a:xfrm rot="19560854">
            <a:off x="4439557" y="3433038"/>
            <a:ext cx="1214446" cy="928694"/>
          </a:xfrm>
          <a:prstGeom prst="triangle">
            <a:avLst/>
          </a:prstGeom>
          <a:solidFill>
            <a:schemeClr val="tx2">
              <a:lumMod val="50000"/>
            </a:schemeClr>
          </a:solidFill>
          <a:ln>
            <a:noFill/>
          </a:ln>
          <a:effectLst>
            <a:outerShdw dist="457200" dir="8760000" sx="151000" sy="151000" kx="-800400" algn="bl" rotWithShape="0">
              <a:schemeClr val="tx2">
                <a:lumMod val="90000"/>
                <a:alpha val="5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Triángulo isósceles"/>
          <p:cNvSpPr/>
          <p:nvPr/>
        </p:nvSpPr>
        <p:spPr>
          <a:xfrm rot="8377337">
            <a:off x="3442284" y="2211564"/>
            <a:ext cx="1214446" cy="928694"/>
          </a:xfrm>
          <a:prstGeom prst="triangle">
            <a:avLst/>
          </a:prstGeom>
          <a:solidFill>
            <a:schemeClr val="tx2">
              <a:lumMod val="50000"/>
            </a:schemeClr>
          </a:solidFill>
          <a:ln>
            <a:noFill/>
          </a:ln>
          <a:effectLst>
            <a:outerShdw dist="457200" dir="8760000" sx="151000" sy="151000" kx="-800400" algn="bl" rotWithShape="0">
              <a:schemeClr val="tx2">
                <a:lumMod val="90000"/>
                <a:alpha val="5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Triángulo isósceles"/>
          <p:cNvSpPr/>
          <p:nvPr/>
        </p:nvSpPr>
        <p:spPr>
          <a:xfrm rot="13243610">
            <a:off x="4727910" y="2283973"/>
            <a:ext cx="1214446" cy="928694"/>
          </a:xfrm>
          <a:prstGeom prst="triangle">
            <a:avLst/>
          </a:prstGeom>
          <a:solidFill>
            <a:schemeClr val="tx2">
              <a:lumMod val="50000"/>
            </a:schemeClr>
          </a:solidFill>
          <a:ln>
            <a:noFill/>
          </a:ln>
          <a:effectLst>
            <a:outerShdw dist="457200" dir="8760000" sx="151000" sy="151000" kx="-800400" algn="bl" rotWithShape="0">
              <a:schemeClr val="tx2">
                <a:lumMod val="90000"/>
                <a:alpha val="5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Triángulo isósceles"/>
          <p:cNvSpPr/>
          <p:nvPr/>
        </p:nvSpPr>
        <p:spPr>
          <a:xfrm rot="19560854">
            <a:off x="4656397" y="3831985"/>
            <a:ext cx="1214446" cy="928694"/>
          </a:xfrm>
          <a:prstGeom prst="triangle">
            <a:avLst/>
          </a:prstGeom>
          <a:solidFill>
            <a:schemeClr val="tx2">
              <a:lumMod val="50000"/>
            </a:schemeClr>
          </a:solidFill>
          <a:ln>
            <a:noFill/>
          </a:ln>
          <a:effectLst>
            <a:outerShdw dist="457200" dir="8760000" sx="151000" sy="151000" kx="-800400" algn="bl" rotWithShape="0">
              <a:schemeClr val="tx2">
                <a:lumMod val="90000"/>
                <a:alpha val="5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Triángulo isósceles"/>
          <p:cNvSpPr/>
          <p:nvPr/>
        </p:nvSpPr>
        <p:spPr>
          <a:xfrm rot="2681328">
            <a:off x="3365708" y="3650370"/>
            <a:ext cx="1214446" cy="928694"/>
          </a:xfrm>
          <a:prstGeom prst="triangle">
            <a:avLst/>
          </a:prstGeom>
          <a:solidFill>
            <a:schemeClr val="tx2">
              <a:lumMod val="50000"/>
            </a:schemeClr>
          </a:solidFill>
          <a:ln>
            <a:noFill/>
          </a:ln>
          <a:effectLst>
            <a:outerShdw dist="457200" dir="8760000" sx="151000" sy="151000" kx="-800400" algn="bl" rotWithShape="0">
              <a:schemeClr val="tx2">
                <a:lumMod val="90000"/>
                <a:alpha val="5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Triángulo isósceles"/>
          <p:cNvSpPr/>
          <p:nvPr/>
        </p:nvSpPr>
        <p:spPr>
          <a:xfrm rot="8377337">
            <a:off x="3227969" y="1854375"/>
            <a:ext cx="1214446" cy="928694"/>
          </a:xfrm>
          <a:prstGeom prst="triangle">
            <a:avLst/>
          </a:prstGeom>
          <a:solidFill>
            <a:schemeClr val="tx2">
              <a:lumMod val="50000"/>
            </a:schemeClr>
          </a:solidFill>
          <a:ln>
            <a:noFill/>
          </a:ln>
          <a:effectLst>
            <a:outerShdw dist="457200" dir="8760000" sx="151000" sy="151000" kx="-800400" algn="bl" rotWithShape="0">
              <a:schemeClr val="tx2">
                <a:lumMod val="90000"/>
                <a:alpha val="5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Triángulo isósceles"/>
          <p:cNvSpPr/>
          <p:nvPr/>
        </p:nvSpPr>
        <p:spPr>
          <a:xfrm rot="13243610">
            <a:off x="5013663" y="1926784"/>
            <a:ext cx="1214446" cy="928694"/>
          </a:xfrm>
          <a:prstGeom prst="triangle">
            <a:avLst/>
          </a:prstGeom>
          <a:solidFill>
            <a:schemeClr val="tx2">
              <a:lumMod val="50000"/>
            </a:schemeClr>
          </a:solidFill>
          <a:ln>
            <a:noFill/>
          </a:ln>
          <a:effectLst>
            <a:outerShdw dist="457200" dir="8760000" sx="151000" sy="151000" kx="-800400" algn="bl" rotWithShape="0">
              <a:schemeClr val="tx2">
                <a:lumMod val="90000"/>
                <a:alpha val="5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Triángulo isósceles"/>
          <p:cNvSpPr/>
          <p:nvPr/>
        </p:nvSpPr>
        <p:spPr>
          <a:xfrm rot="19560854">
            <a:off x="4942149" y="4260613"/>
            <a:ext cx="1214446" cy="928694"/>
          </a:xfrm>
          <a:prstGeom prst="triangle">
            <a:avLst/>
          </a:prstGeom>
          <a:solidFill>
            <a:schemeClr val="tx2">
              <a:lumMod val="50000"/>
            </a:schemeClr>
          </a:solidFill>
          <a:ln>
            <a:noFill/>
          </a:ln>
          <a:effectLst>
            <a:outerShdw dist="457200" dir="8760000" sx="151000" sy="151000" kx="-800400" algn="bl" rotWithShape="0">
              <a:schemeClr val="tx2">
                <a:lumMod val="90000"/>
                <a:alpha val="5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Triángulo isósceles"/>
          <p:cNvSpPr/>
          <p:nvPr/>
        </p:nvSpPr>
        <p:spPr>
          <a:xfrm rot="2681328">
            <a:off x="3079954" y="3936121"/>
            <a:ext cx="1214446" cy="928694"/>
          </a:xfrm>
          <a:prstGeom prst="triangle">
            <a:avLst/>
          </a:prstGeom>
          <a:solidFill>
            <a:schemeClr val="tx2">
              <a:lumMod val="50000"/>
            </a:schemeClr>
          </a:solidFill>
          <a:ln>
            <a:noFill/>
          </a:ln>
          <a:effectLst>
            <a:outerShdw dist="457200" dir="8760000" sx="151000" sy="151000" kx="-800400" algn="bl" rotWithShape="0">
              <a:schemeClr val="tx2">
                <a:lumMod val="90000"/>
                <a:alpha val="5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Triángulo isósceles"/>
          <p:cNvSpPr/>
          <p:nvPr/>
        </p:nvSpPr>
        <p:spPr>
          <a:xfrm rot="8377337">
            <a:off x="3013656" y="1497185"/>
            <a:ext cx="1214446" cy="928694"/>
          </a:xfrm>
          <a:prstGeom prst="triangle">
            <a:avLst/>
          </a:prstGeom>
          <a:solidFill>
            <a:schemeClr val="tx2">
              <a:lumMod val="50000"/>
            </a:schemeClr>
          </a:solidFill>
          <a:ln>
            <a:noFill/>
          </a:ln>
          <a:effectLst>
            <a:outerShdw dist="457200" dir="8760000" sx="151000" sy="151000" kx="-800400" algn="bl" rotWithShape="0">
              <a:schemeClr val="tx2">
                <a:lumMod val="90000"/>
                <a:alpha val="5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Triángulo isósceles"/>
          <p:cNvSpPr/>
          <p:nvPr/>
        </p:nvSpPr>
        <p:spPr>
          <a:xfrm rot="13243610">
            <a:off x="5299416" y="1569594"/>
            <a:ext cx="1214446" cy="928694"/>
          </a:xfrm>
          <a:prstGeom prst="triangle">
            <a:avLst/>
          </a:prstGeom>
          <a:solidFill>
            <a:schemeClr val="tx2">
              <a:lumMod val="50000"/>
            </a:schemeClr>
          </a:solidFill>
          <a:ln>
            <a:noFill/>
          </a:ln>
          <a:effectLst>
            <a:outerShdw dist="457200" dir="8760000" sx="151000" sy="151000" kx="-800400" algn="bl" rotWithShape="0">
              <a:schemeClr val="tx2">
                <a:lumMod val="90000"/>
                <a:alpha val="5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Triángulo isósceles"/>
          <p:cNvSpPr/>
          <p:nvPr/>
        </p:nvSpPr>
        <p:spPr>
          <a:xfrm rot="19560854">
            <a:off x="5227902" y="4617803"/>
            <a:ext cx="1214446" cy="928694"/>
          </a:xfrm>
          <a:prstGeom prst="triangle">
            <a:avLst/>
          </a:prstGeom>
          <a:solidFill>
            <a:schemeClr val="tx2">
              <a:lumMod val="50000"/>
            </a:schemeClr>
          </a:solidFill>
          <a:ln>
            <a:noFill/>
          </a:ln>
          <a:effectLst>
            <a:outerShdw dist="457200" dir="8760000" sx="151000" sy="151000" kx="-800400" algn="bl" rotWithShape="0">
              <a:schemeClr val="tx2">
                <a:lumMod val="90000"/>
                <a:alpha val="5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Triángulo isósceles"/>
          <p:cNvSpPr/>
          <p:nvPr/>
        </p:nvSpPr>
        <p:spPr>
          <a:xfrm rot="2681328">
            <a:off x="2722764" y="4293310"/>
            <a:ext cx="1214446" cy="928694"/>
          </a:xfrm>
          <a:prstGeom prst="triangle">
            <a:avLst/>
          </a:prstGeom>
          <a:solidFill>
            <a:schemeClr val="tx2">
              <a:lumMod val="50000"/>
            </a:schemeClr>
          </a:solidFill>
          <a:ln>
            <a:noFill/>
          </a:ln>
          <a:effectLst>
            <a:outerShdw dist="457200" dir="8760000" sx="151000" sy="151000" kx="-800400" algn="bl" rotWithShape="0">
              <a:schemeClr val="tx2">
                <a:lumMod val="90000"/>
                <a:alpha val="5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Triángulo isósceles"/>
          <p:cNvSpPr/>
          <p:nvPr/>
        </p:nvSpPr>
        <p:spPr>
          <a:xfrm rot="8377337">
            <a:off x="2727904" y="1139993"/>
            <a:ext cx="1214446" cy="928694"/>
          </a:xfrm>
          <a:prstGeom prst="triangle">
            <a:avLst/>
          </a:prstGeom>
          <a:solidFill>
            <a:schemeClr val="tx2">
              <a:lumMod val="50000"/>
            </a:schemeClr>
          </a:solidFill>
          <a:ln>
            <a:noFill/>
          </a:ln>
          <a:effectLst>
            <a:outerShdw dist="457200" dir="8760000" sx="151000" sy="151000" kx="-800400" algn="bl" rotWithShape="0">
              <a:schemeClr val="tx2">
                <a:lumMod val="90000"/>
                <a:alpha val="5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Triángulo isósceles"/>
          <p:cNvSpPr/>
          <p:nvPr/>
        </p:nvSpPr>
        <p:spPr>
          <a:xfrm rot="13243610">
            <a:off x="5585169" y="1212404"/>
            <a:ext cx="1214446" cy="928694"/>
          </a:xfrm>
          <a:prstGeom prst="triangle">
            <a:avLst/>
          </a:prstGeom>
          <a:solidFill>
            <a:schemeClr val="tx2">
              <a:lumMod val="50000"/>
            </a:schemeClr>
          </a:solidFill>
          <a:ln>
            <a:noFill/>
          </a:ln>
          <a:effectLst>
            <a:outerShdw dist="457200" dir="8760000" sx="151000" sy="151000" kx="-800400" algn="bl" rotWithShape="0">
              <a:schemeClr val="tx2">
                <a:lumMod val="90000"/>
                <a:alpha val="5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Triángulo isósceles"/>
          <p:cNvSpPr/>
          <p:nvPr/>
        </p:nvSpPr>
        <p:spPr>
          <a:xfrm rot="19560854">
            <a:off x="5442216" y="4974992"/>
            <a:ext cx="1214446" cy="928694"/>
          </a:xfrm>
          <a:prstGeom prst="triangle">
            <a:avLst/>
          </a:prstGeom>
          <a:solidFill>
            <a:schemeClr val="tx2">
              <a:lumMod val="50000"/>
            </a:schemeClr>
          </a:solidFill>
          <a:ln>
            <a:noFill/>
          </a:ln>
          <a:effectLst>
            <a:outerShdw dist="457200" dir="8760000" sx="151000" sy="151000" kx="-800400" algn="bl" rotWithShape="0">
              <a:schemeClr val="tx2">
                <a:lumMod val="90000"/>
                <a:alpha val="5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Triángulo isósceles"/>
          <p:cNvSpPr/>
          <p:nvPr/>
        </p:nvSpPr>
        <p:spPr>
          <a:xfrm rot="2681328">
            <a:off x="2365576" y="4650501"/>
            <a:ext cx="1214446" cy="928694"/>
          </a:xfrm>
          <a:prstGeom prst="triangle">
            <a:avLst/>
          </a:prstGeom>
          <a:solidFill>
            <a:schemeClr val="tx2">
              <a:lumMod val="50000"/>
            </a:schemeClr>
          </a:solidFill>
          <a:ln>
            <a:noFill/>
          </a:ln>
          <a:effectLst>
            <a:outerShdw dist="457200" dir="8760000" sx="151000" sy="151000" kx="-800400" algn="bl" rotWithShape="0">
              <a:schemeClr val="tx2">
                <a:lumMod val="90000"/>
                <a:alpha val="5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Rectángulo"/>
          <p:cNvSpPr/>
          <p:nvPr/>
        </p:nvSpPr>
        <p:spPr>
          <a:xfrm>
            <a:off x="0" y="0"/>
            <a:ext cx="9358346" cy="7572404"/>
          </a:xfrm>
          <a:prstGeom prst="rect">
            <a:avLst/>
          </a:prstGeom>
          <a:gradFill flip="none" rotWithShape="1">
            <a:gsLst>
              <a:gs pos="0">
                <a:schemeClr val="tx2">
                  <a:lumMod val="50000"/>
                  <a:shade val="30000"/>
                  <a:satMod val="115000"/>
                </a:schemeClr>
              </a:gs>
              <a:gs pos="50000">
                <a:schemeClr val="tx2">
                  <a:lumMod val="50000"/>
                  <a:shade val="67500"/>
                  <a:satMod val="115000"/>
                </a:schemeClr>
              </a:gs>
              <a:gs pos="100000">
                <a:schemeClr val="tx2">
                  <a:lumMod val="50000"/>
                  <a:shade val="100000"/>
                  <a:satMod val="115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5"/>
                                        </p:tgtEl>
                                        <p:attrNameLst>
                                          <p:attrName>style.opacity</p:attrName>
                                        </p:attrNameLst>
                                      </p:cBhvr>
                                      <p:to>
                                        <p:strVal val="0"/>
                                      </p:to>
                                    </p:set>
                                    <p:animEffect filter="image" prLst="opacity: 0">
                                      <p:cBhvr rctx="IE">
                                        <p:cTn id="7" dur="indefinite"/>
                                        <p:tgtEl>
                                          <p:spTgt spid="25"/>
                                        </p:tgtEl>
                                      </p:cBhvr>
                                    </p:animEffect>
                                  </p:childTnLst>
                                </p:cTn>
                              </p:par>
                              <p:par>
                                <p:cTn id="8" presetID="2" presetClass="entr" presetSubtype="6"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3000" fill="hold"/>
                                        <p:tgtEl>
                                          <p:spTgt spid="5"/>
                                        </p:tgtEl>
                                        <p:attrNameLst>
                                          <p:attrName>ppt_x</p:attrName>
                                        </p:attrNameLst>
                                      </p:cBhvr>
                                      <p:tavLst>
                                        <p:tav tm="0">
                                          <p:val>
                                            <p:strVal val="1+#ppt_w/2"/>
                                          </p:val>
                                        </p:tav>
                                        <p:tav tm="100000">
                                          <p:val>
                                            <p:strVal val="#ppt_x"/>
                                          </p:val>
                                        </p:tav>
                                      </p:tavLst>
                                    </p:anim>
                                    <p:anim calcmode="lin" valueType="num">
                                      <p:cBhvr additive="base">
                                        <p:cTn id="11" dur="3000" fill="hold"/>
                                        <p:tgtEl>
                                          <p:spTgt spid="5"/>
                                        </p:tgtEl>
                                        <p:attrNameLst>
                                          <p:attrName>ppt_y</p:attrName>
                                        </p:attrNameLst>
                                      </p:cBhvr>
                                      <p:tavLst>
                                        <p:tav tm="0">
                                          <p:val>
                                            <p:strVal val="1+#ppt_h/2"/>
                                          </p:val>
                                        </p:tav>
                                        <p:tav tm="100000">
                                          <p:val>
                                            <p:strVal val="#ppt_y"/>
                                          </p:val>
                                        </p:tav>
                                      </p:tavLst>
                                    </p:anim>
                                  </p:childTnLst>
                                </p:cTn>
                              </p:par>
                              <p:par>
                                <p:cTn id="12" presetID="2" presetClass="entr" presetSubtype="12" fill="hold" grpId="0"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3000" fill="hold"/>
                                        <p:tgtEl>
                                          <p:spTgt spid="6"/>
                                        </p:tgtEl>
                                        <p:attrNameLst>
                                          <p:attrName>ppt_x</p:attrName>
                                        </p:attrNameLst>
                                      </p:cBhvr>
                                      <p:tavLst>
                                        <p:tav tm="0">
                                          <p:val>
                                            <p:strVal val="0-#ppt_w/2"/>
                                          </p:val>
                                        </p:tav>
                                        <p:tav tm="100000">
                                          <p:val>
                                            <p:strVal val="#ppt_x"/>
                                          </p:val>
                                        </p:tav>
                                      </p:tavLst>
                                    </p:anim>
                                    <p:anim calcmode="lin" valueType="num">
                                      <p:cBhvr additive="base">
                                        <p:cTn id="15" dur="3000" fill="hold"/>
                                        <p:tgtEl>
                                          <p:spTgt spid="6"/>
                                        </p:tgtEl>
                                        <p:attrNameLst>
                                          <p:attrName>ppt_y</p:attrName>
                                        </p:attrNameLst>
                                      </p:cBhvr>
                                      <p:tavLst>
                                        <p:tav tm="0">
                                          <p:val>
                                            <p:strVal val="1+#ppt_h/2"/>
                                          </p:val>
                                        </p:tav>
                                        <p:tav tm="100000">
                                          <p:val>
                                            <p:strVal val="#ppt_y"/>
                                          </p:val>
                                        </p:tav>
                                      </p:tavLst>
                                    </p:anim>
                                  </p:childTnLst>
                                </p:cTn>
                              </p:par>
                              <p:par>
                                <p:cTn id="16" presetID="2" presetClass="entr" presetSubtype="3"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3000" fill="hold"/>
                                        <p:tgtEl>
                                          <p:spTgt spid="7"/>
                                        </p:tgtEl>
                                        <p:attrNameLst>
                                          <p:attrName>ppt_x</p:attrName>
                                        </p:attrNameLst>
                                      </p:cBhvr>
                                      <p:tavLst>
                                        <p:tav tm="0">
                                          <p:val>
                                            <p:strVal val="1+#ppt_w/2"/>
                                          </p:val>
                                        </p:tav>
                                        <p:tav tm="100000">
                                          <p:val>
                                            <p:strVal val="#ppt_x"/>
                                          </p:val>
                                        </p:tav>
                                      </p:tavLst>
                                    </p:anim>
                                    <p:anim calcmode="lin" valueType="num">
                                      <p:cBhvr additive="base">
                                        <p:cTn id="19" dur="3000" fill="hold"/>
                                        <p:tgtEl>
                                          <p:spTgt spid="7"/>
                                        </p:tgtEl>
                                        <p:attrNameLst>
                                          <p:attrName>ppt_y</p:attrName>
                                        </p:attrNameLst>
                                      </p:cBhvr>
                                      <p:tavLst>
                                        <p:tav tm="0">
                                          <p:val>
                                            <p:strVal val="0-#ppt_h/2"/>
                                          </p:val>
                                        </p:tav>
                                        <p:tav tm="100000">
                                          <p:val>
                                            <p:strVal val="#ppt_y"/>
                                          </p:val>
                                        </p:tav>
                                      </p:tavLst>
                                    </p:anim>
                                  </p:childTnLst>
                                </p:cTn>
                              </p:par>
                              <p:par>
                                <p:cTn id="20" presetID="2" presetClass="entr" presetSubtype="9"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3000" fill="hold"/>
                                        <p:tgtEl>
                                          <p:spTgt spid="8"/>
                                        </p:tgtEl>
                                        <p:attrNameLst>
                                          <p:attrName>ppt_x</p:attrName>
                                        </p:attrNameLst>
                                      </p:cBhvr>
                                      <p:tavLst>
                                        <p:tav tm="0">
                                          <p:val>
                                            <p:strVal val="0-#ppt_w/2"/>
                                          </p:val>
                                        </p:tav>
                                        <p:tav tm="100000">
                                          <p:val>
                                            <p:strVal val="#ppt_x"/>
                                          </p:val>
                                        </p:tav>
                                      </p:tavLst>
                                    </p:anim>
                                    <p:anim calcmode="lin" valueType="num">
                                      <p:cBhvr additive="base">
                                        <p:cTn id="23" dur="3000" fill="hold"/>
                                        <p:tgtEl>
                                          <p:spTgt spid="8"/>
                                        </p:tgtEl>
                                        <p:attrNameLst>
                                          <p:attrName>ppt_y</p:attrName>
                                        </p:attrNameLst>
                                      </p:cBhvr>
                                      <p:tavLst>
                                        <p:tav tm="0">
                                          <p:val>
                                            <p:strVal val="0-#ppt_h/2"/>
                                          </p:val>
                                        </p:tav>
                                        <p:tav tm="100000">
                                          <p:val>
                                            <p:strVal val="#ppt_y"/>
                                          </p:val>
                                        </p:tav>
                                      </p:tavLst>
                                    </p:anim>
                                  </p:childTnLst>
                                </p:cTn>
                              </p:par>
                              <p:par>
                                <p:cTn id="24" presetID="2" presetClass="entr" presetSubtype="6" fill="hold" grpId="0" nodeType="with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additive="base">
                                        <p:cTn id="26" dur="3000" fill="hold"/>
                                        <p:tgtEl>
                                          <p:spTgt spid="9"/>
                                        </p:tgtEl>
                                        <p:attrNameLst>
                                          <p:attrName>ppt_x</p:attrName>
                                        </p:attrNameLst>
                                      </p:cBhvr>
                                      <p:tavLst>
                                        <p:tav tm="0">
                                          <p:val>
                                            <p:strVal val="1+#ppt_w/2"/>
                                          </p:val>
                                        </p:tav>
                                        <p:tav tm="100000">
                                          <p:val>
                                            <p:strVal val="#ppt_x"/>
                                          </p:val>
                                        </p:tav>
                                      </p:tavLst>
                                    </p:anim>
                                    <p:anim calcmode="lin" valueType="num">
                                      <p:cBhvr additive="base">
                                        <p:cTn id="27" dur="3000" fill="hold"/>
                                        <p:tgtEl>
                                          <p:spTgt spid="9"/>
                                        </p:tgtEl>
                                        <p:attrNameLst>
                                          <p:attrName>ppt_y</p:attrName>
                                        </p:attrNameLst>
                                      </p:cBhvr>
                                      <p:tavLst>
                                        <p:tav tm="0">
                                          <p:val>
                                            <p:strVal val="1+#ppt_h/2"/>
                                          </p:val>
                                        </p:tav>
                                        <p:tav tm="100000">
                                          <p:val>
                                            <p:strVal val="#ppt_y"/>
                                          </p:val>
                                        </p:tav>
                                      </p:tavLst>
                                    </p:anim>
                                  </p:childTnLst>
                                </p:cTn>
                              </p:par>
                              <p:par>
                                <p:cTn id="28" presetID="2" presetClass="entr" presetSubtype="12" fill="hold" grpId="0" nodeType="with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additive="base">
                                        <p:cTn id="30" dur="3000" fill="hold"/>
                                        <p:tgtEl>
                                          <p:spTgt spid="10"/>
                                        </p:tgtEl>
                                        <p:attrNameLst>
                                          <p:attrName>ppt_x</p:attrName>
                                        </p:attrNameLst>
                                      </p:cBhvr>
                                      <p:tavLst>
                                        <p:tav tm="0">
                                          <p:val>
                                            <p:strVal val="0-#ppt_w/2"/>
                                          </p:val>
                                        </p:tav>
                                        <p:tav tm="100000">
                                          <p:val>
                                            <p:strVal val="#ppt_x"/>
                                          </p:val>
                                        </p:tav>
                                      </p:tavLst>
                                    </p:anim>
                                    <p:anim calcmode="lin" valueType="num">
                                      <p:cBhvr additive="base">
                                        <p:cTn id="31" dur="3000" fill="hold"/>
                                        <p:tgtEl>
                                          <p:spTgt spid="10"/>
                                        </p:tgtEl>
                                        <p:attrNameLst>
                                          <p:attrName>ppt_y</p:attrName>
                                        </p:attrNameLst>
                                      </p:cBhvr>
                                      <p:tavLst>
                                        <p:tav tm="0">
                                          <p:val>
                                            <p:strVal val="1+#ppt_h/2"/>
                                          </p:val>
                                        </p:tav>
                                        <p:tav tm="100000">
                                          <p:val>
                                            <p:strVal val="#ppt_y"/>
                                          </p:val>
                                        </p:tav>
                                      </p:tavLst>
                                    </p:anim>
                                  </p:childTnLst>
                                </p:cTn>
                              </p:par>
                              <p:par>
                                <p:cTn id="32" presetID="2" presetClass="entr" presetSubtype="9" fill="hold" grpId="0" nodeType="withEffect">
                                  <p:stCondLst>
                                    <p:cond delay="0"/>
                                  </p:stCondLst>
                                  <p:childTnLst>
                                    <p:set>
                                      <p:cBhvr>
                                        <p:cTn id="33" dur="1" fill="hold">
                                          <p:stCondLst>
                                            <p:cond delay="0"/>
                                          </p:stCondLst>
                                        </p:cTn>
                                        <p:tgtEl>
                                          <p:spTgt spid="11"/>
                                        </p:tgtEl>
                                        <p:attrNameLst>
                                          <p:attrName>style.visibility</p:attrName>
                                        </p:attrNameLst>
                                      </p:cBhvr>
                                      <p:to>
                                        <p:strVal val="visible"/>
                                      </p:to>
                                    </p:set>
                                    <p:anim calcmode="lin" valueType="num">
                                      <p:cBhvr additive="base">
                                        <p:cTn id="34" dur="3000" fill="hold"/>
                                        <p:tgtEl>
                                          <p:spTgt spid="11"/>
                                        </p:tgtEl>
                                        <p:attrNameLst>
                                          <p:attrName>ppt_x</p:attrName>
                                        </p:attrNameLst>
                                      </p:cBhvr>
                                      <p:tavLst>
                                        <p:tav tm="0">
                                          <p:val>
                                            <p:strVal val="0-#ppt_w/2"/>
                                          </p:val>
                                        </p:tav>
                                        <p:tav tm="100000">
                                          <p:val>
                                            <p:strVal val="#ppt_x"/>
                                          </p:val>
                                        </p:tav>
                                      </p:tavLst>
                                    </p:anim>
                                    <p:anim calcmode="lin" valueType="num">
                                      <p:cBhvr additive="base">
                                        <p:cTn id="35" dur="3000" fill="hold"/>
                                        <p:tgtEl>
                                          <p:spTgt spid="11"/>
                                        </p:tgtEl>
                                        <p:attrNameLst>
                                          <p:attrName>ppt_y</p:attrName>
                                        </p:attrNameLst>
                                      </p:cBhvr>
                                      <p:tavLst>
                                        <p:tav tm="0">
                                          <p:val>
                                            <p:strVal val="0-#ppt_h/2"/>
                                          </p:val>
                                        </p:tav>
                                        <p:tav tm="100000">
                                          <p:val>
                                            <p:strVal val="#ppt_y"/>
                                          </p:val>
                                        </p:tav>
                                      </p:tavLst>
                                    </p:anim>
                                  </p:childTnLst>
                                </p:cTn>
                              </p:par>
                              <p:par>
                                <p:cTn id="36" presetID="2" presetClass="entr" presetSubtype="3" fill="hold" grpId="0" nodeType="withEffect">
                                  <p:stCondLst>
                                    <p:cond delay="0"/>
                                  </p:stCondLst>
                                  <p:childTnLst>
                                    <p:set>
                                      <p:cBhvr>
                                        <p:cTn id="37" dur="1" fill="hold">
                                          <p:stCondLst>
                                            <p:cond delay="0"/>
                                          </p:stCondLst>
                                        </p:cTn>
                                        <p:tgtEl>
                                          <p:spTgt spid="12"/>
                                        </p:tgtEl>
                                        <p:attrNameLst>
                                          <p:attrName>style.visibility</p:attrName>
                                        </p:attrNameLst>
                                      </p:cBhvr>
                                      <p:to>
                                        <p:strVal val="visible"/>
                                      </p:to>
                                    </p:set>
                                    <p:anim calcmode="lin" valueType="num">
                                      <p:cBhvr additive="base">
                                        <p:cTn id="38" dur="3000" fill="hold"/>
                                        <p:tgtEl>
                                          <p:spTgt spid="12"/>
                                        </p:tgtEl>
                                        <p:attrNameLst>
                                          <p:attrName>ppt_x</p:attrName>
                                        </p:attrNameLst>
                                      </p:cBhvr>
                                      <p:tavLst>
                                        <p:tav tm="0">
                                          <p:val>
                                            <p:strVal val="1+#ppt_w/2"/>
                                          </p:val>
                                        </p:tav>
                                        <p:tav tm="100000">
                                          <p:val>
                                            <p:strVal val="#ppt_x"/>
                                          </p:val>
                                        </p:tav>
                                      </p:tavLst>
                                    </p:anim>
                                    <p:anim calcmode="lin" valueType="num">
                                      <p:cBhvr additive="base">
                                        <p:cTn id="39" dur="3000" fill="hold"/>
                                        <p:tgtEl>
                                          <p:spTgt spid="12"/>
                                        </p:tgtEl>
                                        <p:attrNameLst>
                                          <p:attrName>ppt_y</p:attrName>
                                        </p:attrNameLst>
                                      </p:cBhvr>
                                      <p:tavLst>
                                        <p:tav tm="0">
                                          <p:val>
                                            <p:strVal val="0-#ppt_h/2"/>
                                          </p:val>
                                        </p:tav>
                                        <p:tav tm="100000">
                                          <p:val>
                                            <p:strVal val="#ppt_y"/>
                                          </p:val>
                                        </p:tav>
                                      </p:tavLst>
                                    </p:anim>
                                  </p:childTnLst>
                                </p:cTn>
                              </p:par>
                              <p:par>
                                <p:cTn id="40" presetID="2" presetClass="entr" presetSubtype="6" fill="hold" grpId="0" nodeType="withEffect">
                                  <p:stCondLst>
                                    <p:cond delay="0"/>
                                  </p:stCondLst>
                                  <p:childTnLst>
                                    <p:set>
                                      <p:cBhvr>
                                        <p:cTn id="41" dur="1" fill="hold">
                                          <p:stCondLst>
                                            <p:cond delay="0"/>
                                          </p:stCondLst>
                                        </p:cTn>
                                        <p:tgtEl>
                                          <p:spTgt spid="13"/>
                                        </p:tgtEl>
                                        <p:attrNameLst>
                                          <p:attrName>style.visibility</p:attrName>
                                        </p:attrNameLst>
                                      </p:cBhvr>
                                      <p:to>
                                        <p:strVal val="visible"/>
                                      </p:to>
                                    </p:set>
                                    <p:anim calcmode="lin" valueType="num">
                                      <p:cBhvr additive="base">
                                        <p:cTn id="42" dur="3000" fill="hold"/>
                                        <p:tgtEl>
                                          <p:spTgt spid="13"/>
                                        </p:tgtEl>
                                        <p:attrNameLst>
                                          <p:attrName>ppt_x</p:attrName>
                                        </p:attrNameLst>
                                      </p:cBhvr>
                                      <p:tavLst>
                                        <p:tav tm="0">
                                          <p:val>
                                            <p:strVal val="1+#ppt_w/2"/>
                                          </p:val>
                                        </p:tav>
                                        <p:tav tm="100000">
                                          <p:val>
                                            <p:strVal val="#ppt_x"/>
                                          </p:val>
                                        </p:tav>
                                      </p:tavLst>
                                    </p:anim>
                                    <p:anim calcmode="lin" valueType="num">
                                      <p:cBhvr additive="base">
                                        <p:cTn id="43" dur="3000" fill="hold"/>
                                        <p:tgtEl>
                                          <p:spTgt spid="13"/>
                                        </p:tgtEl>
                                        <p:attrNameLst>
                                          <p:attrName>ppt_y</p:attrName>
                                        </p:attrNameLst>
                                      </p:cBhvr>
                                      <p:tavLst>
                                        <p:tav tm="0">
                                          <p:val>
                                            <p:strVal val="1+#ppt_h/2"/>
                                          </p:val>
                                        </p:tav>
                                        <p:tav tm="100000">
                                          <p:val>
                                            <p:strVal val="#ppt_y"/>
                                          </p:val>
                                        </p:tav>
                                      </p:tavLst>
                                    </p:anim>
                                  </p:childTnLst>
                                </p:cTn>
                              </p:par>
                              <p:par>
                                <p:cTn id="44" presetID="2" presetClass="entr" presetSubtype="12" fill="hold" grpId="0" nodeType="withEffect">
                                  <p:stCondLst>
                                    <p:cond delay="0"/>
                                  </p:stCondLst>
                                  <p:childTnLst>
                                    <p:set>
                                      <p:cBhvr>
                                        <p:cTn id="45" dur="1" fill="hold">
                                          <p:stCondLst>
                                            <p:cond delay="0"/>
                                          </p:stCondLst>
                                        </p:cTn>
                                        <p:tgtEl>
                                          <p:spTgt spid="14"/>
                                        </p:tgtEl>
                                        <p:attrNameLst>
                                          <p:attrName>style.visibility</p:attrName>
                                        </p:attrNameLst>
                                      </p:cBhvr>
                                      <p:to>
                                        <p:strVal val="visible"/>
                                      </p:to>
                                    </p:set>
                                    <p:anim calcmode="lin" valueType="num">
                                      <p:cBhvr additive="base">
                                        <p:cTn id="46" dur="3000" fill="hold"/>
                                        <p:tgtEl>
                                          <p:spTgt spid="14"/>
                                        </p:tgtEl>
                                        <p:attrNameLst>
                                          <p:attrName>ppt_x</p:attrName>
                                        </p:attrNameLst>
                                      </p:cBhvr>
                                      <p:tavLst>
                                        <p:tav tm="0">
                                          <p:val>
                                            <p:strVal val="0-#ppt_w/2"/>
                                          </p:val>
                                        </p:tav>
                                        <p:tav tm="100000">
                                          <p:val>
                                            <p:strVal val="#ppt_x"/>
                                          </p:val>
                                        </p:tav>
                                      </p:tavLst>
                                    </p:anim>
                                    <p:anim calcmode="lin" valueType="num">
                                      <p:cBhvr additive="base">
                                        <p:cTn id="47" dur="3000" fill="hold"/>
                                        <p:tgtEl>
                                          <p:spTgt spid="14"/>
                                        </p:tgtEl>
                                        <p:attrNameLst>
                                          <p:attrName>ppt_y</p:attrName>
                                        </p:attrNameLst>
                                      </p:cBhvr>
                                      <p:tavLst>
                                        <p:tav tm="0">
                                          <p:val>
                                            <p:strVal val="1+#ppt_h/2"/>
                                          </p:val>
                                        </p:tav>
                                        <p:tav tm="100000">
                                          <p:val>
                                            <p:strVal val="#ppt_y"/>
                                          </p:val>
                                        </p:tav>
                                      </p:tavLst>
                                    </p:anim>
                                  </p:childTnLst>
                                </p:cTn>
                              </p:par>
                              <p:par>
                                <p:cTn id="48" presetID="2" presetClass="entr" presetSubtype="9" fill="hold" grpId="0" nodeType="withEffect">
                                  <p:stCondLst>
                                    <p:cond delay="0"/>
                                  </p:stCondLst>
                                  <p:childTnLst>
                                    <p:set>
                                      <p:cBhvr>
                                        <p:cTn id="49" dur="1" fill="hold">
                                          <p:stCondLst>
                                            <p:cond delay="0"/>
                                          </p:stCondLst>
                                        </p:cTn>
                                        <p:tgtEl>
                                          <p:spTgt spid="15"/>
                                        </p:tgtEl>
                                        <p:attrNameLst>
                                          <p:attrName>style.visibility</p:attrName>
                                        </p:attrNameLst>
                                      </p:cBhvr>
                                      <p:to>
                                        <p:strVal val="visible"/>
                                      </p:to>
                                    </p:set>
                                    <p:anim calcmode="lin" valueType="num">
                                      <p:cBhvr additive="base">
                                        <p:cTn id="50" dur="3000" fill="hold"/>
                                        <p:tgtEl>
                                          <p:spTgt spid="15"/>
                                        </p:tgtEl>
                                        <p:attrNameLst>
                                          <p:attrName>ppt_x</p:attrName>
                                        </p:attrNameLst>
                                      </p:cBhvr>
                                      <p:tavLst>
                                        <p:tav tm="0">
                                          <p:val>
                                            <p:strVal val="0-#ppt_w/2"/>
                                          </p:val>
                                        </p:tav>
                                        <p:tav tm="100000">
                                          <p:val>
                                            <p:strVal val="#ppt_x"/>
                                          </p:val>
                                        </p:tav>
                                      </p:tavLst>
                                    </p:anim>
                                    <p:anim calcmode="lin" valueType="num">
                                      <p:cBhvr additive="base">
                                        <p:cTn id="51" dur="3000" fill="hold"/>
                                        <p:tgtEl>
                                          <p:spTgt spid="15"/>
                                        </p:tgtEl>
                                        <p:attrNameLst>
                                          <p:attrName>ppt_y</p:attrName>
                                        </p:attrNameLst>
                                      </p:cBhvr>
                                      <p:tavLst>
                                        <p:tav tm="0">
                                          <p:val>
                                            <p:strVal val="0-#ppt_h/2"/>
                                          </p:val>
                                        </p:tav>
                                        <p:tav tm="100000">
                                          <p:val>
                                            <p:strVal val="#ppt_y"/>
                                          </p:val>
                                        </p:tav>
                                      </p:tavLst>
                                    </p:anim>
                                  </p:childTnLst>
                                </p:cTn>
                              </p:par>
                              <p:par>
                                <p:cTn id="52" presetID="2" presetClass="entr" presetSubtype="3" fill="hold" grpId="0" nodeType="withEffect">
                                  <p:stCondLst>
                                    <p:cond delay="0"/>
                                  </p:stCondLst>
                                  <p:childTnLst>
                                    <p:set>
                                      <p:cBhvr>
                                        <p:cTn id="53" dur="1" fill="hold">
                                          <p:stCondLst>
                                            <p:cond delay="0"/>
                                          </p:stCondLst>
                                        </p:cTn>
                                        <p:tgtEl>
                                          <p:spTgt spid="16"/>
                                        </p:tgtEl>
                                        <p:attrNameLst>
                                          <p:attrName>style.visibility</p:attrName>
                                        </p:attrNameLst>
                                      </p:cBhvr>
                                      <p:to>
                                        <p:strVal val="visible"/>
                                      </p:to>
                                    </p:set>
                                    <p:anim calcmode="lin" valueType="num">
                                      <p:cBhvr additive="base">
                                        <p:cTn id="54" dur="3000" fill="hold"/>
                                        <p:tgtEl>
                                          <p:spTgt spid="16"/>
                                        </p:tgtEl>
                                        <p:attrNameLst>
                                          <p:attrName>ppt_x</p:attrName>
                                        </p:attrNameLst>
                                      </p:cBhvr>
                                      <p:tavLst>
                                        <p:tav tm="0">
                                          <p:val>
                                            <p:strVal val="1+#ppt_w/2"/>
                                          </p:val>
                                        </p:tav>
                                        <p:tav tm="100000">
                                          <p:val>
                                            <p:strVal val="#ppt_x"/>
                                          </p:val>
                                        </p:tav>
                                      </p:tavLst>
                                    </p:anim>
                                    <p:anim calcmode="lin" valueType="num">
                                      <p:cBhvr additive="base">
                                        <p:cTn id="55" dur="3000" fill="hold"/>
                                        <p:tgtEl>
                                          <p:spTgt spid="16"/>
                                        </p:tgtEl>
                                        <p:attrNameLst>
                                          <p:attrName>ppt_y</p:attrName>
                                        </p:attrNameLst>
                                      </p:cBhvr>
                                      <p:tavLst>
                                        <p:tav tm="0">
                                          <p:val>
                                            <p:strVal val="0-#ppt_h/2"/>
                                          </p:val>
                                        </p:tav>
                                        <p:tav tm="100000">
                                          <p:val>
                                            <p:strVal val="#ppt_y"/>
                                          </p:val>
                                        </p:tav>
                                      </p:tavLst>
                                    </p:anim>
                                  </p:childTnLst>
                                </p:cTn>
                              </p:par>
                              <p:par>
                                <p:cTn id="56" presetID="2" presetClass="entr" presetSubtype="6" fill="hold" grpId="0" nodeType="withEffect">
                                  <p:stCondLst>
                                    <p:cond delay="0"/>
                                  </p:stCondLst>
                                  <p:childTnLst>
                                    <p:set>
                                      <p:cBhvr>
                                        <p:cTn id="57" dur="1" fill="hold">
                                          <p:stCondLst>
                                            <p:cond delay="0"/>
                                          </p:stCondLst>
                                        </p:cTn>
                                        <p:tgtEl>
                                          <p:spTgt spid="17"/>
                                        </p:tgtEl>
                                        <p:attrNameLst>
                                          <p:attrName>style.visibility</p:attrName>
                                        </p:attrNameLst>
                                      </p:cBhvr>
                                      <p:to>
                                        <p:strVal val="visible"/>
                                      </p:to>
                                    </p:set>
                                    <p:anim calcmode="lin" valueType="num">
                                      <p:cBhvr additive="base">
                                        <p:cTn id="58" dur="3000" fill="hold"/>
                                        <p:tgtEl>
                                          <p:spTgt spid="17"/>
                                        </p:tgtEl>
                                        <p:attrNameLst>
                                          <p:attrName>ppt_x</p:attrName>
                                        </p:attrNameLst>
                                      </p:cBhvr>
                                      <p:tavLst>
                                        <p:tav tm="0">
                                          <p:val>
                                            <p:strVal val="1+#ppt_w/2"/>
                                          </p:val>
                                        </p:tav>
                                        <p:tav tm="100000">
                                          <p:val>
                                            <p:strVal val="#ppt_x"/>
                                          </p:val>
                                        </p:tav>
                                      </p:tavLst>
                                    </p:anim>
                                    <p:anim calcmode="lin" valueType="num">
                                      <p:cBhvr additive="base">
                                        <p:cTn id="59" dur="3000" fill="hold"/>
                                        <p:tgtEl>
                                          <p:spTgt spid="17"/>
                                        </p:tgtEl>
                                        <p:attrNameLst>
                                          <p:attrName>ppt_y</p:attrName>
                                        </p:attrNameLst>
                                      </p:cBhvr>
                                      <p:tavLst>
                                        <p:tav tm="0">
                                          <p:val>
                                            <p:strVal val="1+#ppt_h/2"/>
                                          </p:val>
                                        </p:tav>
                                        <p:tav tm="100000">
                                          <p:val>
                                            <p:strVal val="#ppt_y"/>
                                          </p:val>
                                        </p:tav>
                                      </p:tavLst>
                                    </p:anim>
                                  </p:childTnLst>
                                </p:cTn>
                              </p:par>
                              <p:par>
                                <p:cTn id="60" presetID="2" presetClass="entr" presetSubtype="12" fill="hold" grpId="0" nodeType="withEffect">
                                  <p:stCondLst>
                                    <p:cond delay="0"/>
                                  </p:stCondLst>
                                  <p:childTnLst>
                                    <p:set>
                                      <p:cBhvr>
                                        <p:cTn id="61" dur="1" fill="hold">
                                          <p:stCondLst>
                                            <p:cond delay="0"/>
                                          </p:stCondLst>
                                        </p:cTn>
                                        <p:tgtEl>
                                          <p:spTgt spid="18"/>
                                        </p:tgtEl>
                                        <p:attrNameLst>
                                          <p:attrName>style.visibility</p:attrName>
                                        </p:attrNameLst>
                                      </p:cBhvr>
                                      <p:to>
                                        <p:strVal val="visible"/>
                                      </p:to>
                                    </p:set>
                                    <p:anim calcmode="lin" valueType="num">
                                      <p:cBhvr additive="base">
                                        <p:cTn id="62" dur="3000" fill="hold"/>
                                        <p:tgtEl>
                                          <p:spTgt spid="18"/>
                                        </p:tgtEl>
                                        <p:attrNameLst>
                                          <p:attrName>ppt_x</p:attrName>
                                        </p:attrNameLst>
                                      </p:cBhvr>
                                      <p:tavLst>
                                        <p:tav tm="0">
                                          <p:val>
                                            <p:strVal val="0-#ppt_w/2"/>
                                          </p:val>
                                        </p:tav>
                                        <p:tav tm="100000">
                                          <p:val>
                                            <p:strVal val="#ppt_x"/>
                                          </p:val>
                                        </p:tav>
                                      </p:tavLst>
                                    </p:anim>
                                    <p:anim calcmode="lin" valueType="num">
                                      <p:cBhvr additive="base">
                                        <p:cTn id="63" dur="3000" fill="hold"/>
                                        <p:tgtEl>
                                          <p:spTgt spid="18"/>
                                        </p:tgtEl>
                                        <p:attrNameLst>
                                          <p:attrName>ppt_y</p:attrName>
                                        </p:attrNameLst>
                                      </p:cBhvr>
                                      <p:tavLst>
                                        <p:tav tm="0">
                                          <p:val>
                                            <p:strVal val="1+#ppt_h/2"/>
                                          </p:val>
                                        </p:tav>
                                        <p:tav tm="100000">
                                          <p:val>
                                            <p:strVal val="#ppt_y"/>
                                          </p:val>
                                        </p:tav>
                                      </p:tavLst>
                                    </p:anim>
                                  </p:childTnLst>
                                </p:cTn>
                              </p:par>
                              <p:par>
                                <p:cTn id="64" presetID="2" presetClass="entr" presetSubtype="9" fill="hold" grpId="0" nodeType="withEffect">
                                  <p:stCondLst>
                                    <p:cond delay="0"/>
                                  </p:stCondLst>
                                  <p:childTnLst>
                                    <p:set>
                                      <p:cBhvr>
                                        <p:cTn id="65" dur="1" fill="hold">
                                          <p:stCondLst>
                                            <p:cond delay="0"/>
                                          </p:stCondLst>
                                        </p:cTn>
                                        <p:tgtEl>
                                          <p:spTgt spid="19"/>
                                        </p:tgtEl>
                                        <p:attrNameLst>
                                          <p:attrName>style.visibility</p:attrName>
                                        </p:attrNameLst>
                                      </p:cBhvr>
                                      <p:to>
                                        <p:strVal val="visible"/>
                                      </p:to>
                                    </p:set>
                                    <p:anim calcmode="lin" valueType="num">
                                      <p:cBhvr additive="base">
                                        <p:cTn id="66" dur="3000" fill="hold"/>
                                        <p:tgtEl>
                                          <p:spTgt spid="19"/>
                                        </p:tgtEl>
                                        <p:attrNameLst>
                                          <p:attrName>ppt_x</p:attrName>
                                        </p:attrNameLst>
                                      </p:cBhvr>
                                      <p:tavLst>
                                        <p:tav tm="0">
                                          <p:val>
                                            <p:strVal val="0-#ppt_w/2"/>
                                          </p:val>
                                        </p:tav>
                                        <p:tav tm="100000">
                                          <p:val>
                                            <p:strVal val="#ppt_x"/>
                                          </p:val>
                                        </p:tav>
                                      </p:tavLst>
                                    </p:anim>
                                    <p:anim calcmode="lin" valueType="num">
                                      <p:cBhvr additive="base">
                                        <p:cTn id="67" dur="3000" fill="hold"/>
                                        <p:tgtEl>
                                          <p:spTgt spid="19"/>
                                        </p:tgtEl>
                                        <p:attrNameLst>
                                          <p:attrName>ppt_y</p:attrName>
                                        </p:attrNameLst>
                                      </p:cBhvr>
                                      <p:tavLst>
                                        <p:tav tm="0">
                                          <p:val>
                                            <p:strVal val="0-#ppt_h/2"/>
                                          </p:val>
                                        </p:tav>
                                        <p:tav tm="100000">
                                          <p:val>
                                            <p:strVal val="#ppt_y"/>
                                          </p:val>
                                        </p:tav>
                                      </p:tavLst>
                                    </p:anim>
                                  </p:childTnLst>
                                </p:cTn>
                              </p:par>
                              <p:par>
                                <p:cTn id="68" presetID="2" presetClass="entr" presetSubtype="3" fill="hold" grpId="0" nodeType="withEffect">
                                  <p:stCondLst>
                                    <p:cond delay="0"/>
                                  </p:stCondLst>
                                  <p:childTnLst>
                                    <p:set>
                                      <p:cBhvr>
                                        <p:cTn id="69" dur="1" fill="hold">
                                          <p:stCondLst>
                                            <p:cond delay="0"/>
                                          </p:stCondLst>
                                        </p:cTn>
                                        <p:tgtEl>
                                          <p:spTgt spid="20"/>
                                        </p:tgtEl>
                                        <p:attrNameLst>
                                          <p:attrName>style.visibility</p:attrName>
                                        </p:attrNameLst>
                                      </p:cBhvr>
                                      <p:to>
                                        <p:strVal val="visible"/>
                                      </p:to>
                                    </p:set>
                                    <p:anim calcmode="lin" valueType="num">
                                      <p:cBhvr additive="base">
                                        <p:cTn id="70" dur="3000" fill="hold"/>
                                        <p:tgtEl>
                                          <p:spTgt spid="20"/>
                                        </p:tgtEl>
                                        <p:attrNameLst>
                                          <p:attrName>ppt_x</p:attrName>
                                        </p:attrNameLst>
                                      </p:cBhvr>
                                      <p:tavLst>
                                        <p:tav tm="0">
                                          <p:val>
                                            <p:strVal val="1+#ppt_w/2"/>
                                          </p:val>
                                        </p:tav>
                                        <p:tav tm="100000">
                                          <p:val>
                                            <p:strVal val="#ppt_x"/>
                                          </p:val>
                                        </p:tav>
                                      </p:tavLst>
                                    </p:anim>
                                    <p:anim calcmode="lin" valueType="num">
                                      <p:cBhvr additive="base">
                                        <p:cTn id="71" dur="3000" fill="hold"/>
                                        <p:tgtEl>
                                          <p:spTgt spid="20"/>
                                        </p:tgtEl>
                                        <p:attrNameLst>
                                          <p:attrName>ppt_y</p:attrName>
                                        </p:attrNameLst>
                                      </p:cBhvr>
                                      <p:tavLst>
                                        <p:tav tm="0">
                                          <p:val>
                                            <p:strVal val="0-#ppt_h/2"/>
                                          </p:val>
                                        </p:tav>
                                        <p:tav tm="100000">
                                          <p:val>
                                            <p:strVal val="#ppt_y"/>
                                          </p:val>
                                        </p:tav>
                                      </p:tavLst>
                                    </p:anim>
                                  </p:childTnLst>
                                </p:cTn>
                              </p:par>
                              <p:par>
                                <p:cTn id="72" presetID="2" presetClass="entr" presetSubtype="6" fill="hold" grpId="0" nodeType="withEffect">
                                  <p:stCondLst>
                                    <p:cond delay="0"/>
                                  </p:stCondLst>
                                  <p:childTnLst>
                                    <p:set>
                                      <p:cBhvr>
                                        <p:cTn id="73" dur="1" fill="hold">
                                          <p:stCondLst>
                                            <p:cond delay="0"/>
                                          </p:stCondLst>
                                        </p:cTn>
                                        <p:tgtEl>
                                          <p:spTgt spid="21"/>
                                        </p:tgtEl>
                                        <p:attrNameLst>
                                          <p:attrName>style.visibility</p:attrName>
                                        </p:attrNameLst>
                                      </p:cBhvr>
                                      <p:to>
                                        <p:strVal val="visible"/>
                                      </p:to>
                                    </p:set>
                                    <p:anim calcmode="lin" valueType="num">
                                      <p:cBhvr additive="base">
                                        <p:cTn id="74" dur="3000" fill="hold"/>
                                        <p:tgtEl>
                                          <p:spTgt spid="21"/>
                                        </p:tgtEl>
                                        <p:attrNameLst>
                                          <p:attrName>ppt_x</p:attrName>
                                        </p:attrNameLst>
                                      </p:cBhvr>
                                      <p:tavLst>
                                        <p:tav tm="0">
                                          <p:val>
                                            <p:strVal val="1+#ppt_w/2"/>
                                          </p:val>
                                        </p:tav>
                                        <p:tav tm="100000">
                                          <p:val>
                                            <p:strVal val="#ppt_x"/>
                                          </p:val>
                                        </p:tav>
                                      </p:tavLst>
                                    </p:anim>
                                    <p:anim calcmode="lin" valueType="num">
                                      <p:cBhvr additive="base">
                                        <p:cTn id="75" dur="3000" fill="hold"/>
                                        <p:tgtEl>
                                          <p:spTgt spid="21"/>
                                        </p:tgtEl>
                                        <p:attrNameLst>
                                          <p:attrName>ppt_y</p:attrName>
                                        </p:attrNameLst>
                                      </p:cBhvr>
                                      <p:tavLst>
                                        <p:tav tm="0">
                                          <p:val>
                                            <p:strVal val="1+#ppt_h/2"/>
                                          </p:val>
                                        </p:tav>
                                        <p:tav tm="100000">
                                          <p:val>
                                            <p:strVal val="#ppt_y"/>
                                          </p:val>
                                        </p:tav>
                                      </p:tavLst>
                                    </p:anim>
                                  </p:childTnLst>
                                </p:cTn>
                              </p:par>
                              <p:par>
                                <p:cTn id="76" presetID="2" presetClass="entr" presetSubtype="12" fill="hold" grpId="0" nodeType="withEffect">
                                  <p:stCondLst>
                                    <p:cond delay="0"/>
                                  </p:stCondLst>
                                  <p:childTnLst>
                                    <p:set>
                                      <p:cBhvr>
                                        <p:cTn id="77" dur="1" fill="hold">
                                          <p:stCondLst>
                                            <p:cond delay="0"/>
                                          </p:stCondLst>
                                        </p:cTn>
                                        <p:tgtEl>
                                          <p:spTgt spid="22"/>
                                        </p:tgtEl>
                                        <p:attrNameLst>
                                          <p:attrName>style.visibility</p:attrName>
                                        </p:attrNameLst>
                                      </p:cBhvr>
                                      <p:to>
                                        <p:strVal val="visible"/>
                                      </p:to>
                                    </p:set>
                                    <p:anim calcmode="lin" valueType="num">
                                      <p:cBhvr additive="base">
                                        <p:cTn id="78" dur="3000" fill="hold"/>
                                        <p:tgtEl>
                                          <p:spTgt spid="22"/>
                                        </p:tgtEl>
                                        <p:attrNameLst>
                                          <p:attrName>ppt_x</p:attrName>
                                        </p:attrNameLst>
                                      </p:cBhvr>
                                      <p:tavLst>
                                        <p:tav tm="0">
                                          <p:val>
                                            <p:strVal val="0-#ppt_w/2"/>
                                          </p:val>
                                        </p:tav>
                                        <p:tav tm="100000">
                                          <p:val>
                                            <p:strVal val="#ppt_x"/>
                                          </p:val>
                                        </p:tav>
                                      </p:tavLst>
                                    </p:anim>
                                    <p:anim calcmode="lin" valueType="num">
                                      <p:cBhvr additive="base">
                                        <p:cTn id="79" dur="3000" fill="hold"/>
                                        <p:tgtEl>
                                          <p:spTgt spid="22"/>
                                        </p:tgtEl>
                                        <p:attrNameLst>
                                          <p:attrName>ppt_y</p:attrName>
                                        </p:attrNameLst>
                                      </p:cBhvr>
                                      <p:tavLst>
                                        <p:tav tm="0">
                                          <p:val>
                                            <p:strVal val="1+#ppt_h/2"/>
                                          </p:val>
                                        </p:tav>
                                        <p:tav tm="100000">
                                          <p:val>
                                            <p:strVal val="#ppt_y"/>
                                          </p:val>
                                        </p:tav>
                                      </p:tavLst>
                                    </p:anim>
                                  </p:childTnLst>
                                </p:cTn>
                              </p:par>
                              <p:par>
                                <p:cTn id="80" presetID="2" presetClass="entr" presetSubtype="9" fill="hold" grpId="0" nodeType="withEffect">
                                  <p:stCondLst>
                                    <p:cond delay="0"/>
                                  </p:stCondLst>
                                  <p:childTnLst>
                                    <p:set>
                                      <p:cBhvr>
                                        <p:cTn id="81" dur="1" fill="hold">
                                          <p:stCondLst>
                                            <p:cond delay="0"/>
                                          </p:stCondLst>
                                        </p:cTn>
                                        <p:tgtEl>
                                          <p:spTgt spid="23"/>
                                        </p:tgtEl>
                                        <p:attrNameLst>
                                          <p:attrName>style.visibility</p:attrName>
                                        </p:attrNameLst>
                                      </p:cBhvr>
                                      <p:to>
                                        <p:strVal val="visible"/>
                                      </p:to>
                                    </p:set>
                                    <p:anim calcmode="lin" valueType="num">
                                      <p:cBhvr additive="base">
                                        <p:cTn id="82" dur="3000" fill="hold"/>
                                        <p:tgtEl>
                                          <p:spTgt spid="23"/>
                                        </p:tgtEl>
                                        <p:attrNameLst>
                                          <p:attrName>ppt_x</p:attrName>
                                        </p:attrNameLst>
                                      </p:cBhvr>
                                      <p:tavLst>
                                        <p:tav tm="0">
                                          <p:val>
                                            <p:strVal val="0-#ppt_w/2"/>
                                          </p:val>
                                        </p:tav>
                                        <p:tav tm="100000">
                                          <p:val>
                                            <p:strVal val="#ppt_x"/>
                                          </p:val>
                                        </p:tav>
                                      </p:tavLst>
                                    </p:anim>
                                    <p:anim calcmode="lin" valueType="num">
                                      <p:cBhvr additive="base">
                                        <p:cTn id="83" dur="3000" fill="hold"/>
                                        <p:tgtEl>
                                          <p:spTgt spid="23"/>
                                        </p:tgtEl>
                                        <p:attrNameLst>
                                          <p:attrName>ppt_y</p:attrName>
                                        </p:attrNameLst>
                                      </p:cBhvr>
                                      <p:tavLst>
                                        <p:tav tm="0">
                                          <p:val>
                                            <p:strVal val="0-#ppt_h/2"/>
                                          </p:val>
                                        </p:tav>
                                        <p:tav tm="100000">
                                          <p:val>
                                            <p:strVal val="#ppt_y"/>
                                          </p:val>
                                        </p:tav>
                                      </p:tavLst>
                                    </p:anim>
                                  </p:childTnLst>
                                </p:cTn>
                              </p:par>
                              <p:par>
                                <p:cTn id="84" presetID="2" presetClass="entr" presetSubtype="3" fill="hold" grpId="0" nodeType="withEffect">
                                  <p:stCondLst>
                                    <p:cond delay="0"/>
                                  </p:stCondLst>
                                  <p:childTnLst>
                                    <p:set>
                                      <p:cBhvr>
                                        <p:cTn id="85" dur="1" fill="hold">
                                          <p:stCondLst>
                                            <p:cond delay="0"/>
                                          </p:stCondLst>
                                        </p:cTn>
                                        <p:tgtEl>
                                          <p:spTgt spid="24"/>
                                        </p:tgtEl>
                                        <p:attrNameLst>
                                          <p:attrName>style.visibility</p:attrName>
                                        </p:attrNameLst>
                                      </p:cBhvr>
                                      <p:to>
                                        <p:strVal val="visible"/>
                                      </p:to>
                                    </p:set>
                                    <p:anim calcmode="lin" valueType="num">
                                      <p:cBhvr additive="base">
                                        <p:cTn id="86" dur="3000" fill="hold"/>
                                        <p:tgtEl>
                                          <p:spTgt spid="24"/>
                                        </p:tgtEl>
                                        <p:attrNameLst>
                                          <p:attrName>ppt_x</p:attrName>
                                        </p:attrNameLst>
                                      </p:cBhvr>
                                      <p:tavLst>
                                        <p:tav tm="0">
                                          <p:val>
                                            <p:strVal val="1+#ppt_w/2"/>
                                          </p:val>
                                        </p:tav>
                                        <p:tav tm="100000">
                                          <p:val>
                                            <p:strVal val="#ppt_x"/>
                                          </p:val>
                                        </p:tav>
                                      </p:tavLst>
                                    </p:anim>
                                    <p:anim calcmode="lin" valueType="num">
                                      <p:cBhvr additive="base">
                                        <p:cTn id="87" dur="3000" fill="hold"/>
                                        <p:tgtEl>
                                          <p:spTgt spid="24"/>
                                        </p:tgtEl>
                                        <p:attrNameLst>
                                          <p:attrName>ppt_y</p:attrName>
                                        </p:attrNameLst>
                                      </p:cBhvr>
                                      <p:tavLst>
                                        <p:tav tm="0">
                                          <p:val>
                                            <p:strVal val="0-#ppt_h/2"/>
                                          </p:val>
                                        </p:tav>
                                        <p:tav tm="100000">
                                          <p:val>
                                            <p:strVal val="#ppt_y"/>
                                          </p:val>
                                        </p:tav>
                                      </p:tavLst>
                                    </p:anim>
                                  </p:childTnLst>
                                </p:cTn>
                              </p:par>
                              <p:par>
                                <p:cTn id="88" presetID="8" presetClass="emph" presetSubtype="0" fill="hold" grpId="1" nodeType="withEffect">
                                  <p:stCondLst>
                                    <p:cond delay="0"/>
                                  </p:stCondLst>
                                  <p:childTnLst>
                                    <p:animRot by="21600000">
                                      <p:cBhvr>
                                        <p:cTn id="89" dur="3000" fill="hold"/>
                                        <p:tgtEl>
                                          <p:spTgt spid="5"/>
                                        </p:tgtEl>
                                        <p:attrNameLst>
                                          <p:attrName>r</p:attrName>
                                        </p:attrNameLst>
                                      </p:cBhvr>
                                    </p:animRot>
                                  </p:childTnLst>
                                </p:cTn>
                              </p:par>
                              <p:par>
                                <p:cTn id="90" presetID="8" presetClass="emph" presetSubtype="0" fill="hold" grpId="1" nodeType="withEffect">
                                  <p:stCondLst>
                                    <p:cond delay="0"/>
                                  </p:stCondLst>
                                  <p:childTnLst>
                                    <p:animRot by="21600000">
                                      <p:cBhvr>
                                        <p:cTn id="91" dur="3000" fill="hold"/>
                                        <p:tgtEl>
                                          <p:spTgt spid="7"/>
                                        </p:tgtEl>
                                        <p:attrNameLst>
                                          <p:attrName>r</p:attrName>
                                        </p:attrNameLst>
                                      </p:cBhvr>
                                    </p:animRot>
                                  </p:childTnLst>
                                </p:cTn>
                              </p:par>
                              <p:par>
                                <p:cTn id="92" presetID="8" presetClass="emph" presetSubtype="0" fill="hold" grpId="1" nodeType="withEffect">
                                  <p:stCondLst>
                                    <p:cond delay="0"/>
                                  </p:stCondLst>
                                  <p:childTnLst>
                                    <p:animRot by="21600000">
                                      <p:cBhvr>
                                        <p:cTn id="93" dur="3000" fill="hold"/>
                                        <p:tgtEl>
                                          <p:spTgt spid="9"/>
                                        </p:tgtEl>
                                        <p:attrNameLst>
                                          <p:attrName>r</p:attrName>
                                        </p:attrNameLst>
                                      </p:cBhvr>
                                    </p:animRot>
                                  </p:childTnLst>
                                </p:cTn>
                              </p:par>
                              <p:par>
                                <p:cTn id="94" presetID="8" presetClass="emph" presetSubtype="0" fill="hold" grpId="1" nodeType="withEffect">
                                  <p:stCondLst>
                                    <p:cond delay="0"/>
                                  </p:stCondLst>
                                  <p:childTnLst>
                                    <p:animRot by="21600000">
                                      <p:cBhvr>
                                        <p:cTn id="95" dur="3000" fill="hold"/>
                                        <p:tgtEl>
                                          <p:spTgt spid="12"/>
                                        </p:tgtEl>
                                        <p:attrNameLst>
                                          <p:attrName>r</p:attrName>
                                        </p:attrNameLst>
                                      </p:cBhvr>
                                    </p:animRot>
                                  </p:childTnLst>
                                </p:cTn>
                              </p:par>
                              <p:par>
                                <p:cTn id="96" presetID="8" presetClass="emph" presetSubtype="0" fill="hold" grpId="1" nodeType="withEffect">
                                  <p:stCondLst>
                                    <p:cond delay="0"/>
                                  </p:stCondLst>
                                  <p:childTnLst>
                                    <p:animRot by="21600000">
                                      <p:cBhvr>
                                        <p:cTn id="97" dur="3000" fill="hold"/>
                                        <p:tgtEl>
                                          <p:spTgt spid="13"/>
                                        </p:tgtEl>
                                        <p:attrNameLst>
                                          <p:attrName>r</p:attrName>
                                        </p:attrNameLst>
                                      </p:cBhvr>
                                    </p:animRot>
                                  </p:childTnLst>
                                </p:cTn>
                              </p:par>
                              <p:par>
                                <p:cTn id="98" presetID="8" presetClass="emph" presetSubtype="0" fill="hold" grpId="1" nodeType="withEffect">
                                  <p:stCondLst>
                                    <p:cond delay="0"/>
                                  </p:stCondLst>
                                  <p:childTnLst>
                                    <p:animRot by="21600000">
                                      <p:cBhvr>
                                        <p:cTn id="99" dur="3000" fill="hold"/>
                                        <p:tgtEl>
                                          <p:spTgt spid="16"/>
                                        </p:tgtEl>
                                        <p:attrNameLst>
                                          <p:attrName>r</p:attrName>
                                        </p:attrNameLst>
                                      </p:cBhvr>
                                    </p:animRot>
                                  </p:childTnLst>
                                </p:cTn>
                              </p:par>
                              <p:par>
                                <p:cTn id="100" presetID="8" presetClass="emph" presetSubtype="0" fill="hold" grpId="1" nodeType="withEffect">
                                  <p:stCondLst>
                                    <p:cond delay="0"/>
                                  </p:stCondLst>
                                  <p:childTnLst>
                                    <p:animRot by="21600000">
                                      <p:cBhvr>
                                        <p:cTn id="101" dur="3000" fill="hold"/>
                                        <p:tgtEl>
                                          <p:spTgt spid="17"/>
                                        </p:tgtEl>
                                        <p:attrNameLst>
                                          <p:attrName>r</p:attrName>
                                        </p:attrNameLst>
                                      </p:cBhvr>
                                    </p:animRot>
                                  </p:childTnLst>
                                </p:cTn>
                              </p:par>
                              <p:par>
                                <p:cTn id="102" presetID="8" presetClass="emph" presetSubtype="0" fill="hold" grpId="1" nodeType="withEffect">
                                  <p:stCondLst>
                                    <p:cond delay="0"/>
                                  </p:stCondLst>
                                  <p:childTnLst>
                                    <p:animRot by="21600000">
                                      <p:cBhvr>
                                        <p:cTn id="103" dur="3000" fill="hold"/>
                                        <p:tgtEl>
                                          <p:spTgt spid="20"/>
                                        </p:tgtEl>
                                        <p:attrNameLst>
                                          <p:attrName>r</p:attrName>
                                        </p:attrNameLst>
                                      </p:cBhvr>
                                    </p:animRot>
                                  </p:childTnLst>
                                </p:cTn>
                              </p:par>
                              <p:par>
                                <p:cTn id="104" presetID="8" presetClass="emph" presetSubtype="0" fill="hold" grpId="1" nodeType="withEffect">
                                  <p:stCondLst>
                                    <p:cond delay="0"/>
                                  </p:stCondLst>
                                  <p:childTnLst>
                                    <p:animRot by="21600000">
                                      <p:cBhvr>
                                        <p:cTn id="105" dur="3000" fill="hold"/>
                                        <p:tgtEl>
                                          <p:spTgt spid="21"/>
                                        </p:tgtEl>
                                        <p:attrNameLst>
                                          <p:attrName>r</p:attrName>
                                        </p:attrNameLst>
                                      </p:cBhvr>
                                    </p:animRot>
                                  </p:childTnLst>
                                </p:cTn>
                              </p:par>
                              <p:par>
                                <p:cTn id="106" presetID="8" presetClass="emph" presetSubtype="0" fill="hold" grpId="1" nodeType="withEffect">
                                  <p:stCondLst>
                                    <p:cond delay="0"/>
                                  </p:stCondLst>
                                  <p:childTnLst>
                                    <p:animRot by="21600000">
                                      <p:cBhvr>
                                        <p:cTn id="107" dur="3000" fill="hold"/>
                                        <p:tgtEl>
                                          <p:spTgt spid="24"/>
                                        </p:tgtEl>
                                        <p:attrNameLst>
                                          <p:attrName>r</p:attrName>
                                        </p:attrNameLst>
                                      </p:cBhvr>
                                    </p:animRot>
                                  </p:childTnLst>
                                </p:cTn>
                              </p:par>
                              <p:par>
                                <p:cTn id="108" presetID="8" presetClass="emph" presetSubtype="0" fill="hold" grpId="1" nodeType="withEffect">
                                  <p:stCondLst>
                                    <p:cond delay="0"/>
                                  </p:stCondLst>
                                  <p:childTnLst>
                                    <p:animRot by="-21600000">
                                      <p:cBhvr>
                                        <p:cTn id="109" dur="3000" fill="hold"/>
                                        <p:tgtEl>
                                          <p:spTgt spid="6"/>
                                        </p:tgtEl>
                                        <p:attrNameLst>
                                          <p:attrName>r</p:attrName>
                                        </p:attrNameLst>
                                      </p:cBhvr>
                                    </p:animRot>
                                  </p:childTnLst>
                                </p:cTn>
                              </p:par>
                              <p:par>
                                <p:cTn id="110" presetID="8" presetClass="emph" presetSubtype="0" fill="hold" grpId="1" nodeType="withEffect">
                                  <p:stCondLst>
                                    <p:cond delay="0"/>
                                  </p:stCondLst>
                                  <p:childTnLst>
                                    <p:animRot by="-21600000">
                                      <p:cBhvr>
                                        <p:cTn id="111" dur="3000" fill="hold"/>
                                        <p:tgtEl>
                                          <p:spTgt spid="8"/>
                                        </p:tgtEl>
                                        <p:attrNameLst>
                                          <p:attrName>r</p:attrName>
                                        </p:attrNameLst>
                                      </p:cBhvr>
                                    </p:animRot>
                                  </p:childTnLst>
                                </p:cTn>
                              </p:par>
                              <p:par>
                                <p:cTn id="112" presetID="8" presetClass="emph" presetSubtype="0" fill="hold" grpId="1" nodeType="withEffect">
                                  <p:stCondLst>
                                    <p:cond delay="0"/>
                                  </p:stCondLst>
                                  <p:childTnLst>
                                    <p:animRot by="-21600000">
                                      <p:cBhvr>
                                        <p:cTn id="113" dur="3000" fill="hold"/>
                                        <p:tgtEl>
                                          <p:spTgt spid="10"/>
                                        </p:tgtEl>
                                        <p:attrNameLst>
                                          <p:attrName>r</p:attrName>
                                        </p:attrNameLst>
                                      </p:cBhvr>
                                    </p:animRot>
                                  </p:childTnLst>
                                </p:cTn>
                              </p:par>
                              <p:par>
                                <p:cTn id="114" presetID="8" presetClass="emph" presetSubtype="0" fill="hold" grpId="1" nodeType="withEffect">
                                  <p:stCondLst>
                                    <p:cond delay="0"/>
                                  </p:stCondLst>
                                  <p:childTnLst>
                                    <p:animRot by="-21600000">
                                      <p:cBhvr>
                                        <p:cTn id="115" dur="3000" fill="hold"/>
                                        <p:tgtEl>
                                          <p:spTgt spid="11"/>
                                        </p:tgtEl>
                                        <p:attrNameLst>
                                          <p:attrName>r</p:attrName>
                                        </p:attrNameLst>
                                      </p:cBhvr>
                                    </p:animRot>
                                  </p:childTnLst>
                                </p:cTn>
                              </p:par>
                              <p:par>
                                <p:cTn id="116" presetID="8" presetClass="emph" presetSubtype="0" fill="hold" grpId="1" nodeType="withEffect">
                                  <p:stCondLst>
                                    <p:cond delay="0"/>
                                  </p:stCondLst>
                                  <p:childTnLst>
                                    <p:animRot by="-21600000">
                                      <p:cBhvr>
                                        <p:cTn id="117" dur="3000" fill="hold"/>
                                        <p:tgtEl>
                                          <p:spTgt spid="14"/>
                                        </p:tgtEl>
                                        <p:attrNameLst>
                                          <p:attrName>r</p:attrName>
                                        </p:attrNameLst>
                                      </p:cBhvr>
                                    </p:animRot>
                                  </p:childTnLst>
                                </p:cTn>
                              </p:par>
                              <p:par>
                                <p:cTn id="118" presetID="8" presetClass="emph" presetSubtype="0" fill="hold" grpId="1" nodeType="withEffect">
                                  <p:stCondLst>
                                    <p:cond delay="0"/>
                                  </p:stCondLst>
                                  <p:childTnLst>
                                    <p:animRot by="-21600000">
                                      <p:cBhvr>
                                        <p:cTn id="119" dur="3000" fill="hold"/>
                                        <p:tgtEl>
                                          <p:spTgt spid="15"/>
                                        </p:tgtEl>
                                        <p:attrNameLst>
                                          <p:attrName>r</p:attrName>
                                        </p:attrNameLst>
                                      </p:cBhvr>
                                    </p:animRot>
                                  </p:childTnLst>
                                </p:cTn>
                              </p:par>
                              <p:par>
                                <p:cTn id="120" presetID="8" presetClass="emph" presetSubtype="0" fill="hold" grpId="1" nodeType="withEffect">
                                  <p:stCondLst>
                                    <p:cond delay="0"/>
                                  </p:stCondLst>
                                  <p:childTnLst>
                                    <p:animRot by="-21600000">
                                      <p:cBhvr>
                                        <p:cTn id="121" dur="3000" fill="hold"/>
                                        <p:tgtEl>
                                          <p:spTgt spid="18"/>
                                        </p:tgtEl>
                                        <p:attrNameLst>
                                          <p:attrName>r</p:attrName>
                                        </p:attrNameLst>
                                      </p:cBhvr>
                                    </p:animRot>
                                  </p:childTnLst>
                                </p:cTn>
                              </p:par>
                              <p:par>
                                <p:cTn id="122" presetID="8" presetClass="emph" presetSubtype="0" fill="hold" grpId="1" nodeType="withEffect">
                                  <p:stCondLst>
                                    <p:cond delay="0"/>
                                  </p:stCondLst>
                                  <p:childTnLst>
                                    <p:animRot by="-21600000">
                                      <p:cBhvr>
                                        <p:cTn id="123" dur="3000" fill="hold"/>
                                        <p:tgtEl>
                                          <p:spTgt spid="19"/>
                                        </p:tgtEl>
                                        <p:attrNameLst>
                                          <p:attrName>r</p:attrName>
                                        </p:attrNameLst>
                                      </p:cBhvr>
                                    </p:animRot>
                                  </p:childTnLst>
                                </p:cTn>
                              </p:par>
                              <p:par>
                                <p:cTn id="124" presetID="8" presetClass="emph" presetSubtype="0" fill="hold" grpId="1" nodeType="withEffect">
                                  <p:stCondLst>
                                    <p:cond delay="0"/>
                                  </p:stCondLst>
                                  <p:childTnLst>
                                    <p:animRot by="-21600000">
                                      <p:cBhvr>
                                        <p:cTn id="125" dur="3000" fill="hold"/>
                                        <p:tgtEl>
                                          <p:spTgt spid="22"/>
                                        </p:tgtEl>
                                        <p:attrNameLst>
                                          <p:attrName>r</p:attrName>
                                        </p:attrNameLst>
                                      </p:cBhvr>
                                    </p:animRot>
                                  </p:childTnLst>
                                </p:cTn>
                              </p:par>
                              <p:par>
                                <p:cTn id="126" presetID="8" presetClass="emph" presetSubtype="0" fill="hold" grpId="1" nodeType="withEffect">
                                  <p:stCondLst>
                                    <p:cond delay="0"/>
                                  </p:stCondLst>
                                  <p:childTnLst>
                                    <p:animRot by="-21600000">
                                      <p:cBhvr>
                                        <p:cTn id="127" dur="3000" fill="hold"/>
                                        <p:tgtEl>
                                          <p:spTgt spid="23"/>
                                        </p:tgtEl>
                                        <p:attrNameLst>
                                          <p:attrName>r</p:attrName>
                                        </p:attrNameLst>
                                      </p:cBhvr>
                                    </p:animRot>
                                  </p:childTnLst>
                                </p:cTn>
                              </p:par>
                            </p:childTnLst>
                          </p:cTn>
                        </p:par>
                        <p:par>
                          <p:cTn id="128" fill="hold">
                            <p:stCondLst>
                              <p:cond delay="3000"/>
                            </p:stCondLst>
                            <p:childTnLst>
                              <p:par>
                                <p:cTn id="129" presetID="2" presetClass="exit" presetSubtype="6" fill="hold" grpId="2" nodeType="afterEffect">
                                  <p:stCondLst>
                                    <p:cond delay="0"/>
                                  </p:stCondLst>
                                  <p:childTnLst>
                                    <p:anim calcmode="lin" valueType="num">
                                      <p:cBhvr additive="base">
                                        <p:cTn id="130" dur="3000"/>
                                        <p:tgtEl>
                                          <p:spTgt spid="5"/>
                                        </p:tgtEl>
                                        <p:attrNameLst>
                                          <p:attrName>ppt_x</p:attrName>
                                        </p:attrNameLst>
                                      </p:cBhvr>
                                      <p:tavLst>
                                        <p:tav tm="0">
                                          <p:val>
                                            <p:strVal val="ppt_x"/>
                                          </p:val>
                                        </p:tav>
                                        <p:tav tm="100000">
                                          <p:val>
                                            <p:strVal val="1+ppt_w/2"/>
                                          </p:val>
                                        </p:tav>
                                      </p:tavLst>
                                    </p:anim>
                                    <p:anim calcmode="lin" valueType="num">
                                      <p:cBhvr additive="base">
                                        <p:cTn id="131" dur="3000"/>
                                        <p:tgtEl>
                                          <p:spTgt spid="5"/>
                                        </p:tgtEl>
                                        <p:attrNameLst>
                                          <p:attrName>ppt_y</p:attrName>
                                        </p:attrNameLst>
                                      </p:cBhvr>
                                      <p:tavLst>
                                        <p:tav tm="0">
                                          <p:val>
                                            <p:strVal val="ppt_y"/>
                                          </p:val>
                                        </p:tav>
                                        <p:tav tm="100000">
                                          <p:val>
                                            <p:strVal val="1+ppt_h/2"/>
                                          </p:val>
                                        </p:tav>
                                      </p:tavLst>
                                    </p:anim>
                                    <p:set>
                                      <p:cBhvr>
                                        <p:cTn id="132" dur="1" fill="hold">
                                          <p:stCondLst>
                                            <p:cond delay="2999"/>
                                          </p:stCondLst>
                                        </p:cTn>
                                        <p:tgtEl>
                                          <p:spTgt spid="5"/>
                                        </p:tgtEl>
                                        <p:attrNameLst>
                                          <p:attrName>style.visibility</p:attrName>
                                        </p:attrNameLst>
                                      </p:cBhvr>
                                      <p:to>
                                        <p:strVal val="hidden"/>
                                      </p:to>
                                    </p:set>
                                  </p:childTnLst>
                                </p:cTn>
                              </p:par>
                              <p:par>
                                <p:cTn id="133" presetID="2" presetClass="exit" presetSubtype="6" fill="hold" grpId="2" nodeType="withEffect">
                                  <p:stCondLst>
                                    <p:cond delay="0"/>
                                  </p:stCondLst>
                                  <p:childTnLst>
                                    <p:anim calcmode="lin" valueType="num">
                                      <p:cBhvr additive="base">
                                        <p:cTn id="134" dur="3000"/>
                                        <p:tgtEl>
                                          <p:spTgt spid="9"/>
                                        </p:tgtEl>
                                        <p:attrNameLst>
                                          <p:attrName>ppt_x</p:attrName>
                                        </p:attrNameLst>
                                      </p:cBhvr>
                                      <p:tavLst>
                                        <p:tav tm="0">
                                          <p:val>
                                            <p:strVal val="ppt_x"/>
                                          </p:val>
                                        </p:tav>
                                        <p:tav tm="100000">
                                          <p:val>
                                            <p:strVal val="1+ppt_w/2"/>
                                          </p:val>
                                        </p:tav>
                                      </p:tavLst>
                                    </p:anim>
                                    <p:anim calcmode="lin" valueType="num">
                                      <p:cBhvr additive="base">
                                        <p:cTn id="135" dur="3000"/>
                                        <p:tgtEl>
                                          <p:spTgt spid="9"/>
                                        </p:tgtEl>
                                        <p:attrNameLst>
                                          <p:attrName>ppt_y</p:attrName>
                                        </p:attrNameLst>
                                      </p:cBhvr>
                                      <p:tavLst>
                                        <p:tav tm="0">
                                          <p:val>
                                            <p:strVal val="ppt_y"/>
                                          </p:val>
                                        </p:tav>
                                        <p:tav tm="100000">
                                          <p:val>
                                            <p:strVal val="1+ppt_h/2"/>
                                          </p:val>
                                        </p:tav>
                                      </p:tavLst>
                                    </p:anim>
                                    <p:set>
                                      <p:cBhvr>
                                        <p:cTn id="136" dur="1" fill="hold">
                                          <p:stCondLst>
                                            <p:cond delay="2999"/>
                                          </p:stCondLst>
                                        </p:cTn>
                                        <p:tgtEl>
                                          <p:spTgt spid="9"/>
                                        </p:tgtEl>
                                        <p:attrNameLst>
                                          <p:attrName>style.visibility</p:attrName>
                                        </p:attrNameLst>
                                      </p:cBhvr>
                                      <p:to>
                                        <p:strVal val="hidden"/>
                                      </p:to>
                                    </p:set>
                                  </p:childTnLst>
                                </p:cTn>
                              </p:par>
                              <p:par>
                                <p:cTn id="137" presetID="2" presetClass="exit" presetSubtype="6" fill="hold" grpId="2" nodeType="withEffect">
                                  <p:stCondLst>
                                    <p:cond delay="0"/>
                                  </p:stCondLst>
                                  <p:childTnLst>
                                    <p:anim calcmode="lin" valueType="num">
                                      <p:cBhvr additive="base">
                                        <p:cTn id="138" dur="3000"/>
                                        <p:tgtEl>
                                          <p:spTgt spid="13"/>
                                        </p:tgtEl>
                                        <p:attrNameLst>
                                          <p:attrName>ppt_x</p:attrName>
                                        </p:attrNameLst>
                                      </p:cBhvr>
                                      <p:tavLst>
                                        <p:tav tm="0">
                                          <p:val>
                                            <p:strVal val="ppt_x"/>
                                          </p:val>
                                        </p:tav>
                                        <p:tav tm="100000">
                                          <p:val>
                                            <p:strVal val="1+ppt_w/2"/>
                                          </p:val>
                                        </p:tav>
                                      </p:tavLst>
                                    </p:anim>
                                    <p:anim calcmode="lin" valueType="num">
                                      <p:cBhvr additive="base">
                                        <p:cTn id="139" dur="3000"/>
                                        <p:tgtEl>
                                          <p:spTgt spid="13"/>
                                        </p:tgtEl>
                                        <p:attrNameLst>
                                          <p:attrName>ppt_y</p:attrName>
                                        </p:attrNameLst>
                                      </p:cBhvr>
                                      <p:tavLst>
                                        <p:tav tm="0">
                                          <p:val>
                                            <p:strVal val="ppt_y"/>
                                          </p:val>
                                        </p:tav>
                                        <p:tav tm="100000">
                                          <p:val>
                                            <p:strVal val="1+ppt_h/2"/>
                                          </p:val>
                                        </p:tav>
                                      </p:tavLst>
                                    </p:anim>
                                    <p:set>
                                      <p:cBhvr>
                                        <p:cTn id="140" dur="1" fill="hold">
                                          <p:stCondLst>
                                            <p:cond delay="2999"/>
                                          </p:stCondLst>
                                        </p:cTn>
                                        <p:tgtEl>
                                          <p:spTgt spid="13"/>
                                        </p:tgtEl>
                                        <p:attrNameLst>
                                          <p:attrName>style.visibility</p:attrName>
                                        </p:attrNameLst>
                                      </p:cBhvr>
                                      <p:to>
                                        <p:strVal val="hidden"/>
                                      </p:to>
                                    </p:set>
                                  </p:childTnLst>
                                </p:cTn>
                              </p:par>
                              <p:par>
                                <p:cTn id="141" presetID="2" presetClass="exit" presetSubtype="6" fill="hold" grpId="2" nodeType="withEffect">
                                  <p:stCondLst>
                                    <p:cond delay="0"/>
                                  </p:stCondLst>
                                  <p:childTnLst>
                                    <p:anim calcmode="lin" valueType="num">
                                      <p:cBhvr additive="base">
                                        <p:cTn id="142" dur="3000"/>
                                        <p:tgtEl>
                                          <p:spTgt spid="17"/>
                                        </p:tgtEl>
                                        <p:attrNameLst>
                                          <p:attrName>ppt_x</p:attrName>
                                        </p:attrNameLst>
                                      </p:cBhvr>
                                      <p:tavLst>
                                        <p:tav tm="0">
                                          <p:val>
                                            <p:strVal val="ppt_x"/>
                                          </p:val>
                                        </p:tav>
                                        <p:tav tm="100000">
                                          <p:val>
                                            <p:strVal val="1+ppt_w/2"/>
                                          </p:val>
                                        </p:tav>
                                      </p:tavLst>
                                    </p:anim>
                                    <p:anim calcmode="lin" valueType="num">
                                      <p:cBhvr additive="base">
                                        <p:cTn id="143" dur="3000"/>
                                        <p:tgtEl>
                                          <p:spTgt spid="17"/>
                                        </p:tgtEl>
                                        <p:attrNameLst>
                                          <p:attrName>ppt_y</p:attrName>
                                        </p:attrNameLst>
                                      </p:cBhvr>
                                      <p:tavLst>
                                        <p:tav tm="0">
                                          <p:val>
                                            <p:strVal val="ppt_y"/>
                                          </p:val>
                                        </p:tav>
                                        <p:tav tm="100000">
                                          <p:val>
                                            <p:strVal val="1+ppt_h/2"/>
                                          </p:val>
                                        </p:tav>
                                      </p:tavLst>
                                    </p:anim>
                                    <p:set>
                                      <p:cBhvr>
                                        <p:cTn id="144" dur="1" fill="hold">
                                          <p:stCondLst>
                                            <p:cond delay="2999"/>
                                          </p:stCondLst>
                                        </p:cTn>
                                        <p:tgtEl>
                                          <p:spTgt spid="17"/>
                                        </p:tgtEl>
                                        <p:attrNameLst>
                                          <p:attrName>style.visibility</p:attrName>
                                        </p:attrNameLst>
                                      </p:cBhvr>
                                      <p:to>
                                        <p:strVal val="hidden"/>
                                      </p:to>
                                    </p:set>
                                  </p:childTnLst>
                                </p:cTn>
                              </p:par>
                              <p:par>
                                <p:cTn id="145" presetID="2" presetClass="exit" presetSubtype="6" fill="hold" grpId="2" nodeType="withEffect">
                                  <p:stCondLst>
                                    <p:cond delay="0"/>
                                  </p:stCondLst>
                                  <p:childTnLst>
                                    <p:anim calcmode="lin" valueType="num">
                                      <p:cBhvr additive="base">
                                        <p:cTn id="146" dur="3000"/>
                                        <p:tgtEl>
                                          <p:spTgt spid="21"/>
                                        </p:tgtEl>
                                        <p:attrNameLst>
                                          <p:attrName>ppt_x</p:attrName>
                                        </p:attrNameLst>
                                      </p:cBhvr>
                                      <p:tavLst>
                                        <p:tav tm="0">
                                          <p:val>
                                            <p:strVal val="ppt_x"/>
                                          </p:val>
                                        </p:tav>
                                        <p:tav tm="100000">
                                          <p:val>
                                            <p:strVal val="1+ppt_w/2"/>
                                          </p:val>
                                        </p:tav>
                                      </p:tavLst>
                                    </p:anim>
                                    <p:anim calcmode="lin" valueType="num">
                                      <p:cBhvr additive="base">
                                        <p:cTn id="147" dur="3000"/>
                                        <p:tgtEl>
                                          <p:spTgt spid="21"/>
                                        </p:tgtEl>
                                        <p:attrNameLst>
                                          <p:attrName>ppt_y</p:attrName>
                                        </p:attrNameLst>
                                      </p:cBhvr>
                                      <p:tavLst>
                                        <p:tav tm="0">
                                          <p:val>
                                            <p:strVal val="ppt_y"/>
                                          </p:val>
                                        </p:tav>
                                        <p:tav tm="100000">
                                          <p:val>
                                            <p:strVal val="1+ppt_h/2"/>
                                          </p:val>
                                        </p:tav>
                                      </p:tavLst>
                                    </p:anim>
                                    <p:set>
                                      <p:cBhvr>
                                        <p:cTn id="148" dur="1" fill="hold">
                                          <p:stCondLst>
                                            <p:cond delay="2999"/>
                                          </p:stCondLst>
                                        </p:cTn>
                                        <p:tgtEl>
                                          <p:spTgt spid="21"/>
                                        </p:tgtEl>
                                        <p:attrNameLst>
                                          <p:attrName>style.visibility</p:attrName>
                                        </p:attrNameLst>
                                      </p:cBhvr>
                                      <p:to>
                                        <p:strVal val="hidden"/>
                                      </p:to>
                                    </p:set>
                                  </p:childTnLst>
                                </p:cTn>
                              </p:par>
                              <p:par>
                                <p:cTn id="149" presetID="2" presetClass="exit" presetSubtype="12" fill="hold" grpId="2" nodeType="withEffect">
                                  <p:stCondLst>
                                    <p:cond delay="0"/>
                                  </p:stCondLst>
                                  <p:childTnLst>
                                    <p:anim calcmode="lin" valueType="num">
                                      <p:cBhvr additive="base">
                                        <p:cTn id="150" dur="3000"/>
                                        <p:tgtEl>
                                          <p:spTgt spid="6"/>
                                        </p:tgtEl>
                                        <p:attrNameLst>
                                          <p:attrName>ppt_x</p:attrName>
                                        </p:attrNameLst>
                                      </p:cBhvr>
                                      <p:tavLst>
                                        <p:tav tm="0">
                                          <p:val>
                                            <p:strVal val="ppt_x"/>
                                          </p:val>
                                        </p:tav>
                                        <p:tav tm="100000">
                                          <p:val>
                                            <p:strVal val="0-ppt_w/2"/>
                                          </p:val>
                                        </p:tav>
                                      </p:tavLst>
                                    </p:anim>
                                    <p:anim calcmode="lin" valueType="num">
                                      <p:cBhvr additive="base">
                                        <p:cTn id="151" dur="3000"/>
                                        <p:tgtEl>
                                          <p:spTgt spid="6"/>
                                        </p:tgtEl>
                                        <p:attrNameLst>
                                          <p:attrName>ppt_y</p:attrName>
                                        </p:attrNameLst>
                                      </p:cBhvr>
                                      <p:tavLst>
                                        <p:tav tm="0">
                                          <p:val>
                                            <p:strVal val="ppt_y"/>
                                          </p:val>
                                        </p:tav>
                                        <p:tav tm="100000">
                                          <p:val>
                                            <p:strVal val="1+ppt_h/2"/>
                                          </p:val>
                                        </p:tav>
                                      </p:tavLst>
                                    </p:anim>
                                    <p:set>
                                      <p:cBhvr>
                                        <p:cTn id="152" dur="1" fill="hold">
                                          <p:stCondLst>
                                            <p:cond delay="2999"/>
                                          </p:stCondLst>
                                        </p:cTn>
                                        <p:tgtEl>
                                          <p:spTgt spid="6"/>
                                        </p:tgtEl>
                                        <p:attrNameLst>
                                          <p:attrName>style.visibility</p:attrName>
                                        </p:attrNameLst>
                                      </p:cBhvr>
                                      <p:to>
                                        <p:strVal val="hidden"/>
                                      </p:to>
                                    </p:set>
                                  </p:childTnLst>
                                </p:cTn>
                              </p:par>
                              <p:par>
                                <p:cTn id="153" presetID="2" presetClass="exit" presetSubtype="12" fill="hold" grpId="2" nodeType="withEffect">
                                  <p:stCondLst>
                                    <p:cond delay="0"/>
                                  </p:stCondLst>
                                  <p:childTnLst>
                                    <p:anim calcmode="lin" valueType="num">
                                      <p:cBhvr additive="base">
                                        <p:cTn id="154" dur="3000"/>
                                        <p:tgtEl>
                                          <p:spTgt spid="10"/>
                                        </p:tgtEl>
                                        <p:attrNameLst>
                                          <p:attrName>ppt_x</p:attrName>
                                        </p:attrNameLst>
                                      </p:cBhvr>
                                      <p:tavLst>
                                        <p:tav tm="0">
                                          <p:val>
                                            <p:strVal val="ppt_x"/>
                                          </p:val>
                                        </p:tav>
                                        <p:tav tm="100000">
                                          <p:val>
                                            <p:strVal val="0-ppt_w/2"/>
                                          </p:val>
                                        </p:tav>
                                      </p:tavLst>
                                    </p:anim>
                                    <p:anim calcmode="lin" valueType="num">
                                      <p:cBhvr additive="base">
                                        <p:cTn id="155" dur="3000"/>
                                        <p:tgtEl>
                                          <p:spTgt spid="10"/>
                                        </p:tgtEl>
                                        <p:attrNameLst>
                                          <p:attrName>ppt_y</p:attrName>
                                        </p:attrNameLst>
                                      </p:cBhvr>
                                      <p:tavLst>
                                        <p:tav tm="0">
                                          <p:val>
                                            <p:strVal val="ppt_y"/>
                                          </p:val>
                                        </p:tav>
                                        <p:tav tm="100000">
                                          <p:val>
                                            <p:strVal val="1+ppt_h/2"/>
                                          </p:val>
                                        </p:tav>
                                      </p:tavLst>
                                    </p:anim>
                                    <p:set>
                                      <p:cBhvr>
                                        <p:cTn id="156" dur="1" fill="hold">
                                          <p:stCondLst>
                                            <p:cond delay="2999"/>
                                          </p:stCondLst>
                                        </p:cTn>
                                        <p:tgtEl>
                                          <p:spTgt spid="10"/>
                                        </p:tgtEl>
                                        <p:attrNameLst>
                                          <p:attrName>style.visibility</p:attrName>
                                        </p:attrNameLst>
                                      </p:cBhvr>
                                      <p:to>
                                        <p:strVal val="hidden"/>
                                      </p:to>
                                    </p:set>
                                  </p:childTnLst>
                                </p:cTn>
                              </p:par>
                              <p:par>
                                <p:cTn id="157" presetID="2" presetClass="exit" presetSubtype="12" fill="hold" grpId="2" nodeType="withEffect">
                                  <p:stCondLst>
                                    <p:cond delay="0"/>
                                  </p:stCondLst>
                                  <p:childTnLst>
                                    <p:anim calcmode="lin" valueType="num">
                                      <p:cBhvr additive="base">
                                        <p:cTn id="158" dur="3000"/>
                                        <p:tgtEl>
                                          <p:spTgt spid="14"/>
                                        </p:tgtEl>
                                        <p:attrNameLst>
                                          <p:attrName>ppt_x</p:attrName>
                                        </p:attrNameLst>
                                      </p:cBhvr>
                                      <p:tavLst>
                                        <p:tav tm="0">
                                          <p:val>
                                            <p:strVal val="ppt_x"/>
                                          </p:val>
                                        </p:tav>
                                        <p:tav tm="100000">
                                          <p:val>
                                            <p:strVal val="0-ppt_w/2"/>
                                          </p:val>
                                        </p:tav>
                                      </p:tavLst>
                                    </p:anim>
                                    <p:anim calcmode="lin" valueType="num">
                                      <p:cBhvr additive="base">
                                        <p:cTn id="159" dur="3000"/>
                                        <p:tgtEl>
                                          <p:spTgt spid="14"/>
                                        </p:tgtEl>
                                        <p:attrNameLst>
                                          <p:attrName>ppt_y</p:attrName>
                                        </p:attrNameLst>
                                      </p:cBhvr>
                                      <p:tavLst>
                                        <p:tav tm="0">
                                          <p:val>
                                            <p:strVal val="ppt_y"/>
                                          </p:val>
                                        </p:tav>
                                        <p:tav tm="100000">
                                          <p:val>
                                            <p:strVal val="1+ppt_h/2"/>
                                          </p:val>
                                        </p:tav>
                                      </p:tavLst>
                                    </p:anim>
                                    <p:set>
                                      <p:cBhvr>
                                        <p:cTn id="160" dur="1" fill="hold">
                                          <p:stCondLst>
                                            <p:cond delay="2999"/>
                                          </p:stCondLst>
                                        </p:cTn>
                                        <p:tgtEl>
                                          <p:spTgt spid="14"/>
                                        </p:tgtEl>
                                        <p:attrNameLst>
                                          <p:attrName>style.visibility</p:attrName>
                                        </p:attrNameLst>
                                      </p:cBhvr>
                                      <p:to>
                                        <p:strVal val="hidden"/>
                                      </p:to>
                                    </p:set>
                                  </p:childTnLst>
                                </p:cTn>
                              </p:par>
                              <p:par>
                                <p:cTn id="161" presetID="2" presetClass="exit" presetSubtype="12" fill="hold" grpId="2" nodeType="withEffect">
                                  <p:stCondLst>
                                    <p:cond delay="0"/>
                                  </p:stCondLst>
                                  <p:childTnLst>
                                    <p:anim calcmode="lin" valueType="num">
                                      <p:cBhvr additive="base">
                                        <p:cTn id="162" dur="3000"/>
                                        <p:tgtEl>
                                          <p:spTgt spid="18"/>
                                        </p:tgtEl>
                                        <p:attrNameLst>
                                          <p:attrName>ppt_x</p:attrName>
                                        </p:attrNameLst>
                                      </p:cBhvr>
                                      <p:tavLst>
                                        <p:tav tm="0">
                                          <p:val>
                                            <p:strVal val="ppt_x"/>
                                          </p:val>
                                        </p:tav>
                                        <p:tav tm="100000">
                                          <p:val>
                                            <p:strVal val="0-ppt_w/2"/>
                                          </p:val>
                                        </p:tav>
                                      </p:tavLst>
                                    </p:anim>
                                    <p:anim calcmode="lin" valueType="num">
                                      <p:cBhvr additive="base">
                                        <p:cTn id="163" dur="3000"/>
                                        <p:tgtEl>
                                          <p:spTgt spid="18"/>
                                        </p:tgtEl>
                                        <p:attrNameLst>
                                          <p:attrName>ppt_y</p:attrName>
                                        </p:attrNameLst>
                                      </p:cBhvr>
                                      <p:tavLst>
                                        <p:tav tm="0">
                                          <p:val>
                                            <p:strVal val="ppt_y"/>
                                          </p:val>
                                        </p:tav>
                                        <p:tav tm="100000">
                                          <p:val>
                                            <p:strVal val="1+ppt_h/2"/>
                                          </p:val>
                                        </p:tav>
                                      </p:tavLst>
                                    </p:anim>
                                    <p:set>
                                      <p:cBhvr>
                                        <p:cTn id="164" dur="1" fill="hold">
                                          <p:stCondLst>
                                            <p:cond delay="2999"/>
                                          </p:stCondLst>
                                        </p:cTn>
                                        <p:tgtEl>
                                          <p:spTgt spid="18"/>
                                        </p:tgtEl>
                                        <p:attrNameLst>
                                          <p:attrName>style.visibility</p:attrName>
                                        </p:attrNameLst>
                                      </p:cBhvr>
                                      <p:to>
                                        <p:strVal val="hidden"/>
                                      </p:to>
                                    </p:set>
                                  </p:childTnLst>
                                </p:cTn>
                              </p:par>
                              <p:par>
                                <p:cTn id="165" presetID="2" presetClass="exit" presetSubtype="12" fill="hold" grpId="2" nodeType="withEffect">
                                  <p:stCondLst>
                                    <p:cond delay="0"/>
                                  </p:stCondLst>
                                  <p:childTnLst>
                                    <p:anim calcmode="lin" valueType="num">
                                      <p:cBhvr additive="base">
                                        <p:cTn id="166" dur="3000"/>
                                        <p:tgtEl>
                                          <p:spTgt spid="22"/>
                                        </p:tgtEl>
                                        <p:attrNameLst>
                                          <p:attrName>ppt_x</p:attrName>
                                        </p:attrNameLst>
                                      </p:cBhvr>
                                      <p:tavLst>
                                        <p:tav tm="0">
                                          <p:val>
                                            <p:strVal val="ppt_x"/>
                                          </p:val>
                                        </p:tav>
                                        <p:tav tm="100000">
                                          <p:val>
                                            <p:strVal val="0-ppt_w/2"/>
                                          </p:val>
                                        </p:tav>
                                      </p:tavLst>
                                    </p:anim>
                                    <p:anim calcmode="lin" valueType="num">
                                      <p:cBhvr additive="base">
                                        <p:cTn id="167" dur="3000"/>
                                        <p:tgtEl>
                                          <p:spTgt spid="22"/>
                                        </p:tgtEl>
                                        <p:attrNameLst>
                                          <p:attrName>ppt_y</p:attrName>
                                        </p:attrNameLst>
                                      </p:cBhvr>
                                      <p:tavLst>
                                        <p:tav tm="0">
                                          <p:val>
                                            <p:strVal val="ppt_y"/>
                                          </p:val>
                                        </p:tav>
                                        <p:tav tm="100000">
                                          <p:val>
                                            <p:strVal val="1+ppt_h/2"/>
                                          </p:val>
                                        </p:tav>
                                      </p:tavLst>
                                    </p:anim>
                                    <p:set>
                                      <p:cBhvr>
                                        <p:cTn id="168" dur="1" fill="hold">
                                          <p:stCondLst>
                                            <p:cond delay="2999"/>
                                          </p:stCondLst>
                                        </p:cTn>
                                        <p:tgtEl>
                                          <p:spTgt spid="22"/>
                                        </p:tgtEl>
                                        <p:attrNameLst>
                                          <p:attrName>style.visibility</p:attrName>
                                        </p:attrNameLst>
                                      </p:cBhvr>
                                      <p:to>
                                        <p:strVal val="hidden"/>
                                      </p:to>
                                    </p:set>
                                  </p:childTnLst>
                                </p:cTn>
                              </p:par>
                              <p:par>
                                <p:cTn id="169" presetID="2" presetClass="exit" presetSubtype="3" fill="hold" grpId="2" nodeType="withEffect">
                                  <p:stCondLst>
                                    <p:cond delay="0"/>
                                  </p:stCondLst>
                                  <p:childTnLst>
                                    <p:anim calcmode="lin" valueType="num">
                                      <p:cBhvr additive="base">
                                        <p:cTn id="170" dur="3000"/>
                                        <p:tgtEl>
                                          <p:spTgt spid="7"/>
                                        </p:tgtEl>
                                        <p:attrNameLst>
                                          <p:attrName>ppt_x</p:attrName>
                                        </p:attrNameLst>
                                      </p:cBhvr>
                                      <p:tavLst>
                                        <p:tav tm="0">
                                          <p:val>
                                            <p:strVal val="ppt_x"/>
                                          </p:val>
                                        </p:tav>
                                        <p:tav tm="100000">
                                          <p:val>
                                            <p:strVal val="1+ppt_w/2"/>
                                          </p:val>
                                        </p:tav>
                                      </p:tavLst>
                                    </p:anim>
                                    <p:anim calcmode="lin" valueType="num">
                                      <p:cBhvr additive="base">
                                        <p:cTn id="171" dur="3000"/>
                                        <p:tgtEl>
                                          <p:spTgt spid="7"/>
                                        </p:tgtEl>
                                        <p:attrNameLst>
                                          <p:attrName>ppt_y</p:attrName>
                                        </p:attrNameLst>
                                      </p:cBhvr>
                                      <p:tavLst>
                                        <p:tav tm="0">
                                          <p:val>
                                            <p:strVal val="ppt_y"/>
                                          </p:val>
                                        </p:tav>
                                        <p:tav tm="100000">
                                          <p:val>
                                            <p:strVal val="0-ppt_h/2"/>
                                          </p:val>
                                        </p:tav>
                                      </p:tavLst>
                                    </p:anim>
                                    <p:set>
                                      <p:cBhvr>
                                        <p:cTn id="172" dur="1" fill="hold">
                                          <p:stCondLst>
                                            <p:cond delay="2999"/>
                                          </p:stCondLst>
                                        </p:cTn>
                                        <p:tgtEl>
                                          <p:spTgt spid="7"/>
                                        </p:tgtEl>
                                        <p:attrNameLst>
                                          <p:attrName>style.visibility</p:attrName>
                                        </p:attrNameLst>
                                      </p:cBhvr>
                                      <p:to>
                                        <p:strVal val="hidden"/>
                                      </p:to>
                                    </p:set>
                                  </p:childTnLst>
                                </p:cTn>
                              </p:par>
                              <p:par>
                                <p:cTn id="173" presetID="2" presetClass="exit" presetSubtype="3" fill="hold" grpId="2" nodeType="withEffect">
                                  <p:stCondLst>
                                    <p:cond delay="0"/>
                                  </p:stCondLst>
                                  <p:childTnLst>
                                    <p:anim calcmode="lin" valueType="num">
                                      <p:cBhvr additive="base">
                                        <p:cTn id="174" dur="3000"/>
                                        <p:tgtEl>
                                          <p:spTgt spid="12"/>
                                        </p:tgtEl>
                                        <p:attrNameLst>
                                          <p:attrName>ppt_x</p:attrName>
                                        </p:attrNameLst>
                                      </p:cBhvr>
                                      <p:tavLst>
                                        <p:tav tm="0">
                                          <p:val>
                                            <p:strVal val="ppt_x"/>
                                          </p:val>
                                        </p:tav>
                                        <p:tav tm="100000">
                                          <p:val>
                                            <p:strVal val="1+ppt_w/2"/>
                                          </p:val>
                                        </p:tav>
                                      </p:tavLst>
                                    </p:anim>
                                    <p:anim calcmode="lin" valueType="num">
                                      <p:cBhvr additive="base">
                                        <p:cTn id="175" dur="3000"/>
                                        <p:tgtEl>
                                          <p:spTgt spid="12"/>
                                        </p:tgtEl>
                                        <p:attrNameLst>
                                          <p:attrName>ppt_y</p:attrName>
                                        </p:attrNameLst>
                                      </p:cBhvr>
                                      <p:tavLst>
                                        <p:tav tm="0">
                                          <p:val>
                                            <p:strVal val="ppt_y"/>
                                          </p:val>
                                        </p:tav>
                                        <p:tav tm="100000">
                                          <p:val>
                                            <p:strVal val="0-ppt_h/2"/>
                                          </p:val>
                                        </p:tav>
                                      </p:tavLst>
                                    </p:anim>
                                    <p:set>
                                      <p:cBhvr>
                                        <p:cTn id="176" dur="1" fill="hold">
                                          <p:stCondLst>
                                            <p:cond delay="2999"/>
                                          </p:stCondLst>
                                        </p:cTn>
                                        <p:tgtEl>
                                          <p:spTgt spid="12"/>
                                        </p:tgtEl>
                                        <p:attrNameLst>
                                          <p:attrName>style.visibility</p:attrName>
                                        </p:attrNameLst>
                                      </p:cBhvr>
                                      <p:to>
                                        <p:strVal val="hidden"/>
                                      </p:to>
                                    </p:set>
                                  </p:childTnLst>
                                </p:cTn>
                              </p:par>
                              <p:par>
                                <p:cTn id="177" presetID="2" presetClass="exit" presetSubtype="3" fill="hold" grpId="2" nodeType="withEffect">
                                  <p:stCondLst>
                                    <p:cond delay="0"/>
                                  </p:stCondLst>
                                  <p:childTnLst>
                                    <p:anim calcmode="lin" valueType="num">
                                      <p:cBhvr additive="base">
                                        <p:cTn id="178" dur="3000"/>
                                        <p:tgtEl>
                                          <p:spTgt spid="16"/>
                                        </p:tgtEl>
                                        <p:attrNameLst>
                                          <p:attrName>ppt_x</p:attrName>
                                        </p:attrNameLst>
                                      </p:cBhvr>
                                      <p:tavLst>
                                        <p:tav tm="0">
                                          <p:val>
                                            <p:strVal val="ppt_x"/>
                                          </p:val>
                                        </p:tav>
                                        <p:tav tm="100000">
                                          <p:val>
                                            <p:strVal val="1+ppt_w/2"/>
                                          </p:val>
                                        </p:tav>
                                      </p:tavLst>
                                    </p:anim>
                                    <p:anim calcmode="lin" valueType="num">
                                      <p:cBhvr additive="base">
                                        <p:cTn id="179" dur="3000"/>
                                        <p:tgtEl>
                                          <p:spTgt spid="16"/>
                                        </p:tgtEl>
                                        <p:attrNameLst>
                                          <p:attrName>ppt_y</p:attrName>
                                        </p:attrNameLst>
                                      </p:cBhvr>
                                      <p:tavLst>
                                        <p:tav tm="0">
                                          <p:val>
                                            <p:strVal val="ppt_y"/>
                                          </p:val>
                                        </p:tav>
                                        <p:tav tm="100000">
                                          <p:val>
                                            <p:strVal val="0-ppt_h/2"/>
                                          </p:val>
                                        </p:tav>
                                      </p:tavLst>
                                    </p:anim>
                                    <p:set>
                                      <p:cBhvr>
                                        <p:cTn id="180" dur="1" fill="hold">
                                          <p:stCondLst>
                                            <p:cond delay="2999"/>
                                          </p:stCondLst>
                                        </p:cTn>
                                        <p:tgtEl>
                                          <p:spTgt spid="16"/>
                                        </p:tgtEl>
                                        <p:attrNameLst>
                                          <p:attrName>style.visibility</p:attrName>
                                        </p:attrNameLst>
                                      </p:cBhvr>
                                      <p:to>
                                        <p:strVal val="hidden"/>
                                      </p:to>
                                    </p:set>
                                  </p:childTnLst>
                                </p:cTn>
                              </p:par>
                              <p:par>
                                <p:cTn id="181" presetID="2" presetClass="exit" presetSubtype="3" fill="hold" grpId="2" nodeType="withEffect">
                                  <p:stCondLst>
                                    <p:cond delay="0"/>
                                  </p:stCondLst>
                                  <p:childTnLst>
                                    <p:anim calcmode="lin" valueType="num">
                                      <p:cBhvr additive="base">
                                        <p:cTn id="182" dur="3000"/>
                                        <p:tgtEl>
                                          <p:spTgt spid="20"/>
                                        </p:tgtEl>
                                        <p:attrNameLst>
                                          <p:attrName>ppt_x</p:attrName>
                                        </p:attrNameLst>
                                      </p:cBhvr>
                                      <p:tavLst>
                                        <p:tav tm="0">
                                          <p:val>
                                            <p:strVal val="ppt_x"/>
                                          </p:val>
                                        </p:tav>
                                        <p:tav tm="100000">
                                          <p:val>
                                            <p:strVal val="1+ppt_w/2"/>
                                          </p:val>
                                        </p:tav>
                                      </p:tavLst>
                                    </p:anim>
                                    <p:anim calcmode="lin" valueType="num">
                                      <p:cBhvr additive="base">
                                        <p:cTn id="183" dur="3000"/>
                                        <p:tgtEl>
                                          <p:spTgt spid="20"/>
                                        </p:tgtEl>
                                        <p:attrNameLst>
                                          <p:attrName>ppt_y</p:attrName>
                                        </p:attrNameLst>
                                      </p:cBhvr>
                                      <p:tavLst>
                                        <p:tav tm="0">
                                          <p:val>
                                            <p:strVal val="ppt_y"/>
                                          </p:val>
                                        </p:tav>
                                        <p:tav tm="100000">
                                          <p:val>
                                            <p:strVal val="0-ppt_h/2"/>
                                          </p:val>
                                        </p:tav>
                                      </p:tavLst>
                                    </p:anim>
                                    <p:set>
                                      <p:cBhvr>
                                        <p:cTn id="184" dur="1" fill="hold">
                                          <p:stCondLst>
                                            <p:cond delay="2999"/>
                                          </p:stCondLst>
                                        </p:cTn>
                                        <p:tgtEl>
                                          <p:spTgt spid="20"/>
                                        </p:tgtEl>
                                        <p:attrNameLst>
                                          <p:attrName>style.visibility</p:attrName>
                                        </p:attrNameLst>
                                      </p:cBhvr>
                                      <p:to>
                                        <p:strVal val="hidden"/>
                                      </p:to>
                                    </p:set>
                                  </p:childTnLst>
                                </p:cTn>
                              </p:par>
                              <p:par>
                                <p:cTn id="185" presetID="2" presetClass="exit" presetSubtype="3" fill="hold" grpId="2" nodeType="withEffect">
                                  <p:stCondLst>
                                    <p:cond delay="0"/>
                                  </p:stCondLst>
                                  <p:childTnLst>
                                    <p:anim calcmode="lin" valueType="num">
                                      <p:cBhvr additive="base">
                                        <p:cTn id="186" dur="3000"/>
                                        <p:tgtEl>
                                          <p:spTgt spid="24"/>
                                        </p:tgtEl>
                                        <p:attrNameLst>
                                          <p:attrName>ppt_x</p:attrName>
                                        </p:attrNameLst>
                                      </p:cBhvr>
                                      <p:tavLst>
                                        <p:tav tm="0">
                                          <p:val>
                                            <p:strVal val="ppt_x"/>
                                          </p:val>
                                        </p:tav>
                                        <p:tav tm="100000">
                                          <p:val>
                                            <p:strVal val="1+ppt_w/2"/>
                                          </p:val>
                                        </p:tav>
                                      </p:tavLst>
                                    </p:anim>
                                    <p:anim calcmode="lin" valueType="num">
                                      <p:cBhvr additive="base">
                                        <p:cTn id="187" dur="3000"/>
                                        <p:tgtEl>
                                          <p:spTgt spid="24"/>
                                        </p:tgtEl>
                                        <p:attrNameLst>
                                          <p:attrName>ppt_y</p:attrName>
                                        </p:attrNameLst>
                                      </p:cBhvr>
                                      <p:tavLst>
                                        <p:tav tm="0">
                                          <p:val>
                                            <p:strVal val="ppt_y"/>
                                          </p:val>
                                        </p:tav>
                                        <p:tav tm="100000">
                                          <p:val>
                                            <p:strVal val="0-ppt_h/2"/>
                                          </p:val>
                                        </p:tav>
                                      </p:tavLst>
                                    </p:anim>
                                    <p:set>
                                      <p:cBhvr>
                                        <p:cTn id="188" dur="1" fill="hold">
                                          <p:stCondLst>
                                            <p:cond delay="2999"/>
                                          </p:stCondLst>
                                        </p:cTn>
                                        <p:tgtEl>
                                          <p:spTgt spid="24"/>
                                        </p:tgtEl>
                                        <p:attrNameLst>
                                          <p:attrName>style.visibility</p:attrName>
                                        </p:attrNameLst>
                                      </p:cBhvr>
                                      <p:to>
                                        <p:strVal val="hidden"/>
                                      </p:to>
                                    </p:set>
                                  </p:childTnLst>
                                </p:cTn>
                              </p:par>
                              <p:par>
                                <p:cTn id="189" presetID="2" presetClass="exit" presetSubtype="9" fill="hold" grpId="2" nodeType="withEffect">
                                  <p:stCondLst>
                                    <p:cond delay="0"/>
                                  </p:stCondLst>
                                  <p:childTnLst>
                                    <p:anim calcmode="lin" valueType="num">
                                      <p:cBhvr additive="base">
                                        <p:cTn id="190" dur="3000"/>
                                        <p:tgtEl>
                                          <p:spTgt spid="8"/>
                                        </p:tgtEl>
                                        <p:attrNameLst>
                                          <p:attrName>ppt_x</p:attrName>
                                        </p:attrNameLst>
                                      </p:cBhvr>
                                      <p:tavLst>
                                        <p:tav tm="0">
                                          <p:val>
                                            <p:strVal val="ppt_x"/>
                                          </p:val>
                                        </p:tav>
                                        <p:tav tm="100000">
                                          <p:val>
                                            <p:strVal val="0-ppt_w/2"/>
                                          </p:val>
                                        </p:tav>
                                      </p:tavLst>
                                    </p:anim>
                                    <p:anim calcmode="lin" valueType="num">
                                      <p:cBhvr additive="base">
                                        <p:cTn id="191" dur="3000"/>
                                        <p:tgtEl>
                                          <p:spTgt spid="8"/>
                                        </p:tgtEl>
                                        <p:attrNameLst>
                                          <p:attrName>ppt_y</p:attrName>
                                        </p:attrNameLst>
                                      </p:cBhvr>
                                      <p:tavLst>
                                        <p:tav tm="0">
                                          <p:val>
                                            <p:strVal val="ppt_y"/>
                                          </p:val>
                                        </p:tav>
                                        <p:tav tm="100000">
                                          <p:val>
                                            <p:strVal val="0-ppt_h/2"/>
                                          </p:val>
                                        </p:tav>
                                      </p:tavLst>
                                    </p:anim>
                                    <p:set>
                                      <p:cBhvr>
                                        <p:cTn id="192" dur="1" fill="hold">
                                          <p:stCondLst>
                                            <p:cond delay="2999"/>
                                          </p:stCondLst>
                                        </p:cTn>
                                        <p:tgtEl>
                                          <p:spTgt spid="8"/>
                                        </p:tgtEl>
                                        <p:attrNameLst>
                                          <p:attrName>style.visibility</p:attrName>
                                        </p:attrNameLst>
                                      </p:cBhvr>
                                      <p:to>
                                        <p:strVal val="hidden"/>
                                      </p:to>
                                    </p:set>
                                  </p:childTnLst>
                                </p:cTn>
                              </p:par>
                              <p:par>
                                <p:cTn id="193" presetID="2" presetClass="exit" presetSubtype="9" fill="hold" grpId="2" nodeType="withEffect">
                                  <p:stCondLst>
                                    <p:cond delay="0"/>
                                  </p:stCondLst>
                                  <p:childTnLst>
                                    <p:anim calcmode="lin" valueType="num">
                                      <p:cBhvr additive="base">
                                        <p:cTn id="194" dur="3000"/>
                                        <p:tgtEl>
                                          <p:spTgt spid="11"/>
                                        </p:tgtEl>
                                        <p:attrNameLst>
                                          <p:attrName>ppt_x</p:attrName>
                                        </p:attrNameLst>
                                      </p:cBhvr>
                                      <p:tavLst>
                                        <p:tav tm="0">
                                          <p:val>
                                            <p:strVal val="ppt_x"/>
                                          </p:val>
                                        </p:tav>
                                        <p:tav tm="100000">
                                          <p:val>
                                            <p:strVal val="0-ppt_w/2"/>
                                          </p:val>
                                        </p:tav>
                                      </p:tavLst>
                                    </p:anim>
                                    <p:anim calcmode="lin" valueType="num">
                                      <p:cBhvr additive="base">
                                        <p:cTn id="195" dur="3000"/>
                                        <p:tgtEl>
                                          <p:spTgt spid="11"/>
                                        </p:tgtEl>
                                        <p:attrNameLst>
                                          <p:attrName>ppt_y</p:attrName>
                                        </p:attrNameLst>
                                      </p:cBhvr>
                                      <p:tavLst>
                                        <p:tav tm="0">
                                          <p:val>
                                            <p:strVal val="ppt_y"/>
                                          </p:val>
                                        </p:tav>
                                        <p:tav tm="100000">
                                          <p:val>
                                            <p:strVal val="0-ppt_h/2"/>
                                          </p:val>
                                        </p:tav>
                                      </p:tavLst>
                                    </p:anim>
                                    <p:set>
                                      <p:cBhvr>
                                        <p:cTn id="196" dur="1" fill="hold">
                                          <p:stCondLst>
                                            <p:cond delay="2999"/>
                                          </p:stCondLst>
                                        </p:cTn>
                                        <p:tgtEl>
                                          <p:spTgt spid="11"/>
                                        </p:tgtEl>
                                        <p:attrNameLst>
                                          <p:attrName>style.visibility</p:attrName>
                                        </p:attrNameLst>
                                      </p:cBhvr>
                                      <p:to>
                                        <p:strVal val="hidden"/>
                                      </p:to>
                                    </p:set>
                                  </p:childTnLst>
                                </p:cTn>
                              </p:par>
                              <p:par>
                                <p:cTn id="197" presetID="2" presetClass="exit" presetSubtype="9" fill="hold" grpId="2" nodeType="withEffect">
                                  <p:stCondLst>
                                    <p:cond delay="0"/>
                                  </p:stCondLst>
                                  <p:childTnLst>
                                    <p:anim calcmode="lin" valueType="num">
                                      <p:cBhvr additive="base">
                                        <p:cTn id="198" dur="3000"/>
                                        <p:tgtEl>
                                          <p:spTgt spid="15"/>
                                        </p:tgtEl>
                                        <p:attrNameLst>
                                          <p:attrName>ppt_x</p:attrName>
                                        </p:attrNameLst>
                                      </p:cBhvr>
                                      <p:tavLst>
                                        <p:tav tm="0">
                                          <p:val>
                                            <p:strVal val="ppt_x"/>
                                          </p:val>
                                        </p:tav>
                                        <p:tav tm="100000">
                                          <p:val>
                                            <p:strVal val="0-ppt_w/2"/>
                                          </p:val>
                                        </p:tav>
                                      </p:tavLst>
                                    </p:anim>
                                    <p:anim calcmode="lin" valueType="num">
                                      <p:cBhvr additive="base">
                                        <p:cTn id="199" dur="3000"/>
                                        <p:tgtEl>
                                          <p:spTgt spid="15"/>
                                        </p:tgtEl>
                                        <p:attrNameLst>
                                          <p:attrName>ppt_y</p:attrName>
                                        </p:attrNameLst>
                                      </p:cBhvr>
                                      <p:tavLst>
                                        <p:tav tm="0">
                                          <p:val>
                                            <p:strVal val="ppt_y"/>
                                          </p:val>
                                        </p:tav>
                                        <p:tav tm="100000">
                                          <p:val>
                                            <p:strVal val="0-ppt_h/2"/>
                                          </p:val>
                                        </p:tav>
                                      </p:tavLst>
                                    </p:anim>
                                    <p:set>
                                      <p:cBhvr>
                                        <p:cTn id="200" dur="1" fill="hold">
                                          <p:stCondLst>
                                            <p:cond delay="2999"/>
                                          </p:stCondLst>
                                        </p:cTn>
                                        <p:tgtEl>
                                          <p:spTgt spid="15"/>
                                        </p:tgtEl>
                                        <p:attrNameLst>
                                          <p:attrName>style.visibility</p:attrName>
                                        </p:attrNameLst>
                                      </p:cBhvr>
                                      <p:to>
                                        <p:strVal val="hidden"/>
                                      </p:to>
                                    </p:set>
                                  </p:childTnLst>
                                </p:cTn>
                              </p:par>
                              <p:par>
                                <p:cTn id="201" presetID="2" presetClass="exit" presetSubtype="9" fill="hold" grpId="2" nodeType="withEffect">
                                  <p:stCondLst>
                                    <p:cond delay="0"/>
                                  </p:stCondLst>
                                  <p:childTnLst>
                                    <p:anim calcmode="lin" valueType="num">
                                      <p:cBhvr additive="base">
                                        <p:cTn id="202" dur="3000"/>
                                        <p:tgtEl>
                                          <p:spTgt spid="19"/>
                                        </p:tgtEl>
                                        <p:attrNameLst>
                                          <p:attrName>ppt_x</p:attrName>
                                        </p:attrNameLst>
                                      </p:cBhvr>
                                      <p:tavLst>
                                        <p:tav tm="0">
                                          <p:val>
                                            <p:strVal val="ppt_x"/>
                                          </p:val>
                                        </p:tav>
                                        <p:tav tm="100000">
                                          <p:val>
                                            <p:strVal val="0-ppt_w/2"/>
                                          </p:val>
                                        </p:tav>
                                      </p:tavLst>
                                    </p:anim>
                                    <p:anim calcmode="lin" valueType="num">
                                      <p:cBhvr additive="base">
                                        <p:cTn id="203" dur="3000"/>
                                        <p:tgtEl>
                                          <p:spTgt spid="19"/>
                                        </p:tgtEl>
                                        <p:attrNameLst>
                                          <p:attrName>ppt_y</p:attrName>
                                        </p:attrNameLst>
                                      </p:cBhvr>
                                      <p:tavLst>
                                        <p:tav tm="0">
                                          <p:val>
                                            <p:strVal val="ppt_y"/>
                                          </p:val>
                                        </p:tav>
                                        <p:tav tm="100000">
                                          <p:val>
                                            <p:strVal val="0-ppt_h/2"/>
                                          </p:val>
                                        </p:tav>
                                      </p:tavLst>
                                    </p:anim>
                                    <p:set>
                                      <p:cBhvr>
                                        <p:cTn id="204" dur="1" fill="hold">
                                          <p:stCondLst>
                                            <p:cond delay="2999"/>
                                          </p:stCondLst>
                                        </p:cTn>
                                        <p:tgtEl>
                                          <p:spTgt spid="19"/>
                                        </p:tgtEl>
                                        <p:attrNameLst>
                                          <p:attrName>style.visibility</p:attrName>
                                        </p:attrNameLst>
                                      </p:cBhvr>
                                      <p:to>
                                        <p:strVal val="hidden"/>
                                      </p:to>
                                    </p:set>
                                  </p:childTnLst>
                                </p:cTn>
                              </p:par>
                              <p:par>
                                <p:cTn id="205" presetID="2" presetClass="exit" presetSubtype="9" fill="hold" grpId="2" nodeType="withEffect">
                                  <p:stCondLst>
                                    <p:cond delay="0"/>
                                  </p:stCondLst>
                                  <p:childTnLst>
                                    <p:anim calcmode="lin" valueType="num">
                                      <p:cBhvr additive="base">
                                        <p:cTn id="206" dur="3000"/>
                                        <p:tgtEl>
                                          <p:spTgt spid="23"/>
                                        </p:tgtEl>
                                        <p:attrNameLst>
                                          <p:attrName>ppt_x</p:attrName>
                                        </p:attrNameLst>
                                      </p:cBhvr>
                                      <p:tavLst>
                                        <p:tav tm="0">
                                          <p:val>
                                            <p:strVal val="ppt_x"/>
                                          </p:val>
                                        </p:tav>
                                        <p:tav tm="100000">
                                          <p:val>
                                            <p:strVal val="0-ppt_w/2"/>
                                          </p:val>
                                        </p:tav>
                                      </p:tavLst>
                                    </p:anim>
                                    <p:anim calcmode="lin" valueType="num">
                                      <p:cBhvr additive="base">
                                        <p:cTn id="207" dur="3000"/>
                                        <p:tgtEl>
                                          <p:spTgt spid="23"/>
                                        </p:tgtEl>
                                        <p:attrNameLst>
                                          <p:attrName>ppt_y</p:attrName>
                                        </p:attrNameLst>
                                      </p:cBhvr>
                                      <p:tavLst>
                                        <p:tav tm="0">
                                          <p:val>
                                            <p:strVal val="ppt_y"/>
                                          </p:val>
                                        </p:tav>
                                        <p:tav tm="100000">
                                          <p:val>
                                            <p:strVal val="0-ppt_h/2"/>
                                          </p:val>
                                        </p:tav>
                                      </p:tavLst>
                                    </p:anim>
                                    <p:set>
                                      <p:cBhvr>
                                        <p:cTn id="208" dur="1" fill="hold">
                                          <p:stCondLst>
                                            <p:cond delay="2999"/>
                                          </p:stCondLst>
                                        </p:cTn>
                                        <p:tgtEl>
                                          <p:spTgt spid="23"/>
                                        </p:tgtEl>
                                        <p:attrNameLst>
                                          <p:attrName>style.visibility</p:attrName>
                                        </p:attrNameLst>
                                      </p:cBhvr>
                                      <p:to>
                                        <p:strVal val="hidden"/>
                                      </p:to>
                                    </p:set>
                                  </p:childTnLst>
                                </p:cTn>
                              </p:par>
                              <p:par>
                                <p:cTn id="209" presetID="23" presetClass="entr" presetSubtype="272" fill="hold" nodeType="withEffect">
                                  <p:stCondLst>
                                    <p:cond delay="0"/>
                                  </p:stCondLst>
                                  <p:childTnLst>
                                    <p:set>
                                      <p:cBhvr>
                                        <p:cTn id="210" dur="1" fill="hold">
                                          <p:stCondLst>
                                            <p:cond delay="0"/>
                                          </p:stCondLst>
                                        </p:cTn>
                                        <p:tgtEl>
                                          <p:spTgt spid="4"/>
                                        </p:tgtEl>
                                        <p:attrNameLst>
                                          <p:attrName>style.visibility</p:attrName>
                                        </p:attrNameLst>
                                      </p:cBhvr>
                                      <p:to>
                                        <p:strVal val="visible"/>
                                      </p:to>
                                    </p:set>
                                    <p:anim calcmode="lin" valueType="num">
                                      <p:cBhvr>
                                        <p:cTn id="211" dur="500" fill="hold"/>
                                        <p:tgtEl>
                                          <p:spTgt spid="4"/>
                                        </p:tgtEl>
                                        <p:attrNameLst>
                                          <p:attrName>ppt_w</p:attrName>
                                        </p:attrNameLst>
                                      </p:cBhvr>
                                      <p:tavLst>
                                        <p:tav tm="0">
                                          <p:val>
                                            <p:strVal val="2/3*#ppt_w"/>
                                          </p:val>
                                        </p:tav>
                                        <p:tav tm="100000">
                                          <p:val>
                                            <p:strVal val="#ppt_w"/>
                                          </p:val>
                                        </p:tav>
                                      </p:tavLst>
                                    </p:anim>
                                    <p:anim calcmode="lin" valueType="num">
                                      <p:cBhvr>
                                        <p:cTn id="212" dur="500" fill="hold"/>
                                        <p:tgtEl>
                                          <p:spTgt spid="4"/>
                                        </p:tgtEl>
                                        <p:attrNameLst>
                                          <p:attrName>ppt_h</p:attrName>
                                        </p:attrNameLst>
                                      </p:cBhvr>
                                      <p:tavLst>
                                        <p:tav tm="0">
                                          <p:val>
                                            <p:strVal val="2/3*#ppt_h"/>
                                          </p:val>
                                        </p:tav>
                                        <p:tav tm="100000">
                                          <p:val>
                                            <p:strVal val="#ppt_h"/>
                                          </p:val>
                                        </p:tav>
                                      </p:tavLst>
                                    </p:anim>
                                  </p:childTnLst>
                                </p:cTn>
                              </p:par>
                              <p:par>
                                <p:cTn id="213" presetID="8" presetClass="entr" presetSubtype="32" fill="hold" nodeType="withEffect">
                                  <p:stCondLst>
                                    <p:cond delay="0"/>
                                  </p:stCondLst>
                                  <p:childTnLst>
                                    <p:set>
                                      <p:cBhvr>
                                        <p:cTn id="214" dur="1" fill="hold">
                                          <p:stCondLst>
                                            <p:cond delay="0"/>
                                          </p:stCondLst>
                                        </p:cTn>
                                        <p:tgtEl>
                                          <p:spTgt spid="4"/>
                                        </p:tgtEl>
                                        <p:attrNameLst>
                                          <p:attrName>style.visibility</p:attrName>
                                        </p:attrNameLst>
                                      </p:cBhvr>
                                      <p:to>
                                        <p:strVal val="visible"/>
                                      </p:to>
                                    </p:set>
                                    <p:animEffect transition="in" filter="diamond(out)">
                                      <p:cBhvr>
                                        <p:cTn id="21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P spid="15" grpId="1" animBg="1"/>
      <p:bldP spid="15" grpId="2" animBg="1"/>
      <p:bldP spid="16" grpId="0" animBg="1"/>
      <p:bldP spid="16" grpId="1" animBg="1"/>
      <p:bldP spid="16" grpId="2" animBg="1"/>
      <p:bldP spid="17" grpId="0" animBg="1"/>
      <p:bldP spid="17" grpId="1" animBg="1"/>
      <p:bldP spid="17" grpId="2" animBg="1"/>
      <p:bldP spid="18" grpId="0" animBg="1"/>
      <p:bldP spid="18" grpId="1" animBg="1"/>
      <p:bldP spid="18" grpId="2" animBg="1"/>
      <p:bldP spid="19" grpId="0" animBg="1"/>
      <p:bldP spid="19" grpId="1" animBg="1"/>
      <p:bldP spid="19" grpId="2" animBg="1"/>
      <p:bldP spid="20" grpId="0" animBg="1"/>
      <p:bldP spid="20" grpId="1" animBg="1"/>
      <p:bldP spid="20" grpId="2" animBg="1"/>
      <p:bldP spid="21" grpId="0" animBg="1"/>
      <p:bldP spid="21" grpId="1" animBg="1"/>
      <p:bldP spid="21" grpId="2" animBg="1"/>
      <p:bldP spid="22" grpId="0" animBg="1"/>
      <p:bldP spid="22" grpId="1" animBg="1"/>
      <p:bldP spid="22" grpId="2" animBg="1"/>
      <p:bldP spid="23" grpId="0" animBg="1"/>
      <p:bldP spid="23" grpId="1" animBg="1"/>
      <p:bldP spid="23" grpId="2" animBg="1"/>
      <p:bldP spid="24" grpId="0" animBg="1"/>
      <p:bldP spid="24" grpId="1" animBg="1"/>
      <p:bldP spid="24" grpId="2" animBg="1"/>
      <p:bldP spid="25" grpId="0" animBg="1"/>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rgbClr val="376016">
                  <a:shade val="30000"/>
                  <a:satMod val="115000"/>
                </a:srgbClr>
              </a:gs>
              <a:gs pos="50000">
                <a:srgbClr val="376016">
                  <a:shade val="67500"/>
                  <a:satMod val="115000"/>
                </a:srgbClr>
              </a:gs>
              <a:gs pos="100000">
                <a:srgbClr val="376016">
                  <a:shade val="100000"/>
                  <a:satMod val="115000"/>
                </a:srgbClr>
              </a:gs>
            </a:gsLst>
            <a:lin ang="5400000" scaled="1"/>
            <a:tileRect/>
          </a:gradFill>
        </p:spPr>
        <p:txBody>
          <a:bodyPr/>
          <a:lstStyle/>
          <a:p>
            <a:endParaRPr lang="es-ES" dirty="0"/>
          </a:p>
        </p:txBody>
      </p:sp>
      <p:pic>
        <p:nvPicPr>
          <p:cNvPr id="4" name="3 Imagen" descr="2048 (35).jpg"/>
          <p:cNvPicPr>
            <a:picLocks noChangeAspect="1"/>
          </p:cNvPicPr>
          <p:nvPr/>
        </p:nvPicPr>
        <p:blipFill>
          <a:blip r:embed="rId2"/>
          <a:stretch>
            <a:fillRect/>
          </a:stretch>
        </p:blipFill>
        <p:spPr>
          <a:xfrm>
            <a:off x="0" y="0"/>
            <a:ext cx="9144000" cy="6858000"/>
          </a:xfrm>
          <a:prstGeom prst="rect">
            <a:avLst/>
          </a:prstGeom>
        </p:spPr>
      </p:pic>
      <p:sp>
        <p:nvSpPr>
          <p:cNvPr id="5" name="4 Rectángulo"/>
          <p:cNvSpPr/>
          <p:nvPr/>
        </p:nvSpPr>
        <p:spPr>
          <a:xfrm>
            <a:off x="0" y="2357430"/>
            <a:ext cx="571472" cy="928694"/>
          </a:xfrm>
          <a:prstGeom prst="rect">
            <a:avLst/>
          </a:prstGeom>
          <a:gradFill flip="none" rotWithShape="1">
            <a:gsLst>
              <a:gs pos="24000">
                <a:schemeClr val="bg1"/>
              </a:gs>
              <a:gs pos="50000">
                <a:schemeClr val="accent1">
                  <a:lumMod val="75000"/>
                  <a:shade val="67500"/>
                  <a:satMod val="115000"/>
                </a:schemeClr>
              </a:gs>
              <a:gs pos="100000">
                <a:schemeClr val="accent1">
                  <a:lumMod val="75000"/>
                  <a:shade val="100000"/>
                  <a:satMod val="115000"/>
                </a:schemeClr>
              </a:gs>
            </a:gsLst>
            <a:lin ang="108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571472" y="2357430"/>
            <a:ext cx="571472" cy="928694"/>
          </a:xfrm>
          <a:prstGeom prst="rect">
            <a:avLst/>
          </a:prstGeom>
          <a:gradFill flip="none" rotWithShape="1">
            <a:gsLst>
              <a:gs pos="24000">
                <a:schemeClr val="bg1"/>
              </a:gs>
              <a:gs pos="50000">
                <a:schemeClr val="accent1">
                  <a:lumMod val="75000"/>
                  <a:shade val="67500"/>
                  <a:satMod val="115000"/>
                </a:schemeClr>
              </a:gs>
              <a:gs pos="100000">
                <a:schemeClr val="accent1">
                  <a:lumMod val="75000"/>
                  <a:shade val="100000"/>
                  <a:satMod val="115000"/>
                </a:schemeClr>
              </a:gs>
            </a:gsLst>
            <a:lin ang="108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a:off x="1142976" y="2357430"/>
            <a:ext cx="571472" cy="928694"/>
          </a:xfrm>
          <a:prstGeom prst="rect">
            <a:avLst/>
          </a:prstGeom>
          <a:gradFill flip="none" rotWithShape="1">
            <a:gsLst>
              <a:gs pos="24000">
                <a:schemeClr val="bg1"/>
              </a:gs>
              <a:gs pos="50000">
                <a:schemeClr val="accent1">
                  <a:lumMod val="75000"/>
                  <a:shade val="67500"/>
                  <a:satMod val="115000"/>
                </a:schemeClr>
              </a:gs>
              <a:gs pos="100000">
                <a:schemeClr val="accent1">
                  <a:lumMod val="75000"/>
                  <a:shade val="100000"/>
                  <a:satMod val="115000"/>
                </a:schemeClr>
              </a:gs>
            </a:gsLst>
            <a:lin ang="108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a:off x="1714512" y="2357430"/>
            <a:ext cx="571472" cy="928694"/>
          </a:xfrm>
          <a:prstGeom prst="rect">
            <a:avLst/>
          </a:prstGeom>
          <a:gradFill flip="none" rotWithShape="1">
            <a:gsLst>
              <a:gs pos="24000">
                <a:schemeClr val="bg1"/>
              </a:gs>
              <a:gs pos="50000">
                <a:schemeClr val="accent1">
                  <a:lumMod val="75000"/>
                  <a:shade val="67500"/>
                  <a:satMod val="115000"/>
                </a:schemeClr>
              </a:gs>
              <a:gs pos="100000">
                <a:schemeClr val="accent1">
                  <a:lumMod val="75000"/>
                  <a:shade val="100000"/>
                  <a:satMod val="115000"/>
                </a:schemeClr>
              </a:gs>
            </a:gsLst>
            <a:lin ang="108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a:off x="2285984" y="2357430"/>
            <a:ext cx="571472" cy="928694"/>
          </a:xfrm>
          <a:prstGeom prst="rect">
            <a:avLst/>
          </a:prstGeom>
          <a:gradFill flip="none" rotWithShape="1">
            <a:gsLst>
              <a:gs pos="24000">
                <a:schemeClr val="bg1"/>
              </a:gs>
              <a:gs pos="50000">
                <a:schemeClr val="accent1">
                  <a:lumMod val="75000"/>
                  <a:shade val="67500"/>
                  <a:satMod val="115000"/>
                </a:schemeClr>
              </a:gs>
              <a:gs pos="100000">
                <a:schemeClr val="accent1">
                  <a:lumMod val="75000"/>
                  <a:shade val="100000"/>
                  <a:satMod val="115000"/>
                </a:schemeClr>
              </a:gs>
            </a:gsLst>
            <a:lin ang="108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a:off x="2857488" y="2357430"/>
            <a:ext cx="571472" cy="928694"/>
          </a:xfrm>
          <a:prstGeom prst="rect">
            <a:avLst/>
          </a:prstGeom>
          <a:gradFill flip="none" rotWithShape="1">
            <a:gsLst>
              <a:gs pos="24000">
                <a:schemeClr val="bg1"/>
              </a:gs>
              <a:gs pos="50000">
                <a:schemeClr val="accent1">
                  <a:lumMod val="75000"/>
                  <a:shade val="67500"/>
                  <a:satMod val="115000"/>
                </a:schemeClr>
              </a:gs>
              <a:gs pos="100000">
                <a:schemeClr val="accent1">
                  <a:lumMod val="75000"/>
                  <a:shade val="100000"/>
                  <a:satMod val="115000"/>
                </a:schemeClr>
              </a:gs>
            </a:gsLst>
            <a:lin ang="108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a:off x="3357586" y="2357430"/>
            <a:ext cx="571472" cy="928694"/>
          </a:xfrm>
          <a:prstGeom prst="rect">
            <a:avLst/>
          </a:prstGeom>
          <a:gradFill flip="none" rotWithShape="1">
            <a:gsLst>
              <a:gs pos="24000">
                <a:schemeClr val="bg1"/>
              </a:gs>
              <a:gs pos="50000">
                <a:schemeClr val="accent1">
                  <a:lumMod val="75000"/>
                  <a:shade val="67500"/>
                  <a:satMod val="115000"/>
                </a:schemeClr>
              </a:gs>
              <a:gs pos="100000">
                <a:schemeClr val="accent1">
                  <a:lumMod val="75000"/>
                  <a:shade val="100000"/>
                  <a:satMod val="115000"/>
                </a:schemeClr>
              </a:gs>
            </a:gsLst>
            <a:lin ang="108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a:off x="3929058" y="2357430"/>
            <a:ext cx="571472" cy="928694"/>
          </a:xfrm>
          <a:prstGeom prst="rect">
            <a:avLst/>
          </a:prstGeom>
          <a:gradFill flip="none" rotWithShape="1">
            <a:gsLst>
              <a:gs pos="24000">
                <a:schemeClr val="bg1"/>
              </a:gs>
              <a:gs pos="50000">
                <a:schemeClr val="accent1">
                  <a:lumMod val="75000"/>
                  <a:shade val="67500"/>
                  <a:satMod val="115000"/>
                </a:schemeClr>
              </a:gs>
              <a:gs pos="100000">
                <a:schemeClr val="accent1">
                  <a:lumMod val="75000"/>
                  <a:shade val="100000"/>
                  <a:satMod val="115000"/>
                </a:schemeClr>
              </a:gs>
            </a:gsLst>
            <a:lin ang="108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a:off x="4500562" y="2357430"/>
            <a:ext cx="571472" cy="928694"/>
          </a:xfrm>
          <a:prstGeom prst="rect">
            <a:avLst/>
          </a:prstGeom>
          <a:gradFill flip="none" rotWithShape="1">
            <a:gsLst>
              <a:gs pos="24000">
                <a:schemeClr val="bg1"/>
              </a:gs>
              <a:gs pos="50000">
                <a:schemeClr val="accent1">
                  <a:lumMod val="75000"/>
                  <a:shade val="67500"/>
                  <a:satMod val="115000"/>
                </a:schemeClr>
              </a:gs>
              <a:gs pos="100000">
                <a:schemeClr val="accent1">
                  <a:lumMod val="75000"/>
                  <a:shade val="100000"/>
                  <a:satMod val="115000"/>
                </a:schemeClr>
              </a:gs>
            </a:gsLst>
            <a:lin ang="108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a:off x="5072098" y="2357430"/>
            <a:ext cx="571472" cy="928694"/>
          </a:xfrm>
          <a:prstGeom prst="rect">
            <a:avLst/>
          </a:prstGeom>
          <a:gradFill flip="none" rotWithShape="1">
            <a:gsLst>
              <a:gs pos="24000">
                <a:schemeClr val="bg1"/>
              </a:gs>
              <a:gs pos="50000">
                <a:schemeClr val="accent1">
                  <a:lumMod val="75000"/>
                  <a:shade val="67500"/>
                  <a:satMod val="115000"/>
                </a:schemeClr>
              </a:gs>
              <a:gs pos="100000">
                <a:schemeClr val="accent1">
                  <a:lumMod val="75000"/>
                  <a:shade val="100000"/>
                  <a:satMod val="115000"/>
                </a:schemeClr>
              </a:gs>
            </a:gsLst>
            <a:lin ang="108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a:off x="5643570" y="2357430"/>
            <a:ext cx="571472" cy="928694"/>
          </a:xfrm>
          <a:prstGeom prst="rect">
            <a:avLst/>
          </a:prstGeom>
          <a:gradFill flip="none" rotWithShape="1">
            <a:gsLst>
              <a:gs pos="24000">
                <a:schemeClr val="bg1"/>
              </a:gs>
              <a:gs pos="50000">
                <a:schemeClr val="accent1">
                  <a:lumMod val="75000"/>
                  <a:shade val="67500"/>
                  <a:satMod val="115000"/>
                </a:schemeClr>
              </a:gs>
              <a:gs pos="100000">
                <a:schemeClr val="accent1">
                  <a:lumMod val="75000"/>
                  <a:shade val="100000"/>
                  <a:satMod val="115000"/>
                </a:schemeClr>
              </a:gs>
            </a:gsLst>
            <a:lin ang="108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ectángulo"/>
          <p:cNvSpPr/>
          <p:nvPr/>
        </p:nvSpPr>
        <p:spPr>
          <a:xfrm>
            <a:off x="6215074" y="2357430"/>
            <a:ext cx="571472" cy="928694"/>
          </a:xfrm>
          <a:prstGeom prst="rect">
            <a:avLst/>
          </a:prstGeom>
          <a:gradFill flip="none" rotWithShape="1">
            <a:gsLst>
              <a:gs pos="24000">
                <a:schemeClr val="bg1"/>
              </a:gs>
              <a:gs pos="50000">
                <a:schemeClr val="accent1">
                  <a:lumMod val="75000"/>
                  <a:shade val="67500"/>
                  <a:satMod val="115000"/>
                </a:schemeClr>
              </a:gs>
              <a:gs pos="100000">
                <a:schemeClr val="accent1">
                  <a:lumMod val="75000"/>
                  <a:shade val="100000"/>
                  <a:satMod val="115000"/>
                </a:schemeClr>
              </a:gs>
            </a:gsLst>
            <a:lin ang="108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a:off x="6786578" y="2357430"/>
            <a:ext cx="571472" cy="928694"/>
          </a:xfrm>
          <a:prstGeom prst="rect">
            <a:avLst/>
          </a:prstGeom>
          <a:gradFill flip="none" rotWithShape="1">
            <a:gsLst>
              <a:gs pos="24000">
                <a:schemeClr val="bg1"/>
              </a:gs>
              <a:gs pos="50000">
                <a:schemeClr val="accent1">
                  <a:lumMod val="75000"/>
                  <a:shade val="67500"/>
                  <a:satMod val="115000"/>
                </a:schemeClr>
              </a:gs>
              <a:gs pos="100000">
                <a:schemeClr val="accent1">
                  <a:lumMod val="75000"/>
                  <a:shade val="100000"/>
                  <a:satMod val="115000"/>
                </a:schemeClr>
              </a:gs>
            </a:gsLst>
            <a:lin ang="108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ectángulo"/>
          <p:cNvSpPr/>
          <p:nvPr/>
        </p:nvSpPr>
        <p:spPr>
          <a:xfrm>
            <a:off x="7358050" y="2357430"/>
            <a:ext cx="571472" cy="928694"/>
          </a:xfrm>
          <a:prstGeom prst="rect">
            <a:avLst/>
          </a:prstGeom>
          <a:gradFill flip="none" rotWithShape="1">
            <a:gsLst>
              <a:gs pos="24000">
                <a:schemeClr val="bg1"/>
              </a:gs>
              <a:gs pos="50000">
                <a:schemeClr val="accent1">
                  <a:lumMod val="75000"/>
                  <a:shade val="67500"/>
                  <a:satMod val="115000"/>
                </a:schemeClr>
              </a:gs>
              <a:gs pos="100000">
                <a:schemeClr val="accent1">
                  <a:lumMod val="75000"/>
                  <a:shade val="100000"/>
                  <a:satMod val="115000"/>
                </a:schemeClr>
              </a:gs>
            </a:gsLst>
            <a:lin ang="108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ectángulo"/>
          <p:cNvSpPr/>
          <p:nvPr/>
        </p:nvSpPr>
        <p:spPr>
          <a:xfrm>
            <a:off x="7929554" y="2357430"/>
            <a:ext cx="571472" cy="928694"/>
          </a:xfrm>
          <a:prstGeom prst="rect">
            <a:avLst/>
          </a:prstGeom>
          <a:gradFill flip="none" rotWithShape="1">
            <a:gsLst>
              <a:gs pos="24000">
                <a:schemeClr val="bg1"/>
              </a:gs>
              <a:gs pos="50000">
                <a:schemeClr val="accent1">
                  <a:lumMod val="75000"/>
                  <a:shade val="67500"/>
                  <a:satMod val="115000"/>
                </a:schemeClr>
              </a:gs>
              <a:gs pos="100000">
                <a:schemeClr val="accent1">
                  <a:lumMod val="75000"/>
                  <a:shade val="100000"/>
                  <a:satMod val="115000"/>
                </a:schemeClr>
              </a:gs>
            </a:gsLst>
            <a:lin ang="108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Rectángulo"/>
          <p:cNvSpPr/>
          <p:nvPr/>
        </p:nvSpPr>
        <p:spPr>
          <a:xfrm>
            <a:off x="8501090" y="2357430"/>
            <a:ext cx="642910" cy="928694"/>
          </a:xfrm>
          <a:prstGeom prst="rect">
            <a:avLst/>
          </a:prstGeom>
          <a:gradFill flip="none" rotWithShape="1">
            <a:gsLst>
              <a:gs pos="24000">
                <a:schemeClr val="bg1"/>
              </a:gs>
              <a:gs pos="50000">
                <a:schemeClr val="accent1">
                  <a:lumMod val="75000"/>
                  <a:shade val="67500"/>
                  <a:satMod val="115000"/>
                </a:schemeClr>
              </a:gs>
              <a:gs pos="100000">
                <a:schemeClr val="accent1">
                  <a:lumMod val="75000"/>
                  <a:shade val="100000"/>
                  <a:satMod val="115000"/>
                </a:schemeClr>
              </a:gs>
            </a:gsLst>
            <a:lin ang="108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Rectángulo"/>
          <p:cNvSpPr/>
          <p:nvPr/>
        </p:nvSpPr>
        <p:spPr>
          <a:xfrm>
            <a:off x="0" y="3643314"/>
            <a:ext cx="642910" cy="928694"/>
          </a:xfrm>
          <a:prstGeom prst="rect">
            <a:avLst/>
          </a:prstGeom>
          <a:gradFill flip="none" rotWithShape="1">
            <a:gsLst>
              <a:gs pos="24000">
                <a:schemeClr val="bg1"/>
              </a:gs>
              <a:gs pos="50000">
                <a:schemeClr val="accent1">
                  <a:lumMod val="75000"/>
                  <a:shade val="67500"/>
                  <a:satMod val="115000"/>
                </a:schemeClr>
              </a:gs>
              <a:gs pos="100000">
                <a:schemeClr val="accent1">
                  <a:lumMod val="75000"/>
                  <a:shade val="100000"/>
                  <a:satMod val="115000"/>
                </a:schemeClr>
              </a:gs>
            </a:gsLst>
            <a:lin ang="108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Rectángulo"/>
          <p:cNvSpPr/>
          <p:nvPr/>
        </p:nvSpPr>
        <p:spPr>
          <a:xfrm>
            <a:off x="642910" y="3643314"/>
            <a:ext cx="571472" cy="928694"/>
          </a:xfrm>
          <a:prstGeom prst="rect">
            <a:avLst/>
          </a:prstGeom>
          <a:gradFill flip="none" rotWithShape="1">
            <a:gsLst>
              <a:gs pos="24000">
                <a:schemeClr val="bg1"/>
              </a:gs>
              <a:gs pos="50000">
                <a:schemeClr val="accent1">
                  <a:lumMod val="75000"/>
                  <a:shade val="67500"/>
                  <a:satMod val="115000"/>
                </a:schemeClr>
              </a:gs>
              <a:gs pos="100000">
                <a:schemeClr val="accent1">
                  <a:lumMod val="75000"/>
                  <a:shade val="100000"/>
                  <a:satMod val="115000"/>
                </a:schemeClr>
              </a:gs>
            </a:gsLst>
            <a:lin ang="108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Rectángulo"/>
          <p:cNvSpPr/>
          <p:nvPr/>
        </p:nvSpPr>
        <p:spPr>
          <a:xfrm>
            <a:off x="1214414" y="3643314"/>
            <a:ext cx="571472" cy="928694"/>
          </a:xfrm>
          <a:prstGeom prst="rect">
            <a:avLst/>
          </a:prstGeom>
          <a:gradFill flip="none" rotWithShape="1">
            <a:gsLst>
              <a:gs pos="24000">
                <a:schemeClr val="bg1"/>
              </a:gs>
              <a:gs pos="50000">
                <a:schemeClr val="accent1">
                  <a:lumMod val="75000"/>
                  <a:shade val="67500"/>
                  <a:satMod val="115000"/>
                </a:schemeClr>
              </a:gs>
              <a:gs pos="100000">
                <a:schemeClr val="accent1">
                  <a:lumMod val="75000"/>
                  <a:shade val="100000"/>
                  <a:satMod val="115000"/>
                </a:schemeClr>
              </a:gs>
            </a:gsLst>
            <a:lin ang="108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Rectángulo"/>
          <p:cNvSpPr/>
          <p:nvPr/>
        </p:nvSpPr>
        <p:spPr>
          <a:xfrm>
            <a:off x="1785950" y="3643314"/>
            <a:ext cx="571472" cy="928694"/>
          </a:xfrm>
          <a:prstGeom prst="rect">
            <a:avLst/>
          </a:prstGeom>
          <a:gradFill flip="none" rotWithShape="1">
            <a:gsLst>
              <a:gs pos="24000">
                <a:schemeClr val="bg1"/>
              </a:gs>
              <a:gs pos="50000">
                <a:schemeClr val="accent1">
                  <a:lumMod val="75000"/>
                  <a:shade val="67500"/>
                  <a:satMod val="115000"/>
                </a:schemeClr>
              </a:gs>
              <a:gs pos="100000">
                <a:schemeClr val="accent1">
                  <a:lumMod val="75000"/>
                  <a:shade val="100000"/>
                  <a:satMod val="115000"/>
                </a:schemeClr>
              </a:gs>
            </a:gsLst>
            <a:lin ang="108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Rectángulo"/>
          <p:cNvSpPr/>
          <p:nvPr/>
        </p:nvSpPr>
        <p:spPr>
          <a:xfrm>
            <a:off x="2357422" y="3643314"/>
            <a:ext cx="571472" cy="928694"/>
          </a:xfrm>
          <a:prstGeom prst="rect">
            <a:avLst/>
          </a:prstGeom>
          <a:gradFill flip="none" rotWithShape="1">
            <a:gsLst>
              <a:gs pos="24000">
                <a:schemeClr val="bg1"/>
              </a:gs>
              <a:gs pos="50000">
                <a:schemeClr val="accent1">
                  <a:lumMod val="75000"/>
                  <a:shade val="67500"/>
                  <a:satMod val="115000"/>
                </a:schemeClr>
              </a:gs>
              <a:gs pos="100000">
                <a:schemeClr val="accent1">
                  <a:lumMod val="75000"/>
                  <a:shade val="100000"/>
                  <a:satMod val="115000"/>
                </a:schemeClr>
              </a:gs>
            </a:gsLst>
            <a:lin ang="108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Rectángulo"/>
          <p:cNvSpPr/>
          <p:nvPr/>
        </p:nvSpPr>
        <p:spPr>
          <a:xfrm>
            <a:off x="2928926" y="3643314"/>
            <a:ext cx="571472" cy="928694"/>
          </a:xfrm>
          <a:prstGeom prst="rect">
            <a:avLst/>
          </a:prstGeom>
          <a:gradFill flip="none" rotWithShape="1">
            <a:gsLst>
              <a:gs pos="24000">
                <a:schemeClr val="bg1"/>
              </a:gs>
              <a:gs pos="50000">
                <a:schemeClr val="accent1">
                  <a:lumMod val="75000"/>
                  <a:shade val="67500"/>
                  <a:satMod val="115000"/>
                </a:schemeClr>
              </a:gs>
              <a:gs pos="100000">
                <a:schemeClr val="accent1">
                  <a:lumMod val="75000"/>
                  <a:shade val="100000"/>
                  <a:satMod val="115000"/>
                </a:schemeClr>
              </a:gs>
            </a:gsLst>
            <a:lin ang="108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Rectángulo"/>
          <p:cNvSpPr/>
          <p:nvPr/>
        </p:nvSpPr>
        <p:spPr>
          <a:xfrm>
            <a:off x="3429024" y="3643314"/>
            <a:ext cx="571472" cy="928694"/>
          </a:xfrm>
          <a:prstGeom prst="rect">
            <a:avLst/>
          </a:prstGeom>
          <a:gradFill flip="none" rotWithShape="1">
            <a:gsLst>
              <a:gs pos="24000">
                <a:schemeClr val="bg1"/>
              </a:gs>
              <a:gs pos="50000">
                <a:schemeClr val="accent1">
                  <a:lumMod val="75000"/>
                  <a:shade val="67500"/>
                  <a:satMod val="115000"/>
                </a:schemeClr>
              </a:gs>
              <a:gs pos="100000">
                <a:schemeClr val="accent1">
                  <a:lumMod val="75000"/>
                  <a:shade val="100000"/>
                  <a:satMod val="115000"/>
                </a:schemeClr>
              </a:gs>
            </a:gsLst>
            <a:lin ang="108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Rectángulo"/>
          <p:cNvSpPr/>
          <p:nvPr/>
        </p:nvSpPr>
        <p:spPr>
          <a:xfrm>
            <a:off x="4000496" y="3643314"/>
            <a:ext cx="571472" cy="928694"/>
          </a:xfrm>
          <a:prstGeom prst="rect">
            <a:avLst/>
          </a:prstGeom>
          <a:gradFill flip="none" rotWithShape="1">
            <a:gsLst>
              <a:gs pos="24000">
                <a:schemeClr val="bg1"/>
              </a:gs>
              <a:gs pos="50000">
                <a:schemeClr val="accent1">
                  <a:lumMod val="75000"/>
                  <a:shade val="67500"/>
                  <a:satMod val="115000"/>
                </a:schemeClr>
              </a:gs>
              <a:gs pos="100000">
                <a:schemeClr val="accent1">
                  <a:lumMod val="75000"/>
                  <a:shade val="100000"/>
                  <a:satMod val="115000"/>
                </a:schemeClr>
              </a:gs>
            </a:gsLst>
            <a:lin ang="108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Rectángulo"/>
          <p:cNvSpPr/>
          <p:nvPr/>
        </p:nvSpPr>
        <p:spPr>
          <a:xfrm>
            <a:off x="4572000" y="3643314"/>
            <a:ext cx="571472" cy="928694"/>
          </a:xfrm>
          <a:prstGeom prst="rect">
            <a:avLst/>
          </a:prstGeom>
          <a:gradFill flip="none" rotWithShape="1">
            <a:gsLst>
              <a:gs pos="24000">
                <a:schemeClr val="bg1"/>
              </a:gs>
              <a:gs pos="50000">
                <a:schemeClr val="accent1">
                  <a:lumMod val="75000"/>
                  <a:shade val="67500"/>
                  <a:satMod val="115000"/>
                </a:schemeClr>
              </a:gs>
              <a:gs pos="100000">
                <a:schemeClr val="accent1">
                  <a:lumMod val="75000"/>
                  <a:shade val="100000"/>
                  <a:satMod val="115000"/>
                </a:schemeClr>
              </a:gs>
            </a:gsLst>
            <a:lin ang="108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Rectángulo"/>
          <p:cNvSpPr/>
          <p:nvPr/>
        </p:nvSpPr>
        <p:spPr>
          <a:xfrm>
            <a:off x="5143536" y="3643314"/>
            <a:ext cx="571472" cy="928694"/>
          </a:xfrm>
          <a:prstGeom prst="rect">
            <a:avLst/>
          </a:prstGeom>
          <a:gradFill flip="none" rotWithShape="1">
            <a:gsLst>
              <a:gs pos="24000">
                <a:schemeClr val="bg1"/>
              </a:gs>
              <a:gs pos="50000">
                <a:schemeClr val="accent1">
                  <a:lumMod val="75000"/>
                  <a:shade val="67500"/>
                  <a:satMod val="115000"/>
                </a:schemeClr>
              </a:gs>
              <a:gs pos="100000">
                <a:schemeClr val="accent1">
                  <a:lumMod val="75000"/>
                  <a:shade val="100000"/>
                  <a:satMod val="115000"/>
                </a:schemeClr>
              </a:gs>
            </a:gsLst>
            <a:lin ang="108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30 Rectángulo"/>
          <p:cNvSpPr/>
          <p:nvPr/>
        </p:nvSpPr>
        <p:spPr>
          <a:xfrm>
            <a:off x="5715008" y="3643314"/>
            <a:ext cx="571472" cy="928694"/>
          </a:xfrm>
          <a:prstGeom prst="rect">
            <a:avLst/>
          </a:prstGeom>
          <a:gradFill flip="none" rotWithShape="1">
            <a:gsLst>
              <a:gs pos="24000">
                <a:schemeClr val="bg1"/>
              </a:gs>
              <a:gs pos="50000">
                <a:schemeClr val="accent1">
                  <a:lumMod val="75000"/>
                  <a:shade val="67500"/>
                  <a:satMod val="115000"/>
                </a:schemeClr>
              </a:gs>
              <a:gs pos="100000">
                <a:schemeClr val="accent1">
                  <a:lumMod val="75000"/>
                  <a:shade val="100000"/>
                  <a:satMod val="115000"/>
                </a:schemeClr>
              </a:gs>
            </a:gsLst>
            <a:lin ang="108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 name="31 Rectángulo"/>
          <p:cNvSpPr/>
          <p:nvPr/>
        </p:nvSpPr>
        <p:spPr>
          <a:xfrm>
            <a:off x="6286512" y="3643314"/>
            <a:ext cx="571472" cy="928694"/>
          </a:xfrm>
          <a:prstGeom prst="rect">
            <a:avLst/>
          </a:prstGeom>
          <a:gradFill flip="none" rotWithShape="1">
            <a:gsLst>
              <a:gs pos="24000">
                <a:schemeClr val="bg1"/>
              </a:gs>
              <a:gs pos="50000">
                <a:schemeClr val="accent1">
                  <a:lumMod val="75000"/>
                  <a:shade val="67500"/>
                  <a:satMod val="115000"/>
                </a:schemeClr>
              </a:gs>
              <a:gs pos="100000">
                <a:schemeClr val="accent1">
                  <a:lumMod val="75000"/>
                  <a:shade val="100000"/>
                  <a:satMod val="115000"/>
                </a:schemeClr>
              </a:gs>
            </a:gsLst>
            <a:lin ang="108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3" name="32 Rectángulo"/>
          <p:cNvSpPr/>
          <p:nvPr/>
        </p:nvSpPr>
        <p:spPr>
          <a:xfrm>
            <a:off x="6858016" y="3643314"/>
            <a:ext cx="571472" cy="928694"/>
          </a:xfrm>
          <a:prstGeom prst="rect">
            <a:avLst/>
          </a:prstGeom>
          <a:gradFill flip="none" rotWithShape="1">
            <a:gsLst>
              <a:gs pos="24000">
                <a:schemeClr val="bg1"/>
              </a:gs>
              <a:gs pos="50000">
                <a:schemeClr val="accent1">
                  <a:lumMod val="75000"/>
                  <a:shade val="67500"/>
                  <a:satMod val="115000"/>
                </a:schemeClr>
              </a:gs>
              <a:gs pos="100000">
                <a:schemeClr val="accent1">
                  <a:lumMod val="75000"/>
                  <a:shade val="100000"/>
                  <a:satMod val="115000"/>
                </a:schemeClr>
              </a:gs>
            </a:gsLst>
            <a:lin ang="108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4" name="33 Rectángulo"/>
          <p:cNvSpPr/>
          <p:nvPr/>
        </p:nvSpPr>
        <p:spPr>
          <a:xfrm>
            <a:off x="7429488" y="3643314"/>
            <a:ext cx="571472" cy="928694"/>
          </a:xfrm>
          <a:prstGeom prst="rect">
            <a:avLst/>
          </a:prstGeom>
          <a:gradFill flip="none" rotWithShape="1">
            <a:gsLst>
              <a:gs pos="24000">
                <a:schemeClr val="bg1"/>
              </a:gs>
              <a:gs pos="50000">
                <a:schemeClr val="accent1">
                  <a:lumMod val="75000"/>
                  <a:shade val="67500"/>
                  <a:satMod val="115000"/>
                </a:schemeClr>
              </a:gs>
              <a:gs pos="100000">
                <a:schemeClr val="accent1">
                  <a:lumMod val="75000"/>
                  <a:shade val="100000"/>
                  <a:satMod val="115000"/>
                </a:schemeClr>
              </a:gs>
            </a:gsLst>
            <a:lin ang="108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5" name="34 Rectángulo"/>
          <p:cNvSpPr/>
          <p:nvPr/>
        </p:nvSpPr>
        <p:spPr>
          <a:xfrm>
            <a:off x="8000992" y="3643314"/>
            <a:ext cx="571472" cy="928694"/>
          </a:xfrm>
          <a:prstGeom prst="rect">
            <a:avLst/>
          </a:prstGeom>
          <a:gradFill flip="none" rotWithShape="1">
            <a:gsLst>
              <a:gs pos="24000">
                <a:schemeClr val="bg1"/>
              </a:gs>
              <a:gs pos="50000">
                <a:schemeClr val="accent1">
                  <a:lumMod val="75000"/>
                  <a:shade val="67500"/>
                  <a:satMod val="115000"/>
                </a:schemeClr>
              </a:gs>
              <a:gs pos="100000">
                <a:schemeClr val="accent1">
                  <a:lumMod val="75000"/>
                  <a:shade val="100000"/>
                  <a:satMod val="115000"/>
                </a:schemeClr>
              </a:gs>
            </a:gsLst>
            <a:lin ang="108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6" name="35 Rectángulo"/>
          <p:cNvSpPr/>
          <p:nvPr/>
        </p:nvSpPr>
        <p:spPr>
          <a:xfrm>
            <a:off x="8572528" y="3643314"/>
            <a:ext cx="571472" cy="928694"/>
          </a:xfrm>
          <a:prstGeom prst="rect">
            <a:avLst/>
          </a:prstGeom>
          <a:gradFill flip="none" rotWithShape="1">
            <a:gsLst>
              <a:gs pos="24000">
                <a:schemeClr val="bg1"/>
              </a:gs>
              <a:gs pos="50000">
                <a:schemeClr val="accent1">
                  <a:lumMod val="75000"/>
                  <a:shade val="67500"/>
                  <a:satMod val="115000"/>
                </a:schemeClr>
              </a:gs>
              <a:gs pos="100000">
                <a:schemeClr val="accent1">
                  <a:lumMod val="75000"/>
                  <a:shade val="100000"/>
                  <a:satMod val="115000"/>
                </a:schemeClr>
              </a:gs>
            </a:gsLst>
            <a:lin ang="108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7" name="36 Rectángulo"/>
          <p:cNvSpPr/>
          <p:nvPr/>
        </p:nvSpPr>
        <p:spPr>
          <a:xfrm>
            <a:off x="0" y="0"/>
            <a:ext cx="9358346" cy="7572404"/>
          </a:xfrm>
          <a:prstGeom prst="rect">
            <a:avLst/>
          </a:prstGeom>
          <a:gradFill flip="none" rotWithShape="1">
            <a:gsLst>
              <a:gs pos="0">
                <a:schemeClr val="tx2">
                  <a:lumMod val="50000"/>
                  <a:shade val="30000"/>
                  <a:satMod val="115000"/>
                </a:schemeClr>
              </a:gs>
              <a:gs pos="50000">
                <a:schemeClr val="tx2">
                  <a:lumMod val="50000"/>
                  <a:shade val="67500"/>
                  <a:satMod val="115000"/>
                </a:schemeClr>
              </a:gs>
              <a:gs pos="100000">
                <a:schemeClr val="tx2">
                  <a:lumMod val="50000"/>
                  <a:shade val="100000"/>
                  <a:satMod val="115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37"/>
                                        </p:tgtEl>
                                        <p:attrNameLst>
                                          <p:attrName>style.opacity</p:attrName>
                                        </p:attrNameLst>
                                      </p:cBhvr>
                                      <p:to>
                                        <p:strVal val="0"/>
                                      </p:to>
                                    </p:set>
                                    <p:animEffect filter="image" prLst="opacity: 0">
                                      <p:cBhvr rctx="IE">
                                        <p:cTn id="7" dur="indefinite"/>
                                        <p:tgtEl>
                                          <p:spTgt spid="37"/>
                                        </p:tgtEl>
                                      </p:cBhvr>
                                    </p:animEffect>
                                  </p:childTnLst>
                                </p:cTn>
                              </p:par>
                              <p:par>
                                <p:cTn id="8" presetID="13" presetClass="entr" presetSubtype="16"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plus(in)">
                                      <p:cBhvr>
                                        <p:cTn id="10" dur="3000"/>
                                        <p:tgtEl>
                                          <p:spTgt spid="5"/>
                                        </p:tgtEl>
                                      </p:cBhvr>
                                    </p:animEffect>
                                  </p:childTnLst>
                                </p:cTn>
                              </p:par>
                              <p:par>
                                <p:cTn id="11" presetID="13" presetClass="entr" presetSubtype="16" fill="hold" grpId="0" nodeType="with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plus(in)">
                                      <p:cBhvr>
                                        <p:cTn id="13" dur="3000"/>
                                        <p:tgtEl>
                                          <p:spTgt spid="6"/>
                                        </p:tgtEl>
                                      </p:cBhvr>
                                    </p:animEffect>
                                  </p:childTnLst>
                                </p:cTn>
                              </p:par>
                              <p:par>
                                <p:cTn id="14" presetID="13" presetClass="entr" presetSubtype="16" fill="hold" grpId="0" nodeType="withEffect">
                                  <p:stCondLst>
                                    <p:cond delay="0"/>
                                  </p:stCondLst>
                                  <p:childTnLst>
                                    <p:set>
                                      <p:cBhvr>
                                        <p:cTn id="15" dur="1" fill="hold">
                                          <p:stCondLst>
                                            <p:cond delay="0"/>
                                          </p:stCondLst>
                                        </p:cTn>
                                        <p:tgtEl>
                                          <p:spTgt spid="7"/>
                                        </p:tgtEl>
                                        <p:attrNameLst>
                                          <p:attrName>style.visibility</p:attrName>
                                        </p:attrNameLst>
                                      </p:cBhvr>
                                      <p:to>
                                        <p:strVal val="visible"/>
                                      </p:to>
                                    </p:set>
                                    <p:animEffect transition="in" filter="plus(in)">
                                      <p:cBhvr>
                                        <p:cTn id="16" dur="3000"/>
                                        <p:tgtEl>
                                          <p:spTgt spid="7"/>
                                        </p:tgtEl>
                                      </p:cBhvr>
                                    </p:animEffect>
                                  </p:childTnLst>
                                </p:cTn>
                              </p:par>
                              <p:par>
                                <p:cTn id="17" presetID="13" presetClass="entr" presetSubtype="16" fill="hold" grpId="0" nodeType="withEffect">
                                  <p:stCondLst>
                                    <p:cond delay="0"/>
                                  </p:stCondLst>
                                  <p:childTnLst>
                                    <p:set>
                                      <p:cBhvr>
                                        <p:cTn id="18" dur="1" fill="hold">
                                          <p:stCondLst>
                                            <p:cond delay="0"/>
                                          </p:stCondLst>
                                        </p:cTn>
                                        <p:tgtEl>
                                          <p:spTgt spid="8"/>
                                        </p:tgtEl>
                                        <p:attrNameLst>
                                          <p:attrName>style.visibility</p:attrName>
                                        </p:attrNameLst>
                                      </p:cBhvr>
                                      <p:to>
                                        <p:strVal val="visible"/>
                                      </p:to>
                                    </p:set>
                                    <p:animEffect transition="in" filter="plus(in)">
                                      <p:cBhvr>
                                        <p:cTn id="19" dur="3000"/>
                                        <p:tgtEl>
                                          <p:spTgt spid="8"/>
                                        </p:tgtEl>
                                      </p:cBhvr>
                                    </p:animEffect>
                                  </p:childTnLst>
                                </p:cTn>
                              </p:par>
                              <p:par>
                                <p:cTn id="20" presetID="13" presetClass="entr" presetSubtype="16" fill="hold" grpId="0" nodeType="withEffect">
                                  <p:stCondLst>
                                    <p:cond delay="0"/>
                                  </p:stCondLst>
                                  <p:childTnLst>
                                    <p:set>
                                      <p:cBhvr>
                                        <p:cTn id="21" dur="1" fill="hold">
                                          <p:stCondLst>
                                            <p:cond delay="0"/>
                                          </p:stCondLst>
                                        </p:cTn>
                                        <p:tgtEl>
                                          <p:spTgt spid="9"/>
                                        </p:tgtEl>
                                        <p:attrNameLst>
                                          <p:attrName>style.visibility</p:attrName>
                                        </p:attrNameLst>
                                      </p:cBhvr>
                                      <p:to>
                                        <p:strVal val="visible"/>
                                      </p:to>
                                    </p:set>
                                    <p:animEffect transition="in" filter="plus(in)">
                                      <p:cBhvr>
                                        <p:cTn id="22" dur="3000"/>
                                        <p:tgtEl>
                                          <p:spTgt spid="9"/>
                                        </p:tgtEl>
                                      </p:cBhvr>
                                    </p:animEffect>
                                  </p:childTnLst>
                                </p:cTn>
                              </p:par>
                              <p:par>
                                <p:cTn id="23" presetID="13" presetClass="entr" presetSubtype="16" fill="hold" grpId="0" nodeType="withEffect">
                                  <p:stCondLst>
                                    <p:cond delay="0"/>
                                  </p:stCondLst>
                                  <p:childTnLst>
                                    <p:set>
                                      <p:cBhvr>
                                        <p:cTn id="24" dur="1" fill="hold">
                                          <p:stCondLst>
                                            <p:cond delay="0"/>
                                          </p:stCondLst>
                                        </p:cTn>
                                        <p:tgtEl>
                                          <p:spTgt spid="10"/>
                                        </p:tgtEl>
                                        <p:attrNameLst>
                                          <p:attrName>style.visibility</p:attrName>
                                        </p:attrNameLst>
                                      </p:cBhvr>
                                      <p:to>
                                        <p:strVal val="visible"/>
                                      </p:to>
                                    </p:set>
                                    <p:animEffect transition="in" filter="plus(in)">
                                      <p:cBhvr>
                                        <p:cTn id="25" dur="3000"/>
                                        <p:tgtEl>
                                          <p:spTgt spid="10"/>
                                        </p:tgtEl>
                                      </p:cBhvr>
                                    </p:animEffect>
                                  </p:childTnLst>
                                </p:cTn>
                              </p:par>
                              <p:par>
                                <p:cTn id="26" presetID="13" presetClass="entr" presetSubtype="16" fill="hold" grpId="0" nodeType="withEffect">
                                  <p:stCondLst>
                                    <p:cond delay="0"/>
                                  </p:stCondLst>
                                  <p:childTnLst>
                                    <p:set>
                                      <p:cBhvr>
                                        <p:cTn id="27" dur="1" fill="hold">
                                          <p:stCondLst>
                                            <p:cond delay="0"/>
                                          </p:stCondLst>
                                        </p:cTn>
                                        <p:tgtEl>
                                          <p:spTgt spid="11"/>
                                        </p:tgtEl>
                                        <p:attrNameLst>
                                          <p:attrName>style.visibility</p:attrName>
                                        </p:attrNameLst>
                                      </p:cBhvr>
                                      <p:to>
                                        <p:strVal val="visible"/>
                                      </p:to>
                                    </p:set>
                                    <p:animEffect transition="in" filter="plus(in)">
                                      <p:cBhvr>
                                        <p:cTn id="28" dur="3000"/>
                                        <p:tgtEl>
                                          <p:spTgt spid="11"/>
                                        </p:tgtEl>
                                      </p:cBhvr>
                                    </p:animEffect>
                                  </p:childTnLst>
                                </p:cTn>
                              </p:par>
                              <p:par>
                                <p:cTn id="29" presetID="13" presetClass="entr" presetSubtype="16" fill="hold" grpId="0" nodeType="withEffect">
                                  <p:stCondLst>
                                    <p:cond delay="0"/>
                                  </p:stCondLst>
                                  <p:childTnLst>
                                    <p:set>
                                      <p:cBhvr>
                                        <p:cTn id="30" dur="1" fill="hold">
                                          <p:stCondLst>
                                            <p:cond delay="0"/>
                                          </p:stCondLst>
                                        </p:cTn>
                                        <p:tgtEl>
                                          <p:spTgt spid="12"/>
                                        </p:tgtEl>
                                        <p:attrNameLst>
                                          <p:attrName>style.visibility</p:attrName>
                                        </p:attrNameLst>
                                      </p:cBhvr>
                                      <p:to>
                                        <p:strVal val="visible"/>
                                      </p:to>
                                    </p:set>
                                    <p:animEffect transition="in" filter="plus(in)">
                                      <p:cBhvr>
                                        <p:cTn id="31" dur="3000"/>
                                        <p:tgtEl>
                                          <p:spTgt spid="12"/>
                                        </p:tgtEl>
                                      </p:cBhvr>
                                    </p:animEffect>
                                  </p:childTnLst>
                                </p:cTn>
                              </p:par>
                              <p:par>
                                <p:cTn id="32" presetID="13" presetClass="entr" presetSubtype="16" fill="hold" grpId="0" nodeType="withEffect">
                                  <p:stCondLst>
                                    <p:cond delay="0"/>
                                  </p:stCondLst>
                                  <p:childTnLst>
                                    <p:set>
                                      <p:cBhvr>
                                        <p:cTn id="33" dur="1" fill="hold">
                                          <p:stCondLst>
                                            <p:cond delay="0"/>
                                          </p:stCondLst>
                                        </p:cTn>
                                        <p:tgtEl>
                                          <p:spTgt spid="13"/>
                                        </p:tgtEl>
                                        <p:attrNameLst>
                                          <p:attrName>style.visibility</p:attrName>
                                        </p:attrNameLst>
                                      </p:cBhvr>
                                      <p:to>
                                        <p:strVal val="visible"/>
                                      </p:to>
                                    </p:set>
                                    <p:animEffect transition="in" filter="plus(in)">
                                      <p:cBhvr>
                                        <p:cTn id="34" dur="3000"/>
                                        <p:tgtEl>
                                          <p:spTgt spid="13"/>
                                        </p:tgtEl>
                                      </p:cBhvr>
                                    </p:animEffect>
                                  </p:childTnLst>
                                </p:cTn>
                              </p:par>
                              <p:par>
                                <p:cTn id="35" presetID="13" presetClass="entr" presetSubtype="16" fill="hold" grpId="0" nodeType="withEffect">
                                  <p:stCondLst>
                                    <p:cond delay="0"/>
                                  </p:stCondLst>
                                  <p:childTnLst>
                                    <p:set>
                                      <p:cBhvr>
                                        <p:cTn id="36" dur="1" fill="hold">
                                          <p:stCondLst>
                                            <p:cond delay="0"/>
                                          </p:stCondLst>
                                        </p:cTn>
                                        <p:tgtEl>
                                          <p:spTgt spid="14"/>
                                        </p:tgtEl>
                                        <p:attrNameLst>
                                          <p:attrName>style.visibility</p:attrName>
                                        </p:attrNameLst>
                                      </p:cBhvr>
                                      <p:to>
                                        <p:strVal val="visible"/>
                                      </p:to>
                                    </p:set>
                                    <p:animEffect transition="in" filter="plus(in)">
                                      <p:cBhvr>
                                        <p:cTn id="37" dur="3000"/>
                                        <p:tgtEl>
                                          <p:spTgt spid="14"/>
                                        </p:tgtEl>
                                      </p:cBhvr>
                                    </p:animEffect>
                                  </p:childTnLst>
                                </p:cTn>
                              </p:par>
                              <p:par>
                                <p:cTn id="38" presetID="13" presetClass="entr" presetSubtype="16" fill="hold" grpId="0" nodeType="withEffect">
                                  <p:stCondLst>
                                    <p:cond delay="0"/>
                                  </p:stCondLst>
                                  <p:childTnLst>
                                    <p:set>
                                      <p:cBhvr>
                                        <p:cTn id="39" dur="1" fill="hold">
                                          <p:stCondLst>
                                            <p:cond delay="0"/>
                                          </p:stCondLst>
                                        </p:cTn>
                                        <p:tgtEl>
                                          <p:spTgt spid="15"/>
                                        </p:tgtEl>
                                        <p:attrNameLst>
                                          <p:attrName>style.visibility</p:attrName>
                                        </p:attrNameLst>
                                      </p:cBhvr>
                                      <p:to>
                                        <p:strVal val="visible"/>
                                      </p:to>
                                    </p:set>
                                    <p:animEffect transition="in" filter="plus(in)">
                                      <p:cBhvr>
                                        <p:cTn id="40" dur="3000"/>
                                        <p:tgtEl>
                                          <p:spTgt spid="15"/>
                                        </p:tgtEl>
                                      </p:cBhvr>
                                    </p:animEffect>
                                  </p:childTnLst>
                                </p:cTn>
                              </p:par>
                              <p:par>
                                <p:cTn id="41" presetID="13" presetClass="entr" presetSubtype="16" fill="hold" grpId="0" nodeType="withEffect">
                                  <p:stCondLst>
                                    <p:cond delay="0"/>
                                  </p:stCondLst>
                                  <p:childTnLst>
                                    <p:set>
                                      <p:cBhvr>
                                        <p:cTn id="42" dur="1" fill="hold">
                                          <p:stCondLst>
                                            <p:cond delay="0"/>
                                          </p:stCondLst>
                                        </p:cTn>
                                        <p:tgtEl>
                                          <p:spTgt spid="16"/>
                                        </p:tgtEl>
                                        <p:attrNameLst>
                                          <p:attrName>style.visibility</p:attrName>
                                        </p:attrNameLst>
                                      </p:cBhvr>
                                      <p:to>
                                        <p:strVal val="visible"/>
                                      </p:to>
                                    </p:set>
                                    <p:animEffect transition="in" filter="plus(in)">
                                      <p:cBhvr>
                                        <p:cTn id="43" dur="3000"/>
                                        <p:tgtEl>
                                          <p:spTgt spid="16"/>
                                        </p:tgtEl>
                                      </p:cBhvr>
                                    </p:animEffect>
                                  </p:childTnLst>
                                </p:cTn>
                              </p:par>
                              <p:par>
                                <p:cTn id="44" presetID="13" presetClass="entr" presetSubtype="16" fill="hold" grpId="0" nodeType="withEffect">
                                  <p:stCondLst>
                                    <p:cond delay="0"/>
                                  </p:stCondLst>
                                  <p:childTnLst>
                                    <p:set>
                                      <p:cBhvr>
                                        <p:cTn id="45" dur="1" fill="hold">
                                          <p:stCondLst>
                                            <p:cond delay="0"/>
                                          </p:stCondLst>
                                        </p:cTn>
                                        <p:tgtEl>
                                          <p:spTgt spid="17"/>
                                        </p:tgtEl>
                                        <p:attrNameLst>
                                          <p:attrName>style.visibility</p:attrName>
                                        </p:attrNameLst>
                                      </p:cBhvr>
                                      <p:to>
                                        <p:strVal val="visible"/>
                                      </p:to>
                                    </p:set>
                                    <p:animEffect transition="in" filter="plus(in)">
                                      <p:cBhvr>
                                        <p:cTn id="46" dur="3000"/>
                                        <p:tgtEl>
                                          <p:spTgt spid="17"/>
                                        </p:tgtEl>
                                      </p:cBhvr>
                                    </p:animEffect>
                                  </p:childTnLst>
                                </p:cTn>
                              </p:par>
                              <p:par>
                                <p:cTn id="47" presetID="13" presetClass="entr" presetSubtype="16" fill="hold" grpId="0" nodeType="withEffect">
                                  <p:stCondLst>
                                    <p:cond delay="0"/>
                                  </p:stCondLst>
                                  <p:childTnLst>
                                    <p:set>
                                      <p:cBhvr>
                                        <p:cTn id="48" dur="1" fill="hold">
                                          <p:stCondLst>
                                            <p:cond delay="0"/>
                                          </p:stCondLst>
                                        </p:cTn>
                                        <p:tgtEl>
                                          <p:spTgt spid="18"/>
                                        </p:tgtEl>
                                        <p:attrNameLst>
                                          <p:attrName>style.visibility</p:attrName>
                                        </p:attrNameLst>
                                      </p:cBhvr>
                                      <p:to>
                                        <p:strVal val="visible"/>
                                      </p:to>
                                    </p:set>
                                    <p:animEffect transition="in" filter="plus(in)">
                                      <p:cBhvr>
                                        <p:cTn id="49" dur="3000"/>
                                        <p:tgtEl>
                                          <p:spTgt spid="18"/>
                                        </p:tgtEl>
                                      </p:cBhvr>
                                    </p:animEffect>
                                  </p:childTnLst>
                                </p:cTn>
                              </p:par>
                              <p:par>
                                <p:cTn id="50" presetID="13" presetClass="entr" presetSubtype="16" fill="hold" grpId="0" nodeType="withEffect">
                                  <p:stCondLst>
                                    <p:cond delay="0"/>
                                  </p:stCondLst>
                                  <p:childTnLst>
                                    <p:set>
                                      <p:cBhvr>
                                        <p:cTn id="51" dur="1" fill="hold">
                                          <p:stCondLst>
                                            <p:cond delay="0"/>
                                          </p:stCondLst>
                                        </p:cTn>
                                        <p:tgtEl>
                                          <p:spTgt spid="19"/>
                                        </p:tgtEl>
                                        <p:attrNameLst>
                                          <p:attrName>style.visibility</p:attrName>
                                        </p:attrNameLst>
                                      </p:cBhvr>
                                      <p:to>
                                        <p:strVal val="visible"/>
                                      </p:to>
                                    </p:set>
                                    <p:animEffect transition="in" filter="plus(in)">
                                      <p:cBhvr>
                                        <p:cTn id="52" dur="3000"/>
                                        <p:tgtEl>
                                          <p:spTgt spid="19"/>
                                        </p:tgtEl>
                                      </p:cBhvr>
                                    </p:animEffect>
                                  </p:childTnLst>
                                </p:cTn>
                              </p:par>
                              <p:par>
                                <p:cTn id="53" presetID="13" presetClass="entr" presetSubtype="16" fill="hold" grpId="0" nodeType="withEffect">
                                  <p:stCondLst>
                                    <p:cond delay="0"/>
                                  </p:stCondLst>
                                  <p:childTnLst>
                                    <p:set>
                                      <p:cBhvr>
                                        <p:cTn id="54" dur="1" fill="hold">
                                          <p:stCondLst>
                                            <p:cond delay="0"/>
                                          </p:stCondLst>
                                        </p:cTn>
                                        <p:tgtEl>
                                          <p:spTgt spid="20"/>
                                        </p:tgtEl>
                                        <p:attrNameLst>
                                          <p:attrName>style.visibility</p:attrName>
                                        </p:attrNameLst>
                                      </p:cBhvr>
                                      <p:to>
                                        <p:strVal val="visible"/>
                                      </p:to>
                                    </p:set>
                                    <p:animEffect transition="in" filter="plus(in)">
                                      <p:cBhvr>
                                        <p:cTn id="55" dur="3000"/>
                                        <p:tgtEl>
                                          <p:spTgt spid="20"/>
                                        </p:tgtEl>
                                      </p:cBhvr>
                                    </p:animEffect>
                                  </p:childTnLst>
                                </p:cTn>
                              </p:par>
                              <p:par>
                                <p:cTn id="56" presetID="13" presetClass="entr" presetSubtype="16" fill="hold" grpId="0" nodeType="withEffect">
                                  <p:stCondLst>
                                    <p:cond delay="0"/>
                                  </p:stCondLst>
                                  <p:childTnLst>
                                    <p:set>
                                      <p:cBhvr>
                                        <p:cTn id="57" dur="1" fill="hold">
                                          <p:stCondLst>
                                            <p:cond delay="0"/>
                                          </p:stCondLst>
                                        </p:cTn>
                                        <p:tgtEl>
                                          <p:spTgt spid="21"/>
                                        </p:tgtEl>
                                        <p:attrNameLst>
                                          <p:attrName>style.visibility</p:attrName>
                                        </p:attrNameLst>
                                      </p:cBhvr>
                                      <p:to>
                                        <p:strVal val="visible"/>
                                      </p:to>
                                    </p:set>
                                    <p:animEffect transition="in" filter="plus(in)">
                                      <p:cBhvr>
                                        <p:cTn id="58" dur="3000"/>
                                        <p:tgtEl>
                                          <p:spTgt spid="21"/>
                                        </p:tgtEl>
                                      </p:cBhvr>
                                    </p:animEffect>
                                  </p:childTnLst>
                                </p:cTn>
                              </p:par>
                              <p:par>
                                <p:cTn id="59" presetID="13" presetClass="entr" presetSubtype="16" fill="hold" grpId="0" nodeType="withEffect">
                                  <p:stCondLst>
                                    <p:cond delay="0"/>
                                  </p:stCondLst>
                                  <p:childTnLst>
                                    <p:set>
                                      <p:cBhvr>
                                        <p:cTn id="60" dur="1" fill="hold">
                                          <p:stCondLst>
                                            <p:cond delay="0"/>
                                          </p:stCondLst>
                                        </p:cTn>
                                        <p:tgtEl>
                                          <p:spTgt spid="22"/>
                                        </p:tgtEl>
                                        <p:attrNameLst>
                                          <p:attrName>style.visibility</p:attrName>
                                        </p:attrNameLst>
                                      </p:cBhvr>
                                      <p:to>
                                        <p:strVal val="visible"/>
                                      </p:to>
                                    </p:set>
                                    <p:animEffect transition="in" filter="plus(in)">
                                      <p:cBhvr>
                                        <p:cTn id="61" dur="3000"/>
                                        <p:tgtEl>
                                          <p:spTgt spid="22"/>
                                        </p:tgtEl>
                                      </p:cBhvr>
                                    </p:animEffect>
                                  </p:childTnLst>
                                </p:cTn>
                              </p:par>
                              <p:par>
                                <p:cTn id="62" presetID="13" presetClass="entr" presetSubtype="16" fill="hold" grpId="0" nodeType="withEffect">
                                  <p:stCondLst>
                                    <p:cond delay="0"/>
                                  </p:stCondLst>
                                  <p:childTnLst>
                                    <p:set>
                                      <p:cBhvr>
                                        <p:cTn id="63" dur="1" fill="hold">
                                          <p:stCondLst>
                                            <p:cond delay="0"/>
                                          </p:stCondLst>
                                        </p:cTn>
                                        <p:tgtEl>
                                          <p:spTgt spid="23"/>
                                        </p:tgtEl>
                                        <p:attrNameLst>
                                          <p:attrName>style.visibility</p:attrName>
                                        </p:attrNameLst>
                                      </p:cBhvr>
                                      <p:to>
                                        <p:strVal val="visible"/>
                                      </p:to>
                                    </p:set>
                                    <p:animEffect transition="in" filter="plus(in)">
                                      <p:cBhvr>
                                        <p:cTn id="64" dur="3000"/>
                                        <p:tgtEl>
                                          <p:spTgt spid="23"/>
                                        </p:tgtEl>
                                      </p:cBhvr>
                                    </p:animEffect>
                                  </p:childTnLst>
                                </p:cTn>
                              </p:par>
                              <p:par>
                                <p:cTn id="65" presetID="13" presetClass="entr" presetSubtype="16" fill="hold" grpId="0" nodeType="withEffect">
                                  <p:stCondLst>
                                    <p:cond delay="0"/>
                                  </p:stCondLst>
                                  <p:childTnLst>
                                    <p:set>
                                      <p:cBhvr>
                                        <p:cTn id="66" dur="1" fill="hold">
                                          <p:stCondLst>
                                            <p:cond delay="0"/>
                                          </p:stCondLst>
                                        </p:cTn>
                                        <p:tgtEl>
                                          <p:spTgt spid="24"/>
                                        </p:tgtEl>
                                        <p:attrNameLst>
                                          <p:attrName>style.visibility</p:attrName>
                                        </p:attrNameLst>
                                      </p:cBhvr>
                                      <p:to>
                                        <p:strVal val="visible"/>
                                      </p:to>
                                    </p:set>
                                    <p:animEffect transition="in" filter="plus(in)">
                                      <p:cBhvr>
                                        <p:cTn id="67" dur="3000"/>
                                        <p:tgtEl>
                                          <p:spTgt spid="24"/>
                                        </p:tgtEl>
                                      </p:cBhvr>
                                    </p:animEffect>
                                  </p:childTnLst>
                                </p:cTn>
                              </p:par>
                              <p:par>
                                <p:cTn id="68" presetID="13" presetClass="entr" presetSubtype="16" fill="hold" grpId="0" nodeType="withEffect">
                                  <p:stCondLst>
                                    <p:cond delay="0"/>
                                  </p:stCondLst>
                                  <p:childTnLst>
                                    <p:set>
                                      <p:cBhvr>
                                        <p:cTn id="69" dur="1" fill="hold">
                                          <p:stCondLst>
                                            <p:cond delay="0"/>
                                          </p:stCondLst>
                                        </p:cTn>
                                        <p:tgtEl>
                                          <p:spTgt spid="25"/>
                                        </p:tgtEl>
                                        <p:attrNameLst>
                                          <p:attrName>style.visibility</p:attrName>
                                        </p:attrNameLst>
                                      </p:cBhvr>
                                      <p:to>
                                        <p:strVal val="visible"/>
                                      </p:to>
                                    </p:set>
                                    <p:animEffect transition="in" filter="plus(in)">
                                      <p:cBhvr>
                                        <p:cTn id="70" dur="3000"/>
                                        <p:tgtEl>
                                          <p:spTgt spid="25"/>
                                        </p:tgtEl>
                                      </p:cBhvr>
                                    </p:animEffect>
                                  </p:childTnLst>
                                </p:cTn>
                              </p:par>
                              <p:par>
                                <p:cTn id="71" presetID="13" presetClass="entr" presetSubtype="16" fill="hold" grpId="0" nodeType="withEffect">
                                  <p:stCondLst>
                                    <p:cond delay="0"/>
                                  </p:stCondLst>
                                  <p:childTnLst>
                                    <p:set>
                                      <p:cBhvr>
                                        <p:cTn id="72" dur="1" fill="hold">
                                          <p:stCondLst>
                                            <p:cond delay="0"/>
                                          </p:stCondLst>
                                        </p:cTn>
                                        <p:tgtEl>
                                          <p:spTgt spid="26"/>
                                        </p:tgtEl>
                                        <p:attrNameLst>
                                          <p:attrName>style.visibility</p:attrName>
                                        </p:attrNameLst>
                                      </p:cBhvr>
                                      <p:to>
                                        <p:strVal val="visible"/>
                                      </p:to>
                                    </p:set>
                                    <p:animEffect transition="in" filter="plus(in)">
                                      <p:cBhvr>
                                        <p:cTn id="73" dur="3000"/>
                                        <p:tgtEl>
                                          <p:spTgt spid="26"/>
                                        </p:tgtEl>
                                      </p:cBhvr>
                                    </p:animEffect>
                                  </p:childTnLst>
                                </p:cTn>
                              </p:par>
                              <p:par>
                                <p:cTn id="74" presetID="13" presetClass="entr" presetSubtype="16" fill="hold" grpId="0" nodeType="withEffect">
                                  <p:stCondLst>
                                    <p:cond delay="0"/>
                                  </p:stCondLst>
                                  <p:childTnLst>
                                    <p:set>
                                      <p:cBhvr>
                                        <p:cTn id="75" dur="1" fill="hold">
                                          <p:stCondLst>
                                            <p:cond delay="0"/>
                                          </p:stCondLst>
                                        </p:cTn>
                                        <p:tgtEl>
                                          <p:spTgt spid="27"/>
                                        </p:tgtEl>
                                        <p:attrNameLst>
                                          <p:attrName>style.visibility</p:attrName>
                                        </p:attrNameLst>
                                      </p:cBhvr>
                                      <p:to>
                                        <p:strVal val="visible"/>
                                      </p:to>
                                    </p:set>
                                    <p:animEffect transition="in" filter="plus(in)">
                                      <p:cBhvr>
                                        <p:cTn id="76" dur="3000"/>
                                        <p:tgtEl>
                                          <p:spTgt spid="27"/>
                                        </p:tgtEl>
                                      </p:cBhvr>
                                    </p:animEffect>
                                  </p:childTnLst>
                                </p:cTn>
                              </p:par>
                              <p:par>
                                <p:cTn id="77" presetID="13" presetClass="entr" presetSubtype="16" fill="hold" grpId="0" nodeType="withEffect">
                                  <p:stCondLst>
                                    <p:cond delay="0"/>
                                  </p:stCondLst>
                                  <p:childTnLst>
                                    <p:set>
                                      <p:cBhvr>
                                        <p:cTn id="78" dur="1" fill="hold">
                                          <p:stCondLst>
                                            <p:cond delay="0"/>
                                          </p:stCondLst>
                                        </p:cTn>
                                        <p:tgtEl>
                                          <p:spTgt spid="28"/>
                                        </p:tgtEl>
                                        <p:attrNameLst>
                                          <p:attrName>style.visibility</p:attrName>
                                        </p:attrNameLst>
                                      </p:cBhvr>
                                      <p:to>
                                        <p:strVal val="visible"/>
                                      </p:to>
                                    </p:set>
                                    <p:animEffect transition="in" filter="plus(in)">
                                      <p:cBhvr>
                                        <p:cTn id="79" dur="3000"/>
                                        <p:tgtEl>
                                          <p:spTgt spid="28"/>
                                        </p:tgtEl>
                                      </p:cBhvr>
                                    </p:animEffect>
                                  </p:childTnLst>
                                </p:cTn>
                              </p:par>
                              <p:par>
                                <p:cTn id="80" presetID="13" presetClass="entr" presetSubtype="16" fill="hold" grpId="0" nodeType="withEffect">
                                  <p:stCondLst>
                                    <p:cond delay="0"/>
                                  </p:stCondLst>
                                  <p:childTnLst>
                                    <p:set>
                                      <p:cBhvr>
                                        <p:cTn id="81" dur="1" fill="hold">
                                          <p:stCondLst>
                                            <p:cond delay="0"/>
                                          </p:stCondLst>
                                        </p:cTn>
                                        <p:tgtEl>
                                          <p:spTgt spid="29"/>
                                        </p:tgtEl>
                                        <p:attrNameLst>
                                          <p:attrName>style.visibility</p:attrName>
                                        </p:attrNameLst>
                                      </p:cBhvr>
                                      <p:to>
                                        <p:strVal val="visible"/>
                                      </p:to>
                                    </p:set>
                                    <p:animEffect transition="in" filter="plus(in)">
                                      <p:cBhvr>
                                        <p:cTn id="82" dur="3000"/>
                                        <p:tgtEl>
                                          <p:spTgt spid="29"/>
                                        </p:tgtEl>
                                      </p:cBhvr>
                                    </p:animEffect>
                                  </p:childTnLst>
                                </p:cTn>
                              </p:par>
                              <p:par>
                                <p:cTn id="83" presetID="13" presetClass="entr" presetSubtype="16" fill="hold" grpId="0" nodeType="withEffect">
                                  <p:stCondLst>
                                    <p:cond delay="0"/>
                                  </p:stCondLst>
                                  <p:childTnLst>
                                    <p:set>
                                      <p:cBhvr>
                                        <p:cTn id="84" dur="1" fill="hold">
                                          <p:stCondLst>
                                            <p:cond delay="0"/>
                                          </p:stCondLst>
                                        </p:cTn>
                                        <p:tgtEl>
                                          <p:spTgt spid="30"/>
                                        </p:tgtEl>
                                        <p:attrNameLst>
                                          <p:attrName>style.visibility</p:attrName>
                                        </p:attrNameLst>
                                      </p:cBhvr>
                                      <p:to>
                                        <p:strVal val="visible"/>
                                      </p:to>
                                    </p:set>
                                    <p:animEffect transition="in" filter="plus(in)">
                                      <p:cBhvr>
                                        <p:cTn id="85" dur="3000"/>
                                        <p:tgtEl>
                                          <p:spTgt spid="30"/>
                                        </p:tgtEl>
                                      </p:cBhvr>
                                    </p:animEffect>
                                  </p:childTnLst>
                                </p:cTn>
                              </p:par>
                              <p:par>
                                <p:cTn id="86" presetID="13" presetClass="entr" presetSubtype="16" fill="hold" grpId="0" nodeType="withEffect">
                                  <p:stCondLst>
                                    <p:cond delay="0"/>
                                  </p:stCondLst>
                                  <p:childTnLst>
                                    <p:set>
                                      <p:cBhvr>
                                        <p:cTn id="87" dur="1" fill="hold">
                                          <p:stCondLst>
                                            <p:cond delay="0"/>
                                          </p:stCondLst>
                                        </p:cTn>
                                        <p:tgtEl>
                                          <p:spTgt spid="31"/>
                                        </p:tgtEl>
                                        <p:attrNameLst>
                                          <p:attrName>style.visibility</p:attrName>
                                        </p:attrNameLst>
                                      </p:cBhvr>
                                      <p:to>
                                        <p:strVal val="visible"/>
                                      </p:to>
                                    </p:set>
                                    <p:animEffect transition="in" filter="plus(in)">
                                      <p:cBhvr>
                                        <p:cTn id="88" dur="3000"/>
                                        <p:tgtEl>
                                          <p:spTgt spid="31"/>
                                        </p:tgtEl>
                                      </p:cBhvr>
                                    </p:animEffect>
                                  </p:childTnLst>
                                </p:cTn>
                              </p:par>
                              <p:par>
                                <p:cTn id="89" presetID="13" presetClass="entr" presetSubtype="16" fill="hold" grpId="0" nodeType="withEffect">
                                  <p:stCondLst>
                                    <p:cond delay="0"/>
                                  </p:stCondLst>
                                  <p:childTnLst>
                                    <p:set>
                                      <p:cBhvr>
                                        <p:cTn id="90" dur="1" fill="hold">
                                          <p:stCondLst>
                                            <p:cond delay="0"/>
                                          </p:stCondLst>
                                        </p:cTn>
                                        <p:tgtEl>
                                          <p:spTgt spid="32"/>
                                        </p:tgtEl>
                                        <p:attrNameLst>
                                          <p:attrName>style.visibility</p:attrName>
                                        </p:attrNameLst>
                                      </p:cBhvr>
                                      <p:to>
                                        <p:strVal val="visible"/>
                                      </p:to>
                                    </p:set>
                                    <p:animEffect transition="in" filter="plus(in)">
                                      <p:cBhvr>
                                        <p:cTn id="91" dur="3000"/>
                                        <p:tgtEl>
                                          <p:spTgt spid="32"/>
                                        </p:tgtEl>
                                      </p:cBhvr>
                                    </p:animEffect>
                                  </p:childTnLst>
                                </p:cTn>
                              </p:par>
                              <p:par>
                                <p:cTn id="92" presetID="13" presetClass="entr" presetSubtype="16" fill="hold" grpId="0" nodeType="withEffect">
                                  <p:stCondLst>
                                    <p:cond delay="0"/>
                                  </p:stCondLst>
                                  <p:childTnLst>
                                    <p:set>
                                      <p:cBhvr>
                                        <p:cTn id="93" dur="1" fill="hold">
                                          <p:stCondLst>
                                            <p:cond delay="0"/>
                                          </p:stCondLst>
                                        </p:cTn>
                                        <p:tgtEl>
                                          <p:spTgt spid="33"/>
                                        </p:tgtEl>
                                        <p:attrNameLst>
                                          <p:attrName>style.visibility</p:attrName>
                                        </p:attrNameLst>
                                      </p:cBhvr>
                                      <p:to>
                                        <p:strVal val="visible"/>
                                      </p:to>
                                    </p:set>
                                    <p:animEffect transition="in" filter="plus(in)">
                                      <p:cBhvr>
                                        <p:cTn id="94" dur="3000"/>
                                        <p:tgtEl>
                                          <p:spTgt spid="33"/>
                                        </p:tgtEl>
                                      </p:cBhvr>
                                    </p:animEffect>
                                  </p:childTnLst>
                                </p:cTn>
                              </p:par>
                              <p:par>
                                <p:cTn id="95" presetID="13" presetClass="entr" presetSubtype="16" fill="hold" grpId="0" nodeType="withEffect">
                                  <p:stCondLst>
                                    <p:cond delay="0"/>
                                  </p:stCondLst>
                                  <p:childTnLst>
                                    <p:set>
                                      <p:cBhvr>
                                        <p:cTn id="96" dur="1" fill="hold">
                                          <p:stCondLst>
                                            <p:cond delay="0"/>
                                          </p:stCondLst>
                                        </p:cTn>
                                        <p:tgtEl>
                                          <p:spTgt spid="34"/>
                                        </p:tgtEl>
                                        <p:attrNameLst>
                                          <p:attrName>style.visibility</p:attrName>
                                        </p:attrNameLst>
                                      </p:cBhvr>
                                      <p:to>
                                        <p:strVal val="visible"/>
                                      </p:to>
                                    </p:set>
                                    <p:animEffect transition="in" filter="plus(in)">
                                      <p:cBhvr>
                                        <p:cTn id="97" dur="3000"/>
                                        <p:tgtEl>
                                          <p:spTgt spid="34"/>
                                        </p:tgtEl>
                                      </p:cBhvr>
                                    </p:animEffect>
                                  </p:childTnLst>
                                </p:cTn>
                              </p:par>
                              <p:par>
                                <p:cTn id="98" presetID="13" presetClass="entr" presetSubtype="16" fill="hold" grpId="0" nodeType="withEffect">
                                  <p:stCondLst>
                                    <p:cond delay="0"/>
                                  </p:stCondLst>
                                  <p:childTnLst>
                                    <p:set>
                                      <p:cBhvr>
                                        <p:cTn id="99" dur="1" fill="hold">
                                          <p:stCondLst>
                                            <p:cond delay="0"/>
                                          </p:stCondLst>
                                        </p:cTn>
                                        <p:tgtEl>
                                          <p:spTgt spid="35"/>
                                        </p:tgtEl>
                                        <p:attrNameLst>
                                          <p:attrName>style.visibility</p:attrName>
                                        </p:attrNameLst>
                                      </p:cBhvr>
                                      <p:to>
                                        <p:strVal val="visible"/>
                                      </p:to>
                                    </p:set>
                                    <p:animEffect transition="in" filter="plus(in)">
                                      <p:cBhvr>
                                        <p:cTn id="100" dur="3000"/>
                                        <p:tgtEl>
                                          <p:spTgt spid="35"/>
                                        </p:tgtEl>
                                      </p:cBhvr>
                                    </p:animEffect>
                                  </p:childTnLst>
                                </p:cTn>
                              </p:par>
                              <p:par>
                                <p:cTn id="101" presetID="13" presetClass="entr" presetSubtype="16" fill="hold" grpId="0" nodeType="withEffect">
                                  <p:stCondLst>
                                    <p:cond delay="0"/>
                                  </p:stCondLst>
                                  <p:childTnLst>
                                    <p:set>
                                      <p:cBhvr>
                                        <p:cTn id="102" dur="1" fill="hold">
                                          <p:stCondLst>
                                            <p:cond delay="0"/>
                                          </p:stCondLst>
                                        </p:cTn>
                                        <p:tgtEl>
                                          <p:spTgt spid="36"/>
                                        </p:tgtEl>
                                        <p:attrNameLst>
                                          <p:attrName>style.visibility</p:attrName>
                                        </p:attrNameLst>
                                      </p:cBhvr>
                                      <p:to>
                                        <p:strVal val="visible"/>
                                      </p:to>
                                    </p:set>
                                    <p:animEffect transition="in" filter="plus(in)">
                                      <p:cBhvr>
                                        <p:cTn id="103" dur="3000"/>
                                        <p:tgtEl>
                                          <p:spTgt spid="36"/>
                                        </p:tgtEl>
                                      </p:cBhvr>
                                    </p:animEffect>
                                  </p:childTnLst>
                                </p:cTn>
                              </p:par>
                              <p:par>
                                <p:cTn id="104" presetID="2" presetClass="entr" presetSubtype="8" fill="hold" grpId="1" nodeType="withEffect">
                                  <p:stCondLst>
                                    <p:cond delay="0"/>
                                  </p:stCondLst>
                                  <p:childTnLst>
                                    <p:set>
                                      <p:cBhvr>
                                        <p:cTn id="105" dur="1" fill="hold">
                                          <p:stCondLst>
                                            <p:cond delay="0"/>
                                          </p:stCondLst>
                                        </p:cTn>
                                        <p:tgtEl>
                                          <p:spTgt spid="5"/>
                                        </p:tgtEl>
                                        <p:attrNameLst>
                                          <p:attrName>style.visibility</p:attrName>
                                        </p:attrNameLst>
                                      </p:cBhvr>
                                      <p:to>
                                        <p:strVal val="visible"/>
                                      </p:to>
                                    </p:set>
                                    <p:anim calcmode="lin" valueType="num">
                                      <p:cBhvr additive="base">
                                        <p:cTn id="106" dur="3000" fill="hold"/>
                                        <p:tgtEl>
                                          <p:spTgt spid="5"/>
                                        </p:tgtEl>
                                        <p:attrNameLst>
                                          <p:attrName>ppt_x</p:attrName>
                                        </p:attrNameLst>
                                      </p:cBhvr>
                                      <p:tavLst>
                                        <p:tav tm="0">
                                          <p:val>
                                            <p:strVal val="0-#ppt_w/2"/>
                                          </p:val>
                                        </p:tav>
                                        <p:tav tm="100000">
                                          <p:val>
                                            <p:strVal val="#ppt_x"/>
                                          </p:val>
                                        </p:tav>
                                      </p:tavLst>
                                    </p:anim>
                                    <p:anim calcmode="lin" valueType="num">
                                      <p:cBhvr additive="base">
                                        <p:cTn id="107" dur="3000" fill="hold"/>
                                        <p:tgtEl>
                                          <p:spTgt spid="5"/>
                                        </p:tgtEl>
                                        <p:attrNameLst>
                                          <p:attrName>ppt_y</p:attrName>
                                        </p:attrNameLst>
                                      </p:cBhvr>
                                      <p:tavLst>
                                        <p:tav tm="0">
                                          <p:val>
                                            <p:strVal val="#ppt_y"/>
                                          </p:val>
                                        </p:tav>
                                        <p:tav tm="100000">
                                          <p:val>
                                            <p:strVal val="#ppt_y"/>
                                          </p:val>
                                        </p:tav>
                                      </p:tavLst>
                                    </p:anim>
                                  </p:childTnLst>
                                </p:cTn>
                              </p:par>
                              <p:par>
                                <p:cTn id="108" presetID="2" presetClass="entr" presetSubtype="8" fill="hold" grpId="1" nodeType="withEffect">
                                  <p:stCondLst>
                                    <p:cond delay="0"/>
                                  </p:stCondLst>
                                  <p:childTnLst>
                                    <p:set>
                                      <p:cBhvr>
                                        <p:cTn id="109" dur="1" fill="hold">
                                          <p:stCondLst>
                                            <p:cond delay="0"/>
                                          </p:stCondLst>
                                        </p:cTn>
                                        <p:tgtEl>
                                          <p:spTgt spid="6"/>
                                        </p:tgtEl>
                                        <p:attrNameLst>
                                          <p:attrName>style.visibility</p:attrName>
                                        </p:attrNameLst>
                                      </p:cBhvr>
                                      <p:to>
                                        <p:strVal val="visible"/>
                                      </p:to>
                                    </p:set>
                                    <p:anim calcmode="lin" valueType="num">
                                      <p:cBhvr additive="base">
                                        <p:cTn id="110" dur="3000" fill="hold"/>
                                        <p:tgtEl>
                                          <p:spTgt spid="6"/>
                                        </p:tgtEl>
                                        <p:attrNameLst>
                                          <p:attrName>ppt_x</p:attrName>
                                        </p:attrNameLst>
                                      </p:cBhvr>
                                      <p:tavLst>
                                        <p:tav tm="0">
                                          <p:val>
                                            <p:strVal val="0-#ppt_w/2"/>
                                          </p:val>
                                        </p:tav>
                                        <p:tav tm="100000">
                                          <p:val>
                                            <p:strVal val="#ppt_x"/>
                                          </p:val>
                                        </p:tav>
                                      </p:tavLst>
                                    </p:anim>
                                    <p:anim calcmode="lin" valueType="num">
                                      <p:cBhvr additive="base">
                                        <p:cTn id="111" dur="3000" fill="hold"/>
                                        <p:tgtEl>
                                          <p:spTgt spid="6"/>
                                        </p:tgtEl>
                                        <p:attrNameLst>
                                          <p:attrName>ppt_y</p:attrName>
                                        </p:attrNameLst>
                                      </p:cBhvr>
                                      <p:tavLst>
                                        <p:tav tm="0">
                                          <p:val>
                                            <p:strVal val="#ppt_y"/>
                                          </p:val>
                                        </p:tav>
                                        <p:tav tm="100000">
                                          <p:val>
                                            <p:strVal val="#ppt_y"/>
                                          </p:val>
                                        </p:tav>
                                      </p:tavLst>
                                    </p:anim>
                                  </p:childTnLst>
                                </p:cTn>
                              </p:par>
                              <p:par>
                                <p:cTn id="112" presetID="2" presetClass="entr" presetSubtype="8" fill="hold" grpId="1" nodeType="withEffect">
                                  <p:stCondLst>
                                    <p:cond delay="0"/>
                                  </p:stCondLst>
                                  <p:childTnLst>
                                    <p:set>
                                      <p:cBhvr>
                                        <p:cTn id="113" dur="1" fill="hold">
                                          <p:stCondLst>
                                            <p:cond delay="0"/>
                                          </p:stCondLst>
                                        </p:cTn>
                                        <p:tgtEl>
                                          <p:spTgt spid="7"/>
                                        </p:tgtEl>
                                        <p:attrNameLst>
                                          <p:attrName>style.visibility</p:attrName>
                                        </p:attrNameLst>
                                      </p:cBhvr>
                                      <p:to>
                                        <p:strVal val="visible"/>
                                      </p:to>
                                    </p:set>
                                    <p:anim calcmode="lin" valueType="num">
                                      <p:cBhvr additive="base">
                                        <p:cTn id="114" dur="3000" fill="hold"/>
                                        <p:tgtEl>
                                          <p:spTgt spid="7"/>
                                        </p:tgtEl>
                                        <p:attrNameLst>
                                          <p:attrName>ppt_x</p:attrName>
                                        </p:attrNameLst>
                                      </p:cBhvr>
                                      <p:tavLst>
                                        <p:tav tm="0">
                                          <p:val>
                                            <p:strVal val="0-#ppt_w/2"/>
                                          </p:val>
                                        </p:tav>
                                        <p:tav tm="100000">
                                          <p:val>
                                            <p:strVal val="#ppt_x"/>
                                          </p:val>
                                        </p:tav>
                                      </p:tavLst>
                                    </p:anim>
                                    <p:anim calcmode="lin" valueType="num">
                                      <p:cBhvr additive="base">
                                        <p:cTn id="115" dur="3000" fill="hold"/>
                                        <p:tgtEl>
                                          <p:spTgt spid="7"/>
                                        </p:tgtEl>
                                        <p:attrNameLst>
                                          <p:attrName>ppt_y</p:attrName>
                                        </p:attrNameLst>
                                      </p:cBhvr>
                                      <p:tavLst>
                                        <p:tav tm="0">
                                          <p:val>
                                            <p:strVal val="#ppt_y"/>
                                          </p:val>
                                        </p:tav>
                                        <p:tav tm="100000">
                                          <p:val>
                                            <p:strVal val="#ppt_y"/>
                                          </p:val>
                                        </p:tav>
                                      </p:tavLst>
                                    </p:anim>
                                  </p:childTnLst>
                                </p:cTn>
                              </p:par>
                              <p:par>
                                <p:cTn id="116" presetID="2" presetClass="entr" presetSubtype="8" fill="hold" grpId="1" nodeType="withEffect">
                                  <p:stCondLst>
                                    <p:cond delay="0"/>
                                  </p:stCondLst>
                                  <p:childTnLst>
                                    <p:set>
                                      <p:cBhvr>
                                        <p:cTn id="117" dur="1" fill="hold">
                                          <p:stCondLst>
                                            <p:cond delay="0"/>
                                          </p:stCondLst>
                                        </p:cTn>
                                        <p:tgtEl>
                                          <p:spTgt spid="8"/>
                                        </p:tgtEl>
                                        <p:attrNameLst>
                                          <p:attrName>style.visibility</p:attrName>
                                        </p:attrNameLst>
                                      </p:cBhvr>
                                      <p:to>
                                        <p:strVal val="visible"/>
                                      </p:to>
                                    </p:set>
                                    <p:anim calcmode="lin" valueType="num">
                                      <p:cBhvr additive="base">
                                        <p:cTn id="118" dur="3000" fill="hold"/>
                                        <p:tgtEl>
                                          <p:spTgt spid="8"/>
                                        </p:tgtEl>
                                        <p:attrNameLst>
                                          <p:attrName>ppt_x</p:attrName>
                                        </p:attrNameLst>
                                      </p:cBhvr>
                                      <p:tavLst>
                                        <p:tav tm="0">
                                          <p:val>
                                            <p:strVal val="0-#ppt_w/2"/>
                                          </p:val>
                                        </p:tav>
                                        <p:tav tm="100000">
                                          <p:val>
                                            <p:strVal val="#ppt_x"/>
                                          </p:val>
                                        </p:tav>
                                      </p:tavLst>
                                    </p:anim>
                                    <p:anim calcmode="lin" valueType="num">
                                      <p:cBhvr additive="base">
                                        <p:cTn id="119" dur="3000" fill="hold"/>
                                        <p:tgtEl>
                                          <p:spTgt spid="8"/>
                                        </p:tgtEl>
                                        <p:attrNameLst>
                                          <p:attrName>ppt_y</p:attrName>
                                        </p:attrNameLst>
                                      </p:cBhvr>
                                      <p:tavLst>
                                        <p:tav tm="0">
                                          <p:val>
                                            <p:strVal val="#ppt_y"/>
                                          </p:val>
                                        </p:tav>
                                        <p:tav tm="100000">
                                          <p:val>
                                            <p:strVal val="#ppt_y"/>
                                          </p:val>
                                        </p:tav>
                                      </p:tavLst>
                                    </p:anim>
                                  </p:childTnLst>
                                </p:cTn>
                              </p:par>
                              <p:par>
                                <p:cTn id="120" presetID="2" presetClass="entr" presetSubtype="8" fill="hold" grpId="1" nodeType="withEffect">
                                  <p:stCondLst>
                                    <p:cond delay="0"/>
                                  </p:stCondLst>
                                  <p:childTnLst>
                                    <p:set>
                                      <p:cBhvr>
                                        <p:cTn id="121" dur="1" fill="hold">
                                          <p:stCondLst>
                                            <p:cond delay="0"/>
                                          </p:stCondLst>
                                        </p:cTn>
                                        <p:tgtEl>
                                          <p:spTgt spid="9"/>
                                        </p:tgtEl>
                                        <p:attrNameLst>
                                          <p:attrName>style.visibility</p:attrName>
                                        </p:attrNameLst>
                                      </p:cBhvr>
                                      <p:to>
                                        <p:strVal val="visible"/>
                                      </p:to>
                                    </p:set>
                                    <p:anim calcmode="lin" valueType="num">
                                      <p:cBhvr additive="base">
                                        <p:cTn id="122" dur="3000" fill="hold"/>
                                        <p:tgtEl>
                                          <p:spTgt spid="9"/>
                                        </p:tgtEl>
                                        <p:attrNameLst>
                                          <p:attrName>ppt_x</p:attrName>
                                        </p:attrNameLst>
                                      </p:cBhvr>
                                      <p:tavLst>
                                        <p:tav tm="0">
                                          <p:val>
                                            <p:strVal val="0-#ppt_w/2"/>
                                          </p:val>
                                        </p:tav>
                                        <p:tav tm="100000">
                                          <p:val>
                                            <p:strVal val="#ppt_x"/>
                                          </p:val>
                                        </p:tav>
                                      </p:tavLst>
                                    </p:anim>
                                    <p:anim calcmode="lin" valueType="num">
                                      <p:cBhvr additive="base">
                                        <p:cTn id="123" dur="3000" fill="hold"/>
                                        <p:tgtEl>
                                          <p:spTgt spid="9"/>
                                        </p:tgtEl>
                                        <p:attrNameLst>
                                          <p:attrName>ppt_y</p:attrName>
                                        </p:attrNameLst>
                                      </p:cBhvr>
                                      <p:tavLst>
                                        <p:tav tm="0">
                                          <p:val>
                                            <p:strVal val="#ppt_y"/>
                                          </p:val>
                                        </p:tav>
                                        <p:tav tm="100000">
                                          <p:val>
                                            <p:strVal val="#ppt_y"/>
                                          </p:val>
                                        </p:tav>
                                      </p:tavLst>
                                    </p:anim>
                                  </p:childTnLst>
                                </p:cTn>
                              </p:par>
                              <p:par>
                                <p:cTn id="124" presetID="2" presetClass="entr" presetSubtype="8" fill="hold" grpId="1" nodeType="withEffect">
                                  <p:stCondLst>
                                    <p:cond delay="0"/>
                                  </p:stCondLst>
                                  <p:childTnLst>
                                    <p:set>
                                      <p:cBhvr>
                                        <p:cTn id="125" dur="1" fill="hold">
                                          <p:stCondLst>
                                            <p:cond delay="0"/>
                                          </p:stCondLst>
                                        </p:cTn>
                                        <p:tgtEl>
                                          <p:spTgt spid="10"/>
                                        </p:tgtEl>
                                        <p:attrNameLst>
                                          <p:attrName>style.visibility</p:attrName>
                                        </p:attrNameLst>
                                      </p:cBhvr>
                                      <p:to>
                                        <p:strVal val="visible"/>
                                      </p:to>
                                    </p:set>
                                    <p:anim calcmode="lin" valueType="num">
                                      <p:cBhvr additive="base">
                                        <p:cTn id="126" dur="3000" fill="hold"/>
                                        <p:tgtEl>
                                          <p:spTgt spid="10"/>
                                        </p:tgtEl>
                                        <p:attrNameLst>
                                          <p:attrName>ppt_x</p:attrName>
                                        </p:attrNameLst>
                                      </p:cBhvr>
                                      <p:tavLst>
                                        <p:tav tm="0">
                                          <p:val>
                                            <p:strVal val="0-#ppt_w/2"/>
                                          </p:val>
                                        </p:tav>
                                        <p:tav tm="100000">
                                          <p:val>
                                            <p:strVal val="#ppt_x"/>
                                          </p:val>
                                        </p:tav>
                                      </p:tavLst>
                                    </p:anim>
                                    <p:anim calcmode="lin" valueType="num">
                                      <p:cBhvr additive="base">
                                        <p:cTn id="127" dur="3000" fill="hold"/>
                                        <p:tgtEl>
                                          <p:spTgt spid="10"/>
                                        </p:tgtEl>
                                        <p:attrNameLst>
                                          <p:attrName>ppt_y</p:attrName>
                                        </p:attrNameLst>
                                      </p:cBhvr>
                                      <p:tavLst>
                                        <p:tav tm="0">
                                          <p:val>
                                            <p:strVal val="#ppt_y"/>
                                          </p:val>
                                        </p:tav>
                                        <p:tav tm="100000">
                                          <p:val>
                                            <p:strVal val="#ppt_y"/>
                                          </p:val>
                                        </p:tav>
                                      </p:tavLst>
                                    </p:anim>
                                  </p:childTnLst>
                                </p:cTn>
                              </p:par>
                              <p:par>
                                <p:cTn id="128" presetID="2" presetClass="entr" presetSubtype="8" fill="hold" grpId="1" nodeType="withEffect">
                                  <p:stCondLst>
                                    <p:cond delay="0"/>
                                  </p:stCondLst>
                                  <p:childTnLst>
                                    <p:set>
                                      <p:cBhvr>
                                        <p:cTn id="129" dur="1" fill="hold">
                                          <p:stCondLst>
                                            <p:cond delay="0"/>
                                          </p:stCondLst>
                                        </p:cTn>
                                        <p:tgtEl>
                                          <p:spTgt spid="11"/>
                                        </p:tgtEl>
                                        <p:attrNameLst>
                                          <p:attrName>style.visibility</p:attrName>
                                        </p:attrNameLst>
                                      </p:cBhvr>
                                      <p:to>
                                        <p:strVal val="visible"/>
                                      </p:to>
                                    </p:set>
                                    <p:anim calcmode="lin" valueType="num">
                                      <p:cBhvr additive="base">
                                        <p:cTn id="130" dur="3000" fill="hold"/>
                                        <p:tgtEl>
                                          <p:spTgt spid="11"/>
                                        </p:tgtEl>
                                        <p:attrNameLst>
                                          <p:attrName>ppt_x</p:attrName>
                                        </p:attrNameLst>
                                      </p:cBhvr>
                                      <p:tavLst>
                                        <p:tav tm="0">
                                          <p:val>
                                            <p:strVal val="0-#ppt_w/2"/>
                                          </p:val>
                                        </p:tav>
                                        <p:tav tm="100000">
                                          <p:val>
                                            <p:strVal val="#ppt_x"/>
                                          </p:val>
                                        </p:tav>
                                      </p:tavLst>
                                    </p:anim>
                                    <p:anim calcmode="lin" valueType="num">
                                      <p:cBhvr additive="base">
                                        <p:cTn id="131" dur="3000" fill="hold"/>
                                        <p:tgtEl>
                                          <p:spTgt spid="11"/>
                                        </p:tgtEl>
                                        <p:attrNameLst>
                                          <p:attrName>ppt_y</p:attrName>
                                        </p:attrNameLst>
                                      </p:cBhvr>
                                      <p:tavLst>
                                        <p:tav tm="0">
                                          <p:val>
                                            <p:strVal val="#ppt_y"/>
                                          </p:val>
                                        </p:tav>
                                        <p:tav tm="100000">
                                          <p:val>
                                            <p:strVal val="#ppt_y"/>
                                          </p:val>
                                        </p:tav>
                                      </p:tavLst>
                                    </p:anim>
                                  </p:childTnLst>
                                </p:cTn>
                              </p:par>
                              <p:par>
                                <p:cTn id="132" presetID="2" presetClass="entr" presetSubtype="8" fill="hold" grpId="1" nodeType="withEffect">
                                  <p:stCondLst>
                                    <p:cond delay="0"/>
                                  </p:stCondLst>
                                  <p:childTnLst>
                                    <p:set>
                                      <p:cBhvr>
                                        <p:cTn id="133" dur="1" fill="hold">
                                          <p:stCondLst>
                                            <p:cond delay="0"/>
                                          </p:stCondLst>
                                        </p:cTn>
                                        <p:tgtEl>
                                          <p:spTgt spid="12"/>
                                        </p:tgtEl>
                                        <p:attrNameLst>
                                          <p:attrName>style.visibility</p:attrName>
                                        </p:attrNameLst>
                                      </p:cBhvr>
                                      <p:to>
                                        <p:strVal val="visible"/>
                                      </p:to>
                                    </p:set>
                                    <p:anim calcmode="lin" valueType="num">
                                      <p:cBhvr additive="base">
                                        <p:cTn id="134" dur="3000" fill="hold"/>
                                        <p:tgtEl>
                                          <p:spTgt spid="12"/>
                                        </p:tgtEl>
                                        <p:attrNameLst>
                                          <p:attrName>ppt_x</p:attrName>
                                        </p:attrNameLst>
                                      </p:cBhvr>
                                      <p:tavLst>
                                        <p:tav tm="0">
                                          <p:val>
                                            <p:strVal val="0-#ppt_w/2"/>
                                          </p:val>
                                        </p:tav>
                                        <p:tav tm="100000">
                                          <p:val>
                                            <p:strVal val="#ppt_x"/>
                                          </p:val>
                                        </p:tav>
                                      </p:tavLst>
                                    </p:anim>
                                    <p:anim calcmode="lin" valueType="num">
                                      <p:cBhvr additive="base">
                                        <p:cTn id="135" dur="3000" fill="hold"/>
                                        <p:tgtEl>
                                          <p:spTgt spid="12"/>
                                        </p:tgtEl>
                                        <p:attrNameLst>
                                          <p:attrName>ppt_y</p:attrName>
                                        </p:attrNameLst>
                                      </p:cBhvr>
                                      <p:tavLst>
                                        <p:tav tm="0">
                                          <p:val>
                                            <p:strVal val="#ppt_y"/>
                                          </p:val>
                                        </p:tav>
                                        <p:tav tm="100000">
                                          <p:val>
                                            <p:strVal val="#ppt_y"/>
                                          </p:val>
                                        </p:tav>
                                      </p:tavLst>
                                    </p:anim>
                                  </p:childTnLst>
                                </p:cTn>
                              </p:par>
                              <p:par>
                                <p:cTn id="136" presetID="2" presetClass="entr" presetSubtype="8" fill="hold" grpId="1" nodeType="withEffect">
                                  <p:stCondLst>
                                    <p:cond delay="0"/>
                                  </p:stCondLst>
                                  <p:childTnLst>
                                    <p:set>
                                      <p:cBhvr>
                                        <p:cTn id="137" dur="1" fill="hold">
                                          <p:stCondLst>
                                            <p:cond delay="0"/>
                                          </p:stCondLst>
                                        </p:cTn>
                                        <p:tgtEl>
                                          <p:spTgt spid="13"/>
                                        </p:tgtEl>
                                        <p:attrNameLst>
                                          <p:attrName>style.visibility</p:attrName>
                                        </p:attrNameLst>
                                      </p:cBhvr>
                                      <p:to>
                                        <p:strVal val="visible"/>
                                      </p:to>
                                    </p:set>
                                    <p:anim calcmode="lin" valueType="num">
                                      <p:cBhvr additive="base">
                                        <p:cTn id="138" dur="3000" fill="hold"/>
                                        <p:tgtEl>
                                          <p:spTgt spid="13"/>
                                        </p:tgtEl>
                                        <p:attrNameLst>
                                          <p:attrName>ppt_x</p:attrName>
                                        </p:attrNameLst>
                                      </p:cBhvr>
                                      <p:tavLst>
                                        <p:tav tm="0">
                                          <p:val>
                                            <p:strVal val="0-#ppt_w/2"/>
                                          </p:val>
                                        </p:tav>
                                        <p:tav tm="100000">
                                          <p:val>
                                            <p:strVal val="#ppt_x"/>
                                          </p:val>
                                        </p:tav>
                                      </p:tavLst>
                                    </p:anim>
                                    <p:anim calcmode="lin" valueType="num">
                                      <p:cBhvr additive="base">
                                        <p:cTn id="139" dur="3000" fill="hold"/>
                                        <p:tgtEl>
                                          <p:spTgt spid="13"/>
                                        </p:tgtEl>
                                        <p:attrNameLst>
                                          <p:attrName>ppt_y</p:attrName>
                                        </p:attrNameLst>
                                      </p:cBhvr>
                                      <p:tavLst>
                                        <p:tav tm="0">
                                          <p:val>
                                            <p:strVal val="#ppt_y"/>
                                          </p:val>
                                        </p:tav>
                                        <p:tav tm="100000">
                                          <p:val>
                                            <p:strVal val="#ppt_y"/>
                                          </p:val>
                                        </p:tav>
                                      </p:tavLst>
                                    </p:anim>
                                  </p:childTnLst>
                                </p:cTn>
                              </p:par>
                              <p:par>
                                <p:cTn id="140" presetID="2" presetClass="entr" presetSubtype="8" fill="hold" grpId="1" nodeType="withEffect">
                                  <p:stCondLst>
                                    <p:cond delay="0"/>
                                  </p:stCondLst>
                                  <p:childTnLst>
                                    <p:set>
                                      <p:cBhvr>
                                        <p:cTn id="141" dur="1" fill="hold">
                                          <p:stCondLst>
                                            <p:cond delay="0"/>
                                          </p:stCondLst>
                                        </p:cTn>
                                        <p:tgtEl>
                                          <p:spTgt spid="14"/>
                                        </p:tgtEl>
                                        <p:attrNameLst>
                                          <p:attrName>style.visibility</p:attrName>
                                        </p:attrNameLst>
                                      </p:cBhvr>
                                      <p:to>
                                        <p:strVal val="visible"/>
                                      </p:to>
                                    </p:set>
                                    <p:anim calcmode="lin" valueType="num">
                                      <p:cBhvr additive="base">
                                        <p:cTn id="142" dur="3000" fill="hold"/>
                                        <p:tgtEl>
                                          <p:spTgt spid="14"/>
                                        </p:tgtEl>
                                        <p:attrNameLst>
                                          <p:attrName>ppt_x</p:attrName>
                                        </p:attrNameLst>
                                      </p:cBhvr>
                                      <p:tavLst>
                                        <p:tav tm="0">
                                          <p:val>
                                            <p:strVal val="0-#ppt_w/2"/>
                                          </p:val>
                                        </p:tav>
                                        <p:tav tm="100000">
                                          <p:val>
                                            <p:strVal val="#ppt_x"/>
                                          </p:val>
                                        </p:tav>
                                      </p:tavLst>
                                    </p:anim>
                                    <p:anim calcmode="lin" valueType="num">
                                      <p:cBhvr additive="base">
                                        <p:cTn id="143" dur="3000" fill="hold"/>
                                        <p:tgtEl>
                                          <p:spTgt spid="14"/>
                                        </p:tgtEl>
                                        <p:attrNameLst>
                                          <p:attrName>ppt_y</p:attrName>
                                        </p:attrNameLst>
                                      </p:cBhvr>
                                      <p:tavLst>
                                        <p:tav tm="0">
                                          <p:val>
                                            <p:strVal val="#ppt_y"/>
                                          </p:val>
                                        </p:tav>
                                        <p:tav tm="100000">
                                          <p:val>
                                            <p:strVal val="#ppt_y"/>
                                          </p:val>
                                        </p:tav>
                                      </p:tavLst>
                                    </p:anim>
                                  </p:childTnLst>
                                </p:cTn>
                              </p:par>
                              <p:par>
                                <p:cTn id="144" presetID="2" presetClass="entr" presetSubtype="8" fill="hold" grpId="1" nodeType="withEffect">
                                  <p:stCondLst>
                                    <p:cond delay="0"/>
                                  </p:stCondLst>
                                  <p:childTnLst>
                                    <p:set>
                                      <p:cBhvr>
                                        <p:cTn id="145" dur="1" fill="hold">
                                          <p:stCondLst>
                                            <p:cond delay="0"/>
                                          </p:stCondLst>
                                        </p:cTn>
                                        <p:tgtEl>
                                          <p:spTgt spid="15"/>
                                        </p:tgtEl>
                                        <p:attrNameLst>
                                          <p:attrName>style.visibility</p:attrName>
                                        </p:attrNameLst>
                                      </p:cBhvr>
                                      <p:to>
                                        <p:strVal val="visible"/>
                                      </p:to>
                                    </p:set>
                                    <p:anim calcmode="lin" valueType="num">
                                      <p:cBhvr additive="base">
                                        <p:cTn id="146" dur="3000" fill="hold"/>
                                        <p:tgtEl>
                                          <p:spTgt spid="15"/>
                                        </p:tgtEl>
                                        <p:attrNameLst>
                                          <p:attrName>ppt_x</p:attrName>
                                        </p:attrNameLst>
                                      </p:cBhvr>
                                      <p:tavLst>
                                        <p:tav tm="0">
                                          <p:val>
                                            <p:strVal val="0-#ppt_w/2"/>
                                          </p:val>
                                        </p:tav>
                                        <p:tav tm="100000">
                                          <p:val>
                                            <p:strVal val="#ppt_x"/>
                                          </p:val>
                                        </p:tav>
                                      </p:tavLst>
                                    </p:anim>
                                    <p:anim calcmode="lin" valueType="num">
                                      <p:cBhvr additive="base">
                                        <p:cTn id="147" dur="3000" fill="hold"/>
                                        <p:tgtEl>
                                          <p:spTgt spid="15"/>
                                        </p:tgtEl>
                                        <p:attrNameLst>
                                          <p:attrName>ppt_y</p:attrName>
                                        </p:attrNameLst>
                                      </p:cBhvr>
                                      <p:tavLst>
                                        <p:tav tm="0">
                                          <p:val>
                                            <p:strVal val="#ppt_y"/>
                                          </p:val>
                                        </p:tav>
                                        <p:tav tm="100000">
                                          <p:val>
                                            <p:strVal val="#ppt_y"/>
                                          </p:val>
                                        </p:tav>
                                      </p:tavLst>
                                    </p:anim>
                                  </p:childTnLst>
                                </p:cTn>
                              </p:par>
                              <p:par>
                                <p:cTn id="148" presetID="2" presetClass="entr" presetSubtype="8" fill="hold" grpId="1" nodeType="withEffect">
                                  <p:stCondLst>
                                    <p:cond delay="0"/>
                                  </p:stCondLst>
                                  <p:childTnLst>
                                    <p:set>
                                      <p:cBhvr>
                                        <p:cTn id="149" dur="1" fill="hold">
                                          <p:stCondLst>
                                            <p:cond delay="0"/>
                                          </p:stCondLst>
                                        </p:cTn>
                                        <p:tgtEl>
                                          <p:spTgt spid="16"/>
                                        </p:tgtEl>
                                        <p:attrNameLst>
                                          <p:attrName>style.visibility</p:attrName>
                                        </p:attrNameLst>
                                      </p:cBhvr>
                                      <p:to>
                                        <p:strVal val="visible"/>
                                      </p:to>
                                    </p:set>
                                    <p:anim calcmode="lin" valueType="num">
                                      <p:cBhvr additive="base">
                                        <p:cTn id="150" dur="3000" fill="hold"/>
                                        <p:tgtEl>
                                          <p:spTgt spid="16"/>
                                        </p:tgtEl>
                                        <p:attrNameLst>
                                          <p:attrName>ppt_x</p:attrName>
                                        </p:attrNameLst>
                                      </p:cBhvr>
                                      <p:tavLst>
                                        <p:tav tm="0">
                                          <p:val>
                                            <p:strVal val="0-#ppt_w/2"/>
                                          </p:val>
                                        </p:tav>
                                        <p:tav tm="100000">
                                          <p:val>
                                            <p:strVal val="#ppt_x"/>
                                          </p:val>
                                        </p:tav>
                                      </p:tavLst>
                                    </p:anim>
                                    <p:anim calcmode="lin" valueType="num">
                                      <p:cBhvr additive="base">
                                        <p:cTn id="151" dur="3000" fill="hold"/>
                                        <p:tgtEl>
                                          <p:spTgt spid="16"/>
                                        </p:tgtEl>
                                        <p:attrNameLst>
                                          <p:attrName>ppt_y</p:attrName>
                                        </p:attrNameLst>
                                      </p:cBhvr>
                                      <p:tavLst>
                                        <p:tav tm="0">
                                          <p:val>
                                            <p:strVal val="#ppt_y"/>
                                          </p:val>
                                        </p:tav>
                                        <p:tav tm="100000">
                                          <p:val>
                                            <p:strVal val="#ppt_y"/>
                                          </p:val>
                                        </p:tav>
                                      </p:tavLst>
                                    </p:anim>
                                  </p:childTnLst>
                                </p:cTn>
                              </p:par>
                              <p:par>
                                <p:cTn id="152" presetID="2" presetClass="entr" presetSubtype="8" fill="hold" grpId="1" nodeType="withEffect">
                                  <p:stCondLst>
                                    <p:cond delay="0"/>
                                  </p:stCondLst>
                                  <p:childTnLst>
                                    <p:set>
                                      <p:cBhvr>
                                        <p:cTn id="153" dur="1" fill="hold">
                                          <p:stCondLst>
                                            <p:cond delay="0"/>
                                          </p:stCondLst>
                                        </p:cTn>
                                        <p:tgtEl>
                                          <p:spTgt spid="17"/>
                                        </p:tgtEl>
                                        <p:attrNameLst>
                                          <p:attrName>style.visibility</p:attrName>
                                        </p:attrNameLst>
                                      </p:cBhvr>
                                      <p:to>
                                        <p:strVal val="visible"/>
                                      </p:to>
                                    </p:set>
                                    <p:anim calcmode="lin" valueType="num">
                                      <p:cBhvr additive="base">
                                        <p:cTn id="154" dur="3000" fill="hold"/>
                                        <p:tgtEl>
                                          <p:spTgt spid="17"/>
                                        </p:tgtEl>
                                        <p:attrNameLst>
                                          <p:attrName>ppt_x</p:attrName>
                                        </p:attrNameLst>
                                      </p:cBhvr>
                                      <p:tavLst>
                                        <p:tav tm="0">
                                          <p:val>
                                            <p:strVal val="0-#ppt_w/2"/>
                                          </p:val>
                                        </p:tav>
                                        <p:tav tm="100000">
                                          <p:val>
                                            <p:strVal val="#ppt_x"/>
                                          </p:val>
                                        </p:tav>
                                      </p:tavLst>
                                    </p:anim>
                                    <p:anim calcmode="lin" valueType="num">
                                      <p:cBhvr additive="base">
                                        <p:cTn id="155" dur="3000" fill="hold"/>
                                        <p:tgtEl>
                                          <p:spTgt spid="17"/>
                                        </p:tgtEl>
                                        <p:attrNameLst>
                                          <p:attrName>ppt_y</p:attrName>
                                        </p:attrNameLst>
                                      </p:cBhvr>
                                      <p:tavLst>
                                        <p:tav tm="0">
                                          <p:val>
                                            <p:strVal val="#ppt_y"/>
                                          </p:val>
                                        </p:tav>
                                        <p:tav tm="100000">
                                          <p:val>
                                            <p:strVal val="#ppt_y"/>
                                          </p:val>
                                        </p:tav>
                                      </p:tavLst>
                                    </p:anim>
                                  </p:childTnLst>
                                </p:cTn>
                              </p:par>
                              <p:par>
                                <p:cTn id="156" presetID="2" presetClass="entr" presetSubtype="8" fill="hold" grpId="1" nodeType="withEffect">
                                  <p:stCondLst>
                                    <p:cond delay="0"/>
                                  </p:stCondLst>
                                  <p:childTnLst>
                                    <p:set>
                                      <p:cBhvr>
                                        <p:cTn id="157" dur="1" fill="hold">
                                          <p:stCondLst>
                                            <p:cond delay="0"/>
                                          </p:stCondLst>
                                        </p:cTn>
                                        <p:tgtEl>
                                          <p:spTgt spid="18"/>
                                        </p:tgtEl>
                                        <p:attrNameLst>
                                          <p:attrName>style.visibility</p:attrName>
                                        </p:attrNameLst>
                                      </p:cBhvr>
                                      <p:to>
                                        <p:strVal val="visible"/>
                                      </p:to>
                                    </p:set>
                                    <p:anim calcmode="lin" valueType="num">
                                      <p:cBhvr additive="base">
                                        <p:cTn id="158" dur="3000" fill="hold"/>
                                        <p:tgtEl>
                                          <p:spTgt spid="18"/>
                                        </p:tgtEl>
                                        <p:attrNameLst>
                                          <p:attrName>ppt_x</p:attrName>
                                        </p:attrNameLst>
                                      </p:cBhvr>
                                      <p:tavLst>
                                        <p:tav tm="0">
                                          <p:val>
                                            <p:strVal val="0-#ppt_w/2"/>
                                          </p:val>
                                        </p:tav>
                                        <p:tav tm="100000">
                                          <p:val>
                                            <p:strVal val="#ppt_x"/>
                                          </p:val>
                                        </p:tav>
                                      </p:tavLst>
                                    </p:anim>
                                    <p:anim calcmode="lin" valueType="num">
                                      <p:cBhvr additive="base">
                                        <p:cTn id="159" dur="3000" fill="hold"/>
                                        <p:tgtEl>
                                          <p:spTgt spid="18"/>
                                        </p:tgtEl>
                                        <p:attrNameLst>
                                          <p:attrName>ppt_y</p:attrName>
                                        </p:attrNameLst>
                                      </p:cBhvr>
                                      <p:tavLst>
                                        <p:tav tm="0">
                                          <p:val>
                                            <p:strVal val="#ppt_y"/>
                                          </p:val>
                                        </p:tav>
                                        <p:tav tm="100000">
                                          <p:val>
                                            <p:strVal val="#ppt_y"/>
                                          </p:val>
                                        </p:tav>
                                      </p:tavLst>
                                    </p:anim>
                                  </p:childTnLst>
                                </p:cTn>
                              </p:par>
                              <p:par>
                                <p:cTn id="160" presetID="2" presetClass="entr" presetSubtype="8" fill="hold" grpId="1" nodeType="withEffect">
                                  <p:stCondLst>
                                    <p:cond delay="0"/>
                                  </p:stCondLst>
                                  <p:childTnLst>
                                    <p:set>
                                      <p:cBhvr>
                                        <p:cTn id="161" dur="1" fill="hold">
                                          <p:stCondLst>
                                            <p:cond delay="0"/>
                                          </p:stCondLst>
                                        </p:cTn>
                                        <p:tgtEl>
                                          <p:spTgt spid="19"/>
                                        </p:tgtEl>
                                        <p:attrNameLst>
                                          <p:attrName>style.visibility</p:attrName>
                                        </p:attrNameLst>
                                      </p:cBhvr>
                                      <p:to>
                                        <p:strVal val="visible"/>
                                      </p:to>
                                    </p:set>
                                    <p:anim calcmode="lin" valueType="num">
                                      <p:cBhvr additive="base">
                                        <p:cTn id="162" dur="3000" fill="hold"/>
                                        <p:tgtEl>
                                          <p:spTgt spid="19"/>
                                        </p:tgtEl>
                                        <p:attrNameLst>
                                          <p:attrName>ppt_x</p:attrName>
                                        </p:attrNameLst>
                                      </p:cBhvr>
                                      <p:tavLst>
                                        <p:tav tm="0">
                                          <p:val>
                                            <p:strVal val="0-#ppt_w/2"/>
                                          </p:val>
                                        </p:tav>
                                        <p:tav tm="100000">
                                          <p:val>
                                            <p:strVal val="#ppt_x"/>
                                          </p:val>
                                        </p:tav>
                                      </p:tavLst>
                                    </p:anim>
                                    <p:anim calcmode="lin" valueType="num">
                                      <p:cBhvr additive="base">
                                        <p:cTn id="163" dur="3000" fill="hold"/>
                                        <p:tgtEl>
                                          <p:spTgt spid="19"/>
                                        </p:tgtEl>
                                        <p:attrNameLst>
                                          <p:attrName>ppt_y</p:attrName>
                                        </p:attrNameLst>
                                      </p:cBhvr>
                                      <p:tavLst>
                                        <p:tav tm="0">
                                          <p:val>
                                            <p:strVal val="#ppt_y"/>
                                          </p:val>
                                        </p:tav>
                                        <p:tav tm="100000">
                                          <p:val>
                                            <p:strVal val="#ppt_y"/>
                                          </p:val>
                                        </p:tav>
                                      </p:tavLst>
                                    </p:anim>
                                  </p:childTnLst>
                                </p:cTn>
                              </p:par>
                              <p:par>
                                <p:cTn id="164" presetID="2" presetClass="entr" presetSubtype="8" fill="hold" grpId="1" nodeType="withEffect">
                                  <p:stCondLst>
                                    <p:cond delay="0"/>
                                  </p:stCondLst>
                                  <p:childTnLst>
                                    <p:set>
                                      <p:cBhvr>
                                        <p:cTn id="165" dur="1" fill="hold">
                                          <p:stCondLst>
                                            <p:cond delay="0"/>
                                          </p:stCondLst>
                                        </p:cTn>
                                        <p:tgtEl>
                                          <p:spTgt spid="20"/>
                                        </p:tgtEl>
                                        <p:attrNameLst>
                                          <p:attrName>style.visibility</p:attrName>
                                        </p:attrNameLst>
                                      </p:cBhvr>
                                      <p:to>
                                        <p:strVal val="visible"/>
                                      </p:to>
                                    </p:set>
                                    <p:anim calcmode="lin" valueType="num">
                                      <p:cBhvr additive="base">
                                        <p:cTn id="166" dur="3000" fill="hold"/>
                                        <p:tgtEl>
                                          <p:spTgt spid="20"/>
                                        </p:tgtEl>
                                        <p:attrNameLst>
                                          <p:attrName>ppt_x</p:attrName>
                                        </p:attrNameLst>
                                      </p:cBhvr>
                                      <p:tavLst>
                                        <p:tav tm="0">
                                          <p:val>
                                            <p:strVal val="0-#ppt_w/2"/>
                                          </p:val>
                                        </p:tav>
                                        <p:tav tm="100000">
                                          <p:val>
                                            <p:strVal val="#ppt_x"/>
                                          </p:val>
                                        </p:tav>
                                      </p:tavLst>
                                    </p:anim>
                                    <p:anim calcmode="lin" valueType="num">
                                      <p:cBhvr additive="base">
                                        <p:cTn id="167" dur="3000" fill="hold"/>
                                        <p:tgtEl>
                                          <p:spTgt spid="20"/>
                                        </p:tgtEl>
                                        <p:attrNameLst>
                                          <p:attrName>ppt_y</p:attrName>
                                        </p:attrNameLst>
                                      </p:cBhvr>
                                      <p:tavLst>
                                        <p:tav tm="0">
                                          <p:val>
                                            <p:strVal val="#ppt_y"/>
                                          </p:val>
                                        </p:tav>
                                        <p:tav tm="100000">
                                          <p:val>
                                            <p:strVal val="#ppt_y"/>
                                          </p:val>
                                        </p:tav>
                                      </p:tavLst>
                                    </p:anim>
                                  </p:childTnLst>
                                </p:cTn>
                              </p:par>
                              <p:par>
                                <p:cTn id="168" presetID="2" presetClass="entr" presetSubtype="2" fill="hold" grpId="1" nodeType="withEffect">
                                  <p:stCondLst>
                                    <p:cond delay="0"/>
                                  </p:stCondLst>
                                  <p:childTnLst>
                                    <p:set>
                                      <p:cBhvr>
                                        <p:cTn id="169" dur="1" fill="hold">
                                          <p:stCondLst>
                                            <p:cond delay="0"/>
                                          </p:stCondLst>
                                        </p:cTn>
                                        <p:tgtEl>
                                          <p:spTgt spid="21"/>
                                        </p:tgtEl>
                                        <p:attrNameLst>
                                          <p:attrName>style.visibility</p:attrName>
                                        </p:attrNameLst>
                                      </p:cBhvr>
                                      <p:to>
                                        <p:strVal val="visible"/>
                                      </p:to>
                                    </p:set>
                                    <p:anim calcmode="lin" valueType="num">
                                      <p:cBhvr additive="base">
                                        <p:cTn id="170" dur="3000" fill="hold"/>
                                        <p:tgtEl>
                                          <p:spTgt spid="21"/>
                                        </p:tgtEl>
                                        <p:attrNameLst>
                                          <p:attrName>ppt_x</p:attrName>
                                        </p:attrNameLst>
                                      </p:cBhvr>
                                      <p:tavLst>
                                        <p:tav tm="0">
                                          <p:val>
                                            <p:strVal val="1+#ppt_w/2"/>
                                          </p:val>
                                        </p:tav>
                                        <p:tav tm="100000">
                                          <p:val>
                                            <p:strVal val="#ppt_x"/>
                                          </p:val>
                                        </p:tav>
                                      </p:tavLst>
                                    </p:anim>
                                    <p:anim calcmode="lin" valueType="num">
                                      <p:cBhvr additive="base">
                                        <p:cTn id="171" dur="3000" fill="hold"/>
                                        <p:tgtEl>
                                          <p:spTgt spid="21"/>
                                        </p:tgtEl>
                                        <p:attrNameLst>
                                          <p:attrName>ppt_y</p:attrName>
                                        </p:attrNameLst>
                                      </p:cBhvr>
                                      <p:tavLst>
                                        <p:tav tm="0">
                                          <p:val>
                                            <p:strVal val="#ppt_y"/>
                                          </p:val>
                                        </p:tav>
                                        <p:tav tm="100000">
                                          <p:val>
                                            <p:strVal val="#ppt_y"/>
                                          </p:val>
                                        </p:tav>
                                      </p:tavLst>
                                    </p:anim>
                                  </p:childTnLst>
                                </p:cTn>
                              </p:par>
                              <p:par>
                                <p:cTn id="172" presetID="2" presetClass="entr" presetSubtype="2" fill="hold" grpId="1" nodeType="withEffect">
                                  <p:stCondLst>
                                    <p:cond delay="0"/>
                                  </p:stCondLst>
                                  <p:childTnLst>
                                    <p:set>
                                      <p:cBhvr>
                                        <p:cTn id="173" dur="1" fill="hold">
                                          <p:stCondLst>
                                            <p:cond delay="0"/>
                                          </p:stCondLst>
                                        </p:cTn>
                                        <p:tgtEl>
                                          <p:spTgt spid="22"/>
                                        </p:tgtEl>
                                        <p:attrNameLst>
                                          <p:attrName>style.visibility</p:attrName>
                                        </p:attrNameLst>
                                      </p:cBhvr>
                                      <p:to>
                                        <p:strVal val="visible"/>
                                      </p:to>
                                    </p:set>
                                    <p:anim calcmode="lin" valueType="num">
                                      <p:cBhvr additive="base">
                                        <p:cTn id="174" dur="3000" fill="hold"/>
                                        <p:tgtEl>
                                          <p:spTgt spid="22"/>
                                        </p:tgtEl>
                                        <p:attrNameLst>
                                          <p:attrName>ppt_x</p:attrName>
                                        </p:attrNameLst>
                                      </p:cBhvr>
                                      <p:tavLst>
                                        <p:tav tm="0">
                                          <p:val>
                                            <p:strVal val="1+#ppt_w/2"/>
                                          </p:val>
                                        </p:tav>
                                        <p:tav tm="100000">
                                          <p:val>
                                            <p:strVal val="#ppt_x"/>
                                          </p:val>
                                        </p:tav>
                                      </p:tavLst>
                                    </p:anim>
                                    <p:anim calcmode="lin" valueType="num">
                                      <p:cBhvr additive="base">
                                        <p:cTn id="175" dur="3000" fill="hold"/>
                                        <p:tgtEl>
                                          <p:spTgt spid="22"/>
                                        </p:tgtEl>
                                        <p:attrNameLst>
                                          <p:attrName>ppt_y</p:attrName>
                                        </p:attrNameLst>
                                      </p:cBhvr>
                                      <p:tavLst>
                                        <p:tav tm="0">
                                          <p:val>
                                            <p:strVal val="#ppt_y"/>
                                          </p:val>
                                        </p:tav>
                                        <p:tav tm="100000">
                                          <p:val>
                                            <p:strVal val="#ppt_y"/>
                                          </p:val>
                                        </p:tav>
                                      </p:tavLst>
                                    </p:anim>
                                  </p:childTnLst>
                                </p:cTn>
                              </p:par>
                              <p:par>
                                <p:cTn id="176" presetID="2" presetClass="entr" presetSubtype="2" fill="hold" grpId="1" nodeType="withEffect">
                                  <p:stCondLst>
                                    <p:cond delay="0"/>
                                  </p:stCondLst>
                                  <p:childTnLst>
                                    <p:set>
                                      <p:cBhvr>
                                        <p:cTn id="177" dur="1" fill="hold">
                                          <p:stCondLst>
                                            <p:cond delay="0"/>
                                          </p:stCondLst>
                                        </p:cTn>
                                        <p:tgtEl>
                                          <p:spTgt spid="23"/>
                                        </p:tgtEl>
                                        <p:attrNameLst>
                                          <p:attrName>style.visibility</p:attrName>
                                        </p:attrNameLst>
                                      </p:cBhvr>
                                      <p:to>
                                        <p:strVal val="visible"/>
                                      </p:to>
                                    </p:set>
                                    <p:anim calcmode="lin" valueType="num">
                                      <p:cBhvr additive="base">
                                        <p:cTn id="178" dur="3000" fill="hold"/>
                                        <p:tgtEl>
                                          <p:spTgt spid="23"/>
                                        </p:tgtEl>
                                        <p:attrNameLst>
                                          <p:attrName>ppt_x</p:attrName>
                                        </p:attrNameLst>
                                      </p:cBhvr>
                                      <p:tavLst>
                                        <p:tav tm="0">
                                          <p:val>
                                            <p:strVal val="1+#ppt_w/2"/>
                                          </p:val>
                                        </p:tav>
                                        <p:tav tm="100000">
                                          <p:val>
                                            <p:strVal val="#ppt_x"/>
                                          </p:val>
                                        </p:tav>
                                      </p:tavLst>
                                    </p:anim>
                                    <p:anim calcmode="lin" valueType="num">
                                      <p:cBhvr additive="base">
                                        <p:cTn id="179" dur="3000" fill="hold"/>
                                        <p:tgtEl>
                                          <p:spTgt spid="23"/>
                                        </p:tgtEl>
                                        <p:attrNameLst>
                                          <p:attrName>ppt_y</p:attrName>
                                        </p:attrNameLst>
                                      </p:cBhvr>
                                      <p:tavLst>
                                        <p:tav tm="0">
                                          <p:val>
                                            <p:strVal val="#ppt_y"/>
                                          </p:val>
                                        </p:tav>
                                        <p:tav tm="100000">
                                          <p:val>
                                            <p:strVal val="#ppt_y"/>
                                          </p:val>
                                        </p:tav>
                                      </p:tavLst>
                                    </p:anim>
                                  </p:childTnLst>
                                </p:cTn>
                              </p:par>
                              <p:par>
                                <p:cTn id="180" presetID="2" presetClass="entr" presetSubtype="2" fill="hold" grpId="1" nodeType="withEffect">
                                  <p:stCondLst>
                                    <p:cond delay="0"/>
                                  </p:stCondLst>
                                  <p:childTnLst>
                                    <p:set>
                                      <p:cBhvr>
                                        <p:cTn id="181" dur="1" fill="hold">
                                          <p:stCondLst>
                                            <p:cond delay="0"/>
                                          </p:stCondLst>
                                        </p:cTn>
                                        <p:tgtEl>
                                          <p:spTgt spid="24"/>
                                        </p:tgtEl>
                                        <p:attrNameLst>
                                          <p:attrName>style.visibility</p:attrName>
                                        </p:attrNameLst>
                                      </p:cBhvr>
                                      <p:to>
                                        <p:strVal val="visible"/>
                                      </p:to>
                                    </p:set>
                                    <p:anim calcmode="lin" valueType="num">
                                      <p:cBhvr additive="base">
                                        <p:cTn id="182" dur="3000" fill="hold"/>
                                        <p:tgtEl>
                                          <p:spTgt spid="24"/>
                                        </p:tgtEl>
                                        <p:attrNameLst>
                                          <p:attrName>ppt_x</p:attrName>
                                        </p:attrNameLst>
                                      </p:cBhvr>
                                      <p:tavLst>
                                        <p:tav tm="0">
                                          <p:val>
                                            <p:strVal val="1+#ppt_w/2"/>
                                          </p:val>
                                        </p:tav>
                                        <p:tav tm="100000">
                                          <p:val>
                                            <p:strVal val="#ppt_x"/>
                                          </p:val>
                                        </p:tav>
                                      </p:tavLst>
                                    </p:anim>
                                    <p:anim calcmode="lin" valueType="num">
                                      <p:cBhvr additive="base">
                                        <p:cTn id="183" dur="3000" fill="hold"/>
                                        <p:tgtEl>
                                          <p:spTgt spid="24"/>
                                        </p:tgtEl>
                                        <p:attrNameLst>
                                          <p:attrName>ppt_y</p:attrName>
                                        </p:attrNameLst>
                                      </p:cBhvr>
                                      <p:tavLst>
                                        <p:tav tm="0">
                                          <p:val>
                                            <p:strVal val="#ppt_y"/>
                                          </p:val>
                                        </p:tav>
                                        <p:tav tm="100000">
                                          <p:val>
                                            <p:strVal val="#ppt_y"/>
                                          </p:val>
                                        </p:tav>
                                      </p:tavLst>
                                    </p:anim>
                                  </p:childTnLst>
                                </p:cTn>
                              </p:par>
                              <p:par>
                                <p:cTn id="184" presetID="2" presetClass="entr" presetSubtype="2" fill="hold" grpId="1" nodeType="withEffect">
                                  <p:stCondLst>
                                    <p:cond delay="0"/>
                                  </p:stCondLst>
                                  <p:childTnLst>
                                    <p:set>
                                      <p:cBhvr>
                                        <p:cTn id="185" dur="1" fill="hold">
                                          <p:stCondLst>
                                            <p:cond delay="0"/>
                                          </p:stCondLst>
                                        </p:cTn>
                                        <p:tgtEl>
                                          <p:spTgt spid="25"/>
                                        </p:tgtEl>
                                        <p:attrNameLst>
                                          <p:attrName>style.visibility</p:attrName>
                                        </p:attrNameLst>
                                      </p:cBhvr>
                                      <p:to>
                                        <p:strVal val="visible"/>
                                      </p:to>
                                    </p:set>
                                    <p:anim calcmode="lin" valueType="num">
                                      <p:cBhvr additive="base">
                                        <p:cTn id="186" dur="3000" fill="hold"/>
                                        <p:tgtEl>
                                          <p:spTgt spid="25"/>
                                        </p:tgtEl>
                                        <p:attrNameLst>
                                          <p:attrName>ppt_x</p:attrName>
                                        </p:attrNameLst>
                                      </p:cBhvr>
                                      <p:tavLst>
                                        <p:tav tm="0">
                                          <p:val>
                                            <p:strVal val="1+#ppt_w/2"/>
                                          </p:val>
                                        </p:tav>
                                        <p:tav tm="100000">
                                          <p:val>
                                            <p:strVal val="#ppt_x"/>
                                          </p:val>
                                        </p:tav>
                                      </p:tavLst>
                                    </p:anim>
                                    <p:anim calcmode="lin" valueType="num">
                                      <p:cBhvr additive="base">
                                        <p:cTn id="187" dur="3000" fill="hold"/>
                                        <p:tgtEl>
                                          <p:spTgt spid="25"/>
                                        </p:tgtEl>
                                        <p:attrNameLst>
                                          <p:attrName>ppt_y</p:attrName>
                                        </p:attrNameLst>
                                      </p:cBhvr>
                                      <p:tavLst>
                                        <p:tav tm="0">
                                          <p:val>
                                            <p:strVal val="#ppt_y"/>
                                          </p:val>
                                        </p:tav>
                                        <p:tav tm="100000">
                                          <p:val>
                                            <p:strVal val="#ppt_y"/>
                                          </p:val>
                                        </p:tav>
                                      </p:tavLst>
                                    </p:anim>
                                  </p:childTnLst>
                                </p:cTn>
                              </p:par>
                              <p:par>
                                <p:cTn id="188" presetID="2" presetClass="entr" presetSubtype="2" fill="hold" grpId="1" nodeType="withEffect">
                                  <p:stCondLst>
                                    <p:cond delay="0"/>
                                  </p:stCondLst>
                                  <p:childTnLst>
                                    <p:set>
                                      <p:cBhvr>
                                        <p:cTn id="189" dur="1" fill="hold">
                                          <p:stCondLst>
                                            <p:cond delay="0"/>
                                          </p:stCondLst>
                                        </p:cTn>
                                        <p:tgtEl>
                                          <p:spTgt spid="26"/>
                                        </p:tgtEl>
                                        <p:attrNameLst>
                                          <p:attrName>style.visibility</p:attrName>
                                        </p:attrNameLst>
                                      </p:cBhvr>
                                      <p:to>
                                        <p:strVal val="visible"/>
                                      </p:to>
                                    </p:set>
                                    <p:anim calcmode="lin" valueType="num">
                                      <p:cBhvr additive="base">
                                        <p:cTn id="190" dur="3000" fill="hold"/>
                                        <p:tgtEl>
                                          <p:spTgt spid="26"/>
                                        </p:tgtEl>
                                        <p:attrNameLst>
                                          <p:attrName>ppt_x</p:attrName>
                                        </p:attrNameLst>
                                      </p:cBhvr>
                                      <p:tavLst>
                                        <p:tav tm="0">
                                          <p:val>
                                            <p:strVal val="1+#ppt_w/2"/>
                                          </p:val>
                                        </p:tav>
                                        <p:tav tm="100000">
                                          <p:val>
                                            <p:strVal val="#ppt_x"/>
                                          </p:val>
                                        </p:tav>
                                      </p:tavLst>
                                    </p:anim>
                                    <p:anim calcmode="lin" valueType="num">
                                      <p:cBhvr additive="base">
                                        <p:cTn id="191" dur="3000" fill="hold"/>
                                        <p:tgtEl>
                                          <p:spTgt spid="26"/>
                                        </p:tgtEl>
                                        <p:attrNameLst>
                                          <p:attrName>ppt_y</p:attrName>
                                        </p:attrNameLst>
                                      </p:cBhvr>
                                      <p:tavLst>
                                        <p:tav tm="0">
                                          <p:val>
                                            <p:strVal val="#ppt_y"/>
                                          </p:val>
                                        </p:tav>
                                        <p:tav tm="100000">
                                          <p:val>
                                            <p:strVal val="#ppt_y"/>
                                          </p:val>
                                        </p:tav>
                                      </p:tavLst>
                                    </p:anim>
                                  </p:childTnLst>
                                </p:cTn>
                              </p:par>
                              <p:par>
                                <p:cTn id="192" presetID="2" presetClass="entr" presetSubtype="2" fill="hold" grpId="1" nodeType="withEffect">
                                  <p:stCondLst>
                                    <p:cond delay="0"/>
                                  </p:stCondLst>
                                  <p:childTnLst>
                                    <p:set>
                                      <p:cBhvr>
                                        <p:cTn id="193" dur="1" fill="hold">
                                          <p:stCondLst>
                                            <p:cond delay="0"/>
                                          </p:stCondLst>
                                        </p:cTn>
                                        <p:tgtEl>
                                          <p:spTgt spid="27"/>
                                        </p:tgtEl>
                                        <p:attrNameLst>
                                          <p:attrName>style.visibility</p:attrName>
                                        </p:attrNameLst>
                                      </p:cBhvr>
                                      <p:to>
                                        <p:strVal val="visible"/>
                                      </p:to>
                                    </p:set>
                                    <p:anim calcmode="lin" valueType="num">
                                      <p:cBhvr additive="base">
                                        <p:cTn id="194" dur="3000" fill="hold"/>
                                        <p:tgtEl>
                                          <p:spTgt spid="27"/>
                                        </p:tgtEl>
                                        <p:attrNameLst>
                                          <p:attrName>ppt_x</p:attrName>
                                        </p:attrNameLst>
                                      </p:cBhvr>
                                      <p:tavLst>
                                        <p:tav tm="0">
                                          <p:val>
                                            <p:strVal val="1+#ppt_w/2"/>
                                          </p:val>
                                        </p:tav>
                                        <p:tav tm="100000">
                                          <p:val>
                                            <p:strVal val="#ppt_x"/>
                                          </p:val>
                                        </p:tav>
                                      </p:tavLst>
                                    </p:anim>
                                    <p:anim calcmode="lin" valueType="num">
                                      <p:cBhvr additive="base">
                                        <p:cTn id="195" dur="3000" fill="hold"/>
                                        <p:tgtEl>
                                          <p:spTgt spid="27"/>
                                        </p:tgtEl>
                                        <p:attrNameLst>
                                          <p:attrName>ppt_y</p:attrName>
                                        </p:attrNameLst>
                                      </p:cBhvr>
                                      <p:tavLst>
                                        <p:tav tm="0">
                                          <p:val>
                                            <p:strVal val="#ppt_y"/>
                                          </p:val>
                                        </p:tav>
                                        <p:tav tm="100000">
                                          <p:val>
                                            <p:strVal val="#ppt_y"/>
                                          </p:val>
                                        </p:tav>
                                      </p:tavLst>
                                    </p:anim>
                                  </p:childTnLst>
                                </p:cTn>
                              </p:par>
                              <p:par>
                                <p:cTn id="196" presetID="2" presetClass="entr" presetSubtype="2" fill="hold" grpId="1" nodeType="withEffect">
                                  <p:stCondLst>
                                    <p:cond delay="0"/>
                                  </p:stCondLst>
                                  <p:childTnLst>
                                    <p:set>
                                      <p:cBhvr>
                                        <p:cTn id="197" dur="1" fill="hold">
                                          <p:stCondLst>
                                            <p:cond delay="0"/>
                                          </p:stCondLst>
                                        </p:cTn>
                                        <p:tgtEl>
                                          <p:spTgt spid="28"/>
                                        </p:tgtEl>
                                        <p:attrNameLst>
                                          <p:attrName>style.visibility</p:attrName>
                                        </p:attrNameLst>
                                      </p:cBhvr>
                                      <p:to>
                                        <p:strVal val="visible"/>
                                      </p:to>
                                    </p:set>
                                    <p:anim calcmode="lin" valueType="num">
                                      <p:cBhvr additive="base">
                                        <p:cTn id="198" dur="3000" fill="hold"/>
                                        <p:tgtEl>
                                          <p:spTgt spid="28"/>
                                        </p:tgtEl>
                                        <p:attrNameLst>
                                          <p:attrName>ppt_x</p:attrName>
                                        </p:attrNameLst>
                                      </p:cBhvr>
                                      <p:tavLst>
                                        <p:tav tm="0">
                                          <p:val>
                                            <p:strVal val="1+#ppt_w/2"/>
                                          </p:val>
                                        </p:tav>
                                        <p:tav tm="100000">
                                          <p:val>
                                            <p:strVal val="#ppt_x"/>
                                          </p:val>
                                        </p:tav>
                                      </p:tavLst>
                                    </p:anim>
                                    <p:anim calcmode="lin" valueType="num">
                                      <p:cBhvr additive="base">
                                        <p:cTn id="199" dur="3000" fill="hold"/>
                                        <p:tgtEl>
                                          <p:spTgt spid="28"/>
                                        </p:tgtEl>
                                        <p:attrNameLst>
                                          <p:attrName>ppt_y</p:attrName>
                                        </p:attrNameLst>
                                      </p:cBhvr>
                                      <p:tavLst>
                                        <p:tav tm="0">
                                          <p:val>
                                            <p:strVal val="#ppt_y"/>
                                          </p:val>
                                        </p:tav>
                                        <p:tav tm="100000">
                                          <p:val>
                                            <p:strVal val="#ppt_y"/>
                                          </p:val>
                                        </p:tav>
                                      </p:tavLst>
                                    </p:anim>
                                  </p:childTnLst>
                                </p:cTn>
                              </p:par>
                              <p:par>
                                <p:cTn id="200" presetID="2" presetClass="entr" presetSubtype="2" fill="hold" grpId="1" nodeType="withEffect">
                                  <p:stCondLst>
                                    <p:cond delay="0"/>
                                  </p:stCondLst>
                                  <p:childTnLst>
                                    <p:set>
                                      <p:cBhvr>
                                        <p:cTn id="201" dur="1" fill="hold">
                                          <p:stCondLst>
                                            <p:cond delay="0"/>
                                          </p:stCondLst>
                                        </p:cTn>
                                        <p:tgtEl>
                                          <p:spTgt spid="29"/>
                                        </p:tgtEl>
                                        <p:attrNameLst>
                                          <p:attrName>style.visibility</p:attrName>
                                        </p:attrNameLst>
                                      </p:cBhvr>
                                      <p:to>
                                        <p:strVal val="visible"/>
                                      </p:to>
                                    </p:set>
                                    <p:anim calcmode="lin" valueType="num">
                                      <p:cBhvr additive="base">
                                        <p:cTn id="202" dur="3000" fill="hold"/>
                                        <p:tgtEl>
                                          <p:spTgt spid="29"/>
                                        </p:tgtEl>
                                        <p:attrNameLst>
                                          <p:attrName>ppt_x</p:attrName>
                                        </p:attrNameLst>
                                      </p:cBhvr>
                                      <p:tavLst>
                                        <p:tav tm="0">
                                          <p:val>
                                            <p:strVal val="1+#ppt_w/2"/>
                                          </p:val>
                                        </p:tav>
                                        <p:tav tm="100000">
                                          <p:val>
                                            <p:strVal val="#ppt_x"/>
                                          </p:val>
                                        </p:tav>
                                      </p:tavLst>
                                    </p:anim>
                                    <p:anim calcmode="lin" valueType="num">
                                      <p:cBhvr additive="base">
                                        <p:cTn id="203" dur="3000" fill="hold"/>
                                        <p:tgtEl>
                                          <p:spTgt spid="29"/>
                                        </p:tgtEl>
                                        <p:attrNameLst>
                                          <p:attrName>ppt_y</p:attrName>
                                        </p:attrNameLst>
                                      </p:cBhvr>
                                      <p:tavLst>
                                        <p:tav tm="0">
                                          <p:val>
                                            <p:strVal val="#ppt_y"/>
                                          </p:val>
                                        </p:tav>
                                        <p:tav tm="100000">
                                          <p:val>
                                            <p:strVal val="#ppt_y"/>
                                          </p:val>
                                        </p:tav>
                                      </p:tavLst>
                                    </p:anim>
                                  </p:childTnLst>
                                </p:cTn>
                              </p:par>
                              <p:par>
                                <p:cTn id="204" presetID="2" presetClass="entr" presetSubtype="2" fill="hold" grpId="1" nodeType="withEffect">
                                  <p:stCondLst>
                                    <p:cond delay="0"/>
                                  </p:stCondLst>
                                  <p:childTnLst>
                                    <p:set>
                                      <p:cBhvr>
                                        <p:cTn id="205" dur="1" fill="hold">
                                          <p:stCondLst>
                                            <p:cond delay="0"/>
                                          </p:stCondLst>
                                        </p:cTn>
                                        <p:tgtEl>
                                          <p:spTgt spid="30"/>
                                        </p:tgtEl>
                                        <p:attrNameLst>
                                          <p:attrName>style.visibility</p:attrName>
                                        </p:attrNameLst>
                                      </p:cBhvr>
                                      <p:to>
                                        <p:strVal val="visible"/>
                                      </p:to>
                                    </p:set>
                                    <p:anim calcmode="lin" valueType="num">
                                      <p:cBhvr additive="base">
                                        <p:cTn id="206" dur="3000" fill="hold"/>
                                        <p:tgtEl>
                                          <p:spTgt spid="30"/>
                                        </p:tgtEl>
                                        <p:attrNameLst>
                                          <p:attrName>ppt_x</p:attrName>
                                        </p:attrNameLst>
                                      </p:cBhvr>
                                      <p:tavLst>
                                        <p:tav tm="0">
                                          <p:val>
                                            <p:strVal val="1+#ppt_w/2"/>
                                          </p:val>
                                        </p:tav>
                                        <p:tav tm="100000">
                                          <p:val>
                                            <p:strVal val="#ppt_x"/>
                                          </p:val>
                                        </p:tav>
                                      </p:tavLst>
                                    </p:anim>
                                    <p:anim calcmode="lin" valueType="num">
                                      <p:cBhvr additive="base">
                                        <p:cTn id="207" dur="3000" fill="hold"/>
                                        <p:tgtEl>
                                          <p:spTgt spid="30"/>
                                        </p:tgtEl>
                                        <p:attrNameLst>
                                          <p:attrName>ppt_y</p:attrName>
                                        </p:attrNameLst>
                                      </p:cBhvr>
                                      <p:tavLst>
                                        <p:tav tm="0">
                                          <p:val>
                                            <p:strVal val="#ppt_y"/>
                                          </p:val>
                                        </p:tav>
                                        <p:tav tm="100000">
                                          <p:val>
                                            <p:strVal val="#ppt_y"/>
                                          </p:val>
                                        </p:tav>
                                      </p:tavLst>
                                    </p:anim>
                                  </p:childTnLst>
                                </p:cTn>
                              </p:par>
                              <p:par>
                                <p:cTn id="208" presetID="2" presetClass="entr" presetSubtype="2" fill="hold" grpId="1" nodeType="withEffect">
                                  <p:stCondLst>
                                    <p:cond delay="0"/>
                                  </p:stCondLst>
                                  <p:childTnLst>
                                    <p:set>
                                      <p:cBhvr>
                                        <p:cTn id="209" dur="1" fill="hold">
                                          <p:stCondLst>
                                            <p:cond delay="0"/>
                                          </p:stCondLst>
                                        </p:cTn>
                                        <p:tgtEl>
                                          <p:spTgt spid="31"/>
                                        </p:tgtEl>
                                        <p:attrNameLst>
                                          <p:attrName>style.visibility</p:attrName>
                                        </p:attrNameLst>
                                      </p:cBhvr>
                                      <p:to>
                                        <p:strVal val="visible"/>
                                      </p:to>
                                    </p:set>
                                    <p:anim calcmode="lin" valueType="num">
                                      <p:cBhvr additive="base">
                                        <p:cTn id="210" dur="3000" fill="hold"/>
                                        <p:tgtEl>
                                          <p:spTgt spid="31"/>
                                        </p:tgtEl>
                                        <p:attrNameLst>
                                          <p:attrName>ppt_x</p:attrName>
                                        </p:attrNameLst>
                                      </p:cBhvr>
                                      <p:tavLst>
                                        <p:tav tm="0">
                                          <p:val>
                                            <p:strVal val="1+#ppt_w/2"/>
                                          </p:val>
                                        </p:tav>
                                        <p:tav tm="100000">
                                          <p:val>
                                            <p:strVal val="#ppt_x"/>
                                          </p:val>
                                        </p:tav>
                                      </p:tavLst>
                                    </p:anim>
                                    <p:anim calcmode="lin" valueType="num">
                                      <p:cBhvr additive="base">
                                        <p:cTn id="211" dur="3000" fill="hold"/>
                                        <p:tgtEl>
                                          <p:spTgt spid="31"/>
                                        </p:tgtEl>
                                        <p:attrNameLst>
                                          <p:attrName>ppt_y</p:attrName>
                                        </p:attrNameLst>
                                      </p:cBhvr>
                                      <p:tavLst>
                                        <p:tav tm="0">
                                          <p:val>
                                            <p:strVal val="#ppt_y"/>
                                          </p:val>
                                        </p:tav>
                                        <p:tav tm="100000">
                                          <p:val>
                                            <p:strVal val="#ppt_y"/>
                                          </p:val>
                                        </p:tav>
                                      </p:tavLst>
                                    </p:anim>
                                  </p:childTnLst>
                                </p:cTn>
                              </p:par>
                              <p:par>
                                <p:cTn id="212" presetID="2" presetClass="entr" presetSubtype="2" fill="hold" grpId="1" nodeType="withEffect">
                                  <p:stCondLst>
                                    <p:cond delay="0"/>
                                  </p:stCondLst>
                                  <p:childTnLst>
                                    <p:set>
                                      <p:cBhvr>
                                        <p:cTn id="213" dur="1" fill="hold">
                                          <p:stCondLst>
                                            <p:cond delay="0"/>
                                          </p:stCondLst>
                                        </p:cTn>
                                        <p:tgtEl>
                                          <p:spTgt spid="32"/>
                                        </p:tgtEl>
                                        <p:attrNameLst>
                                          <p:attrName>style.visibility</p:attrName>
                                        </p:attrNameLst>
                                      </p:cBhvr>
                                      <p:to>
                                        <p:strVal val="visible"/>
                                      </p:to>
                                    </p:set>
                                    <p:anim calcmode="lin" valueType="num">
                                      <p:cBhvr additive="base">
                                        <p:cTn id="214" dur="3000" fill="hold"/>
                                        <p:tgtEl>
                                          <p:spTgt spid="32"/>
                                        </p:tgtEl>
                                        <p:attrNameLst>
                                          <p:attrName>ppt_x</p:attrName>
                                        </p:attrNameLst>
                                      </p:cBhvr>
                                      <p:tavLst>
                                        <p:tav tm="0">
                                          <p:val>
                                            <p:strVal val="1+#ppt_w/2"/>
                                          </p:val>
                                        </p:tav>
                                        <p:tav tm="100000">
                                          <p:val>
                                            <p:strVal val="#ppt_x"/>
                                          </p:val>
                                        </p:tav>
                                      </p:tavLst>
                                    </p:anim>
                                    <p:anim calcmode="lin" valueType="num">
                                      <p:cBhvr additive="base">
                                        <p:cTn id="215" dur="3000" fill="hold"/>
                                        <p:tgtEl>
                                          <p:spTgt spid="32"/>
                                        </p:tgtEl>
                                        <p:attrNameLst>
                                          <p:attrName>ppt_y</p:attrName>
                                        </p:attrNameLst>
                                      </p:cBhvr>
                                      <p:tavLst>
                                        <p:tav tm="0">
                                          <p:val>
                                            <p:strVal val="#ppt_y"/>
                                          </p:val>
                                        </p:tav>
                                        <p:tav tm="100000">
                                          <p:val>
                                            <p:strVal val="#ppt_y"/>
                                          </p:val>
                                        </p:tav>
                                      </p:tavLst>
                                    </p:anim>
                                  </p:childTnLst>
                                </p:cTn>
                              </p:par>
                              <p:par>
                                <p:cTn id="216" presetID="2" presetClass="entr" presetSubtype="2" fill="hold" grpId="1" nodeType="withEffect">
                                  <p:stCondLst>
                                    <p:cond delay="0"/>
                                  </p:stCondLst>
                                  <p:childTnLst>
                                    <p:set>
                                      <p:cBhvr>
                                        <p:cTn id="217" dur="1" fill="hold">
                                          <p:stCondLst>
                                            <p:cond delay="0"/>
                                          </p:stCondLst>
                                        </p:cTn>
                                        <p:tgtEl>
                                          <p:spTgt spid="33"/>
                                        </p:tgtEl>
                                        <p:attrNameLst>
                                          <p:attrName>style.visibility</p:attrName>
                                        </p:attrNameLst>
                                      </p:cBhvr>
                                      <p:to>
                                        <p:strVal val="visible"/>
                                      </p:to>
                                    </p:set>
                                    <p:anim calcmode="lin" valueType="num">
                                      <p:cBhvr additive="base">
                                        <p:cTn id="218" dur="3000" fill="hold"/>
                                        <p:tgtEl>
                                          <p:spTgt spid="33"/>
                                        </p:tgtEl>
                                        <p:attrNameLst>
                                          <p:attrName>ppt_x</p:attrName>
                                        </p:attrNameLst>
                                      </p:cBhvr>
                                      <p:tavLst>
                                        <p:tav tm="0">
                                          <p:val>
                                            <p:strVal val="1+#ppt_w/2"/>
                                          </p:val>
                                        </p:tav>
                                        <p:tav tm="100000">
                                          <p:val>
                                            <p:strVal val="#ppt_x"/>
                                          </p:val>
                                        </p:tav>
                                      </p:tavLst>
                                    </p:anim>
                                    <p:anim calcmode="lin" valueType="num">
                                      <p:cBhvr additive="base">
                                        <p:cTn id="219" dur="3000" fill="hold"/>
                                        <p:tgtEl>
                                          <p:spTgt spid="33"/>
                                        </p:tgtEl>
                                        <p:attrNameLst>
                                          <p:attrName>ppt_y</p:attrName>
                                        </p:attrNameLst>
                                      </p:cBhvr>
                                      <p:tavLst>
                                        <p:tav tm="0">
                                          <p:val>
                                            <p:strVal val="#ppt_y"/>
                                          </p:val>
                                        </p:tav>
                                        <p:tav tm="100000">
                                          <p:val>
                                            <p:strVal val="#ppt_y"/>
                                          </p:val>
                                        </p:tav>
                                      </p:tavLst>
                                    </p:anim>
                                  </p:childTnLst>
                                </p:cTn>
                              </p:par>
                              <p:par>
                                <p:cTn id="220" presetID="2" presetClass="entr" presetSubtype="2" fill="hold" grpId="1" nodeType="withEffect">
                                  <p:stCondLst>
                                    <p:cond delay="0"/>
                                  </p:stCondLst>
                                  <p:childTnLst>
                                    <p:set>
                                      <p:cBhvr>
                                        <p:cTn id="221" dur="1" fill="hold">
                                          <p:stCondLst>
                                            <p:cond delay="0"/>
                                          </p:stCondLst>
                                        </p:cTn>
                                        <p:tgtEl>
                                          <p:spTgt spid="34"/>
                                        </p:tgtEl>
                                        <p:attrNameLst>
                                          <p:attrName>style.visibility</p:attrName>
                                        </p:attrNameLst>
                                      </p:cBhvr>
                                      <p:to>
                                        <p:strVal val="visible"/>
                                      </p:to>
                                    </p:set>
                                    <p:anim calcmode="lin" valueType="num">
                                      <p:cBhvr additive="base">
                                        <p:cTn id="222" dur="3000" fill="hold"/>
                                        <p:tgtEl>
                                          <p:spTgt spid="34"/>
                                        </p:tgtEl>
                                        <p:attrNameLst>
                                          <p:attrName>ppt_x</p:attrName>
                                        </p:attrNameLst>
                                      </p:cBhvr>
                                      <p:tavLst>
                                        <p:tav tm="0">
                                          <p:val>
                                            <p:strVal val="1+#ppt_w/2"/>
                                          </p:val>
                                        </p:tav>
                                        <p:tav tm="100000">
                                          <p:val>
                                            <p:strVal val="#ppt_x"/>
                                          </p:val>
                                        </p:tav>
                                      </p:tavLst>
                                    </p:anim>
                                    <p:anim calcmode="lin" valueType="num">
                                      <p:cBhvr additive="base">
                                        <p:cTn id="223" dur="3000" fill="hold"/>
                                        <p:tgtEl>
                                          <p:spTgt spid="34"/>
                                        </p:tgtEl>
                                        <p:attrNameLst>
                                          <p:attrName>ppt_y</p:attrName>
                                        </p:attrNameLst>
                                      </p:cBhvr>
                                      <p:tavLst>
                                        <p:tav tm="0">
                                          <p:val>
                                            <p:strVal val="#ppt_y"/>
                                          </p:val>
                                        </p:tav>
                                        <p:tav tm="100000">
                                          <p:val>
                                            <p:strVal val="#ppt_y"/>
                                          </p:val>
                                        </p:tav>
                                      </p:tavLst>
                                    </p:anim>
                                  </p:childTnLst>
                                </p:cTn>
                              </p:par>
                              <p:par>
                                <p:cTn id="224" presetID="2" presetClass="entr" presetSubtype="2" fill="hold" grpId="1" nodeType="withEffect">
                                  <p:stCondLst>
                                    <p:cond delay="0"/>
                                  </p:stCondLst>
                                  <p:childTnLst>
                                    <p:set>
                                      <p:cBhvr>
                                        <p:cTn id="225" dur="1" fill="hold">
                                          <p:stCondLst>
                                            <p:cond delay="0"/>
                                          </p:stCondLst>
                                        </p:cTn>
                                        <p:tgtEl>
                                          <p:spTgt spid="35"/>
                                        </p:tgtEl>
                                        <p:attrNameLst>
                                          <p:attrName>style.visibility</p:attrName>
                                        </p:attrNameLst>
                                      </p:cBhvr>
                                      <p:to>
                                        <p:strVal val="visible"/>
                                      </p:to>
                                    </p:set>
                                    <p:anim calcmode="lin" valueType="num">
                                      <p:cBhvr additive="base">
                                        <p:cTn id="226" dur="3000" fill="hold"/>
                                        <p:tgtEl>
                                          <p:spTgt spid="35"/>
                                        </p:tgtEl>
                                        <p:attrNameLst>
                                          <p:attrName>ppt_x</p:attrName>
                                        </p:attrNameLst>
                                      </p:cBhvr>
                                      <p:tavLst>
                                        <p:tav tm="0">
                                          <p:val>
                                            <p:strVal val="1+#ppt_w/2"/>
                                          </p:val>
                                        </p:tav>
                                        <p:tav tm="100000">
                                          <p:val>
                                            <p:strVal val="#ppt_x"/>
                                          </p:val>
                                        </p:tav>
                                      </p:tavLst>
                                    </p:anim>
                                    <p:anim calcmode="lin" valueType="num">
                                      <p:cBhvr additive="base">
                                        <p:cTn id="227" dur="3000" fill="hold"/>
                                        <p:tgtEl>
                                          <p:spTgt spid="35"/>
                                        </p:tgtEl>
                                        <p:attrNameLst>
                                          <p:attrName>ppt_y</p:attrName>
                                        </p:attrNameLst>
                                      </p:cBhvr>
                                      <p:tavLst>
                                        <p:tav tm="0">
                                          <p:val>
                                            <p:strVal val="#ppt_y"/>
                                          </p:val>
                                        </p:tav>
                                        <p:tav tm="100000">
                                          <p:val>
                                            <p:strVal val="#ppt_y"/>
                                          </p:val>
                                        </p:tav>
                                      </p:tavLst>
                                    </p:anim>
                                  </p:childTnLst>
                                </p:cTn>
                              </p:par>
                              <p:par>
                                <p:cTn id="228" presetID="2" presetClass="entr" presetSubtype="2" fill="hold" grpId="1" nodeType="withEffect">
                                  <p:stCondLst>
                                    <p:cond delay="0"/>
                                  </p:stCondLst>
                                  <p:childTnLst>
                                    <p:set>
                                      <p:cBhvr>
                                        <p:cTn id="229" dur="1" fill="hold">
                                          <p:stCondLst>
                                            <p:cond delay="0"/>
                                          </p:stCondLst>
                                        </p:cTn>
                                        <p:tgtEl>
                                          <p:spTgt spid="36"/>
                                        </p:tgtEl>
                                        <p:attrNameLst>
                                          <p:attrName>style.visibility</p:attrName>
                                        </p:attrNameLst>
                                      </p:cBhvr>
                                      <p:to>
                                        <p:strVal val="visible"/>
                                      </p:to>
                                    </p:set>
                                    <p:anim calcmode="lin" valueType="num">
                                      <p:cBhvr additive="base">
                                        <p:cTn id="230" dur="3000" fill="hold"/>
                                        <p:tgtEl>
                                          <p:spTgt spid="36"/>
                                        </p:tgtEl>
                                        <p:attrNameLst>
                                          <p:attrName>ppt_x</p:attrName>
                                        </p:attrNameLst>
                                      </p:cBhvr>
                                      <p:tavLst>
                                        <p:tav tm="0">
                                          <p:val>
                                            <p:strVal val="1+#ppt_w/2"/>
                                          </p:val>
                                        </p:tav>
                                        <p:tav tm="100000">
                                          <p:val>
                                            <p:strVal val="#ppt_x"/>
                                          </p:val>
                                        </p:tav>
                                      </p:tavLst>
                                    </p:anim>
                                    <p:anim calcmode="lin" valueType="num">
                                      <p:cBhvr additive="base">
                                        <p:cTn id="231" dur="3000" fill="hold"/>
                                        <p:tgtEl>
                                          <p:spTgt spid="36"/>
                                        </p:tgtEl>
                                        <p:attrNameLst>
                                          <p:attrName>ppt_y</p:attrName>
                                        </p:attrNameLst>
                                      </p:cBhvr>
                                      <p:tavLst>
                                        <p:tav tm="0">
                                          <p:val>
                                            <p:strVal val="#ppt_y"/>
                                          </p:val>
                                        </p:tav>
                                        <p:tav tm="100000">
                                          <p:val>
                                            <p:strVal val="#ppt_y"/>
                                          </p:val>
                                        </p:tav>
                                      </p:tavLst>
                                    </p:anim>
                                  </p:childTnLst>
                                </p:cTn>
                              </p:par>
                              <p:par>
                                <p:cTn id="232" presetID="8" presetClass="emph" presetSubtype="0" fill="hold" grpId="2" nodeType="withEffect">
                                  <p:stCondLst>
                                    <p:cond delay="0"/>
                                  </p:stCondLst>
                                  <p:childTnLst>
                                    <p:animRot by="21600000">
                                      <p:cBhvr>
                                        <p:cTn id="233" dur="3000" fill="hold"/>
                                        <p:tgtEl>
                                          <p:spTgt spid="5"/>
                                        </p:tgtEl>
                                        <p:attrNameLst>
                                          <p:attrName>r</p:attrName>
                                        </p:attrNameLst>
                                      </p:cBhvr>
                                    </p:animRot>
                                  </p:childTnLst>
                                </p:cTn>
                              </p:par>
                              <p:par>
                                <p:cTn id="234" presetID="8" presetClass="emph" presetSubtype="0" fill="hold" grpId="2" nodeType="withEffect">
                                  <p:stCondLst>
                                    <p:cond delay="0"/>
                                  </p:stCondLst>
                                  <p:childTnLst>
                                    <p:animRot by="21600000">
                                      <p:cBhvr>
                                        <p:cTn id="235" dur="3000" fill="hold"/>
                                        <p:tgtEl>
                                          <p:spTgt spid="6"/>
                                        </p:tgtEl>
                                        <p:attrNameLst>
                                          <p:attrName>r</p:attrName>
                                        </p:attrNameLst>
                                      </p:cBhvr>
                                    </p:animRot>
                                  </p:childTnLst>
                                </p:cTn>
                              </p:par>
                              <p:par>
                                <p:cTn id="236" presetID="8" presetClass="emph" presetSubtype="0" fill="hold" grpId="2" nodeType="withEffect">
                                  <p:stCondLst>
                                    <p:cond delay="0"/>
                                  </p:stCondLst>
                                  <p:childTnLst>
                                    <p:animRot by="21600000">
                                      <p:cBhvr>
                                        <p:cTn id="237" dur="3000" fill="hold"/>
                                        <p:tgtEl>
                                          <p:spTgt spid="7"/>
                                        </p:tgtEl>
                                        <p:attrNameLst>
                                          <p:attrName>r</p:attrName>
                                        </p:attrNameLst>
                                      </p:cBhvr>
                                    </p:animRot>
                                  </p:childTnLst>
                                </p:cTn>
                              </p:par>
                              <p:par>
                                <p:cTn id="238" presetID="8" presetClass="emph" presetSubtype="0" fill="hold" grpId="2" nodeType="withEffect">
                                  <p:stCondLst>
                                    <p:cond delay="0"/>
                                  </p:stCondLst>
                                  <p:childTnLst>
                                    <p:animRot by="21600000">
                                      <p:cBhvr>
                                        <p:cTn id="239" dur="3000" fill="hold"/>
                                        <p:tgtEl>
                                          <p:spTgt spid="8"/>
                                        </p:tgtEl>
                                        <p:attrNameLst>
                                          <p:attrName>r</p:attrName>
                                        </p:attrNameLst>
                                      </p:cBhvr>
                                    </p:animRot>
                                  </p:childTnLst>
                                </p:cTn>
                              </p:par>
                              <p:par>
                                <p:cTn id="240" presetID="8" presetClass="emph" presetSubtype="0" fill="hold" grpId="2" nodeType="withEffect">
                                  <p:stCondLst>
                                    <p:cond delay="0"/>
                                  </p:stCondLst>
                                  <p:childTnLst>
                                    <p:animRot by="21600000">
                                      <p:cBhvr>
                                        <p:cTn id="241" dur="3000" fill="hold"/>
                                        <p:tgtEl>
                                          <p:spTgt spid="9"/>
                                        </p:tgtEl>
                                        <p:attrNameLst>
                                          <p:attrName>r</p:attrName>
                                        </p:attrNameLst>
                                      </p:cBhvr>
                                    </p:animRot>
                                  </p:childTnLst>
                                </p:cTn>
                              </p:par>
                              <p:par>
                                <p:cTn id="242" presetID="8" presetClass="emph" presetSubtype="0" fill="hold" grpId="2" nodeType="withEffect">
                                  <p:stCondLst>
                                    <p:cond delay="0"/>
                                  </p:stCondLst>
                                  <p:childTnLst>
                                    <p:animRot by="21600000">
                                      <p:cBhvr>
                                        <p:cTn id="243" dur="3000" fill="hold"/>
                                        <p:tgtEl>
                                          <p:spTgt spid="10"/>
                                        </p:tgtEl>
                                        <p:attrNameLst>
                                          <p:attrName>r</p:attrName>
                                        </p:attrNameLst>
                                      </p:cBhvr>
                                    </p:animRot>
                                  </p:childTnLst>
                                </p:cTn>
                              </p:par>
                              <p:par>
                                <p:cTn id="244" presetID="8" presetClass="emph" presetSubtype="0" fill="hold" grpId="2" nodeType="withEffect">
                                  <p:stCondLst>
                                    <p:cond delay="0"/>
                                  </p:stCondLst>
                                  <p:childTnLst>
                                    <p:animRot by="21600000">
                                      <p:cBhvr>
                                        <p:cTn id="245" dur="3000" fill="hold"/>
                                        <p:tgtEl>
                                          <p:spTgt spid="11"/>
                                        </p:tgtEl>
                                        <p:attrNameLst>
                                          <p:attrName>r</p:attrName>
                                        </p:attrNameLst>
                                      </p:cBhvr>
                                    </p:animRot>
                                  </p:childTnLst>
                                </p:cTn>
                              </p:par>
                              <p:par>
                                <p:cTn id="246" presetID="8" presetClass="emph" presetSubtype="0" fill="hold" grpId="2" nodeType="withEffect">
                                  <p:stCondLst>
                                    <p:cond delay="0"/>
                                  </p:stCondLst>
                                  <p:childTnLst>
                                    <p:animRot by="21600000">
                                      <p:cBhvr>
                                        <p:cTn id="247" dur="3000" fill="hold"/>
                                        <p:tgtEl>
                                          <p:spTgt spid="12"/>
                                        </p:tgtEl>
                                        <p:attrNameLst>
                                          <p:attrName>r</p:attrName>
                                        </p:attrNameLst>
                                      </p:cBhvr>
                                    </p:animRot>
                                  </p:childTnLst>
                                </p:cTn>
                              </p:par>
                              <p:par>
                                <p:cTn id="248" presetID="8" presetClass="emph" presetSubtype="0" fill="hold" grpId="2" nodeType="withEffect">
                                  <p:stCondLst>
                                    <p:cond delay="0"/>
                                  </p:stCondLst>
                                  <p:childTnLst>
                                    <p:animRot by="21600000">
                                      <p:cBhvr>
                                        <p:cTn id="249" dur="3000" fill="hold"/>
                                        <p:tgtEl>
                                          <p:spTgt spid="13"/>
                                        </p:tgtEl>
                                        <p:attrNameLst>
                                          <p:attrName>r</p:attrName>
                                        </p:attrNameLst>
                                      </p:cBhvr>
                                    </p:animRot>
                                  </p:childTnLst>
                                </p:cTn>
                              </p:par>
                              <p:par>
                                <p:cTn id="250" presetID="8" presetClass="emph" presetSubtype="0" fill="hold" grpId="2" nodeType="withEffect">
                                  <p:stCondLst>
                                    <p:cond delay="0"/>
                                  </p:stCondLst>
                                  <p:childTnLst>
                                    <p:animRot by="21600000">
                                      <p:cBhvr>
                                        <p:cTn id="251" dur="3000" fill="hold"/>
                                        <p:tgtEl>
                                          <p:spTgt spid="14"/>
                                        </p:tgtEl>
                                        <p:attrNameLst>
                                          <p:attrName>r</p:attrName>
                                        </p:attrNameLst>
                                      </p:cBhvr>
                                    </p:animRot>
                                  </p:childTnLst>
                                </p:cTn>
                              </p:par>
                              <p:par>
                                <p:cTn id="252" presetID="8" presetClass="emph" presetSubtype="0" fill="hold" grpId="2" nodeType="withEffect">
                                  <p:stCondLst>
                                    <p:cond delay="0"/>
                                  </p:stCondLst>
                                  <p:childTnLst>
                                    <p:animRot by="21600000">
                                      <p:cBhvr>
                                        <p:cTn id="253" dur="3000" fill="hold"/>
                                        <p:tgtEl>
                                          <p:spTgt spid="15"/>
                                        </p:tgtEl>
                                        <p:attrNameLst>
                                          <p:attrName>r</p:attrName>
                                        </p:attrNameLst>
                                      </p:cBhvr>
                                    </p:animRot>
                                  </p:childTnLst>
                                </p:cTn>
                              </p:par>
                              <p:par>
                                <p:cTn id="254" presetID="8" presetClass="emph" presetSubtype="0" fill="hold" grpId="2" nodeType="withEffect">
                                  <p:stCondLst>
                                    <p:cond delay="0"/>
                                  </p:stCondLst>
                                  <p:childTnLst>
                                    <p:animRot by="21600000">
                                      <p:cBhvr>
                                        <p:cTn id="255" dur="3000" fill="hold"/>
                                        <p:tgtEl>
                                          <p:spTgt spid="16"/>
                                        </p:tgtEl>
                                        <p:attrNameLst>
                                          <p:attrName>r</p:attrName>
                                        </p:attrNameLst>
                                      </p:cBhvr>
                                    </p:animRot>
                                  </p:childTnLst>
                                </p:cTn>
                              </p:par>
                              <p:par>
                                <p:cTn id="256" presetID="8" presetClass="emph" presetSubtype="0" fill="hold" grpId="2" nodeType="withEffect">
                                  <p:stCondLst>
                                    <p:cond delay="0"/>
                                  </p:stCondLst>
                                  <p:childTnLst>
                                    <p:animRot by="21600000">
                                      <p:cBhvr>
                                        <p:cTn id="257" dur="3000" fill="hold"/>
                                        <p:tgtEl>
                                          <p:spTgt spid="17"/>
                                        </p:tgtEl>
                                        <p:attrNameLst>
                                          <p:attrName>r</p:attrName>
                                        </p:attrNameLst>
                                      </p:cBhvr>
                                    </p:animRot>
                                  </p:childTnLst>
                                </p:cTn>
                              </p:par>
                              <p:par>
                                <p:cTn id="258" presetID="8" presetClass="emph" presetSubtype="0" fill="hold" grpId="2" nodeType="withEffect">
                                  <p:stCondLst>
                                    <p:cond delay="0"/>
                                  </p:stCondLst>
                                  <p:childTnLst>
                                    <p:animRot by="21600000">
                                      <p:cBhvr>
                                        <p:cTn id="259" dur="3000" fill="hold"/>
                                        <p:tgtEl>
                                          <p:spTgt spid="18"/>
                                        </p:tgtEl>
                                        <p:attrNameLst>
                                          <p:attrName>r</p:attrName>
                                        </p:attrNameLst>
                                      </p:cBhvr>
                                    </p:animRot>
                                  </p:childTnLst>
                                </p:cTn>
                              </p:par>
                              <p:par>
                                <p:cTn id="260" presetID="8" presetClass="emph" presetSubtype="0" fill="hold" grpId="2" nodeType="withEffect">
                                  <p:stCondLst>
                                    <p:cond delay="0"/>
                                  </p:stCondLst>
                                  <p:childTnLst>
                                    <p:animRot by="21600000">
                                      <p:cBhvr>
                                        <p:cTn id="261" dur="3000" fill="hold"/>
                                        <p:tgtEl>
                                          <p:spTgt spid="19"/>
                                        </p:tgtEl>
                                        <p:attrNameLst>
                                          <p:attrName>r</p:attrName>
                                        </p:attrNameLst>
                                      </p:cBhvr>
                                    </p:animRot>
                                  </p:childTnLst>
                                </p:cTn>
                              </p:par>
                              <p:par>
                                <p:cTn id="262" presetID="8" presetClass="emph" presetSubtype="0" fill="hold" grpId="2" nodeType="withEffect">
                                  <p:stCondLst>
                                    <p:cond delay="0"/>
                                  </p:stCondLst>
                                  <p:childTnLst>
                                    <p:animRot by="21600000">
                                      <p:cBhvr>
                                        <p:cTn id="263" dur="3000" fill="hold"/>
                                        <p:tgtEl>
                                          <p:spTgt spid="20"/>
                                        </p:tgtEl>
                                        <p:attrNameLst>
                                          <p:attrName>r</p:attrName>
                                        </p:attrNameLst>
                                      </p:cBhvr>
                                    </p:animRot>
                                  </p:childTnLst>
                                </p:cTn>
                              </p:par>
                              <p:par>
                                <p:cTn id="264" presetID="8" presetClass="emph" presetSubtype="0" fill="hold" grpId="2" nodeType="withEffect">
                                  <p:stCondLst>
                                    <p:cond delay="0"/>
                                  </p:stCondLst>
                                  <p:childTnLst>
                                    <p:animRot by="-21600000">
                                      <p:cBhvr>
                                        <p:cTn id="265" dur="3000" fill="hold"/>
                                        <p:tgtEl>
                                          <p:spTgt spid="21"/>
                                        </p:tgtEl>
                                        <p:attrNameLst>
                                          <p:attrName>r</p:attrName>
                                        </p:attrNameLst>
                                      </p:cBhvr>
                                    </p:animRot>
                                  </p:childTnLst>
                                </p:cTn>
                              </p:par>
                              <p:par>
                                <p:cTn id="266" presetID="8" presetClass="emph" presetSubtype="0" fill="hold" grpId="2" nodeType="withEffect">
                                  <p:stCondLst>
                                    <p:cond delay="0"/>
                                  </p:stCondLst>
                                  <p:childTnLst>
                                    <p:animRot by="-21600000">
                                      <p:cBhvr>
                                        <p:cTn id="267" dur="3000" fill="hold"/>
                                        <p:tgtEl>
                                          <p:spTgt spid="22"/>
                                        </p:tgtEl>
                                        <p:attrNameLst>
                                          <p:attrName>r</p:attrName>
                                        </p:attrNameLst>
                                      </p:cBhvr>
                                    </p:animRot>
                                  </p:childTnLst>
                                </p:cTn>
                              </p:par>
                              <p:par>
                                <p:cTn id="268" presetID="8" presetClass="emph" presetSubtype="0" fill="hold" grpId="2" nodeType="withEffect">
                                  <p:stCondLst>
                                    <p:cond delay="0"/>
                                  </p:stCondLst>
                                  <p:childTnLst>
                                    <p:animRot by="-21600000">
                                      <p:cBhvr>
                                        <p:cTn id="269" dur="3000" fill="hold"/>
                                        <p:tgtEl>
                                          <p:spTgt spid="23"/>
                                        </p:tgtEl>
                                        <p:attrNameLst>
                                          <p:attrName>r</p:attrName>
                                        </p:attrNameLst>
                                      </p:cBhvr>
                                    </p:animRot>
                                  </p:childTnLst>
                                </p:cTn>
                              </p:par>
                              <p:par>
                                <p:cTn id="270" presetID="8" presetClass="emph" presetSubtype="0" fill="hold" grpId="2" nodeType="withEffect">
                                  <p:stCondLst>
                                    <p:cond delay="0"/>
                                  </p:stCondLst>
                                  <p:childTnLst>
                                    <p:animRot by="-21600000">
                                      <p:cBhvr>
                                        <p:cTn id="271" dur="3000" fill="hold"/>
                                        <p:tgtEl>
                                          <p:spTgt spid="24"/>
                                        </p:tgtEl>
                                        <p:attrNameLst>
                                          <p:attrName>r</p:attrName>
                                        </p:attrNameLst>
                                      </p:cBhvr>
                                    </p:animRot>
                                  </p:childTnLst>
                                </p:cTn>
                              </p:par>
                              <p:par>
                                <p:cTn id="272" presetID="8" presetClass="emph" presetSubtype="0" fill="hold" grpId="2" nodeType="withEffect">
                                  <p:stCondLst>
                                    <p:cond delay="0"/>
                                  </p:stCondLst>
                                  <p:childTnLst>
                                    <p:animRot by="-21600000">
                                      <p:cBhvr>
                                        <p:cTn id="273" dur="3000" fill="hold"/>
                                        <p:tgtEl>
                                          <p:spTgt spid="25"/>
                                        </p:tgtEl>
                                        <p:attrNameLst>
                                          <p:attrName>r</p:attrName>
                                        </p:attrNameLst>
                                      </p:cBhvr>
                                    </p:animRot>
                                  </p:childTnLst>
                                </p:cTn>
                              </p:par>
                              <p:par>
                                <p:cTn id="274" presetID="8" presetClass="emph" presetSubtype="0" fill="hold" grpId="2" nodeType="withEffect">
                                  <p:stCondLst>
                                    <p:cond delay="0"/>
                                  </p:stCondLst>
                                  <p:childTnLst>
                                    <p:animRot by="-21600000">
                                      <p:cBhvr>
                                        <p:cTn id="275" dur="3000" fill="hold"/>
                                        <p:tgtEl>
                                          <p:spTgt spid="26"/>
                                        </p:tgtEl>
                                        <p:attrNameLst>
                                          <p:attrName>r</p:attrName>
                                        </p:attrNameLst>
                                      </p:cBhvr>
                                    </p:animRot>
                                  </p:childTnLst>
                                </p:cTn>
                              </p:par>
                              <p:par>
                                <p:cTn id="276" presetID="8" presetClass="emph" presetSubtype="0" fill="hold" grpId="2" nodeType="withEffect">
                                  <p:stCondLst>
                                    <p:cond delay="0"/>
                                  </p:stCondLst>
                                  <p:childTnLst>
                                    <p:animRot by="-21600000">
                                      <p:cBhvr>
                                        <p:cTn id="277" dur="3000" fill="hold"/>
                                        <p:tgtEl>
                                          <p:spTgt spid="27"/>
                                        </p:tgtEl>
                                        <p:attrNameLst>
                                          <p:attrName>r</p:attrName>
                                        </p:attrNameLst>
                                      </p:cBhvr>
                                    </p:animRot>
                                  </p:childTnLst>
                                </p:cTn>
                              </p:par>
                              <p:par>
                                <p:cTn id="278" presetID="8" presetClass="emph" presetSubtype="0" fill="hold" grpId="2" nodeType="withEffect">
                                  <p:stCondLst>
                                    <p:cond delay="0"/>
                                  </p:stCondLst>
                                  <p:childTnLst>
                                    <p:animRot by="-21600000">
                                      <p:cBhvr>
                                        <p:cTn id="279" dur="3000" fill="hold"/>
                                        <p:tgtEl>
                                          <p:spTgt spid="28"/>
                                        </p:tgtEl>
                                        <p:attrNameLst>
                                          <p:attrName>r</p:attrName>
                                        </p:attrNameLst>
                                      </p:cBhvr>
                                    </p:animRot>
                                  </p:childTnLst>
                                </p:cTn>
                              </p:par>
                              <p:par>
                                <p:cTn id="280" presetID="8" presetClass="emph" presetSubtype="0" fill="hold" grpId="2" nodeType="withEffect">
                                  <p:stCondLst>
                                    <p:cond delay="0"/>
                                  </p:stCondLst>
                                  <p:childTnLst>
                                    <p:animRot by="-21600000">
                                      <p:cBhvr>
                                        <p:cTn id="281" dur="3000" fill="hold"/>
                                        <p:tgtEl>
                                          <p:spTgt spid="29"/>
                                        </p:tgtEl>
                                        <p:attrNameLst>
                                          <p:attrName>r</p:attrName>
                                        </p:attrNameLst>
                                      </p:cBhvr>
                                    </p:animRot>
                                  </p:childTnLst>
                                </p:cTn>
                              </p:par>
                              <p:par>
                                <p:cTn id="282" presetID="8" presetClass="emph" presetSubtype="0" fill="hold" grpId="2" nodeType="withEffect">
                                  <p:stCondLst>
                                    <p:cond delay="0"/>
                                  </p:stCondLst>
                                  <p:childTnLst>
                                    <p:animRot by="-21600000">
                                      <p:cBhvr>
                                        <p:cTn id="283" dur="3000" fill="hold"/>
                                        <p:tgtEl>
                                          <p:spTgt spid="30"/>
                                        </p:tgtEl>
                                        <p:attrNameLst>
                                          <p:attrName>r</p:attrName>
                                        </p:attrNameLst>
                                      </p:cBhvr>
                                    </p:animRot>
                                  </p:childTnLst>
                                </p:cTn>
                              </p:par>
                              <p:par>
                                <p:cTn id="284" presetID="8" presetClass="emph" presetSubtype="0" fill="hold" grpId="2" nodeType="withEffect">
                                  <p:stCondLst>
                                    <p:cond delay="0"/>
                                  </p:stCondLst>
                                  <p:childTnLst>
                                    <p:animRot by="-21600000">
                                      <p:cBhvr>
                                        <p:cTn id="285" dur="3000" fill="hold"/>
                                        <p:tgtEl>
                                          <p:spTgt spid="31"/>
                                        </p:tgtEl>
                                        <p:attrNameLst>
                                          <p:attrName>r</p:attrName>
                                        </p:attrNameLst>
                                      </p:cBhvr>
                                    </p:animRot>
                                  </p:childTnLst>
                                </p:cTn>
                              </p:par>
                              <p:par>
                                <p:cTn id="286" presetID="8" presetClass="emph" presetSubtype="0" fill="hold" grpId="2" nodeType="withEffect">
                                  <p:stCondLst>
                                    <p:cond delay="0"/>
                                  </p:stCondLst>
                                  <p:childTnLst>
                                    <p:animRot by="-21600000">
                                      <p:cBhvr>
                                        <p:cTn id="287" dur="3000" fill="hold"/>
                                        <p:tgtEl>
                                          <p:spTgt spid="32"/>
                                        </p:tgtEl>
                                        <p:attrNameLst>
                                          <p:attrName>r</p:attrName>
                                        </p:attrNameLst>
                                      </p:cBhvr>
                                    </p:animRot>
                                  </p:childTnLst>
                                </p:cTn>
                              </p:par>
                              <p:par>
                                <p:cTn id="288" presetID="8" presetClass="emph" presetSubtype="0" fill="hold" grpId="2" nodeType="withEffect">
                                  <p:stCondLst>
                                    <p:cond delay="0"/>
                                  </p:stCondLst>
                                  <p:childTnLst>
                                    <p:animRot by="-21600000">
                                      <p:cBhvr>
                                        <p:cTn id="289" dur="3000" fill="hold"/>
                                        <p:tgtEl>
                                          <p:spTgt spid="33"/>
                                        </p:tgtEl>
                                        <p:attrNameLst>
                                          <p:attrName>r</p:attrName>
                                        </p:attrNameLst>
                                      </p:cBhvr>
                                    </p:animRot>
                                  </p:childTnLst>
                                </p:cTn>
                              </p:par>
                              <p:par>
                                <p:cTn id="290" presetID="8" presetClass="emph" presetSubtype="0" fill="hold" grpId="2" nodeType="withEffect">
                                  <p:stCondLst>
                                    <p:cond delay="0"/>
                                  </p:stCondLst>
                                  <p:childTnLst>
                                    <p:animRot by="-21600000">
                                      <p:cBhvr>
                                        <p:cTn id="291" dur="3000" fill="hold"/>
                                        <p:tgtEl>
                                          <p:spTgt spid="34"/>
                                        </p:tgtEl>
                                        <p:attrNameLst>
                                          <p:attrName>r</p:attrName>
                                        </p:attrNameLst>
                                      </p:cBhvr>
                                    </p:animRot>
                                  </p:childTnLst>
                                </p:cTn>
                              </p:par>
                              <p:par>
                                <p:cTn id="292" presetID="8" presetClass="emph" presetSubtype="0" fill="hold" grpId="2" nodeType="withEffect">
                                  <p:stCondLst>
                                    <p:cond delay="0"/>
                                  </p:stCondLst>
                                  <p:childTnLst>
                                    <p:animRot by="-21600000">
                                      <p:cBhvr>
                                        <p:cTn id="293" dur="3000" fill="hold"/>
                                        <p:tgtEl>
                                          <p:spTgt spid="35"/>
                                        </p:tgtEl>
                                        <p:attrNameLst>
                                          <p:attrName>r</p:attrName>
                                        </p:attrNameLst>
                                      </p:cBhvr>
                                    </p:animRot>
                                  </p:childTnLst>
                                </p:cTn>
                              </p:par>
                              <p:par>
                                <p:cTn id="294" presetID="8" presetClass="emph" presetSubtype="0" fill="hold" grpId="2" nodeType="withEffect">
                                  <p:stCondLst>
                                    <p:cond delay="0"/>
                                  </p:stCondLst>
                                  <p:childTnLst>
                                    <p:animRot by="-21600000">
                                      <p:cBhvr>
                                        <p:cTn id="295" dur="3000" fill="hold"/>
                                        <p:tgtEl>
                                          <p:spTgt spid="36"/>
                                        </p:tgtEl>
                                        <p:attrNameLst>
                                          <p:attrName>r</p:attrName>
                                        </p:attrNameLst>
                                      </p:cBhvr>
                                    </p:animRot>
                                  </p:childTnLst>
                                </p:cTn>
                              </p:par>
                            </p:childTnLst>
                          </p:cTn>
                        </p:par>
                        <p:par>
                          <p:cTn id="296" fill="hold">
                            <p:stCondLst>
                              <p:cond delay="3000"/>
                            </p:stCondLst>
                            <p:childTnLst>
                              <p:par>
                                <p:cTn id="297" presetID="2" presetClass="exit" presetSubtype="4" fill="hold" grpId="3" nodeType="afterEffect">
                                  <p:stCondLst>
                                    <p:cond delay="0"/>
                                  </p:stCondLst>
                                  <p:childTnLst>
                                    <p:anim calcmode="lin" valueType="num">
                                      <p:cBhvr additive="base">
                                        <p:cTn id="298" dur="3000"/>
                                        <p:tgtEl>
                                          <p:spTgt spid="5"/>
                                        </p:tgtEl>
                                        <p:attrNameLst>
                                          <p:attrName>ppt_x</p:attrName>
                                        </p:attrNameLst>
                                      </p:cBhvr>
                                      <p:tavLst>
                                        <p:tav tm="0">
                                          <p:val>
                                            <p:strVal val="ppt_x"/>
                                          </p:val>
                                        </p:tav>
                                        <p:tav tm="100000">
                                          <p:val>
                                            <p:strVal val="ppt_x"/>
                                          </p:val>
                                        </p:tav>
                                      </p:tavLst>
                                    </p:anim>
                                    <p:anim calcmode="lin" valueType="num">
                                      <p:cBhvr additive="base">
                                        <p:cTn id="299" dur="3000"/>
                                        <p:tgtEl>
                                          <p:spTgt spid="5"/>
                                        </p:tgtEl>
                                        <p:attrNameLst>
                                          <p:attrName>ppt_y</p:attrName>
                                        </p:attrNameLst>
                                      </p:cBhvr>
                                      <p:tavLst>
                                        <p:tav tm="0">
                                          <p:val>
                                            <p:strVal val="ppt_y"/>
                                          </p:val>
                                        </p:tav>
                                        <p:tav tm="100000">
                                          <p:val>
                                            <p:strVal val="1+ppt_h/2"/>
                                          </p:val>
                                        </p:tav>
                                      </p:tavLst>
                                    </p:anim>
                                    <p:set>
                                      <p:cBhvr>
                                        <p:cTn id="300" dur="1" fill="hold">
                                          <p:stCondLst>
                                            <p:cond delay="2999"/>
                                          </p:stCondLst>
                                        </p:cTn>
                                        <p:tgtEl>
                                          <p:spTgt spid="5"/>
                                        </p:tgtEl>
                                        <p:attrNameLst>
                                          <p:attrName>style.visibility</p:attrName>
                                        </p:attrNameLst>
                                      </p:cBhvr>
                                      <p:to>
                                        <p:strVal val="hidden"/>
                                      </p:to>
                                    </p:set>
                                  </p:childTnLst>
                                </p:cTn>
                              </p:par>
                              <p:par>
                                <p:cTn id="301" presetID="2" presetClass="exit" presetSubtype="4" fill="hold" grpId="3" nodeType="withEffect">
                                  <p:stCondLst>
                                    <p:cond delay="0"/>
                                  </p:stCondLst>
                                  <p:childTnLst>
                                    <p:anim calcmode="lin" valueType="num">
                                      <p:cBhvr additive="base">
                                        <p:cTn id="302" dur="3000"/>
                                        <p:tgtEl>
                                          <p:spTgt spid="6"/>
                                        </p:tgtEl>
                                        <p:attrNameLst>
                                          <p:attrName>ppt_x</p:attrName>
                                        </p:attrNameLst>
                                      </p:cBhvr>
                                      <p:tavLst>
                                        <p:tav tm="0">
                                          <p:val>
                                            <p:strVal val="ppt_x"/>
                                          </p:val>
                                        </p:tav>
                                        <p:tav tm="100000">
                                          <p:val>
                                            <p:strVal val="ppt_x"/>
                                          </p:val>
                                        </p:tav>
                                      </p:tavLst>
                                    </p:anim>
                                    <p:anim calcmode="lin" valueType="num">
                                      <p:cBhvr additive="base">
                                        <p:cTn id="303" dur="3000"/>
                                        <p:tgtEl>
                                          <p:spTgt spid="6"/>
                                        </p:tgtEl>
                                        <p:attrNameLst>
                                          <p:attrName>ppt_y</p:attrName>
                                        </p:attrNameLst>
                                      </p:cBhvr>
                                      <p:tavLst>
                                        <p:tav tm="0">
                                          <p:val>
                                            <p:strVal val="ppt_y"/>
                                          </p:val>
                                        </p:tav>
                                        <p:tav tm="100000">
                                          <p:val>
                                            <p:strVal val="1+ppt_h/2"/>
                                          </p:val>
                                        </p:tav>
                                      </p:tavLst>
                                    </p:anim>
                                    <p:set>
                                      <p:cBhvr>
                                        <p:cTn id="304" dur="1" fill="hold">
                                          <p:stCondLst>
                                            <p:cond delay="2999"/>
                                          </p:stCondLst>
                                        </p:cTn>
                                        <p:tgtEl>
                                          <p:spTgt spid="6"/>
                                        </p:tgtEl>
                                        <p:attrNameLst>
                                          <p:attrName>style.visibility</p:attrName>
                                        </p:attrNameLst>
                                      </p:cBhvr>
                                      <p:to>
                                        <p:strVal val="hidden"/>
                                      </p:to>
                                    </p:set>
                                  </p:childTnLst>
                                </p:cTn>
                              </p:par>
                              <p:par>
                                <p:cTn id="305" presetID="2" presetClass="exit" presetSubtype="4" fill="hold" grpId="3" nodeType="withEffect">
                                  <p:stCondLst>
                                    <p:cond delay="0"/>
                                  </p:stCondLst>
                                  <p:childTnLst>
                                    <p:anim calcmode="lin" valueType="num">
                                      <p:cBhvr additive="base">
                                        <p:cTn id="306" dur="3000"/>
                                        <p:tgtEl>
                                          <p:spTgt spid="7"/>
                                        </p:tgtEl>
                                        <p:attrNameLst>
                                          <p:attrName>ppt_x</p:attrName>
                                        </p:attrNameLst>
                                      </p:cBhvr>
                                      <p:tavLst>
                                        <p:tav tm="0">
                                          <p:val>
                                            <p:strVal val="ppt_x"/>
                                          </p:val>
                                        </p:tav>
                                        <p:tav tm="100000">
                                          <p:val>
                                            <p:strVal val="ppt_x"/>
                                          </p:val>
                                        </p:tav>
                                      </p:tavLst>
                                    </p:anim>
                                    <p:anim calcmode="lin" valueType="num">
                                      <p:cBhvr additive="base">
                                        <p:cTn id="307" dur="3000"/>
                                        <p:tgtEl>
                                          <p:spTgt spid="7"/>
                                        </p:tgtEl>
                                        <p:attrNameLst>
                                          <p:attrName>ppt_y</p:attrName>
                                        </p:attrNameLst>
                                      </p:cBhvr>
                                      <p:tavLst>
                                        <p:tav tm="0">
                                          <p:val>
                                            <p:strVal val="ppt_y"/>
                                          </p:val>
                                        </p:tav>
                                        <p:tav tm="100000">
                                          <p:val>
                                            <p:strVal val="1+ppt_h/2"/>
                                          </p:val>
                                        </p:tav>
                                      </p:tavLst>
                                    </p:anim>
                                    <p:set>
                                      <p:cBhvr>
                                        <p:cTn id="308" dur="1" fill="hold">
                                          <p:stCondLst>
                                            <p:cond delay="2999"/>
                                          </p:stCondLst>
                                        </p:cTn>
                                        <p:tgtEl>
                                          <p:spTgt spid="7"/>
                                        </p:tgtEl>
                                        <p:attrNameLst>
                                          <p:attrName>style.visibility</p:attrName>
                                        </p:attrNameLst>
                                      </p:cBhvr>
                                      <p:to>
                                        <p:strVal val="hidden"/>
                                      </p:to>
                                    </p:set>
                                  </p:childTnLst>
                                </p:cTn>
                              </p:par>
                              <p:par>
                                <p:cTn id="309" presetID="2" presetClass="exit" presetSubtype="4" fill="hold" grpId="3" nodeType="withEffect">
                                  <p:stCondLst>
                                    <p:cond delay="0"/>
                                  </p:stCondLst>
                                  <p:childTnLst>
                                    <p:anim calcmode="lin" valueType="num">
                                      <p:cBhvr additive="base">
                                        <p:cTn id="310" dur="3000"/>
                                        <p:tgtEl>
                                          <p:spTgt spid="8"/>
                                        </p:tgtEl>
                                        <p:attrNameLst>
                                          <p:attrName>ppt_x</p:attrName>
                                        </p:attrNameLst>
                                      </p:cBhvr>
                                      <p:tavLst>
                                        <p:tav tm="0">
                                          <p:val>
                                            <p:strVal val="ppt_x"/>
                                          </p:val>
                                        </p:tav>
                                        <p:tav tm="100000">
                                          <p:val>
                                            <p:strVal val="ppt_x"/>
                                          </p:val>
                                        </p:tav>
                                      </p:tavLst>
                                    </p:anim>
                                    <p:anim calcmode="lin" valueType="num">
                                      <p:cBhvr additive="base">
                                        <p:cTn id="311" dur="3000"/>
                                        <p:tgtEl>
                                          <p:spTgt spid="8"/>
                                        </p:tgtEl>
                                        <p:attrNameLst>
                                          <p:attrName>ppt_y</p:attrName>
                                        </p:attrNameLst>
                                      </p:cBhvr>
                                      <p:tavLst>
                                        <p:tav tm="0">
                                          <p:val>
                                            <p:strVal val="ppt_y"/>
                                          </p:val>
                                        </p:tav>
                                        <p:tav tm="100000">
                                          <p:val>
                                            <p:strVal val="1+ppt_h/2"/>
                                          </p:val>
                                        </p:tav>
                                      </p:tavLst>
                                    </p:anim>
                                    <p:set>
                                      <p:cBhvr>
                                        <p:cTn id="312" dur="1" fill="hold">
                                          <p:stCondLst>
                                            <p:cond delay="2999"/>
                                          </p:stCondLst>
                                        </p:cTn>
                                        <p:tgtEl>
                                          <p:spTgt spid="8"/>
                                        </p:tgtEl>
                                        <p:attrNameLst>
                                          <p:attrName>style.visibility</p:attrName>
                                        </p:attrNameLst>
                                      </p:cBhvr>
                                      <p:to>
                                        <p:strVal val="hidden"/>
                                      </p:to>
                                    </p:set>
                                  </p:childTnLst>
                                </p:cTn>
                              </p:par>
                              <p:par>
                                <p:cTn id="313" presetID="2" presetClass="exit" presetSubtype="4" fill="hold" grpId="3" nodeType="withEffect">
                                  <p:stCondLst>
                                    <p:cond delay="0"/>
                                  </p:stCondLst>
                                  <p:childTnLst>
                                    <p:anim calcmode="lin" valueType="num">
                                      <p:cBhvr additive="base">
                                        <p:cTn id="314" dur="3000"/>
                                        <p:tgtEl>
                                          <p:spTgt spid="9"/>
                                        </p:tgtEl>
                                        <p:attrNameLst>
                                          <p:attrName>ppt_x</p:attrName>
                                        </p:attrNameLst>
                                      </p:cBhvr>
                                      <p:tavLst>
                                        <p:tav tm="0">
                                          <p:val>
                                            <p:strVal val="ppt_x"/>
                                          </p:val>
                                        </p:tav>
                                        <p:tav tm="100000">
                                          <p:val>
                                            <p:strVal val="ppt_x"/>
                                          </p:val>
                                        </p:tav>
                                      </p:tavLst>
                                    </p:anim>
                                    <p:anim calcmode="lin" valueType="num">
                                      <p:cBhvr additive="base">
                                        <p:cTn id="315" dur="3000"/>
                                        <p:tgtEl>
                                          <p:spTgt spid="9"/>
                                        </p:tgtEl>
                                        <p:attrNameLst>
                                          <p:attrName>ppt_y</p:attrName>
                                        </p:attrNameLst>
                                      </p:cBhvr>
                                      <p:tavLst>
                                        <p:tav tm="0">
                                          <p:val>
                                            <p:strVal val="ppt_y"/>
                                          </p:val>
                                        </p:tav>
                                        <p:tav tm="100000">
                                          <p:val>
                                            <p:strVal val="1+ppt_h/2"/>
                                          </p:val>
                                        </p:tav>
                                      </p:tavLst>
                                    </p:anim>
                                    <p:set>
                                      <p:cBhvr>
                                        <p:cTn id="316" dur="1" fill="hold">
                                          <p:stCondLst>
                                            <p:cond delay="2999"/>
                                          </p:stCondLst>
                                        </p:cTn>
                                        <p:tgtEl>
                                          <p:spTgt spid="9"/>
                                        </p:tgtEl>
                                        <p:attrNameLst>
                                          <p:attrName>style.visibility</p:attrName>
                                        </p:attrNameLst>
                                      </p:cBhvr>
                                      <p:to>
                                        <p:strVal val="hidden"/>
                                      </p:to>
                                    </p:set>
                                  </p:childTnLst>
                                </p:cTn>
                              </p:par>
                              <p:par>
                                <p:cTn id="317" presetID="2" presetClass="exit" presetSubtype="4" fill="hold" grpId="3" nodeType="withEffect">
                                  <p:stCondLst>
                                    <p:cond delay="0"/>
                                  </p:stCondLst>
                                  <p:childTnLst>
                                    <p:anim calcmode="lin" valueType="num">
                                      <p:cBhvr additive="base">
                                        <p:cTn id="318" dur="3000"/>
                                        <p:tgtEl>
                                          <p:spTgt spid="10"/>
                                        </p:tgtEl>
                                        <p:attrNameLst>
                                          <p:attrName>ppt_x</p:attrName>
                                        </p:attrNameLst>
                                      </p:cBhvr>
                                      <p:tavLst>
                                        <p:tav tm="0">
                                          <p:val>
                                            <p:strVal val="ppt_x"/>
                                          </p:val>
                                        </p:tav>
                                        <p:tav tm="100000">
                                          <p:val>
                                            <p:strVal val="ppt_x"/>
                                          </p:val>
                                        </p:tav>
                                      </p:tavLst>
                                    </p:anim>
                                    <p:anim calcmode="lin" valueType="num">
                                      <p:cBhvr additive="base">
                                        <p:cTn id="319" dur="3000"/>
                                        <p:tgtEl>
                                          <p:spTgt spid="10"/>
                                        </p:tgtEl>
                                        <p:attrNameLst>
                                          <p:attrName>ppt_y</p:attrName>
                                        </p:attrNameLst>
                                      </p:cBhvr>
                                      <p:tavLst>
                                        <p:tav tm="0">
                                          <p:val>
                                            <p:strVal val="ppt_y"/>
                                          </p:val>
                                        </p:tav>
                                        <p:tav tm="100000">
                                          <p:val>
                                            <p:strVal val="1+ppt_h/2"/>
                                          </p:val>
                                        </p:tav>
                                      </p:tavLst>
                                    </p:anim>
                                    <p:set>
                                      <p:cBhvr>
                                        <p:cTn id="320" dur="1" fill="hold">
                                          <p:stCondLst>
                                            <p:cond delay="2999"/>
                                          </p:stCondLst>
                                        </p:cTn>
                                        <p:tgtEl>
                                          <p:spTgt spid="10"/>
                                        </p:tgtEl>
                                        <p:attrNameLst>
                                          <p:attrName>style.visibility</p:attrName>
                                        </p:attrNameLst>
                                      </p:cBhvr>
                                      <p:to>
                                        <p:strVal val="hidden"/>
                                      </p:to>
                                    </p:set>
                                  </p:childTnLst>
                                </p:cTn>
                              </p:par>
                              <p:par>
                                <p:cTn id="321" presetID="2" presetClass="exit" presetSubtype="4" fill="hold" grpId="3" nodeType="withEffect">
                                  <p:stCondLst>
                                    <p:cond delay="0"/>
                                  </p:stCondLst>
                                  <p:childTnLst>
                                    <p:anim calcmode="lin" valueType="num">
                                      <p:cBhvr additive="base">
                                        <p:cTn id="322" dur="3000"/>
                                        <p:tgtEl>
                                          <p:spTgt spid="11"/>
                                        </p:tgtEl>
                                        <p:attrNameLst>
                                          <p:attrName>ppt_x</p:attrName>
                                        </p:attrNameLst>
                                      </p:cBhvr>
                                      <p:tavLst>
                                        <p:tav tm="0">
                                          <p:val>
                                            <p:strVal val="ppt_x"/>
                                          </p:val>
                                        </p:tav>
                                        <p:tav tm="100000">
                                          <p:val>
                                            <p:strVal val="ppt_x"/>
                                          </p:val>
                                        </p:tav>
                                      </p:tavLst>
                                    </p:anim>
                                    <p:anim calcmode="lin" valueType="num">
                                      <p:cBhvr additive="base">
                                        <p:cTn id="323" dur="3000"/>
                                        <p:tgtEl>
                                          <p:spTgt spid="11"/>
                                        </p:tgtEl>
                                        <p:attrNameLst>
                                          <p:attrName>ppt_y</p:attrName>
                                        </p:attrNameLst>
                                      </p:cBhvr>
                                      <p:tavLst>
                                        <p:tav tm="0">
                                          <p:val>
                                            <p:strVal val="ppt_y"/>
                                          </p:val>
                                        </p:tav>
                                        <p:tav tm="100000">
                                          <p:val>
                                            <p:strVal val="1+ppt_h/2"/>
                                          </p:val>
                                        </p:tav>
                                      </p:tavLst>
                                    </p:anim>
                                    <p:set>
                                      <p:cBhvr>
                                        <p:cTn id="324" dur="1" fill="hold">
                                          <p:stCondLst>
                                            <p:cond delay="2999"/>
                                          </p:stCondLst>
                                        </p:cTn>
                                        <p:tgtEl>
                                          <p:spTgt spid="11"/>
                                        </p:tgtEl>
                                        <p:attrNameLst>
                                          <p:attrName>style.visibility</p:attrName>
                                        </p:attrNameLst>
                                      </p:cBhvr>
                                      <p:to>
                                        <p:strVal val="hidden"/>
                                      </p:to>
                                    </p:set>
                                  </p:childTnLst>
                                </p:cTn>
                              </p:par>
                              <p:par>
                                <p:cTn id="325" presetID="2" presetClass="exit" presetSubtype="4" fill="hold" grpId="3" nodeType="withEffect">
                                  <p:stCondLst>
                                    <p:cond delay="0"/>
                                  </p:stCondLst>
                                  <p:childTnLst>
                                    <p:anim calcmode="lin" valueType="num">
                                      <p:cBhvr additive="base">
                                        <p:cTn id="326" dur="3000"/>
                                        <p:tgtEl>
                                          <p:spTgt spid="12"/>
                                        </p:tgtEl>
                                        <p:attrNameLst>
                                          <p:attrName>ppt_x</p:attrName>
                                        </p:attrNameLst>
                                      </p:cBhvr>
                                      <p:tavLst>
                                        <p:tav tm="0">
                                          <p:val>
                                            <p:strVal val="ppt_x"/>
                                          </p:val>
                                        </p:tav>
                                        <p:tav tm="100000">
                                          <p:val>
                                            <p:strVal val="ppt_x"/>
                                          </p:val>
                                        </p:tav>
                                      </p:tavLst>
                                    </p:anim>
                                    <p:anim calcmode="lin" valueType="num">
                                      <p:cBhvr additive="base">
                                        <p:cTn id="327" dur="3000"/>
                                        <p:tgtEl>
                                          <p:spTgt spid="12"/>
                                        </p:tgtEl>
                                        <p:attrNameLst>
                                          <p:attrName>ppt_y</p:attrName>
                                        </p:attrNameLst>
                                      </p:cBhvr>
                                      <p:tavLst>
                                        <p:tav tm="0">
                                          <p:val>
                                            <p:strVal val="ppt_y"/>
                                          </p:val>
                                        </p:tav>
                                        <p:tav tm="100000">
                                          <p:val>
                                            <p:strVal val="1+ppt_h/2"/>
                                          </p:val>
                                        </p:tav>
                                      </p:tavLst>
                                    </p:anim>
                                    <p:set>
                                      <p:cBhvr>
                                        <p:cTn id="328" dur="1" fill="hold">
                                          <p:stCondLst>
                                            <p:cond delay="2999"/>
                                          </p:stCondLst>
                                        </p:cTn>
                                        <p:tgtEl>
                                          <p:spTgt spid="12"/>
                                        </p:tgtEl>
                                        <p:attrNameLst>
                                          <p:attrName>style.visibility</p:attrName>
                                        </p:attrNameLst>
                                      </p:cBhvr>
                                      <p:to>
                                        <p:strVal val="hidden"/>
                                      </p:to>
                                    </p:set>
                                  </p:childTnLst>
                                </p:cTn>
                              </p:par>
                              <p:par>
                                <p:cTn id="329" presetID="2" presetClass="exit" presetSubtype="4" fill="hold" grpId="3" nodeType="withEffect">
                                  <p:stCondLst>
                                    <p:cond delay="0"/>
                                  </p:stCondLst>
                                  <p:childTnLst>
                                    <p:anim calcmode="lin" valueType="num">
                                      <p:cBhvr additive="base">
                                        <p:cTn id="330" dur="3000"/>
                                        <p:tgtEl>
                                          <p:spTgt spid="13"/>
                                        </p:tgtEl>
                                        <p:attrNameLst>
                                          <p:attrName>ppt_x</p:attrName>
                                        </p:attrNameLst>
                                      </p:cBhvr>
                                      <p:tavLst>
                                        <p:tav tm="0">
                                          <p:val>
                                            <p:strVal val="ppt_x"/>
                                          </p:val>
                                        </p:tav>
                                        <p:tav tm="100000">
                                          <p:val>
                                            <p:strVal val="ppt_x"/>
                                          </p:val>
                                        </p:tav>
                                      </p:tavLst>
                                    </p:anim>
                                    <p:anim calcmode="lin" valueType="num">
                                      <p:cBhvr additive="base">
                                        <p:cTn id="331" dur="3000"/>
                                        <p:tgtEl>
                                          <p:spTgt spid="13"/>
                                        </p:tgtEl>
                                        <p:attrNameLst>
                                          <p:attrName>ppt_y</p:attrName>
                                        </p:attrNameLst>
                                      </p:cBhvr>
                                      <p:tavLst>
                                        <p:tav tm="0">
                                          <p:val>
                                            <p:strVal val="ppt_y"/>
                                          </p:val>
                                        </p:tav>
                                        <p:tav tm="100000">
                                          <p:val>
                                            <p:strVal val="1+ppt_h/2"/>
                                          </p:val>
                                        </p:tav>
                                      </p:tavLst>
                                    </p:anim>
                                    <p:set>
                                      <p:cBhvr>
                                        <p:cTn id="332" dur="1" fill="hold">
                                          <p:stCondLst>
                                            <p:cond delay="2999"/>
                                          </p:stCondLst>
                                        </p:cTn>
                                        <p:tgtEl>
                                          <p:spTgt spid="13"/>
                                        </p:tgtEl>
                                        <p:attrNameLst>
                                          <p:attrName>style.visibility</p:attrName>
                                        </p:attrNameLst>
                                      </p:cBhvr>
                                      <p:to>
                                        <p:strVal val="hidden"/>
                                      </p:to>
                                    </p:set>
                                  </p:childTnLst>
                                </p:cTn>
                              </p:par>
                              <p:par>
                                <p:cTn id="333" presetID="2" presetClass="exit" presetSubtype="4" fill="hold" grpId="3" nodeType="withEffect">
                                  <p:stCondLst>
                                    <p:cond delay="0"/>
                                  </p:stCondLst>
                                  <p:childTnLst>
                                    <p:anim calcmode="lin" valueType="num">
                                      <p:cBhvr additive="base">
                                        <p:cTn id="334" dur="3000"/>
                                        <p:tgtEl>
                                          <p:spTgt spid="14"/>
                                        </p:tgtEl>
                                        <p:attrNameLst>
                                          <p:attrName>ppt_x</p:attrName>
                                        </p:attrNameLst>
                                      </p:cBhvr>
                                      <p:tavLst>
                                        <p:tav tm="0">
                                          <p:val>
                                            <p:strVal val="ppt_x"/>
                                          </p:val>
                                        </p:tav>
                                        <p:tav tm="100000">
                                          <p:val>
                                            <p:strVal val="ppt_x"/>
                                          </p:val>
                                        </p:tav>
                                      </p:tavLst>
                                    </p:anim>
                                    <p:anim calcmode="lin" valueType="num">
                                      <p:cBhvr additive="base">
                                        <p:cTn id="335" dur="3000"/>
                                        <p:tgtEl>
                                          <p:spTgt spid="14"/>
                                        </p:tgtEl>
                                        <p:attrNameLst>
                                          <p:attrName>ppt_y</p:attrName>
                                        </p:attrNameLst>
                                      </p:cBhvr>
                                      <p:tavLst>
                                        <p:tav tm="0">
                                          <p:val>
                                            <p:strVal val="ppt_y"/>
                                          </p:val>
                                        </p:tav>
                                        <p:tav tm="100000">
                                          <p:val>
                                            <p:strVal val="1+ppt_h/2"/>
                                          </p:val>
                                        </p:tav>
                                      </p:tavLst>
                                    </p:anim>
                                    <p:set>
                                      <p:cBhvr>
                                        <p:cTn id="336" dur="1" fill="hold">
                                          <p:stCondLst>
                                            <p:cond delay="2999"/>
                                          </p:stCondLst>
                                        </p:cTn>
                                        <p:tgtEl>
                                          <p:spTgt spid="14"/>
                                        </p:tgtEl>
                                        <p:attrNameLst>
                                          <p:attrName>style.visibility</p:attrName>
                                        </p:attrNameLst>
                                      </p:cBhvr>
                                      <p:to>
                                        <p:strVal val="hidden"/>
                                      </p:to>
                                    </p:set>
                                  </p:childTnLst>
                                </p:cTn>
                              </p:par>
                              <p:par>
                                <p:cTn id="337" presetID="2" presetClass="exit" presetSubtype="4" fill="hold" grpId="3" nodeType="withEffect">
                                  <p:stCondLst>
                                    <p:cond delay="0"/>
                                  </p:stCondLst>
                                  <p:childTnLst>
                                    <p:anim calcmode="lin" valueType="num">
                                      <p:cBhvr additive="base">
                                        <p:cTn id="338" dur="3000"/>
                                        <p:tgtEl>
                                          <p:spTgt spid="15"/>
                                        </p:tgtEl>
                                        <p:attrNameLst>
                                          <p:attrName>ppt_x</p:attrName>
                                        </p:attrNameLst>
                                      </p:cBhvr>
                                      <p:tavLst>
                                        <p:tav tm="0">
                                          <p:val>
                                            <p:strVal val="ppt_x"/>
                                          </p:val>
                                        </p:tav>
                                        <p:tav tm="100000">
                                          <p:val>
                                            <p:strVal val="ppt_x"/>
                                          </p:val>
                                        </p:tav>
                                      </p:tavLst>
                                    </p:anim>
                                    <p:anim calcmode="lin" valueType="num">
                                      <p:cBhvr additive="base">
                                        <p:cTn id="339" dur="3000"/>
                                        <p:tgtEl>
                                          <p:spTgt spid="15"/>
                                        </p:tgtEl>
                                        <p:attrNameLst>
                                          <p:attrName>ppt_y</p:attrName>
                                        </p:attrNameLst>
                                      </p:cBhvr>
                                      <p:tavLst>
                                        <p:tav tm="0">
                                          <p:val>
                                            <p:strVal val="ppt_y"/>
                                          </p:val>
                                        </p:tav>
                                        <p:tav tm="100000">
                                          <p:val>
                                            <p:strVal val="1+ppt_h/2"/>
                                          </p:val>
                                        </p:tav>
                                      </p:tavLst>
                                    </p:anim>
                                    <p:set>
                                      <p:cBhvr>
                                        <p:cTn id="340" dur="1" fill="hold">
                                          <p:stCondLst>
                                            <p:cond delay="2999"/>
                                          </p:stCondLst>
                                        </p:cTn>
                                        <p:tgtEl>
                                          <p:spTgt spid="15"/>
                                        </p:tgtEl>
                                        <p:attrNameLst>
                                          <p:attrName>style.visibility</p:attrName>
                                        </p:attrNameLst>
                                      </p:cBhvr>
                                      <p:to>
                                        <p:strVal val="hidden"/>
                                      </p:to>
                                    </p:set>
                                  </p:childTnLst>
                                </p:cTn>
                              </p:par>
                              <p:par>
                                <p:cTn id="341" presetID="2" presetClass="exit" presetSubtype="4" fill="hold" grpId="3" nodeType="withEffect">
                                  <p:stCondLst>
                                    <p:cond delay="0"/>
                                  </p:stCondLst>
                                  <p:childTnLst>
                                    <p:anim calcmode="lin" valueType="num">
                                      <p:cBhvr additive="base">
                                        <p:cTn id="342" dur="3000"/>
                                        <p:tgtEl>
                                          <p:spTgt spid="16"/>
                                        </p:tgtEl>
                                        <p:attrNameLst>
                                          <p:attrName>ppt_x</p:attrName>
                                        </p:attrNameLst>
                                      </p:cBhvr>
                                      <p:tavLst>
                                        <p:tav tm="0">
                                          <p:val>
                                            <p:strVal val="ppt_x"/>
                                          </p:val>
                                        </p:tav>
                                        <p:tav tm="100000">
                                          <p:val>
                                            <p:strVal val="ppt_x"/>
                                          </p:val>
                                        </p:tav>
                                      </p:tavLst>
                                    </p:anim>
                                    <p:anim calcmode="lin" valueType="num">
                                      <p:cBhvr additive="base">
                                        <p:cTn id="343" dur="3000"/>
                                        <p:tgtEl>
                                          <p:spTgt spid="16"/>
                                        </p:tgtEl>
                                        <p:attrNameLst>
                                          <p:attrName>ppt_y</p:attrName>
                                        </p:attrNameLst>
                                      </p:cBhvr>
                                      <p:tavLst>
                                        <p:tav tm="0">
                                          <p:val>
                                            <p:strVal val="ppt_y"/>
                                          </p:val>
                                        </p:tav>
                                        <p:tav tm="100000">
                                          <p:val>
                                            <p:strVal val="1+ppt_h/2"/>
                                          </p:val>
                                        </p:tav>
                                      </p:tavLst>
                                    </p:anim>
                                    <p:set>
                                      <p:cBhvr>
                                        <p:cTn id="344" dur="1" fill="hold">
                                          <p:stCondLst>
                                            <p:cond delay="2999"/>
                                          </p:stCondLst>
                                        </p:cTn>
                                        <p:tgtEl>
                                          <p:spTgt spid="16"/>
                                        </p:tgtEl>
                                        <p:attrNameLst>
                                          <p:attrName>style.visibility</p:attrName>
                                        </p:attrNameLst>
                                      </p:cBhvr>
                                      <p:to>
                                        <p:strVal val="hidden"/>
                                      </p:to>
                                    </p:set>
                                  </p:childTnLst>
                                </p:cTn>
                              </p:par>
                              <p:par>
                                <p:cTn id="345" presetID="2" presetClass="exit" presetSubtype="4" fill="hold" grpId="3" nodeType="withEffect">
                                  <p:stCondLst>
                                    <p:cond delay="0"/>
                                  </p:stCondLst>
                                  <p:childTnLst>
                                    <p:anim calcmode="lin" valueType="num">
                                      <p:cBhvr additive="base">
                                        <p:cTn id="346" dur="3000"/>
                                        <p:tgtEl>
                                          <p:spTgt spid="17"/>
                                        </p:tgtEl>
                                        <p:attrNameLst>
                                          <p:attrName>ppt_x</p:attrName>
                                        </p:attrNameLst>
                                      </p:cBhvr>
                                      <p:tavLst>
                                        <p:tav tm="0">
                                          <p:val>
                                            <p:strVal val="ppt_x"/>
                                          </p:val>
                                        </p:tav>
                                        <p:tav tm="100000">
                                          <p:val>
                                            <p:strVal val="ppt_x"/>
                                          </p:val>
                                        </p:tav>
                                      </p:tavLst>
                                    </p:anim>
                                    <p:anim calcmode="lin" valueType="num">
                                      <p:cBhvr additive="base">
                                        <p:cTn id="347" dur="3000"/>
                                        <p:tgtEl>
                                          <p:spTgt spid="17"/>
                                        </p:tgtEl>
                                        <p:attrNameLst>
                                          <p:attrName>ppt_y</p:attrName>
                                        </p:attrNameLst>
                                      </p:cBhvr>
                                      <p:tavLst>
                                        <p:tav tm="0">
                                          <p:val>
                                            <p:strVal val="ppt_y"/>
                                          </p:val>
                                        </p:tav>
                                        <p:tav tm="100000">
                                          <p:val>
                                            <p:strVal val="1+ppt_h/2"/>
                                          </p:val>
                                        </p:tav>
                                      </p:tavLst>
                                    </p:anim>
                                    <p:set>
                                      <p:cBhvr>
                                        <p:cTn id="348" dur="1" fill="hold">
                                          <p:stCondLst>
                                            <p:cond delay="2999"/>
                                          </p:stCondLst>
                                        </p:cTn>
                                        <p:tgtEl>
                                          <p:spTgt spid="17"/>
                                        </p:tgtEl>
                                        <p:attrNameLst>
                                          <p:attrName>style.visibility</p:attrName>
                                        </p:attrNameLst>
                                      </p:cBhvr>
                                      <p:to>
                                        <p:strVal val="hidden"/>
                                      </p:to>
                                    </p:set>
                                  </p:childTnLst>
                                </p:cTn>
                              </p:par>
                              <p:par>
                                <p:cTn id="349" presetID="2" presetClass="exit" presetSubtype="4" fill="hold" grpId="3" nodeType="withEffect">
                                  <p:stCondLst>
                                    <p:cond delay="0"/>
                                  </p:stCondLst>
                                  <p:childTnLst>
                                    <p:anim calcmode="lin" valueType="num">
                                      <p:cBhvr additive="base">
                                        <p:cTn id="350" dur="3000"/>
                                        <p:tgtEl>
                                          <p:spTgt spid="18"/>
                                        </p:tgtEl>
                                        <p:attrNameLst>
                                          <p:attrName>ppt_x</p:attrName>
                                        </p:attrNameLst>
                                      </p:cBhvr>
                                      <p:tavLst>
                                        <p:tav tm="0">
                                          <p:val>
                                            <p:strVal val="ppt_x"/>
                                          </p:val>
                                        </p:tav>
                                        <p:tav tm="100000">
                                          <p:val>
                                            <p:strVal val="ppt_x"/>
                                          </p:val>
                                        </p:tav>
                                      </p:tavLst>
                                    </p:anim>
                                    <p:anim calcmode="lin" valueType="num">
                                      <p:cBhvr additive="base">
                                        <p:cTn id="351" dur="3000"/>
                                        <p:tgtEl>
                                          <p:spTgt spid="18"/>
                                        </p:tgtEl>
                                        <p:attrNameLst>
                                          <p:attrName>ppt_y</p:attrName>
                                        </p:attrNameLst>
                                      </p:cBhvr>
                                      <p:tavLst>
                                        <p:tav tm="0">
                                          <p:val>
                                            <p:strVal val="ppt_y"/>
                                          </p:val>
                                        </p:tav>
                                        <p:tav tm="100000">
                                          <p:val>
                                            <p:strVal val="1+ppt_h/2"/>
                                          </p:val>
                                        </p:tav>
                                      </p:tavLst>
                                    </p:anim>
                                    <p:set>
                                      <p:cBhvr>
                                        <p:cTn id="352" dur="1" fill="hold">
                                          <p:stCondLst>
                                            <p:cond delay="2999"/>
                                          </p:stCondLst>
                                        </p:cTn>
                                        <p:tgtEl>
                                          <p:spTgt spid="18"/>
                                        </p:tgtEl>
                                        <p:attrNameLst>
                                          <p:attrName>style.visibility</p:attrName>
                                        </p:attrNameLst>
                                      </p:cBhvr>
                                      <p:to>
                                        <p:strVal val="hidden"/>
                                      </p:to>
                                    </p:set>
                                  </p:childTnLst>
                                </p:cTn>
                              </p:par>
                              <p:par>
                                <p:cTn id="353" presetID="2" presetClass="exit" presetSubtype="4" fill="hold" grpId="3" nodeType="withEffect">
                                  <p:stCondLst>
                                    <p:cond delay="0"/>
                                  </p:stCondLst>
                                  <p:childTnLst>
                                    <p:anim calcmode="lin" valueType="num">
                                      <p:cBhvr additive="base">
                                        <p:cTn id="354" dur="3000"/>
                                        <p:tgtEl>
                                          <p:spTgt spid="19"/>
                                        </p:tgtEl>
                                        <p:attrNameLst>
                                          <p:attrName>ppt_x</p:attrName>
                                        </p:attrNameLst>
                                      </p:cBhvr>
                                      <p:tavLst>
                                        <p:tav tm="0">
                                          <p:val>
                                            <p:strVal val="ppt_x"/>
                                          </p:val>
                                        </p:tav>
                                        <p:tav tm="100000">
                                          <p:val>
                                            <p:strVal val="ppt_x"/>
                                          </p:val>
                                        </p:tav>
                                      </p:tavLst>
                                    </p:anim>
                                    <p:anim calcmode="lin" valueType="num">
                                      <p:cBhvr additive="base">
                                        <p:cTn id="355" dur="3000"/>
                                        <p:tgtEl>
                                          <p:spTgt spid="19"/>
                                        </p:tgtEl>
                                        <p:attrNameLst>
                                          <p:attrName>ppt_y</p:attrName>
                                        </p:attrNameLst>
                                      </p:cBhvr>
                                      <p:tavLst>
                                        <p:tav tm="0">
                                          <p:val>
                                            <p:strVal val="ppt_y"/>
                                          </p:val>
                                        </p:tav>
                                        <p:tav tm="100000">
                                          <p:val>
                                            <p:strVal val="1+ppt_h/2"/>
                                          </p:val>
                                        </p:tav>
                                      </p:tavLst>
                                    </p:anim>
                                    <p:set>
                                      <p:cBhvr>
                                        <p:cTn id="356" dur="1" fill="hold">
                                          <p:stCondLst>
                                            <p:cond delay="2999"/>
                                          </p:stCondLst>
                                        </p:cTn>
                                        <p:tgtEl>
                                          <p:spTgt spid="19"/>
                                        </p:tgtEl>
                                        <p:attrNameLst>
                                          <p:attrName>style.visibility</p:attrName>
                                        </p:attrNameLst>
                                      </p:cBhvr>
                                      <p:to>
                                        <p:strVal val="hidden"/>
                                      </p:to>
                                    </p:set>
                                  </p:childTnLst>
                                </p:cTn>
                              </p:par>
                              <p:par>
                                <p:cTn id="357" presetID="2" presetClass="exit" presetSubtype="4" fill="hold" grpId="3" nodeType="withEffect">
                                  <p:stCondLst>
                                    <p:cond delay="0"/>
                                  </p:stCondLst>
                                  <p:childTnLst>
                                    <p:anim calcmode="lin" valueType="num">
                                      <p:cBhvr additive="base">
                                        <p:cTn id="358" dur="3000"/>
                                        <p:tgtEl>
                                          <p:spTgt spid="20"/>
                                        </p:tgtEl>
                                        <p:attrNameLst>
                                          <p:attrName>ppt_x</p:attrName>
                                        </p:attrNameLst>
                                      </p:cBhvr>
                                      <p:tavLst>
                                        <p:tav tm="0">
                                          <p:val>
                                            <p:strVal val="ppt_x"/>
                                          </p:val>
                                        </p:tav>
                                        <p:tav tm="100000">
                                          <p:val>
                                            <p:strVal val="ppt_x"/>
                                          </p:val>
                                        </p:tav>
                                      </p:tavLst>
                                    </p:anim>
                                    <p:anim calcmode="lin" valueType="num">
                                      <p:cBhvr additive="base">
                                        <p:cTn id="359" dur="3000"/>
                                        <p:tgtEl>
                                          <p:spTgt spid="20"/>
                                        </p:tgtEl>
                                        <p:attrNameLst>
                                          <p:attrName>ppt_y</p:attrName>
                                        </p:attrNameLst>
                                      </p:cBhvr>
                                      <p:tavLst>
                                        <p:tav tm="0">
                                          <p:val>
                                            <p:strVal val="ppt_y"/>
                                          </p:val>
                                        </p:tav>
                                        <p:tav tm="100000">
                                          <p:val>
                                            <p:strVal val="1+ppt_h/2"/>
                                          </p:val>
                                        </p:tav>
                                      </p:tavLst>
                                    </p:anim>
                                    <p:set>
                                      <p:cBhvr>
                                        <p:cTn id="360" dur="1" fill="hold">
                                          <p:stCondLst>
                                            <p:cond delay="2999"/>
                                          </p:stCondLst>
                                        </p:cTn>
                                        <p:tgtEl>
                                          <p:spTgt spid="20"/>
                                        </p:tgtEl>
                                        <p:attrNameLst>
                                          <p:attrName>style.visibility</p:attrName>
                                        </p:attrNameLst>
                                      </p:cBhvr>
                                      <p:to>
                                        <p:strVal val="hidden"/>
                                      </p:to>
                                    </p:set>
                                  </p:childTnLst>
                                </p:cTn>
                              </p:par>
                              <p:par>
                                <p:cTn id="361" presetID="2" presetClass="exit" presetSubtype="1" fill="hold" grpId="3" nodeType="withEffect">
                                  <p:stCondLst>
                                    <p:cond delay="0"/>
                                  </p:stCondLst>
                                  <p:childTnLst>
                                    <p:anim calcmode="lin" valueType="num">
                                      <p:cBhvr additive="base">
                                        <p:cTn id="362" dur="3000"/>
                                        <p:tgtEl>
                                          <p:spTgt spid="21"/>
                                        </p:tgtEl>
                                        <p:attrNameLst>
                                          <p:attrName>ppt_x</p:attrName>
                                        </p:attrNameLst>
                                      </p:cBhvr>
                                      <p:tavLst>
                                        <p:tav tm="0">
                                          <p:val>
                                            <p:strVal val="ppt_x"/>
                                          </p:val>
                                        </p:tav>
                                        <p:tav tm="100000">
                                          <p:val>
                                            <p:strVal val="ppt_x"/>
                                          </p:val>
                                        </p:tav>
                                      </p:tavLst>
                                    </p:anim>
                                    <p:anim calcmode="lin" valueType="num">
                                      <p:cBhvr additive="base">
                                        <p:cTn id="363" dur="3000"/>
                                        <p:tgtEl>
                                          <p:spTgt spid="21"/>
                                        </p:tgtEl>
                                        <p:attrNameLst>
                                          <p:attrName>ppt_y</p:attrName>
                                        </p:attrNameLst>
                                      </p:cBhvr>
                                      <p:tavLst>
                                        <p:tav tm="0">
                                          <p:val>
                                            <p:strVal val="ppt_y"/>
                                          </p:val>
                                        </p:tav>
                                        <p:tav tm="100000">
                                          <p:val>
                                            <p:strVal val="0-ppt_h/2"/>
                                          </p:val>
                                        </p:tav>
                                      </p:tavLst>
                                    </p:anim>
                                    <p:set>
                                      <p:cBhvr>
                                        <p:cTn id="364" dur="1" fill="hold">
                                          <p:stCondLst>
                                            <p:cond delay="2999"/>
                                          </p:stCondLst>
                                        </p:cTn>
                                        <p:tgtEl>
                                          <p:spTgt spid="21"/>
                                        </p:tgtEl>
                                        <p:attrNameLst>
                                          <p:attrName>style.visibility</p:attrName>
                                        </p:attrNameLst>
                                      </p:cBhvr>
                                      <p:to>
                                        <p:strVal val="hidden"/>
                                      </p:to>
                                    </p:set>
                                  </p:childTnLst>
                                </p:cTn>
                              </p:par>
                              <p:par>
                                <p:cTn id="365" presetID="2" presetClass="exit" presetSubtype="1" fill="hold" grpId="3" nodeType="withEffect">
                                  <p:stCondLst>
                                    <p:cond delay="0"/>
                                  </p:stCondLst>
                                  <p:childTnLst>
                                    <p:anim calcmode="lin" valueType="num">
                                      <p:cBhvr additive="base">
                                        <p:cTn id="366" dur="3000"/>
                                        <p:tgtEl>
                                          <p:spTgt spid="22"/>
                                        </p:tgtEl>
                                        <p:attrNameLst>
                                          <p:attrName>ppt_x</p:attrName>
                                        </p:attrNameLst>
                                      </p:cBhvr>
                                      <p:tavLst>
                                        <p:tav tm="0">
                                          <p:val>
                                            <p:strVal val="ppt_x"/>
                                          </p:val>
                                        </p:tav>
                                        <p:tav tm="100000">
                                          <p:val>
                                            <p:strVal val="ppt_x"/>
                                          </p:val>
                                        </p:tav>
                                      </p:tavLst>
                                    </p:anim>
                                    <p:anim calcmode="lin" valueType="num">
                                      <p:cBhvr additive="base">
                                        <p:cTn id="367" dur="3000"/>
                                        <p:tgtEl>
                                          <p:spTgt spid="22"/>
                                        </p:tgtEl>
                                        <p:attrNameLst>
                                          <p:attrName>ppt_y</p:attrName>
                                        </p:attrNameLst>
                                      </p:cBhvr>
                                      <p:tavLst>
                                        <p:tav tm="0">
                                          <p:val>
                                            <p:strVal val="ppt_y"/>
                                          </p:val>
                                        </p:tav>
                                        <p:tav tm="100000">
                                          <p:val>
                                            <p:strVal val="0-ppt_h/2"/>
                                          </p:val>
                                        </p:tav>
                                      </p:tavLst>
                                    </p:anim>
                                    <p:set>
                                      <p:cBhvr>
                                        <p:cTn id="368" dur="1" fill="hold">
                                          <p:stCondLst>
                                            <p:cond delay="2999"/>
                                          </p:stCondLst>
                                        </p:cTn>
                                        <p:tgtEl>
                                          <p:spTgt spid="22"/>
                                        </p:tgtEl>
                                        <p:attrNameLst>
                                          <p:attrName>style.visibility</p:attrName>
                                        </p:attrNameLst>
                                      </p:cBhvr>
                                      <p:to>
                                        <p:strVal val="hidden"/>
                                      </p:to>
                                    </p:set>
                                  </p:childTnLst>
                                </p:cTn>
                              </p:par>
                              <p:par>
                                <p:cTn id="369" presetID="2" presetClass="exit" presetSubtype="1" fill="hold" grpId="3" nodeType="withEffect">
                                  <p:stCondLst>
                                    <p:cond delay="0"/>
                                  </p:stCondLst>
                                  <p:childTnLst>
                                    <p:anim calcmode="lin" valueType="num">
                                      <p:cBhvr additive="base">
                                        <p:cTn id="370" dur="3000"/>
                                        <p:tgtEl>
                                          <p:spTgt spid="23"/>
                                        </p:tgtEl>
                                        <p:attrNameLst>
                                          <p:attrName>ppt_x</p:attrName>
                                        </p:attrNameLst>
                                      </p:cBhvr>
                                      <p:tavLst>
                                        <p:tav tm="0">
                                          <p:val>
                                            <p:strVal val="ppt_x"/>
                                          </p:val>
                                        </p:tav>
                                        <p:tav tm="100000">
                                          <p:val>
                                            <p:strVal val="ppt_x"/>
                                          </p:val>
                                        </p:tav>
                                      </p:tavLst>
                                    </p:anim>
                                    <p:anim calcmode="lin" valueType="num">
                                      <p:cBhvr additive="base">
                                        <p:cTn id="371" dur="3000"/>
                                        <p:tgtEl>
                                          <p:spTgt spid="23"/>
                                        </p:tgtEl>
                                        <p:attrNameLst>
                                          <p:attrName>ppt_y</p:attrName>
                                        </p:attrNameLst>
                                      </p:cBhvr>
                                      <p:tavLst>
                                        <p:tav tm="0">
                                          <p:val>
                                            <p:strVal val="ppt_y"/>
                                          </p:val>
                                        </p:tav>
                                        <p:tav tm="100000">
                                          <p:val>
                                            <p:strVal val="0-ppt_h/2"/>
                                          </p:val>
                                        </p:tav>
                                      </p:tavLst>
                                    </p:anim>
                                    <p:set>
                                      <p:cBhvr>
                                        <p:cTn id="372" dur="1" fill="hold">
                                          <p:stCondLst>
                                            <p:cond delay="2999"/>
                                          </p:stCondLst>
                                        </p:cTn>
                                        <p:tgtEl>
                                          <p:spTgt spid="23"/>
                                        </p:tgtEl>
                                        <p:attrNameLst>
                                          <p:attrName>style.visibility</p:attrName>
                                        </p:attrNameLst>
                                      </p:cBhvr>
                                      <p:to>
                                        <p:strVal val="hidden"/>
                                      </p:to>
                                    </p:set>
                                  </p:childTnLst>
                                </p:cTn>
                              </p:par>
                              <p:par>
                                <p:cTn id="373" presetID="2" presetClass="exit" presetSubtype="1" fill="hold" grpId="3" nodeType="withEffect">
                                  <p:stCondLst>
                                    <p:cond delay="0"/>
                                  </p:stCondLst>
                                  <p:childTnLst>
                                    <p:anim calcmode="lin" valueType="num">
                                      <p:cBhvr additive="base">
                                        <p:cTn id="374" dur="3000"/>
                                        <p:tgtEl>
                                          <p:spTgt spid="24"/>
                                        </p:tgtEl>
                                        <p:attrNameLst>
                                          <p:attrName>ppt_x</p:attrName>
                                        </p:attrNameLst>
                                      </p:cBhvr>
                                      <p:tavLst>
                                        <p:tav tm="0">
                                          <p:val>
                                            <p:strVal val="ppt_x"/>
                                          </p:val>
                                        </p:tav>
                                        <p:tav tm="100000">
                                          <p:val>
                                            <p:strVal val="ppt_x"/>
                                          </p:val>
                                        </p:tav>
                                      </p:tavLst>
                                    </p:anim>
                                    <p:anim calcmode="lin" valueType="num">
                                      <p:cBhvr additive="base">
                                        <p:cTn id="375" dur="3000"/>
                                        <p:tgtEl>
                                          <p:spTgt spid="24"/>
                                        </p:tgtEl>
                                        <p:attrNameLst>
                                          <p:attrName>ppt_y</p:attrName>
                                        </p:attrNameLst>
                                      </p:cBhvr>
                                      <p:tavLst>
                                        <p:tav tm="0">
                                          <p:val>
                                            <p:strVal val="ppt_y"/>
                                          </p:val>
                                        </p:tav>
                                        <p:tav tm="100000">
                                          <p:val>
                                            <p:strVal val="0-ppt_h/2"/>
                                          </p:val>
                                        </p:tav>
                                      </p:tavLst>
                                    </p:anim>
                                    <p:set>
                                      <p:cBhvr>
                                        <p:cTn id="376" dur="1" fill="hold">
                                          <p:stCondLst>
                                            <p:cond delay="2999"/>
                                          </p:stCondLst>
                                        </p:cTn>
                                        <p:tgtEl>
                                          <p:spTgt spid="24"/>
                                        </p:tgtEl>
                                        <p:attrNameLst>
                                          <p:attrName>style.visibility</p:attrName>
                                        </p:attrNameLst>
                                      </p:cBhvr>
                                      <p:to>
                                        <p:strVal val="hidden"/>
                                      </p:to>
                                    </p:set>
                                  </p:childTnLst>
                                </p:cTn>
                              </p:par>
                              <p:par>
                                <p:cTn id="377" presetID="2" presetClass="exit" presetSubtype="1" fill="hold" grpId="3" nodeType="withEffect">
                                  <p:stCondLst>
                                    <p:cond delay="0"/>
                                  </p:stCondLst>
                                  <p:childTnLst>
                                    <p:anim calcmode="lin" valueType="num">
                                      <p:cBhvr additive="base">
                                        <p:cTn id="378" dur="3000"/>
                                        <p:tgtEl>
                                          <p:spTgt spid="25"/>
                                        </p:tgtEl>
                                        <p:attrNameLst>
                                          <p:attrName>ppt_x</p:attrName>
                                        </p:attrNameLst>
                                      </p:cBhvr>
                                      <p:tavLst>
                                        <p:tav tm="0">
                                          <p:val>
                                            <p:strVal val="ppt_x"/>
                                          </p:val>
                                        </p:tav>
                                        <p:tav tm="100000">
                                          <p:val>
                                            <p:strVal val="ppt_x"/>
                                          </p:val>
                                        </p:tav>
                                      </p:tavLst>
                                    </p:anim>
                                    <p:anim calcmode="lin" valueType="num">
                                      <p:cBhvr additive="base">
                                        <p:cTn id="379" dur="3000"/>
                                        <p:tgtEl>
                                          <p:spTgt spid="25"/>
                                        </p:tgtEl>
                                        <p:attrNameLst>
                                          <p:attrName>ppt_y</p:attrName>
                                        </p:attrNameLst>
                                      </p:cBhvr>
                                      <p:tavLst>
                                        <p:tav tm="0">
                                          <p:val>
                                            <p:strVal val="ppt_y"/>
                                          </p:val>
                                        </p:tav>
                                        <p:tav tm="100000">
                                          <p:val>
                                            <p:strVal val="0-ppt_h/2"/>
                                          </p:val>
                                        </p:tav>
                                      </p:tavLst>
                                    </p:anim>
                                    <p:set>
                                      <p:cBhvr>
                                        <p:cTn id="380" dur="1" fill="hold">
                                          <p:stCondLst>
                                            <p:cond delay="2999"/>
                                          </p:stCondLst>
                                        </p:cTn>
                                        <p:tgtEl>
                                          <p:spTgt spid="25"/>
                                        </p:tgtEl>
                                        <p:attrNameLst>
                                          <p:attrName>style.visibility</p:attrName>
                                        </p:attrNameLst>
                                      </p:cBhvr>
                                      <p:to>
                                        <p:strVal val="hidden"/>
                                      </p:to>
                                    </p:set>
                                  </p:childTnLst>
                                </p:cTn>
                              </p:par>
                              <p:par>
                                <p:cTn id="381" presetID="2" presetClass="exit" presetSubtype="1" fill="hold" grpId="3" nodeType="withEffect">
                                  <p:stCondLst>
                                    <p:cond delay="0"/>
                                  </p:stCondLst>
                                  <p:childTnLst>
                                    <p:anim calcmode="lin" valueType="num">
                                      <p:cBhvr additive="base">
                                        <p:cTn id="382" dur="3000"/>
                                        <p:tgtEl>
                                          <p:spTgt spid="26"/>
                                        </p:tgtEl>
                                        <p:attrNameLst>
                                          <p:attrName>ppt_x</p:attrName>
                                        </p:attrNameLst>
                                      </p:cBhvr>
                                      <p:tavLst>
                                        <p:tav tm="0">
                                          <p:val>
                                            <p:strVal val="ppt_x"/>
                                          </p:val>
                                        </p:tav>
                                        <p:tav tm="100000">
                                          <p:val>
                                            <p:strVal val="ppt_x"/>
                                          </p:val>
                                        </p:tav>
                                      </p:tavLst>
                                    </p:anim>
                                    <p:anim calcmode="lin" valueType="num">
                                      <p:cBhvr additive="base">
                                        <p:cTn id="383" dur="3000"/>
                                        <p:tgtEl>
                                          <p:spTgt spid="26"/>
                                        </p:tgtEl>
                                        <p:attrNameLst>
                                          <p:attrName>ppt_y</p:attrName>
                                        </p:attrNameLst>
                                      </p:cBhvr>
                                      <p:tavLst>
                                        <p:tav tm="0">
                                          <p:val>
                                            <p:strVal val="ppt_y"/>
                                          </p:val>
                                        </p:tav>
                                        <p:tav tm="100000">
                                          <p:val>
                                            <p:strVal val="0-ppt_h/2"/>
                                          </p:val>
                                        </p:tav>
                                      </p:tavLst>
                                    </p:anim>
                                    <p:set>
                                      <p:cBhvr>
                                        <p:cTn id="384" dur="1" fill="hold">
                                          <p:stCondLst>
                                            <p:cond delay="2999"/>
                                          </p:stCondLst>
                                        </p:cTn>
                                        <p:tgtEl>
                                          <p:spTgt spid="26"/>
                                        </p:tgtEl>
                                        <p:attrNameLst>
                                          <p:attrName>style.visibility</p:attrName>
                                        </p:attrNameLst>
                                      </p:cBhvr>
                                      <p:to>
                                        <p:strVal val="hidden"/>
                                      </p:to>
                                    </p:set>
                                  </p:childTnLst>
                                </p:cTn>
                              </p:par>
                              <p:par>
                                <p:cTn id="385" presetID="2" presetClass="exit" presetSubtype="1" fill="hold" grpId="3" nodeType="withEffect">
                                  <p:stCondLst>
                                    <p:cond delay="0"/>
                                  </p:stCondLst>
                                  <p:childTnLst>
                                    <p:anim calcmode="lin" valueType="num">
                                      <p:cBhvr additive="base">
                                        <p:cTn id="386" dur="3000"/>
                                        <p:tgtEl>
                                          <p:spTgt spid="27"/>
                                        </p:tgtEl>
                                        <p:attrNameLst>
                                          <p:attrName>ppt_x</p:attrName>
                                        </p:attrNameLst>
                                      </p:cBhvr>
                                      <p:tavLst>
                                        <p:tav tm="0">
                                          <p:val>
                                            <p:strVal val="ppt_x"/>
                                          </p:val>
                                        </p:tav>
                                        <p:tav tm="100000">
                                          <p:val>
                                            <p:strVal val="ppt_x"/>
                                          </p:val>
                                        </p:tav>
                                      </p:tavLst>
                                    </p:anim>
                                    <p:anim calcmode="lin" valueType="num">
                                      <p:cBhvr additive="base">
                                        <p:cTn id="387" dur="3000"/>
                                        <p:tgtEl>
                                          <p:spTgt spid="27"/>
                                        </p:tgtEl>
                                        <p:attrNameLst>
                                          <p:attrName>ppt_y</p:attrName>
                                        </p:attrNameLst>
                                      </p:cBhvr>
                                      <p:tavLst>
                                        <p:tav tm="0">
                                          <p:val>
                                            <p:strVal val="ppt_y"/>
                                          </p:val>
                                        </p:tav>
                                        <p:tav tm="100000">
                                          <p:val>
                                            <p:strVal val="0-ppt_h/2"/>
                                          </p:val>
                                        </p:tav>
                                      </p:tavLst>
                                    </p:anim>
                                    <p:set>
                                      <p:cBhvr>
                                        <p:cTn id="388" dur="1" fill="hold">
                                          <p:stCondLst>
                                            <p:cond delay="2999"/>
                                          </p:stCondLst>
                                        </p:cTn>
                                        <p:tgtEl>
                                          <p:spTgt spid="27"/>
                                        </p:tgtEl>
                                        <p:attrNameLst>
                                          <p:attrName>style.visibility</p:attrName>
                                        </p:attrNameLst>
                                      </p:cBhvr>
                                      <p:to>
                                        <p:strVal val="hidden"/>
                                      </p:to>
                                    </p:set>
                                  </p:childTnLst>
                                </p:cTn>
                              </p:par>
                              <p:par>
                                <p:cTn id="389" presetID="2" presetClass="exit" presetSubtype="1" fill="hold" grpId="3" nodeType="withEffect">
                                  <p:stCondLst>
                                    <p:cond delay="0"/>
                                  </p:stCondLst>
                                  <p:childTnLst>
                                    <p:anim calcmode="lin" valueType="num">
                                      <p:cBhvr additive="base">
                                        <p:cTn id="390" dur="3000"/>
                                        <p:tgtEl>
                                          <p:spTgt spid="28"/>
                                        </p:tgtEl>
                                        <p:attrNameLst>
                                          <p:attrName>ppt_x</p:attrName>
                                        </p:attrNameLst>
                                      </p:cBhvr>
                                      <p:tavLst>
                                        <p:tav tm="0">
                                          <p:val>
                                            <p:strVal val="ppt_x"/>
                                          </p:val>
                                        </p:tav>
                                        <p:tav tm="100000">
                                          <p:val>
                                            <p:strVal val="ppt_x"/>
                                          </p:val>
                                        </p:tav>
                                      </p:tavLst>
                                    </p:anim>
                                    <p:anim calcmode="lin" valueType="num">
                                      <p:cBhvr additive="base">
                                        <p:cTn id="391" dur="3000"/>
                                        <p:tgtEl>
                                          <p:spTgt spid="28"/>
                                        </p:tgtEl>
                                        <p:attrNameLst>
                                          <p:attrName>ppt_y</p:attrName>
                                        </p:attrNameLst>
                                      </p:cBhvr>
                                      <p:tavLst>
                                        <p:tav tm="0">
                                          <p:val>
                                            <p:strVal val="ppt_y"/>
                                          </p:val>
                                        </p:tav>
                                        <p:tav tm="100000">
                                          <p:val>
                                            <p:strVal val="0-ppt_h/2"/>
                                          </p:val>
                                        </p:tav>
                                      </p:tavLst>
                                    </p:anim>
                                    <p:set>
                                      <p:cBhvr>
                                        <p:cTn id="392" dur="1" fill="hold">
                                          <p:stCondLst>
                                            <p:cond delay="2999"/>
                                          </p:stCondLst>
                                        </p:cTn>
                                        <p:tgtEl>
                                          <p:spTgt spid="28"/>
                                        </p:tgtEl>
                                        <p:attrNameLst>
                                          <p:attrName>style.visibility</p:attrName>
                                        </p:attrNameLst>
                                      </p:cBhvr>
                                      <p:to>
                                        <p:strVal val="hidden"/>
                                      </p:to>
                                    </p:set>
                                  </p:childTnLst>
                                </p:cTn>
                              </p:par>
                              <p:par>
                                <p:cTn id="393" presetID="2" presetClass="exit" presetSubtype="1" fill="hold" grpId="3" nodeType="withEffect">
                                  <p:stCondLst>
                                    <p:cond delay="0"/>
                                  </p:stCondLst>
                                  <p:childTnLst>
                                    <p:anim calcmode="lin" valueType="num">
                                      <p:cBhvr additive="base">
                                        <p:cTn id="394" dur="3000"/>
                                        <p:tgtEl>
                                          <p:spTgt spid="29"/>
                                        </p:tgtEl>
                                        <p:attrNameLst>
                                          <p:attrName>ppt_x</p:attrName>
                                        </p:attrNameLst>
                                      </p:cBhvr>
                                      <p:tavLst>
                                        <p:tav tm="0">
                                          <p:val>
                                            <p:strVal val="ppt_x"/>
                                          </p:val>
                                        </p:tav>
                                        <p:tav tm="100000">
                                          <p:val>
                                            <p:strVal val="ppt_x"/>
                                          </p:val>
                                        </p:tav>
                                      </p:tavLst>
                                    </p:anim>
                                    <p:anim calcmode="lin" valueType="num">
                                      <p:cBhvr additive="base">
                                        <p:cTn id="395" dur="3000"/>
                                        <p:tgtEl>
                                          <p:spTgt spid="29"/>
                                        </p:tgtEl>
                                        <p:attrNameLst>
                                          <p:attrName>ppt_y</p:attrName>
                                        </p:attrNameLst>
                                      </p:cBhvr>
                                      <p:tavLst>
                                        <p:tav tm="0">
                                          <p:val>
                                            <p:strVal val="ppt_y"/>
                                          </p:val>
                                        </p:tav>
                                        <p:tav tm="100000">
                                          <p:val>
                                            <p:strVal val="0-ppt_h/2"/>
                                          </p:val>
                                        </p:tav>
                                      </p:tavLst>
                                    </p:anim>
                                    <p:set>
                                      <p:cBhvr>
                                        <p:cTn id="396" dur="1" fill="hold">
                                          <p:stCondLst>
                                            <p:cond delay="2999"/>
                                          </p:stCondLst>
                                        </p:cTn>
                                        <p:tgtEl>
                                          <p:spTgt spid="29"/>
                                        </p:tgtEl>
                                        <p:attrNameLst>
                                          <p:attrName>style.visibility</p:attrName>
                                        </p:attrNameLst>
                                      </p:cBhvr>
                                      <p:to>
                                        <p:strVal val="hidden"/>
                                      </p:to>
                                    </p:set>
                                  </p:childTnLst>
                                </p:cTn>
                              </p:par>
                              <p:par>
                                <p:cTn id="397" presetID="2" presetClass="exit" presetSubtype="1" fill="hold" grpId="3" nodeType="withEffect">
                                  <p:stCondLst>
                                    <p:cond delay="0"/>
                                  </p:stCondLst>
                                  <p:childTnLst>
                                    <p:anim calcmode="lin" valueType="num">
                                      <p:cBhvr additive="base">
                                        <p:cTn id="398" dur="3000"/>
                                        <p:tgtEl>
                                          <p:spTgt spid="30"/>
                                        </p:tgtEl>
                                        <p:attrNameLst>
                                          <p:attrName>ppt_x</p:attrName>
                                        </p:attrNameLst>
                                      </p:cBhvr>
                                      <p:tavLst>
                                        <p:tav tm="0">
                                          <p:val>
                                            <p:strVal val="ppt_x"/>
                                          </p:val>
                                        </p:tav>
                                        <p:tav tm="100000">
                                          <p:val>
                                            <p:strVal val="ppt_x"/>
                                          </p:val>
                                        </p:tav>
                                      </p:tavLst>
                                    </p:anim>
                                    <p:anim calcmode="lin" valueType="num">
                                      <p:cBhvr additive="base">
                                        <p:cTn id="399" dur="3000"/>
                                        <p:tgtEl>
                                          <p:spTgt spid="30"/>
                                        </p:tgtEl>
                                        <p:attrNameLst>
                                          <p:attrName>ppt_y</p:attrName>
                                        </p:attrNameLst>
                                      </p:cBhvr>
                                      <p:tavLst>
                                        <p:tav tm="0">
                                          <p:val>
                                            <p:strVal val="ppt_y"/>
                                          </p:val>
                                        </p:tav>
                                        <p:tav tm="100000">
                                          <p:val>
                                            <p:strVal val="0-ppt_h/2"/>
                                          </p:val>
                                        </p:tav>
                                      </p:tavLst>
                                    </p:anim>
                                    <p:set>
                                      <p:cBhvr>
                                        <p:cTn id="400" dur="1" fill="hold">
                                          <p:stCondLst>
                                            <p:cond delay="2999"/>
                                          </p:stCondLst>
                                        </p:cTn>
                                        <p:tgtEl>
                                          <p:spTgt spid="30"/>
                                        </p:tgtEl>
                                        <p:attrNameLst>
                                          <p:attrName>style.visibility</p:attrName>
                                        </p:attrNameLst>
                                      </p:cBhvr>
                                      <p:to>
                                        <p:strVal val="hidden"/>
                                      </p:to>
                                    </p:set>
                                  </p:childTnLst>
                                </p:cTn>
                              </p:par>
                              <p:par>
                                <p:cTn id="401" presetID="2" presetClass="exit" presetSubtype="1" fill="hold" grpId="3" nodeType="withEffect">
                                  <p:stCondLst>
                                    <p:cond delay="0"/>
                                  </p:stCondLst>
                                  <p:childTnLst>
                                    <p:anim calcmode="lin" valueType="num">
                                      <p:cBhvr additive="base">
                                        <p:cTn id="402" dur="3000"/>
                                        <p:tgtEl>
                                          <p:spTgt spid="31"/>
                                        </p:tgtEl>
                                        <p:attrNameLst>
                                          <p:attrName>ppt_x</p:attrName>
                                        </p:attrNameLst>
                                      </p:cBhvr>
                                      <p:tavLst>
                                        <p:tav tm="0">
                                          <p:val>
                                            <p:strVal val="ppt_x"/>
                                          </p:val>
                                        </p:tav>
                                        <p:tav tm="100000">
                                          <p:val>
                                            <p:strVal val="ppt_x"/>
                                          </p:val>
                                        </p:tav>
                                      </p:tavLst>
                                    </p:anim>
                                    <p:anim calcmode="lin" valueType="num">
                                      <p:cBhvr additive="base">
                                        <p:cTn id="403" dur="3000"/>
                                        <p:tgtEl>
                                          <p:spTgt spid="31"/>
                                        </p:tgtEl>
                                        <p:attrNameLst>
                                          <p:attrName>ppt_y</p:attrName>
                                        </p:attrNameLst>
                                      </p:cBhvr>
                                      <p:tavLst>
                                        <p:tav tm="0">
                                          <p:val>
                                            <p:strVal val="ppt_y"/>
                                          </p:val>
                                        </p:tav>
                                        <p:tav tm="100000">
                                          <p:val>
                                            <p:strVal val="0-ppt_h/2"/>
                                          </p:val>
                                        </p:tav>
                                      </p:tavLst>
                                    </p:anim>
                                    <p:set>
                                      <p:cBhvr>
                                        <p:cTn id="404" dur="1" fill="hold">
                                          <p:stCondLst>
                                            <p:cond delay="2999"/>
                                          </p:stCondLst>
                                        </p:cTn>
                                        <p:tgtEl>
                                          <p:spTgt spid="31"/>
                                        </p:tgtEl>
                                        <p:attrNameLst>
                                          <p:attrName>style.visibility</p:attrName>
                                        </p:attrNameLst>
                                      </p:cBhvr>
                                      <p:to>
                                        <p:strVal val="hidden"/>
                                      </p:to>
                                    </p:set>
                                  </p:childTnLst>
                                </p:cTn>
                              </p:par>
                              <p:par>
                                <p:cTn id="405" presetID="2" presetClass="exit" presetSubtype="1" fill="hold" grpId="3" nodeType="withEffect">
                                  <p:stCondLst>
                                    <p:cond delay="0"/>
                                  </p:stCondLst>
                                  <p:childTnLst>
                                    <p:anim calcmode="lin" valueType="num">
                                      <p:cBhvr additive="base">
                                        <p:cTn id="406" dur="3000"/>
                                        <p:tgtEl>
                                          <p:spTgt spid="32"/>
                                        </p:tgtEl>
                                        <p:attrNameLst>
                                          <p:attrName>ppt_x</p:attrName>
                                        </p:attrNameLst>
                                      </p:cBhvr>
                                      <p:tavLst>
                                        <p:tav tm="0">
                                          <p:val>
                                            <p:strVal val="ppt_x"/>
                                          </p:val>
                                        </p:tav>
                                        <p:tav tm="100000">
                                          <p:val>
                                            <p:strVal val="ppt_x"/>
                                          </p:val>
                                        </p:tav>
                                      </p:tavLst>
                                    </p:anim>
                                    <p:anim calcmode="lin" valueType="num">
                                      <p:cBhvr additive="base">
                                        <p:cTn id="407" dur="3000"/>
                                        <p:tgtEl>
                                          <p:spTgt spid="32"/>
                                        </p:tgtEl>
                                        <p:attrNameLst>
                                          <p:attrName>ppt_y</p:attrName>
                                        </p:attrNameLst>
                                      </p:cBhvr>
                                      <p:tavLst>
                                        <p:tav tm="0">
                                          <p:val>
                                            <p:strVal val="ppt_y"/>
                                          </p:val>
                                        </p:tav>
                                        <p:tav tm="100000">
                                          <p:val>
                                            <p:strVal val="0-ppt_h/2"/>
                                          </p:val>
                                        </p:tav>
                                      </p:tavLst>
                                    </p:anim>
                                    <p:set>
                                      <p:cBhvr>
                                        <p:cTn id="408" dur="1" fill="hold">
                                          <p:stCondLst>
                                            <p:cond delay="2999"/>
                                          </p:stCondLst>
                                        </p:cTn>
                                        <p:tgtEl>
                                          <p:spTgt spid="32"/>
                                        </p:tgtEl>
                                        <p:attrNameLst>
                                          <p:attrName>style.visibility</p:attrName>
                                        </p:attrNameLst>
                                      </p:cBhvr>
                                      <p:to>
                                        <p:strVal val="hidden"/>
                                      </p:to>
                                    </p:set>
                                  </p:childTnLst>
                                </p:cTn>
                              </p:par>
                              <p:par>
                                <p:cTn id="409" presetID="2" presetClass="exit" presetSubtype="1" fill="hold" grpId="3" nodeType="withEffect">
                                  <p:stCondLst>
                                    <p:cond delay="0"/>
                                  </p:stCondLst>
                                  <p:childTnLst>
                                    <p:anim calcmode="lin" valueType="num">
                                      <p:cBhvr additive="base">
                                        <p:cTn id="410" dur="3000"/>
                                        <p:tgtEl>
                                          <p:spTgt spid="33"/>
                                        </p:tgtEl>
                                        <p:attrNameLst>
                                          <p:attrName>ppt_x</p:attrName>
                                        </p:attrNameLst>
                                      </p:cBhvr>
                                      <p:tavLst>
                                        <p:tav tm="0">
                                          <p:val>
                                            <p:strVal val="ppt_x"/>
                                          </p:val>
                                        </p:tav>
                                        <p:tav tm="100000">
                                          <p:val>
                                            <p:strVal val="ppt_x"/>
                                          </p:val>
                                        </p:tav>
                                      </p:tavLst>
                                    </p:anim>
                                    <p:anim calcmode="lin" valueType="num">
                                      <p:cBhvr additive="base">
                                        <p:cTn id="411" dur="3000"/>
                                        <p:tgtEl>
                                          <p:spTgt spid="33"/>
                                        </p:tgtEl>
                                        <p:attrNameLst>
                                          <p:attrName>ppt_y</p:attrName>
                                        </p:attrNameLst>
                                      </p:cBhvr>
                                      <p:tavLst>
                                        <p:tav tm="0">
                                          <p:val>
                                            <p:strVal val="ppt_y"/>
                                          </p:val>
                                        </p:tav>
                                        <p:tav tm="100000">
                                          <p:val>
                                            <p:strVal val="0-ppt_h/2"/>
                                          </p:val>
                                        </p:tav>
                                      </p:tavLst>
                                    </p:anim>
                                    <p:set>
                                      <p:cBhvr>
                                        <p:cTn id="412" dur="1" fill="hold">
                                          <p:stCondLst>
                                            <p:cond delay="2999"/>
                                          </p:stCondLst>
                                        </p:cTn>
                                        <p:tgtEl>
                                          <p:spTgt spid="33"/>
                                        </p:tgtEl>
                                        <p:attrNameLst>
                                          <p:attrName>style.visibility</p:attrName>
                                        </p:attrNameLst>
                                      </p:cBhvr>
                                      <p:to>
                                        <p:strVal val="hidden"/>
                                      </p:to>
                                    </p:set>
                                  </p:childTnLst>
                                </p:cTn>
                              </p:par>
                              <p:par>
                                <p:cTn id="413" presetID="2" presetClass="exit" presetSubtype="1" fill="hold" grpId="3" nodeType="withEffect">
                                  <p:stCondLst>
                                    <p:cond delay="0"/>
                                  </p:stCondLst>
                                  <p:childTnLst>
                                    <p:anim calcmode="lin" valueType="num">
                                      <p:cBhvr additive="base">
                                        <p:cTn id="414" dur="3000"/>
                                        <p:tgtEl>
                                          <p:spTgt spid="34"/>
                                        </p:tgtEl>
                                        <p:attrNameLst>
                                          <p:attrName>ppt_x</p:attrName>
                                        </p:attrNameLst>
                                      </p:cBhvr>
                                      <p:tavLst>
                                        <p:tav tm="0">
                                          <p:val>
                                            <p:strVal val="ppt_x"/>
                                          </p:val>
                                        </p:tav>
                                        <p:tav tm="100000">
                                          <p:val>
                                            <p:strVal val="ppt_x"/>
                                          </p:val>
                                        </p:tav>
                                      </p:tavLst>
                                    </p:anim>
                                    <p:anim calcmode="lin" valueType="num">
                                      <p:cBhvr additive="base">
                                        <p:cTn id="415" dur="3000"/>
                                        <p:tgtEl>
                                          <p:spTgt spid="34"/>
                                        </p:tgtEl>
                                        <p:attrNameLst>
                                          <p:attrName>ppt_y</p:attrName>
                                        </p:attrNameLst>
                                      </p:cBhvr>
                                      <p:tavLst>
                                        <p:tav tm="0">
                                          <p:val>
                                            <p:strVal val="ppt_y"/>
                                          </p:val>
                                        </p:tav>
                                        <p:tav tm="100000">
                                          <p:val>
                                            <p:strVal val="0-ppt_h/2"/>
                                          </p:val>
                                        </p:tav>
                                      </p:tavLst>
                                    </p:anim>
                                    <p:set>
                                      <p:cBhvr>
                                        <p:cTn id="416" dur="1" fill="hold">
                                          <p:stCondLst>
                                            <p:cond delay="2999"/>
                                          </p:stCondLst>
                                        </p:cTn>
                                        <p:tgtEl>
                                          <p:spTgt spid="34"/>
                                        </p:tgtEl>
                                        <p:attrNameLst>
                                          <p:attrName>style.visibility</p:attrName>
                                        </p:attrNameLst>
                                      </p:cBhvr>
                                      <p:to>
                                        <p:strVal val="hidden"/>
                                      </p:to>
                                    </p:set>
                                  </p:childTnLst>
                                </p:cTn>
                              </p:par>
                              <p:par>
                                <p:cTn id="417" presetID="2" presetClass="exit" presetSubtype="1" fill="hold" grpId="3" nodeType="withEffect">
                                  <p:stCondLst>
                                    <p:cond delay="0"/>
                                  </p:stCondLst>
                                  <p:childTnLst>
                                    <p:anim calcmode="lin" valueType="num">
                                      <p:cBhvr additive="base">
                                        <p:cTn id="418" dur="3000"/>
                                        <p:tgtEl>
                                          <p:spTgt spid="35"/>
                                        </p:tgtEl>
                                        <p:attrNameLst>
                                          <p:attrName>ppt_x</p:attrName>
                                        </p:attrNameLst>
                                      </p:cBhvr>
                                      <p:tavLst>
                                        <p:tav tm="0">
                                          <p:val>
                                            <p:strVal val="ppt_x"/>
                                          </p:val>
                                        </p:tav>
                                        <p:tav tm="100000">
                                          <p:val>
                                            <p:strVal val="ppt_x"/>
                                          </p:val>
                                        </p:tav>
                                      </p:tavLst>
                                    </p:anim>
                                    <p:anim calcmode="lin" valueType="num">
                                      <p:cBhvr additive="base">
                                        <p:cTn id="419" dur="3000"/>
                                        <p:tgtEl>
                                          <p:spTgt spid="35"/>
                                        </p:tgtEl>
                                        <p:attrNameLst>
                                          <p:attrName>ppt_y</p:attrName>
                                        </p:attrNameLst>
                                      </p:cBhvr>
                                      <p:tavLst>
                                        <p:tav tm="0">
                                          <p:val>
                                            <p:strVal val="ppt_y"/>
                                          </p:val>
                                        </p:tav>
                                        <p:tav tm="100000">
                                          <p:val>
                                            <p:strVal val="0-ppt_h/2"/>
                                          </p:val>
                                        </p:tav>
                                      </p:tavLst>
                                    </p:anim>
                                    <p:set>
                                      <p:cBhvr>
                                        <p:cTn id="420" dur="1" fill="hold">
                                          <p:stCondLst>
                                            <p:cond delay="2999"/>
                                          </p:stCondLst>
                                        </p:cTn>
                                        <p:tgtEl>
                                          <p:spTgt spid="35"/>
                                        </p:tgtEl>
                                        <p:attrNameLst>
                                          <p:attrName>style.visibility</p:attrName>
                                        </p:attrNameLst>
                                      </p:cBhvr>
                                      <p:to>
                                        <p:strVal val="hidden"/>
                                      </p:to>
                                    </p:set>
                                  </p:childTnLst>
                                </p:cTn>
                              </p:par>
                              <p:par>
                                <p:cTn id="421" presetID="2" presetClass="exit" presetSubtype="1" fill="hold" grpId="3" nodeType="withEffect">
                                  <p:stCondLst>
                                    <p:cond delay="0"/>
                                  </p:stCondLst>
                                  <p:childTnLst>
                                    <p:anim calcmode="lin" valueType="num">
                                      <p:cBhvr additive="base">
                                        <p:cTn id="422" dur="3000"/>
                                        <p:tgtEl>
                                          <p:spTgt spid="36"/>
                                        </p:tgtEl>
                                        <p:attrNameLst>
                                          <p:attrName>ppt_x</p:attrName>
                                        </p:attrNameLst>
                                      </p:cBhvr>
                                      <p:tavLst>
                                        <p:tav tm="0">
                                          <p:val>
                                            <p:strVal val="ppt_x"/>
                                          </p:val>
                                        </p:tav>
                                        <p:tav tm="100000">
                                          <p:val>
                                            <p:strVal val="ppt_x"/>
                                          </p:val>
                                        </p:tav>
                                      </p:tavLst>
                                    </p:anim>
                                    <p:anim calcmode="lin" valueType="num">
                                      <p:cBhvr additive="base">
                                        <p:cTn id="423" dur="3000"/>
                                        <p:tgtEl>
                                          <p:spTgt spid="36"/>
                                        </p:tgtEl>
                                        <p:attrNameLst>
                                          <p:attrName>ppt_y</p:attrName>
                                        </p:attrNameLst>
                                      </p:cBhvr>
                                      <p:tavLst>
                                        <p:tav tm="0">
                                          <p:val>
                                            <p:strVal val="ppt_y"/>
                                          </p:val>
                                        </p:tav>
                                        <p:tav tm="100000">
                                          <p:val>
                                            <p:strVal val="0-ppt_h/2"/>
                                          </p:val>
                                        </p:tav>
                                      </p:tavLst>
                                    </p:anim>
                                    <p:set>
                                      <p:cBhvr>
                                        <p:cTn id="424" dur="1" fill="hold">
                                          <p:stCondLst>
                                            <p:cond delay="2999"/>
                                          </p:stCondLst>
                                        </p:cTn>
                                        <p:tgtEl>
                                          <p:spTgt spid="36"/>
                                        </p:tgtEl>
                                        <p:attrNameLst>
                                          <p:attrName>style.visibility</p:attrName>
                                        </p:attrNameLst>
                                      </p:cBhvr>
                                      <p:to>
                                        <p:strVal val="hidden"/>
                                      </p:to>
                                    </p:set>
                                  </p:childTnLst>
                                </p:cTn>
                              </p:par>
                              <p:par>
                                <p:cTn id="425" presetID="8" presetClass="emph" presetSubtype="0" fill="hold" grpId="4" nodeType="withEffect">
                                  <p:stCondLst>
                                    <p:cond delay="0"/>
                                  </p:stCondLst>
                                  <p:childTnLst>
                                    <p:animRot by="21600000">
                                      <p:cBhvr>
                                        <p:cTn id="426" dur="3000" fill="hold"/>
                                        <p:tgtEl>
                                          <p:spTgt spid="5"/>
                                        </p:tgtEl>
                                        <p:attrNameLst>
                                          <p:attrName>r</p:attrName>
                                        </p:attrNameLst>
                                      </p:cBhvr>
                                    </p:animRot>
                                  </p:childTnLst>
                                </p:cTn>
                              </p:par>
                              <p:par>
                                <p:cTn id="427" presetID="8" presetClass="emph" presetSubtype="0" fill="hold" grpId="4" nodeType="withEffect">
                                  <p:stCondLst>
                                    <p:cond delay="0"/>
                                  </p:stCondLst>
                                  <p:childTnLst>
                                    <p:animRot by="21600000">
                                      <p:cBhvr>
                                        <p:cTn id="428" dur="3000" fill="hold"/>
                                        <p:tgtEl>
                                          <p:spTgt spid="6"/>
                                        </p:tgtEl>
                                        <p:attrNameLst>
                                          <p:attrName>r</p:attrName>
                                        </p:attrNameLst>
                                      </p:cBhvr>
                                    </p:animRot>
                                  </p:childTnLst>
                                </p:cTn>
                              </p:par>
                              <p:par>
                                <p:cTn id="429" presetID="8" presetClass="emph" presetSubtype="0" fill="hold" grpId="4" nodeType="withEffect">
                                  <p:stCondLst>
                                    <p:cond delay="0"/>
                                  </p:stCondLst>
                                  <p:childTnLst>
                                    <p:animRot by="21600000">
                                      <p:cBhvr>
                                        <p:cTn id="430" dur="3000" fill="hold"/>
                                        <p:tgtEl>
                                          <p:spTgt spid="7"/>
                                        </p:tgtEl>
                                        <p:attrNameLst>
                                          <p:attrName>r</p:attrName>
                                        </p:attrNameLst>
                                      </p:cBhvr>
                                    </p:animRot>
                                  </p:childTnLst>
                                </p:cTn>
                              </p:par>
                              <p:par>
                                <p:cTn id="431" presetID="8" presetClass="emph" presetSubtype="0" fill="hold" grpId="4" nodeType="withEffect">
                                  <p:stCondLst>
                                    <p:cond delay="0"/>
                                  </p:stCondLst>
                                  <p:childTnLst>
                                    <p:animRot by="21600000">
                                      <p:cBhvr>
                                        <p:cTn id="432" dur="3000" fill="hold"/>
                                        <p:tgtEl>
                                          <p:spTgt spid="8"/>
                                        </p:tgtEl>
                                        <p:attrNameLst>
                                          <p:attrName>r</p:attrName>
                                        </p:attrNameLst>
                                      </p:cBhvr>
                                    </p:animRot>
                                  </p:childTnLst>
                                </p:cTn>
                              </p:par>
                              <p:par>
                                <p:cTn id="433" presetID="8" presetClass="emph" presetSubtype="0" fill="hold" grpId="4" nodeType="withEffect">
                                  <p:stCondLst>
                                    <p:cond delay="0"/>
                                  </p:stCondLst>
                                  <p:childTnLst>
                                    <p:animRot by="21600000">
                                      <p:cBhvr>
                                        <p:cTn id="434" dur="3000" fill="hold"/>
                                        <p:tgtEl>
                                          <p:spTgt spid="9"/>
                                        </p:tgtEl>
                                        <p:attrNameLst>
                                          <p:attrName>r</p:attrName>
                                        </p:attrNameLst>
                                      </p:cBhvr>
                                    </p:animRot>
                                  </p:childTnLst>
                                </p:cTn>
                              </p:par>
                              <p:par>
                                <p:cTn id="435" presetID="8" presetClass="emph" presetSubtype="0" fill="hold" grpId="4" nodeType="withEffect">
                                  <p:stCondLst>
                                    <p:cond delay="0"/>
                                  </p:stCondLst>
                                  <p:childTnLst>
                                    <p:animRot by="21600000">
                                      <p:cBhvr>
                                        <p:cTn id="436" dur="3000" fill="hold"/>
                                        <p:tgtEl>
                                          <p:spTgt spid="10"/>
                                        </p:tgtEl>
                                        <p:attrNameLst>
                                          <p:attrName>r</p:attrName>
                                        </p:attrNameLst>
                                      </p:cBhvr>
                                    </p:animRot>
                                  </p:childTnLst>
                                </p:cTn>
                              </p:par>
                              <p:par>
                                <p:cTn id="437" presetID="8" presetClass="emph" presetSubtype="0" fill="hold" grpId="4" nodeType="withEffect">
                                  <p:stCondLst>
                                    <p:cond delay="0"/>
                                  </p:stCondLst>
                                  <p:childTnLst>
                                    <p:animRot by="21600000">
                                      <p:cBhvr>
                                        <p:cTn id="438" dur="3000" fill="hold"/>
                                        <p:tgtEl>
                                          <p:spTgt spid="11"/>
                                        </p:tgtEl>
                                        <p:attrNameLst>
                                          <p:attrName>r</p:attrName>
                                        </p:attrNameLst>
                                      </p:cBhvr>
                                    </p:animRot>
                                  </p:childTnLst>
                                </p:cTn>
                              </p:par>
                              <p:par>
                                <p:cTn id="439" presetID="8" presetClass="emph" presetSubtype="0" fill="hold" grpId="4" nodeType="withEffect">
                                  <p:stCondLst>
                                    <p:cond delay="0"/>
                                  </p:stCondLst>
                                  <p:childTnLst>
                                    <p:animRot by="21600000">
                                      <p:cBhvr>
                                        <p:cTn id="440" dur="3000" fill="hold"/>
                                        <p:tgtEl>
                                          <p:spTgt spid="12"/>
                                        </p:tgtEl>
                                        <p:attrNameLst>
                                          <p:attrName>r</p:attrName>
                                        </p:attrNameLst>
                                      </p:cBhvr>
                                    </p:animRot>
                                  </p:childTnLst>
                                </p:cTn>
                              </p:par>
                              <p:par>
                                <p:cTn id="441" presetID="8" presetClass="emph" presetSubtype="0" fill="hold" grpId="4" nodeType="withEffect">
                                  <p:stCondLst>
                                    <p:cond delay="0"/>
                                  </p:stCondLst>
                                  <p:childTnLst>
                                    <p:animRot by="21600000">
                                      <p:cBhvr>
                                        <p:cTn id="442" dur="3000" fill="hold"/>
                                        <p:tgtEl>
                                          <p:spTgt spid="13"/>
                                        </p:tgtEl>
                                        <p:attrNameLst>
                                          <p:attrName>r</p:attrName>
                                        </p:attrNameLst>
                                      </p:cBhvr>
                                    </p:animRot>
                                  </p:childTnLst>
                                </p:cTn>
                              </p:par>
                              <p:par>
                                <p:cTn id="443" presetID="8" presetClass="emph" presetSubtype="0" fill="hold" grpId="4" nodeType="withEffect">
                                  <p:stCondLst>
                                    <p:cond delay="0"/>
                                  </p:stCondLst>
                                  <p:childTnLst>
                                    <p:animRot by="21600000">
                                      <p:cBhvr>
                                        <p:cTn id="444" dur="3000" fill="hold"/>
                                        <p:tgtEl>
                                          <p:spTgt spid="14"/>
                                        </p:tgtEl>
                                        <p:attrNameLst>
                                          <p:attrName>r</p:attrName>
                                        </p:attrNameLst>
                                      </p:cBhvr>
                                    </p:animRot>
                                  </p:childTnLst>
                                </p:cTn>
                              </p:par>
                              <p:par>
                                <p:cTn id="445" presetID="8" presetClass="emph" presetSubtype="0" fill="hold" grpId="4" nodeType="withEffect">
                                  <p:stCondLst>
                                    <p:cond delay="0"/>
                                  </p:stCondLst>
                                  <p:childTnLst>
                                    <p:animRot by="21600000">
                                      <p:cBhvr>
                                        <p:cTn id="446" dur="3000" fill="hold"/>
                                        <p:tgtEl>
                                          <p:spTgt spid="15"/>
                                        </p:tgtEl>
                                        <p:attrNameLst>
                                          <p:attrName>r</p:attrName>
                                        </p:attrNameLst>
                                      </p:cBhvr>
                                    </p:animRot>
                                  </p:childTnLst>
                                </p:cTn>
                              </p:par>
                              <p:par>
                                <p:cTn id="447" presetID="8" presetClass="emph" presetSubtype="0" fill="hold" grpId="4" nodeType="withEffect">
                                  <p:stCondLst>
                                    <p:cond delay="0"/>
                                  </p:stCondLst>
                                  <p:childTnLst>
                                    <p:animRot by="21600000">
                                      <p:cBhvr>
                                        <p:cTn id="448" dur="3000" fill="hold"/>
                                        <p:tgtEl>
                                          <p:spTgt spid="16"/>
                                        </p:tgtEl>
                                        <p:attrNameLst>
                                          <p:attrName>r</p:attrName>
                                        </p:attrNameLst>
                                      </p:cBhvr>
                                    </p:animRot>
                                  </p:childTnLst>
                                </p:cTn>
                              </p:par>
                              <p:par>
                                <p:cTn id="449" presetID="8" presetClass="emph" presetSubtype="0" fill="hold" grpId="4" nodeType="withEffect">
                                  <p:stCondLst>
                                    <p:cond delay="0"/>
                                  </p:stCondLst>
                                  <p:childTnLst>
                                    <p:animRot by="21600000">
                                      <p:cBhvr>
                                        <p:cTn id="450" dur="3000" fill="hold"/>
                                        <p:tgtEl>
                                          <p:spTgt spid="17"/>
                                        </p:tgtEl>
                                        <p:attrNameLst>
                                          <p:attrName>r</p:attrName>
                                        </p:attrNameLst>
                                      </p:cBhvr>
                                    </p:animRot>
                                  </p:childTnLst>
                                </p:cTn>
                              </p:par>
                              <p:par>
                                <p:cTn id="451" presetID="8" presetClass="emph" presetSubtype="0" fill="hold" grpId="4" nodeType="withEffect">
                                  <p:stCondLst>
                                    <p:cond delay="0"/>
                                  </p:stCondLst>
                                  <p:childTnLst>
                                    <p:animRot by="21600000">
                                      <p:cBhvr>
                                        <p:cTn id="452" dur="3000" fill="hold"/>
                                        <p:tgtEl>
                                          <p:spTgt spid="18"/>
                                        </p:tgtEl>
                                        <p:attrNameLst>
                                          <p:attrName>r</p:attrName>
                                        </p:attrNameLst>
                                      </p:cBhvr>
                                    </p:animRot>
                                  </p:childTnLst>
                                </p:cTn>
                              </p:par>
                              <p:par>
                                <p:cTn id="453" presetID="8" presetClass="emph" presetSubtype="0" fill="hold" grpId="4" nodeType="withEffect">
                                  <p:stCondLst>
                                    <p:cond delay="0"/>
                                  </p:stCondLst>
                                  <p:childTnLst>
                                    <p:animRot by="21600000">
                                      <p:cBhvr>
                                        <p:cTn id="454" dur="3000" fill="hold"/>
                                        <p:tgtEl>
                                          <p:spTgt spid="19"/>
                                        </p:tgtEl>
                                        <p:attrNameLst>
                                          <p:attrName>r</p:attrName>
                                        </p:attrNameLst>
                                      </p:cBhvr>
                                    </p:animRot>
                                  </p:childTnLst>
                                </p:cTn>
                              </p:par>
                              <p:par>
                                <p:cTn id="455" presetID="8" presetClass="emph" presetSubtype="0" fill="hold" grpId="4" nodeType="withEffect">
                                  <p:stCondLst>
                                    <p:cond delay="0"/>
                                  </p:stCondLst>
                                  <p:childTnLst>
                                    <p:animRot by="21600000">
                                      <p:cBhvr>
                                        <p:cTn id="456" dur="3000" fill="hold"/>
                                        <p:tgtEl>
                                          <p:spTgt spid="20"/>
                                        </p:tgtEl>
                                        <p:attrNameLst>
                                          <p:attrName>r</p:attrName>
                                        </p:attrNameLst>
                                      </p:cBhvr>
                                    </p:animRot>
                                  </p:childTnLst>
                                </p:cTn>
                              </p:par>
                              <p:par>
                                <p:cTn id="457" presetID="8" presetClass="emph" presetSubtype="0" fill="hold" grpId="4" nodeType="withEffect">
                                  <p:stCondLst>
                                    <p:cond delay="0"/>
                                  </p:stCondLst>
                                  <p:childTnLst>
                                    <p:animRot by="21600000">
                                      <p:cBhvr>
                                        <p:cTn id="458" dur="3000" fill="hold"/>
                                        <p:tgtEl>
                                          <p:spTgt spid="21"/>
                                        </p:tgtEl>
                                        <p:attrNameLst>
                                          <p:attrName>r</p:attrName>
                                        </p:attrNameLst>
                                      </p:cBhvr>
                                    </p:animRot>
                                  </p:childTnLst>
                                </p:cTn>
                              </p:par>
                              <p:par>
                                <p:cTn id="459" presetID="8" presetClass="emph" presetSubtype="0" fill="hold" grpId="4" nodeType="withEffect">
                                  <p:stCondLst>
                                    <p:cond delay="0"/>
                                  </p:stCondLst>
                                  <p:childTnLst>
                                    <p:animRot by="21600000">
                                      <p:cBhvr>
                                        <p:cTn id="460" dur="3000" fill="hold"/>
                                        <p:tgtEl>
                                          <p:spTgt spid="22"/>
                                        </p:tgtEl>
                                        <p:attrNameLst>
                                          <p:attrName>r</p:attrName>
                                        </p:attrNameLst>
                                      </p:cBhvr>
                                    </p:animRot>
                                  </p:childTnLst>
                                </p:cTn>
                              </p:par>
                              <p:par>
                                <p:cTn id="461" presetID="8" presetClass="emph" presetSubtype="0" fill="hold" grpId="4" nodeType="withEffect">
                                  <p:stCondLst>
                                    <p:cond delay="0"/>
                                  </p:stCondLst>
                                  <p:childTnLst>
                                    <p:animRot by="21600000">
                                      <p:cBhvr>
                                        <p:cTn id="462" dur="3000" fill="hold"/>
                                        <p:tgtEl>
                                          <p:spTgt spid="23"/>
                                        </p:tgtEl>
                                        <p:attrNameLst>
                                          <p:attrName>r</p:attrName>
                                        </p:attrNameLst>
                                      </p:cBhvr>
                                    </p:animRot>
                                  </p:childTnLst>
                                </p:cTn>
                              </p:par>
                              <p:par>
                                <p:cTn id="463" presetID="8" presetClass="emph" presetSubtype="0" fill="hold" grpId="4" nodeType="withEffect">
                                  <p:stCondLst>
                                    <p:cond delay="0"/>
                                  </p:stCondLst>
                                  <p:childTnLst>
                                    <p:animRot by="21600000">
                                      <p:cBhvr>
                                        <p:cTn id="464" dur="3000" fill="hold"/>
                                        <p:tgtEl>
                                          <p:spTgt spid="24"/>
                                        </p:tgtEl>
                                        <p:attrNameLst>
                                          <p:attrName>r</p:attrName>
                                        </p:attrNameLst>
                                      </p:cBhvr>
                                    </p:animRot>
                                  </p:childTnLst>
                                </p:cTn>
                              </p:par>
                              <p:par>
                                <p:cTn id="465" presetID="8" presetClass="emph" presetSubtype="0" fill="hold" grpId="4" nodeType="withEffect">
                                  <p:stCondLst>
                                    <p:cond delay="0"/>
                                  </p:stCondLst>
                                  <p:childTnLst>
                                    <p:animRot by="21600000">
                                      <p:cBhvr>
                                        <p:cTn id="466" dur="3000" fill="hold"/>
                                        <p:tgtEl>
                                          <p:spTgt spid="25"/>
                                        </p:tgtEl>
                                        <p:attrNameLst>
                                          <p:attrName>r</p:attrName>
                                        </p:attrNameLst>
                                      </p:cBhvr>
                                    </p:animRot>
                                  </p:childTnLst>
                                </p:cTn>
                              </p:par>
                              <p:par>
                                <p:cTn id="467" presetID="8" presetClass="emph" presetSubtype="0" fill="hold" grpId="4" nodeType="withEffect">
                                  <p:stCondLst>
                                    <p:cond delay="0"/>
                                  </p:stCondLst>
                                  <p:childTnLst>
                                    <p:animRot by="21600000">
                                      <p:cBhvr>
                                        <p:cTn id="468" dur="3000" fill="hold"/>
                                        <p:tgtEl>
                                          <p:spTgt spid="26"/>
                                        </p:tgtEl>
                                        <p:attrNameLst>
                                          <p:attrName>r</p:attrName>
                                        </p:attrNameLst>
                                      </p:cBhvr>
                                    </p:animRot>
                                  </p:childTnLst>
                                </p:cTn>
                              </p:par>
                              <p:par>
                                <p:cTn id="469" presetID="8" presetClass="emph" presetSubtype="0" fill="hold" grpId="4" nodeType="withEffect">
                                  <p:stCondLst>
                                    <p:cond delay="0"/>
                                  </p:stCondLst>
                                  <p:childTnLst>
                                    <p:animRot by="21600000">
                                      <p:cBhvr>
                                        <p:cTn id="470" dur="3000" fill="hold"/>
                                        <p:tgtEl>
                                          <p:spTgt spid="27"/>
                                        </p:tgtEl>
                                        <p:attrNameLst>
                                          <p:attrName>r</p:attrName>
                                        </p:attrNameLst>
                                      </p:cBhvr>
                                    </p:animRot>
                                  </p:childTnLst>
                                </p:cTn>
                              </p:par>
                              <p:par>
                                <p:cTn id="471" presetID="8" presetClass="emph" presetSubtype="0" fill="hold" grpId="4" nodeType="withEffect">
                                  <p:stCondLst>
                                    <p:cond delay="0"/>
                                  </p:stCondLst>
                                  <p:childTnLst>
                                    <p:animRot by="21600000">
                                      <p:cBhvr>
                                        <p:cTn id="472" dur="3000" fill="hold"/>
                                        <p:tgtEl>
                                          <p:spTgt spid="28"/>
                                        </p:tgtEl>
                                        <p:attrNameLst>
                                          <p:attrName>r</p:attrName>
                                        </p:attrNameLst>
                                      </p:cBhvr>
                                    </p:animRot>
                                  </p:childTnLst>
                                </p:cTn>
                              </p:par>
                              <p:par>
                                <p:cTn id="473" presetID="8" presetClass="emph" presetSubtype="0" fill="hold" grpId="4" nodeType="withEffect">
                                  <p:stCondLst>
                                    <p:cond delay="0"/>
                                  </p:stCondLst>
                                  <p:childTnLst>
                                    <p:animRot by="21600000">
                                      <p:cBhvr>
                                        <p:cTn id="474" dur="3000" fill="hold"/>
                                        <p:tgtEl>
                                          <p:spTgt spid="29"/>
                                        </p:tgtEl>
                                        <p:attrNameLst>
                                          <p:attrName>r</p:attrName>
                                        </p:attrNameLst>
                                      </p:cBhvr>
                                    </p:animRot>
                                  </p:childTnLst>
                                </p:cTn>
                              </p:par>
                              <p:par>
                                <p:cTn id="475" presetID="8" presetClass="emph" presetSubtype="0" fill="hold" grpId="4" nodeType="withEffect">
                                  <p:stCondLst>
                                    <p:cond delay="0"/>
                                  </p:stCondLst>
                                  <p:childTnLst>
                                    <p:animRot by="21600000">
                                      <p:cBhvr>
                                        <p:cTn id="476" dur="3000" fill="hold"/>
                                        <p:tgtEl>
                                          <p:spTgt spid="30"/>
                                        </p:tgtEl>
                                        <p:attrNameLst>
                                          <p:attrName>r</p:attrName>
                                        </p:attrNameLst>
                                      </p:cBhvr>
                                    </p:animRot>
                                  </p:childTnLst>
                                </p:cTn>
                              </p:par>
                              <p:par>
                                <p:cTn id="477" presetID="8" presetClass="emph" presetSubtype="0" fill="hold" grpId="4" nodeType="withEffect">
                                  <p:stCondLst>
                                    <p:cond delay="0"/>
                                  </p:stCondLst>
                                  <p:childTnLst>
                                    <p:animRot by="21600000">
                                      <p:cBhvr>
                                        <p:cTn id="478" dur="3000" fill="hold"/>
                                        <p:tgtEl>
                                          <p:spTgt spid="31"/>
                                        </p:tgtEl>
                                        <p:attrNameLst>
                                          <p:attrName>r</p:attrName>
                                        </p:attrNameLst>
                                      </p:cBhvr>
                                    </p:animRot>
                                  </p:childTnLst>
                                </p:cTn>
                              </p:par>
                              <p:par>
                                <p:cTn id="479" presetID="8" presetClass="emph" presetSubtype="0" fill="hold" grpId="4" nodeType="withEffect">
                                  <p:stCondLst>
                                    <p:cond delay="0"/>
                                  </p:stCondLst>
                                  <p:childTnLst>
                                    <p:animRot by="21600000">
                                      <p:cBhvr>
                                        <p:cTn id="480" dur="3000" fill="hold"/>
                                        <p:tgtEl>
                                          <p:spTgt spid="32"/>
                                        </p:tgtEl>
                                        <p:attrNameLst>
                                          <p:attrName>r</p:attrName>
                                        </p:attrNameLst>
                                      </p:cBhvr>
                                    </p:animRot>
                                  </p:childTnLst>
                                </p:cTn>
                              </p:par>
                              <p:par>
                                <p:cTn id="481" presetID="8" presetClass="emph" presetSubtype="0" fill="hold" grpId="4" nodeType="withEffect">
                                  <p:stCondLst>
                                    <p:cond delay="0"/>
                                  </p:stCondLst>
                                  <p:childTnLst>
                                    <p:animRot by="21600000">
                                      <p:cBhvr>
                                        <p:cTn id="482" dur="3000" fill="hold"/>
                                        <p:tgtEl>
                                          <p:spTgt spid="33"/>
                                        </p:tgtEl>
                                        <p:attrNameLst>
                                          <p:attrName>r</p:attrName>
                                        </p:attrNameLst>
                                      </p:cBhvr>
                                    </p:animRot>
                                  </p:childTnLst>
                                </p:cTn>
                              </p:par>
                              <p:par>
                                <p:cTn id="483" presetID="8" presetClass="emph" presetSubtype="0" fill="hold" grpId="4" nodeType="withEffect">
                                  <p:stCondLst>
                                    <p:cond delay="0"/>
                                  </p:stCondLst>
                                  <p:childTnLst>
                                    <p:animRot by="21600000">
                                      <p:cBhvr>
                                        <p:cTn id="484" dur="3000" fill="hold"/>
                                        <p:tgtEl>
                                          <p:spTgt spid="34"/>
                                        </p:tgtEl>
                                        <p:attrNameLst>
                                          <p:attrName>r</p:attrName>
                                        </p:attrNameLst>
                                      </p:cBhvr>
                                    </p:animRot>
                                  </p:childTnLst>
                                </p:cTn>
                              </p:par>
                              <p:par>
                                <p:cTn id="485" presetID="8" presetClass="emph" presetSubtype="0" fill="hold" grpId="4" nodeType="withEffect">
                                  <p:stCondLst>
                                    <p:cond delay="0"/>
                                  </p:stCondLst>
                                  <p:childTnLst>
                                    <p:animRot by="21600000">
                                      <p:cBhvr>
                                        <p:cTn id="486" dur="3000" fill="hold"/>
                                        <p:tgtEl>
                                          <p:spTgt spid="35"/>
                                        </p:tgtEl>
                                        <p:attrNameLst>
                                          <p:attrName>r</p:attrName>
                                        </p:attrNameLst>
                                      </p:cBhvr>
                                    </p:animRot>
                                  </p:childTnLst>
                                </p:cTn>
                              </p:par>
                              <p:par>
                                <p:cTn id="487" presetID="8" presetClass="emph" presetSubtype="0" fill="hold" grpId="4" nodeType="withEffect">
                                  <p:stCondLst>
                                    <p:cond delay="0"/>
                                  </p:stCondLst>
                                  <p:childTnLst>
                                    <p:animRot by="21600000">
                                      <p:cBhvr>
                                        <p:cTn id="488" dur="3000" fill="hold"/>
                                        <p:tgtEl>
                                          <p:spTgt spid="36"/>
                                        </p:tgtEl>
                                        <p:attrNameLst>
                                          <p:attrName>r</p:attrName>
                                        </p:attrNameLst>
                                      </p:cBhvr>
                                    </p:animRot>
                                  </p:childTnLst>
                                </p:cTn>
                              </p:par>
                              <p:par>
                                <p:cTn id="489" presetID="23" presetClass="entr" presetSubtype="272" fill="hold" nodeType="withEffect">
                                  <p:stCondLst>
                                    <p:cond delay="0"/>
                                  </p:stCondLst>
                                  <p:childTnLst>
                                    <p:set>
                                      <p:cBhvr>
                                        <p:cTn id="490" dur="1" fill="hold">
                                          <p:stCondLst>
                                            <p:cond delay="0"/>
                                          </p:stCondLst>
                                        </p:cTn>
                                        <p:tgtEl>
                                          <p:spTgt spid="4"/>
                                        </p:tgtEl>
                                        <p:attrNameLst>
                                          <p:attrName>style.visibility</p:attrName>
                                        </p:attrNameLst>
                                      </p:cBhvr>
                                      <p:to>
                                        <p:strVal val="visible"/>
                                      </p:to>
                                    </p:set>
                                    <p:anim calcmode="lin" valueType="num">
                                      <p:cBhvr>
                                        <p:cTn id="491" dur="3000" fill="hold"/>
                                        <p:tgtEl>
                                          <p:spTgt spid="4"/>
                                        </p:tgtEl>
                                        <p:attrNameLst>
                                          <p:attrName>ppt_w</p:attrName>
                                        </p:attrNameLst>
                                      </p:cBhvr>
                                      <p:tavLst>
                                        <p:tav tm="0">
                                          <p:val>
                                            <p:strVal val="2/3*#ppt_w"/>
                                          </p:val>
                                        </p:tav>
                                        <p:tav tm="100000">
                                          <p:val>
                                            <p:strVal val="#ppt_w"/>
                                          </p:val>
                                        </p:tav>
                                      </p:tavLst>
                                    </p:anim>
                                    <p:anim calcmode="lin" valueType="num">
                                      <p:cBhvr>
                                        <p:cTn id="492" dur="3000" fill="hold"/>
                                        <p:tgtEl>
                                          <p:spTgt spid="4"/>
                                        </p:tgtEl>
                                        <p:attrNameLst>
                                          <p:attrName>ppt_h</p:attrName>
                                        </p:attrNameLst>
                                      </p:cBhvr>
                                      <p:tavLst>
                                        <p:tav tm="0">
                                          <p:val>
                                            <p:strVal val="2/3*#ppt_h"/>
                                          </p:val>
                                        </p:tav>
                                        <p:tav tm="100000">
                                          <p:val>
                                            <p:strVal val="#ppt_h"/>
                                          </p:val>
                                        </p:tav>
                                      </p:tavLst>
                                    </p:anim>
                                  </p:childTnLst>
                                </p:cTn>
                              </p:par>
                              <p:par>
                                <p:cTn id="493" presetID="16" presetClass="entr" presetSubtype="42" fill="hold" nodeType="withEffect">
                                  <p:stCondLst>
                                    <p:cond delay="0"/>
                                  </p:stCondLst>
                                  <p:childTnLst>
                                    <p:set>
                                      <p:cBhvr>
                                        <p:cTn id="494" dur="1" fill="hold">
                                          <p:stCondLst>
                                            <p:cond delay="0"/>
                                          </p:stCondLst>
                                        </p:cTn>
                                        <p:tgtEl>
                                          <p:spTgt spid="4"/>
                                        </p:tgtEl>
                                        <p:attrNameLst>
                                          <p:attrName>style.visibility</p:attrName>
                                        </p:attrNameLst>
                                      </p:cBhvr>
                                      <p:to>
                                        <p:strVal val="visible"/>
                                      </p:to>
                                    </p:set>
                                    <p:animEffect transition="in" filter="barn(outHorizontal)">
                                      <p:cBhvr>
                                        <p:cTn id="495"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5" grpId="4" animBg="1"/>
      <p:bldP spid="6" grpId="0" animBg="1"/>
      <p:bldP spid="6" grpId="1" animBg="1"/>
      <p:bldP spid="6" grpId="2" animBg="1"/>
      <p:bldP spid="6" grpId="3" animBg="1"/>
      <p:bldP spid="6" grpId="4" animBg="1"/>
      <p:bldP spid="7" grpId="0" animBg="1"/>
      <p:bldP spid="7" grpId="1" animBg="1"/>
      <p:bldP spid="7" grpId="2" animBg="1"/>
      <p:bldP spid="7" grpId="3" animBg="1"/>
      <p:bldP spid="7" grpId="4" animBg="1"/>
      <p:bldP spid="8" grpId="0" animBg="1"/>
      <p:bldP spid="8" grpId="1" animBg="1"/>
      <p:bldP spid="8" grpId="2" animBg="1"/>
      <p:bldP spid="8" grpId="3" animBg="1"/>
      <p:bldP spid="8" grpId="4" animBg="1"/>
      <p:bldP spid="9" grpId="0" animBg="1"/>
      <p:bldP spid="9" grpId="1" animBg="1"/>
      <p:bldP spid="9" grpId="2" animBg="1"/>
      <p:bldP spid="9" grpId="3" animBg="1"/>
      <p:bldP spid="9" grpId="4" animBg="1"/>
      <p:bldP spid="10" grpId="0" animBg="1"/>
      <p:bldP spid="10" grpId="1" animBg="1"/>
      <p:bldP spid="10" grpId="2" animBg="1"/>
      <p:bldP spid="10" grpId="3" animBg="1"/>
      <p:bldP spid="10" grpId="4" animBg="1"/>
      <p:bldP spid="11" grpId="0" animBg="1"/>
      <p:bldP spid="11" grpId="1" animBg="1"/>
      <p:bldP spid="11" grpId="2" animBg="1"/>
      <p:bldP spid="11" grpId="3" animBg="1"/>
      <p:bldP spid="11" grpId="4" animBg="1"/>
      <p:bldP spid="12" grpId="0" animBg="1"/>
      <p:bldP spid="12" grpId="1" animBg="1"/>
      <p:bldP spid="12" grpId="2" animBg="1"/>
      <p:bldP spid="12" grpId="3" animBg="1"/>
      <p:bldP spid="12" grpId="4" animBg="1"/>
      <p:bldP spid="13" grpId="0" animBg="1"/>
      <p:bldP spid="13" grpId="1" animBg="1"/>
      <p:bldP spid="13" grpId="2" animBg="1"/>
      <p:bldP spid="13" grpId="3" animBg="1"/>
      <p:bldP spid="13" grpId="4" animBg="1"/>
      <p:bldP spid="14" grpId="0" animBg="1"/>
      <p:bldP spid="14" grpId="1" animBg="1"/>
      <p:bldP spid="14" grpId="2" animBg="1"/>
      <p:bldP spid="14" grpId="3" animBg="1"/>
      <p:bldP spid="14" grpId="4" animBg="1"/>
      <p:bldP spid="15" grpId="0" animBg="1"/>
      <p:bldP spid="15" grpId="1" animBg="1"/>
      <p:bldP spid="15" grpId="2" animBg="1"/>
      <p:bldP spid="15" grpId="3" animBg="1"/>
      <p:bldP spid="15" grpId="4" animBg="1"/>
      <p:bldP spid="16" grpId="0" animBg="1"/>
      <p:bldP spid="16" grpId="1" animBg="1"/>
      <p:bldP spid="16" grpId="2" animBg="1"/>
      <p:bldP spid="16" grpId="3" animBg="1"/>
      <p:bldP spid="16" grpId="4" animBg="1"/>
      <p:bldP spid="17" grpId="0" animBg="1"/>
      <p:bldP spid="17" grpId="1" animBg="1"/>
      <p:bldP spid="17" grpId="2" animBg="1"/>
      <p:bldP spid="17" grpId="3" animBg="1"/>
      <p:bldP spid="17" grpId="4" animBg="1"/>
      <p:bldP spid="18" grpId="0" animBg="1"/>
      <p:bldP spid="18" grpId="1" animBg="1"/>
      <p:bldP spid="18" grpId="2" animBg="1"/>
      <p:bldP spid="18" grpId="3" animBg="1"/>
      <p:bldP spid="18" grpId="4" animBg="1"/>
      <p:bldP spid="19" grpId="0" animBg="1"/>
      <p:bldP spid="19" grpId="1" animBg="1"/>
      <p:bldP spid="19" grpId="2" animBg="1"/>
      <p:bldP spid="19" grpId="3" animBg="1"/>
      <p:bldP spid="19" grpId="4" animBg="1"/>
      <p:bldP spid="20" grpId="0" animBg="1"/>
      <p:bldP spid="20" grpId="1" animBg="1"/>
      <p:bldP spid="20" grpId="2" animBg="1"/>
      <p:bldP spid="20" grpId="3" animBg="1"/>
      <p:bldP spid="20" grpId="4" animBg="1"/>
      <p:bldP spid="21" grpId="0" animBg="1"/>
      <p:bldP spid="21" grpId="1" animBg="1"/>
      <p:bldP spid="21" grpId="2" animBg="1"/>
      <p:bldP spid="21" grpId="3" animBg="1"/>
      <p:bldP spid="21" grpId="4" animBg="1"/>
      <p:bldP spid="22" grpId="0" animBg="1"/>
      <p:bldP spid="22" grpId="1" animBg="1"/>
      <p:bldP spid="22" grpId="2" animBg="1"/>
      <p:bldP spid="22" grpId="3" animBg="1"/>
      <p:bldP spid="22" grpId="4" animBg="1"/>
      <p:bldP spid="23" grpId="0" animBg="1"/>
      <p:bldP spid="23" grpId="1" animBg="1"/>
      <p:bldP spid="23" grpId="2" animBg="1"/>
      <p:bldP spid="23" grpId="3" animBg="1"/>
      <p:bldP spid="23" grpId="4" animBg="1"/>
      <p:bldP spid="24" grpId="0" animBg="1"/>
      <p:bldP spid="24" grpId="1" animBg="1"/>
      <p:bldP spid="24" grpId="2" animBg="1"/>
      <p:bldP spid="24" grpId="3" animBg="1"/>
      <p:bldP spid="24" grpId="4" animBg="1"/>
      <p:bldP spid="25" grpId="0" animBg="1"/>
      <p:bldP spid="25" grpId="1" animBg="1"/>
      <p:bldP spid="25" grpId="2" animBg="1"/>
      <p:bldP spid="25" grpId="3" animBg="1"/>
      <p:bldP spid="25" grpId="4" animBg="1"/>
      <p:bldP spid="26" grpId="0" animBg="1"/>
      <p:bldP spid="26" grpId="1" animBg="1"/>
      <p:bldP spid="26" grpId="2" animBg="1"/>
      <p:bldP spid="26" grpId="3" animBg="1"/>
      <p:bldP spid="26" grpId="4" animBg="1"/>
      <p:bldP spid="27" grpId="0" animBg="1"/>
      <p:bldP spid="27" grpId="1" animBg="1"/>
      <p:bldP spid="27" grpId="2" animBg="1"/>
      <p:bldP spid="27" grpId="3" animBg="1"/>
      <p:bldP spid="27" grpId="4" animBg="1"/>
      <p:bldP spid="28" grpId="0" animBg="1"/>
      <p:bldP spid="28" grpId="1" animBg="1"/>
      <p:bldP spid="28" grpId="2" animBg="1"/>
      <p:bldP spid="28" grpId="3" animBg="1"/>
      <p:bldP spid="28" grpId="4" animBg="1"/>
      <p:bldP spid="29" grpId="0" animBg="1"/>
      <p:bldP spid="29" grpId="1" animBg="1"/>
      <p:bldP spid="29" grpId="2" animBg="1"/>
      <p:bldP spid="29" grpId="3" animBg="1"/>
      <p:bldP spid="29" grpId="4" animBg="1"/>
      <p:bldP spid="30" grpId="0" animBg="1"/>
      <p:bldP spid="30" grpId="1" animBg="1"/>
      <p:bldP spid="30" grpId="2" animBg="1"/>
      <p:bldP spid="30" grpId="3" animBg="1"/>
      <p:bldP spid="30" grpId="4" animBg="1"/>
      <p:bldP spid="31" grpId="0" animBg="1"/>
      <p:bldP spid="31" grpId="1" animBg="1"/>
      <p:bldP spid="31" grpId="2" animBg="1"/>
      <p:bldP spid="31" grpId="3" animBg="1"/>
      <p:bldP spid="31" grpId="4" animBg="1"/>
      <p:bldP spid="32" grpId="0" animBg="1"/>
      <p:bldP spid="32" grpId="1" animBg="1"/>
      <p:bldP spid="32" grpId="2" animBg="1"/>
      <p:bldP spid="32" grpId="3" animBg="1"/>
      <p:bldP spid="32" grpId="4" animBg="1"/>
      <p:bldP spid="33" grpId="0" animBg="1"/>
      <p:bldP spid="33" grpId="1" animBg="1"/>
      <p:bldP spid="33" grpId="2" animBg="1"/>
      <p:bldP spid="33" grpId="3" animBg="1"/>
      <p:bldP spid="33" grpId="4" animBg="1"/>
      <p:bldP spid="34" grpId="0" animBg="1"/>
      <p:bldP spid="34" grpId="1" animBg="1"/>
      <p:bldP spid="34" grpId="2" animBg="1"/>
      <p:bldP spid="34" grpId="3" animBg="1"/>
      <p:bldP spid="34" grpId="4" animBg="1"/>
      <p:bldP spid="35" grpId="0" animBg="1"/>
      <p:bldP spid="35" grpId="1" animBg="1"/>
      <p:bldP spid="35" grpId="2" animBg="1"/>
      <p:bldP spid="35" grpId="3" animBg="1"/>
      <p:bldP spid="35" grpId="4" animBg="1"/>
      <p:bldP spid="36" grpId="0" animBg="1"/>
      <p:bldP spid="36" grpId="1" animBg="1"/>
      <p:bldP spid="36" grpId="2" animBg="1"/>
      <p:bldP spid="36" grpId="3" animBg="1"/>
      <p:bldP spid="36" grpId="4" animBg="1"/>
      <p:bldP spid="37" grpId="0" animBg="1"/>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chemeClr val="tx2">
                  <a:lumMod val="25000"/>
                </a:schemeClr>
              </a:gs>
              <a:gs pos="50000">
                <a:schemeClr val="bg2">
                  <a:lumMod val="60000"/>
                  <a:lumOff val="40000"/>
                  <a:shade val="67500"/>
                  <a:satMod val="115000"/>
                </a:schemeClr>
              </a:gs>
              <a:gs pos="100000">
                <a:schemeClr val="bg2">
                  <a:lumMod val="60000"/>
                  <a:lumOff val="40000"/>
                  <a:shade val="100000"/>
                  <a:satMod val="115000"/>
                </a:schemeClr>
              </a:gs>
            </a:gsLst>
            <a:path path="circle">
              <a:fillToRect l="50000" t="50000" r="50000" b="50000"/>
            </a:path>
            <a:tileRect/>
          </a:gradFill>
        </p:spPr>
        <p:txBody>
          <a:bodyPr/>
          <a:lstStyle/>
          <a:p>
            <a:endParaRPr lang="es-ES" dirty="0"/>
          </a:p>
        </p:txBody>
      </p:sp>
      <p:pic>
        <p:nvPicPr>
          <p:cNvPr id="4" name="3 Imagen" descr="2048 (36).jpg"/>
          <p:cNvPicPr>
            <a:picLocks noChangeAspect="1"/>
          </p:cNvPicPr>
          <p:nvPr/>
        </p:nvPicPr>
        <p:blipFill>
          <a:blip r:embed="rId2"/>
          <a:stretch>
            <a:fillRect/>
          </a:stretch>
        </p:blipFill>
        <p:spPr>
          <a:xfrm>
            <a:off x="0" y="0"/>
            <a:ext cx="9144000" cy="6858000"/>
          </a:xfrm>
          <a:prstGeom prst="rect">
            <a:avLst/>
          </a:prstGeom>
        </p:spPr>
      </p:pic>
      <p:sp>
        <p:nvSpPr>
          <p:cNvPr id="6" name="5 Rectángulo"/>
          <p:cNvSpPr/>
          <p:nvPr/>
        </p:nvSpPr>
        <p:spPr>
          <a:xfrm>
            <a:off x="0" y="0"/>
            <a:ext cx="571472" cy="928694"/>
          </a:xfrm>
          <a:prstGeom prst="rect">
            <a:avLst/>
          </a:prstGeom>
          <a:gradFill flip="none" rotWithShape="1">
            <a:gsLst>
              <a:gs pos="33000">
                <a:schemeClr val="accent5">
                  <a:lumMod val="75000"/>
                </a:schemeClr>
              </a:gs>
              <a:gs pos="50000">
                <a:schemeClr val="bg2">
                  <a:lumMod val="60000"/>
                  <a:lumOff val="40000"/>
                  <a:shade val="67500"/>
                  <a:satMod val="115000"/>
                </a:schemeClr>
              </a:gs>
              <a:gs pos="100000">
                <a:schemeClr val="bg2">
                  <a:lumMod val="60000"/>
                  <a:lumOff val="40000"/>
                  <a:shade val="100000"/>
                  <a:satMod val="115000"/>
                </a:schemeClr>
              </a:gs>
            </a:gsLst>
            <a:lin ang="108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a:off x="8572528" y="5929306"/>
            <a:ext cx="571472" cy="928694"/>
          </a:xfrm>
          <a:prstGeom prst="rect">
            <a:avLst/>
          </a:prstGeom>
          <a:gradFill flip="none" rotWithShape="1">
            <a:gsLst>
              <a:gs pos="33000">
                <a:schemeClr val="accent5">
                  <a:lumMod val="75000"/>
                </a:schemeClr>
              </a:gs>
              <a:gs pos="50000">
                <a:schemeClr val="bg2">
                  <a:lumMod val="60000"/>
                  <a:lumOff val="40000"/>
                  <a:shade val="67500"/>
                  <a:satMod val="115000"/>
                </a:schemeClr>
              </a:gs>
              <a:gs pos="100000">
                <a:schemeClr val="bg2">
                  <a:lumMod val="60000"/>
                  <a:lumOff val="40000"/>
                  <a:shade val="100000"/>
                  <a:satMod val="115000"/>
                </a:schemeClr>
              </a:gs>
            </a:gsLst>
            <a:lin ang="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a:off x="0" y="5929306"/>
            <a:ext cx="571472" cy="928694"/>
          </a:xfrm>
          <a:prstGeom prst="rect">
            <a:avLst/>
          </a:prstGeom>
          <a:gradFill flip="none" rotWithShape="1">
            <a:gsLst>
              <a:gs pos="33000">
                <a:schemeClr val="accent5">
                  <a:lumMod val="75000"/>
                </a:schemeClr>
              </a:gs>
              <a:gs pos="50000">
                <a:schemeClr val="bg2">
                  <a:lumMod val="60000"/>
                  <a:lumOff val="40000"/>
                  <a:shade val="67500"/>
                  <a:satMod val="115000"/>
                </a:schemeClr>
              </a:gs>
              <a:gs pos="100000">
                <a:schemeClr val="bg2">
                  <a:lumMod val="60000"/>
                  <a:lumOff val="40000"/>
                  <a:shade val="100000"/>
                  <a:satMod val="115000"/>
                </a:schemeClr>
              </a:gs>
            </a:gsLst>
            <a:lin ang="108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a:off x="8572528" y="0"/>
            <a:ext cx="571472" cy="928694"/>
          </a:xfrm>
          <a:prstGeom prst="rect">
            <a:avLst/>
          </a:prstGeom>
          <a:gradFill flip="none" rotWithShape="1">
            <a:gsLst>
              <a:gs pos="33000">
                <a:schemeClr val="accent5">
                  <a:lumMod val="75000"/>
                </a:schemeClr>
              </a:gs>
              <a:gs pos="50000">
                <a:schemeClr val="bg2">
                  <a:lumMod val="60000"/>
                  <a:lumOff val="40000"/>
                  <a:shade val="67500"/>
                  <a:satMod val="115000"/>
                </a:schemeClr>
              </a:gs>
              <a:gs pos="100000">
                <a:schemeClr val="bg2">
                  <a:lumMod val="60000"/>
                  <a:lumOff val="40000"/>
                  <a:shade val="100000"/>
                  <a:satMod val="115000"/>
                </a:schemeClr>
              </a:gs>
            </a:gsLst>
            <a:lin ang="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a:off x="571472" y="500042"/>
            <a:ext cx="571472" cy="928694"/>
          </a:xfrm>
          <a:prstGeom prst="rect">
            <a:avLst/>
          </a:prstGeom>
          <a:gradFill flip="none" rotWithShape="1">
            <a:gsLst>
              <a:gs pos="33000">
                <a:schemeClr val="accent5">
                  <a:lumMod val="75000"/>
                </a:schemeClr>
              </a:gs>
              <a:gs pos="50000">
                <a:schemeClr val="bg2">
                  <a:lumMod val="60000"/>
                  <a:lumOff val="40000"/>
                  <a:shade val="67500"/>
                  <a:satMod val="115000"/>
                </a:schemeClr>
              </a:gs>
              <a:gs pos="100000">
                <a:schemeClr val="bg2">
                  <a:lumMod val="60000"/>
                  <a:lumOff val="40000"/>
                  <a:shade val="100000"/>
                  <a:satMod val="115000"/>
                </a:schemeClr>
              </a:gs>
            </a:gsLst>
            <a:lin ang="108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a:off x="7929586" y="428604"/>
            <a:ext cx="571472" cy="928694"/>
          </a:xfrm>
          <a:prstGeom prst="rect">
            <a:avLst/>
          </a:prstGeom>
          <a:gradFill flip="none" rotWithShape="1">
            <a:gsLst>
              <a:gs pos="33000">
                <a:schemeClr val="accent5">
                  <a:lumMod val="75000"/>
                </a:schemeClr>
              </a:gs>
              <a:gs pos="50000">
                <a:schemeClr val="bg2">
                  <a:lumMod val="60000"/>
                  <a:lumOff val="40000"/>
                  <a:shade val="67500"/>
                  <a:satMod val="115000"/>
                </a:schemeClr>
              </a:gs>
              <a:gs pos="100000">
                <a:schemeClr val="bg2">
                  <a:lumMod val="60000"/>
                  <a:lumOff val="40000"/>
                  <a:shade val="100000"/>
                  <a:satMod val="115000"/>
                </a:schemeClr>
              </a:gs>
            </a:gsLst>
            <a:lin ang="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a:off x="8001024" y="5500702"/>
            <a:ext cx="571472" cy="928694"/>
          </a:xfrm>
          <a:prstGeom prst="rect">
            <a:avLst/>
          </a:prstGeom>
          <a:gradFill flip="none" rotWithShape="1">
            <a:gsLst>
              <a:gs pos="33000">
                <a:schemeClr val="accent5">
                  <a:lumMod val="75000"/>
                </a:schemeClr>
              </a:gs>
              <a:gs pos="50000">
                <a:schemeClr val="bg2">
                  <a:lumMod val="60000"/>
                  <a:lumOff val="40000"/>
                  <a:shade val="67500"/>
                  <a:satMod val="115000"/>
                </a:schemeClr>
              </a:gs>
              <a:gs pos="100000">
                <a:schemeClr val="bg2">
                  <a:lumMod val="60000"/>
                  <a:lumOff val="40000"/>
                  <a:shade val="100000"/>
                  <a:satMod val="115000"/>
                </a:schemeClr>
              </a:gs>
            </a:gsLst>
            <a:lin ang="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a:off x="571472" y="5429264"/>
            <a:ext cx="571472" cy="928694"/>
          </a:xfrm>
          <a:prstGeom prst="rect">
            <a:avLst/>
          </a:prstGeom>
          <a:gradFill flip="none" rotWithShape="1">
            <a:gsLst>
              <a:gs pos="33000">
                <a:schemeClr val="accent5">
                  <a:lumMod val="75000"/>
                </a:schemeClr>
              </a:gs>
              <a:gs pos="50000">
                <a:schemeClr val="bg2">
                  <a:lumMod val="60000"/>
                  <a:lumOff val="40000"/>
                  <a:shade val="67500"/>
                  <a:satMod val="115000"/>
                </a:schemeClr>
              </a:gs>
              <a:gs pos="100000">
                <a:schemeClr val="bg2">
                  <a:lumMod val="60000"/>
                  <a:lumOff val="40000"/>
                  <a:shade val="100000"/>
                  <a:satMod val="115000"/>
                </a:schemeClr>
              </a:gs>
            </a:gsLst>
            <a:lin ang="108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a:off x="1143008" y="1071570"/>
            <a:ext cx="571472" cy="928694"/>
          </a:xfrm>
          <a:prstGeom prst="rect">
            <a:avLst/>
          </a:prstGeom>
          <a:gradFill flip="none" rotWithShape="1">
            <a:gsLst>
              <a:gs pos="33000">
                <a:schemeClr val="accent5">
                  <a:lumMod val="75000"/>
                </a:schemeClr>
              </a:gs>
              <a:gs pos="50000">
                <a:schemeClr val="bg2">
                  <a:lumMod val="60000"/>
                  <a:lumOff val="40000"/>
                  <a:shade val="67500"/>
                  <a:satMod val="115000"/>
                </a:schemeClr>
              </a:gs>
              <a:gs pos="100000">
                <a:schemeClr val="bg2">
                  <a:lumMod val="60000"/>
                  <a:lumOff val="40000"/>
                  <a:shade val="100000"/>
                  <a:satMod val="115000"/>
                </a:schemeClr>
              </a:gs>
            </a:gsLst>
            <a:lin ang="108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a:off x="1714480" y="1571612"/>
            <a:ext cx="571472" cy="928694"/>
          </a:xfrm>
          <a:prstGeom prst="rect">
            <a:avLst/>
          </a:prstGeom>
          <a:gradFill flip="none" rotWithShape="1">
            <a:gsLst>
              <a:gs pos="33000">
                <a:schemeClr val="accent5">
                  <a:lumMod val="75000"/>
                </a:schemeClr>
              </a:gs>
              <a:gs pos="50000">
                <a:schemeClr val="bg2">
                  <a:lumMod val="60000"/>
                  <a:lumOff val="40000"/>
                  <a:shade val="67500"/>
                  <a:satMod val="115000"/>
                </a:schemeClr>
              </a:gs>
              <a:gs pos="100000">
                <a:schemeClr val="bg2">
                  <a:lumMod val="60000"/>
                  <a:lumOff val="40000"/>
                  <a:shade val="100000"/>
                  <a:satMod val="115000"/>
                </a:schemeClr>
              </a:gs>
            </a:gsLst>
            <a:lin ang="108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ectángulo"/>
          <p:cNvSpPr/>
          <p:nvPr/>
        </p:nvSpPr>
        <p:spPr>
          <a:xfrm>
            <a:off x="2214578" y="1928826"/>
            <a:ext cx="571472" cy="928694"/>
          </a:xfrm>
          <a:prstGeom prst="rect">
            <a:avLst/>
          </a:prstGeom>
          <a:gradFill flip="none" rotWithShape="1">
            <a:gsLst>
              <a:gs pos="33000">
                <a:schemeClr val="accent5">
                  <a:lumMod val="75000"/>
                </a:schemeClr>
              </a:gs>
              <a:gs pos="50000">
                <a:schemeClr val="bg2">
                  <a:lumMod val="60000"/>
                  <a:lumOff val="40000"/>
                  <a:shade val="67500"/>
                  <a:satMod val="115000"/>
                </a:schemeClr>
              </a:gs>
              <a:gs pos="100000">
                <a:schemeClr val="bg2">
                  <a:lumMod val="60000"/>
                  <a:lumOff val="40000"/>
                  <a:shade val="100000"/>
                  <a:satMod val="115000"/>
                </a:schemeClr>
              </a:gs>
            </a:gsLst>
            <a:lin ang="108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a:off x="2786050" y="2428868"/>
            <a:ext cx="571472" cy="928694"/>
          </a:xfrm>
          <a:prstGeom prst="rect">
            <a:avLst/>
          </a:prstGeom>
          <a:gradFill flip="none" rotWithShape="1">
            <a:gsLst>
              <a:gs pos="33000">
                <a:schemeClr val="accent5">
                  <a:lumMod val="75000"/>
                </a:schemeClr>
              </a:gs>
              <a:gs pos="50000">
                <a:schemeClr val="bg2">
                  <a:lumMod val="60000"/>
                  <a:lumOff val="40000"/>
                  <a:shade val="67500"/>
                  <a:satMod val="115000"/>
                </a:schemeClr>
              </a:gs>
              <a:gs pos="100000">
                <a:schemeClr val="bg2">
                  <a:lumMod val="60000"/>
                  <a:lumOff val="40000"/>
                  <a:shade val="100000"/>
                  <a:satMod val="115000"/>
                </a:schemeClr>
              </a:gs>
            </a:gsLst>
            <a:lin ang="108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ectángulo"/>
          <p:cNvSpPr/>
          <p:nvPr/>
        </p:nvSpPr>
        <p:spPr>
          <a:xfrm>
            <a:off x="7358082" y="857232"/>
            <a:ext cx="571472" cy="928694"/>
          </a:xfrm>
          <a:prstGeom prst="rect">
            <a:avLst/>
          </a:prstGeom>
          <a:gradFill flip="none" rotWithShape="1">
            <a:gsLst>
              <a:gs pos="33000">
                <a:schemeClr val="accent5">
                  <a:lumMod val="75000"/>
                </a:schemeClr>
              </a:gs>
              <a:gs pos="50000">
                <a:schemeClr val="bg2">
                  <a:lumMod val="60000"/>
                  <a:lumOff val="40000"/>
                  <a:shade val="67500"/>
                  <a:satMod val="115000"/>
                </a:schemeClr>
              </a:gs>
              <a:gs pos="100000">
                <a:schemeClr val="bg2">
                  <a:lumMod val="60000"/>
                  <a:lumOff val="40000"/>
                  <a:shade val="100000"/>
                  <a:satMod val="115000"/>
                </a:schemeClr>
              </a:gs>
            </a:gsLst>
            <a:lin ang="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ectángulo"/>
          <p:cNvSpPr/>
          <p:nvPr/>
        </p:nvSpPr>
        <p:spPr>
          <a:xfrm>
            <a:off x="6786578" y="1428736"/>
            <a:ext cx="571472" cy="928694"/>
          </a:xfrm>
          <a:prstGeom prst="rect">
            <a:avLst/>
          </a:prstGeom>
          <a:gradFill flip="none" rotWithShape="1">
            <a:gsLst>
              <a:gs pos="33000">
                <a:schemeClr val="accent5">
                  <a:lumMod val="75000"/>
                </a:schemeClr>
              </a:gs>
              <a:gs pos="50000">
                <a:schemeClr val="bg2">
                  <a:lumMod val="60000"/>
                  <a:lumOff val="40000"/>
                  <a:shade val="67500"/>
                  <a:satMod val="115000"/>
                </a:schemeClr>
              </a:gs>
              <a:gs pos="100000">
                <a:schemeClr val="bg2">
                  <a:lumMod val="60000"/>
                  <a:lumOff val="40000"/>
                  <a:shade val="100000"/>
                  <a:satMod val="115000"/>
                </a:schemeClr>
              </a:gs>
            </a:gsLst>
            <a:lin ang="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Rectángulo"/>
          <p:cNvSpPr/>
          <p:nvPr/>
        </p:nvSpPr>
        <p:spPr>
          <a:xfrm>
            <a:off x="6215074" y="1857364"/>
            <a:ext cx="571472" cy="928694"/>
          </a:xfrm>
          <a:prstGeom prst="rect">
            <a:avLst/>
          </a:prstGeom>
          <a:gradFill flip="none" rotWithShape="1">
            <a:gsLst>
              <a:gs pos="33000">
                <a:schemeClr val="accent5">
                  <a:lumMod val="75000"/>
                </a:schemeClr>
              </a:gs>
              <a:gs pos="50000">
                <a:schemeClr val="bg2">
                  <a:lumMod val="60000"/>
                  <a:lumOff val="40000"/>
                  <a:shade val="67500"/>
                  <a:satMod val="115000"/>
                </a:schemeClr>
              </a:gs>
              <a:gs pos="100000">
                <a:schemeClr val="bg2">
                  <a:lumMod val="60000"/>
                  <a:lumOff val="40000"/>
                  <a:shade val="100000"/>
                  <a:satMod val="115000"/>
                </a:schemeClr>
              </a:gs>
            </a:gsLst>
            <a:lin ang="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Rectángulo"/>
          <p:cNvSpPr/>
          <p:nvPr/>
        </p:nvSpPr>
        <p:spPr>
          <a:xfrm>
            <a:off x="5643570" y="2285992"/>
            <a:ext cx="571472" cy="928694"/>
          </a:xfrm>
          <a:prstGeom prst="rect">
            <a:avLst/>
          </a:prstGeom>
          <a:gradFill flip="none" rotWithShape="1">
            <a:gsLst>
              <a:gs pos="33000">
                <a:schemeClr val="accent5">
                  <a:lumMod val="75000"/>
                </a:schemeClr>
              </a:gs>
              <a:gs pos="50000">
                <a:schemeClr val="bg2">
                  <a:lumMod val="60000"/>
                  <a:lumOff val="40000"/>
                  <a:shade val="67500"/>
                  <a:satMod val="115000"/>
                </a:schemeClr>
              </a:gs>
              <a:gs pos="100000">
                <a:schemeClr val="bg2">
                  <a:lumMod val="60000"/>
                  <a:lumOff val="40000"/>
                  <a:shade val="100000"/>
                  <a:satMod val="115000"/>
                </a:schemeClr>
              </a:gs>
            </a:gsLst>
            <a:lin ang="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Rectángulo"/>
          <p:cNvSpPr/>
          <p:nvPr/>
        </p:nvSpPr>
        <p:spPr>
          <a:xfrm>
            <a:off x="1143008" y="5000612"/>
            <a:ext cx="571472" cy="928694"/>
          </a:xfrm>
          <a:prstGeom prst="rect">
            <a:avLst/>
          </a:prstGeom>
          <a:gradFill flip="none" rotWithShape="1">
            <a:gsLst>
              <a:gs pos="33000">
                <a:schemeClr val="accent5">
                  <a:lumMod val="75000"/>
                </a:schemeClr>
              </a:gs>
              <a:gs pos="50000">
                <a:schemeClr val="bg2">
                  <a:lumMod val="60000"/>
                  <a:lumOff val="40000"/>
                  <a:shade val="67500"/>
                  <a:satMod val="115000"/>
                </a:schemeClr>
              </a:gs>
              <a:gs pos="100000">
                <a:schemeClr val="bg2">
                  <a:lumMod val="60000"/>
                  <a:lumOff val="40000"/>
                  <a:shade val="100000"/>
                  <a:satMod val="115000"/>
                </a:schemeClr>
              </a:gs>
            </a:gsLst>
            <a:lin ang="108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Rectángulo"/>
          <p:cNvSpPr/>
          <p:nvPr/>
        </p:nvSpPr>
        <p:spPr>
          <a:xfrm>
            <a:off x="1714480" y="4500570"/>
            <a:ext cx="571472" cy="928694"/>
          </a:xfrm>
          <a:prstGeom prst="rect">
            <a:avLst/>
          </a:prstGeom>
          <a:gradFill flip="none" rotWithShape="1">
            <a:gsLst>
              <a:gs pos="33000">
                <a:schemeClr val="accent5">
                  <a:lumMod val="75000"/>
                </a:schemeClr>
              </a:gs>
              <a:gs pos="50000">
                <a:schemeClr val="bg2">
                  <a:lumMod val="60000"/>
                  <a:lumOff val="40000"/>
                  <a:shade val="67500"/>
                  <a:satMod val="115000"/>
                </a:schemeClr>
              </a:gs>
              <a:gs pos="100000">
                <a:schemeClr val="bg2">
                  <a:lumMod val="60000"/>
                  <a:lumOff val="40000"/>
                  <a:shade val="100000"/>
                  <a:satMod val="115000"/>
                </a:schemeClr>
              </a:gs>
            </a:gsLst>
            <a:lin ang="108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Rectángulo"/>
          <p:cNvSpPr/>
          <p:nvPr/>
        </p:nvSpPr>
        <p:spPr>
          <a:xfrm>
            <a:off x="2286016" y="4071918"/>
            <a:ext cx="571472" cy="928694"/>
          </a:xfrm>
          <a:prstGeom prst="rect">
            <a:avLst/>
          </a:prstGeom>
          <a:gradFill flip="none" rotWithShape="1">
            <a:gsLst>
              <a:gs pos="33000">
                <a:schemeClr val="accent5">
                  <a:lumMod val="75000"/>
                </a:schemeClr>
              </a:gs>
              <a:gs pos="50000">
                <a:schemeClr val="bg2">
                  <a:lumMod val="60000"/>
                  <a:lumOff val="40000"/>
                  <a:shade val="67500"/>
                  <a:satMod val="115000"/>
                </a:schemeClr>
              </a:gs>
              <a:gs pos="100000">
                <a:schemeClr val="bg2">
                  <a:lumMod val="60000"/>
                  <a:lumOff val="40000"/>
                  <a:shade val="100000"/>
                  <a:satMod val="115000"/>
                </a:schemeClr>
              </a:gs>
            </a:gsLst>
            <a:lin ang="108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Rectángulo"/>
          <p:cNvSpPr/>
          <p:nvPr/>
        </p:nvSpPr>
        <p:spPr>
          <a:xfrm>
            <a:off x="2857488" y="3571876"/>
            <a:ext cx="571472" cy="928694"/>
          </a:xfrm>
          <a:prstGeom prst="rect">
            <a:avLst/>
          </a:prstGeom>
          <a:gradFill flip="none" rotWithShape="1">
            <a:gsLst>
              <a:gs pos="33000">
                <a:schemeClr val="accent5">
                  <a:lumMod val="75000"/>
                </a:schemeClr>
              </a:gs>
              <a:gs pos="50000">
                <a:schemeClr val="bg2">
                  <a:lumMod val="60000"/>
                  <a:lumOff val="40000"/>
                  <a:shade val="67500"/>
                  <a:satMod val="115000"/>
                </a:schemeClr>
              </a:gs>
              <a:gs pos="100000">
                <a:schemeClr val="bg2">
                  <a:lumMod val="60000"/>
                  <a:lumOff val="40000"/>
                  <a:shade val="100000"/>
                  <a:satMod val="115000"/>
                </a:schemeClr>
              </a:gs>
            </a:gsLst>
            <a:lin ang="108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Rectángulo"/>
          <p:cNvSpPr/>
          <p:nvPr/>
        </p:nvSpPr>
        <p:spPr>
          <a:xfrm>
            <a:off x="7429520" y="5000612"/>
            <a:ext cx="571472" cy="928694"/>
          </a:xfrm>
          <a:prstGeom prst="rect">
            <a:avLst/>
          </a:prstGeom>
          <a:gradFill flip="none" rotWithShape="1">
            <a:gsLst>
              <a:gs pos="33000">
                <a:schemeClr val="accent5">
                  <a:lumMod val="75000"/>
                </a:schemeClr>
              </a:gs>
              <a:gs pos="50000">
                <a:schemeClr val="bg2">
                  <a:lumMod val="60000"/>
                  <a:lumOff val="40000"/>
                  <a:shade val="67500"/>
                  <a:satMod val="115000"/>
                </a:schemeClr>
              </a:gs>
              <a:gs pos="100000">
                <a:schemeClr val="bg2">
                  <a:lumMod val="60000"/>
                  <a:lumOff val="40000"/>
                  <a:shade val="100000"/>
                  <a:satMod val="115000"/>
                </a:schemeClr>
              </a:gs>
            </a:gsLst>
            <a:lin ang="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Rectángulo"/>
          <p:cNvSpPr/>
          <p:nvPr/>
        </p:nvSpPr>
        <p:spPr>
          <a:xfrm>
            <a:off x="6858016" y="4572008"/>
            <a:ext cx="571472" cy="928694"/>
          </a:xfrm>
          <a:prstGeom prst="rect">
            <a:avLst/>
          </a:prstGeom>
          <a:gradFill flip="none" rotWithShape="1">
            <a:gsLst>
              <a:gs pos="33000">
                <a:schemeClr val="accent5">
                  <a:lumMod val="75000"/>
                </a:schemeClr>
              </a:gs>
              <a:gs pos="50000">
                <a:schemeClr val="bg2">
                  <a:lumMod val="60000"/>
                  <a:lumOff val="40000"/>
                  <a:shade val="67500"/>
                  <a:satMod val="115000"/>
                </a:schemeClr>
              </a:gs>
              <a:gs pos="100000">
                <a:schemeClr val="bg2">
                  <a:lumMod val="60000"/>
                  <a:lumOff val="40000"/>
                  <a:shade val="100000"/>
                  <a:satMod val="115000"/>
                </a:schemeClr>
              </a:gs>
            </a:gsLst>
            <a:lin ang="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Rectángulo"/>
          <p:cNvSpPr/>
          <p:nvPr/>
        </p:nvSpPr>
        <p:spPr>
          <a:xfrm>
            <a:off x="6215074" y="4143380"/>
            <a:ext cx="571472" cy="928694"/>
          </a:xfrm>
          <a:prstGeom prst="rect">
            <a:avLst/>
          </a:prstGeom>
          <a:gradFill flip="none" rotWithShape="1">
            <a:gsLst>
              <a:gs pos="33000">
                <a:schemeClr val="accent5">
                  <a:lumMod val="75000"/>
                </a:schemeClr>
              </a:gs>
              <a:gs pos="50000">
                <a:schemeClr val="bg2">
                  <a:lumMod val="60000"/>
                  <a:lumOff val="40000"/>
                  <a:shade val="67500"/>
                  <a:satMod val="115000"/>
                </a:schemeClr>
              </a:gs>
              <a:gs pos="100000">
                <a:schemeClr val="bg2">
                  <a:lumMod val="60000"/>
                  <a:lumOff val="40000"/>
                  <a:shade val="100000"/>
                  <a:satMod val="115000"/>
                </a:schemeClr>
              </a:gs>
            </a:gsLst>
            <a:lin ang="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Rectángulo"/>
          <p:cNvSpPr/>
          <p:nvPr/>
        </p:nvSpPr>
        <p:spPr>
          <a:xfrm>
            <a:off x="5643570" y="3714776"/>
            <a:ext cx="571472" cy="928694"/>
          </a:xfrm>
          <a:prstGeom prst="rect">
            <a:avLst/>
          </a:prstGeom>
          <a:gradFill flip="none" rotWithShape="1">
            <a:gsLst>
              <a:gs pos="33000">
                <a:schemeClr val="accent5">
                  <a:lumMod val="75000"/>
                </a:schemeClr>
              </a:gs>
              <a:gs pos="50000">
                <a:schemeClr val="bg2">
                  <a:lumMod val="60000"/>
                  <a:lumOff val="40000"/>
                  <a:shade val="67500"/>
                  <a:satMod val="115000"/>
                </a:schemeClr>
              </a:gs>
              <a:gs pos="100000">
                <a:schemeClr val="bg2">
                  <a:lumMod val="60000"/>
                  <a:lumOff val="40000"/>
                  <a:shade val="100000"/>
                  <a:satMod val="115000"/>
                </a:schemeClr>
              </a:gs>
            </a:gsLst>
            <a:lin ang="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Rombo"/>
          <p:cNvSpPr/>
          <p:nvPr/>
        </p:nvSpPr>
        <p:spPr>
          <a:xfrm>
            <a:off x="3357554" y="2071678"/>
            <a:ext cx="2357454" cy="2786082"/>
          </a:xfrm>
          <a:prstGeom prst="diamond">
            <a:avLst/>
          </a:prstGeom>
          <a:blipFill>
            <a:blip r:embed="rId3">
              <a:lum contrast="20000"/>
            </a:blip>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30 Rectángulo"/>
          <p:cNvSpPr/>
          <p:nvPr/>
        </p:nvSpPr>
        <p:spPr>
          <a:xfrm>
            <a:off x="0" y="0"/>
            <a:ext cx="9358346" cy="7572404"/>
          </a:xfrm>
          <a:prstGeom prst="rect">
            <a:avLst/>
          </a:prstGeom>
          <a:gradFill flip="none" rotWithShape="1">
            <a:gsLst>
              <a:gs pos="0">
                <a:schemeClr val="tx2">
                  <a:lumMod val="50000"/>
                  <a:shade val="30000"/>
                  <a:satMod val="115000"/>
                </a:schemeClr>
              </a:gs>
              <a:gs pos="50000">
                <a:schemeClr val="tx2">
                  <a:lumMod val="50000"/>
                  <a:shade val="67500"/>
                  <a:satMod val="115000"/>
                </a:schemeClr>
              </a:gs>
              <a:gs pos="100000">
                <a:schemeClr val="tx2">
                  <a:lumMod val="50000"/>
                  <a:shade val="100000"/>
                  <a:satMod val="115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31"/>
                                        </p:tgtEl>
                                        <p:attrNameLst>
                                          <p:attrName>style.opacity</p:attrName>
                                        </p:attrNameLst>
                                      </p:cBhvr>
                                      <p:to>
                                        <p:strVal val="0"/>
                                      </p:to>
                                    </p:set>
                                    <p:animEffect filter="image" prLst="opacity: 0">
                                      <p:cBhvr rctx="IE">
                                        <p:cTn id="7" dur="indefinite"/>
                                        <p:tgtEl>
                                          <p:spTgt spid="31"/>
                                        </p:tgtEl>
                                      </p:cBhvr>
                                    </p:animEffect>
                                  </p:childTnLst>
                                </p:cTn>
                              </p:par>
                              <p:par>
                                <p:cTn id="8" presetID="2" presetClass="entr" presetSubtype="6"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additive="base">
                                        <p:cTn id="10" dur="3000" fill="hold"/>
                                        <p:tgtEl>
                                          <p:spTgt spid="6"/>
                                        </p:tgtEl>
                                        <p:attrNameLst>
                                          <p:attrName>ppt_x</p:attrName>
                                        </p:attrNameLst>
                                      </p:cBhvr>
                                      <p:tavLst>
                                        <p:tav tm="0">
                                          <p:val>
                                            <p:strVal val="1+#ppt_w/2"/>
                                          </p:val>
                                        </p:tav>
                                        <p:tav tm="100000">
                                          <p:val>
                                            <p:strVal val="#ppt_x"/>
                                          </p:val>
                                        </p:tav>
                                      </p:tavLst>
                                    </p:anim>
                                    <p:anim calcmode="lin" valueType="num">
                                      <p:cBhvr additive="base">
                                        <p:cTn id="11" dur="3000" fill="hold"/>
                                        <p:tgtEl>
                                          <p:spTgt spid="6"/>
                                        </p:tgtEl>
                                        <p:attrNameLst>
                                          <p:attrName>ppt_y</p:attrName>
                                        </p:attrNameLst>
                                      </p:cBhvr>
                                      <p:tavLst>
                                        <p:tav tm="0">
                                          <p:val>
                                            <p:strVal val="1+#ppt_h/2"/>
                                          </p:val>
                                        </p:tav>
                                        <p:tav tm="100000">
                                          <p:val>
                                            <p:strVal val="#ppt_y"/>
                                          </p:val>
                                        </p:tav>
                                      </p:tavLst>
                                    </p:anim>
                                  </p:childTnLst>
                                </p:cTn>
                              </p:par>
                              <p:par>
                                <p:cTn id="12" presetID="2" presetClass="entr" presetSubtype="6" fill="hold" grpId="0" nodeType="withEffect">
                                  <p:stCondLst>
                                    <p:cond delay="0"/>
                                  </p:stCondLst>
                                  <p:childTnLst>
                                    <p:set>
                                      <p:cBhvr>
                                        <p:cTn id="13" dur="1" fill="hold">
                                          <p:stCondLst>
                                            <p:cond delay="0"/>
                                          </p:stCondLst>
                                        </p:cTn>
                                        <p:tgtEl>
                                          <p:spTgt spid="10"/>
                                        </p:tgtEl>
                                        <p:attrNameLst>
                                          <p:attrName>style.visibility</p:attrName>
                                        </p:attrNameLst>
                                      </p:cBhvr>
                                      <p:to>
                                        <p:strVal val="visible"/>
                                      </p:to>
                                    </p:set>
                                    <p:anim calcmode="lin" valueType="num">
                                      <p:cBhvr additive="base">
                                        <p:cTn id="14" dur="3000" fill="hold"/>
                                        <p:tgtEl>
                                          <p:spTgt spid="10"/>
                                        </p:tgtEl>
                                        <p:attrNameLst>
                                          <p:attrName>ppt_x</p:attrName>
                                        </p:attrNameLst>
                                      </p:cBhvr>
                                      <p:tavLst>
                                        <p:tav tm="0">
                                          <p:val>
                                            <p:strVal val="1+#ppt_w/2"/>
                                          </p:val>
                                        </p:tav>
                                        <p:tav tm="100000">
                                          <p:val>
                                            <p:strVal val="#ppt_x"/>
                                          </p:val>
                                        </p:tav>
                                      </p:tavLst>
                                    </p:anim>
                                    <p:anim calcmode="lin" valueType="num">
                                      <p:cBhvr additive="base">
                                        <p:cTn id="15" dur="3000" fill="hold"/>
                                        <p:tgtEl>
                                          <p:spTgt spid="10"/>
                                        </p:tgtEl>
                                        <p:attrNameLst>
                                          <p:attrName>ppt_y</p:attrName>
                                        </p:attrNameLst>
                                      </p:cBhvr>
                                      <p:tavLst>
                                        <p:tav tm="0">
                                          <p:val>
                                            <p:strVal val="1+#ppt_h/2"/>
                                          </p:val>
                                        </p:tav>
                                        <p:tav tm="100000">
                                          <p:val>
                                            <p:strVal val="#ppt_y"/>
                                          </p:val>
                                        </p:tav>
                                      </p:tavLst>
                                    </p:anim>
                                  </p:childTnLst>
                                </p:cTn>
                              </p:par>
                              <p:par>
                                <p:cTn id="16" presetID="2" presetClass="entr" presetSubtype="6" fill="hold" grpId="0" nodeType="withEffect">
                                  <p:stCondLst>
                                    <p:cond delay="0"/>
                                  </p:stCondLst>
                                  <p:childTnLst>
                                    <p:set>
                                      <p:cBhvr>
                                        <p:cTn id="17" dur="1" fill="hold">
                                          <p:stCondLst>
                                            <p:cond delay="0"/>
                                          </p:stCondLst>
                                        </p:cTn>
                                        <p:tgtEl>
                                          <p:spTgt spid="14"/>
                                        </p:tgtEl>
                                        <p:attrNameLst>
                                          <p:attrName>style.visibility</p:attrName>
                                        </p:attrNameLst>
                                      </p:cBhvr>
                                      <p:to>
                                        <p:strVal val="visible"/>
                                      </p:to>
                                    </p:set>
                                    <p:anim calcmode="lin" valueType="num">
                                      <p:cBhvr additive="base">
                                        <p:cTn id="18" dur="3000" fill="hold"/>
                                        <p:tgtEl>
                                          <p:spTgt spid="14"/>
                                        </p:tgtEl>
                                        <p:attrNameLst>
                                          <p:attrName>ppt_x</p:attrName>
                                        </p:attrNameLst>
                                      </p:cBhvr>
                                      <p:tavLst>
                                        <p:tav tm="0">
                                          <p:val>
                                            <p:strVal val="1+#ppt_w/2"/>
                                          </p:val>
                                        </p:tav>
                                        <p:tav tm="100000">
                                          <p:val>
                                            <p:strVal val="#ppt_x"/>
                                          </p:val>
                                        </p:tav>
                                      </p:tavLst>
                                    </p:anim>
                                    <p:anim calcmode="lin" valueType="num">
                                      <p:cBhvr additive="base">
                                        <p:cTn id="19" dur="3000" fill="hold"/>
                                        <p:tgtEl>
                                          <p:spTgt spid="14"/>
                                        </p:tgtEl>
                                        <p:attrNameLst>
                                          <p:attrName>ppt_y</p:attrName>
                                        </p:attrNameLst>
                                      </p:cBhvr>
                                      <p:tavLst>
                                        <p:tav tm="0">
                                          <p:val>
                                            <p:strVal val="1+#ppt_h/2"/>
                                          </p:val>
                                        </p:tav>
                                        <p:tav tm="100000">
                                          <p:val>
                                            <p:strVal val="#ppt_y"/>
                                          </p:val>
                                        </p:tav>
                                      </p:tavLst>
                                    </p:anim>
                                  </p:childTnLst>
                                </p:cTn>
                              </p:par>
                              <p:par>
                                <p:cTn id="20" presetID="2" presetClass="entr" presetSubtype="6" fill="hold" grpId="0" nodeType="withEffect">
                                  <p:stCondLst>
                                    <p:cond delay="0"/>
                                  </p:stCondLst>
                                  <p:childTnLst>
                                    <p:set>
                                      <p:cBhvr>
                                        <p:cTn id="21" dur="1" fill="hold">
                                          <p:stCondLst>
                                            <p:cond delay="0"/>
                                          </p:stCondLst>
                                        </p:cTn>
                                        <p:tgtEl>
                                          <p:spTgt spid="15"/>
                                        </p:tgtEl>
                                        <p:attrNameLst>
                                          <p:attrName>style.visibility</p:attrName>
                                        </p:attrNameLst>
                                      </p:cBhvr>
                                      <p:to>
                                        <p:strVal val="visible"/>
                                      </p:to>
                                    </p:set>
                                    <p:anim calcmode="lin" valueType="num">
                                      <p:cBhvr additive="base">
                                        <p:cTn id="22" dur="3000" fill="hold"/>
                                        <p:tgtEl>
                                          <p:spTgt spid="15"/>
                                        </p:tgtEl>
                                        <p:attrNameLst>
                                          <p:attrName>ppt_x</p:attrName>
                                        </p:attrNameLst>
                                      </p:cBhvr>
                                      <p:tavLst>
                                        <p:tav tm="0">
                                          <p:val>
                                            <p:strVal val="1+#ppt_w/2"/>
                                          </p:val>
                                        </p:tav>
                                        <p:tav tm="100000">
                                          <p:val>
                                            <p:strVal val="#ppt_x"/>
                                          </p:val>
                                        </p:tav>
                                      </p:tavLst>
                                    </p:anim>
                                    <p:anim calcmode="lin" valueType="num">
                                      <p:cBhvr additive="base">
                                        <p:cTn id="23" dur="3000" fill="hold"/>
                                        <p:tgtEl>
                                          <p:spTgt spid="15"/>
                                        </p:tgtEl>
                                        <p:attrNameLst>
                                          <p:attrName>ppt_y</p:attrName>
                                        </p:attrNameLst>
                                      </p:cBhvr>
                                      <p:tavLst>
                                        <p:tav tm="0">
                                          <p:val>
                                            <p:strVal val="1+#ppt_h/2"/>
                                          </p:val>
                                        </p:tav>
                                        <p:tav tm="100000">
                                          <p:val>
                                            <p:strVal val="#ppt_y"/>
                                          </p:val>
                                        </p:tav>
                                      </p:tavLst>
                                    </p:anim>
                                  </p:childTnLst>
                                </p:cTn>
                              </p:par>
                              <p:par>
                                <p:cTn id="24" presetID="2" presetClass="entr" presetSubtype="6" fill="hold" grpId="0" nodeType="withEffect">
                                  <p:stCondLst>
                                    <p:cond delay="0"/>
                                  </p:stCondLst>
                                  <p:childTnLst>
                                    <p:set>
                                      <p:cBhvr>
                                        <p:cTn id="25" dur="1" fill="hold">
                                          <p:stCondLst>
                                            <p:cond delay="0"/>
                                          </p:stCondLst>
                                        </p:cTn>
                                        <p:tgtEl>
                                          <p:spTgt spid="16"/>
                                        </p:tgtEl>
                                        <p:attrNameLst>
                                          <p:attrName>style.visibility</p:attrName>
                                        </p:attrNameLst>
                                      </p:cBhvr>
                                      <p:to>
                                        <p:strVal val="visible"/>
                                      </p:to>
                                    </p:set>
                                    <p:anim calcmode="lin" valueType="num">
                                      <p:cBhvr additive="base">
                                        <p:cTn id="26" dur="3000" fill="hold"/>
                                        <p:tgtEl>
                                          <p:spTgt spid="16"/>
                                        </p:tgtEl>
                                        <p:attrNameLst>
                                          <p:attrName>ppt_x</p:attrName>
                                        </p:attrNameLst>
                                      </p:cBhvr>
                                      <p:tavLst>
                                        <p:tav tm="0">
                                          <p:val>
                                            <p:strVal val="1+#ppt_w/2"/>
                                          </p:val>
                                        </p:tav>
                                        <p:tav tm="100000">
                                          <p:val>
                                            <p:strVal val="#ppt_x"/>
                                          </p:val>
                                        </p:tav>
                                      </p:tavLst>
                                    </p:anim>
                                    <p:anim calcmode="lin" valueType="num">
                                      <p:cBhvr additive="base">
                                        <p:cTn id="27" dur="3000" fill="hold"/>
                                        <p:tgtEl>
                                          <p:spTgt spid="16"/>
                                        </p:tgtEl>
                                        <p:attrNameLst>
                                          <p:attrName>ppt_y</p:attrName>
                                        </p:attrNameLst>
                                      </p:cBhvr>
                                      <p:tavLst>
                                        <p:tav tm="0">
                                          <p:val>
                                            <p:strVal val="1+#ppt_h/2"/>
                                          </p:val>
                                        </p:tav>
                                        <p:tav tm="100000">
                                          <p:val>
                                            <p:strVal val="#ppt_y"/>
                                          </p:val>
                                        </p:tav>
                                      </p:tavLst>
                                    </p:anim>
                                  </p:childTnLst>
                                </p:cTn>
                              </p:par>
                              <p:par>
                                <p:cTn id="28" presetID="2" presetClass="entr" presetSubtype="6" fill="hold" grpId="0" nodeType="withEffect">
                                  <p:stCondLst>
                                    <p:cond delay="0"/>
                                  </p:stCondLst>
                                  <p:childTnLst>
                                    <p:set>
                                      <p:cBhvr>
                                        <p:cTn id="29" dur="1" fill="hold">
                                          <p:stCondLst>
                                            <p:cond delay="0"/>
                                          </p:stCondLst>
                                        </p:cTn>
                                        <p:tgtEl>
                                          <p:spTgt spid="17"/>
                                        </p:tgtEl>
                                        <p:attrNameLst>
                                          <p:attrName>style.visibility</p:attrName>
                                        </p:attrNameLst>
                                      </p:cBhvr>
                                      <p:to>
                                        <p:strVal val="visible"/>
                                      </p:to>
                                    </p:set>
                                    <p:anim calcmode="lin" valueType="num">
                                      <p:cBhvr additive="base">
                                        <p:cTn id="30" dur="3000" fill="hold"/>
                                        <p:tgtEl>
                                          <p:spTgt spid="17"/>
                                        </p:tgtEl>
                                        <p:attrNameLst>
                                          <p:attrName>ppt_x</p:attrName>
                                        </p:attrNameLst>
                                      </p:cBhvr>
                                      <p:tavLst>
                                        <p:tav tm="0">
                                          <p:val>
                                            <p:strVal val="1+#ppt_w/2"/>
                                          </p:val>
                                        </p:tav>
                                        <p:tav tm="100000">
                                          <p:val>
                                            <p:strVal val="#ppt_x"/>
                                          </p:val>
                                        </p:tav>
                                      </p:tavLst>
                                    </p:anim>
                                    <p:anim calcmode="lin" valueType="num">
                                      <p:cBhvr additive="base">
                                        <p:cTn id="31" dur="3000" fill="hold"/>
                                        <p:tgtEl>
                                          <p:spTgt spid="17"/>
                                        </p:tgtEl>
                                        <p:attrNameLst>
                                          <p:attrName>ppt_y</p:attrName>
                                        </p:attrNameLst>
                                      </p:cBhvr>
                                      <p:tavLst>
                                        <p:tav tm="0">
                                          <p:val>
                                            <p:strVal val="1+#ppt_h/2"/>
                                          </p:val>
                                        </p:tav>
                                        <p:tav tm="100000">
                                          <p:val>
                                            <p:strVal val="#ppt_y"/>
                                          </p:val>
                                        </p:tav>
                                      </p:tavLst>
                                    </p:anim>
                                  </p:childTnLst>
                                </p:cTn>
                              </p:par>
                              <p:par>
                                <p:cTn id="32" presetID="2" presetClass="entr" presetSubtype="12" fill="hold" grpId="0" nodeType="withEffect">
                                  <p:stCondLst>
                                    <p:cond delay="0"/>
                                  </p:stCondLst>
                                  <p:childTnLst>
                                    <p:set>
                                      <p:cBhvr>
                                        <p:cTn id="33" dur="1" fill="hold">
                                          <p:stCondLst>
                                            <p:cond delay="0"/>
                                          </p:stCondLst>
                                        </p:cTn>
                                        <p:tgtEl>
                                          <p:spTgt spid="9"/>
                                        </p:tgtEl>
                                        <p:attrNameLst>
                                          <p:attrName>style.visibility</p:attrName>
                                        </p:attrNameLst>
                                      </p:cBhvr>
                                      <p:to>
                                        <p:strVal val="visible"/>
                                      </p:to>
                                    </p:set>
                                    <p:anim calcmode="lin" valueType="num">
                                      <p:cBhvr additive="base">
                                        <p:cTn id="34" dur="3000" fill="hold"/>
                                        <p:tgtEl>
                                          <p:spTgt spid="9"/>
                                        </p:tgtEl>
                                        <p:attrNameLst>
                                          <p:attrName>ppt_x</p:attrName>
                                        </p:attrNameLst>
                                      </p:cBhvr>
                                      <p:tavLst>
                                        <p:tav tm="0">
                                          <p:val>
                                            <p:strVal val="0-#ppt_w/2"/>
                                          </p:val>
                                        </p:tav>
                                        <p:tav tm="100000">
                                          <p:val>
                                            <p:strVal val="#ppt_x"/>
                                          </p:val>
                                        </p:tav>
                                      </p:tavLst>
                                    </p:anim>
                                    <p:anim calcmode="lin" valueType="num">
                                      <p:cBhvr additive="base">
                                        <p:cTn id="35" dur="3000" fill="hold"/>
                                        <p:tgtEl>
                                          <p:spTgt spid="9"/>
                                        </p:tgtEl>
                                        <p:attrNameLst>
                                          <p:attrName>ppt_y</p:attrName>
                                        </p:attrNameLst>
                                      </p:cBhvr>
                                      <p:tavLst>
                                        <p:tav tm="0">
                                          <p:val>
                                            <p:strVal val="1+#ppt_h/2"/>
                                          </p:val>
                                        </p:tav>
                                        <p:tav tm="100000">
                                          <p:val>
                                            <p:strVal val="#ppt_y"/>
                                          </p:val>
                                        </p:tav>
                                      </p:tavLst>
                                    </p:anim>
                                  </p:childTnLst>
                                </p:cTn>
                              </p:par>
                              <p:par>
                                <p:cTn id="36" presetID="2" presetClass="entr" presetSubtype="12" fill="hold" grpId="0" nodeType="withEffect">
                                  <p:stCondLst>
                                    <p:cond delay="0"/>
                                  </p:stCondLst>
                                  <p:childTnLst>
                                    <p:set>
                                      <p:cBhvr>
                                        <p:cTn id="37" dur="1" fill="hold">
                                          <p:stCondLst>
                                            <p:cond delay="0"/>
                                          </p:stCondLst>
                                        </p:cTn>
                                        <p:tgtEl>
                                          <p:spTgt spid="11"/>
                                        </p:tgtEl>
                                        <p:attrNameLst>
                                          <p:attrName>style.visibility</p:attrName>
                                        </p:attrNameLst>
                                      </p:cBhvr>
                                      <p:to>
                                        <p:strVal val="visible"/>
                                      </p:to>
                                    </p:set>
                                    <p:anim calcmode="lin" valueType="num">
                                      <p:cBhvr additive="base">
                                        <p:cTn id="38" dur="3000" fill="hold"/>
                                        <p:tgtEl>
                                          <p:spTgt spid="11"/>
                                        </p:tgtEl>
                                        <p:attrNameLst>
                                          <p:attrName>ppt_x</p:attrName>
                                        </p:attrNameLst>
                                      </p:cBhvr>
                                      <p:tavLst>
                                        <p:tav tm="0">
                                          <p:val>
                                            <p:strVal val="0-#ppt_w/2"/>
                                          </p:val>
                                        </p:tav>
                                        <p:tav tm="100000">
                                          <p:val>
                                            <p:strVal val="#ppt_x"/>
                                          </p:val>
                                        </p:tav>
                                      </p:tavLst>
                                    </p:anim>
                                    <p:anim calcmode="lin" valueType="num">
                                      <p:cBhvr additive="base">
                                        <p:cTn id="39" dur="3000" fill="hold"/>
                                        <p:tgtEl>
                                          <p:spTgt spid="11"/>
                                        </p:tgtEl>
                                        <p:attrNameLst>
                                          <p:attrName>ppt_y</p:attrName>
                                        </p:attrNameLst>
                                      </p:cBhvr>
                                      <p:tavLst>
                                        <p:tav tm="0">
                                          <p:val>
                                            <p:strVal val="1+#ppt_h/2"/>
                                          </p:val>
                                        </p:tav>
                                        <p:tav tm="100000">
                                          <p:val>
                                            <p:strVal val="#ppt_y"/>
                                          </p:val>
                                        </p:tav>
                                      </p:tavLst>
                                    </p:anim>
                                  </p:childTnLst>
                                </p:cTn>
                              </p:par>
                              <p:par>
                                <p:cTn id="40" presetID="2" presetClass="entr" presetSubtype="12" fill="hold" grpId="0" nodeType="withEffect">
                                  <p:stCondLst>
                                    <p:cond delay="0"/>
                                  </p:stCondLst>
                                  <p:childTnLst>
                                    <p:set>
                                      <p:cBhvr>
                                        <p:cTn id="41" dur="1" fill="hold">
                                          <p:stCondLst>
                                            <p:cond delay="0"/>
                                          </p:stCondLst>
                                        </p:cTn>
                                        <p:tgtEl>
                                          <p:spTgt spid="18"/>
                                        </p:tgtEl>
                                        <p:attrNameLst>
                                          <p:attrName>style.visibility</p:attrName>
                                        </p:attrNameLst>
                                      </p:cBhvr>
                                      <p:to>
                                        <p:strVal val="visible"/>
                                      </p:to>
                                    </p:set>
                                    <p:anim calcmode="lin" valueType="num">
                                      <p:cBhvr additive="base">
                                        <p:cTn id="42" dur="3000" fill="hold"/>
                                        <p:tgtEl>
                                          <p:spTgt spid="18"/>
                                        </p:tgtEl>
                                        <p:attrNameLst>
                                          <p:attrName>ppt_x</p:attrName>
                                        </p:attrNameLst>
                                      </p:cBhvr>
                                      <p:tavLst>
                                        <p:tav tm="0">
                                          <p:val>
                                            <p:strVal val="0-#ppt_w/2"/>
                                          </p:val>
                                        </p:tav>
                                        <p:tav tm="100000">
                                          <p:val>
                                            <p:strVal val="#ppt_x"/>
                                          </p:val>
                                        </p:tav>
                                      </p:tavLst>
                                    </p:anim>
                                    <p:anim calcmode="lin" valueType="num">
                                      <p:cBhvr additive="base">
                                        <p:cTn id="43" dur="3000" fill="hold"/>
                                        <p:tgtEl>
                                          <p:spTgt spid="18"/>
                                        </p:tgtEl>
                                        <p:attrNameLst>
                                          <p:attrName>ppt_y</p:attrName>
                                        </p:attrNameLst>
                                      </p:cBhvr>
                                      <p:tavLst>
                                        <p:tav tm="0">
                                          <p:val>
                                            <p:strVal val="1+#ppt_h/2"/>
                                          </p:val>
                                        </p:tav>
                                        <p:tav tm="100000">
                                          <p:val>
                                            <p:strVal val="#ppt_y"/>
                                          </p:val>
                                        </p:tav>
                                      </p:tavLst>
                                    </p:anim>
                                  </p:childTnLst>
                                </p:cTn>
                              </p:par>
                              <p:par>
                                <p:cTn id="44" presetID="2" presetClass="entr" presetSubtype="12" fill="hold" grpId="0" nodeType="withEffect">
                                  <p:stCondLst>
                                    <p:cond delay="0"/>
                                  </p:stCondLst>
                                  <p:childTnLst>
                                    <p:set>
                                      <p:cBhvr>
                                        <p:cTn id="45" dur="1" fill="hold">
                                          <p:stCondLst>
                                            <p:cond delay="0"/>
                                          </p:stCondLst>
                                        </p:cTn>
                                        <p:tgtEl>
                                          <p:spTgt spid="19"/>
                                        </p:tgtEl>
                                        <p:attrNameLst>
                                          <p:attrName>style.visibility</p:attrName>
                                        </p:attrNameLst>
                                      </p:cBhvr>
                                      <p:to>
                                        <p:strVal val="visible"/>
                                      </p:to>
                                    </p:set>
                                    <p:anim calcmode="lin" valueType="num">
                                      <p:cBhvr additive="base">
                                        <p:cTn id="46" dur="3000" fill="hold"/>
                                        <p:tgtEl>
                                          <p:spTgt spid="19"/>
                                        </p:tgtEl>
                                        <p:attrNameLst>
                                          <p:attrName>ppt_x</p:attrName>
                                        </p:attrNameLst>
                                      </p:cBhvr>
                                      <p:tavLst>
                                        <p:tav tm="0">
                                          <p:val>
                                            <p:strVal val="0-#ppt_w/2"/>
                                          </p:val>
                                        </p:tav>
                                        <p:tav tm="100000">
                                          <p:val>
                                            <p:strVal val="#ppt_x"/>
                                          </p:val>
                                        </p:tav>
                                      </p:tavLst>
                                    </p:anim>
                                    <p:anim calcmode="lin" valueType="num">
                                      <p:cBhvr additive="base">
                                        <p:cTn id="47" dur="3000" fill="hold"/>
                                        <p:tgtEl>
                                          <p:spTgt spid="19"/>
                                        </p:tgtEl>
                                        <p:attrNameLst>
                                          <p:attrName>ppt_y</p:attrName>
                                        </p:attrNameLst>
                                      </p:cBhvr>
                                      <p:tavLst>
                                        <p:tav tm="0">
                                          <p:val>
                                            <p:strVal val="1+#ppt_h/2"/>
                                          </p:val>
                                        </p:tav>
                                        <p:tav tm="100000">
                                          <p:val>
                                            <p:strVal val="#ppt_y"/>
                                          </p:val>
                                        </p:tav>
                                      </p:tavLst>
                                    </p:anim>
                                  </p:childTnLst>
                                </p:cTn>
                              </p:par>
                              <p:par>
                                <p:cTn id="48" presetID="2" presetClass="entr" presetSubtype="12" fill="hold" grpId="0" nodeType="withEffect">
                                  <p:stCondLst>
                                    <p:cond delay="0"/>
                                  </p:stCondLst>
                                  <p:childTnLst>
                                    <p:set>
                                      <p:cBhvr>
                                        <p:cTn id="49" dur="1" fill="hold">
                                          <p:stCondLst>
                                            <p:cond delay="0"/>
                                          </p:stCondLst>
                                        </p:cTn>
                                        <p:tgtEl>
                                          <p:spTgt spid="20"/>
                                        </p:tgtEl>
                                        <p:attrNameLst>
                                          <p:attrName>style.visibility</p:attrName>
                                        </p:attrNameLst>
                                      </p:cBhvr>
                                      <p:to>
                                        <p:strVal val="visible"/>
                                      </p:to>
                                    </p:set>
                                    <p:anim calcmode="lin" valueType="num">
                                      <p:cBhvr additive="base">
                                        <p:cTn id="50" dur="3000" fill="hold"/>
                                        <p:tgtEl>
                                          <p:spTgt spid="20"/>
                                        </p:tgtEl>
                                        <p:attrNameLst>
                                          <p:attrName>ppt_x</p:attrName>
                                        </p:attrNameLst>
                                      </p:cBhvr>
                                      <p:tavLst>
                                        <p:tav tm="0">
                                          <p:val>
                                            <p:strVal val="0-#ppt_w/2"/>
                                          </p:val>
                                        </p:tav>
                                        <p:tav tm="100000">
                                          <p:val>
                                            <p:strVal val="#ppt_x"/>
                                          </p:val>
                                        </p:tav>
                                      </p:tavLst>
                                    </p:anim>
                                    <p:anim calcmode="lin" valueType="num">
                                      <p:cBhvr additive="base">
                                        <p:cTn id="51" dur="3000" fill="hold"/>
                                        <p:tgtEl>
                                          <p:spTgt spid="20"/>
                                        </p:tgtEl>
                                        <p:attrNameLst>
                                          <p:attrName>ppt_y</p:attrName>
                                        </p:attrNameLst>
                                      </p:cBhvr>
                                      <p:tavLst>
                                        <p:tav tm="0">
                                          <p:val>
                                            <p:strVal val="1+#ppt_h/2"/>
                                          </p:val>
                                        </p:tav>
                                        <p:tav tm="100000">
                                          <p:val>
                                            <p:strVal val="#ppt_y"/>
                                          </p:val>
                                        </p:tav>
                                      </p:tavLst>
                                    </p:anim>
                                  </p:childTnLst>
                                </p:cTn>
                              </p:par>
                              <p:par>
                                <p:cTn id="52" presetID="2" presetClass="entr" presetSubtype="12" fill="hold" grpId="0" nodeType="withEffect">
                                  <p:stCondLst>
                                    <p:cond delay="0"/>
                                  </p:stCondLst>
                                  <p:childTnLst>
                                    <p:set>
                                      <p:cBhvr>
                                        <p:cTn id="53" dur="1" fill="hold">
                                          <p:stCondLst>
                                            <p:cond delay="0"/>
                                          </p:stCondLst>
                                        </p:cTn>
                                        <p:tgtEl>
                                          <p:spTgt spid="21"/>
                                        </p:tgtEl>
                                        <p:attrNameLst>
                                          <p:attrName>style.visibility</p:attrName>
                                        </p:attrNameLst>
                                      </p:cBhvr>
                                      <p:to>
                                        <p:strVal val="visible"/>
                                      </p:to>
                                    </p:set>
                                    <p:anim calcmode="lin" valueType="num">
                                      <p:cBhvr additive="base">
                                        <p:cTn id="54" dur="3000" fill="hold"/>
                                        <p:tgtEl>
                                          <p:spTgt spid="21"/>
                                        </p:tgtEl>
                                        <p:attrNameLst>
                                          <p:attrName>ppt_x</p:attrName>
                                        </p:attrNameLst>
                                      </p:cBhvr>
                                      <p:tavLst>
                                        <p:tav tm="0">
                                          <p:val>
                                            <p:strVal val="0-#ppt_w/2"/>
                                          </p:val>
                                        </p:tav>
                                        <p:tav tm="100000">
                                          <p:val>
                                            <p:strVal val="#ppt_x"/>
                                          </p:val>
                                        </p:tav>
                                      </p:tavLst>
                                    </p:anim>
                                    <p:anim calcmode="lin" valueType="num">
                                      <p:cBhvr additive="base">
                                        <p:cTn id="55" dur="3000" fill="hold"/>
                                        <p:tgtEl>
                                          <p:spTgt spid="21"/>
                                        </p:tgtEl>
                                        <p:attrNameLst>
                                          <p:attrName>ppt_y</p:attrName>
                                        </p:attrNameLst>
                                      </p:cBhvr>
                                      <p:tavLst>
                                        <p:tav tm="0">
                                          <p:val>
                                            <p:strVal val="1+#ppt_h/2"/>
                                          </p:val>
                                        </p:tav>
                                        <p:tav tm="100000">
                                          <p:val>
                                            <p:strVal val="#ppt_y"/>
                                          </p:val>
                                        </p:tav>
                                      </p:tavLst>
                                    </p:anim>
                                  </p:childTnLst>
                                </p:cTn>
                              </p:par>
                              <p:par>
                                <p:cTn id="56" presetID="2" presetClass="entr" presetSubtype="9" fill="hold" grpId="0" nodeType="withEffect">
                                  <p:stCondLst>
                                    <p:cond delay="0"/>
                                  </p:stCondLst>
                                  <p:childTnLst>
                                    <p:set>
                                      <p:cBhvr>
                                        <p:cTn id="57" dur="1" fill="hold">
                                          <p:stCondLst>
                                            <p:cond delay="0"/>
                                          </p:stCondLst>
                                        </p:cTn>
                                        <p:tgtEl>
                                          <p:spTgt spid="7"/>
                                        </p:tgtEl>
                                        <p:attrNameLst>
                                          <p:attrName>style.visibility</p:attrName>
                                        </p:attrNameLst>
                                      </p:cBhvr>
                                      <p:to>
                                        <p:strVal val="visible"/>
                                      </p:to>
                                    </p:set>
                                    <p:anim calcmode="lin" valueType="num">
                                      <p:cBhvr additive="base">
                                        <p:cTn id="58" dur="3000" fill="hold"/>
                                        <p:tgtEl>
                                          <p:spTgt spid="7"/>
                                        </p:tgtEl>
                                        <p:attrNameLst>
                                          <p:attrName>ppt_x</p:attrName>
                                        </p:attrNameLst>
                                      </p:cBhvr>
                                      <p:tavLst>
                                        <p:tav tm="0">
                                          <p:val>
                                            <p:strVal val="0-#ppt_w/2"/>
                                          </p:val>
                                        </p:tav>
                                        <p:tav tm="100000">
                                          <p:val>
                                            <p:strVal val="#ppt_x"/>
                                          </p:val>
                                        </p:tav>
                                      </p:tavLst>
                                    </p:anim>
                                    <p:anim calcmode="lin" valueType="num">
                                      <p:cBhvr additive="base">
                                        <p:cTn id="59" dur="3000" fill="hold"/>
                                        <p:tgtEl>
                                          <p:spTgt spid="7"/>
                                        </p:tgtEl>
                                        <p:attrNameLst>
                                          <p:attrName>ppt_y</p:attrName>
                                        </p:attrNameLst>
                                      </p:cBhvr>
                                      <p:tavLst>
                                        <p:tav tm="0">
                                          <p:val>
                                            <p:strVal val="0-#ppt_h/2"/>
                                          </p:val>
                                        </p:tav>
                                        <p:tav tm="100000">
                                          <p:val>
                                            <p:strVal val="#ppt_y"/>
                                          </p:val>
                                        </p:tav>
                                      </p:tavLst>
                                    </p:anim>
                                  </p:childTnLst>
                                </p:cTn>
                              </p:par>
                              <p:par>
                                <p:cTn id="60" presetID="2" presetClass="entr" presetSubtype="9" fill="hold" grpId="0" nodeType="withEffect">
                                  <p:stCondLst>
                                    <p:cond delay="0"/>
                                  </p:stCondLst>
                                  <p:childTnLst>
                                    <p:set>
                                      <p:cBhvr>
                                        <p:cTn id="61" dur="1" fill="hold">
                                          <p:stCondLst>
                                            <p:cond delay="0"/>
                                          </p:stCondLst>
                                        </p:cTn>
                                        <p:tgtEl>
                                          <p:spTgt spid="12"/>
                                        </p:tgtEl>
                                        <p:attrNameLst>
                                          <p:attrName>style.visibility</p:attrName>
                                        </p:attrNameLst>
                                      </p:cBhvr>
                                      <p:to>
                                        <p:strVal val="visible"/>
                                      </p:to>
                                    </p:set>
                                    <p:anim calcmode="lin" valueType="num">
                                      <p:cBhvr additive="base">
                                        <p:cTn id="62" dur="3000" fill="hold"/>
                                        <p:tgtEl>
                                          <p:spTgt spid="12"/>
                                        </p:tgtEl>
                                        <p:attrNameLst>
                                          <p:attrName>ppt_x</p:attrName>
                                        </p:attrNameLst>
                                      </p:cBhvr>
                                      <p:tavLst>
                                        <p:tav tm="0">
                                          <p:val>
                                            <p:strVal val="0-#ppt_w/2"/>
                                          </p:val>
                                        </p:tav>
                                        <p:tav tm="100000">
                                          <p:val>
                                            <p:strVal val="#ppt_x"/>
                                          </p:val>
                                        </p:tav>
                                      </p:tavLst>
                                    </p:anim>
                                    <p:anim calcmode="lin" valueType="num">
                                      <p:cBhvr additive="base">
                                        <p:cTn id="63" dur="3000" fill="hold"/>
                                        <p:tgtEl>
                                          <p:spTgt spid="12"/>
                                        </p:tgtEl>
                                        <p:attrNameLst>
                                          <p:attrName>ppt_y</p:attrName>
                                        </p:attrNameLst>
                                      </p:cBhvr>
                                      <p:tavLst>
                                        <p:tav tm="0">
                                          <p:val>
                                            <p:strVal val="0-#ppt_h/2"/>
                                          </p:val>
                                        </p:tav>
                                        <p:tav tm="100000">
                                          <p:val>
                                            <p:strVal val="#ppt_y"/>
                                          </p:val>
                                        </p:tav>
                                      </p:tavLst>
                                    </p:anim>
                                  </p:childTnLst>
                                </p:cTn>
                              </p:par>
                              <p:par>
                                <p:cTn id="64" presetID="2" presetClass="entr" presetSubtype="9" fill="hold" grpId="0" nodeType="withEffect">
                                  <p:stCondLst>
                                    <p:cond delay="0"/>
                                  </p:stCondLst>
                                  <p:childTnLst>
                                    <p:set>
                                      <p:cBhvr>
                                        <p:cTn id="65" dur="1" fill="hold">
                                          <p:stCondLst>
                                            <p:cond delay="0"/>
                                          </p:stCondLst>
                                        </p:cTn>
                                        <p:tgtEl>
                                          <p:spTgt spid="26"/>
                                        </p:tgtEl>
                                        <p:attrNameLst>
                                          <p:attrName>style.visibility</p:attrName>
                                        </p:attrNameLst>
                                      </p:cBhvr>
                                      <p:to>
                                        <p:strVal val="visible"/>
                                      </p:to>
                                    </p:set>
                                    <p:anim calcmode="lin" valueType="num">
                                      <p:cBhvr additive="base">
                                        <p:cTn id="66" dur="3000" fill="hold"/>
                                        <p:tgtEl>
                                          <p:spTgt spid="26"/>
                                        </p:tgtEl>
                                        <p:attrNameLst>
                                          <p:attrName>ppt_x</p:attrName>
                                        </p:attrNameLst>
                                      </p:cBhvr>
                                      <p:tavLst>
                                        <p:tav tm="0">
                                          <p:val>
                                            <p:strVal val="0-#ppt_w/2"/>
                                          </p:val>
                                        </p:tav>
                                        <p:tav tm="100000">
                                          <p:val>
                                            <p:strVal val="#ppt_x"/>
                                          </p:val>
                                        </p:tav>
                                      </p:tavLst>
                                    </p:anim>
                                    <p:anim calcmode="lin" valueType="num">
                                      <p:cBhvr additive="base">
                                        <p:cTn id="67" dur="3000" fill="hold"/>
                                        <p:tgtEl>
                                          <p:spTgt spid="26"/>
                                        </p:tgtEl>
                                        <p:attrNameLst>
                                          <p:attrName>ppt_y</p:attrName>
                                        </p:attrNameLst>
                                      </p:cBhvr>
                                      <p:tavLst>
                                        <p:tav tm="0">
                                          <p:val>
                                            <p:strVal val="0-#ppt_h/2"/>
                                          </p:val>
                                        </p:tav>
                                        <p:tav tm="100000">
                                          <p:val>
                                            <p:strVal val="#ppt_y"/>
                                          </p:val>
                                        </p:tav>
                                      </p:tavLst>
                                    </p:anim>
                                  </p:childTnLst>
                                </p:cTn>
                              </p:par>
                              <p:par>
                                <p:cTn id="68" presetID="2" presetClass="entr" presetSubtype="9" fill="hold" grpId="0" nodeType="withEffect">
                                  <p:stCondLst>
                                    <p:cond delay="0"/>
                                  </p:stCondLst>
                                  <p:childTnLst>
                                    <p:set>
                                      <p:cBhvr>
                                        <p:cTn id="69" dur="1" fill="hold">
                                          <p:stCondLst>
                                            <p:cond delay="0"/>
                                          </p:stCondLst>
                                        </p:cTn>
                                        <p:tgtEl>
                                          <p:spTgt spid="27"/>
                                        </p:tgtEl>
                                        <p:attrNameLst>
                                          <p:attrName>style.visibility</p:attrName>
                                        </p:attrNameLst>
                                      </p:cBhvr>
                                      <p:to>
                                        <p:strVal val="visible"/>
                                      </p:to>
                                    </p:set>
                                    <p:anim calcmode="lin" valueType="num">
                                      <p:cBhvr additive="base">
                                        <p:cTn id="70" dur="3000" fill="hold"/>
                                        <p:tgtEl>
                                          <p:spTgt spid="27"/>
                                        </p:tgtEl>
                                        <p:attrNameLst>
                                          <p:attrName>ppt_x</p:attrName>
                                        </p:attrNameLst>
                                      </p:cBhvr>
                                      <p:tavLst>
                                        <p:tav tm="0">
                                          <p:val>
                                            <p:strVal val="0-#ppt_w/2"/>
                                          </p:val>
                                        </p:tav>
                                        <p:tav tm="100000">
                                          <p:val>
                                            <p:strVal val="#ppt_x"/>
                                          </p:val>
                                        </p:tav>
                                      </p:tavLst>
                                    </p:anim>
                                    <p:anim calcmode="lin" valueType="num">
                                      <p:cBhvr additive="base">
                                        <p:cTn id="71" dur="3000" fill="hold"/>
                                        <p:tgtEl>
                                          <p:spTgt spid="27"/>
                                        </p:tgtEl>
                                        <p:attrNameLst>
                                          <p:attrName>ppt_y</p:attrName>
                                        </p:attrNameLst>
                                      </p:cBhvr>
                                      <p:tavLst>
                                        <p:tav tm="0">
                                          <p:val>
                                            <p:strVal val="0-#ppt_h/2"/>
                                          </p:val>
                                        </p:tav>
                                        <p:tav tm="100000">
                                          <p:val>
                                            <p:strVal val="#ppt_y"/>
                                          </p:val>
                                        </p:tav>
                                      </p:tavLst>
                                    </p:anim>
                                  </p:childTnLst>
                                </p:cTn>
                              </p:par>
                              <p:par>
                                <p:cTn id="72" presetID="2" presetClass="entr" presetSubtype="9" fill="hold" grpId="0" nodeType="withEffect">
                                  <p:stCondLst>
                                    <p:cond delay="0"/>
                                  </p:stCondLst>
                                  <p:childTnLst>
                                    <p:set>
                                      <p:cBhvr>
                                        <p:cTn id="73" dur="1" fill="hold">
                                          <p:stCondLst>
                                            <p:cond delay="0"/>
                                          </p:stCondLst>
                                        </p:cTn>
                                        <p:tgtEl>
                                          <p:spTgt spid="28"/>
                                        </p:tgtEl>
                                        <p:attrNameLst>
                                          <p:attrName>style.visibility</p:attrName>
                                        </p:attrNameLst>
                                      </p:cBhvr>
                                      <p:to>
                                        <p:strVal val="visible"/>
                                      </p:to>
                                    </p:set>
                                    <p:anim calcmode="lin" valueType="num">
                                      <p:cBhvr additive="base">
                                        <p:cTn id="74" dur="3000" fill="hold"/>
                                        <p:tgtEl>
                                          <p:spTgt spid="28"/>
                                        </p:tgtEl>
                                        <p:attrNameLst>
                                          <p:attrName>ppt_x</p:attrName>
                                        </p:attrNameLst>
                                      </p:cBhvr>
                                      <p:tavLst>
                                        <p:tav tm="0">
                                          <p:val>
                                            <p:strVal val="0-#ppt_w/2"/>
                                          </p:val>
                                        </p:tav>
                                        <p:tav tm="100000">
                                          <p:val>
                                            <p:strVal val="#ppt_x"/>
                                          </p:val>
                                        </p:tav>
                                      </p:tavLst>
                                    </p:anim>
                                    <p:anim calcmode="lin" valueType="num">
                                      <p:cBhvr additive="base">
                                        <p:cTn id="75" dur="3000" fill="hold"/>
                                        <p:tgtEl>
                                          <p:spTgt spid="28"/>
                                        </p:tgtEl>
                                        <p:attrNameLst>
                                          <p:attrName>ppt_y</p:attrName>
                                        </p:attrNameLst>
                                      </p:cBhvr>
                                      <p:tavLst>
                                        <p:tav tm="0">
                                          <p:val>
                                            <p:strVal val="0-#ppt_h/2"/>
                                          </p:val>
                                        </p:tav>
                                        <p:tav tm="100000">
                                          <p:val>
                                            <p:strVal val="#ppt_y"/>
                                          </p:val>
                                        </p:tav>
                                      </p:tavLst>
                                    </p:anim>
                                  </p:childTnLst>
                                </p:cTn>
                              </p:par>
                              <p:par>
                                <p:cTn id="76" presetID="2" presetClass="entr" presetSubtype="9" fill="hold" grpId="0" nodeType="withEffect">
                                  <p:stCondLst>
                                    <p:cond delay="0"/>
                                  </p:stCondLst>
                                  <p:childTnLst>
                                    <p:set>
                                      <p:cBhvr>
                                        <p:cTn id="77" dur="1" fill="hold">
                                          <p:stCondLst>
                                            <p:cond delay="0"/>
                                          </p:stCondLst>
                                        </p:cTn>
                                        <p:tgtEl>
                                          <p:spTgt spid="29"/>
                                        </p:tgtEl>
                                        <p:attrNameLst>
                                          <p:attrName>style.visibility</p:attrName>
                                        </p:attrNameLst>
                                      </p:cBhvr>
                                      <p:to>
                                        <p:strVal val="visible"/>
                                      </p:to>
                                    </p:set>
                                    <p:anim calcmode="lin" valueType="num">
                                      <p:cBhvr additive="base">
                                        <p:cTn id="78" dur="3000" fill="hold"/>
                                        <p:tgtEl>
                                          <p:spTgt spid="29"/>
                                        </p:tgtEl>
                                        <p:attrNameLst>
                                          <p:attrName>ppt_x</p:attrName>
                                        </p:attrNameLst>
                                      </p:cBhvr>
                                      <p:tavLst>
                                        <p:tav tm="0">
                                          <p:val>
                                            <p:strVal val="0-#ppt_w/2"/>
                                          </p:val>
                                        </p:tav>
                                        <p:tav tm="100000">
                                          <p:val>
                                            <p:strVal val="#ppt_x"/>
                                          </p:val>
                                        </p:tav>
                                      </p:tavLst>
                                    </p:anim>
                                    <p:anim calcmode="lin" valueType="num">
                                      <p:cBhvr additive="base">
                                        <p:cTn id="79" dur="3000" fill="hold"/>
                                        <p:tgtEl>
                                          <p:spTgt spid="29"/>
                                        </p:tgtEl>
                                        <p:attrNameLst>
                                          <p:attrName>ppt_y</p:attrName>
                                        </p:attrNameLst>
                                      </p:cBhvr>
                                      <p:tavLst>
                                        <p:tav tm="0">
                                          <p:val>
                                            <p:strVal val="0-#ppt_h/2"/>
                                          </p:val>
                                        </p:tav>
                                        <p:tav tm="100000">
                                          <p:val>
                                            <p:strVal val="#ppt_y"/>
                                          </p:val>
                                        </p:tav>
                                      </p:tavLst>
                                    </p:anim>
                                  </p:childTnLst>
                                </p:cTn>
                              </p:par>
                              <p:par>
                                <p:cTn id="80" presetID="2" presetClass="entr" presetSubtype="3" fill="hold" grpId="0" nodeType="withEffect">
                                  <p:stCondLst>
                                    <p:cond delay="0"/>
                                  </p:stCondLst>
                                  <p:childTnLst>
                                    <p:set>
                                      <p:cBhvr>
                                        <p:cTn id="81" dur="1" fill="hold">
                                          <p:stCondLst>
                                            <p:cond delay="0"/>
                                          </p:stCondLst>
                                        </p:cTn>
                                        <p:tgtEl>
                                          <p:spTgt spid="8"/>
                                        </p:tgtEl>
                                        <p:attrNameLst>
                                          <p:attrName>style.visibility</p:attrName>
                                        </p:attrNameLst>
                                      </p:cBhvr>
                                      <p:to>
                                        <p:strVal val="visible"/>
                                      </p:to>
                                    </p:set>
                                    <p:anim calcmode="lin" valueType="num">
                                      <p:cBhvr additive="base">
                                        <p:cTn id="82" dur="3000" fill="hold"/>
                                        <p:tgtEl>
                                          <p:spTgt spid="8"/>
                                        </p:tgtEl>
                                        <p:attrNameLst>
                                          <p:attrName>ppt_x</p:attrName>
                                        </p:attrNameLst>
                                      </p:cBhvr>
                                      <p:tavLst>
                                        <p:tav tm="0">
                                          <p:val>
                                            <p:strVal val="1+#ppt_w/2"/>
                                          </p:val>
                                        </p:tav>
                                        <p:tav tm="100000">
                                          <p:val>
                                            <p:strVal val="#ppt_x"/>
                                          </p:val>
                                        </p:tav>
                                      </p:tavLst>
                                    </p:anim>
                                    <p:anim calcmode="lin" valueType="num">
                                      <p:cBhvr additive="base">
                                        <p:cTn id="83" dur="3000" fill="hold"/>
                                        <p:tgtEl>
                                          <p:spTgt spid="8"/>
                                        </p:tgtEl>
                                        <p:attrNameLst>
                                          <p:attrName>ppt_y</p:attrName>
                                        </p:attrNameLst>
                                      </p:cBhvr>
                                      <p:tavLst>
                                        <p:tav tm="0">
                                          <p:val>
                                            <p:strVal val="0-#ppt_h/2"/>
                                          </p:val>
                                        </p:tav>
                                        <p:tav tm="100000">
                                          <p:val>
                                            <p:strVal val="#ppt_y"/>
                                          </p:val>
                                        </p:tav>
                                      </p:tavLst>
                                    </p:anim>
                                  </p:childTnLst>
                                </p:cTn>
                              </p:par>
                              <p:par>
                                <p:cTn id="84" presetID="2" presetClass="entr" presetSubtype="3" fill="hold" grpId="0" nodeType="withEffect">
                                  <p:stCondLst>
                                    <p:cond delay="0"/>
                                  </p:stCondLst>
                                  <p:childTnLst>
                                    <p:set>
                                      <p:cBhvr>
                                        <p:cTn id="85" dur="1" fill="hold">
                                          <p:stCondLst>
                                            <p:cond delay="0"/>
                                          </p:stCondLst>
                                        </p:cTn>
                                        <p:tgtEl>
                                          <p:spTgt spid="13"/>
                                        </p:tgtEl>
                                        <p:attrNameLst>
                                          <p:attrName>style.visibility</p:attrName>
                                        </p:attrNameLst>
                                      </p:cBhvr>
                                      <p:to>
                                        <p:strVal val="visible"/>
                                      </p:to>
                                    </p:set>
                                    <p:anim calcmode="lin" valueType="num">
                                      <p:cBhvr additive="base">
                                        <p:cTn id="86" dur="3000" fill="hold"/>
                                        <p:tgtEl>
                                          <p:spTgt spid="13"/>
                                        </p:tgtEl>
                                        <p:attrNameLst>
                                          <p:attrName>ppt_x</p:attrName>
                                        </p:attrNameLst>
                                      </p:cBhvr>
                                      <p:tavLst>
                                        <p:tav tm="0">
                                          <p:val>
                                            <p:strVal val="1+#ppt_w/2"/>
                                          </p:val>
                                        </p:tav>
                                        <p:tav tm="100000">
                                          <p:val>
                                            <p:strVal val="#ppt_x"/>
                                          </p:val>
                                        </p:tav>
                                      </p:tavLst>
                                    </p:anim>
                                    <p:anim calcmode="lin" valueType="num">
                                      <p:cBhvr additive="base">
                                        <p:cTn id="87" dur="3000" fill="hold"/>
                                        <p:tgtEl>
                                          <p:spTgt spid="13"/>
                                        </p:tgtEl>
                                        <p:attrNameLst>
                                          <p:attrName>ppt_y</p:attrName>
                                        </p:attrNameLst>
                                      </p:cBhvr>
                                      <p:tavLst>
                                        <p:tav tm="0">
                                          <p:val>
                                            <p:strVal val="0-#ppt_h/2"/>
                                          </p:val>
                                        </p:tav>
                                        <p:tav tm="100000">
                                          <p:val>
                                            <p:strVal val="#ppt_y"/>
                                          </p:val>
                                        </p:tav>
                                      </p:tavLst>
                                    </p:anim>
                                  </p:childTnLst>
                                </p:cTn>
                              </p:par>
                              <p:par>
                                <p:cTn id="88" presetID="2" presetClass="entr" presetSubtype="3" fill="hold" grpId="0" nodeType="withEffect">
                                  <p:stCondLst>
                                    <p:cond delay="0"/>
                                  </p:stCondLst>
                                  <p:childTnLst>
                                    <p:set>
                                      <p:cBhvr>
                                        <p:cTn id="89" dur="1" fill="hold">
                                          <p:stCondLst>
                                            <p:cond delay="0"/>
                                          </p:stCondLst>
                                        </p:cTn>
                                        <p:tgtEl>
                                          <p:spTgt spid="22"/>
                                        </p:tgtEl>
                                        <p:attrNameLst>
                                          <p:attrName>style.visibility</p:attrName>
                                        </p:attrNameLst>
                                      </p:cBhvr>
                                      <p:to>
                                        <p:strVal val="visible"/>
                                      </p:to>
                                    </p:set>
                                    <p:anim calcmode="lin" valueType="num">
                                      <p:cBhvr additive="base">
                                        <p:cTn id="90" dur="3000" fill="hold"/>
                                        <p:tgtEl>
                                          <p:spTgt spid="22"/>
                                        </p:tgtEl>
                                        <p:attrNameLst>
                                          <p:attrName>ppt_x</p:attrName>
                                        </p:attrNameLst>
                                      </p:cBhvr>
                                      <p:tavLst>
                                        <p:tav tm="0">
                                          <p:val>
                                            <p:strVal val="1+#ppt_w/2"/>
                                          </p:val>
                                        </p:tav>
                                        <p:tav tm="100000">
                                          <p:val>
                                            <p:strVal val="#ppt_x"/>
                                          </p:val>
                                        </p:tav>
                                      </p:tavLst>
                                    </p:anim>
                                    <p:anim calcmode="lin" valueType="num">
                                      <p:cBhvr additive="base">
                                        <p:cTn id="91" dur="3000" fill="hold"/>
                                        <p:tgtEl>
                                          <p:spTgt spid="22"/>
                                        </p:tgtEl>
                                        <p:attrNameLst>
                                          <p:attrName>ppt_y</p:attrName>
                                        </p:attrNameLst>
                                      </p:cBhvr>
                                      <p:tavLst>
                                        <p:tav tm="0">
                                          <p:val>
                                            <p:strVal val="0-#ppt_h/2"/>
                                          </p:val>
                                        </p:tav>
                                        <p:tav tm="100000">
                                          <p:val>
                                            <p:strVal val="#ppt_y"/>
                                          </p:val>
                                        </p:tav>
                                      </p:tavLst>
                                    </p:anim>
                                  </p:childTnLst>
                                </p:cTn>
                              </p:par>
                              <p:par>
                                <p:cTn id="92" presetID="2" presetClass="entr" presetSubtype="3" fill="hold" grpId="0" nodeType="withEffect">
                                  <p:stCondLst>
                                    <p:cond delay="0"/>
                                  </p:stCondLst>
                                  <p:childTnLst>
                                    <p:set>
                                      <p:cBhvr>
                                        <p:cTn id="93" dur="1" fill="hold">
                                          <p:stCondLst>
                                            <p:cond delay="0"/>
                                          </p:stCondLst>
                                        </p:cTn>
                                        <p:tgtEl>
                                          <p:spTgt spid="23"/>
                                        </p:tgtEl>
                                        <p:attrNameLst>
                                          <p:attrName>style.visibility</p:attrName>
                                        </p:attrNameLst>
                                      </p:cBhvr>
                                      <p:to>
                                        <p:strVal val="visible"/>
                                      </p:to>
                                    </p:set>
                                    <p:anim calcmode="lin" valueType="num">
                                      <p:cBhvr additive="base">
                                        <p:cTn id="94" dur="3000" fill="hold"/>
                                        <p:tgtEl>
                                          <p:spTgt spid="23"/>
                                        </p:tgtEl>
                                        <p:attrNameLst>
                                          <p:attrName>ppt_x</p:attrName>
                                        </p:attrNameLst>
                                      </p:cBhvr>
                                      <p:tavLst>
                                        <p:tav tm="0">
                                          <p:val>
                                            <p:strVal val="1+#ppt_w/2"/>
                                          </p:val>
                                        </p:tav>
                                        <p:tav tm="100000">
                                          <p:val>
                                            <p:strVal val="#ppt_x"/>
                                          </p:val>
                                        </p:tav>
                                      </p:tavLst>
                                    </p:anim>
                                    <p:anim calcmode="lin" valueType="num">
                                      <p:cBhvr additive="base">
                                        <p:cTn id="95" dur="3000" fill="hold"/>
                                        <p:tgtEl>
                                          <p:spTgt spid="23"/>
                                        </p:tgtEl>
                                        <p:attrNameLst>
                                          <p:attrName>ppt_y</p:attrName>
                                        </p:attrNameLst>
                                      </p:cBhvr>
                                      <p:tavLst>
                                        <p:tav tm="0">
                                          <p:val>
                                            <p:strVal val="0-#ppt_h/2"/>
                                          </p:val>
                                        </p:tav>
                                        <p:tav tm="100000">
                                          <p:val>
                                            <p:strVal val="#ppt_y"/>
                                          </p:val>
                                        </p:tav>
                                      </p:tavLst>
                                    </p:anim>
                                  </p:childTnLst>
                                </p:cTn>
                              </p:par>
                              <p:par>
                                <p:cTn id="96" presetID="2" presetClass="entr" presetSubtype="3" fill="hold" grpId="0" nodeType="withEffect">
                                  <p:stCondLst>
                                    <p:cond delay="0"/>
                                  </p:stCondLst>
                                  <p:childTnLst>
                                    <p:set>
                                      <p:cBhvr>
                                        <p:cTn id="97" dur="1" fill="hold">
                                          <p:stCondLst>
                                            <p:cond delay="0"/>
                                          </p:stCondLst>
                                        </p:cTn>
                                        <p:tgtEl>
                                          <p:spTgt spid="24"/>
                                        </p:tgtEl>
                                        <p:attrNameLst>
                                          <p:attrName>style.visibility</p:attrName>
                                        </p:attrNameLst>
                                      </p:cBhvr>
                                      <p:to>
                                        <p:strVal val="visible"/>
                                      </p:to>
                                    </p:set>
                                    <p:anim calcmode="lin" valueType="num">
                                      <p:cBhvr additive="base">
                                        <p:cTn id="98" dur="3000" fill="hold"/>
                                        <p:tgtEl>
                                          <p:spTgt spid="24"/>
                                        </p:tgtEl>
                                        <p:attrNameLst>
                                          <p:attrName>ppt_x</p:attrName>
                                        </p:attrNameLst>
                                      </p:cBhvr>
                                      <p:tavLst>
                                        <p:tav tm="0">
                                          <p:val>
                                            <p:strVal val="1+#ppt_w/2"/>
                                          </p:val>
                                        </p:tav>
                                        <p:tav tm="100000">
                                          <p:val>
                                            <p:strVal val="#ppt_x"/>
                                          </p:val>
                                        </p:tav>
                                      </p:tavLst>
                                    </p:anim>
                                    <p:anim calcmode="lin" valueType="num">
                                      <p:cBhvr additive="base">
                                        <p:cTn id="99" dur="3000" fill="hold"/>
                                        <p:tgtEl>
                                          <p:spTgt spid="24"/>
                                        </p:tgtEl>
                                        <p:attrNameLst>
                                          <p:attrName>ppt_y</p:attrName>
                                        </p:attrNameLst>
                                      </p:cBhvr>
                                      <p:tavLst>
                                        <p:tav tm="0">
                                          <p:val>
                                            <p:strVal val="0-#ppt_h/2"/>
                                          </p:val>
                                        </p:tav>
                                        <p:tav tm="100000">
                                          <p:val>
                                            <p:strVal val="#ppt_y"/>
                                          </p:val>
                                        </p:tav>
                                      </p:tavLst>
                                    </p:anim>
                                  </p:childTnLst>
                                </p:cTn>
                              </p:par>
                              <p:par>
                                <p:cTn id="100" presetID="2" presetClass="entr" presetSubtype="3" fill="hold" grpId="0" nodeType="withEffect">
                                  <p:stCondLst>
                                    <p:cond delay="0"/>
                                  </p:stCondLst>
                                  <p:childTnLst>
                                    <p:set>
                                      <p:cBhvr>
                                        <p:cTn id="101" dur="1" fill="hold">
                                          <p:stCondLst>
                                            <p:cond delay="0"/>
                                          </p:stCondLst>
                                        </p:cTn>
                                        <p:tgtEl>
                                          <p:spTgt spid="25"/>
                                        </p:tgtEl>
                                        <p:attrNameLst>
                                          <p:attrName>style.visibility</p:attrName>
                                        </p:attrNameLst>
                                      </p:cBhvr>
                                      <p:to>
                                        <p:strVal val="visible"/>
                                      </p:to>
                                    </p:set>
                                    <p:anim calcmode="lin" valueType="num">
                                      <p:cBhvr additive="base">
                                        <p:cTn id="102" dur="3000" fill="hold"/>
                                        <p:tgtEl>
                                          <p:spTgt spid="25"/>
                                        </p:tgtEl>
                                        <p:attrNameLst>
                                          <p:attrName>ppt_x</p:attrName>
                                        </p:attrNameLst>
                                      </p:cBhvr>
                                      <p:tavLst>
                                        <p:tav tm="0">
                                          <p:val>
                                            <p:strVal val="1+#ppt_w/2"/>
                                          </p:val>
                                        </p:tav>
                                        <p:tav tm="100000">
                                          <p:val>
                                            <p:strVal val="#ppt_x"/>
                                          </p:val>
                                        </p:tav>
                                      </p:tavLst>
                                    </p:anim>
                                    <p:anim calcmode="lin" valueType="num">
                                      <p:cBhvr additive="base">
                                        <p:cTn id="103" dur="3000" fill="hold"/>
                                        <p:tgtEl>
                                          <p:spTgt spid="25"/>
                                        </p:tgtEl>
                                        <p:attrNameLst>
                                          <p:attrName>ppt_y</p:attrName>
                                        </p:attrNameLst>
                                      </p:cBhvr>
                                      <p:tavLst>
                                        <p:tav tm="0">
                                          <p:val>
                                            <p:strVal val="0-#ppt_h/2"/>
                                          </p:val>
                                        </p:tav>
                                        <p:tav tm="100000">
                                          <p:val>
                                            <p:strVal val="#ppt_y"/>
                                          </p:val>
                                        </p:tav>
                                      </p:tavLst>
                                    </p:anim>
                                  </p:childTnLst>
                                </p:cTn>
                              </p:par>
                              <p:par>
                                <p:cTn id="104" presetID="23" presetClass="entr" presetSubtype="528" fill="hold" grpId="0" nodeType="withEffect">
                                  <p:stCondLst>
                                    <p:cond delay="0"/>
                                  </p:stCondLst>
                                  <p:childTnLst>
                                    <p:set>
                                      <p:cBhvr>
                                        <p:cTn id="105" dur="1" fill="hold">
                                          <p:stCondLst>
                                            <p:cond delay="0"/>
                                          </p:stCondLst>
                                        </p:cTn>
                                        <p:tgtEl>
                                          <p:spTgt spid="30"/>
                                        </p:tgtEl>
                                        <p:attrNameLst>
                                          <p:attrName>style.visibility</p:attrName>
                                        </p:attrNameLst>
                                      </p:cBhvr>
                                      <p:to>
                                        <p:strVal val="visible"/>
                                      </p:to>
                                    </p:set>
                                    <p:anim calcmode="lin" valueType="num">
                                      <p:cBhvr>
                                        <p:cTn id="106" dur="3000" fill="hold"/>
                                        <p:tgtEl>
                                          <p:spTgt spid="30"/>
                                        </p:tgtEl>
                                        <p:attrNameLst>
                                          <p:attrName>ppt_w</p:attrName>
                                        </p:attrNameLst>
                                      </p:cBhvr>
                                      <p:tavLst>
                                        <p:tav tm="0">
                                          <p:val>
                                            <p:fltVal val="0"/>
                                          </p:val>
                                        </p:tav>
                                        <p:tav tm="100000">
                                          <p:val>
                                            <p:strVal val="#ppt_w"/>
                                          </p:val>
                                        </p:tav>
                                      </p:tavLst>
                                    </p:anim>
                                    <p:anim calcmode="lin" valueType="num">
                                      <p:cBhvr>
                                        <p:cTn id="107" dur="3000" fill="hold"/>
                                        <p:tgtEl>
                                          <p:spTgt spid="30"/>
                                        </p:tgtEl>
                                        <p:attrNameLst>
                                          <p:attrName>ppt_h</p:attrName>
                                        </p:attrNameLst>
                                      </p:cBhvr>
                                      <p:tavLst>
                                        <p:tav tm="0">
                                          <p:val>
                                            <p:fltVal val="0"/>
                                          </p:val>
                                        </p:tav>
                                        <p:tav tm="100000">
                                          <p:val>
                                            <p:strVal val="#ppt_h"/>
                                          </p:val>
                                        </p:tav>
                                      </p:tavLst>
                                    </p:anim>
                                    <p:anim calcmode="lin" valueType="num">
                                      <p:cBhvr>
                                        <p:cTn id="108" dur="3000" fill="hold"/>
                                        <p:tgtEl>
                                          <p:spTgt spid="30"/>
                                        </p:tgtEl>
                                        <p:attrNameLst>
                                          <p:attrName>ppt_x</p:attrName>
                                        </p:attrNameLst>
                                      </p:cBhvr>
                                      <p:tavLst>
                                        <p:tav tm="0">
                                          <p:val>
                                            <p:fltVal val="0.5"/>
                                          </p:val>
                                        </p:tav>
                                        <p:tav tm="100000">
                                          <p:val>
                                            <p:strVal val="#ppt_x"/>
                                          </p:val>
                                        </p:tav>
                                      </p:tavLst>
                                    </p:anim>
                                    <p:anim calcmode="lin" valueType="num">
                                      <p:cBhvr>
                                        <p:cTn id="109" dur="3000" fill="hold"/>
                                        <p:tgtEl>
                                          <p:spTgt spid="30"/>
                                        </p:tgtEl>
                                        <p:attrNameLst>
                                          <p:attrName>ppt_y</p:attrName>
                                        </p:attrNameLst>
                                      </p:cBhvr>
                                      <p:tavLst>
                                        <p:tav tm="0">
                                          <p:val>
                                            <p:fltVal val="0.5"/>
                                          </p:val>
                                        </p:tav>
                                        <p:tav tm="100000">
                                          <p:val>
                                            <p:strVal val="#ppt_y"/>
                                          </p:val>
                                        </p:tav>
                                      </p:tavLst>
                                    </p:anim>
                                  </p:childTnLst>
                                </p:cTn>
                              </p:par>
                              <p:par>
                                <p:cTn id="110" presetID="8" presetClass="entr" presetSubtype="16" fill="hold" grpId="1" nodeType="withEffect">
                                  <p:stCondLst>
                                    <p:cond delay="0"/>
                                  </p:stCondLst>
                                  <p:childTnLst>
                                    <p:set>
                                      <p:cBhvr>
                                        <p:cTn id="111" dur="1" fill="hold">
                                          <p:stCondLst>
                                            <p:cond delay="0"/>
                                          </p:stCondLst>
                                        </p:cTn>
                                        <p:tgtEl>
                                          <p:spTgt spid="6"/>
                                        </p:tgtEl>
                                        <p:attrNameLst>
                                          <p:attrName>style.visibility</p:attrName>
                                        </p:attrNameLst>
                                      </p:cBhvr>
                                      <p:to>
                                        <p:strVal val="visible"/>
                                      </p:to>
                                    </p:set>
                                    <p:animEffect transition="in" filter="diamond(in)">
                                      <p:cBhvr>
                                        <p:cTn id="112" dur="3000"/>
                                        <p:tgtEl>
                                          <p:spTgt spid="6"/>
                                        </p:tgtEl>
                                      </p:cBhvr>
                                    </p:animEffect>
                                  </p:childTnLst>
                                </p:cTn>
                              </p:par>
                              <p:par>
                                <p:cTn id="113" presetID="8" presetClass="entr" presetSubtype="16" fill="hold" grpId="1" nodeType="withEffect">
                                  <p:stCondLst>
                                    <p:cond delay="0"/>
                                  </p:stCondLst>
                                  <p:childTnLst>
                                    <p:set>
                                      <p:cBhvr>
                                        <p:cTn id="114" dur="1" fill="hold">
                                          <p:stCondLst>
                                            <p:cond delay="0"/>
                                          </p:stCondLst>
                                        </p:cTn>
                                        <p:tgtEl>
                                          <p:spTgt spid="8"/>
                                        </p:tgtEl>
                                        <p:attrNameLst>
                                          <p:attrName>style.visibility</p:attrName>
                                        </p:attrNameLst>
                                      </p:cBhvr>
                                      <p:to>
                                        <p:strVal val="visible"/>
                                      </p:to>
                                    </p:set>
                                    <p:animEffect transition="in" filter="diamond(in)">
                                      <p:cBhvr>
                                        <p:cTn id="115" dur="3000"/>
                                        <p:tgtEl>
                                          <p:spTgt spid="8"/>
                                        </p:tgtEl>
                                      </p:cBhvr>
                                    </p:animEffect>
                                  </p:childTnLst>
                                </p:cTn>
                              </p:par>
                              <p:par>
                                <p:cTn id="116" presetID="8" presetClass="entr" presetSubtype="16" fill="hold" grpId="1" nodeType="withEffect">
                                  <p:stCondLst>
                                    <p:cond delay="0"/>
                                  </p:stCondLst>
                                  <p:childTnLst>
                                    <p:set>
                                      <p:cBhvr>
                                        <p:cTn id="117" dur="1" fill="hold">
                                          <p:stCondLst>
                                            <p:cond delay="0"/>
                                          </p:stCondLst>
                                        </p:cTn>
                                        <p:tgtEl>
                                          <p:spTgt spid="10"/>
                                        </p:tgtEl>
                                        <p:attrNameLst>
                                          <p:attrName>style.visibility</p:attrName>
                                        </p:attrNameLst>
                                      </p:cBhvr>
                                      <p:to>
                                        <p:strVal val="visible"/>
                                      </p:to>
                                    </p:set>
                                    <p:animEffect transition="in" filter="diamond(in)">
                                      <p:cBhvr>
                                        <p:cTn id="118" dur="3000"/>
                                        <p:tgtEl>
                                          <p:spTgt spid="10"/>
                                        </p:tgtEl>
                                      </p:cBhvr>
                                    </p:animEffect>
                                  </p:childTnLst>
                                </p:cTn>
                              </p:par>
                              <p:par>
                                <p:cTn id="119" presetID="8" presetClass="entr" presetSubtype="16" fill="hold" grpId="1" nodeType="withEffect">
                                  <p:stCondLst>
                                    <p:cond delay="0"/>
                                  </p:stCondLst>
                                  <p:childTnLst>
                                    <p:set>
                                      <p:cBhvr>
                                        <p:cTn id="120" dur="1" fill="hold">
                                          <p:stCondLst>
                                            <p:cond delay="0"/>
                                          </p:stCondLst>
                                        </p:cTn>
                                        <p:tgtEl>
                                          <p:spTgt spid="13"/>
                                        </p:tgtEl>
                                        <p:attrNameLst>
                                          <p:attrName>style.visibility</p:attrName>
                                        </p:attrNameLst>
                                      </p:cBhvr>
                                      <p:to>
                                        <p:strVal val="visible"/>
                                      </p:to>
                                    </p:set>
                                    <p:animEffect transition="in" filter="diamond(in)">
                                      <p:cBhvr>
                                        <p:cTn id="121" dur="3000"/>
                                        <p:tgtEl>
                                          <p:spTgt spid="13"/>
                                        </p:tgtEl>
                                      </p:cBhvr>
                                    </p:animEffect>
                                  </p:childTnLst>
                                </p:cTn>
                              </p:par>
                              <p:par>
                                <p:cTn id="122" presetID="8" presetClass="entr" presetSubtype="16" fill="hold" grpId="1" nodeType="withEffect">
                                  <p:stCondLst>
                                    <p:cond delay="0"/>
                                  </p:stCondLst>
                                  <p:childTnLst>
                                    <p:set>
                                      <p:cBhvr>
                                        <p:cTn id="123" dur="1" fill="hold">
                                          <p:stCondLst>
                                            <p:cond delay="0"/>
                                          </p:stCondLst>
                                        </p:cTn>
                                        <p:tgtEl>
                                          <p:spTgt spid="14"/>
                                        </p:tgtEl>
                                        <p:attrNameLst>
                                          <p:attrName>style.visibility</p:attrName>
                                        </p:attrNameLst>
                                      </p:cBhvr>
                                      <p:to>
                                        <p:strVal val="visible"/>
                                      </p:to>
                                    </p:set>
                                    <p:animEffect transition="in" filter="diamond(in)">
                                      <p:cBhvr>
                                        <p:cTn id="124" dur="3000"/>
                                        <p:tgtEl>
                                          <p:spTgt spid="14"/>
                                        </p:tgtEl>
                                      </p:cBhvr>
                                    </p:animEffect>
                                  </p:childTnLst>
                                </p:cTn>
                              </p:par>
                              <p:par>
                                <p:cTn id="125" presetID="8" presetClass="entr" presetSubtype="16" fill="hold" grpId="1" nodeType="withEffect">
                                  <p:stCondLst>
                                    <p:cond delay="0"/>
                                  </p:stCondLst>
                                  <p:childTnLst>
                                    <p:set>
                                      <p:cBhvr>
                                        <p:cTn id="126" dur="1" fill="hold">
                                          <p:stCondLst>
                                            <p:cond delay="0"/>
                                          </p:stCondLst>
                                        </p:cTn>
                                        <p:tgtEl>
                                          <p:spTgt spid="15"/>
                                        </p:tgtEl>
                                        <p:attrNameLst>
                                          <p:attrName>style.visibility</p:attrName>
                                        </p:attrNameLst>
                                      </p:cBhvr>
                                      <p:to>
                                        <p:strVal val="visible"/>
                                      </p:to>
                                    </p:set>
                                    <p:animEffect transition="in" filter="diamond(in)">
                                      <p:cBhvr>
                                        <p:cTn id="127" dur="3000"/>
                                        <p:tgtEl>
                                          <p:spTgt spid="15"/>
                                        </p:tgtEl>
                                      </p:cBhvr>
                                    </p:animEffect>
                                  </p:childTnLst>
                                </p:cTn>
                              </p:par>
                              <p:par>
                                <p:cTn id="128" presetID="8" presetClass="entr" presetSubtype="16" fill="hold" grpId="1" nodeType="withEffect">
                                  <p:stCondLst>
                                    <p:cond delay="0"/>
                                  </p:stCondLst>
                                  <p:childTnLst>
                                    <p:set>
                                      <p:cBhvr>
                                        <p:cTn id="129" dur="1" fill="hold">
                                          <p:stCondLst>
                                            <p:cond delay="0"/>
                                          </p:stCondLst>
                                        </p:cTn>
                                        <p:tgtEl>
                                          <p:spTgt spid="16"/>
                                        </p:tgtEl>
                                        <p:attrNameLst>
                                          <p:attrName>style.visibility</p:attrName>
                                        </p:attrNameLst>
                                      </p:cBhvr>
                                      <p:to>
                                        <p:strVal val="visible"/>
                                      </p:to>
                                    </p:set>
                                    <p:animEffect transition="in" filter="diamond(in)">
                                      <p:cBhvr>
                                        <p:cTn id="130" dur="3000"/>
                                        <p:tgtEl>
                                          <p:spTgt spid="16"/>
                                        </p:tgtEl>
                                      </p:cBhvr>
                                    </p:animEffect>
                                  </p:childTnLst>
                                </p:cTn>
                              </p:par>
                              <p:par>
                                <p:cTn id="131" presetID="8" presetClass="entr" presetSubtype="16" fill="hold" grpId="1" nodeType="withEffect">
                                  <p:stCondLst>
                                    <p:cond delay="0"/>
                                  </p:stCondLst>
                                  <p:childTnLst>
                                    <p:set>
                                      <p:cBhvr>
                                        <p:cTn id="132" dur="1" fill="hold">
                                          <p:stCondLst>
                                            <p:cond delay="0"/>
                                          </p:stCondLst>
                                        </p:cTn>
                                        <p:tgtEl>
                                          <p:spTgt spid="17"/>
                                        </p:tgtEl>
                                        <p:attrNameLst>
                                          <p:attrName>style.visibility</p:attrName>
                                        </p:attrNameLst>
                                      </p:cBhvr>
                                      <p:to>
                                        <p:strVal val="visible"/>
                                      </p:to>
                                    </p:set>
                                    <p:animEffect transition="in" filter="diamond(in)">
                                      <p:cBhvr>
                                        <p:cTn id="133" dur="3000"/>
                                        <p:tgtEl>
                                          <p:spTgt spid="17"/>
                                        </p:tgtEl>
                                      </p:cBhvr>
                                    </p:animEffect>
                                  </p:childTnLst>
                                </p:cTn>
                              </p:par>
                              <p:par>
                                <p:cTn id="134" presetID="8" presetClass="entr" presetSubtype="16" fill="hold" grpId="1" nodeType="withEffect">
                                  <p:stCondLst>
                                    <p:cond delay="0"/>
                                  </p:stCondLst>
                                  <p:childTnLst>
                                    <p:set>
                                      <p:cBhvr>
                                        <p:cTn id="135" dur="1" fill="hold">
                                          <p:stCondLst>
                                            <p:cond delay="0"/>
                                          </p:stCondLst>
                                        </p:cTn>
                                        <p:tgtEl>
                                          <p:spTgt spid="22"/>
                                        </p:tgtEl>
                                        <p:attrNameLst>
                                          <p:attrName>style.visibility</p:attrName>
                                        </p:attrNameLst>
                                      </p:cBhvr>
                                      <p:to>
                                        <p:strVal val="visible"/>
                                      </p:to>
                                    </p:set>
                                    <p:animEffect transition="in" filter="diamond(in)">
                                      <p:cBhvr>
                                        <p:cTn id="136" dur="3000"/>
                                        <p:tgtEl>
                                          <p:spTgt spid="22"/>
                                        </p:tgtEl>
                                      </p:cBhvr>
                                    </p:animEffect>
                                  </p:childTnLst>
                                </p:cTn>
                              </p:par>
                              <p:par>
                                <p:cTn id="137" presetID="8" presetClass="entr" presetSubtype="16" fill="hold" grpId="1" nodeType="withEffect">
                                  <p:stCondLst>
                                    <p:cond delay="0"/>
                                  </p:stCondLst>
                                  <p:childTnLst>
                                    <p:set>
                                      <p:cBhvr>
                                        <p:cTn id="138" dur="1" fill="hold">
                                          <p:stCondLst>
                                            <p:cond delay="0"/>
                                          </p:stCondLst>
                                        </p:cTn>
                                        <p:tgtEl>
                                          <p:spTgt spid="23"/>
                                        </p:tgtEl>
                                        <p:attrNameLst>
                                          <p:attrName>style.visibility</p:attrName>
                                        </p:attrNameLst>
                                      </p:cBhvr>
                                      <p:to>
                                        <p:strVal val="visible"/>
                                      </p:to>
                                    </p:set>
                                    <p:animEffect transition="in" filter="diamond(in)">
                                      <p:cBhvr>
                                        <p:cTn id="139" dur="3000"/>
                                        <p:tgtEl>
                                          <p:spTgt spid="23"/>
                                        </p:tgtEl>
                                      </p:cBhvr>
                                    </p:animEffect>
                                  </p:childTnLst>
                                </p:cTn>
                              </p:par>
                              <p:par>
                                <p:cTn id="140" presetID="8" presetClass="entr" presetSubtype="16" fill="hold" grpId="1" nodeType="withEffect">
                                  <p:stCondLst>
                                    <p:cond delay="0"/>
                                  </p:stCondLst>
                                  <p:childTnLst>
                                    <p:set>
                                      <p:cBhvr>
                                        <p:cTn id="141" dur="1" fill="hold">
                                          <p:stCondLst>
                                            <p:cond delay="0"/>
                                          </p:stCondLst>
                                        </p:cTn>
                                        <p:tgtEl>
                                          <p:spTgt spid="24"/>
                                        </p:tgtEl>
                                        <p:attrNameLst>
                                          <p:attrName>style.visibility</p:attrName>
                                        </p:attrNameLst>
                                      </p:cBhvr>
                                      <p:to>
                                        <p:strVal val="visible"/>
                                      </p:to>
                                    </p:set>
                                    <p:animEffect transition="in" filter="diamond(in)">
                                      <p:cBhvr>
                                        <p:cTn id="142" dur="3000"/>
                                        <p:tgtEl>
                                          <p:spTgt spid="24"/>
                                        </p:tgtEl>
                                      </p:cBhvr>
                                    </p:animEffect>
                                  </p:childTnLst>
                                </p:cTn>
                              </p:par>
                              <p:par>
                                <p:cTn id="143" presetID="8" presetClass="entr" presetSubtype="16" fill="hold" grpId="1" nodeType="withEffect">
                                  <p:stCondLst>
                                    <p:cond delay="0"/>
                                  </p:stCondLst>
                                  <p:childTnLst>
                                    <p:set>
                                      <p:cBhvr>
                                        <p:cTn id="144" dur="1" fill="hold">
                                          <p:stCondLst>
                                            <p:cond delay="0"/>
                                          </p:stCondLst>
                                        </p:cTn>
                                        <p:tgtEl>
                                          <p:spTgt spid="25"/>
                                        </p:tgtEl>
                                        <p:attrNameLst>
                                          <p:attrName>style.visibility</p:attrName>
                                        </p:attrNameLst>
                                      </p:cBhvr>
                                      <p:to>
                                        <p:strVal val="visible"/>
                                      </p:to>
                                    </p:set>
                                    <p:animEffect transition="in" filter="diamond(in)">
                                      <p:cBhvr>
                                        <p:cTn id="145" dur="3000"/>
                                        <p:tgtEl>
                                          <p:spTgt spid="25"/>
                                        </p:tgtEl>
                                      </p:cBhvr>
                                    </p:animEffect>
                                  </p:childTnLst>
                                </p:cTn>
                              </p:par>
                              <p:par>
                                <p:cTn id="146" presetID="8" presetClass="entr" presetSubtype="16" fill="hold" grpId="1" nodeType="withEffect">
                                  <p:stCondLst>
                                    <p:cond delay="0"/>
                                  </p:stCondLst>
                                  <p:childTnLst>
                                    <p:set>
                                      <p:cBhvr>
                                        <p:cTn id="147" dur="1" fill="hold">
                                          <p:stCondLst>
                                            <p:cond delay="0"/>
                                          </p:stCondLst>
                                        </p:cTn>
                                        <p:tgtEl>
                                          <p:spTgt spid="7"/>
                                        </p:tgtEl>
                                        <p:attrNameLst>
                                          <p:attrName>style.visibility</p:attrName>
                                        </p:attrNameLst>
                                      </p:cBhvr>
                                      <p:to>
                                        <p:strVal val="visible"/>
                                      </p:to>
                                    </p:set>
                                    <p:animEffect transition="in" filter="diamond(in)">
                                      <p:cBhvr>
                                        <p:cTn id="148" dur="3000"/>
                                        <p:tgtEl>
                                          <p:spTgt spid="7"/>
                                        </p:tgtEl>
                                      </p:cBhvr>
                                    </p:animEffect>
                                  </p:childTnLst>
                                </p:cTn>
                              </p:par>
                              <p:par>
                                <p:cTn id="149" presetID="8" presetClass="entr" presetSubtype="16" fill="hold" grpId="1" nodeType="withEffect">
                                  <p:stCondLst>
                                    <p:cond delay="0"/>
                                  </p:stCondLst>
                                  <p:childTnLst>
                                    <p:set>
                                      <p:cBhvr>
                                        <p:cTn id="150" dur="1" fill="hold">
                                          <p:stCondLst>
                                            <p:cond delay="0"/>
                                          </p:stCondLst>
                                        </p:cTn>
                                        <p:tgtEl>
                                          <p:spTgt spid="9"/>
                                        </p:tgtEl>
                                        <p:attrNameLst>
                                          <p:attrName>style.visibility</p:attrName>
                                        </p:attrNameLst>
                                      </p:cBhvr>
                                      <p:to>
                                        <p:strVal val="visible"/>
                                      </p:to>
                                    </p:set>
                                    <p:animEffect transition="in" filter="diamond(in)">
                                      <p:cBhvr>
                                        <p:cTn id="151" dur="3000"/>
                                        <p:tgtEl>
                                          <p:spTgt spid="9"/>
                                        </p:tgtEl>
                                      </p:cBhvr>
                                    </p:animEffect>
                                  </p:childTnLst>
                                </p:cTn>
                              </p:par>
                              <p:par>
                                <p:cTn id="152" presetID="8" presetClass="entr" presetSubtype="16" fill="hold" grpId="1" nodeType="withEffect">
                                  <p:stCondLst>
                                    <p:cond delay="0"/>
                                  </p:stCondLst>
                                  <p:childTnLst>
                                    <p:set>
                                      <p:cBhvr>
                                        <p:cTn id="153" dur="1" fill="hold">
                                          <p:stCondLst>
                                            <p:cond delay="0"/>
                                          </p:stCondLst>
                                        </p:cTn>
                                        <p:tgtEl>
                                          <p:spTgt spid="11"/>
                                        </p:tgtEl>
                                        <p:attrNameLst>
                                          <p:attrName>style.visibility</p:attrName>
                                        </p:attrNameLst>
                                      </p:cBhvr>
                                      <p:to>
                                        <p:strVal val="visible"/>
                                      </p:to>
                                    </p:set>
                                    <p:animEffect transition="in" filter="diamond(in)">
                                      <p:cBhvr>
                                        <p:cTn id="154" dur="3000"/>
                                        <p:tgtEl>
                                          <p:spTgt spid="11"/>
                                        </p:tgtEl>
                                      </p:cBhvr>
                                    </p:animEffect>
                                  </p:childTnLst>
                                </p:cTn>
                              </p:par>
                              <p:par>
                                <p:cTn id="155" presetID="8" presetClass="entr" presetSubtype="16" fill="hold" grpId="1" nodeType="withEffect">
                                  <p:stCondLst>
                                    <p:cond delay="0"/>
                                  </p:stCondLst>
                                  <p:childTnLst>
                                    <p:set>
                                      <p:cBhvr>
                                        <p:cTn id="156" dur="1" fill="hold">
                                          <p:stCondLst>
                                            <p:cond delay="0"/>
                                          </p:stCondLst>
                                        </p:cTn>
                                        <p:tgtEl>
                                          <p:spTgt spid="12"/>
                                        </p:tgtEl>
                                        <p:attrNameLst>
                                          <p:attrName>style.visibility</p:attrName>
                                        </p:attrNameLst>
                                      </p:cBhvr>
                                      <p:to>
                                        <p:strVal val="visible"/>
                                      </p:to>
                                    </p:set>
                                    <p:animEffect transition="in" filter="diamond(in)">
                                      <p:cBhvr>
                                        <p:cTn id="157" dur="3000"/>
                                        <p:tgtEl>
                                          <p:spTgt spid="12"/>
                                        </p:tgtEl>
                                      </p:cBhvr>
                                    </p:animEffect>
                                  </p:childTnLst>
                                </p:cTn>
                              </p:par>
                              <p:par>
                                <p:cTn id="158" presetID="8" presetClass="entr" presetSubtype="16" fill="hold" grpId="1" nodeType="withEffect">
                                  <p:stCondLst>
                                    <p:cond delay="0"/>
                                  </p:stCondLst>
                                  <p:childTnLst>
                                    <p:set>
                                      <p:cBhvr>
                                        <p:cTn id="159" dur="1" fill="hold">
                                          <p:stCondLst>
                                            <p:cond delay="0"/>
                                          </p:stCondLst>
                                        </p:cTn>
                                        <p:tgtEl>
                                          <p:spTgt spid="18"/>
                                        </p:tgtEl>
                                        <p:attrNameLst>
                                          <p:attrName>style.visibility</p:attrName>
                                        </p:attrNameLst>
                                      </p:cBhvr>
                                      <p:to>
                                        <p:strVal val="visible"/>
                                      </p:to>
                                    </p:set>
                                    <p:animEffect transition="in" filter="diamond(in)">
                                      <p:cBhvr>
                                        <p:cTn id="160" dur="3000"/>
                                        <p:tgtEl>
                                          <p:spTgt spid="18"/>
                                        </p:tgtEl>
                                      </p:cBhvr>
                                    </p:animEffect>
                                  </p:childTnLst>
                                </p:cTn>
                              </p:par>
                              <p:par>
                                <p:cTn id="161" presetID="8" presetClass="entr" presetSubtype="16" fill="hold" grpId="1" nodeType="withEffect">
                                  <p:stCondLst>
                                    <p:cond delay="0"/>
                                  </p:stCondLst>
                                  <p:childTnLst>
                                    <p:set>
                                      <p:cBhvr>
                                        <p:cTn id="162" dur="1" fill="hold">
                                          <p:stCondLst>
                                            <p:cond delay="0"/>
                                          </p:stCondLst>
                                        </p:cTn>
                                        <p:tgtEl>
                                          <p:spTgt spid="19"/>
                                        </p:tgtEl>
                                        <p:attrNameLst>
                                          <p:attrName>style.visibility</p:attrName>
                                        </p:attrNameLst>
                                      </p:cBhvr>
                                      <p:to>
                                        <p:strVal val="visible"/>
                                      </p:to>
                                    </p:set>
                                    <p:animEffect transition="in" filter="diamond(in)">
                                      <p:cBhvr>
                                        <p:cTn id="163" dur="3000"/>
                                        <p:tgtEl>
                                          <p:spTgt spid="19"/>
                                        </p:tgtEl>
                                      </p:cBhvr>
                                    </p:animEffect>
                                  </p:childTnLst>
                                </p:cTn>
                              </p:par>
                              <p:par>
                                <p:cTn id="164" presetID="8" presetClass="entr" presetSubtype="16" fill="hold" grpId="1" nodeType="withEffect">
                                  <p:stCondLst>
                                    <p:cond delay="0"/>
                                  </p:stCondLst>
                                  <p:childTnLst>
                                    <p:set>
                                      <p:cBhvr>
                                        <p:cTn id="165" dur="1" fill="hold">
                                          <p:stCondLst>
                                            <p:cond delay="0"/>
                                          </p:stCondLst>
                                        </p:cTn>
                                        <p:tgtEl>
                                          <p:spTgt spid="20"/>
                                        </p:tgtEl>
                                        <p:attrNameLst>
                                          <p:attrName>style.visibility</p:attrName>
                                        </p:attrNameLst>
                                      </p:cBhvr>
                                      <p:to>
                                        <p:strVal val="visible"/>
                                      </p:to>
                                    </p:set>
                                    <p:animEffect transition="in" filter="diamond(in)">
                                      <p:cBhvr>
                                        <p:cTn id="166" dur="3000"/>
                                        <p:tgtEl>
                                          <p:spTgt spid="20"/>
                                        </p:tgtEl>
                                      </p:cBhvr>
                                    </p:animEffect>
                                  </p:childTnLst>
                                </p:cTn>
                              </p:par>
                              <p:par>
                                <p:cTn id="167" presetID="8" presetClass="entr" presetSubtype="16" fill="hold" grpId="1" nodeType="withEffect">
                                  <p:stCondLst>
                                    <p:cond delay="0"/>
                                  </p:stCondLst>
                                  <p:childTnLst>
                                    <p:set>
                                      <p:cBhvr>
                                        <p:cTn id="168" dur="1" fill="hold">
                                          <p:stCondLst>
                                            <p:cond delay="0"/>
                                          </p:stCondLst>
                                        </p:cTn>
                                        <p:tgtEl>
                                          <p:spTgt spid="21"/>
                                        </p:tgtEl>
                                        <p:attrNameLst>
                                          <p:attrName>style.visibility</p:attrName>
                                        </p:attrNameLst>
                                      </p:cBhvr>
                                      <p:to>
                                        <p:strVal val="visible"/>
                                      </p:to>
                                    </p:set>
                                    <p:animEffect transition="in" filter="diamond(in)">
                                      <p:cBhvr>
                                        <p:cTn id="169" dur="3000"/>
                                        <p:tgtEl>
                                          <p:spTgt spid="21"/>
                                        </p:tgtEl>
                                      </p:cBhvr>
                                    </p:animEffect>
                                  </p:childTnLst>
                                </p:cTn>
                              </p:par>
                              <p:par>
                                <p:cTn id="170" presetID="8" presetClass="entr" presetSubtype="16" fill="hold" grpId="1" nodeType="withEffect">
                                  <p:stCondLst>
                                    <p:cond delay="0"/>
                                  </p:stCondLst>
                                  <p:childTnLst>
                                    <p:set>
                                      <p:cBhvr>
                                        <p:cTn id="171" dur="1" fill="hold">
                                          <p:stCondLst>
                                            <p:cond delay="0"/>
                                          </p:stCondLst>
                                        </p:cTn>
                                        <p:tgtEl>
                                          <p:spTgt spid="26"/>
                                        </p:tgtEl>
                                        <p:attrNameLst>
                                          <p:attrName>style.visibility</p:attrName>
                                        </p:attrNameLst>
                                      </p:cBhvr>
                                      <p:to>
                                        <p:strVal val="visible"/>
                                      </p:to>
                                    </p:set>
                                    <p:animEffect transition="in" filter="diamond(in)">
                                      <p:cBhvr>
                                        <p:cTn id="172" dur="3000"/>
                                        <p:tgtEl>
                                          <p:spTgt spid="26"/>
                                        </p:tgtEl>
                                      </p:cBhvr>
                                    </p:animEffect>
                                  </p:childTnLst>
                                </p:cTn>
                              </p:par>
                              <p:par>
                                <p:cTn id="173" presetID="8" presetClass="entr" presetSubtype="16" fill="hold" grpId="1" nodeType="withEffect">
                                  <p:stCondLst>
                                    <p:cond delay="0"/>
                                  </p:stCondLst>
                                  <p:childTnLst>
                                    <p:set>
                                      <p:cBhvr>
                                        <p:cTn id="174" dur="1" fill="hold">
                                          <p:stCondLst>
                                            <p:cond delay="0"/>
                                          </p:stCondLst>
                                        </p:cTn>
                                        <p:tgtEl>
                                          <p:spTgt spid="27"/>
                                        </p:tgtEl>
                                        <p:attrNameLst>
                                          <p:attrName>style.visibility</p:attrName>
                                        </p:attrNameLst>
                                      </p:cBhvr>
                                      <p:to>
                                        <p:strVal val="visible"/>
                                      </p:to>
                                    </p:set>
                                    <p:animEffect transition="in" filter="diamond(in)">
                                      <p:cBhvr>
                                        <p:cTn id="175" dur="3000"/>
                                        <p:tgtEl>
                                          <p:spTgt spid="27"/>
                                        </p:tgtEl>
                                      </p:cBhvr>
                                    </p:animEffect>
                                  </p:childTnLst>
                                </p:cTn>
                              </p:par>
                              <p:par>
                                <p:cTn id="176" presetID="8" presetClass="entr" presetSubtype="16" fill="hold" grpId="1" nodeType="withEffect">
                                  <p:stCondLst>
                                    <p:cond delay="0"/>
                                  </p:stCondLst>
                                  <p:childTnLst>
                                    <p:set>
                                      <p:cBhvr>
                                        <p:cTn id="177" dur="1" fill="hold">
                                          <p:stCondLst>
                                            <p:cond delay="0"/>
                                          </p:stCondLst>
                                        </p:cTn>
                                        <p:tgtEl>
                                          <p:spTgt spid="28"/>
                                        </p:tgtEl>
                                        <p:attrNameLst>
                                          <p:attrName>style.visibility</p:attrName>
                                        </p:attrNameLst>
                                      </p:cBhvr>
                                      <p:to>
                                        <p:strVal val="visible"/>
                                      </p:to>
                                    </p:set>
                                    <p:animEffect transition="in" filter="diamond(in)">
                                      <p:cBhvr>
                                        <p:cTn id="178" dur="3000"/>
                                        <p:tgtEl>
                                          <p:spTgt spid="28"/>
                                        </p:tgtEl>
                                      </p:cBhvr>
                                    </p:animEffect>
                                  </p:childTnLst>
                                </p:cTn>
                              </p:par>
                              <p:par>
                                <p:cTn id="179" presetID="8" presetClass="entr" presetSubtype="16" fill="hold" grpId="1" nodeType="withEffect">
                                  <p:stCondLst>
                                    <p:cond delay="0"/>
                                  </p:stCondLst>
                                  <p:childTnLst>
                                    <p:set>
                                      <p:cBhvr>
                                        <p:cTn id="180" dur="1" fill="hold">
                                          <p:stCondLst>
                                            <p:cond delay="0"/>
                                          </p:stCondLst>
                                        </p:cTn>
                                        <p:tgtEl>
                                          <p:spTgt spid="29"/>
                                        </p:tgtEl>
                                        <p:attrNameLst>
                                          <p:attrName>style.visibility</p:attrName>
                                        </p:attrNameLst>
                                      </p:cBhvr>
                                      <p:to>
                                        <p:strVal val="visible"/>
                                      </p:to>
                                    </p:set>
                                    <p:animEffect transition="in" filter="diamond(in)">
                                      <p:cBhvr>
                                        <p:cTn id="181" dur="3000"/>
                                        <p:tgtEl>
                                          <p:spTgt spid="29"/>
                                        </p:tgtEl>
                                      </p:cBhvr>
                                    </p:animEffect>
                                  </p:childTnLst>
                                </p:cTn>
                              </p:par>
                              <p:par>
                                <p:cTn id="182" presetID="8" presetClass="entr" presetSubtype="16" fill="hold" grpId="1" nodeType="withEffect">
                                  <p:stCondLst>
                                    <p:cond delay="0"/>
                                  </p:stCondLst>
                                  <p:childTnLst>
                                    <p:set>
                                      <p:cBhvr>
                                        <p:cTn id="183" dur="1" fill="hold">
                                          <p:stCondLst>
                                            <p:cond delay="0"/>
                                          </p:stCondLst>
                                        </p:cTn>
                                        <p:tgtEl>
                                          <p:spTgt spid="30"/>
                                        </p:tgtEl>
                                        <p:attrNameLst>
                                          <p:attrName>style.visibility</p:attrName>
                                        </p:attrNameLst>
                                      </p:cBhvr>
                                      <p:to>
                                        <p:strVal val="visible"/>
                                      </p:to>
                                    </p:set>
                                    <p:animEffect transition="in" filter="diamond(in)">
                                      <p:cBhvr>
                                        <p:cTn id="184" dur="3000"/>
                                        <p:tgtEl>
                                          <p:spTgt spid="30"/>
                                        </p:tgtEl>
                                      </p:cBhvr>
                                    </p:animEffect>
                                  </p:childTnLst>
                                </p:cTn>
                              </p:par>
                              <p:par>
                                <p:cTn id="185" presetID="8" presetClass="emph" presetSubtype="0" fill="hold" grpId="2" nodeType="withEffect">
                                  <p:stCondLst>
                                    <p:cond delay="0"/>
                                  </p:stCondLst>
                                  <p:childTnLst>
                                    <p:animRot by="21600000">
                                      <p:cBhvr>
                                        <p:cTn id="186" dur="3000" fill="hold"/>
                                        <p:tgtEl>
                                          <p:spTgt spid="6"/>
                                        </p:tgtEl>
                                        <p:attrNameLst>
                                          <p:attrName>r</p:attrName>
                                        </p:attrNameLst>
                                      </p:cBhvr>
                                    </p:animRot>
                                  </p:childTnLst>
                                </p:cTn>
                              </p:par>
                              <p:par>
                                <p:cTn id="187" presetID="8" presetClass="emph" presetSubtype="0" fill="hold" grpId="2" nodeType="withEffect">
                                  <p:stCondLst>
                                    <p:cond delay="0"/>
                                  </p:stCondLst>
                                  <p:childTnLst>
                                    <p:animRot by="21600000">
                                      <p:cBhvr>
                                        <p:cTn id="188" dur="3000" fill="hold"/>
                                        <p:tgtEl>
                                          <p:spTgt spid="8"/>
                                        </p:tgtEl>
                                        <p:attrNameLst>
                                          <p:attrName>r</p:attrName>
                                        </p:attrNameLst>
                                      </p:cBhvr>
                                    </p:animRot>
                                  </p:childTnLst>
                                </p:cTn>
                              </p:par>
                              <p:par>
                                <p:cTn id="189" presetID="8" presetClass="emph" presetSubtype="0" fill="hold" grpId="2" nodeType="withEffect">
                                  <p:stCondLst>
                                    <p:cond delay="0"/>
                                  </p:stCondLst>
                                  <p:childTnLst>
                                    <p:animRot by="21600000">
                                      <p:cBhvr>
                                        <p:cTn id="190" dur="3000" fill="hold"/>
                                        <p:tgtEl>
                                          <p:spTgt spid="10"/>
                                        </p:tgtEl>
                                        <p:attrNameLst>
                                          <p:attrName>r</p:attrName>
                                        </p:attrNameLst>
                                      </p:cBhvr>
                                    </p:animRot>
                                  </p:childTnLst>
                                </p:cTn>
                              </p:par>
                              <p:par>
                                <p:cTn id="191" presetID="8" presetClass="emph" presetSubtype="0" fill="hold" grpId="2" nodeType="withEffect">
                                  <p:stCondLst>
                                    <p:cond delay="0"/>
                                  </p:stCondLst>
                                  <p:childTnLst>
                                    <p:animRot by="21600000">
                                      <p:cBhvr>
                                        <p:cTn id="192" dur="3000" fill="hold"/>
                                        <p:tgtEl>
                                          <p:spTgt spid="13"/>
                                        </p:tgtEl>
                                        <p:attrNameLst>
                                          <p:attrName>r</p:attrName>
                                        </p:attrNameLst>
                                      </p:cBhvr>
                                    </p:animRot>
                                  </p:childTnLst>
                                </p:cTn>
                              </p:par>
                              <p:par>
                                <p:cTn id="193" presetID="8" presetClass="emph" presetSubtype="0" fill="hold" grpId="2" nodeType="withEffect">
                                  <p:stCondLst>
                                    <p:cond delay="0"/>
                                  </p:stCondLst>
                                  <p:childTnLst>
                                    <p:animRot by="21600000">
                                      <p:cBhvr>
                                        <p:cTn id="194" dur="3000" fill="hold"/>
                                        <p:tgtEl>
                                          <p:spTgt spid="14"/>
                                        </p:tgtEl>
                                        <p:attrNameLst>
                                          <p:attrName>r</p:attrName>
                                        </p:attrNameLst>
                                      </p:cBhvr>
                                    </p:animRot>
                                  </p:childTnLst>
                                </p:cTn>
                              </p:par>
                              <p:par>
                                <p:cTn id="195" presetID="8" presetClass="emph" presetSubtype="0" fill="hold" grpId="2" nodeType="withEffect">
                                  <p:stCondLst>
                                    <p:cond delay="0"/>
                                  </p:stCondLst>
                                  <p:childTnLst>
                                    <p:animRot by="21600000">
                                      <p:cBhvr>
                                        <p:cTn id="196" dur="3000" fill="hold"/>
                                        <p:tgtEl>
                                          <p:spTgt spid="15"/>
                                        </p:tgtEl>
                                        <p:attrNameLst>
                                          <p:attrName>r</p:attrName>
                                        </p:attrNameLst>
                                      </p:cBhvr>
                                    </p:animRot>
                                  </p:childTnLst>
                                </p:cTn>
                              </p:par>
                              <p:par>
                                <p:cTn id="197" presetID="8" presetClass="emph" presetSubtype="0" fill="hold" grpId="2" nodeType="withEffect">
                                  <p:stCondLst>
                                    <p:cond delay="0"/>
                                  </p:stCondLst>
                                  <p:childTnLst>
                                    <p:animRot by="21600000">
                                      <p:cBhvr>
                                        <p:cTn id="198" dur="3000" fill="hold"/>
                                        <p:tgtEl>
                                          <p:spTgt spid="16"/>
                                        </p:tgtEl>
                                        <p:attrNameLst>
                                          <p:attrName>r</p:attrName>
                                        </p:attrNameLst>
                                      </p:cBhvr>
                                    </p:animRot>
                                  </p:childTnLst>
                                </p:cTn>
                              </p:par>
                              <p:par>
                                <p:cTn id="199" presetID="8" presetClass="emph" presetSubtype="0" fill="hold" grpId="2" nodeType="withEffect">
                                  <p:stCondLst>
                                    <p:cond delay="0"/>
                                  </p:stCondLst>
                                  <p:childTnLst>
                                    <p:animRot by="21600000">
                                      <p:cBhvr>
                                        <p:cTn id="200" dur="3000" fill="hold"/>
                                        <p:tgtEl>
                                          <p:spTgt spid="17"/>
                                        </p:tgtEl>
                                        <p:attrNameLst>
                                          <p:attrName>r</p:attrName>
                                        </p:attrNameLst>
                                      </p:cBhvr>
                                    </p:animRot>
                                  </p:childTnLst>
                                </p:cTn>
                              </p:par>
                              <p:par>
                                <p:cTn id="201" presetID="8" presetClass="emph" presetSubtype="0" fill="hold" grpId="2" nodeType="withEffect">
                                  <p:stCondLst>
                                    <p:cond delay="0"/>
                                  </p:stCondLst>
                                  <p:childTnLst>
                                    <p:animRot by="21600000">
                                      <p:cBhvr>
                                        <p:cTn id="202" dur="3000" fill="hold"/>
                                        <p:tgtEl>
                                          <p:spTgt spid="22"/>
                                        </p:tgtEl>
                                        <p:attrNameLst>
                                          <p:attrName>r</p:attrName>
                                        </p:attrNameLst>
                                      </p:cBhvr>
                                    </p:animRot>
                                  </p:childTnLst>
                                </p:cTn>
                              </p:par>
                              <p:par>
                                <p:cTn id="203" presetID="8" presetClass="emph" presetSubtype="0" fill="hold" grpId="2" nodeType="withEffect">
                                  <p:stCondLst>
                                    <p:cond delay="0"/>
                                  </p:stCondLst>
                                  <p:childTnLst>
                                    <p:animRot by="21600000">
                                      <p:cBhvr>
                                        <p:cTn id="204" dur="3000" fill="hold"/>
                                        <p:tgtEl>
                                          <p:spTgt spid="23"/>
                                        </p:tgtEl>
                                        <p:attrNameLst>
                                          <p:attrName>r</p:attrName>
                                        </p:attrNameLst>
                                      </p:cBhvr>
                                    </p:animRot>
                                  </p:childTnLst>
                                </p:cTn>
                              </p:par>
                              <p:par>
                                <p:cTn id="205" presetID="8" presetClass="emph" presetSubtype="0" fill="hold" grpId="2" nodeType="withEffect">
                                  <p:stCondLst>
                                    <p:cond delay="0"/>
                                  </p:stCondLst>
                                  <p:childTnLst>
                                    <p:animRot by="21600000">
                                      <p:cBhvr>
                                        <p:cTn id="206" dur="3000" fill="hold"/>
                                        <p:tgtEl>
                                          <p:spTgt spid="24"/>
                                        </p:tgtEl>
                                        <p:attrNameLst>
                                          <p:attrName>r</p:attrName>
                                        </p:attrNameLst>
                                      </p:cBhvr>
                                    </p:animRot>
                                  </p:childTnLst>
                                </p:cTn>
                              </p:par>
                              <p:par>
                                <p:cTn id="207" presetID="8" presetClass="emph" presetSubtype="0" fill="hold" grpId="2" nodeType="withEffect">
                                  <p:stCondLst>
                                    <p:cond delay="0"/>
                                  </p:stCondLst>
                                  <p:childTnLst>
                                    <p:animRot by="21600000">
                                      <p:cBhvr>
                                        <p:cTn id="208" dur="3000" fill="hold"/>
                                        <p:tgtEl>
                                          <p:spTgt spid="25"/>
                                        </p:tgtEl>
                                        <p:attrNameLst>
                                          <p:attrName>r</p:attrName>
                                        </p:attrNameLst>
                                      </p:cBhvr>
                                    </p:animRot>
                                  </p:childTnLst>
                                </p:cTn>
                              </p:par>
                              <p:par>
                                <p:cTn id="209" presetID="8" presetClass="emph" presetSubtype="0" fill="hold" grpId="2" nodeType="withEffect">
                                  <p:stCondLst>
                                    <p:cond delay="0"/>
                                  </p:stCondLst>
                                  <p:childTnLst>
                                    <p:animRot by="-21600000">
                                      <p:cBhvr>
                                        <p:cTn id="210" dur="3000" fill="hold"/>
                                        <p:tgtEl>
                                          <p:spTgt spid="7"/>
                                        </p:tgtEl>
                                        <p:attrNameLst>
                                          <p:attrName>r</p:attrName>
                                        </p:attrNameLst>
                                      </p:cBhvr>
                                    </p:animRot>
                                  </p:childTnLst>
                                </p:cTn>
                              </p:par>
                              <p:par>
                                <p:cTn id="211" presetID="8" presetClass="emph" presetSubtype="0" fill="hold" grpId="2" nodeType="withEffect">
                                  <p:stCondLst>
                                    <p:cond delay="0"/>
                                  </p:stCondLst>
                                  <p:childTnLst>
                                    <p:animRot by="-21600000">
                                      <p:cBhvr>
                                        <p:cTn id="212" dur="3000" fill="hold"/>
                                        <p:tgtEl>
                                          <p:spTgt spid="9"/>
                                        </p:tgtEl>
                                        <p:attrNameLst>
                                          <p:attrName>r</p:attrName>
                                        </p:attrNameLst>
                                      </p:cBhvr>
                                    </p:animRot>
                                  </p:childTnLst>
                                </p:cTn>
                              </p:par>
                              <p:par>
                                <p:cTn id="213" presetID="8" presetClass="emph" presetSubtype="0" fill="hold" grpId="2" nodeType="withEffect">
                                  <p:stCondLst>
                                    <p:cond delay="0"/>
                                  </p:stCondLst>
                                  <p:childTnLst>
                                    <p:animRot by="-21600000">
                                      <p:cBhvr>
                                        <p:cTn id="214" dur="3000" fill="hold"/>
                                        <p:tgtEl>
                                          <p:spTgt spid="11"/>
                                        </p:tgtEl>
                                        <p:attrNameLst>
                                          <p:attrName>r</p:attrName>
                                        </p:attrNameLst>
                                      </p:cBhvr>
                                    </p:animRot>
                                  </p:childTnLst>
                                </p:cTn>
                              </p:par>
                              <p:par>
                                <p:cTn id="215" presetID="8" presetClass="emph" presetSubtype="0" fill="hold" grpId="2" nodeType="withEffect">
                                  <p:stCondLst>
                                    <p:cond delay="0"/>
                                  </p:stCondLst>
                                  <p:childTnLst>
                                    <p:animRot by="-21600000">
                                      <p:cBhvr>
                                        <p:cTn id="216" dur="3000" fill="hold"/>
                                        <p:tgtEl>
                                          <p:spTgt spid="12"/>
                                        </p:tgtEl>
                                        <p:attrNameLst>
                                          <p:attrName>r</p:attrName>
                                        </p:attrNameLst>
                                      </p:cBhvr>
                                    </p:animRot>
                                  </p:childTnLst>
                                </p:cTn>
                              </p:par>
                              <p:par>
                                <p:cTn id="217" presetID="8" presetClass="emph" presetSubtype="0" fill="hold" grpId="2" nodeType="withEffect">
                                  <p:stCondLst>
                                    <p:cond delay="0"/>
                                  </p:stCondLst>
                                  <p:childTnLst>
                                    <p:animRot by="-21600000">
                                      <p:cBhvr>
                                        <p:cTn id="218" dur="3000" fill="hold"/>
                                        <p:tgtEl>
                                          <p:spTgt spid="18"/>
                                        </p:tgtEl>
                                        <p:attrNameLst>
                                          <p:attrName>r</p:attrName>
                                        </p:attrNameLst>
                                      </p:cBhvr>
                                    </p:animRot>
                                  </p:childTnLst>
                                </p:cTn>
                              </p:par>
                              <p:par>
                                <p:cTn id="219" presetID="8" presetClass="emph" presetSubtype="0" fill="hold" grpId="2" nodeType="withEffect">
                                  <p:stCondLst>
                                    <p:cond delay="0"/>
                                  </p:stCondLst>
                                  <p:childTnLst>
                                    <p:animRot by="-21600000">
                                      <p:cBhvr>
                                        <p:cTn id="220" dur="3000" fill="hold"/>
                                        <p:tgtEl>
                                          <p:spTgt spid="19"/>
                                        </p:tgtEl>
                                        <p:attrNameLst>
                                          <p:attrName>r</p:attrName>
                                        </p:attrNameLst>
                                      </p:cBhvr>
                                    </p:animRot>
                                  </p:childTnLst>
                                </p:cTn>
                              </p:par>
                              <p:par>
                                <p:cTn id="221" presetID="8" presetClass="emph" presetSubtype="0" fill="hold" grpId="2" nodeType="withEffect">
                                  <p:stCondLst>
                                    <p:cond delay="0"/>
                                  </p:stCondLst>
                                  <p:childTnLst>
                                    <p:animRot by="-21600000">
                                      <p:cBhvr>
                                        <p:cTn id="222" dur="3000" fill="hold"/>
                                        <p:tgtEl>
                                          <p:spTgt spid="20"/>
                                        </p:tgtEl>
                                        <p:attrNameLst>
                                          <p:attrName>r</p:attrName>
                                        </p:attrNameLst>
                                      </p:cBhvr>
                                    </p:animRot>
                                  </p:childTnLst>
                                </p:cTn>
                              </p:par>
                              <p:par>
                                <p:cTn id="223" presetID="8" presetClass="emph" presetSubtype="0" fill="hold" grpId="2" nodeType="withEffect">
                                  <p:stCondLst>
                                    <p:cond delay="0"/>
                                  </p:stCondLst>
                                  <p:childTnLst>
                                    <p:animRot by="-21600000">
                                      <p:cBhvr>
                                        <p:cTn id="224" dur="3000" fill="hold"/>
                                        <p:tgtEl>
                                          <p:spTgt spid="21"/>
                                        </p:tgtEl>
                                        <p:attrNameLst>
                                          <p:attrName>r</p:attrName>
                                        </p:attrNameLst>
                                      </p:cBhvr>
                                    </p:animRot>
                                  </p:childTnLst>
                                </p:cTn>
                              </p:par>
                              <p:par>
                                <p:cTn id="225" presetID="8" presetClass="emph" presetSubtype="0" fill="hold" grpId="2" nodeType="withEffect">
                                  <p:stCondLst>
                                    <p:cond delay="0"/>
                                  </p:stCondLst>
                                  <p:childTnLst>
                                    <p:animRot by="-21600000">
                                      <p:cBhvr>
                                        <p:cTn id="226" dur="3000" fill="hold"/>
                                        <p:tgtEl>
                                          <p:spTgt spid="26"/>
                                        </p:tgtEl>
                                        <p:attrNameLst>
                                          <p:attrName>r</p:attrName>
                                        </p:attrNameLst>
                                      </p:cBhvr>
                                    </p:animRot>
                                  </p:childTnLst>
                                </p:cTn>
                              </p:par>
                              <p:par>
                                <p:cTn id="227" presetID="8" presetClass="emph" presetSubtype="0" fill="hold" grpId="2" nodeType="withEffect">
                                  <p:stCondLst>
                                    <p:cond delay="0"/>
                                  </p:stCondLst>
                                  <p:childTnLst>
                                    <p:animRot by="-21600000">
                                      <p:cBhvr>
                                        <p:cTn id="228" dur="3000" fill="hold"/>
                                        <p:tgtEl>
                                          <p:spTgt spid="27"/>
                                        </p:tgtEl>
                                        <p:attrNameLst>
                                          <p:attrName>r</p:attrName>
                                        </p:attrNameLst>
                                      </p:cBhvr>
                                    </p:animRot>
                                  </p:childTnLst>
                                </p:cTn>
                              </p:par>
                              <p:par>
                                <p:cTn id="229" presetID="8" presetClass="emph" presetSubtype="0" fill="hold" grpId="2" nodeType="withEffect">
                                  <p:stCondLst>
                                    <p:cond delay="0"/>
                                  </p:stCondLst>
                                  <p:childTnLst>
                                    <p:animRot by="-21600000">
                                      <p:cBhvr>
                                        <p:cTn id="230" dur="3000" fill="hold"/>
                                        <p:tgtEl>
                                          <p:spTgt spid="28"/>
                                        </p:tgtEl>
                                        <p:attrNameLst>
                                          <p:attrName>r</p:attrName>
                                        </p:attrNameLst>
                                      </p:cBhvr>
                                    </p:animRot>
                                  </p:childTnLst>
                                </p:cTn>
                              </p:par>
                              <p:par>
                                <p:cTn id="231" presetID="8" presetClass="emph" presetSubtype="0" fill="hold" grpId="2" nodeType="withEffect">
                                  <p:stCondLst>
                                    <p:cond delay="0"/>
                                  </p:stCondLst>
                                  <p:childTnLst>
                                    <p:animRot by="-21600000">
                                      <p:cBhvr>
                                        <p:cTn id="232" dur="3000" fill="hold"/>
                                        <p:tgtEl>
                                          <p:spTgt spid="29"/>
                                        </p:tgtEl>
                                        <p:attrNameLst>
                                          <p:attrName>r</p:attrName>
                                        </p:attrNameLst>
                                      </p:cBhvr>
                                    </p:animRot>
                                  </p:childTnLst>
                                </p:cTn>
                              </p:par>
                              <p:par>
                                <p:cTn id="233" presetID="35" presetClass="entr" presetSubtype="0" fill="hold" grpId="2" nodeType="withEffect">
                                  <p:stCondLst>
                                    <p:cond delay="0"/>
                                  </p:stCondLst>
                                  <p:childTnLst>
                                    <p:set>
                                      <p:cBhvr>
                                        <p:cTn id="234" dur="1" fill="hold">
                                          <p:stCondLst>
                                            <p:cond delay="0"/>
                                          </p:stCondLst>
                                        </p:cTn>
                                        <p:tgtEl>
                                          <p:spTgt spid="30"/>
                                        </p:tgtEl>
                                        <p:attrNameLst>
                                          <p:attrName>style.visibility</p:attrName>
                                        </p:attrNameLst>
                                      </p:cBhvr>
                                      <p:to>
                                        <p:strVal val="visible"/>
                                      </p:to>
                                    </p:set>
                                    <p:animEffect transition="in" filter="fade">
                                      <p:cBhvr>
                                        <p:cTn id="235" dur="3000"/>
                                        <p:tgtEl>
                                          <p:spTgt spid="30"/>
                                        </p:tgtEl>
                                      </p:cBhvr>
                                    </p:animEffect>
                                    <p:anim calcmode="lin" valueType="num">
                                      <p:cBhvr>
                                        <p:cTn id="236" dur="3000" fill="hold"/>
                                        <p:tgtEl>
                                          <p:spTgt spid="30"/>
                                        </p:tgtEl>
                                        <p:attrNameLst>
                                          <p:attrName>style.rotation</p:attrName>
                                        </p:attrNameLst>
                                      </p:cBhvr>
                                      <p:tavLst>
                                        <p:tav tm="0">
                                          <p:val>
                                            <p:fltVal val="720"/>
                                          </p:val>
                                        </p:tav>
                                        <p:tav tm="100000">
                                          <p:val>
                                            <p:fltVal val="0"/>
                                          </p:val>
                                        </p:tav>
                                      </p:tavLst>
                                    </p:anim>
                                    <p:anim calcmode="lin" valueType="num">
                                      <p:cBhvr>
                                        <p:cTn id="237" dur="3000" fill="hold"/>
                                        <p:tgtEl>
                                          <p:spTgt spid="30"/>
                                        </p:tgtEl>
                                        <p:attrNameLst>
                                          <p:attrName>ppt_h</p:attrName>
                                        </p:attrNameLst>
                                      </p:cBhvr>
                                      <p:tavLst>
                                        <p:tav tm="0">
                                          <p:val>
                                            <p:fltVal val="0"/>
                                          </p:val>
                                        </p:tav>
                                        <p:tav tm="100000">
                                          <p:val>
                                            <p:strVal val="#ppt_h"/>
                                          </p:val>
                                        </p:tav>
                                      </p:tavLst>
                                    </p:anim>
                                    <p:anim calcmode="lin" valueType="num">
                                      <p:cBhvr>
                                        <p:cTn id="238" dur="3000" fill="hold"/>
                                        <p:tgtEl>
                                          <p:spTgt spid="30"/>
                                        </p:tgtEl>
                                        <p:attrNameLst>
                                          <p:attrName>ppt_w</p:attrName>
                                        </p:attrNameLst>
                                      </p:cBhvr>
                                      <p:tavLst>
                                        <p:tav tm="0">
                                          <p:val>
                                            <p:fltVal val="0"/>
                                          </p:val>
                                        </p:tav>
                                        <p:tav tm="100000">
                                          <p:val>
                                            <p:strVal val="#ppt_w"/>
                                          </p:val>
                                        </p:tav>
                                      </p:tavLst>
                                    </p:anim>
                                  </p:childTnLst>
                                </p:cTn>
                              </p:par>
                            </p:childTnLst>
                          </p:cTn>
                        </p:par>
                        <p:par>
                          <p:cTn id="239" fill="hold">
                            <p:stCondLst>
                              <p:cond delay="3000"/>
                            </p:stCondLst>
                            <p:childTnLst>
                              <p:par>
                                <p:cTn id="240" presetID="2" presetClass="exit" presetSubtype="6" fill="hold" grpId="3" nodeType="afterEffect">
                                  <p:stCondLst>
                                    <p:cond delay="0"/>
                                  </p:stCondLst>
                                  <p:childTnLst>
                                    <p:anim calcmode="lin" valueType="num">
                                      <p:cBhvr additive="base">
                                        <p:cTn id="241" dur="3000"/>
                                        <p:tgtEl>
                                          <p:spTgt spid="6"/>
                                        </p:tgtEl>
                                        <p:attrNameLst>
                                          <p:attrName>ppt_x</p:attrName>
                                        </p:attrNameLst>
                                      </p:cBhvr>
                                      <p:tavLst>
                                        <p:tav tm="0">
                                          <p:val>
                                            <p:strVal val="ppt_x"/>
                                          </p:val>
                                        </p:tav>
                                        <p:tav tm="100000">
                                          <p:val>
                                            <p:strVal val="1+ppt_w/2"/>
                                          </p:val>
                                        </p:tav>
                                      </p:tavLst>
                                    </p:anim>
                                    <p:anim calcmode="lin" valueType="num">
                                      <p:cBhvr additive="base">
                                        <p:cTn id="242" dur="3000"/>
                                        <p:tgtEl>
                                          <p:spTgt spid="6"/>
                                        </p:tgtEl>
                                        <p:attrNameLst>
                                          <p:attrName>ppt_y</p:attrName>
                                        </p:attrNameLst>
                                      </p:cBhvr>
                                      <p:tavLst>
                                        <p:tav tm="0">
                                          <p:val>
                                            <p:strVal val="ppt_y"/>
                                          </p:val>
                                        </p:tav>
                                        <p:tav tm="100000">
                                          <p:val>
                                            <p:strVal val="1+ppt_h/2"/>
                                          </p:val>
                                        </p:tav>
                                      </p:tavLst>
                                    </p:anim>
                                    <p:set>
                                      <p:cBhvr>
                                        <p:cTn id="243" dur="1" fill="hold">
                                          <p:stCondLst>
                                            <p:cond delay="2999"/>
                                          </p:stCondLst>
                                        </p:cTn>
                                        <p:tgtEl>
                                          <p:spTgt spid="6"/>
                                        </p:tgtEl>
                                        <p:attrNameLst>
                                          <p:attrName>style.visibility</p:attrName>
                                        </p:attrNameLst>
                                      </p:cBhvr>
                                      <p:to>
                                        <p:strVal val="hidden"/>
                                      </p:to>
                                    </p:set>
                                  </p:childTnLst>
                                </p:cTn>
                              </p:par>
                              <p:par>
                                <p:cTn id="244" presetID="2" presetClass="exit" presetSubtype="6" fill="hold" grpId="3" nodeType="withEffect">
                                  <p:stCondLst>
                                    <p:cond delay="0"/>
                                  </p:stCondLst>
                                  <p:childTnLst>
                                    <p:anim calcmode="lin" valueType="num">
                                      <p:cBhvr additive="base">
                                        <p:cTn id="245" dur="3000"/>
                                        <p:tgtEl>
                                          <p:spTgt spid="10"/>
                                        </p:tgtEl>
                                        <p:attrNameLst>
                                          <p:attrName>ppt_x</p:attrName>
                                        </p:attrNameLst>
                                      </p:cBhvr>
                                      <p:tavLst>
                                        <p:tav tm="0">
                                          <p:val>
                                            <p:strVal val="ppt_x"/>
                                          </p:val>
                                        </p:tav>
                                        <p:tav tm="100000">
                                          <p:val>
                                            <p:strVal val="1+ppt_w/2"/>
                                          </p:val>
                                        </p:tav>
                                      </p:tavLst>
                                    </p:anim>
                                    <p:anim calcmode="lin" valueType="num">
                                      <p:cBhvr additive="base">
                                        <p:cTn id="246" dur="3000"/>
                                        <p:tgtEl>
                                          <p:spTgt spid="10"/>
                                        </p:tgtEl>
                                        <p:attrNameLst>
                                          <p:attrName>ppt_y</p:attrName>
                                        </p:attrNameLst>
                                      </p:cBhvr>
                                      <p:tavLst>
                                        <p:tav tm="0">
                                          <p:val>
                                            <p:strVal val="ppt_y"/>
                                          </p:val>
                                        </p:tav>
                                        <p:tav tm="100000">
                                          <p:val>
                                            <p:strVal val="1+ppt_h/2"/>
                                          </p:val>
                                        </p:tav>
                                      </p:tavLst>
                                    </p:anim>
                                    <p:set>
                                      <p:cBhvr>
                                        <p:cTn id="247" dur="1" fill="hold">
                                          <p:stCondLst>
                                            <p:cond delay="2999"/>
                                          </p:stCondLst>
                                        </p:cTn>
                                        <p:tgtEl>
                                          <p:spTgt spid="10"/>
                                        </p:tgtEl>
                                        <p:attrNameLst>
                                          <p:attrName>style.visibility</p:attrName>
                                        </p:attrNameLst>
                                      </p:cBhvr>
                                      <p:to>
                                        <p:strVal val="hidden"/>
                                      </p:to>
                                    </p:set>
                                  </p:childTnLst>
                                </p:cTn>
                              </p:par>
                              <p:par>
                                <p:cTn id="248" presetID="2" presetClass="exit" presetSubtype="6" fill="hold" grpId="3" nodeType="withEffect">
                                  <p:stCondLst>
                                    <p:cond delay="0"/>
                                  </p:stCondLst>
                                  <p:childTnLst>
                                    <p:anim calcmode="lin" valueType="num">
                                      <p:cBhvr additive="base">
                                        <p:cTn id="249" dur="3000"/>
                                        <p:tgtEl>
                                          <p:spTgt spid="14"/>
                                        </p:tgtEl>
                                        <p:attrNameLst>
                                          <p:attrName>ppt_x</p:attrName>
                                        </p:attrNameLst>
                                      </p:cBhvr>
                                      <p:tavLst>
                                        <p:tav tm="0">
                                          <p:val>
                                            <p:strVal val="ppt_x"/>
                                          </p:val>
                                        </p:tav>
                                        <p:tav tm="100000">
                                          <p:val>
                                            <p:strVal val="1+ppt_w/2"/>
                                          </p:val>
                                        </p:tav>
                                      </p:tavLst>
                                    </p:anim>
                                    <p:anim calcmode="lin" valueType="num">
                                      <p:cBhvr additive="base">
                                        <p:cTn id="250" dur="3000"/>
                                        <p:tgtEl>
                                          <p:spTgt spid="14"/>
                                        </p:tgtEl>
                                        <p:attrNameLst>
                                          <p:attrName>ppt_y</p:attrName>
                                        </p:attrNameLst>
                                      </p:cBhvr>
                                      <p:tavLst>
                                        <p:tav tm="0">
                                          <p:val>
                                            <p:strVal val="ppt_y"/>
                                          </p:val>
                                        </p:tav>
                                        <p:tav tm="100000">
                                          <p:val>
                                            <p:strVal val="1+ppt_h/2"/>
                                          </p:val>
                                        </p:tav>
                                      </p:tavLst>
                                    </p:anim>
                                    <p:set>
                                      <p:cBhvr>
                                        <p:cTn id="251" dur="1" fill="hold">
                                          <p:stCondLst>
                                            <p:cond delay="2999"/>
                                          </p:stCondLst>
                                        </p:cTn>
                                        <p:tgtEl>
                                          <p:spTgt spid="14"/>
                                        </p:tgtEl>
                                        <p:attrNameLst>
                                          <p:attrName>style.visibility</p:attrName>
                                        </p:attrNameLst>
                                      </p:cBhvr>
                                      <p:to>
                                        <p:strVal val="hidden"/>
                                      </p:to>
                                    </p:set>
                                  </p:childTnLst>
                                </p:cTn>
                              </p:par>
                              <p:par>
                                <p:cTn id="252" presetID="2" presetClass="exit" presetSubtype="6" fill="hold" grpId="3" nodeType="withEffect">
                                  <p:stCondLst>
                                    <p:cond delay="0"/>
                                  </p:stCondLst>
                                  <p:childTnLst>
                                    <p:anim calcmode="lin" valueType="num">
                                      <p:cBhvr additive="base">
                                        <p:cTn id="253" dur="3000"/>
                                        <p:tgtEl>
                                          <p:spTgt spid="15"/>
                                        </p:tgtEl>
                                        <p:attrNameLst>
                                          <p:attrName>ppt_x</p:attrName>
                                        </p:attrNameLst>
                                      </p:cBhvr>
                                      <p:tavLst>
                                        <p:tav tm="0">
                                          <p:val>
                                            <p:strVal val="ppt_x"/>
                                          </p:val>
                                        </p:tav>
                                        <p:tav tm="100000">
                                          <p:val>
                                            <p:strVal val="1+ppt_w/2"/>
                                          </p:val>
                                        </p:tav>
                                      </p:tavLst>
                                    </p:anim>
                                    <p:anim calcmode="lin" valueType="num">
                                      <p:cBhvr additive="base">
                                        <p:cTn id="254" dur="3000"/>
                                        <p:tgtEl>
                                          <p:spTgt spid="15"/>
                                        </p:tgtEl>
                                        <p:attrNameLst>
                                          <p:attrName>ppt_y</p:attrName>
                                        </p:attrNameLst>
                                      </p:cBhvr>
                                      <p:tavLst>
                                        <p:tav tm="0">
                                          <p:val>
                                            <p:strVal val="ppt_y"/>
                                          </p:val>
                                        </p:tav>
                                        <p:tav tm="100000">
                                          <p:val>
                                            <p:strVal val="1+ppt_h/2"/>
                                          </p:val>
                                        </p:tav>
                                      </p:tavLst>
                                    </p:anim>
                                    <p:set>
                                      <p:cBhvr>
                                        <p:cTn id="255" dur="1" fill="hold">
                                          <p:stCondLst>
                                            <p:cond delay="2999"/>
                                          </p:stCondLst>
                                        </p:cTn>
                                        <p:tgtEl>
                                          <p:spTgt spid="15"/>
                                        </p:tgtEl>
                                        <p:attrNameLst>
                                          <p:attrName>style.visibility</p:attrName>
                                        </p:attrNameLst>
                                      </p:cBhvr>
                                      <p:to>
                                        <p:strVal val="hidden"/>
                                      </p:to>
                                    </p:set>
                                  </p:childTnLst>
                                </p:cTn>
                              </p:par>
                              <p:par>
                                <p:cTn id="256" presetID="2" presetClass="exit" presetSubtype="6" fill="hold" grpId="3" nodeType="withEffect">
                                  <p:stCondLst>
                                    <p:cond delay="0"/>
                                  </p:stCondLst>
                                  <p:childTnLst>
                                    <p:anim calcmode="lin" valueType="num">
                                      <p:cBhvr additive="base">
                                        <p:cTn id="257" dur="3000"/>
                                        <p:tgtEl>
                                          <p:spTgt spid="16"/>
                                        </p:tgtEl>
                                        <p:attrNameLst>
                                          <p:attrName>ppt_x</p:attrName>
                                        </p:attrNameLst>
                                      </p:cBhvr>
                                      <p:tavLst>
                                        <p:tav tm="0">
                                          <p:val>
                                            <p:strVal val="ppt_x"/>
                                          </p:val>
                                        </p:tav>
                                        <p:tav tm="100000">
                                          <p:val>
                                            <p:strVal val="1+ppt_w/2"/>
                                          </p:val>
                                        </p:tav>
                                      </p:tavLst>
                                    </p:anim>
                                    <p:anim calcmode="lin" valueType="num">
                                      <p:cBhvr additive="base">
                                        <p:cTn id="258" dur="3000"/>
                                        <p:tgtEl>
                                          <p:spTgt spid="16"/>
                                        </p:tgtEl>
                                        <p:attrNameLst>
                                          <p:attrName>ppt_y</p:attrName>
                                        </p:attrNameLst>
                                      </p:cBhvr>
                                      <p:tavLst>
                                        <p:tav tm="0">
                                          <p:val>
                                            <p:strVal val="ppt_y"/>
                                          </p:val>
                                        </p:tav>
                                        <p:tav tm="100000">
                                          <p:val>
                                            <p:strVal val="1+ppt_h/2"/>
                                          </p:val>
                                        </p:tav>
                                      </p:tavLst>
                                    </p:anim>
                                    <p:set>
                                      <p:cBhvr>
                                        <p:cTn id="259" dur="1" fill="hold">
                                          <p:stCondLst>
                                            <p:cond delay="2999"/>
                                          </p:stCondLst>
                                        </p:cTn>
                                        <p:tgtEl>
                                          <p:spTgt spid="16"/>
                                        </p:tgtEl>
                                        <p:attrNameLst>
                                          <p:attrName>style.visibility</p:attrName>
                                        </p:attrNameLst>
                                      </p:cBhvr>
                                      <p:to>
                                        <p:strVal val="hidden"/>
                                      </p:to>
                                    </p:set>
                                  </p:childTnLst>
                                </p:cTn>
                              </p:par>
                              <p:par>
                                <p:cTn id="260" presetID="2" presetClass="exit" presetSubtype="6" fill="hold" grpId="3" nodeType="withEffect">
                                  <p:stCondLst>
                                    <p:cond delay="0"/>
                                  </p:stCondLst>
                                  <p:childTnLst>
                                    <p:anim calcmode="lin" valueType="num">
                                      <p:cBhvr additive="base">
                                        <p:cTn id="261" dur="3000"/>
                                        <p:tgtEl>
                                          <p:spTgt spid="17"/>
                                        </p:tgtEl>
                                        <p:attrNameLst>
                                          <p:attrName>ppt_x</p:attrName>
                                        </p:attrNameLst>
                                      </p:cBhvr>
                                      <p:tavLst>
                                        <p:tav tm="0">
                                          <p:val>
                                            <p:strVal val="ppt_x"/>
                                          </p:val>
                                        </p:tav>
                                        <p:tav tm="100000">
                                          <p:val>
                                            <p:strVal val="1+ppt_w/2"/>
                                          </p:val>
                                        </p:tav>
                                      </p:tavLst>
                                    </p:anim>
                                    <p:anim calcmode="lin" valueType="num">
                                      <p:cBhvr additive="base">
                                        <p:cTn id="262" dur="3000"/>
                                        <p:tgtEl>
                                          <p:spTgt spid="17"/>
                                        </p:tgtEl>
                                        <p:attrNameLst>
                                          <p:attrName>ppt_y</p:attrName>
                                        </p:attrNameLst>
                                      </p:cBhvr>
                                      <p:tavLst>
                                        <p:tav tm="0">
                                          <p:val>
                                            <p:strVal val="ppt_y"/>
                                          </p:val>
                                        </p:tav>
                                        <p:tav tm="100000">
                                          <p:val>
                                            <p:strVal val="1+ppt_h/2"/>
                                          </p:val>
                                        </p:tav>
                                      </p:tavLst>
                                    </p:anim>
                                    <p:set>
                                      <p:cBhvr>
                                        <p:cTn id="263" dur="1" fill="hold">
                                          <p:stCondLst>
                                            <p:cond delay="2999"/>
                                          </p:stCondLst>
                                        </p:cTn>
                                        <p:tgtEl>
                                          <p:spTgt spid="17"/>
                                        </p:tgtEl>
                                        <p:attrNameLst>
                                          <p:attrName>style.visibility</p:attrName>
                                        </p:attrNameLst>
                                      </p:cBhvr>
                                      <p:to>
                                        <p:strVal val="hidden"/>
                                      </p:to>
                                    </p:set>
                                  </p:childTnLst>
                                </p:cTn>
                              </p:par>
                              <p:par>
                                <p:cTn id="264" presetID="2" presetClass="exit" presetSubtype="9" fill="hold" grpId="3" nodeType="withEffect">
                                  <p:stCondLst>
                                    <p:cond delay="0"/>
                                  </p:stCondLst>
                                  <p:childTnLst>
                                    <p:anim calcmode="lin" valueType="num">
                                      <p:cBhvr additive="base">
                                        <p:cTn id="265" dur="3000"/>
                                        <p:tgtEl>
                                          <p:spTgt spid="7"/>
                                        </p:tgtEl>
                                        <p:attrNameLst>
                                          <p:attrName>ppt_x</p:attrName>
                                        </p:attrNameLst>
                                      </p:cBhvr>
                                      <p:tavLst>
                                        <p:tav tm="0">
                                          <p:val>
                                            <p:strVal val="ppt_x"/>
                                          </p:val>
                                        </p:tav>
                                        <p:tav tm="100000">
                                          <p:val>
                                            <p:strVal val="0-ppt_w/2"/>
                                          </p:val>
                                        </p:tav>
                                      </p:tavLst>
                                    </p:anim>
                                    <p:anim calcmode="lin" valueType="num">
                                      <p:cBhvr additive="base">
                                        <p:cTn id="266" dur="3000"/>
                                        <p:tgtEl>
                                          <p:spTgt spid="7"/>
                                        </p:tgtEl>
                                        <p:attrNameLst>
                                          <p:attrName>ppt_y</p:attrName>
                                        </p:attrNameLst>
                                      </p:cBhvr>
                                      <p:tavLst>
                                        <p:tav tm="0">
                                          <p:val>
                                            <p:strVal val="ppt_y"/>
                                          </p:val>
                                        </p:tav>
                                        <p:tav tm="100000">
                                          <p:val>
                                            <p:strVal val="0-ppt_h/2"/>
                                          </p:val>
                                        </p:tav>
                                      </p:tavLst>
                                    </p:anim>
                                    <p:set>
                                      <p:cBhvr>
                                        <p:cTn id="267" dur="1" fill="hold">
                                          <p:stCondLst>
                                            <p:cond delay="2999"/>
                                          </p:stCondLst>
                                        </p:cTn>
                                        <p:tgtEl>
                                          <p:spTgt spid="7"/>
                                        </p:tgtEl>
                                        <p:attrNameLst>
                                          <p:attrName>style.visibility</p:attrName>
                                        </p:attrNameLst>
                                      </p:cBhvr>
                                      <p:to>
                                        <p:strVal val="hidden"/>
                                      </p:to>
                                    </p:set>
                                  </p:childTnLst>
                                </p:cTn>
                              </p:par>
                              <p:par>
                                <p:cTn id="268" presetID="2" presetClass="exit" presetSubtype="9" fill="hold" grpId="3" nodeType="withEffect">
                                  <p:stCondLst>
                                    <p:cond delay="0"/>
                                  </p:stCondLst>
                                  <p:childTnLst>
                                    <p:anim calcmode="lin" valueType="num">
                                      <p:cBhvr additive="base">
                                        <p:cTn id="269" dur="3000"/>
                                        <p:tgtEl>
                                          <p:spTgt spid="12"/>
                                        </p:tgtEl>
                                        <p:attrNameLst>
                                          <p:attrName>ppt_x</p:attrName>
                                        </p:attrNameLst>
                                      </p:cBhvr>
                                      <p:tavLst>
                                        <p:tav tm="0">
                                          <p:val>
                                            <p:strVal val="ppt_x"/>
                                          </p:val>
                                        </p:tav>
                                        <p:tav tm="100000">
                                          <p:val>
                                            <p:strVal val="0-ppt_w/2"/>
                                          </p:val>
                                        </p:tav>
                                      </p:tavLst>
                                    </p:anim>
                                    <p:anim calcmode="lin" valueType="num">
                                      <p:cBhvr additive="base">
                                        <p:cTn id="270" dur="3000"/>
                                        <p:tgtEl>
                                          <p:spTgt spid="12"/>
                                        </p:tgtEl>
                                        <p:attrNameLst>
                                          <p:attrName>ppt_y</p:attrName>
                                        </p:attrNameLst>
                                      </p:cBhvr>
                                      <p:tavLst>
                                        <p:tav tm="0">
                                          <p:val>
                                            <p:strVal val="ppt_y"/>
                                          </p:val>
                                        </p:tav>
                                        <p:tav tm="100000">
                                          <p:val>
                                            <p:strVal val="0-ppt_h/2"/>
                                          </p:val>
                                        </p:tav>
                                      </p:tavLst>
                                    </p:anim>
                                    <p:set>
                                      <p:cBhvr>
                                        <p:cTn id="271" dur="1" fill="hold">
                                          <p:stCondLst>
                                            <p:cond delay="2999"/>
                                          </p:stCondLst>
                                        </p:cTn>
                                        <p:tgtEl>
                                          <p:spTgt spid="12"/>
                                        </p:tgtEl>
                                        <p:attrNameLst>
                                          <p:attrName>style.visibility</p:attrName>
                                        </p:attrNameLst>
                                      </p:cBhvr>
                                      <p:to>
                                        <p:strVal val="hidden"/>
                                      </p:to>
                                    </p:set>
                                  </p:childTnLst>
                                </p:cTn>
                              </p:par>
                              <p:par>
                                <p:cTn id="272" presetID="2" presetClass="exit" presetSubtype="9" fill="hold" grpId="3" nodeType="withEffect">
                                  <p:stCondLst>
                                    <p:cond delay="0"/>
                                  </p:stCondLst>
                                  <p:childTnLst>
                                    <p:anim calcmode="lin" valueType="num">
                                      <p:cBhvr additive="base">
                                        <p:cTn id="273" dur="3000"/>
                                        <p:tgtEl>
                                          <p:spTgt spid="26"/>
                                        </p:tgtEl>
                                        <p:attrNameLst>
                                          <p:attrName>ppt_x</p:attrName>
                                        </p:attrNameLst>
                                      </p:cBhvr>
                                      <p:tavLst>
                                        <p:tav tm="0">
                                          <p:val>
                                            <p:strVal val="ppt_x"/>
                                          </p:val>
                                        </p:tav>
                                        <p:tav tm="100000">
                                          <p:val>
                                            <p:strVal val="0-ppt_w/2"/>
                                          </p:val>
                                        </p:tav>
                                      </p:tavLst>
                                    </p:anim>
                                    <p:anim calcmode="lin" valueType="num">
                                      <p:cBhvr additive="base">
                                        <p:cTn id="274" dur="3000"/>
                                        <p:tgtEl>
                                          <p:spTgt spid="26"/>
                                        </p:tgtEl>
                                        <p:attrNameLst>
                                          <p:attrName>ppt_y</p:attrName>
                                        </p:attrNameLst>
                                      </p:cBhvr>
                                      <p:tavLst>
                                        <p:tav tm="0">
                                          <p:val>
                                            <p:strVal val="ppt_y"/>
                                          </p:val>
                                        </p:tav>
                                        <p:tav tm="100000">
                                          <p:val>
                                            <p:strVal val="0-ppt_h/2"/>
                                          </p:val>
                                        </p:tav>
                                      </p:tavLst>
                                    </p:anim>
                                    <p:set>
                                      <p:cBhvr>
                                        <p:cTn id="275" dur="1" fill="hold">
                                          <p:stCondLst>
                                            <p:cond delay="2999"/>
                                          </p:stCondLst>
                                        </p:cTn>
                                        <p:tgtEl>
                                          <p:spTgt spid="26"/>
                                        </p:tgtEl>
                                        <p:attrNameLst>
                                          <p:attrName>style.visibility</p:attrName>
                                        </p:attrNameLst>
                                      </p:cBhvr>
                                      <p:to>
                                        <p:strVal val="hidden"/>
                                      </p:to>
                                    </p:set>
                                  </p:childTnLst>
                                </p:cTn>
                              </p:par>
                              <p:par>
                                <p:cTn id="276" presetID="2" presetClass="exit" presetSubtype="9" fill="hold" grpId="3" nodeType="withEffect">
                                  <p:stCondLst>
                                    <p:cond delay="0"/>
                                  </p:stCondLst>
                                  <p:childTnLst>
                                    <p:anim calcmode="lin" valueType="num">
                                      <p:cBhvr additive="base">
                                        <p:cTn id="277" dur="3000"/>
                                        <p:tgtEl>
                                          <p:spTgt spid="27"/>
                                        </p:tgtEl>
                                        <p:attrNameLst>
                                          <p:attrName>ppt_x</p:attrName>
                                        </p:attrNameLst>
                                      </p:cBhvr>
                                      <p:tavLst>
                                        <p:tav tm="0">
                                          <p:val>
                                            <p:strVal val="ppt_x"/>
                                          </p:val>
                                        </p:tav>
                                        <p:tav tm="100000">
                                          <p:val>
                                            <p:strVal val="0-ppt_w/2"/>
                                          </p:val>
                                        </p:tav>
                                      </p:tavLst>
                                    </p:anim>
                                    <p:anim calcmode="lin" valueType="num">
                                      <p:cBhvr additive="base">
                                        <p:cTn id="278" dur="3000"/>
                                        <p:tgtEl>
                                          <p:spTgt spid="27"/>
                                        </p:tgtEl>
                                        <p:attrNameLst>
                                          <p:attrName>ppt_y</p:attrName>
                                        </p:attrNameLst>
                                      </p:cBhvr>
                                      <p:tavLst>
                                        <p:tav tm="0">
                                          <p:val>
                                            <p:strVal val="ppt_y"/>
                                          </p:val>
                                        </p:tav>
                                        <p:tav tm="100000">
                                          <p:val>
                                            <p:strVal val="0-ppt_h/2"/>
                                          </p:val>
                                        </p:tav>
                                      </p:tavLst>
                                    </p:anim>
                                    <p:set>
                                      <p:cBhvr>
                                        <p:cTn id="279" dur="1" fill="hold">
                                          <p:stCondLst>
                                            <p:cond delay="2999"/>
                                          </p:stCondLst>
                                        </p:cTn>
                                        <p:tgtEl>
                                          <p:spTgt spid="27"/>
                                        </p:tgtEl>
                                        <p:attrNameLst>
                                          <p:attrName>style.visibility</p:attrName>
                                        </p:attrNameLst>
                                      </p:cBhvr>
                                      <p:to>
                                        <p:strVal val="hidden"/>
                                      </p:to>
                                    </p:set>
                                  </p:childTnLst>
                                </p:cTn>
                              </p:par>
                              <p:par>
                                <p:cTn id="280" presetID="2" presetClass="exit" presetSubtype="9" fill="hold" grpId="3" nodeType="withEffect">
                                  <p:stCondLst>
                                    <p:cond delay="0"/>
                                  </p:stCondLst>
                                  <p:childTnLst>
                                    <p:anim calcmode="lin" valueType="num">
                                      <p:cBhvr additive="base">
                                        <p:cTn id="281" dur="3000"/>
                                        <p:tgtEl>
                                          <p:spTgt spid="28"/>
                                        </p:tgtEl>
                                        <p:attrNameLst>
                                          <p:attrName>ppt_x</p:attrName>
                                        </p:attrNameLst>
                                      </p:cBhvr>
                                      <p:tavLst>
                                        <p:tav tm="0">
                                          <p:val>
                                            <p:strVal val="ppt_x"/>
                                          </p:val>
                                        </p:tav>
                                        <p:tav tm="100000">
                                          <p:val>
                                            <p:strVal val="0-ppt_w/2"/>
                                          </p:val>
                                        </p:tav>
                                      </p:tavLst>
                                    </p:anim>
                                    <p:anim calcmode="lin" valueType="num">
                                      <p:cBhvr additive="base">
                                        <p:cTn id="282" dur="3000"/>
                                        <p:tgtEl>
                                          <p:spTgt spid="28"/>
                                        </p:tgtEl>
                                        <p:attrNameLst>
                                          <p:attrName>ppt_y</p:attrName>
                                        </p:attrNameLst>
                                      </p:cBhvr>
                                      <p:tavLst>
                                        <p:tav tm="0">
                                          <p:val>
                                            <p:strVal val="ppt_y"/>
                                          </p:val>
                                        </p:tav>
                                        <p:tav tm="100000">
                                          <p:val>
                                            <p:strVal val="0-ppt_h/2"/>
                                          </p:val>
                                        </p:tav>
                                      </p:tavLst>
                                    </p:anim>
                                    <p:set>
                                      <p:cBhvr>
                                        <p:cTn id="283" dur="1" fill="hold">
                                          <p:stCondLst>
                                            <p:cond delay="2999"/>
                                          </p:stCondLst>
                                        </p:cTn>
                                        <p:tgtEl>
                                          <p:spTgt spid="28"/>
                                        </p:tgtEl>
                                        <p:attrNameLst>
                                          <p:attrName>style.visibility</p:attrName>
                                        </p:attrNameLst>
                                      </p:cBhvr>
                                      <p:to>
                                        <p:strVal val="hidden"/>
                                      </p:to>
                                    </p:set>
                                  </p:childTnLst>
                                </p:cTn>
                              </p:par>
                              <p:par>
                                <p:cTn id="284" presetID="2" presetClass="exit" presetSubtype="9" fill="hold" grpId="3" nodeType="withEffect">
                                  <p:stCondLst>
                                    <p:cond delay="0"/>
                                  </p:stCondLst>
                                  <p:childTnLst>
                                    <p:anim calcmode="lin" valueType="num">
                                      <p:cBhvr additive="base">
                                        <p:cTn id="285" dur="3000"/>
                                        <p:tgtEl>
                                          <p:spTgt spid="29"/>
                                        </p:tgtEl>
                                        <p:attrNameLst>
                                          <p:attrName>ppt_x</p:attrName>
                                        </p:attrNameLst>
                                      </p:cBhvr>
                                      <p:tavLst>
                                        <p:tav tm="0">
                                          <p:val>
                                            <p:strVal val="ppt_x"/>
                                          </p:val>
                                        </p:tav>
                                        <p:tav tm="100000">
                                          <p:val>
                                            <p:strVal val="0-ppt_w/2"/>
                                          </p:val>
                                        </p:tav>
                                      </p:tavLst>
                                    </p:anim>
                                    <p:anim calcmode="lin" valueType="num">
                                      <p:cBhvr additive="base">
                                        <p:cTn id="286" dur="3000"/>
                                        <p:tgtEl>
                                          <p:spTgt spid="29"/>
                                        </p:tgtEl>
                                        <p:attrNameLst>
                                          <p:attrName>ppt_y</p:attrName>
                                        </p:attrNameLst>
                                      </p:cBhvr>
                                      <p:tavLst>
                                        <p:tav tm="0">
                                          <p:val>
                                            <p:strVal val="ppt_y"/>
                                          </p:val>
                                        </p:tav>
                                        <p:tav tm="100000">
                                          <p:val>
                                            <p:strVal val="0-ppt_h/2"/>
                                          </p:val>
                                        </p:tav>
                                      </p:tavLst>
                                    </p:anim>
                                    <p:set>
                                      <p:cBhvr>
                                        <p:cTn id="287" dur="1" fill="hold">
                                          <p:stCondLst>
                                            <p:cond delay="2999"/>
                                          </p:stCondLst>
                                        </p:cTn>
                                        <p:tgtEl>
                                          <p:spTgt spid="29"/>
                                        </p:tgtEl>
                                        <p:attrNameLst>
                                          <p:attrName>style.visibility</p:attrName>
                                        </p:attrNameLst>
                                      </p:cBhvr>
                                      <p:to>
                                        <p:strVal val="hidden"/>
                                      </p:to>
                                    </p:set>
                                  </p:childTnLst>
                                </p:cTn>
                              </p:par>
                              <p:par>
                                <p:cTn id="288" presetID="2" presetClass="exit" presetSubtype="12" fill="hold" grpId="3" nodeType="withEffect">
                                  <p:stCondLst>
                                    <p:cond delay="0"/>
                                  </p:stCondLst>
                                  <p:childTnLst>
                                    <p:anim calcmode="lin" valueType="num">
                                      <p:cBhvr additive="base">
                                        <p:cTn id="289" dur="3000"/>
                                        <p:tgtEl>
                                          <p:spTgt spid="9"/>
                                        </p:tgtEl>
                                        <p:attrNameLst>
                                          <p:attrName>ppt_x</p:attrName>
                                        </p:attrNameLst>
                                      </p:cBhvr>
                                      <p:tavLst>
                                        <p:tav tm="0">
                                          <p:val>
                                            <p:strVal val="ppt_x"/>
                                          </p:val>
                                        </p:tav>
                                        <p:tav tm="100000">
                                          <p:val>
                                            <p:strVal val="0-ppt_w/2"/>
                                          </p:val>
                                        </p:tav>
                                      </p:tavLst>
                                    </p:anim>
                                    <p:anim calcmode="lin" valueType="num">
                                      <p:cBhvr additive="base">
                                        <p:cTn id="290" dur="3000"/>
                                        <p:tgtEl>
                                          <p:spTgt spid="9"/>
                                        </p:tgtEl>
                                        <p:attrNameLst>
                                          <p:attrName>ppt_y</p:attrName>
                                        </p:attrNameLst>
                                      </p:cBhvr>
                                      <p:tavLst>
                                        <p:tav tm="0">
                                          <p:val>
                                            <p:strVal val="ppt_y"/>
                                          </p:val>
                                        </p:tav>
                                        <p:tav tm="100000">
                                          <p:val>
                                            <p:strVal val="1+ppt_h/2"/>
                                          </p:val>
                                        </p:tav>
                                      </p:tavLst>
                                    </p:anim>
                                    <p:set>
                                      <p:cBhvr>
                                        <p:cTn id="291" dur="1" fill="hold">
                                          <p:stCondLst>
                                            <p:cond delay="2999"/>
                                          </p:stCondLst>
                                        </p:cTn>
                                        <p:tgtEl>
                                          <p:spTgt spid="9"/>
                                        </p:tgtEl>
                                        <p:attrNameLst>
                                          <p:attrName>style.visibility</p:attrName>
                                        </p:attrNameLst>
                                      </p:cBhvr>
                                      <p:to>
                                        <p:strVal val="hidden"/>
                                      </p:to>
                                    </p:set>
                                  </p:childTnLst>
                                </p:cTn>
                              </p:par>
                              <p:par>
                                <p:cTn id="292" presetID="2" presetClass="exit" presetSubtype="12" fill="hold" grpId="3" nodeType="withEffect">
                                  <p:stCondLst>
                                    <p:cond delay="0"/>
                                  </p:stCondLst>
                                  <p:childTnLst>
                                    <p:anim calcmode="lin" valueType="num">
                                      <p:cBhvr additive="base">
                                        <p:cTn id="293" dur="3000"/>
                                        <p:tgtEl>
                                          <p:spTgt spid="11"/>
                                        </p:tgtEl>
                                        <p:attrNameLst>
                                          <p:attrName>ppt_x</p:attrName>
                                        </p:attrNameLst>
                                      </p:cBhvr>
                                      <p:tavLst>
                                        <p:tav tm="0">
                                          <p:val>
                                            <p:strVal val="ppt_x"/>
                                          </p:val>
                                        </p:tav>
                                        <p:tav tm="100000">
                                          <p:val>
                                            <p:strVal val="0-ppt_w/2"/>
                                          </p:val>
                                        </p:tav>
                                      </p:tavLst>
                                    </p:anim>
                                    <p:anim calcmode="lin" valueType="num">
                                      <p:cBhvr additive="base">
                                        <p:cTn id="294" dur="3000"/>
                                        <p:tgtEl>
                                          <p:spTgt spid="11"/>
                                        </p:tgtEl>
                                        <p:attrNameLst>
                                          <p:attrName>ppt_y</p:attrName>
                                        </p:attrNameLst>
                                      </p:cBhvr>
                                      <p:tavLst>
                                        <p:tav tm="0">
                                          <p:val>
                                            <p:strVal val="ppt_y"/>
                                          </p:val>
                                        </p:tav>
                                        <p:tav tm="100000">
                                          <p:val>
                                            <p:strVal val="1+ppt_h/2"/>
                                          </p:val>
                                        </p:tav>
                                      </p:tavLst>
                                    </p:anim>
                                    <p:set>
                                      <p:cBhvr>
                                        <p:cTn id="295" dur="1" fill="hold">
                                          <p:stCondLst>
                                            <p:cond delay="2999"/>
                                          </p:stCondLst>
                                        </p:cTn>
                                        <p:tgtEl>
                                          <p:spTgt spid="11"/>
                                        </p:tgtEl>
                                        <p:attrNameLst>
                                          <p:attrName>style.visibility</p:attrName>
                                        </p:attrNameLst>
                                      </p:cBhvr>
                                      <p:to>
                                        <p:strVal val="hidden"/>
                                      </p:to>
                                    </p:set>
                                  </p:childTnLst>
                                </p:cTn>
                              </p:par>
                              <p:par>
                                <p:cTn id="296" presetID="2" presetClass="exit" presetSubtype="12" fill="hold" grpId="3" nodeType="withEffect">
                                  <p:stCondLst>
                                    <p:cond delay="0"/>
                                  </p:stCondLst>
                                  <p:childTnLst>
                                    <p:anim calcmode="lin" valueType="num">
                                      <p:cBhvr additive="base">
                                        <p:cTn id="297" dur="3000"/>
                                        <p:tgtEl>
                                          <p:spTgt spid="18"/>
                                        </p:tgtEl>
                                        <p:attrNameLst>
                                          <p:attrName>ppt_x</p:attrName>
                                        </p:attrNameLst>
                                      </p:cBhvr>
                                      <p:tavLst>
                                        <p:tav tm="0">
                                          <p:val>
                                            <p:strVal val="ppt_x"/>
                                          </p:val>
                                        </p:tav>
                                        <p:tav tm="100000">
                                          <p:val>
                                            <p:strVal val="0-ppt_w/2"/>
                                          </p:val>
                                        </p:tav>
                                      </p:tavLst>
                                    </p:anim>
                                    <p:anim calcmode="lin" valueType="num">
                                      <p:cBhvr additive="base">
                                        <p:cTn id="298" dur="3000"/>
                                        <p:tgtEl>
                                          <p:spTgt spid="18"/>
                                        </p:tgtEl>
                                        <p:attrNameLst>
                                          <p:attrName>ppt_y</p:attrName>
                                        </p:attrNameLst>
                                      </p:cBhvr>
                                      <p:tavLst>
                                        <p:tav tm="0">
                                          <p:val>
                                            <p:strVal val="ppt_y"/>
                                          </p:val>
                                        </p:tav>
                                        <p:tav tm="100000">
                                          <p:val>
                                            <p:strVal val="1+ppt_h/2"/>
                                          </p:val>
                                        </p:tav>
                                      </p:tavLst>
                                    </p:anim>
                                    <p:set>
                                      <p:cBhvr>
                                        <p:cTn id="299" dur="1" fill="hold">
                                          <p:stCondLst>
                                            <p:cond delay="2999"/>
                                          </p:stCondLst>
                                        </p:cTn>
                                        <p:tgtEl>
                                          <p:spTgt spid="18"/>
                                        </p:tgtEl>
                                        <p:attrNameLst>
                                          <p:attrName>style.visibility</p:attrName>
                                        </p:attrNameLst>
                                      </p:cBhvr>
                                      <p:to>
                                        <p:strVal val="hidden"/>
                                      </p:to>
                                    </p:set>
                                  </p:childTnLst>
                                </p:cTn>
                              </p:par>
                              <p:par>
                                <p:cTn id="300" presetID="2" presetClass="exit" presetSubtype="12" fill="hold" grpId="3" nodeType="withEffect">
                                  <p:stCondLst>
                                    <p:cond delay="0"/>
                                  </p:stCondLst>
                                  <p:childTnLst>
                                    <p:anim calcmode="lin" valueType="num">
                                      <p:cBhvr additive="base">
                                        <p:cTn id="301" dur="3000"/>
                                        <p:tgtEl>
                                          <p:spTgt spid="19"/>
                                        </p:tgtEl>
                                        <p:attrNameLst>
                                          <p:attrName>ppt_x</p:attrName>
                                        </p:attrNameLst>
                                      </p:cBhvr>
                                      <p:tavLst>
                                        <p:tav tm="0">
                                          <p:val>
                                            <p:strVal val="ppt_x"/>
                                          </p:val>
                                        </p:tav>
                                        <p:tav tm="100000">
                                          <p:val>
                                            <p:strVal val="0-ppt_w/2"/>
                                          </p:val>
                                        </p:tav>
                                      </p:tavLst>
                                    </p:anim>
                                    <p:anim calcmode="lin" valueType="num">
                                      <p:cBhvr additive="base">
                                        <p:cTn id="302" dur="3000"/>
                                        <p:tgtEl>
                                          <p:spTgt spid="19"/>
                                        </p:tgtEl>
                                        <p:attrNameLst>
                                          <p:attrName>ppt_y</p:attrName>
                                        </p:attrNameLst>
                                      </p:cBhvr>
                                      <p:tavLst>
                                        <p:tav tm="0">
                                          <p:val>
                                            <p:strVal val="ppt_y"/>
                                          </p:val>
                                        </p:tav>
                                        <p:tav tm="100000">
                                          <p:val>
                                            <p:strVal val="1+ppt_h/2"/>
                                          </p:val>
                                        </p:tav>
                                      </p:tavLst>
                                    </p:anim>
                                    <p:set>
                                      <p:cBhvr>
                                        <p:cTn id="303" dur="1" fill="hold">
                                          <p:stCondLst>
                                            <p:cond delay="2999"/>
                                          </p:stCondLst>
                                        </p:cTn>
                                        <p:tgtEl>
                                          <p:spTgt spid="19"/>
                                        </p:tgtEl>
                                        <p:attrNameLst>
                                          <p:attrName>style.visibility</p:attrName>
                                        </p:attrNameLst>
                                      </p:cBhvr>
                                      <p:to>
                                        <p:strVal val="hidden"/>
                                      </p:to>
                                    </p:set>
                                  </p:childTnLst>
                                </p:cTn>
                              </p:par>
                              <p:par>
                                <p:cTn id="304" presetID="2" presetClass="exit" presetSubtype="12" fill="hold" grpId="3" nodeType="withEffect">
                                  <p:stCondLst>
                                    <p:cond delay="0"/>
                                  </p:stCondLst>
                                  <p:childTnLst>
                                    <p:anim calcmode="lin" valueType="num">
                                      <p:cBhvr additive="base">
                                        <p:cTn id="305" dur="3000"/>
                                        <p:tgtEl>
                                          <p:spTgt spid="20"/>
                                        </p:tgtEl>
                                        <p:attrNameLst>
                                          <p:attrName>ppt_x</p:attrName>
                                        </p:attrNameLst>
                                      </p:cBhvr>
                                      <p:tavLst>
                                        <p:tav tm="0">
                                          <p:val>
                                            <p:strVal val="ppt_x"/>
                                          </p:val>
                                        </p:tav>
                                        <p:tav tm="100000">
                                          <p:val>
                                            <p:strVal val="0-ppt_w/2"/>
                                          </p:val>
                                        </p:tav>
                                      </p:tavLst>
                                    </p:anim>
                                    <p:anim calcmode="lin" valueType="num">
                                      <p:cBhvr additive="base">
                                        <p:cTn id="306" dur="3000"/>
                                        <p:tgtEl>
                                          <p:spTgt spid="20"/>
                                        </p:tgtEl>
                                        <p:attrNameLst>
                                          <p:attrName>ppt_y</p:attrName>
                                        </p:attrNameLst>
                                      </p:cBhvr>
                                      <p:tavLst>
                                        <p:tav tm="0">
                                          <p:val>
                                            <p:strVal val="ppt_y"/>
                                          </p:val>
                                        </p:tav>
                                        <p:tav tm="100000">
                                          <p:val>
                                            <p:strVal val="1+ppt_h/2"/>
                                          </p:val>
                                        </p:tav>
                                      </p:tavLst>
                                    </p:anim>
                                    <p:set>
                                      <p:cBhvr>
                                        <p:cTn id="307" dur="1" fill="hold">
                                          <p:stCondLst>
                                            <p:cond delay="2999"/>
                                          </p:stCondLst>
                                        </p:cTn>
                                        <p:tgtEl>
                                          <p:spTgt spid="20"/>
                                        </p:tgtEl>
                                        <p:attrNameLst>
                                          <p:attrName>style.visibility</p:attrName>
                                        </p:attrNameLst>
                                      </p:cBhvr>
                                      <p:to>
                                        <p:strVal val="hidden"/>
                                      </p:to>
                                    </p:set>
                                  </p:childTnLst>
                                </p:cTn>
                              </p:par>
                              <p:par>
                                <p:cTn id="308" presetID="2" presetClass="exit" presetSubtype="12" fill="hold" grpId="3" nodeType="withEffect">
                                  <p:stCondLst>
                                    <p:cond delay="0"/>
                                  </p:stCondLst>
                                  <p:childTnLst>
                                    <p:anim calcmode="lin" valueType="num">
                                      <p:cBhvr additive="base">
                                        <p:cTn id="309" dur="3000"/>
                                        <p:tgtEl>
                                          <p:spTgt spid="21"/>
                                        </p:tgtEl>
                                        <p:attrNameLst>
                                          <p:attrName>ppt_x</p:attrName>
                                        </p:attrNameLst>
                                      </p:cBhvr>
                                      <p:tavLst>
                                        <p:tav tm="0">
                                          <p:val>
                                            <p:strVal val="ppt_x"/>
                                          </p:val>
                                        </p:tav>
                                        <p:tav tm="100000">
                                          <p:val>
                                            <p:strVal val="0-ppt_w/2"/>
                                          </p:val>
                                        </p:tav>
                                      </p:tavLst>
                                    </p:anim>
                                    <p:anim calcmode="lin" valueType="num">
                                      <p:cBhvr additive="base">
                                        <p:cTn id="310" dur="3000"/>
                                        <p:tgtEl>
                                          <p:spTgt spid="21"/>
                                        </p:tgtEl>
                                        <p:attrNameLst>
                                          <p:attrName>ppt_y</p:attrName>
                                        </p:attrNameLst>
                                      </p:cBhvr>
                                      <p:tavLst>
                                        <p:tav tm="0">
                                          <p:val>
                                            <p:strVal val="ppt_y"/>
                                          </p:val>
                                        </p:tav>
                                        <p:tav tm="100000">
                                          <p:val>
                                            <p:strVal val="1+ppt_h/2"/>
                                          </p:val>
                                        </p:tav>
                                      </p:tavLst>
                                    </p:anim>
                                    <p:set>
                                      <p:cBhvr>
                                        <p:cTn id="311" dur="1" fill="hold">
                                          <p:stCondLst>
                                            <p:cond delay="2999"/>
                                          </p:stCondLst>
                                        </p:cTn>
                                        <p:tgtEl>
                                          <p:spTgt spid="21"/>
                                        </p:tgtEl>
                                        <p:attrNameLst>
                                          <p:attrName>style.visibility</p:attrName>
                                        </p:attrNameLst>
                                      </p:cBhvr>
                                      <p:to>
                                        <p:strVal val="hidden"/>
                                      </p:to>
                                    </p:set>
                                  </p:childTnLst>
                                </p:cTn>
                              </p:par>
                              <p:par>
                                <p:cTn id="312" presetID="2" presetClass="exit" presetSubtype="3" fill="hold" grpId="3" nodeType="withEffect">
                                  <p:stCondLst>
                                    <p:cond delay="0"/>
                                  </p:stCondLst>
                                  <p:childTnLst>
                                    <p:anim calcmode="lin" valueType="num">
                                      <p:cBhvr additive="base">
                                        <p:cTn id="313" dur="3000"/>
                                        <p:tgtEl>
                                          <p:spTgt spid="8"/>
                                        </p:tgtEl>
                                        <p:attrNameLst>
                                          <p:attrName>ppt_x</p:attrName>
                                        </p:attrNameLst>
                                      </p:cBhvr>
                                      <p:tavLst>
                                        <p:tav tm="0">
                                          <p:val>
                                            <p:strVal val="ppt_x"/>
                                          </p:val>
                                        </p:tav>
                                        <p:tav tm="100000">
                                          <p:val>
                                            <p:strVal val="1+ppt_w/2"/>
                                          </p:val>
                                        </p:tav>
                                      </p:tavLst>
                                    </p:anim>
                                    <p:anim calcmode="lin" valueType="num">
                                      <p:cBhvr additive="base">
                                        <p:cTn id="314" dur="3000"/>
                                        <p:tgtEl>
                                          <p:spTgt spid="8"/>
                                        </p:tgtEl>
                                        <p:attrNameLst>
                                          <p:attrName>ppt_y</p:attrName>
                                        </p:attrNameLst>
                                      </p:cBhvr>
                                      <p:tavLst>
                                        <p:tav tm="0">
                                          <p:val>
                                            <p:strVal val="ppt_y"/>
                                          </p:val>
                                        </p:tav>
                                        <p:tav tm="100000">
                                          <p:val>
                                            <p:strVal val="0-ppt_h/2"/>
                                          </p:val>
                                        </p:tav>
                                      </p:tavLst>
                                    </p:anim>
                                    <p:set>
                                      <p:cBhvr>
                                        <p:cTn id="315" dur="1" fill="hold">
                                          <p:stCondLst>
                                            <p:cond delay="2999"/>
                                          </p:stCondLst>
                                        </p:cTn>
                                        <p:tgtEl>
                                          <p:spTgt spid="8"/>
                                        </p:tgtEl>
                                        <p:attrNameLst>
                                          <p:attrName>style.visibility</p:attrName>
                                        </p:attrNameLst>
                                      </p:cBhvr>
                                      <p:to>
                                        <p:strVal val="hidden"/>
                                      </p:to>
                                    </p:set>
                                  </p:childTnLst>
                                </p:cTn>
                              </p:par>
                              <p:par>
                                <p:cTn id="316" presetID="2" presetClass="exit" presetSubtype="3" fill="hold" grpId="3" nodeType="withEffect">
                                  <p:stCondLst>
                                    <p:cond delay="0"/>
                                  </p:stCondLst>
                                  <p:childTnLst>
                                    <p:anim calcmode="lin" valueType="num">
                                      <p:cBhvr additive="base">
                                        <p:cTn id="317" dur="3000"/>
                                        <p:tgtEl>
                                          <p:spTgt spid="13"/>
                                        </p:tgtEl>
                                        <p:attrNameLst>
                                          <p:attrName>ppt_x</p:attrName>
                                        </p:attrNameLst>
                                      </p:cBhvr>
                                      <p:tavLst>
                                        <p:tav tm="0">
                                          <p:val>
                                            <p:strVal val="ppt_x"/>
                                          </p:val>
                                        </p:tav>
                                        <p:tav tm="100000">
                                          <p:val>
                                            <p:strVal val="1+ppt_w/2"/>
                                          </p:val>
                                        </p:tav>
                                      </p:tavLst>
                                    </p:anim>
                                    <p:anim calcmode="lin" valueType="num">
                                      <p:cBhvr additive="base">
                                        <p:cTn id="318" dur="3000"/>
                                        <p:tgtEl>
                                          <p:spTgt spid="13"/>
                                        </p:tgtEl>
                                        <p:attrNameLst>
                                          <p:attrName>ppt_y</p:attrName>
                                        </p:attrNameLst>
                                      </p:cBhvr>
                                      <p:tavLst>
                                        <p:tav tm="0">
                                          <p:val>
                                            <p:strVal val="ppt_y"/>
                                          </p:val>
                                        </p:tav>
                                        <p:tav tm="100000">
                                          <p:val>
                                            <p:strVal val="0-ppt_h/2"/>
                                          </p:val>
                                        </p:tav>
                                      </p:tavLst>
                                    </p:anim>
                                    <p:set>
                                      <p:cBhvr>
                                        <p:cTn id="319" dur="1" fill="hold">
                                          <p:stCondLst>
                                            <p:cond delay="2999"/>
                                          </p:stCondLst>
                                        </p:cTn>
                                        <p:tgtEl>
                                          <p:spTgt spid="13"/>
                                        </p:tgtEl>
                                        <p:attrNameLst>
                                          <p:attrName>style.visibility</p:attrName>
                                        </p:attrNameLst>
                                      </p:cBhvr>
                                      <p:to>
                                        <p:strVal val="hidden"/>
                                      </p:to>
                                    </p:set>
                                  </p:childTnLst>
                                </p:cTn>
                              </p:par>
                              <p:par>
                                <p:cTn id="320" presetID="2" presetClass="exit" presetSubtype="3" fill="hold" grpId="3" nodeType="withEffect">
                                  <p:stCondLst>
                                    <p:cond delay="0"/>
                                  </p:stCondLst>
                                  <p:childTnLst>
                                    <p:anim calcmode="lin" valueType="num">
                                      <p:cBhvr additive="base">
                                        <p:cTn id="321" dur="3000"/>
                                        <p:tgtEl>
                                          <p:spTgt spid="22"/>
                                        </p:tgtEl>
                                        <p:attrNameLst>
                                          <p:attrName>ppt_x</p:attrName>
                                        </p:attrNameLst>
                                      </p:cBhvr>
                                      <p:tavLst>
                                        <p:tav tm="0">
                                          <p:val>
                                            <p:strVal val="ppt_x"/>
                                          </p:val>
                                        </p:tav>
                                        <p:tav tm="100000">
                                          <p:val>
                                            <p:strVal val="1+ppt_w/2"/>
                                          </p:val>
                                        </p:tav>
                                      </p:tavLst>
                                    </p:anim>
                                    <p:anim calcmode="lin" valueType="num">
                                      <p:cBhvr additive="base">
                                        <p:cTn id="322" dur="3000"/>
                                        <p:tgtEl>
                                          <p:spTgt spid="22"/>
                                        </p:tgtEl>
                                        <p:attrNameLst>
                                          <p:attrName>ppt_y</p:attrName>
                                        </p:attrNameLst>
                                      </p:cBhvr>
                                      <p:tavLst>
                                        <p:tav tm="0">
                                          <p:val>
                                            <p:strVal val="ppt_y"/>
                                          </p:val>
                                        </p:tav>
                                        <p:tav tm="100000">
                                          <p:val>
                                            <p:strVal val="0-ppt_h/2"/>
                                          </p:val>
                                        </p:tav>
                                      </p:tavLst>
                                    </p:anim>
                                    <p:set>
                                      <p:cBhvr>
                                        <p:cTn id="323" dur="1" fill="hold">
                                          <p:stCondLst>
                                            <p:cond delay="2999"/>
                                          </p:stCondLst>
                                        </p:cTn>
                                        <p:tgtEl>
                                          <p:spTgt spid="22"/>
                                        </p:tgtEl>
                                        <p:attrNameLst>
                                          <p:attrName>style.visibility</p:attrName>
                                        </p:attrNameLst>
                                      </p:cBhvr>
                                      <p:to>
                                        <p:strVal val="hidden"/>
                                      </p:to>
                                    </p:set>
                                  </p:childTnLst>
                                </p:cTn>
                              </p:par>
                              <p:par>
                                <p:cTn id="324" presetID="2" presetClass="exit" presetSubtype="3" fill="hold" grpId="3" nodeType="withEffect">
                                  <p:stCondLst>
                                    <p:cond delay="0"/>
                                  </p:stCondLst>
                                  <p:childTnLst>
                                    <p:anim calcmode="lin" valueType="num">
                                      <p:cBhvr additive="base">
                                        <p:cTn id="325" dur="3000"/>
                                        <p:tgtEl>
                                          <p:spTgt spid="23"/>
                                        </p:tgtEl>
                                        <p:attrNameLst>
                                          <p:attrName>ppt_x</p:attrName>
                                        </p:attrNameLst>
                                      </p:cBhvr>
                                      <p:tavLst>
                                        <p:tav tm="0">
                                          <p:val>
                                            <p:strVal val="ppt_x"/>
                                          </p:val>
                                        </p:tav>
                                        <p:tav tm="100000">
                                          <p:val>
                                            <p:strVal val="1+ppt_w/2"/>
                                          </p:val>
                                        </p:tav>
                                      </p:tavLst>
                                    </p:anim>
                                    <p:anim calcmode="lin" valueType="num">
                                      <p:cBhvr additive="base">
                                        <p:cTn id="326" dur="3000"/>
                                        <p:tgtEl>
                                          <p:spTgt spid="23"/>
                                        </p:tgtEl>
                                        <p:attrNameLst>
                                          <p:attrName>ppt_y</p:attrName>
                                        </p:attrNameLst>
                                      </p:cBhvr>
                                      <p:tavLst>
                                        <p:tav tm="0">
                                          <p:val>
                                            <p:strVal val="ppt_y"/>
                                          </p:val>
                                        </p:tav>
                                        <p:tav tm="100000">
                                          <p:val>
                                            <p:strVal val="0-ppt_h/2"/>
                                          </p:val>
                                        </p:tav>
                                      </p:tavLst>
                                    </p:anim>
                                    <p:set>
                                      <p:cBhvr>
                                        <p:cTn id="327" dur="1" fill="hold">
                                          <p:stCondLst>
                                            <p:cond delay="2999"/>
                                          </p:stCondLst>
                                        </p:cTn>
                                        <p:tgtEl>
                                          <p:spTgt spid="23"/>
                                        </p:tgtEl>
                                        <p:attrNameLst>
                                          <p:attrName>style.visibility</p:attrName>
                                        </p:attrNameLst>
                                      </p:cBhvr>
                                      <p:to>
                                        <p:strVal val="hidden"/>
                                      </p:to>
                                    </p:set>
                                  </p:childTnLst>
                                </p:cTn>
                              </p:par>
                              <p:par>
                                <p:cTn id="328" presetID="2" presetClass="exit" presetSubtype="3" fill="hold" grpId="3" nodeType="withEffect">
                                  <p:stCondLst>
                                    <p:cond delay="0"/>
                                  </p:stCondLst>
                                  <p:childTnLst>
                                    <p:anim calcmode="lin" valueType="num">
                                      <p:cBhvr additive="base">
                                        <p:cTn id="329" dur="3000"/>
                                        <p:tgtEl>
                                          <p:spTgt spid="24"/>
                                        </p:tgtEl>
                                        <p:attrNameLst>
                                          <p:attrName>ppt_x</p:attrName>
                                        </p:attrNameLst>
                                      </p:cBhvr>
                                      <p:tavLst>
                                        <p:tav tm="0">
                                          <p:val>
                                            <p:strVal val="ppt_x"/>
                                          </p:val>
                                        </p:tav>
                                        <p:tav tm="100000">
                                          <p:val>
                                            <p:strVal val="1+ppt_w/2"/>
                                          </p:val>
                                        </p:tav>
                                      </p:tavLst>
                                    </p:anim>
                                    <p:anim calcmode="lin" valueType="num">
                                      <p:cBhvr additive="base">
                                        <p:cTn id="330" dur="3000"/>
                                        <p:tgtEl>
                                          <p:spTgt spid="24"/>
                                        </p:tgtEl>
                                        <p:attrNameLst>
                                          <p:attrName>ppt_y</p:attrName>
                                        </p:attrNameLst>
                                      </p:cBhvr>
                                      <p:tavLst>
                                        <p:tav tm="0">
                                          <p:val>
                                            <p:strVal val="ppt_y"/>
                                          </p:val>
                                        </p:tav>
                                        <p:tav tm="100000">
                                          <p:val>
                                            <p:strVal val="0-ppt_h/2"/>
                                          </p:val>
                                        </p:tav>
                                      </p:tavLst>
                                    </p:anim>
                                    <p:set>
                                      <p:cBhvr>
                                        <p:cTn id="331" dur="1" fill="hold">
                                          <p:stCondLst>
                                            <p:cond delay="2999"/>
                                          </p:stCondLst>
                                        </p:cTn>
                                        <p:tgtEl>
                                          <p:spTgt spid="24"/>
                                        </p:tgtEl>
                                        <p:attrNameLst>
                                          <p:attrName>style.visibility</p:attrName>
                                        </p:attrNameLst>
                                      </p:cBhvr>
                                      <p:to>
                                        <p:strVal val="hidden"/>
                                      </p:to>
                                    </p:set>
                                  </p:childTnLst>
                                </p:cTn>
                              </p:par>
                              <p:par>
                                <p:cTn id="332" presetID="2" presetClass="exit" presetSubtype="3" fill="hold" grpId="3" nodeType="withEffect">
                                  <p:stCondLst>
                                    <p:cond delay="0"/>
                                  </p:stCondLst>
                                  <p:childTnLst>
                                    <p:anim calcmode="lin" valueType="num">
                                      <p:cBhvr additive="base">
                                        <p:cTn id="333" dur="3000"/>
                                        <p:tgtEl>
                                          <p:spTgt spid="25"/>
                                        </p:tgtEl>
                                        <p:attrNameLst>
                                          <p:attrName>ppt_x</p:attrName>
                                        </p:attrNameLst>
                                      </p:cBhvr>
                                      <p:tavLst>
                                        <p:tav tm="0">
                                          <p:val>
                                            <p:strVal val="ppt_x"/>
                                          </p:val>
                                        </p:tav>
                                        <p:tav tm="100000">
                                          <p:val>
                                            <p:strVal val="1+ppt_w/2"/>
                                          </p:val>
                                        </p:tav>
                                      </p:tavLst>
                                    </p:anim>
                                    <p:anim calcmode="lin" valueType="num">
                                      <p:cBhvr additive="base">
                                        <p:cTn id="334" dur="3000"/>
                                        <p:tgtEl>
                                          <p:spTgt spid="25"/>
                                        </p:tgtEl>
                                        <p:attrNameLst>
                                          <p:attrName>ppt_y</p:attrName>
                                        </p:attrNameLst>
                                      </p:cBhvr>
                                      <p:tavLst>
                                        <p:tav tm="0">
                                          <p:val>
                                            <p:strVal val="ppt_y"/>
                                          </p:val>
                                        </p:tav>
                                        <p:tav tm="100000">
                                          <p:val>
                                            <p:strVal val="0-ppt_h/2"/>
                                          </p:val>
                                        </p:tav>
                                      </p:tavLst>
                                    </p:anim>
                                    <p:set>
                                      <p:cBhvr>
                                        <p:cTn id="335" dur="1" fill="hold">
                                          <p:stCondLst>
                                            <p:cond delay="2999"/>
                                          </p:stCondLst>
                                        </p:cTn>
                                        <p:tgtEl>
                                          <p:spTgt spid="25"/>
                                        </p:tgtEl>
                                        <p:attrNameLst>
                                          <p:attrName>style.visibility</p:attrName>
                                        </p:attrNameLst>
                                      </p:cBhvr>
                                      <p:to>
                                        <p:strVal val="hidden"/>
                                      </p:to>
                                    </p:set>
                                  </p:childTnLst>
                                </p:cTn>
                              </p:par>
                              <p:par>
                                <p:cTn id="336" presetID="16" presetClass="exit" presetSubtype="42" fill="hold" grpId="4" nodeType="withEffect">
                                  <p:stCondLst>
                                    <p:cond delay="0"/>
                                  </p:stCondLst>
                                  <p:childTnLst>
                                    <p:animEffect transition="out" filter="barn(outHorizontal)">
                                      <p:cBhvr>
                                        <p:cTn id="337" dur="3000"/>
                                        <p:tgtEl>
                                          <p:spTgt spid="6"/>
                                        </p:tgtEl>
                                      </p:cBhvr>
                                    </p:animEffect>
                                    <p:set>
                                      <p:cBhvr>
                                        <p:cTn id="338" dur="1" fill="hold">
                                          <p:stCondLst>
                                            <p:cond delay="2999"/>
                                          </p:stCondLst>
                                        </p:cTn>
                                        <p:tgtEl>
                                          <p:spTgt spid="6"/>
                                        </p:tgtEl>
                                        <p:attrNameLst>
                                          <p:attrName>style.visibility</p:attrName>
                                        </p:attrNameLst>
                                      </p:cBhvr>
                                      <p:to>
                                        <p:strVal val="hidden"/>
                                      </p:to>
                                    </p:set>
                                  </p:childTnLst>
                                </p:cTn>
                              </p:par>
                              <p:par>
                                <p:cTn id="339" presetID="16" presetClass="exit" presetSubtype="42" fill="hold" grpId="4" nodeType="withEffect">
                                  <p:stCondLst>
                                    <p:cond delay="0"/>
                                  </p:stCondLst>
                                  <p:childTnLst>
                                    <p:animEffect transition="out" filter="barn(outHorizontal)">
                                      <p:cBhvr>
                                        <p:cTn id="340" dur="3000"/>
                                        <p:tgtEl>
                                          <p:spTgt spid="8"/>
                                        </p:tgtEl>
                                      </p:cBhvr>
                                    </p:animEffect>
                                    <p:set>
                                      <p:cBhvr>
                                        <p:cTn id="341" dur="1" fill="hold">
                                          <p:stCondLst>
                                            <p:cond delay="2999"/>
                                          </p:stCondLst>
                                        </p:cTn>
                                        <p:tgtEl>
                                          <p:spTgt spid="8"/>
                                        </p:tgtEl>
                                        <p:attrNameLst>
                                          <p:attrName>style.visibility</p:attrName>
                                        </p:attrNameLst>
                                      </p:cBhvr>
                                      <p:to>
                                        <p:strVal val="hidden"/>
                                      </p:to>
                                    </p:set>
                                  </p:childTnLst>
                                </p:cTn>
                              </p:par>
                              <p:par>
                                <p:cTn id="342" presetID="16" presetClass="exit" presetSubtype="42" fill="hold" grpId="4" nodeType="withEffect">
                                  <p:stCondLst>
                                    <p:cond delay="0"/>
                                  </p:stCondLst>
                                  <p:childTnLst>
                                    <p:animEffect transition="out" filter="barn(outHorizontal)">
                                      <p:cBhvr>
                                        <p:cTn id="343" dur="3000"/>
                                        <p:tgtEl>
                                          <p:spTgt spid="10"/>
                                        </p:tgtEl>
                                      </p:cBhvr>
                                    </p:animEffect>
                                    <p:set>
                                      <p:cBhvr>
                                        <p:cTn id="344" dur="1" fill="hold">
                                          <p:stCondLst>
                                            <p:cond delay="2999"/>
                                          </p:stCondLst>
                                        </p:cTn>
                                        <p:tgtEl>
                                          <p:spTgt spid="10"/>
                                        </p:tgtEl>
                                        <p:attrNameLst>
                                          <p:attrName>style.visibility</p:attrName>
                                        </p:attrNameLst>
                                      </p:cBhvr>
                                      <p:to>
                                        <p:strVal val="hidden"/>
                                      </p:to>
                                    </p:set>
                                  </p:childTnLst>
                                </p:cTn>
                              </p:par>
                              <p:par>
                                <p:cTn id="345" presetID="16" presetClass="exit" presetSubtype="42" fill="hold" grpId="4" nodeType="withEffect">
                                  <p:stCondLst>
                                    <p:cond delay="0"/>
                                  </p:stCondLst>
                                  <p:childTnLst>
                                    <p:animEffect transition="out" filter="barn(outHorizontal)">
                                      <p:cBhvr>
                                        <p:cTn id="346" dur="3000"/>
                                        <p:tgtEl>
                                          <p:spTgt spid="13"/>
                                        </p:tgtEl>
                                      </p:cBhvr>
                                    </p:animEffect>
                                    <p:set>
                                      <p:cBhvr>
                                        <p:cTn id="347" dur="1" fill="hold">
                                          <p:stCondLst>
                                            <p:cond delay="2999"/>
                                          </p:stCondLst>
                                        </p:cTn>
                                        <p:tgtEl>
                                          <p:spTgt spid="13"/>
                                        </p:tgtEl>
                                        <p:attrNameLst>
                                          <p:attrName>style.visibility</p:attrName>
                                        </p:attrNameLst>
                                      </p:cBhvr>
                                      <p:to>
                                        <p:strVal val="hidden"/>
                                      </p:to>
                                    </p:set>
                                  </p:childTnLst>
                                </p:cTn>
                              </p:par>
                              <p:par>
                                <p:cTn id="348" presetID="16" presetClass="exit" presetSubtype="42" fill="hold" grpId="4" nodeType="withEffect">
                                  <p:stCondLst>
                                    <p:cond delay="0"/>
                                  </p:stCondLst>
                                  <p:childTnLst>
                                    <p:animEffect transition="out" filter="barn(outHorizontal)">
                                      <p:cBhvr>
                                        <p:cTn id="349" dur="3000"/>
                                        <p:tgtEl>
                                          <p:spTgt spid="14"/>
                                        </p:tgtEl>
                                      </p:cBhvr>
                                    </p:animEffect>
                                    <p:set>
                                      <p:cBhvr>
                                        <p:cTn id="350" dur="1" fill="hold">
                                          <p:stCondLst>
                                            <p:cond delay="2999"/>
                                          </p:stCondLst>
                                        </p:cTn>
                                        <p:tgtEl>
                                          <p:spTgt spid="14"/>
                                        </p:tgtEl>
                                        <p:attrNameLst>
                                          <p:attrName>style.visibility</p:attrName>
                                        </p:attrNameLst>
                                      </p:cBhvr>
                                      <p:to>
                                        <p:strVal val="hidden"/>
                                      </p:to>
                                    </p:set>
                                  </p:childTnLst>
                                </p:cTn>
                              </p:par>
                              <p:par>
                                <p:cTn id="351" presetID="16" presetClass="exit" presetSubtype="42" fill="hold" grpId="4" nodeType="withEffect">
                                  <p:stCondLst>
                                    <p:cond delay="0"/>
                                  </p:stCondLst>
                                  <p:childTnLst>
                                    <p:animEffect transition="out" filter="barn(outHorizontal)">
                                      <p:cBhvr>
                                        <p:cTn id="352" dur="3000"/>
                                        <p:tgtEl>
                                          <p:spTgt spid="15"/>
                                        </p:tgtEl>
                                      </p:cBhvr>
                                    </p:animEffect>
                                    <p:set>
                                      <p:cBhvr>
                                        <p:cTn id="353" dur="1" fill="hold">
                                          <p:stCondLst>
                                            <p:cond delay="2999"/>
                                          </p:stCondLst>
                                        </p:cTn>
                                        <p:tgtEl>
                                          <p:spTgt spid="15"/>
                                        </p:tgtEl>
                                        <p:attrNameLst>
                                          <p:attrName>style.visibility</p:attrName>
                                        </p:attrNameLst>
                                      </p:cBhvr>
                                      <p:to>
                                        <p:strVal val="hidden"/>
                                      </p:to>
                                    </p:set>
                                  </p:childTnLst>
                                </p:cTn>
                              </p:par>
                              <p:par>
                                <p:cTn id="354" presetID="16" presetClass="exit" presetSubtype="42" fill="hold" grpId="4" nodeType="withEffect">
                                  <p:stCondLst>
                                    <p:cond delay="0"/>
                                  </p:stCondLst>
                                  <p:childTnLst>
                                    <p:animEffect transition="out" filter="barn(outHorizontal)">
                                      <p:cBhvr>
                                        <p:cTn id="355" dur="3000"/>
                                        <p:tgtEl>
                                          <p:spTgt spid="16"/>
                                        </p:tgtEl>
                                      </p:cBhvr>
                                    </p:animEffect>
                                    <p:set>
                                      <p:cBhvr>
                                        <p:cTn id="356" dur="1" fill="hold">
                                          <p:stCondLst>
                                            <p:cond delay="2999"/>
                                          </p:stCondLst>
                                        </p:cTn>
                                        <p:tgtEl>
                                          <p:spTgt spid="16"/>
                                        </p:tgtEl>
                                        <p:attrNameLst>
                                          <p:attrName>style.visibility</p:attrName>
                                        </p:attrNameLst>
                                      </p:cBhvr>
                                      <p:to>
                                        <p:strVal val="hidden"/>
                                      </p:to>
                                    </p:set>
                                  </p:childTnLst>
                                </p:cTn>
                              </p:par>
                              <p:par>
                                <p:cTn id="357" presetID="16" presetClass="exit" presetSubtype="42" fill="hold" grpId="4" nodeType="withEffect">
                                  <p:stCondLst>
                                    <p:cond delay="0"/>
                                  </p:stCondLst>
                                  <p:childTnLst>
                                    <p:animEffect transition="out" filter="barn(outHorizontal)">
                                      <p:cBhvr>
                                        <p:cTn id="358" dur="3000"/>
                                        <p:tgtEl>
                                          <p:spTgt spid="17"/>
                                        </p:tgtEl>
                                      </p:cBhvr>
                                    </p:animEffect>
                                    <p:set>
                                      <p:cBhvr>
                                        <p:cTn id="359" dur="1" fill="hold">
                                          <p:stCondLst>
                                            <p:cond delay="2999"/>
                                          </p:stCondLst>
                                        </p:cTn>
                                        <p:tgtEl>
                                          <p:spTgt spid="17"/>
                                        </p:tgtEl>
                                        <p:attrNameLst>
                                          <p:attrName>style.visibility</p:attrName>
                                        </p:attrNameLst>
                                      </p:cBhvr>
                                      <p:to>
                                        <p:strVal val="hidden"/>
                                      </p:to>
                                    </p:set>
                                  </p:childTnLst>
                                </p:cTn>
                              </p:par>
                              <p:par>
                                <p:cTn id="360" presetID="16" presetClass="exit" presetSubtype="42" fill="hold" grpId="4" nodeType="withEffect">
                                  <p:stCondLst>
                                    <p:cond delay="0"/>
                                  </p:stCondLst>
                                  <p:childTnLst>
                                    <p:animEffect transition="out" filter="barn(outHorizontal)">
                                      <p:cBhvr>
                                        <p:cTn id="361" dur="3000"/>
                                        <p:tgtEl>
                                          <p:spTgt spid="22"/>
                                        </p:tgtEl>
                                      </p:cBhvr>
                                    </p:animEffect>
                                    <p:set>
                                      <p:cBhvr>
                                        <p:cTn id="362" dur="1" fill="hold">
                                          <p:stCondLst>
                                            <p:cond delay="2999"/>
                                          </p:stCondLst>
                                        </p:cTn>
                                        <p:tgtEl>
                                          <p:spTgt spid="22"/>
                                        </p:tgtEl>
                                        <p:attrNameLst>
                                          <p:attrName>style.visibility</p:attrName>
                                        </p:attrNameLst>
                                      </p:cBhvr>
                                      <p:to>
                                        <p:strVal val="hidden"/>
                                      </p:to>
                                    </p:set>
                                  </p:childTnLst>
                                </p:cTn>
                              </p:par>
                              <p:par>
                                <p:cTn id="363" presetID="16" presetClass="exit" presetSubtype="42" fill="hold" grpId="4" nodeType="withEffect">
                                  <p:stCondLst>
                                    <p:cond delay="0"/>
                                  </p:stCondLst>
                                  <p:childTnLst>
                                    <p:animEffect transition="out" filter="barn(outHorizontal)">
                                      <p:cBhvr>
                                        <p:cTn id="364" dur="3000"/>
                                        <p:tgtEl>
                                          <p:spTgt spid="23"/>
                                        </p:tgtEl>
                                      </p:cBhvr>
                                    </p:animEffect>
                                    <p:set>
                                      <p:cBhvr>
                                        <p:cTn id="365" dur="1" fill="hold">
                                          <p:stCondLst>
                                            <p:cond delay="2999"/>
                                          </p:stCondLst>
                                        </p:cTn>
                                        <p:tgtEl>
                                          <p:spTgt spid="23"/>
                                        </p:tgtEl>
                                        <p:attrNameLst>
                                          <p:attrName>style.visibility</p:attrName>
                                        </p:attrNameLst>
                                      </p:cBhvr>
                                      <p:to>
                                        <p:strVal val="hidden"/>
                                      </p:to>
                                    </p:set>
                                  </p:childTnLst>
                                </p:cTn>
                              </p:par>
                              <p:par>
                                <p:cTn id="366" presetID="16" presetClass="exit" presetSubtype="42" fill="hold" grpId="4" nodeType="withEffect">
                                  <p:stCondLst>
                                    <p:cond delay="0"/>
                                  </p:stCondLst>
                                  <p:childTnLst>
                                    <p:animEffect transition="out" filter="barn(outHorizontal)">
                                      <p:cBhvr>
                                        <p:cTn id="367" dur="3000"/>
                                        <p:tgtEl>
                                          <p:spTgt spid="24"/>
                                        </p:tgtEl>
                                      </p:cBhvr>
                                    </p:animEffect>
                                    <p:set>
                                      <p:cBhvr>
                                        <p:cTn id="368" dur="1" fill="hold">
                                          <p:stCondLst>
                                            <p:cond delay="2999"/>
                                          </p:stCondLst>
                                        </p:cTn>
                                        <p:tgtEl>
                                          <p:spTgt spid="24"/>
                                        </p:tgtEl>
                                        <p:attrNameLst>
                                          <p:attrName>style.visibility</p:attrName>
                                        </p:attrNameLst>
                                      </p:cBhvr>
                                      <p:to>
                                        <p:strVal val="hidden"/>
                                      </p:to>
                                    </p:set>
                                  </p:childTnLst>
                                </p:cTn>
                              </p:par>
                              <p:par>
                                <p:cTn id="369" presetID="16" presetClass="exit" presetSubtype="42" fill="hold" grpId="4" nodeType="withEffect">
                                  <p:stCondLst>
                                    <p:cond delay="0"/>
                                  </p:stCondLst>
                                  <p:childTnLst>
                                    <p:animEffect transition="out" filter="barn(outHorizontal)">
                                      <p:cBhvr>
                                        <p:cTn id="370" dur="3000"/>
                                        <p:tgtEl>
                                          <p:spTgt spid="25"/>
                                        </p:tgtEl>
                                      </p:cBhvr>
                                    </p:animEffect>
                                    <p:set>
                                      <p:cBhvr>
                                        <p:cTn id="371" dur="1" fill="hold">
                                          <p:stCondLst>
                                            <p:cond delay="2999"/>
                                          </p:stCondLst>
                                        </p:cTn>
                                        <p:tgtEl>
                                          <p:spTgt spid="25"/>
                                        </p:tgtEl>
                                        <p:attrNameLst>
                                          <p:attrName>style.visibility</p:attrName>
                                        </p:attrNameLst>
                                      </p:cBhvr>
                                      <p:to>
                                        <p:strVal val="hidden"/>
                                      </p:to>
                                    </p:set>
                                  </p:childTnLst>
                                </p:cTn>
                              </p:par>
                              <p:par>
                                <p:cTn id="372" presetID="16" presetClass="exit" presetSubtype="42" fill="hold" grpId="4" nodeType="withEffect">
                                  <p:stCondLst>
                                    <p:cond delay="0"/>
                                  </p:stCondLst>
                                  <p:childTnLst>
                                    <p:animEffect transition="out" filter="barn(outHorizontal)">
                                      <p:cBhvr>
                                        <p:cTn id="373" dur="3000"/>
                                        <p:tgtEl>
                                          <p:spTgt spid="7"/>
                                        </p:tgtEl>
                                      </p:cBhvr>
                                    </p:animEffect>
                                    <p:set>
                                      <p:cBhvr>
                                        <p:cTn id="374" dur="1" fill="hold">
                                          <p:stCondLst>
                                            <p:cond delay="2999"/>
                                          </p:stCondLst>
                                        </p:cTn>
                                        <p:tgtEl>
                                          <p:spTgt spid="7"/>
                                        </p:tgtEl>
                                        <p:attrNameLst>
                                          <p:attrName>style.visibility</p:attrName>
                                        </p:attrNameLst>
                                      </p:cBhvr>
                                      <p:to>
                                        <p:strVal val="hidden"/>
                                      </p:to>
                                    </p:set>
                                  </p:childTnLst>
                                </p:cTn>
                              </p:par>
                              <p:par>
                                <p:cTn id="375" presetID="16" presetClass="exit" presetSubtype="42" fill="hold" grpId="4" nodeType="withEffect">
                                  <p:stCondLst>
                                    <p:cond delay="0"/>
                                  </p:stCondLst>
                                  <p:childTnLst>
                                    <p:animEffect transition="out" filter="barn(outHorizontal)">
                                      <p:cBhvr>
                                        <p:cTn id="376" dur="3000"/>
                                        <p:tgtEl>
                                          <p:spTgt spid="9"/>
                                        </p:tgtEl>
                                      </p:cBhvr>
                                    </p:animEffect>
                                    <p:set>
                                      <p:cBhvr>
                                        <p:cTn id="377" dur="1" fill="hold">
                                          <p:stCondLst>
                                            <p:cond delay="2999"/>
                                          </p:stCondLst>
                                        </p:cTn>
                                        <p:tgtEl>
                                          <p:spTgt spid="9"/>
                                        </p:tgtEl>
                                        <p:attrNameLst>
                                          <p:attrName>style.visibility</p:attrName>
                                        </p:attrNameLst>
                                      </p:cBhvr>
                                      <p:to>
                                        <p:strVal val="hidden"/>
                                      </p:to>
                                    </p:set>
                                  </p:childTnLst>
                                </p:cTn>
                              </p:par>
                              <p:par>
                                <p:cTn id="378" presetID="16" presetClass="exit" presetSubtype="42" fill="hold" grpId="4" nodeType="withEffect">
                                  <p:stCondLst>
                                    <p:cond delay="0"/>
                                  </p:stCondLst>
                                  <p:childTnLst>
                                    <p:animEffect transition="out" filter="barn(outHorizontal)">
                                      <p:cBhvr>
                                        <p:cTn id="379" dur="3000"/>
                                        <p:tgtEl>
                                          <p:spTgt spid="11"/>
                                        </p:tgtEl>
                                      </p:cBhvr>
                                    </p:animEffect>
                                    <p:set>
                                      <p:cBhvr>
                                        <p:cTn id="380" dur="1" fill="hold">
                                          <p:stCondLst>
                                            <p:cond delay="2999"/>
                                          </p:stCondLst>
                                        </p:cTn>
                                        <p:tgtEl>
                                          <p:spTgt spid="11"/>
                                        </p:tgtEl>
                                        <p:attrNameLst>
                                          <p:attrName>style.visibility</p:attrName>
                                        </p:attrNameLst>
                                      </p:cBhvr>
                                      <p:to>
                                        <p:strVal val="hidden"/>
                                      </p:to>
                                    </p:set>
                                  </p:childTnLst>
                                </p:cTn>
                              </p:par>
                              <p:par>
                                <p:cTn id="381" presetID="16" presetClass="exit" presetSubtype="42" fill="hold" grpId="4" nodeType="withEffect">
                                  <p:stCondLst>
                                    <p:cond delay="0"/>
                                  </p:stCondLst>
                                  <p:childTnLst>
                                    <p:animEffect transition="out" filter="barn(outHorizontal)">
                                      <p:cBhvr>
                                        <p:cTn id="382" dur="3000"/>
                                        <p:tgtEl>
                                          <p:spTgt spid="12"/>
                                        </p:tgtEl>
                                      </p:cBhvr>
                                    </p:animEffect>
                                    <p:set>
                                      <p:cBhvr>
                                        <p:cTn id="383" dur="1" fill="hold">
                                          <p:stCondLst>
                                            <p:cond delay="2999"/>
                                          </p:stCondLst>
                                        </p:cTn>
                                        <p:tgtEl>
                                          <p:spTgt spid="12"/>
                                        </p:tgtEl>
                                        <p:attrNameLst>
                                          <p:attrName>style.visibility</p:attrName>
                                        </p:attrNameLst>
                                      </p:cBhvr>
                                      <p:to>
                                        <p:strVal val="hidden"/>
                                      </p:to>
                                    </p:set>
                                  </p:childTnLst>
                                </p:cTn>
                              </p:par>
                              <p:par>
                                <p:cTn id="384" presetID="16" presetClass="exit" presetSubtype="42" fill="hold" grpId="4" nodeType="withEffect">
                                  <p:stCondLst>
                                    <p:cond delay="0"/>
                                  </p:stCondLst>
                                  <p:childTnLst>
                                    <p:animEffect transition="out" filter="barn(outHorizontal)">
                                      <p:cBhvr>
                                        <p:cTn id="385" dur="3000"/>
                                        <p:tgtEl>
                                          <p:spTgt spid="18"/>
                                        </p:tgtEl>
                                      </p:cBhvr>
                                    </p:animEffect>
                                    <p:set>
                                      <p:cBhvr>
                                        <p:cTn id="386" dur="1" fill="hold">
                                          <p:stCondLst>
                                            <p:cond delay="2999"/>
                                          </p:stCondLst>
                                        </p:cTn>
                                        <p:tgtEl>
                                          <p:spTgt spid="18"/>
                                        </p:tgtEl>
                                        <p:attrNameLst>
                                          <p:attrName>style.visibility</p:attrName>
                                        </p:attrNameLst>
                                      </p:cBhvr>
                                      <p:to>
                                        <p:strVal val="hidden"/>
                                      </p:to>
                                    </p:set>
                                  </p:childTnLst>
                                </p:cTn>
                              </p:par>
                              <p:par>
                                <p:cTn id="387" presetID="16" presetClass="exit" presetSubtype="42" fill="hold" grpId="4" nodeType="withEffect">
                                  <p:stCondLst>
                                    <p:cond delay="0"/>
                                  </p:stCondLst>
                                  <p:childTnLst>
                                    <p:animEffect transition="out" filter="barn(outHorizontal)">
                                      <p:cBhvr>
                                        <p:cTn id="388" dur="3000"/>
                                        <p:tgtEl>
                                          <p:spTgt spid="19"/>
                                        </p:tgtEl>
                                      </p:cBhvr>
                                    </p:animEffect>
                                    <p:set>
                                      <p:cBhvr>
                                        <p:cTn id="389" dur="1" fill="hold">
                                          <p:stCondLst>
                                            <p:cond delay="2999"/>
                                          </p:stCondLst>
                                        </p:cTn>
                                        <p:tgtEl>
                                          <p:spTgt spid="19"/>
                                        </p:tgtEl>
                                        <p:attrNameLst>
                                          <p:attrName>style.visibility</p:attrName>
                                        </p:attrNameLst>
                                      </p:cBhvr>
                                      <p:to>
                                        <p:strVal val="hidden"/>
                                      </p:to>
                                    </p:set>
                                  </p:childTnLst>
                                </p:cTn>
                              </p:par>
                              <p:par>
                                <p:cTn id="390" presetID="16" presetClass="exit" presetSubtype="42" fill="hold" grpId="4" nodeType="withEffect">
                                  <p:stCondLst>
                                    <p:cond delay="0"/>
                                  </p:stCondLst>
                                  <p:childTnLst>
                                    <p:animEffect transition="out" filter="barn(outHorizontal)">
                                      <p:cBhvr>
                                        <p:cTn id="391" dur="3000"/>
                                        <p:tgtEl>
                                          <p:spTgt spid="20"/>
                                        </p:tgtEl>
                                      </p:cBhvr>
                                    </p:animEffect>
                                    <p:set>
                                      <p:cBhvr>
                                        <p:cTn id="392" dur="1" fill="hold">
                                          <p:stCondLst>
                                            <p:cond delay="2999"/>
                                          </p:stCondLst>
                                        </p:cTn>
                                        <p:tgtEl>
                                          <p:spTgt spid="20"/>
                                        </p:tgtEl>
                                        <p:attrNameLst>
                                          <p:attrName>style.visibility</p:attrName>
                                        </p:attrNameLst>
                                      </p:cBhvr>
                                      <p:to>
                                        <p:strVal val="hidden"/>
                                      </p:to>
                                    </p:set>
                                  </p:childTnLst>
                                </p:cTn>
                              </p:par>
                              <p:par>
                                <p:cTn id="393" presetID="16" presetClass="exit" presetSubtype="42" fill="hold" grpId="4" nodeType="withEffect">
                                  <p:stCondLst>
                                    <p:cond delay="0"/>
                                  </p:stCondLst>
                                  <p:childTnLst>
                                    <p:animEffect transition="out" filter="barn(outHorizontal)">
                                      <p:cBhvr>
                                        <p:cTn id="394" dur="3000"/>
                                        <p:tgtEl>
                                          <p:spTgt spid="21"/>
                                        </p:tgtEl>
                                      </p:cBhvr>
                                    </p:animEffect>
                                    <p:set>
                                      <p:cBhvr>
                                        <p:cTn id="395" dur="1" fill="hold">
                                          <p:stCondLst>
                                            <p:cond delay="2999"/>
                                          </p:stCondLst>
                                        </p:cTn>
                                        <p:tgtEl>
                                          <p:spTgt spid="21"/>
                                        </p:tgtEl>
                                        <p:attrNameLst>
                                          <p:attrName>style.visibility</p:attrName>
                                        </p:attrNameLst>
                                      </p:cBhvr>
                                      <p:to>
                                        <p:strVal val="hidden"/>
                                      </p:to>
                                    </p:set>
                                  </p:childTnLst>
                                </p:cTn>
                              </p:par>
                              <p:par>
                                <p:cTn id="396" presetID="16" presetClass="exit" presetSubtype="42" fill="hold" grpId="4" nodeType="withEffect">
                                  <p:stCondLst>
                                    <p:cond delay="0"/>
                                  </p:stCondLst>
                                  <p:childTnLst>
                                    <p:animEffect transition="out" filter="barn(outHorizontal)">
                                      <p:cBhvr>
                                        <p:cTn id="397" dur="3000"/>
                                        <p:tgtEl>
                                          <p:spTgt spid="26"/>
                                        </p:tgtEl>
                                      </p:cBhvr>
                                    </p:animEffect>
                                    <p:set>
                                      <p:cBhvr>
                                        <p:cTn id="398" dur="1" fill="hold">
                                          <p:stCondLst>
                                            <p:cond delay="2999"/>
                                          </p:stCondLst>
                                        </p:cTn>
                                        <p:tgtEl>
                                          <p:spTgt spid="26"/>
                                        </p:tgtEl>
                                        <p:attrNameLst>
                                          <p:attrName>style.visibility</p:attrName>
                                        </p:attrNameLst>
                                      </p:cBhvr>
                                      <p:to>
                                        <p:strVal val="hidden"/>
                                      </p:to>
                                    </p:set>
                                  </p:childTnLst>
                                </p:cTn>
                              </p:par>
                              <p:par>
                                <p:cTn id="399" presetID="16" presetClass="exit" presetSubtype="42" fill="hold" grpId="4" nodeType="withEffect">
                                  <p:stCondLst>
                                    <p:cond delay="0"/>
                                  </p:stCondLst>
                                  <p:childTnLst>
                                    <p:animEffect transition="out" filter="barn(outHorizontal)">
                                      <p:cBhvr>
                                        <p:cTn id="400" dur="3000"/>
                                        <p:tgtEl>
                                          <p:spTgt spid="27"/>
                                        </p:tgtEl>
                                      </p:cBhvr>
                                    </p:animEffect>
                                    <p:set>
                                      <p:cBhvr>
                                        <p:cTn id="401" dur="1" fill="hold">
                                          <p:stCondLst>
                                            <p:cond delay="2999"/>
                                          </p:stCondLst>
                                        </p:cTn>
                                        <p:tgtEl>
                                          <p:spTgt spid="27"/>
                                        </p:tgtEl>
                                        <p:attrNameLst>
                                          <p:attrName>style.visibility</p:attrName>
                                        </p:attrNameLst>
                                      </p:cBhvr>
                                      <p:to>
                                        <p:strVal val="hidden"/>
                                      </p:to>
                                    </p:set>
                                  </p:childTnLst>
                                </p:cTn>
                              </p:par>
                              <p:par>
                                <p:cTn id="402" presetID="16" presetClass="exit" presetSubtype="42" fill="hold" grpId="4" nodeType="withEffect">
                                  <p:stCondLst>
                                    <p:cond delay="0"/>
                                  </p:stCondLst>
                                  <p:childTnLst>
                                    <p:animEffect transition="out" filter="barn(outHorizontal)">
                                      <p:cBhvr>
                                        <p:cTn id="403" dur="3000"/>
                                        <p:tgtEl>
                                          <p:spTgt spid="28"/>
                                        </p:tgtEl>
                                      </p:cBhvr>
                                    </p:animEffect>
                                    <p:set>
                                      <p:cBhvr>
                                        <p:cTn id="404" dur="1" fill="hold">
                                          <p:stCondLst>
                                            <p:cond delay="2999"/>
                                          </p:stCondLst>
                                        </p:cTn>
                                        <p:tgtEl>
                                          <p:spTgt spid="28"/>
                                        </p:tgtEl>
                                        <p:attrNameLst>
                                          <p:attrName>style.visibility</p:attrName>
                                        </p:attrNameLst>
                                      </p:cBhvr>
                                      <p:to>
                                        <p:strVal val="hidden"/>
                                      </p:to>
                                    </p:set>
                                  </p:childTnLst>
                                </p:cTn>
                              </p:par>
                              <p:par>
                                <p:cTn id="405" presetID="16" presetClass="exit" presetSubtype="42" fill="hold" grpId="4" nodeType="withEffect">
                                  <p:stCondLst>
                                    <p:cond delay="0"/>
                                  </p:stCondLst>
                                  <p:childTnLst>
                                    <p:animEffect transition="out" filter="barn(outHorizontal)">
                                      <p:cBhvr>
                                        <p:cTn id="406" dur="3000"/>
                                        <p:tgtEl>
                                          <p:spTgt spid="29"/>
                                        </p:tgtEl>
                                      </p:cBhvr>
                                    </p:animEffect>
                                    <p:set>
                                      <p:cBhvr>
                                        <p:cTn id="407" dur="1" fill="hold">
                                          <p:stCondLst>
                                            <p:cond delay="2999"/>
                                          </p:stCondLst>
                                        </p:cTn>
                                        <p:tgtEl>
                                          <p:spTgt spid="29"/>
                                        </p:tgtEl>
                                        <p:attrNameLst>
                                          <p:attrName>style.visibility</p:attrName>
                                        </p:attrNameLst>
                                      </p:cBhvr>
                                      <p:to>
                                        <p:strVal val="hidden"/>
                                      </p:to>
                                    </p:set>
                                  </p:childTnLst>
                                </p:cTn>
                              </p:par>
                              <p:par>
                                <p:cTn id="408" presetID="23" presetClass="exit" presetSubtype="544" fill="hold" grpId="3" nodeType="withEffect">
                                  <p:stCondLst>
                                    <p:cond delay="0"/>
                                  </p:stCondLst>
                                  <p:childTnLst>
                                    <p:anim calcmode="lin" valueType="num">
                                      <p:cBhvr>
                                        <p:cTn id="409" dur="3000"/>
                                        <p:tgtEl>
                                          <p:spTgt spid="30"/>
                                        </p:tgtEl>
                                        <p:attrNameLst>
                                          <p:attrName>ppt_w</p:attrName>
                                        </p:attrNameLst>
                                      </p:cBhvr>
                                      <p:tavLst>
                                        <p:tav tm="0">
                                          <p:val>
                                            <p:strVal val="ppt_w"/>
                                          </p:val>
                                        </p:tav>
                                        <p:tav tm="100000">
                                          <p:val>
                                            <p:fltVal val="0"/>
                                          </p:val>
                                        </p:tav>
                                      </p:tavLst>
                                    </p:anim>
                                    <p:anim calcmode="lin" valueType="num">
                                      <p:cBhvr>
                                        <p:cTn id="410" dur="3000"/>
                                        <p:tgtEl>
                                          <p:spTgt spid="30"/>
                                        </p:tgtEl>
                                        <p:attrNameLst>
                                          <p:attrName>ppt_h</p:attrName>
                                        </p:attrNameLst>
                                      </p:cBhvr>
                                      <p:tavLst>
                                        <p:tav tm="0">
                                          <p:val>
                                            <p:strVal val="ppt_h"/>
                                          </p:val>
                                        </p:tav>
                                        <p:tav tm="100000">
                                          <p:val>
                                            <p:fltVal val="0"/>
                                          </p:val>
                                        </p:tav>
                                      </p:tavLst>
                                    </p:anim>
                                    <p:anim calcmode="lin" valueType="num">
                                      <p:cBhvr>
                                        <p:cTn id="411" dur="3000"/>
                                        <p:tgtEl>
                                          <p:spTgt spid="30"/>
                                        </p:tgtEl>
                                        <p:attrNameLst>
                                          <p:attrName>ppt_x</p:attrName>
                                        </p:attrNameLst>
                                      </p:cBhvr>
                                      <p:tavLst>
                                        <p:tav tm="0">
                                          <p:val>
                                            <p:strVal val="ppt_x"/>
                                          </p:val>
                                        </p:tav>
                                        <p:tav tm="100000">
                                          <p:val>
                                            <p:fltVal val="0.5"/>
                                          </p:val>
                                        </p:tav>
                                      </p:tavLst>
                                    </p:anim>
                                    <p:anim calcmode="lin" valueType="num">
                                      <p:cBhvr>
                                        <p:cTn id="412" dur="3000"/>
                                        <p:tgtEl>
                                          <p:spTgt spid="30"/>
                                        </p:tgtEl>
                                        <p:attrNameLst>
                                          <p:attrName>ppt_y</p:attrName>
                                        </p:attrNameLst>
                                      </p:cBhvr>
                                      <p:tavLst>
                                        <p:tav tm="0">
                                          <p:val>
                                            <p:strVal val="ppt_y"/>
                                          </p:val>
                                        </p:tav>
                                        <p:tav tm="100000">
                                          <p:val>
                                            <p:fltVal val="0.5"/>
                                          </p:val>
                                        </p:tav>
                                      </p:tavLst>
                                    </p:anim>
                                    <p:set>
                                      <p:cBhvr>
                                        <p:cTn id="413" dur="1" fill="hold">
                                          <p:stCondLst>
                                            <p:cond delay="2999"/>
                                          </p:stCondLst>
                                        </p:cTn>
                                        <p:tgtEl>
                                          <p:spTgt spid="30"/>
                                        </p:tgtEl>
                                        <p:attrNameLst>
                                          <p:attrName>style.visibility</p:attrName>
                                        </p:attrNameLst>
                                      </p:cBhvr>
                                      <p:to>
                                        <p:strVal val="hidden"/>
                                      </p:to>
                                    </p:set>
                                  </p:childTnLst>
                                </p:cTn>
                              </p:par>
                              <p:par>
                                <p:cTn id="414" presetID="8" presetClass="emph" presetSubtype="0" fill="hold" grpId="4" nodeType="withEffect">
                                  <p:stCondLst>
                                    <p:cond delay="0"/>
                                  </p:stCondLst>
                                  <p:childTnLst>
                                    <p:animRot by="21600000">
                                      <p:cBhvr>
                                        <p:cTn id="415" dur="3000" fill="hold"/>
                                        <p:tgtEl>
                                          <p:spTgt spid="30"/>
                                        </p:tgtEl>
                                        <p:attrNameLst>
                                          <p:attrName>r</p:attrName>
                                        </p:attrNameLst>
                                      </p:cBhvr>
                                    </p:animRot>
                                  </p:childTnLst>
                                </p:cTn>
                              </p:par>
                              <p:par>
                                <p:cTn id="416" presetID="23" presetClass="entr" presetSubtype="272" fill="hold" nodeType="withEffect">
                                  <p:stCondLst>
                                    <p:cond delay="0"/>
                                  </p:stCondLst>
                                  <p:childTnLst>
                                    <p:set>
                                      <p:cBhvr>
                                        <p:cTn id="417" dur="1" fill="hold">
                                          <p:stCondLst>
                                            <p:cond delay="0"/>
                                          </p:stCondLst>
                                        </p:cTn>
                                        <p:tgtEl>
                                          <p:spTgt spid="4"/>
                                        </p:tgtEl>
                                        <p:attrNameLst>
                                          <p:attrName>style.visibility</p:attrName>
                                        </p:attrNameLst>
                                      </p:cBhvr>
                                      <p:to>
                                        <p:strVal val="visible"/>
                                      </p:to>
                                    </p:set>
                                    <p:anim calcmode="lin" valueType="num">
                                      <p:cBhvr>
                                        <p:cTn id="418" dur="3000" fill="hold"/>
                                        <p:tgtEl>
                                          <p:spTgt spid="4"/>
                                        </p:tgtEl>
                                        <p:attrNameLst>
                                          <p:attrName>ppt_w</p:attrName>
                                        </p:attrNameLst>
                                      </p:cBhvr>
                                      <p:tavLst>
                                        <p:tav tm="0">
                                          <p:val>
                                            <p:strVal val="2/3*#ppt_w"/>
                                          </p:val>
                                        </p:tav>
                                        <p:tav tm="100000">
                                          <p:val>
                                            <p:strVal val="#ppt_w"/>
                                          </p:val>
                                        </p:tav>
                                      </p:tavLst>
                                    </p:anim>
                                    <p:anim calcmode="lin" valueType="num">
                                      <p:cBhvr>
                                        <p:cTn id="419" dur="3000" fill="hold"/>
                                        <p:tgtEl>
                                          <p:spTgt spid="4"/>
                                        </p:tgtEl>
                                        <p:attrNameLst>
                                          <p:attrName>ppt_h</p:attrName>
                                        </p:attrNameLst>
                                      </p:cBhvr>
                                      <p:tavLst>
                                        <p:tav tm="0">
                                          <p:val>
                                            <p:strVal val="2/3*#ppt_h"/>
                                          </p:val>
                                        </p:tav>
                                        <p:tav tm="100000">
                                          <p:val>
                                            <p:strVal val="#ppt_h"/>
                                          </p:val>
                                        </p:tav>
                                      </p:tavLst>
                                    </p:anim>
                                  </p:childTnLst>
                                </p:cTn>
                              </p:par>
                              <p:par>
                                <p:cTn id="420" presetID="4" presetClass="entr" presetSubtype="32" fill="hold" nodeType="withEffect">
                                  <p:stCondLst>
                                    <p:cond delay="0"/>
                                  </p:stCondLst>
                                  <p:childTnLst>
                                    <p:set>
                                      <p:cBhvr>
                                        <p:cTn id="421" dur="1" fill="hold">
                                          <p:stCondLst>
                                            <p:cond delay="0"/>
                                          </p:stCondLst>
                                        </p:cTn>
                                        <p:tgtEl>
                                          <p:spTgt spid="4"/>
                                        </p:tgtEl>
                                        <p:attrNameLst>
                                          <p:attrName>style.visibility</p:attrName>
                                        </p:attrNameLst>
                                      </p:cBhvr>
                                      <p:to>
                                        <p:strVal val="visible"/>
                                      </p:to>
                                    </p:set>
                                    <p:animEffect transition="in" filter="box(out)">
                                      <p:cBhvr>
                                        <p:cTn id="422"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6" grpId="2" animBg="1"/>
      <p:bldP spid="6" grpId="3" animBg="1"/>
      <p:bldP spid="6" grpId="4" animBg="1"/>
      <p:bldP spid="7" grpId="0" animBg="1"/>
      <p:bldP spid="7" grpId="1" animBg="1"/>
      <p:bldP spid="7" grpId="2" animBg="1"/>
      <p:bldP spid="7" grpId="3" animBg="1"/>
      <p:bldP spid="7" grpId="4" animBg="1"/>
      <p:bldP spid="8" grpId="0" animBg="1"/>
      <p:bldP spid="8" grpId="1" animBg="1"/>
      <p:bldP spid="8" grpId="2" animBg="1"/>
      <p:bldP spid="8" grpId="3" animBg="1"/>
      <p:bldP spid="8" grpId="4" animBg="1"/>
      <p:bldP spid="9" grpId="0" animBg="1"/>
      <p:bldP spid="9" grpId="1" animBg="1"/>
      <p:bldP spid="9" grpId="2" animBg="1"/>
      <p:bldP spid="9" grpId="3" animBg="1"/>
      <p:bldP spid="9" grpId="4" animBg="1"/>
      <p:bldP spid="10" grpId="0" animBg="1"/>
      <p:bldP spid="10" grpId="1" animBg="1"/>
      <p:bldP spid="10" grpId="2" animBg="1"/>
      <p:bldP spid="10" grpId="3" animBg="1"/>
      <p:bldP spid="10" grpId="4" animBg="1"/>
      <p:bldP spid="11" grpId="0" animBg="1"/>
      <p:bldP spid="11" grpId="1" animBg="1"/>
      <p:bldP spid="11" grpId="2" animBg="1"/>
      <p:bldP spid="11" grpId="3" animBg="1"/>
      <p:bldP spid="11" grpId="4" animBg="1"/>
      <p:bldP spid="12" grpId="0" animBg="1"/>
      <p:bldP spid="12" grpId="1" animBg="1"/>
      <p:bldP spid="12" grpId="2" animBg="1"/>
      <p:bldP spid="12" grpId="3" animBg="1"/>
      <p:bldP spid="12" grpId="4" animBg="1"/>
      <p:bldP spid="13" grpId="0" animBg="1"/>
      <p:bldP spid="13" grpId="1" animBg="1"/>
      <p:bldP spid="13" grpId="2" animBg="1"/>
      <p:bldP spid="13" grpId="3" animBg="1"/>
      <p:bldP spid="13" grpId="4" animBg="1"/>
      <p:bldP spid="14" grpId="0" animBg="1"/>
      <p:bldP spid="14" grpId="1" animBg="1"/>
      <p:bldP spid="14" grpId="2" animBg="1"/>
      <p:bldP spid="14" grpId="3" animBg="1"/>
      <p:bldP spid="14" grpId="4" animBg="1"/>
      <p:bldP spid="15" grpId="0" animBg="1"/>
      <p:bldP spid="15" grpId="1" animBg="1"/>
      <p:bldP spid="15" grpId="2" animBg="1"/>
      <p:bldP spid="15" grpId="3" animBg="1"/>
      <p:bldP spid="15" grpId="4" animBg="1"/>
      <p:bldP spid="16" grpId="0" animBg="1"/>
      <p:bldP spid="16" grpId="1" animBg="1"/>
      <p:bldP spid="16" grpId="2" animBg="1"/>
      <p:bldP spid="16" grpId="3" animBg="1"/>
      <p:bldP spid="16" grpId="4" animBg="1"/>
      <p:bldP spid="17" grpId="0" animBg="1"/>
      <p:bldP spid="17" grpId="1" animBg="1"/>
      <p:bldP spid="17" grpId="2" animBg="1"/>
      <p:bldP spid="17" grpId="3" animBg="1"/>
      <p:bldP spid="17" grpId="4" animBg="1"/>
      <p:bldP spid="18" grpId="0" animBg="1"/>
      <p:bldP spid="18" grpId="1" animBg="1"/>
      <p:bldP spid="18" grpId="2" animBg="1"/>
      <p:bldP spid="18" grpId="3" animBg="1"/>
      <p:bldP spid="18" grpId="4" animBg="1"/>
      <p:bldP spid="19" grpId="0" animBg="1"/>
      <p:bldP spid="19" grpId="1" animBg="1"/>
      <p:bldP spid="19" grpId="2" animBg="1"/>
      <p:bldP spid="19" grpId="3" animBg="1"/>
      <p:bldP spid="19" grpId="4" animBg="1"/>
      <p:bldP spid="20" grpId="0" animBg="1"/>
      <p:bldP spid="20" grpId="1" animBg="1"/>
      <p:bldP spid="20" grpId="2" animBg="1"/>
      <p:bldP spid="20" grpId="3" animBg="1"/>
      <p:bldP spid="20" grpId="4" animBg="1"/>
      <p:bldP spid="21" grpId="0" animBg="1"/>
      <p:bldP spid="21" grpId="1" animBg="1"/>
      <p:bldP spid="21" grpId="2" animBg="1"/>
      <p:bldP spid="21" grpId="3" animBg="1"/>
      <p:bldP spid="21" grpId="4" animBg="1"/>
      <p:bldP spid="22" grpId="0" animBg="1"/>
      <p:bldP spid="22" grpId="1" animBg="1"/>
      <p:bldP spid="22" grpId="2" animBg="1"/>
      <p:bldP spid="22" grpId="3" animBg="1"/>
      <p:bldP spid="22" grpId="4" animBg="1"/>
      <p:bldP spid="23" grpId="0" animBg="1"/>
      <p:bldP spid="23" grpId="1" animBg="1"/>
      <p:bldP spid="23" grpId="2" animBg="1"/>
      <p:bldP spid="23" grpId="3" animBg="1"/>
      <p:bldP spid="23" grpId="4" animBg="1"/>
      <p:bldP spid="24" grpId="0" animBg="1"/>
      <p:bldP spid="24" grpId="1" animBg="1"/>
      <p:bldP spid="24" grpId="2" animBg="1"/>
      <p:bldP spid="24" grpId="3" animBg="1"/>
      <p:bldP spid="24" grpId="4" animBg="1"/>
      <p:bldP spid="25" grpId="0" animBg="1"/>
      <p:bldP spid="25" grpId="1" animBg="1"/>
      <p:bldP spid="25" grpId="2" animBg="1"/>
      <p:bldP spid="25" grpId="3" animBg="1"/>
      <p:bldP spid="25" grpId="4" animBg="1"/>
      <p:bldP spid="26" grpId="0" animBg="1"/>
      <p:bldP spid="26" grpId="1" animBg="1"/>
      <p:bldP spid="26" grpId="2" animBg="1"/>
      <p:bldP spid="26" grpId="3" animBg="1"/>
      <p:bldP spid="26" grpId="4" animBg="1"/>
      <p:bldP spid="27" grpId="0" animBg="1"/>
      <p:bldP spid="27" grpId="1" animBg="1"/>
      <p:bldP spid="27" grpId="2" animBg="1"/>
      <p:bldP spid="27" grpId="3" animBg="1"/>
      <p:bldP spid="27" grpId="4" animBg="1"/>
      <p:bldP spid="28" grpId="0" animBg="1"/>
      <p:bldP spid="28" grpId="1" animBg="1"/>
      <p:bldP spid="28" grpId="2" animBg="1"/>
      <p:bldP spid="28" grpId="3" animBg="1"/>
      <p:bldP spid="28" grpId="4" animBg="1"/>
      <p:bldP spid="29" grpId="0" animBg="1"/>
      <p:bldP spid="29" grpId="1" animBg="1"/>
      <p:bldP spid="29" grpId="2" animBg="1"/>
      <p:bldP spid="29" grpId="3" animBg="1"/>
      <p:bldP spid="29" grpId="4" animBg="1"/>
      <p:bldP spid="30" grpId="0" animBg="1"/>
      <p:bldP spid="30" grpId="1" animBg="1"/>
      <p:bldP spid="30" grpId="2" animBg="1"/>
      <p:bldP spid="30" grpId="3" animBg="1"/>
      <p:bldP spid="30" grpId="4" animBg="1"/>
      <p:bldP spid="31" grpId="0" animBg="1"/>
    </p:bld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chemeClr val="accent3">
                  <a:lumMod val="60000"/>
                  <a:lumOff val="40000"/>
                </a:schemeClr>
              </a:gs>
              <a:gs pos="50000">
                <a:schemeClr val="accent1">
                  <a:lumMod val="50000"/>
                  <a:shade val="67500"/>
                  <a:satMod val="115000"/>
                </a:schemeClr>
              </a:gs>
              <a:gs pos="100000">
                <a:schemeClr val="accent1">
                  <a:lumMod val="50000"/>
                  <a:shade val="100000"/>
                  <a:satMod val="115000"/>
                </a:schemeClr>
              </a:gs>
            </a:gsLst>
            <a:lin ang="5400000" scaled="1"/>
            <a:tileRect/>
          </a:gradFill>
        </p:spPr>
        <p:txBody>
          <a:bodyPr/>
          <a:lstStyle/>
          <a:p>
            <a:endParaRPr lang="es-ES" dirty="0"/>
          </a:p>
        </p:txBody>
      </p:sp>
      <p:pic>
        <p:nvPicPr>
          <p:cNvPr id="4" name="3 Imagen" descr="2048 (37).jpg"/>
          <p:cNvPicPr>
            <a:picLocks noChangeAspect="1"/>
          </p:cNvPicPr>
          <p:nvPr/>
        </p:nvPicPr>
        <p:blipFill>
          <a:blip r:embed="rId2"/>
          <a:stretch>
            <a:fillRect/>
          </a:stretch>
        </p:blipFill>
        <p:spPr>
          <a:xfrm>
            <a:off x="0" y="0"/>
            <a:ext cx="9188648" cy="6858000"/>
          </a:xfrm>
          <a:prstGeom prst="rect">
            <a:avLst/>
          </a:prstGeom>
        </p:spPr>
      </p:pic>
      <p:sp>
        <p:nvSpPr>
          <p:cNvPr id="5" name="4 Rombo"/>
          <p:cNvSpPr/>
          <p:nvPr/>
        </p:nvSpPr>
        <p:spPr>
          <a:xfrm>
            <a:off x="2000232" y="0"/>
            <a:ext cx="2571736" cy="1000108"/>
          </a:xfrm>
          <a:prstGeom prst="diamond">
            <a:avLst/>
          </a:prstGeom>
          <a:gradFill flip="none" rotWithShape="1">
            <a:gsLst>
              <a:gs pos="0">
                <a:schemeClr val="accent1">
                  <a:lumMod val="20000"/>
                  <a:lumOff val="80000"/>
                </a:schemeClr>
              </a:gs>
              <a:gs pos="50000">
                <a:schemeClr val="accent1">
                  <a:lumMod val="50000"/>
                  <a:shade val="67500"/>
                  <a:satMod val="115000"/>
                </a:schemeClr>
              </a:gs>
              <a:gs pos="100000">
                <a:schemeClr val="accent1">
                  <a:lumMod val="50000"/>
                  <a:shade val="100000"/>
                  <a:satMod val="115000"/>
                </a:schemeClr>
              </a:gs>
            </a:gsLst>
            <a:lin ang="5400000" scaled="1"/>
            <a:tileRect/>
          </a:gradFill>
          <a:ln>
            <a:noFill/>
          </a:ln>
          <a:effectLst>
            <a:innerShdw blurRad="177800" dir="7680000">
              <a:schemeClr val="tx2">
                <a:lumMod val="10000"/>
                <a:alpha val="91000"/>
              </a:schemeClr>
            </a:innerShdw>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ombo"/>
          <p:cNvSpPr/>
          <p:nvPr/>
        </p:nvSpPr>
        <p:spPr>
          <a:xfrm>
            <a:off x="2000232" y="357166"/>
            <a:ext cx="2571736" cy="1000108"/>
          </a:xfrm>
          <a:prstGeom prst="diamond">
            <a:avLst/>
          </a:prstGeom>
          <a:gradFill flip="none" rotWithShape="1">
            <a:gsLst>
              <a:gs pos="0">
                <a:schemeClr val="accent1">
                  <a:lumMod val="20000"/>
                  <a:lumOff val="80000"/>
                </a:schemeClr>
              </a:gs>
              <a:gs pos="50000">
                <a:schemeClr val="accent1">
                  <a:lumMod val="50000"/>
                  <a:shade val="67500"/>
                  <a:satMod val="115000"/>
                </a:schemeClr>
              </a:gs>
              <a:gs pos="100000">
                <a:schemeClr val="accent1">
                  <a:lumMod val="50000"/>
                  <a:shade val="100000"/>
                  <a:satMod val="115000"/>
                </a:schemeClr>
              </a:gs>
            </a:gsLst>
            <a:lin ang="5400000" scaled="1"/>
            <a:tileRect/>
          </a:gradFill>
          <a:ln>
            <a:noFill/>
          </a:ln>
          <a:effectLst>
            <a:innerShdw blurRad="177800" dir="7680000">
              <a:schemeClr val="tx2">
                <a:lumMod val="10000"/>
                <a:alpha val="91000"/>
              </a:schemeClr>
            </a:innerShdw>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ombo"/>
          <p:cNvSpPr/>
          <p:nvPr/>
        </p:nvSpPr>
        <p:spPr>
          <a:xfrm>
            <a:off x="2000232" y="785794"/>
            <a:ext cx="2571736" cy="1000108"/>
          </a:xfrm>
          <a:prstGeom prst="diamond">
            <a:avLst/>
          </a:prstGeom>
          <a:gradFill flip="none" rotWithShape="1">
            <a:gsLst>
              <a:gs pos="0">
                <a:schemeClr val="accent1">
                  <a:lumMod val="20000"/>
                  <a:lumOff val="80000"/>
                </a:schemeClr>
              </a:gs>
              <a:gs pos="50000">
                <a:schemeClr val="accent1">
                  <a:lumMod val="50000"/>
                  <a:shade val="67500"/>
                  <a:satMod val="115000"/>
                </a:schemeClr>
              </a:gs>
              <a:gs pos="100000">
                <a:schemeClr val="accent1">
                  <a:lumMod val="50000"/>
                  <a:shade val="100000"/>
                  <a:satMod val="115000"/>
                </a:schemeClr>
              </a:gs>
            </a:gsLst>
            <a:lin ang="5400000" scaled="1"/>
            <a:tileRect/>
          </a:gradFill>
          <a:ln>
            <a:noFill/>
          </a:ln>
          <a:effectLst>
            <a:innerShdw blurRad="177800" dir="7680000">
              <a:schemeClr val="tx2">
                <a:lumMod val="10000"/>
                <a:alpha val="91000"/>
              </a:schemeClr>
            </a:innerShdw>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ombo"/>
          <p:cNvSpPr/>
          <p:nvPr/>
        </p:nvSpPr>
        <p:spPr>
          <a:xfrm>
            <a:off x="2000232" y="1285860"/>
            <a:ext cx="2571736" cy="1000108"/>
          </a:xfrm>
          <a:prstGeom prst="diamond">
            <a:avLst/>
          </a:prstGeom>
          <a:gradFill flip="none" rotWithShape="1">
            <a:gsLst>
              <a:gs pos="0">
                <a:schemeClr val="accent1">
                  <a:lumMod val="20000"/>
                  <a:lumOff val="80000"/>
                </a:schemeClr>
              </a:gs>
              <a:gs pos="50000">
                <a:schemeClr val="accent1">
                  <a:lumMod val="50000"/>
                  <a:shade val="67500"/>
                  <a:satMod val="115000"/>
                </a:schemeClr>
              </a:gs>
              <a:gs pos="100000">
                <a:schemeClr val="accent1">
                  <a:lumMod val="50000"/>
                  <a:shade val="100000"/>
                  <a:satMod val="115000"/>
                </a:schemeClr>
              </a:gs>
            </a:gsLst>
            <a:lin ang="5400000" scaled="1"/>
            <a:tileRect/>
          </a:gradFill>
          <a:ln>
            <a:noFill/>
          </a:ln>
          <a:effectLst>
            <a:innerShdw blurRad="177800" dir="7680000">
              <a:schemeClr val="tx2">
                <a:lumMod val="10000"/>
                <a:alpha val="91000"/>
              </a:schemeClr>
            </a:innerShdw>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ombo"/>
          <p:cNvSpPr/>
          <p:nvPr/>
        </p:nvSpPr>
        <p:spPr>
          <a:xfrm>
            <a:off x="2000232" y="1785926"/>
            <a:ext cx="2571736" cy="1000108"/>
          </a:xfrm>
          <a:prstGeom prst="diamond">
            <a:avLst/>
          </a:prstGeom>
          <a:gradFill flip="none" rotWithShape="1">
            <a:gsLst>
              <a:gs pos="0">
                <a:schemeClr val="accent1">
                  <a:lumMod val="20000"/>
                  <a:lumOff val="80000"/>
                </a:schemeClr>
              </a:gs>
              <a:gs pos="50000">
                <a:schemeClr val="accent1">
                  <a:lumMod val="50000"/>
                  <a:shade val="67500"/>
                  <a:satMod val="115000"/>
                </a:schemeClr>
              </a:gs>
              <a:gs pos="100000">
                <a:schemeClr val="accent1">
                  <a:lumMod val="50000"/>
                  <a:shade val="100000"/>
                  <a:satMod val="115000"/>
                </a:schemeClr>
              </a:gs>
            </a:gsLst>
            <a:lin ang="5400000" scaled="1"/>
            <a:tileRect/>
          </a:gradFill>
          <a:ln>
            <a:noFill/>
          </a:ln>
          <a:effectLst>
            <a:innerShdw blurRad="177800" dir="7680000">
              <a:schemeClr val="tx2">
                <a:lumMod val="10000"/>
                <a:alpha val="91000"/>
              </a:schemeClr>
            </a:innerShdw>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ombo"/>
          <p:cNvSpPr/>
          <p:nvPr/>
        </p:nvSpPr>
        <p:spPr>
          <a:xfrm>
            <a:off x="2000232" y="2285992"/>
            <a:ext cx="2571736" cy="1000108"/>
          </a:xfrm>
          <a:prstGeom prst="diamond">
            <a:avLst/>
          </a:prstGeom>
          <a:gradFill flip="none" rotWithShape="1">
            <a:gsLst>
              <a:gs pos="0">
                <a:schemeClr val="accent1">
                  <a:lumMod val="20000"/>
                  <a:lumOff val="80000"/>
                </a:schemeClr>
              </a:gs>
              <a:gs pos="50000">
                <a:schemeClr val="accent1">
                  <a:lumMod val="50000"/>
                  <a:shade val="67500"/>
                  <a:satMod val="115000"/>
                </a:schemeClr>
              </a:gs>
              <a:gs pos="100000">
                <a:schemeClr val="accent1">
                  <a:lumMod val="50000"/>
                  <a:shade val="100000"/>
                  <a:satMod val="115000"/>
                </a:schemeClr>
              </a:gs>
            </a:gsLst>
            <a:lin ang="5400000" scaled="1"/>
            <a:tileRect/>
          </a:gradFill>
          <a:ln>
            <a:noFill/>
          </a:ln>
          <a:effectLst>
            <a:innerShdw blurRad="177800" dir="7680000">
              <a:schemeClr val="tx2">
                <a:lumMod val="10000"/>
                <a:alpha val="91000"/>
              </a:schemeClr>
            </a:innerShdw>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ombo"/>
          <p:cNvSpPr/>
          <p:nvPr/>
        </p:nvSpPr>
        <p:spPr>
          <a:xfrm>
            <a:off x="2000232" y="2714620"/>
            <a:ext cx="2571736" cy="1000108"/>
          </a:xfrm>
          <a:prstGeom prst="diamond">
            <a:avLst/>
          </a:prstGeom>
          <a:gradFill flip="none" rotWithShape="1">
            <a:gsLst>
              <a:gs pos="0">
                <a:schemeClr val="accent1">
                  <a:lumMod val="20000"/>
                  <a:lumOff val="80000"/>
                </a:schemeClr>
              </a:gs>
              <a:gs pos="50000">
                <a:schemeClr val="accent1">
                  <a:lumMod val="50000"/>
                  <a:shade val="67500"/>
                  <a:satMod val="115000"/>
                </a:schemeClr>
              </a:gs>
              <a:gs pos="100000">
                <a:schemeClr val="accent1">
                  <a:lumMod val="50000"/>
                  <a:shade val="100000"/>
                  <a:satMod val="115000"/>
                </a:schemeClr>
              </a:gs>
            </a:gsLst>
            <a:lin ang="5400000" scaled="1"/>
            <a:tileRect/>
          </a:gradFill>
          <a:ln>
            <a:noFill/>
          </a:ln>
          <a:effectLst>
            <a:innerShdw blurRad="177800" dir="7680000">
              <a:schemeClr val="tx2">
                <a:lumMod val="10000"/>
                <a:alpha val="91000"/>
              </a:schemeClr>
            </a:innerShdw>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ombo"/>
          <p:cNvSpPr/>
          <p:nvPr/>
        </p:nvSpPr>
        <p:spPr>
          <a:xfrm>
            <a:off x="2000232" y="3214686"/>
            <a:ext cx="2571736" cy="1000108"/>
          </a:xfrm>
          <a:prstGeom prst="diamond">
            <a:avLst/>
          </a:prstGeom>
          <a:gradFill flip="none" rotWithShape="1">
            <a:gsLst>
              <a:gs pos="0">
                <a:schemeClr val="accent1">
                  <a:lumMod val="20000"/>
                  <a:lumOff val="80000"/>
                </a:schemeClr>
              </a:gs>
              <a:gs pos="50000">
                <a:schemeClr val="accent1">
                  <a:lumMod val="50000"/>
                  <a:shade val="67500"/>
                  <a:satMod val="115000"/>
                </a:schemeClr>
              </a:gs>
              <a:gs pos="100000">
                <a:schemeClr val="accent1">
                  <a:lumMod val="50000"/>
                  <a:shade val="100000"/>
                  <a:satMod val="115000"/>
                </a:schemeClr>
              </a:gs>
            </a:gsLst>
            <a:lin ang="5400000" scaled="1"/>
            <a:tileRect/>
          </a:gradFill>
          <a:ln>
            <a:noFill/>
          </a:ln>
          <a:effectLst>
            <a:innerShdw blurRad="177800" dir="7680000">
              <a:schemeClr val="tx2">
                <a:lumMod val="10000"/>
                <a:alpha val="91000"/>
              </a:schemeClr>
            </a:innerShdw>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ombo"/>
          <p:cNvSpPr/>
          <p:nvPr/>
        </p:nvSpPr>
        <p:spPr>
          <a:xfrm>
            <a:off x="2000232" y="3643314"/>
            <a:ext cx="2571736" cy="1000108"/>
          </a:xfrm>
          <a:prstGeom prst="diamond">
            <a:avLst/>
          </a:prstGeom>
          <a:gradFill flip="none" rotWithShape="1">
            <a:gsLst>
              <a:gs pos="0">
                <a:schemeClr val="accent1">
                  <a:lumMod val="20000"/>
                  <a:lumOff val="80000"/>
                </a:schemeClr>
              </a:gs>
              <a:gs pos="50000">
                <a:schemeClr val="accent1">
                  <a:lumMod val="50000"/>
                  <a:shade val="67500"/>
                  <a:satMod val="115000"/>
                </a:schemeClr>
              </a:gs>
              <a:gs pos="100000">
                <a:schemeClr val="accent1">
                  <a:lumMod val="50000"/>
                  <a:shade val="100000"/>
                  <a:satMod val="115000"/>
                </a:schemeClr>
              </a:gs>
            </a:gsLst>
            <a:lin ang="5400000" scaled="1"/>
            <a:tileRect/>
          </a:gradFill>
          <a:ln>
            <a:noFill/>
          </a:ln>
          <a:effectLst>
            <a:innerShdw blurRad="177800" dir="7680000">
              <a:schemeClr val="tx2">
                <a:lumMod val="10000"/>
                <a:alpha val="91000"/>
              </a:schemeClr>
            </a:innerShdw>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ombo"/>
          <p:cNvSpPr/>
          <p:nvPr/>
        </p:nvSpPr>
        <p:spPr>
          <a:xfrm>
            <a:off x="2000232" y="4143380"/>
            <a:ext cx="2571736" cy="1000108"/>
          </a:xfrm>
          <a:prstGeom prst="diamond">
            <a:avLst/>
          </a:prstGeom>
          <a:gradFill flip="none" rotWithShape="1">
            <a:gsLst>
              <a:gs pos="0">
                <a:schemeClr val="accent1">
                  <a:lumMod val="20000"/>
                  <a:lumOff val="80000"/>
                </a:schemeClr>
              </a:gs>
              <a:gs pos="50000">
                <a:schemeClr val="accent1">
                  <a:lumMod val="50000"/>
                  <a:shade val="67500"/>
                  <a:satMod val="115000"/>
                </a:schemeClr>
              </a:gs>
              <a:gs pos="100000">
                <a:schemeClr val="accent1">
                  <a:lumMod val="50000"/>
                  <a:shade val="100000"/>
                  <a:satMod val="115000"/>
                </a:schemeClr>
              </a:gs>
            </a:gsLst>
            <a:lin ang="5400000" scaled="1"/>
            <a:tileRect/>
          </a:gradFill>
          <a:ln>
            <a:noFill/>
          </a:ln>
          <a:effectLst>
            <a:innerShdw blurRad="177800" dir="7680000">
              <a:schemeClr val="tx2">
                <a:lumMod val="10000"/>
                <a:alpha val="91000"/>
              </a:schemeClr>
            </a:innerShdw>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ombo"/>
          <p:cNvSpPr/>
          <p:nvPr/>
        </p:nvSpPr>
        <p:spPr>
          <a:xfrm>
            <a:off x="2000232" y="4572008"/>
            <a:ext cx="2571736" cy="1000108"/>
          </a:xfrm>
          <a:prstGeom prst="diamond">
            <a:avLst/>
          </a:prstGeom>
          <a:gradFill flip="none" rotWithShape="1">
            <a:gsLst>
              <a:gs pos="0">
                <a:schemeClr val="accent1">
                  <a:lumMod val="20000"/>
                  <a:lumOff val="80000"/>
                </a:schemeClr>
              </a:gs>
              <a:gs pos="50000">
                <a:schemeClr val="accent1">
                  <a:lumMod val="50000"/>
                  <a:shade val="67500"/>
                  <a:satMod val="115000"/>
                </a:schemeClr>
              </a:gs>
              <a:gs pos="100000">
                <a:schemeClr val="accent1">
                  <a:lumMod val="50000"/>
                  <a:shade val="100000"/>
                  <a:satMod val="115000"/>
                </a:schemeClr>
              </a:gs>
            </a:gsLst>
            <a:lin ang="5400000" scaled="1"/>
            <a:tileRect/>
          </a:gradFill>
          <a:ln>
            <a:noFill/>
          </a:ln>
          <a:effectLst>
            <a:innerShdw blurRad="177800" dir="7680000">
              <a:schemeClr val="tx2">
                <a:lumMod val="10000"/>
                <a:alpha val="91000"/>
              </a:schemeClr>
            </a:innerShdw>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ombo"/>
          <p:cNvSpPr/>
          <p:nvPr/>
        </p:nvSpPr>
        <p:spPr>
          <a:xfrm>
            <a:off x="2000232" y="5000636"/>
            <a:ext cx="2571736" cy="1000108"/>
          </a:xfrm>
          <a:prstGeom prst="diamond">
            <a:avLst/>
          </a:prstGeom>
          <a:gradFill flip="none" rotWithShape="1">
            <a:gsLst>
              <a:gs pos="0">
                <a:schemeClr val="accent1">
                  <a:lumMod val="20000"/>
                  <a:lumOff val="80000"/>
                </a:schemeClr>
              </a:gs>
              <a:gs pos="50000">
                <a:schemeClr val="accent1">
                  <a:lumMod val="50000"/>
                  <a:shade val="67500"/>
                  <a:satMod val="115000"/>
                </a:schemeClr>
              </a:gs>
              <a:gs pos="100000">
                <a:schemeClr val="accent1">
                  <a:lumMod val="50000"/>
                  <a:shade val="100000"/>
                  <a:satMod val="115000"/>
                </a:schemeClr>
              </a:gs>
            </a:gsLst>
            <a:lin ang="5400000" scaled="1"/>
            <a:tileRect/>
          </a:gradFill>
          <a:ln>
            <a:noFill/>
          </a:ln>
          <a:effectLst>
            <a:innerShdw blurRad="177800" dir="7680000">
              <a:schemeClr val="tx2">
                <a:lumMod val="10000"/>
                <a:alpha val="91000"/>
              </a:schemeClr>
            </a:innerShdw>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ombo"/>
          <p:cNvSpPr/>
          <p:nvPr/>
        </p:nvSpPr>
        <p:spPr>
          <a:xfrm>
            <a:off x="2000232" y="5429264"/>
            <a:ext cx="2571736" cy="1000108"/>
          </a:xfrm>
          <a:prstGeom prst="diamond">
            <a:avLst/>
          </a:prstGeom>
          <a:gradFill flip="none" rotWithShape="1">
            <a:gsLst>
              <a:gs pos="0">
                <a:schemeClr val="accent1">
                  <a:lumMod val="20000"/>
                  <a:lumOff val="80000"/>
                </a:schemeClr>
              </a:gs>
              <a:gs pos="50000">
                <a:schemeClr val="accent1">
                  <a:lumMod val="50000"/>
                  <a:shade val="67500"/>
                  <a:satMod val="115000"/>
                </a:schemeClr>
              </a:gs>
              <a:gs pos="100000">
                <a:schemeClr val="accent1">
                  <a:lumMod val="50000"/>
                  <a:shade val="100000"/>
                  <a:satMod val="115000"/>
                </a:schemeClr>
              </a:gs>
            </a:gsLst>
            <a:lin ang="5400000" scaled="1"/>
            <a:tileRect/>
          </a:gradFill>
          <a:ln>
            <a:noFill/>
          </a:ln>
          <a:effectLst>
            <a:innerShdw blurRad="177800" dir="7680000">
              <a:schemeClr val="tx2">
                <a:lumMod val="10000"/>
                <a:alpha val="91000"/>
              </a:schemeClr>
            </a:innerShdw>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ombo"/>
          <p:cNvSpPr/>
          <p:nvPr/>
        </p:nvSpPr>
        <p:spPr>
          <a:xfrm>
            <a:off x="2000232" y="5857892"/>
            <a:ext cx="2571736" cy="1000108"/>
          </a:xfrm>
          <a:prstGeom prst="diamond">
            <a:avLst/>
          </a:prstGeom>
          <a:gradFill flip="none" rotWithShape="1">
            <a:gsLst>
              <a:gs pos="0">
                <a:schemeClr val="accent1">
                  <a:lumMod val="20000"/>
                  <a:lumOff val="80000"/>
                </a:schemeClr>
              </a:gs>
              <a:gs pos="50000">
                <a:schemeClr val="accent1">
                  <a:lumMod val="50000"/>
                  <a:shade val="67500"/>
                  <a:satMod val="115000"/>
                </a:schemeClr>
              </a:gs>
              <a:gs pos="100000">
                <a:schemeClr val="accent1">
                  <a:lumMod val="50000"/>
                  <a:shade val="100000"/>
                  <a:satMod val="115000"/>
                </a:schemeClr>
              </a:gs>
            </a:gsLst>
            <a:lin ang="5400000" scaled="1"/>
            <a:tileRect/>
          </a:gradFill>
          <a:ln>
            <a:noFill/>
          </a:ln>
          <a:effectLst>
            <a:innerShdw blurRad="177800" dir="7680000">
              <a:schemeClr val="tx2">
                <a:lumMod val="10000"/>
                <a:alpha val="91000"/>
              </a:schemeClr>
            </a:innerShdw>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ombo"/>
          <p:cNvSpPr/>
          <p:nvPr/>
        </p:nvSpPr>
        <p:spPr>
          <a:xfrm>
            <a:off x="4857752" y="0"/>
            <a:ext cx="2571736" cy="1000108"/>
          </a:xfrm>
          <a:prstGeom prst="diamond">
            <a:avLst/>
          </a:prstGeom>
          <a:gradFill flip="none" rotWithShape="1">
            <a:gsLst>
              <a:gs pos="0">
                <a:schemeClr val="accent1">
                  <a:lumMod val="20000"/>
                  <a:lumOff val="80000"/>
                </a:schemeClr>
              </a:gs>
              <a:gs pos="50000">
                <a:schemeClr val="accent1">
                  <a:lumMod val="50000"/>
                  <a:shade val="67500"/>
                  <a:satMod val="115000"/>
                </a:schemeClr>
              </a:gs>
              <a:gs pos="100000">
                <a:schemeClr val="accent1">
                  <a:lumMod val="50000"/>
                  <a:shade val="100000"/>
                  <a:satMod val="115000"/>
                </a:schemeClr>
              </a:gs>
            </a:gsLst>
            <a:lin ang="5400000" scaled="1"/>
            <a:tileRect/>
          </a:gradFill>
          <a:ln>
            <a:noFill/>
          </a:ln>
          <a:effectLst>
            <a:innerShdw blurRad="177800" dir="7680000">
              <a:schemeClr val="tx2">
                <a:lumMod val="10000"/>
                <a:alpha val="91000"/>
              </a:schemeClr>
            </a:innerShdw>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Rombo"/>
          <p:cNvSpPr/>
          <p:nvPr/>
        </p:nvSpPr>
        <p:spPr>
          <a:xfrm>
            <a:off x="4857752" y="357166"/>
            <a:ext cx="2571736" cy="1000108"/>
          </a:xfrm>
          <a:prstGeom prst="diamond">
            <a:avLst/>
          </a:prstGeom>
          <a:gradFill flip="none" rotWithShape="1">
            <a:gsLst>
              <a:gs pos="0">
                <a:schemeClr val="accent1">
                  <a:lumMod val="20000"/>
                  <a:lumOff val="80000"/>
                </a:schemeClr>
              </a:gs>
              <a:gs pos="50000">
                <a:schemeClr val="accent1">
                  <a:lumMod val="50000"/>
                  <a:shade val="67500"/>
                  <a:satMod val="115000"/>
                </a:schemeClr>
              </a:gs>
              <a:gs pos="100000">
                <a:schemeClr val="accent1">
                  <a:lumMod val="50000"/>
                  <a:shade val="100000"/>
                  <a:satMod val="115000"/>
                </a:schemeClr>
              </a:gs>
            </a:gsLst>
            <a:lin ang="5400000" scaled="1"/>
            <a:tileRect/>
          </a:gradFill>
          <a:ln>
            <a:noFill/>
          </a:ln>
          <a:effectLst>
            <a:innerShdw blurRad="177800" dir="7680000">
              <a:schemeClr val="tx2">
                <a:lumMod val="10000"/>
                <a:alpha val="91000"/>
              </a:schemeClr>
            </a:innerShdw>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Rombo"/>
          <p:cNvSpPr/>
          <p:nvPr/>
        </p:nvSpPr>
        <p:spPr>
          <a:xfrm>
            <a:off x="4857752" y="785794"/>
            <a:ext cx="2571736" cy="1000108"/>
          </a:xfrm>
          <a:prstGeom prst="diamond">
            <a:avLst/>
          </a:prstGeom>
          <a:gradFill flip="none" rotWithShape="1">
            <a:gsLst>
              <a:gs pos="0">
                <a:schemeClr val="accent1">
                  <a:lumMod val="20000"/>
                  <a:lumOff val="80000"/>
                </a:schemeClr>
              </a:gs>
              <a:gs pos="50000">
                <a:schemeClr val="accent1">
                  <a:lumMod val="50000"/>
                  <a:shade val="67500"/>
                  <a:satMod val="115000"/>
                </a:schemeClr>
              </a:gs>
              <a:gs pos="100000">
                <a:schemeClr val="accent1">
                  <a:lumMod val="50000"/>
                  <a:shade val="100000"/>
                  <a:satMod val="115000"/>
                </a:schemeClr>
              </a:gs>
            </a:gsLst>
            <a:lin ang="5400000" scaled="1"/>
            <a:tileRect/>
          </a:gradFill>
          <a:ln>
            <a:noFill/>
          </a:ln>
          <a:effectLst>
            <a:innerShdw blurRad="177800" dir="7680000">
              <a:schemeClr val="tx2">
                <a:lumMod val="10000"/>
                <a:alpha val="91000"/>
              </a:schemeClr>
            </a:innerShdw>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Rombo"/>
          <p:cNvSpPr/>
          <p:nvPr/>
        </p:nvSpPr>
        <p:spPr>
          <a:xfrm>
            <a:off x="4857752" y="1285860"/>
            <a:ext cx="2571736" cy="1000108"/>
          </a:xfrm>
          <a:prstGeom prst="diamond">
            <a:avLst/>
          </a:prstGeom>
          <a:gradFill flip="none" rotWithShape="1">
            <a:gsLst>
              <a:gs pos="0">
                <a:schemeClr val="accent1">
                  <a:lumMod val="20000"/>
                  <a:lumOff val="80000"/>
                </a:schemeClr>
              </a:gs>
              <a:gs pos="50000">
                <a:schemeClr val="accent1">
                  <a:lumMod val="50000"/>
                  <a:shade val="67500"/>
                  <a:satMod val="115000"/>
                </a:schemeClr>
              </a:gs>
              <a:gs pos="100000">
                <a:schemeClr val="accent1">
                  <a:lumMod val="50000"/>
                  <a:shade val="100000"/>
                  <a:satMod val="115000"/>
                </a:schemeClr>
              </a:gs>
            </a:gsLst>
            <a:lin ang="5400000" scaled="1"/>
            <a:tileRect/>
          </a:gradFill>
          <a:ln>
            <a:noFill/>
          </a:ln>
          <a:effectLst>
            <a:innerShdw blurRad="177800" dir="7680000">
              <a:schemeClr val="tx2">
                <a:lumMod val="10000"/>
                <a:alpha val="91000"/>
              </a:schemeClr>
            </a:innerShdw>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Rombo"/>
          <p:cNvSpPr/>
          <p:nvPr/>
        </p:nvSpPr>
        <p:spPr>
          <a:xfrm>
            <a:off x="4857752" y="1785926"/>
            <a:ext cx="2571736" cy="1000108"/>
          </a:xfrm>
          <a:prstGeom prst="diamond">
            <a:avLst/>
          </a:prstGeom>
          <a:gradFill flip="none" rotWithShape="1">
            <a:gsLst>
              <a:gs pos="0">
                <a:schemeClr val="accent1">
                  <a:lumMod val="20000"/>
                  <a:lumOff val="80000"/>
                </a:schemeClr>
              </a:gs>
              <a:gs pos="50000">
                <a:schemeClr val="accent1">
                  <a:lumMod val="50000"/>
                  <a:shade val="67500"/>
                  <a:satMod val="115000"/>
                </a:schemeClr>
              </a:gs>
              <a:gs pos="100000">
                <a:schemeClr val="accent1">
                  <a:lumMod val="50000"/>
                  <a:shade val="100000"/>
                  <a:satMod val="115000"/>
                </a:schemeClr>
              </a:gs>
            </a:gsLst>
            <a:lin ang="5400000" scaled="1"/>
            <a:tileRect/>
          </a:gradFill>
          <a:ln>
            <a:noFill/>
          </a:ln>
          <a:effectLst>
            <a:innerShdw blurRad="177800" dir="7680000">
              <a:schemeClr val="tx2">
                <a:lumMod val="10000"/>
                <a:alpha val="91000"/>
              </a:schemeClr>
            </a:innerShdw>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Rombo"/>
          <p:cNvSpPr/>
          <p:nvPr/>
        </p:nvSpPr>
        <p:spPr>
          <a:xfrm>
            <a:off x="4857752" y="2285992"/>
            <a:ext cx="2571736" cy="1000108"/>
          </a:xfrm>
          <a:prstGeom prst="diamond">
            <a:avLst/>
          </a:prstGeom>
          <a:gradFill flip="none" rotWithShape="1">
            <a:gsLst>
              <a:gs pos="0">
                <a:schemeClr val="accent1">
                  <a:lumMod val="20000"/>
                  <a:lumOff val="80000"/>
                </a:schemeClr>
              </a:gs>
              <a:gs pos="50000">
                <a:schemeClr val="accent1">
                  <a:lumMod val="50000"/>
                  <a:shade val="67500"/>
                  <a:satMod val="115000"/>
                </a:schemeClr>
              </a:gs>
              <a:gs pos="100000">
                <a:schemeClr val="accent1">
                  <a:lumMod val="50000"/>
                  <a:shade val="100000"/>
                  <a:satMod val="115000"/>
                </a:schemeClr>
              </a:gs>
            </a:gsLst>
            <a:lin ang="5400000" scaled="1"/>
            <a:tileRect/>
          </a:gradFill>
          <a:ln>
            <a:noFill/>
          </a:ln>
          <a:effectLst>
            <a:innerShdw blurRad="177800" dir="7680000">
              <a:schemeClr val="tx2">
                <a:lumMod val="10000"/>
                <a:alpha val="91000"/>
              </a:schemeClr>
            </a:innerShdw>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Rombo"/>
          <p:cNvSpPr/>
          <p:nvPr/>
        </p:nvSpPr>
        <p:spPr>
          <a:xfrm>
            <a:off x="4857752" y="2714620"/>
            <a:ext cx="2571736" cy="1000108"/>
          </a:xfrm>
          <a:prstGeom prst="diamond">
            <a:avLst/>
          </a:prstGeom>
          <a:gradFill flip="none" rotWithShape="1">
            <a:gsLst>
              <a:gs pos="0">
                <a:schemeClr val="accent1">
                  <a:lumMod val="20000"/>
                  <a:lumOff val="80000"/>
                </a:schemeClr>
              </a:gs>
              <a:gs pos="50000">
                <a:schemeClr val="accent1">
                  <a:lumMod val="50000"/>
                  <a:shade val="67500"/>
                  <a:satMod val="115000"/>
                </a:schemeClr>
              </a:gs>
              <a:gs pos="100000">
                <a:schemeClr val="accent1">
                  <a:lumMod val="50000"/>
                  <a:shade val="100000"/>
                  <a:satMod val="115000"/>
                </a:schemeClr>
              </a:gs>
            </a:gsLst>
            <a:lin ang="5400000" scaled="1"/>
            <a:tileRect/>
          </a:gradFill>
          <a:ln>
            <a:noFill/>
          </a:ln>
          <a:effectLst>
            <a:innerShdw blurRad="177800" dir="7680000">
              <a:schemeClr val="tx2">
                <a:lumMod val="10000"/>
                <a:alpha val="91000"/>
              </a:schemeClr>
            </a:innerShdw>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Rombo"/>
          <p:cNvSpPr/>
          <p:nvPr/>
        </p:nvSpPr>
        <p:spPr>
          <a:xfrm>
            <a:off x="4857752" y="3214686"/>
            <a:ext cx="2571736" cy="1000108"/>
          </a:xfrm>
          <a:prstGeom prst="diamond">
            <a:avLst/>
          </a:prstGeom>
          <a:gradFill flip="none" rotWithShape="1">
            <a:gsLst>
              <a:gs pos="0">
                <a:schemeClr val="accent1">
                  <a:lumMod val="20000"/>
                  <a:lumOff val="80000"/>
                </a:schemeClr>
              </a:gs>
              <a:gs pos="50000">
                <a:schemeClr val="accent1">
                  <a:lumMod val="50000"/>
                  <a:shade val="67500"/>
                  <a:satMod val="115000"/>
                </a:schemeClr>
              </a:gs>
              <a:gs pos="100000">
                <a:schemeClr val="accent1">
                  <a:lumMod val="50000"/>
                  <a:shade val="100000"/>
                  <a:satMod val="115000"/>
                </a:schemeClr>
              </a:gs>
            </a:gsLst>
            <a:lin ang="5400000" scaled="1"/>
            <a:tileRect/>
          </a:gradFill>
          <a:ln>
            <a:noFill/>
          </a:ln>
          <a:effectLst>
            <a:innerShdw blurRad="177800" dir="7680000">
              <a:schemeClr val="tx2">
                <a:lumMod val="10000"/>
                <a:alpha val="91000"/>
              </a:schemeClr>
            </a:innerShdw>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Rombo"/>
          <p:cNvSpPr/>
          <p:nvPr/>
        </p:nvSpPr>
        <p:spPr>
          <a:xfrm>
            <a:off x="4857752" y="3643314"/>
            <a:ext cx="2571736" cy="1000108"/>
          </a:xfrm>
          <a:prstGeom prst="diamond">
            <a:avLst/>
          </a:prstGeom>
          <a:gradFill flip="none" rotWithShape="1">
            <a:gsLst>
              <a:gs pos="0">
                <a:schemeClr val="accent1">
                  <a:lumMod val="20000"/>
                  <a:lumOff val="80000"/>
                </a:schemeClr>
              </a:gs>
              <a:gs pos="50000">
                <a:schemeClr val="accent1">
                  <a:lumMod val="50000"/>
                  <a:shade val="67500"/>
                  <a:satMod val="115000"/>
                </a:schemeClr>
              </a:gs>
              <a:gs pos="100000">
                <a:schemeClr val="accent1">
                  <a:lumMod val="50000"/>
                  <a:shade val="100000"/>
                  <a:satMod val="115000"/>
                </a:schemeClr>
              </a:gs>
            </a:gsLst>
            <a:lin ang="5400000" scaled="1"/>
            <a:tileRect/>
          </a:gradFill>
          <a:ln>
            <a:noFill/>
          </a:ln>
          <a:effectLst>
            <a:innerShdw blurRad="177800" dir="7680000">
              <a:schemeClr val="tx2">
                <a:lumMod val="10000"/>
                <a:alpha val="91000"/>
              </a:schemeClr>
            </a:innerShdw>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Rombo"/>
          <p:cNvSpPr/>
          <p:nvPr/>
        </p:nvSpPr>
        <p:spPr>
          <a:xfrm>
            <a:off x="4857752" y="4143380"/>
            <a:ext cx="2571736" cy="1000108"/>
          </a:xfrm>
          <a:prstGeom prst="diamond">
            <a:avLst/>
          </a:prstGeom>
          <a:gradFill flip="none" rotWithShape="1">
            <a:gsLst>
              <a:gs pos="0">
                <a:schemeClr val="accent1">
                  <a:lumMod val="20000"/>
                  <a:lumOff val="80000"/>
                </a:schemeClr>
              </a:gs>
              <a:gs pos="50000">
                <a:schemeClr val="accent1">
                  <a:lumMod val="50000"/>
                  <a:shade val="67500"/>
                  <a:satMod val="115000"/>
                </a:schemeClr>
              </a:gs>
              <a:gs pos="100000">
                <a:schemeClr val="accent1">
                  <a:lumMod val="50000"/>
                  <a:shade val="100000"/>
                  <a:satMod val="115000"/>
                </a:schemeClr>
              </a:gs>
            </a:gsLst>
            <a:lin ang="5400000" scaled="1"/>
            <a:tileRect/>
          </a:gradFill>
          <a:ln>
            <a:noFill/>
          </a:ln>
          <a:effectLst>
            <a:innerShdw blurRad="177800" dir="7680000">
              <a:schemeClr val="tx2">
                <a:lumMod val="10000"/>
                <a:alpha val="91000"/>
              </a:schemeClr>
            </a:innerShdw>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Rombo"/>
          <p:cNvSpPr/>
          <p:nvPr/>
        </p:nvSpPr>
        <p:spPr>
          <a:xfrm>
            <a:off x="4857752" y="4572008"/>
            <a:ext cx="2571736" cy="1000108"/>
          </a:xfrm>
          <a:prstGeom prst="diamond">
            <a:avLst/>
          </a:prstGeom>
          <a:gradFill flip="none" rotWithShape="1">
            <a:gsLst>
              <a:gs pos="0">
                <a:schemeClr val="accent1">
                  <a:lumMod val="20000"/>
                  <a:lumOff val="80000"/>
                </a:schemeClr>
              </a:gs>
              <a:gs pos="50000">
                <a:schemeClr val="accent1">
                  <a:lumMod val="50000"/>
                  <a:shade val="67500"/>
                  <a:satMod val="115000"/>
                </a:schemeClr>
              </a:gs>
              <a:gs pos="100000">
                <a:schemeClr val="accent1">
                  <a:lumMod val="50000"/>
                  <a:shade val="100000"/>
                  <a:satMod val="115000"/>
                </a:schemeClr>
              </a:gs>
            </a:gsLst>
            <a:lin ang="5400000" scaled="1"/>
            <a:tileRect/>
          </a:gradFill>
          <a:ln>
            <a:noFill/>
          </a:ln>
          <a:effectLst>
            <a:innerShdw blurRad="177800" dir="7680000">
              <a:schemeClr val="tx2">
                <a:lumMod val="10000"/>
                <a:alpha val="91000"/>
              </a:schemeClr>
            </a:innerShdw>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Rombo"/>
          <p:cNvSpPr/>
          <p:nvPr/>
        </p:nvSpPr>
        <p:spPr>
          <a:xfrm>
            <a:off x="4857752" y="5000636"/>
            <a:ext cx="2571736" cy="1000108"/>
          </a:xfrm>
          <a:prstGeom prst="diamond">
            <a:avLst/>
          </a:prstGeom>
          <a:gradFill flip="none" rotWithShape="1">
            <a:gsLst>
              <a:gs pos="0">
                <a:schemeClr val="accent1">
                  <a:lumMod val="20000"/>
                  <a:lumOff val="80000"/>
                </a:schemeClr>
              </a:gs>
              <a:gs pos="50000">
                <a:schemeClr val="accent1">
                  <a:lumMod val="50000"/>
                  <a:shade val="67500"/>
                  <a:satMod val="115000"/>
                </a:schemeClr>
              </a:gs>
              <a:gs pos="100000">
                <a:schemeClr val="accent1">
                  <a:lumMod val="50000"/>
                  <a:shade val="100000"/>
                  <a:satMod val="115000"/>
                </a:schemeClr>
              </a:gs>
            </a:gsLst>
            <a:lin ang="5400000" scaled="1"/>
            <a:tileRect/>
          </a:gradFill>
          <a:ln>
            <a:noFill/>
          </a:ln>
          <a:effectLst>
            <a:innerShdw blurRad="177800" dir="7680000">
              <a:schemeClr val="tx2">
                <a:lumMod val="10000"/>
                <a:alpha val="91000"/>
              </a:schemeClr>
            </a:innerShdw>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30 Rombo"/>
          <p:cNvSpPr/>
          <p:nvPr/>
        </p:nvSpPr>
        <p:spPr>
          <a:xfrm>
            <a:off x="4857752" y="5429264"/>
            <a:ext cx="2571736" cy="1000108"/>
          </a:xfrm>
          <a:prstGeom prst="diamond">
            <a:avLst/>
          </a:prstGeom>
          <a:gradFill flip="none" rotWithShape="1">
            <a:gsLst>
              <a:gs pos="0">
                <a:schemeClr val="accent1">
                  <a:lumMod val="20000"/>
                  <a:lumOff val="80000"/>
                </a:schemeClr>
              </a:gs>
              <a:gs pos="50000">
                <a:schemeClr val="accent1">
                  <a:lumMod val="50000"/>
                  <a:shade val="67500"/>
                  <a:satMod val="115000"/>
                </a:schemeClr>
              </a:gs>
              <a:gs pos="100000">
                <a:schemeClr val="accent1">
                  <a:lumMod val="50000"/>
                  <a:shade val="100000"/>
                  <a:satMod val="115000"/>
                </a:schemeClr>
              </a:gs>
            </a:gsLst>
            <a:lin ang="5400000" scaled="1"/>
            <a:tileRect/>
          </a:gradFill>
          <a:ln>
            <a:noFill/>
          </a:ln>
          <a:effectLst>
            <a:innerShdw blurRad="177800" dir="7680000">
              <a:schemeClr val="tx2">
                <a:lumMod val="10000"/>
                <a:alpha val="91000"/>
              </a:schemeClr>
            </a:innerShdw>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 name="31 Rombo"/>
          <p:cNvSpPr/>
          <p:nvPr/>
        </p:nvSpPr>
        <p:spPr>
          <a:xfrm>
            <a:off x="4857752" y="5857892"/>
            <a:ext cx="2571736" cy="1000108"/>
          </a:xfrm>
          <a:prstGeom prst="diamond">
            <a:avLst/>
          </a:prstGeom>
          <a:gradFill flip="none" rotWithShape="1">
            <a:gsLst>
              <a:gs pos="0">
                <a:schemeClr val="accent1">
                  <a:lumMod val="20000"/>
                  <a:lumOff val="80000"/>
                </a:schemeClr>
              </a:gs>
              <a:gs pos="50000">
                <a:schemeClr val="accent1">
                  <a:lumMod val="50000"/>
                  <a:shade val="67500"/>
                  <a:satMod val="115000"/>
                </a:schemeClr>
              </a:gs>
              <a:gs pos="100000">
                <a:schemeClr val="accent1">
                  <a:lumMod val="50000"/>
                  <a:shade val="100000"/>
                  <a:satMod val="115000"/>
                </a:schemeClr>
              </a:gs>
            </a:gsLst>
            <a:lin ang="5400000" scaled="1"/>
            <a:tileRect/>
          </a:gradFill>
          <a:ln>
            <a:noFill/>
          </a:ln>
          <a:effectLst>
            <a:innerShdw blurRad="177800" dir="7680000">
              <a:schemeClr val="tx2">
                <a:lumMod val="10000"/>
                <a:alpha val="91000"/>
              </a:schemeClr>
            </a:innerShdw>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3" name="32 Rectángulo"/>
          <p:cNvSpPr/>
          <p:nvPr/>
        </p:nvSpPr>
        <p:spPr>
          <a:xfrm>
            <a:off x="0" y="0"/>
            <a:ext cx="9358346" cy="7572404"/>
          </a:xfrm>
          <a:prstGeom prst="rect">
            <a:avLst/>
          </a:prstGeom>
          <a:gradFill flip="none" rotWithShape="1">
            <a:gsLst>
              <a:gs pos="0">
                <a:schemeClr val="tx2">
                  <a:lumMod val="50000"/>
                  <a:shade val="30000"/>
                  <a:satMod val="115000"/>
                </a:schemeClr>
              </a:gs>
              <a:gs pos="50000">
                <a:schemeClr val="tx2">
                  <a:lumMod val="50000"/>
                  <a:shade val="67500"/>
                  <a:satMod val="115000"/>
                </a:schemeClr>
              </a:gs>
              <a:gs pos="100000">
                <a:schemeClr val="tx2">
                  <a:lumMod val="50000"/>
                  <a:shade val="100000"/>
                  <a:satMod val="115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33"/>
                                        </p:tgtEl>
                                        <p:attrNameLst>
                                          <p:attrName>style.opacity</p:attrName>
                                        </p:attrNameLst>
                                      </p:cBhvr>
                                      <p:to>
                                        <p:strVal val="0"/>
                                      </p:to>
                                    </p:set>
                                    <p:animEffect filter="image" prLst="opacity: 0">
                                      <p:cBhvr rctx="IE">
                                        <p:cTn id="7" dur="indefinite"/>
                                        <p:tgtEl>
                                          <p:spTgt spid="33"/>
                                        </p:tgtEl>
                                      </p:cBhvr>
                                    </p:animEffect>
                                  </p:childTnLst>
                                </p:cTn>
                              </p:par>
                              <p:par>
                                <p:cTn id="8" presetID="2" presetClass="entr" presetSubtype="2"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3000" fill="hold"/>
                                        <p:tgtEl>
                                          <p:spTgt spid="5"/>
                                        </p:tgtEl>
                                        <p:attrNameLst>
                                          <p:attrName>ppt_x</p:attrName>
                                        </p:attrNameLst>
                                      </p:cBhvr>
                                      <p:tavLst>
                                        <p:tav tm="0">
                                          <p:val>
                                            <p:strVal val="1+#ppt_w/2"/>
                                          </p:val>
                                        </p:tav>
                                        <p:tav tm="100000">
                                          <p:val>
                                            <p:strVal val="#ppt_x"/>
                                          </p:val>
                                        </p:tav>
                                      </p:tavLst>
                                    </p:anim>
                                    <p:anim calcmode="lin" valueType="num">
                                      <p:cBhvr additive="base">
                                        <p:cTn id="11" dur="3000" fill="hold"/>
                                        <p:tgtEl>
                                          <p:spTgt spid="5"/>
                                        </p:tgtEl>
                                        <p:attrNameLst>
                                          <p:attrName>ppt_y</p:attrName>
                                        </p:attrNameLst>
                                      </p:cBhvr>
                                      <p:tavLst>
                                        <p:tav tm="0">
                                          <p:val>
                                            <p:strVal val="#ppt_y"/>
                                          </p:val>
                                        </p:tav>
                                        <p:tav tm="100000">
                                          <p:val>
                                            <p:strVal val="#ppt_y"/>
                                          </p:val>
                                        </p:tav>
                                      </p:tavLst>
                                    </p:anim>
                                  </p:childTnLst>
                                </p:cTn>
                              </p:par>
                              <p:par>
                                <p:cTn id="12" presetID="2" presetClass="entr" presetSubtype="2" fill="hold" grpId="0"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3000" fill="hold"/>
                                        <p:tgtEl>
                                          <p:spTgt spid="6"/>
                                        </p:tgtEl>
                                        <p:attrNameLst>
                                          <p:attrName>ppt_x</p:attrName>
                                        </p:attrNameLst>
                                      </p:cBhvr>
                                      <p:tavLst>
                                        <p:tav tm="0">
                                          <p:val>
                                            <p:strVal val="1+#ppt_w/2"/>
                                          </p:val>
                                        </p:tav>
                                        <p:tav tm="100000">
                                          <p:val>
                                            <p:strVal val="#ppt_x"/>
                                          </p:val>
                                        </p:tav>
                                      </p:tavLst>
                                    </p:anim>
                                    <p:anim calcmode="lin" valueType="num">
                                      <p:cBhvr additive="base">
                                        <p:cTn id="15" dur="3000" fill="hold"/>
                                        <p:tgtEl>
                                          <p:spTgt spid="6"/>
                                        </p:tgtEl>
                                        <p:attrNameLst>
                                          <p:attrName>ppt_y</p:attrName>
                                        </p:attrNameLst>
                                      </p:cBhvr>
                                      <p:tavLst>
                                        <p:tav tm="0">
                                          <p:val>
                                            <p:strVal val="#ppt_y"/>
                                          </p:val>
                                        </p:tav>
                                        <p:tav tm="100000">
                                          <p:val>
                                            <p:strVal val="#ppt_y"/>
                                          </p:val>
                                        </p:tav>
                                      </p:tavLst>
                                    </p:anim>
                                  </p:childTnLst>
                                </p:cTn>
                              </p:par>
                              <p:par>
                                <p:cTn id="16" presetID="2" presetClass="entr" presetSubtype="2"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3000" fill="hold"/>
                                        <p:tgtEl>
                                          <p:spTgt spid="7"/>
                                        </p:tgtEl>
                                        <p:attrNameLst>
                                          <p:attrName>ppt_x</p:attrName>
                                        </p:attrNameLst>
                                      </p:cBhvr>
                                      <p:tavLst>
                                        <p:tav tm="0">
                                          <p:val>
                                            <p:strVal val="1+#ppt_w/2"/>
                                          </p:val>
                                        </p:tav>
                                        <p:tav tm="100000">
                                          <p:val>
                                            <p:strVal val="#ppt_x"/>
                                          </p:val>
                                        </p:tav>
                                      </p:tavLst>
                                    </p:anim>
                                    <p:anim calcmode="lin" valueType="num">
                                      <p:cBhvr additive="base">
                                        <p:cTn id="19" dur="3000" fill="hold"/>
                                        <p:tgtEl>
                                          <p:spTgt spid="7"/>
                                        </p:tgtEl>
                                        <p:attrNameLst>
                                          <p:attrName>ppt_y</p:attrName>
                                        </p:attrNameLst>
                                      </p:cBhvr>
                                      <p:tavLst>
                                        <p:tav tm="0">
                                          <p:val>
                                            <p:strVal val="#ppt_y"/>
                                          </p:val>
                                        </p:tav>
                                        <p:tav tm="100000">
                                          <p:val>
                                            <p:strVal val="#ppt_y"/>
                                          </p:val>
                                        </p:tav>
                                      </p:tavLst>
                                    </p:anim>
                                  </p:childTnLst>
                                </p:cTn>
                              </p:par>
                              <p:par>
                                <p:cTn id="20" presetID="2" presetClass="entr" presetSubtype="2"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3000" fill="hold"/>
                                        <p:tgtEl>
                                          <p:spTgt spid="8"/>
                                        </p:tgtEl>
                                        <p:attrNameLst>
                                          <p:attrName>ppt_x</p:attrName>
                                        </p:attrNameLst>
                                      </p:cBhvr>
                                      <p:tavLst>
                                        <p:tav tm="0">
                                          <p:val>
                                            <p:strVal val="1+#ppt_w/2"/>
                                          </p:val>
                                        </p:tav>
                                        <p:tav tm="100000">
                                          <p:val>
                                            <p:strVal val="#ppt_x"/>
                                          </p:val>
                                        </p:tav>
                                      </p:tavLst>
                                    </p:anim>
                                    <p:anim calcmode="lin" valueType="num">
                                      <p:cBhvr additive="base">
                                        <p:cTn id="23" dur="3000" fill="hold"/>
                                        <p:tgtEl>
                                          <p:spTgt spid="8"/>
                                        </p:tgtEl>
                                        <p:attrNameLst>
                                          <p:attrName>ppt_y</p:attrName>
                                        </p:attrNameLst>
                                      </p:cBhvr>
                                      <p:tavLst>
                                        <p:tav tm="0">
                                          <p:val>
                                            <p:strVal val="#ppt_y"/>
                                          </p:val>
                                        </p:tav>
                                        <p:tav tm="100000">
                                          <p:val>
                                            <p:strVal val="#ppt_y"/>
                                          </p:val>
                                        </p:tav>
                                      </p:tavLst>
                                    </p:anim>
                                  </p:childTnLst>
                                </p:cTn>
                              </p:par>
                              <p:par>
                                <p:cTn id="24" presetID="2" presetClass="entr" presetSubtype="2" fill="hold" grpId="0" nodeType="with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additive="base">
                                        <p:cTn id="26" dur="3000" fill="hold"/>
                                        <p:tgtEl>
                                          <p:spTgt spid="9"/>
                                        </p:tgtEl>
                                        <p:attrNameLst>
                                          <p:attrName>ppt_x</p:attrName>
                                        </p:attrNameLst>
                                      </p:cBhvr>
                                      <p:tavLst>
                                        <p:tav tm="0">
                                          <p:val>
                                            <p:strVal val="1+#ppt_w/2"/>
                                          </p:val>
                                        </p:tav>
                                        <p:tav tm="100000">
                                          <p:val>
                                            <p:strVal val="#ppt_x"/>
                                          </p:val>
                                        </p:tav>
                                      </p:tavLst>
                                    </p:anim>
                                    <p:anim calcmode="lin" valueType="num">
                                      <p:cBhvr additive="base">
                                        <p:cTn id="27" dur="3000" fill="hold"/>
                                        <p:tgtEl>
                                          <p:spTgt spid="9"/>
                                        </p:tgtEl>
                                        <p:attrNameLst>
                                          <p:attrName>ppt_y</p:attrName>
                                        </p:attrNameLst>
                                      </p:cBhvr>
                                      <p:tavLst>
                                        <p:tav tm="0">
                                          <p:val>
                                            <p:strVal val="#ppt_y"/>
                                          </p:val>
                                        </p:tav>
                                        <p:tav tm="100000">
                                          <p:val>
                                            <p:strVal val="#ppt_y"/>
                                          </p:val>
                                        </p:tav>
                                      </p:tavLst>
                                    </p:anim>
                                  </p:childTnLst>
                                </p:cTn>
                              </p:par>
                              <p:par>
                                <p:cTn id="28" presetID="2" presetClass="entr" presetSubtype="2" fill="hold" grpId="0" nodeType="with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additive="base">
                                        <p:cTn id="30" dur="3000" fill="hold"/>
                                        <p:tgtEl>
                                          <p:spTgt spid="10"/>
                                        </p:tgtEl>
                                        <p:attrNameLst>
                                          <p:attrName>ppt_x</p:attrName>
                                        </p:attrNameLst>
                                      </p:cBhvr>
                                      <p:tavLst>
                                        <p:tav tm="0">
                                          <p:val>
                                            <p:strVal val="1+#ppt_w/2"/>
                                          </p:val>
                                        </p:tav>
                                        <p:tav tm="100000">
                                          <p:val>
                                            <p:strVal val="#ppt_x"/>
                                          </p:val>
                                        </p:tav>
                                      </p:tavLst>
                                    </p:anim>
                                    <p:anim calcmode="lin" valueType="num">
                                      <p:cBhvr additive="base">
                                        <p:cTn id="31" dur="3000" fill="hold"/>
                                        <p:tgtEl>
                                          <p:spTgt spid="10"/>
                                        </p:tgtEl>
                                        <p:attrNameLst>
                                          <p:attrName>ppt_y</p:attrName>
                                        </p:attrNameLst>
                                      </p:cBhvr>
                                      <p:tavLst>
                                        <p:tav tm="0">
                                          <p:val>
                                            <p:strVal val="#ppt_y"/>
                                          </p:val>
                                        </p:tav>
                                        <p:tav tm="100000">
                                          <p:val>
                                            <p:strVal val="#ppt_y"/>
                                          </p:val>
                                        </p:tav>
                                      </p:tavLst>
                                    </p:anim>
                                  </p:childTnLst>
                                </p:cTn>
                              </p:par>
                              <p:par>
                                <p:cTn id="32" presetID="2" presetClass="entr" presetSubtype="2" fill="hold" grpId="0" nodeType="withEffect">
                                  <p:stCondLst>
                                    <p:cond delay="0"/>
                                  </p:stCondLst>
                                  <p:childTnLst>
                                    <p:set>
                                      <p:cBhvr>
                                        <p:cTn id="33" dur="1" fill="hold">
                                          <p:stCondLst>
                                            <p:cond delay="0"/>
                                          </p:stCondLst>
                                        </p:cTn>
                                        <p:tgtEl>
                                          <p:spTgt spid="11"/>
                                        </p:tgtEl>
                                        <p:attrNameLst>
                                          <p:attrName>style.visibility</p:attrName>
                                        </p:attrNameLst>
                                      </p:cBhvr>
                                      <p:to>
                                        <p:strVal val="visible"/>
                                      </p:to>
                                    </p:set>
                                    <p:anim calcmode="lin" valueType="num">
                                      <p:cBhvr additive="base">
                                        <p:cTn id="34" dur="3000" fill="hold"/>
                                        <p:tgtEl>
                                          <p:spTgt spid="11"/>
                                        </p:tgtEl>
                                        <p:attrNameLst>
                                          <p:attrName>ppt_x</p:attrName>
                                        </p:attrNameLst>
                                      </p:cBhvr>
                                      <p:tavLst>
                                        <p:tav tm="0">
                                          <p:val>
                                            <p:strVal val="1+#ppt_w/2"/>
                                          </p:val>
                                        </p:tav>
                                        <p:tav tm="100000">
                                          <p:val>
                                            <p:strVal val="#ppt_x"/>
                                          </p:val>
                                        </p:tav>
                                      </p:tavLst>
                                    </p:anim>
                                    <p:anim calcmode="lin" valueType="num">
                                      <p:cBhvr additive="base">
                                        <p:cTn id="35" dur="3000" fill="hold"/>
                                        <p:tgtEl>
                                          <p:spTgt spid="11"/>
                                        </p:tgtEl>
                                        <p:attrNameLst>
                                          <p:attrName>ppt_y</p:attrName>
                                        </p:attrNameLst>
                                      </p:cBhvr>
                                      <p:tavLst>
                                        <p:tav tm="0">
                                          <p:val>
                                            <p:strVal val="#ppt_y"/>
                                          </p:val>
                                        </p:tav>
                                        <p:tav tm="100000">
                                          <p:val>
                                            <p:strVal val="#ppt_y"/>
                                          </p:val>
                                        </p:tav>
                                      </p:tavLst>
                                    </p:anim>
                                  </p:childTnLst>
                                </p:cTn>
                              </p:par>
                              <p:par>
                                <p:cTn id="36" presetID="2" presetClass="entr" presetSubtype="2" fill="hold" grpId="0" nodeType="withEffect">
                                  <p:stCondLst>
                                    <p:cond delay="0"/>
                                  </p:stCondLst>
                                  <p:childTnLst>
                                    <p:set>
                                      <p:cBhvr>
                                        <p:cTn id="37" dur="1" fill="hold">
                                          <p:stCondLst>
                                            <p:cond delay="0"/>
                                          </p:stCondLst>
                                        </p:cTn>
                                        <p:tgtEl>
                                          <p:spTgt spid="12"/>
                                        </p:tgtEl>
                                        <p:attrNameLst>
                                          <p:attrName>style.visibility</p:attrName>
                                        </p:attrNameLst>
                                      </p:cBhvr>
                                      <p:to>
                                        <p:strVal val="visible"/>
                                      </p:to>
                                    </p:set>
                                    <p:anim calcmode="lin" valueType="num">
                                      <p:cBhvr additive="base">
                                        <p:cTn id="38" dur="3000" fill="hold"/>
                                        <p:tgtEl>
                                          <p:spTgt spid="12"/>
                                        </p:tgtEl>
                                        <p:attrNameLst>
                                          <p:attrName>ppt_x</p:attrName>
                                        </p:attrNameLst>
                                      </p:cBhvr>
                                      <p:tavLst>
                                        <p:tav tm="0">
                                          <p:val>
                                            <p:strVal val="1+#ppt_w/2"/>
                                          </p:val>
                                        </p:tav>
                                        <p:tav tm="100000">
                                          <p:val>
                                            <p:strVal val="#ppt_x"/>
                                          </p:val>
                                        </p:tav>
                                      </p:tavLst>
                                    </p:anim>
                                    <p:anim calcmode="lin" valueType="num">
                                      <p:cBhvr additive="base">
                                        <p:cTn id="39" dur="3000" fill="hold"/>
                                        <p:tgtEl>
                                          <p:spTgt spid="12"/>
                                        </p:tgtEl>
                                        <p:attrNameLst>
                                          <p:attrName>ppt_y</p:attrName>
                                        </p:attrNameLst>
                                      </p:cBhvr>
                                      <p:tavLst>
                                        <p:tav tm="0">
                                          <p:val>
                                            <p:strVal val="#ppt_y"/>
                                          </p:val>
                                        </p:tav>
                                        <p:tav tm="100000">
                                          <p:val>
                                            <p:strVal val="#ppt_y"/>
                                          </p:val>
                                        </p:tav>
                                      </p:tavLst>
                                    </p:anim>
                                  </p:childTnLst>
                                </p:cTn>
                              </p:par>
                              <p:par>
                                <p:cTn id="40" presetID="2" presetClass="entr" presetSubtype="2" fill="hold" grpId="0" nodeType="withEffect">
                                  <p:stCondLst>
                                    <p:cond delay="0"/>
                                  </p:stCondLst>
                                  <p:childTnLst>
                                    <p:set>
                                      <p:cBhvr>
                                        <p:cTn id="41" dur="1" fill="hold">
                                          <p:stCondLst>
                                            <p:cond delay="0"/>
                                          </p:stCondLst>
                                        </p:cTn>
                                        <p:tgtEl>
                                          <p:spTgt spid="13"/>
                                        </p:tgtEl>
                                        <p:attrNameLst>
                                          <p:attrName>style.visibility</p:attrName>
                                        </p:attrNameLst>
                                      </p:cBhvr>
                                      <p:to>
                                        <p:strVal val="visible"/>
                                      </p:to>
                                    </p:set>
                                    <p:anim calcmode="lin" valueType="num">
                                      <p:cBhvr additive="base">
                                        <p:cTn id="42" dur="3000" fill="hold"/>
                                        <p:tgtEl>
                                          <p:spTgt spid="13"/>
                                        </p:tgtEl>
                                        <p:attrNameLst>
                                          <p:attrName>ppt_x</p:attrName>
                                        </p:attrNameLst>
                                      </p:cBhvr>
                                      <p:tavLst>
                                        <p:tav tm="0">
                                          <p:val>
                                            <p:strVal val="1+#ppt_w/2"/>
                                          </p:val>
                                        </p:tav>
                                        <p:tav tm="100000">
                                          <p:val>
                                            <p:strVal val="#ppt_x"/>
                                          </p:val>
                                        </p:tav>
                                      </p:tavLst>
                                    </p:anim>
                                    <p:anim calcmode="lin" valueType="num">
                                      <p:cBhvr additive="base">
                                        <p:cTn id="43" dur="3000" fill="hold"/>
                                        <p:tgtEl>
                                          <p:spTgt spid="13"/>
                                        </p:tgtEl>
                                        <p:attrNameLst>
                                          <p:attrName>ppt_y</p:attrName>
                                        </p:attrNameLst>
                                      </p:cBhvr>
                                      <p:tavLst>
                                        <p:tav tm="0">
                                          <p:val>
                                            <p:strVal val="#ppt_y"/>
                                          </p:val>
                                        </p:tav>
                                        <p:tav tm="100000">
                                          <p:val>
                                            <p:strVal val="#ppt_y"/>
                                          </p:val>
                                        </p:tav>
                                      </p:tavLst>
                                    </p:anim>
                                  </p:childTnLst>
                                </p:cTn>
                              </p:par>
                              <p:par>
                                <p:cTn id="44" presetID="2" presetClass="entr" presetSubtype="2" fill="hold" grpId="0" nodeType="withEffect">
                                  <p:stCondLst>
                                    <p:cond delay="0"/>
                                  </p:stCondLst>
                                  <p:childTnLst>
                                    <p:set>
                                      <p:cBhvr>
                                        <p:cTn id="45" dur="1" fill="hold">
                                          <p:stCondLst>
                                            <p:cond delay="0"/>
                                          </p:stCondLst>
                                        </p:cTn>
                                        <p:tgtEl>
                                          <p:spTgt spid="14"/>
                                        </p:tgtEl>
                                        <p:attrNameLst>
                                          <p:attrName>style.visibility</p:attrName>
                                        </p:attrNameLst>
                                      </p:cBhvr>
                                      <p:to>
                                        <p:strVal val="visible"/>
                                      </p:to>
                                    </p:set>
                                    <p:anim calcmode="lin" valueType="num">
                                      <p:cBhvr additive="base">
                                        <p:cTn id="46" dur="3000" fill="hold"/>
                                        <p:tgtEl>
                                          <p:spTgt spid="14"/>
                                        </p:tgtEl>
                                        <p:attrNameLst>
                                          <p:attrName>ppt_x</p:attrName>
                                        </p:attrNameLst>
                                      </p:cBhvr>
                                      <p:tavLst>
                                        <p:tav tm="0">
                                          <p:val>
                                            <p:strVal val="1+#ppt_w/2"/>
                                          </p:val>
                                        </p:tav>
                                        <p:tav tm="100000">
                                          <p:val>
                                            <p:strVal val="#ppt_x"/>
                                          </p:val>
                                        </p:tav>
                                      </p:tavLst>
                                    </p:anim>
                                    <p:anim calcmode="lin" valueType="num">
                                      <p:cBhvr additive="base">
                                        <p:cTn id="47" dur="3000" fill="hold"/>
                                        <p:tgtEl>
                                          <p:spTgt spid="14"/>
                                        </p:tgtEl>
                                        <p:attrNameLst>
                                          <p:attrName>ppt_y</p:attrName>
                                        </p:attrNameLst>
                                      </p:cBhvr>
                                      <p:tavLst>
                                        <p:tav tm="0">
                                          <p:val>
                                            <p:strVal val="#ppt_y"/>
                                          </p:val>
                                        </p:tav>
                                        <p:tav tm="100000">
                                          <p:val>
                                            <p:strVal val="#ppt_y"/>
                                          </p:val>
                                        </p:tav>
                                      </p:tavLst>
                                    </p:anim>
                                  </p:childTnLst>
                                </p:cTn>
                              </p:par>
                              <p:par>
                                <p:cTn id="48" presetID="2" presetClass="entr" presetSubtype="2" fill="hold" grpId="0" nodeType="withEffect">
                                  <p:stCondLst>
                                    <p:cond delay="0"/>
                                  </p:stCondLst>
                                  <p:childTnLst>
                                    <p:set>
                                      <p:cBhvr>
                                        <p:cTn id="49" dur="1" fill="hold">
                                          <p:stCondLst>
                                            <p:cond delay="0"/>
                                          </p:stCondLst>
                                        </p:cTn>
                                        <p:tgtEl>
                                          <p:spTgt spid="15"/>
                                        </p:tgtEl>
                                        <p:attrNameLst>
                                          <p:attrName>style.visibility</p:attrName>
                                        </p:attrNameLst>
                                      </p:cBhvr>
                                      <p:to>
                                        <p:strVal val="visible"/>
                                      </p:to>
                                    </p:set>
                                    <p:anim calcmode="lin" valueType="num">
                                      <p:cBhvr additive="base">
                                        <p:cTn id="50" dur="3000" fill="hold"/>
                                        <p:tgtEl>
                                          <p:spTgt spid="15"/>
                                        </p:tgtEl>
                                        <p:attrNameLst>
                                          <p:attrName>ppt_x</p:attrName>
                                        </p:attrNameLst>
                                      </p:cBhvr>
                                      <p:tavLst>
                                        <p:tav tm="0">
                                          <p:val>
                                            <p:strVal val="1+#ppt_w/2"/>
                                          </p:val>
                                        </p:tav>
                                        <p:tav tm="100000">
                                          <p:val>
                                            <p:strVal val="#ppt_x"/>
                                          </p:val>
                                        </p:tav>
                                      </p:tavLst>
                                    </p:anim>
                                    <p:anim calcmode="lin" valueType="num">
                                      <p:cBhvr additive="base">
                                        <p:cTn id="51" dur="3000" fill="hold"/>
                                        <p:tgtEl>
                                          <p:spTgt spid="15"/>
                                        </p:tgtEl>
                                        <p:attrNameLst>
                                          <p:attrName>ppt_y</p:attrName>
                                        </p:attrNameLst>
                                      </p:cBhvr>
                                      <p:tavLst>
                                        <p:tav tm="0">
                                          <p:val>
                                            <p:strVal val="#ppt_y"/>
                                          </p:val>
                                        </p:tav>
                                        <p:tav tm="100000">
                                          <p:val>
                                            <p:strVal val="#ppt_y"/>
                                          </p:val>
                                        </p:tav>
                                      </p:tavLst>
                                    </p:anim>
                                  </p:childTnLst>
                                </p:cTn>
                              </p:par>
                              <p:par>
                                <p:cTn id="52" presetID="2" presetClass="entr" presetSubtype="2" fill="hold" grpId="0" nodeType="withEffect">
                                  <p:stCondLst>
                                    <p:cond delay="0"/>
                                  </p:stCondLst>
                                  <p:childTnLst>
                                    <p:set>
                                      <p:cBhvr>
                                        <p:cTn id="53" dur="1" fill="hold">
                                          <p:stCondLst>
                                            <p:cond delay="0"/>
                                          </p:stCondLst>
                                        </p:cTn>
                                        <p:tgtEl>
                                          <p:spTgt spid="16"/>
                                        </p:tgtEl>
                                        <p:attrNameLst>
                                          <p:attrName>style.visibility</p:attrName>
                                        </p:attrNameLst>
                                      </p:cBhvr>
                                      <p:to>
                                        <p:strVal val="visible"/>
                                      </p:to>
                                    </p:set>
                                    <p:anim calcmode="lin" valueType="num">
                                      <p:cBhvr additive="base">
                                        <p:cTn id="54" dur="3000" fill="hold"/>
                                        <p:tgtEl>
                                          <p:spTgt spid="16"/>
                                        </p:tgtEl>
                                        <p:attrNameLst>
                                          <p:attrName>ppt_x</p:attrName>
                                        </p:attrNameLst>
                                      </p:cBhvr>
                                      <p:tavLst>
                                        <p:tav tm="0">
                                          <p:val>
                                            <p:strVal val="1+#ppt_w/2"/>
                                          </p:val>
                                        </p:tav>
                                        <p:tav tm="100000">
                                          <p:val>
                                            <p:strVal val="#ppt_x"/>
                                          </p:val>
                                        </p:tav>
                                      </p:tavLst>
                                    </p:anim>
                                    <p:anim calcmode="lin" valueType="num">
                                      <p:cBhvr additive="base">
                                        <p:cTn id="55" dur="3000" fill="hold"/>
                                        <p:tgtEl>
                                          <p:spTgt spid="16"/>
                                        </p:tgtEl>
                                        <p:attrNameLst>
                                          <p:attrName>ppt_y</p:attrName>
                                        </p:attrNameLst>
                                      </p:cBhvr>
                                      <p:tavLst>
                                        <p:tav tm="0">
                                          <p:val>
                                            <p:strVal val="#ppt_y"/>
                                          </p:val>
                                        </p:tav>
                                        <p:tav tm="100000">
                                          <p:val>
                                            <p:strVal val="#ppt_y"/>
                                          </p:val>
                                        </p:tav>
                                      </p:tavLst>
                                    </p:anim>
                                  </p:childTnLst>
                                </p:cTn>
                              </p:par>
                              <p:par>
                                <p:cTn id="56" presetID="2" presetClass="entr" presetSubtype="2" fill="hold" grpId="0" nodeType="withEffect">
                                  <p:stCondLst>
                                    <p:cond delay="0"/>
                                  </p:stCondLst>
                                  <p:childTnLst>
                                    <p:set>
                                      <p:cBhvr>
                                        <p:cTn id="57" dur="1" fill="hold">
                                          <p:stCondLst>
                                            <p:cond delay="0"/>
                                          </p:stCondLst>
                                        </p:cTn>
                                        <p:tgtEl>
                                          <p:spTgt spid="17"/>
                                        </p:tgtEl>
                                        <p:attrNameLst>
                                          <p:attrName>style.visibility</p:attrName>
                                        </p:attrNameLst>
                                      </p:cBhvr>
                                      <p:to>
                                        <p:strVal val="visible"/>
                                      </p:to>
                                    </p:set>
                                    <p:anim calcmode="lin" valueType="num">
                                      <p:cBhvr additive="base">
                                        <p:cTn id="58" dur="3000" fill="hold"/>
                                        <p:tgtEl>
                                          <p:spTgt spid="17"/>
                                        </p:tgtEl>
                                        <p:attrNameLst>
                                          <p:attrName>ppt_x</p:attrName>
                                        </p:attrNameLst>
                                      </p:cBhvr>
                                      <p:tavLst>
                                        <p:tav tm="0">
                                          <p:val>
                                            <p:strVal val="1+#ppt_w/2"/>
                                          </p:val>
                                        </p:tav>
                                        <p:tav tm="100000">
                                          <p:val>
                                            <p:strVal val="#ppt_x"/>
                                          </p:val>
                                        </p:tav>
                                      </p:tavLst>
                                    </p:anim>
                                    <p:anim calcmode="lin" valueType="num">
                                      <p:cBhvr additive="base">
                                        <p:cTn id="59" dur="3000" fill="hold"/>
                                        <p:tgtEl>
                                          <p:spTgt spid="17"/>
                                        </p:tgtEl>
                                        <p:attrNameLst>
                                          <p:attrName>ppt_y</p:attrName>
                                        </p:attrNameLst>
                                      </p:cBhvr>
                                      <p:tavLst>
                                        <p:tav tm="0">
                                          <p:val>
                                            <p:strVal val="#ppt_y"/>
                                          </p:val>
                                        </p:tav>
                                        <p:tav tm="100000">
                                          <p:val>
                                            <p:strVal val="#ppt_y"/>
                                          </p:val>
                                        </p:tav>
                                      </p:tavLst>
                                    </p:anim>
                                  </p:childTnLst>
                                </p:cTn>
                              </p:par>
                              <p:par>
                                <p:cTn id="60" presetID="2" presetClass="entr" presetSubtype="2" fill="hold" grpId="0" nodeType="withEffect">
                                  <p:stCondLst>
                                    <p:cond delay="0"/>
                                  </p:stCondLst>
                                  <p:childTnLst>
                                    <p:set>
                                      <p:cBhvr>
                                        <p:cTn id="61" dur="1" fill="hold">
                                          <p:stCondLst>
                                            <p:cond delay="0"/>
                                          </p:stCondLst>
                                        </p:cTn>
                                        <p:tgtEl>
                                          <p:spTgt spid="18"/>
                                        </p:tgtEl>
                                        <p:attrNameLst>
                                          <p:attrName>style.visibility</p:attrName>
                                        </p:attrNameLst>
                                      </p:cBhvr>
                                      <p:to>
                                        <p:strVal val="visible"/>
                                      </p:to>
                                    </p:set>
                                    <p:anim calcmode="lin" valueType="num">
                                      <p:cBhvr additive="base">
                                        <p:cTn id="62" dur="3000" fill="hold"/>
                                        <p:tgtEl>
                                          <p:spTgt spid="18"/>
                                        </p:tgtEl>
                                        <p:attrNameLst>
                                          <p:attrName>ppt_x</p:attrName>
                                        </p:attrNameLst>
                                      </p:cBhvr>
                                      <p:tavLst>
                                        <p:tav tm="0">
                                          <p:val>
                                            <p:strVal val="1+#ppt_w/2"/>
                                          </p:val>
                                        </p:tav>
                                        <p:tav tm="100000">
                                          <p:val>
                                            <p:strVal val="#ppt_x"/>
                                          </p:val>
                                        </p:tav>
                                      </p:tavLst>
                                    </p:anim>
                                    <p:anim calcmode="lin" valueType="num">
                                      <p:cBhvr additive="base">
                                        <p:cTn id="63" dur="3000" fill="hold"/>
                                        <p:tgtEl>
                                          <p:spTgt spid="18"/>
                                        </p:tgtEl>
                                        <p:attrNameLst>
                                          <p:attrName>ppt_y</p:attrName>
                                        </p:attrNameLst>
                                      </p:cBhvr>
                                      <p:tavLst>
                                        <p:tav tm="0">
                                          <p:val>
                                            <p:strVal val="#ppt_y"/>
                                          </p:val>
                                        </p:tav>
                                        <p:tav tm="100000">
                                          <p:val>
                                            <p:strVal val="#ppt_y"/>
                                          </p:val>
                                        </p:tav>
                                      </p:tavLst>
                                    </p:anim>
                                  </p:childTnLst>
                                </p:cTn>
                              </p:par>
                              <p:par>
                                <p:cTn id="64" presetID="2" presetClass="entr" presetSubtype="8" fill="hold" grpId="0" nodeType="withEffect">
                                  <p:stCondLst>
                                    <p:cond delay="0"/>
                                  </p:stCondLst>
                                  <p:childTnLst>
                                    <p:set>
                                      <p:cBhvr>
                                        <p:cTn id="65" dur="1" fill="hold">
                                          <p:stCondLst>
                                            <p:cond delay="0"/>
                                          </p:stCondLst>
                                        </p:cTn>
                                        <p:tgtEl>
                                          <p:spTgt spid="19"/>
                                        </p:tgtEl>
                                        <p:attrNameLst>
                                          <p:attrName>style.visibility</p:attrName>
                                        </p:attrNameLst>
                                      </p:cBhvr>
                                      <p:to>
                                        <p:strVal val="visible"/>
                                      </p:to>
                                    </p:set>
                                    <p:anim calcmode="lin" valueType="num">
                                      <p:cBhvr additive="base">
                                        <p:cTn id="66" dur="3000" fill="hold"/>
                                        <p:tgtEl>
                                          <p:spTgt spid="19"/>
                                        </p:tgtEl>
                                        <p:attrNameLst>
                                          <p:attrName>ppt_x</p:attrName>
                                        </p:attrNameLst>
                                      </p:cBhvr>
                                      <p:tavLst>
                                        <p:tav tm="0">
                                          <p:val>
                                            <p:strVal val="0-#ppt_w/2"/>
                                          </p:val>
                                        </p:tav>
                                        <p:tav tm="100000">
                                          <p:val>
                                            <p:strVal val="#ppt_x"/>
                                          </p:val>
                                        </p:tav>
                                      </p:tavLst>
                                    </p:anim>
                                    <p:anim calcmode="lin" valueType="num">
                                      <p:cBhvr additive="base">
                                        <p:cTn id="67" dur="3000" fill="hold"/>
                                        <p:tgtEl>
                                          <p:spTgt spid="19"/>
                                        </p:tgtEl>
                                        <p:attrNameLst>
                                          <p:attrName>ppt_y</p:attrName>
                                        </p:attrNameLst>
                                      </p:cBhvr>
                                      <p:tavLst>
                                        <p:tav tm="0">
                                          <p:val>
                                            <p:strVal val="#ppt_y"/>
                                          </p:val>
                                        </p:tav>
                                        <p:tav tm="100000">
                                          <p:val>
                                            <p:strVal val="#ppt_y"/>
                                          </p:val>
                                        </p:tav>
                                      </p:tavLst>
                                    </p:anim>
                                  </p:childTnLst>
                                </p:cTn>
                              </p:par>
                              <p:par>
                                <p:cTn id="68" presetID="2" presetClass="entr" presetSubtype="8" fill="hold" grpId="0" nodeType="withEffect">
                                  <p:stCondLst>
                                    <p:cond delay="0"/>
                                  </p:stCondLst>
                                  <p:childTnLst>
                                    <p:set>
                                      <p:cBhvr>
                                        <p:cTn id="69" dur="1" fill="hold">
                                          <p:stCondLst>
                                            <p:cond delay="0"/>
                                          </p:stCondLst>
                                        </p:cTn>
                                        <p:tgtEl>
                                          <p:spTgt spid="20"/>
                                        </p:tgtEl>
                                        <p:attrNameLst>
                                          <p:attrName>style.visibility</p:attrName>
                                        </p:attrNameLst>
                                      </p:cBhvr>
                                      <p:to>
                                        <p:strVal val="visible"/>
                                      </p:to>
                                    </p:set>
                                    <p:anim calcmode="lin" valueType="num">
                                      <p:cBhvr additive="base">
                                        <p:cTn id="70" dur="3000" fill="hold"/>
                                        <p:tgtEl>
                                          <p:spTgt spid="20"/>
                                        </p:tgtEl>
                                        <p:attrNameLst>
                                          <p:attrName>ppt_x</p:attrName>
                                        </p:attrNameLst>
                                      </p:cBhvr>
                                      <p:tavLst>
                                        <p:tav tm="0">
                                          <p:val>
                                            <p:strVal val="0-#ppt_w/2"/>
                                          </p:val>
                                        </p:tav>
                                        <p:tav tm="100000">
                                          <p:val>
                                            <p:strVal val="#ppt_x"/>
                                          </p:val>
                                        </p:tav>
                                      </p:tavLst>
                                    </p:anim>
                                    <p:anim calcmode="lin" valueType="num">
                                      <p:cBhvr additive="base">
                                        <p:cTn id="71" dur="3000" fill="hold"/>
                                        <p:tgtEl>
                                          <p:spTgt spid="20"/>
                                        </p:tgtEl>
                                        <p:attrNameLst>
                                          <p:attrName>ppt_y</p:attrName>
                                        </p:attrNameLst>
                                      </p:cBhvr>
                                      <p:tavLst>
                                        <p:tav tm="0">
                                          <p:val>
                                            <p:strVal val="#ppt_y"/>
                                          </p:val>
                                        </p:tav>
                                        <p:tav tm="100000">
                                          <p:val>
                                            <p:strVal val="#ppt_y"/>
                                          </p:val>
                                        </p:tav>
                                      </p:tavLst>
                                    </p:anim>
                                  </p:childTnLst>
                                </p:cTn>
                              </p:par>
                              <p:par>
                                <p:cTn id="72" presetID="2" presetClass="entr" presetSubtype="8" fill="hold" grpId="0" nodeType="withEffect">
                                  <p:stCondLst>
                                    <p:cond delay="0"/>
                                  </p:stCondLst>
                                  <p:childTnLst>
                                    <p:set>
                                      <p:cBhvr>
                                        <p:cTn id="73" dur="1" fill="hold">
                                          <p:stCondLst>
                                            <p:cond delay="0"/>
                                          </p:stCondLst>
                                        </p:cTn>
                                        <p:tgtEl>
                                          <p:spTgt spid="21"/>
                                        </p:tgtEl>
                                        <p:attrNameLst>
                                          <p:attrName>style.visibility</p:attrName>
                                        </p:attrNameLst>
                                      </p:cBhvr>
                                      <p:to>
                                        <p:strVal val="visible"/>
                                      </p:to>
                                    </p:set>
                                    <p:anim calcmode="lin" valueType="num">
                                      <p:cBhvr additive="base">
                                        <p:cTn id="74" dur="3000" fill="hold"/>
                                        <p:tgtEl>
                                          <p:spTgt spid="21"/>
                                        </p:tgtEl>
                                        <p:attrNameLst>
                                          <p:attrName>ppt_x</p:attrName>
                                        </p:attrNameLst>
                                      </p:cBhvr>
                                      <p:tavLst>
                                        <p:tav tm="0">
                                          <p:val>
                                            <p:strVal val="0-#ppt_w/2"/>
                                          </p:val>
                                        </p:tav>
                                        <p:tav tm="100000">
                                          <p:val>
                                            <p:strVal val="#ppt_x"/>
                                          </p:val>
                                        </p:tav>
                                      </p:tavLst>
                                    </p:anim>
                                    <p:anim calcmode="lin" valueType="num">
                                      <p:cBhvr additive="base">
                                        <p:cTn id="75" dur="3000" fill="hold"/>
                                        <p:tgtEl>
                                          <p:spTgt spid="21"/>
                                        </p:tgtEl>
                                        <p:attrNameLst>
                                          <p:attrName>ppt_y</p:attrName>
                                        </p:attrNameLst>
                                      </p:cBhvr>
                                      <p:tavLst>
                                        <p:tav tm="0">
                                          <p:val>
                                            <p:strVal val="#ppt_y"/>
                                          </p:val>
                                        </p:tav>
                                        <p:tav tm="100000">
                                          <p:val>
                                            <p:strVal val="#ppt_y"/>
                                          </p:val>
                                        </p:tav>
                                      </p:tavLst>
                                    </p:anim>
                                  </p:childTnLst>
                                </p:cTn>
                              </p:par>
                              <p:par>
                                <p:cTn id="76" presetID="2" presetClass="entr" presetSubtype="8" fill="hold" grpId="0" nodeType="withEffect">
                                  <p:stCondLst>
                                    <p:cond delay="0"/>
                                  </p:stCondLst>
                                  <p:childTnLst>
                                    <p:set>
                                      <p:cBhvr>
                                        <p:cTn id="77" dur="1" fill="hold">
                                          <p:stCondLst>
                                            <p:cond delay="0"/>
                                          </p:stCondLst>
                                        </p:cTn>
                                        <p:tgtEl>
                                          <p:spTgt spid="22"/>
                                        </p:tgtEl>
                                        <p:attrNameLst>
                                          <p:attrName>style.visibility</p:attrName>
                                        </p:attrNameLst>
                                      </p:cBhvr>
                                      <p:to>
                                        <p:strVal val="visible"/>
                                      </p:to>
                                    </p:set>
                                    <p:anim calcmode="lin" valueType="num">
                                      <p:cBhvr additive="base">
                                        <p:cTn id="78" dur="3000" fill="hold"/>
                                        <p:tgtEl>
                                          <p:spTgt spid="22"/>
                                        </p:tgtEl>
                                        <p:attrNameLst>
                                          <p:attrName>ppt_x</p:attrName>
                                        </p:attrNameLst>
                                      </p:cBhvr>
                                      <p:tavLst>
                                        <p:tav tm="0">
                                          <p:val>
                                            <p:strVal val="0-#ppt_w/2"/>
                                          </p:val>
                                        </p:tav>
                                        <p:tav tm="100000">
                                          <p:val>
                                            <p:strVal val="#ppt_x"/>
                                          </p:val>
                                        </p:tav>
                                      </p:tavLst>
                                    </p:anim>
                                    <p:anim calcmode="lin" valueType="num">
                                      <p:cBhvr additive="base">
                                        <p:cTn id="79" dur="3000" fill="hold"/>
                                        <p:tgtEl>
                                          <p:spTgt spid="22"/>
                                        </p:tgtEl>
                                        <p:attrNameLst>
                                          <p:attrName>ppt_y</p:attrName>
                                        </p:attrNameLst>
                                      </p:cBhvr>
                                      <p:tavLst>
                                        <p:tav tm="0">
                                          <p:val>
                                            <p:strVal val="#ppt_y"/>
                                          </p:val>
                                        </p:tav>
                                        <p:tav tm="100000">
                                          <p:val>
                                            <p:strVal val="#ppt_y"/>
                                          </p:val>
                                        </p:tav>
                                      </p:tavLst>
                                    </p:anim>
                                  </p:childTnLst>
                                </p:cTn>
                              </p:par>
                              <p:par>
                                <p:cTn id="80" presetID="2" presetClass="entr" presetSubtype="8" fill="hold" grpId="0" nodeType="withEffect">
                                  <p:stCondLst>
                                    <p:cond delay="0"/>
                                  </p:stCondLst>
                                  <p:childTnLst>
                                    <p:set>
                                      <p:cBhvr>
                                        <p:cTn id="81" dur="1" fill="hold">
                                          <p:stCondLst>
                                            <p:cond delay="0"/>
                                          </p:stCondLst>
                                        </p:cTn>
                                        <p:tgtEl>
                                          <p:spTgt spid="23"/>
                                        </p:tgtEl>
                                        <p:attrNameLst>
                                          <p:attrName>style.visibility</p:attrName>
                                        </p:attrNameLst>
                                      </p:cBhvr>
                                      <p:to>
                                        <p:strVal val="visible"/>
                                      </p:to>
                                    </p:set>
                                    <p:anim calcmode="lin" valueType="num">
                                      <p:cBhvr additive="base">
                                        <p:cTn id="82" dur="3000" fill="hold"/>
                                        <p:tgtEl>
                                          <p:spTgt spid="23"/>
                                        </p:tgtEl>
                                        <p:attrNameLst>
                                          <p:attrName>ppt_x</p:attrName>
                                        </p:attrNameLst>
                                      </p:cBhvr>
                                      <p:tavLst>
                                        <p:tav tm="0">
                                          <p:val>
                                            <p:strVal val="0-#ppt_w/2"/>
                                          </p:val>
                                        </p:tav>
                                        <p:tav tm="100000">
                                          <p:val>
                                            <p:strVal val="#ppt_x"/>
                                          </p:val>
                                        </p:tav>
                                      </p:tavLst>
                                    </p:anim>
                                    <p:anim calcmode="lin" valueType="num">
                                      <p:cBhvr additive="base">
                                        <p:cTn id="83" dur="3000" fill="hold"/>
                                        <p:tgtEl>
                                          <p:spTgt spid="23"/>
                                        </p:tgtEl>
                                        <p:attrNameLst>
                                          <p:attrName>ppt_y</p:attrName>
                                        </p:attrNameLst>
                                      </p:cBhvr>
                                      <p:tavLst>
                                        <p:tav tm="0">
                                          <p:val>
                                            <p:strVal val="#ppt_y"/>
                                          </p:val>
                                        </p:tav>
                                        <p:tav tm="100000">
                                          <p:val>
                                            <p:strVal val="#ppt_y"/>
                                          </p:val>
                                        </p:tav>
                                      </p:tavLst>
                                    </p:anim>
                                  </p:childTnLst>
                                </p:cTn>
                              </p:par>
                              <p:par>
                                <p:cTn id="84" presetID="2" presetClass="entr" presetSubtype="8" fill="hold" grpId="0" nodeType="withEffect">
                                  <p:stCondLst>
                                    <p:cond delay="0"/>
                                  </p:stCondLst>
                                  <p:childTnLst>
                                    <p:set>
                                      <p:cBhvr>
                                        <p:cTn id="85" dur="1" fill="hold">
                                          <p:stCondLst>
                                            <p:cond delay="0"/>
                                          </p:stCondLst>
                                        </p:cTn>
                                        <p:tgtEl>
                                          <p:spTgt spid="24"/>
                                        </p:tgtEl>
                                        <p:attrNameLst>
                                          <p:attrName>style.visibility</p:attrName>
                                        </p:attrNameLst>
                                      </p:cBhvr>
                                      <p:to>
                                        <p:strVal val="visible"/>
                                      </p:to>
                                    </p:set>
                                    <p:anim calcmode="lin" valueType="num">
                                      <p:cBhvr additive="base">
                                        <p:cTn id="86" dur="3000" fill="hold"/>
                                        <p:tgtEl>
                                          <p:spTgt spid="24"/>
                                        </p:tgtEl>
                                        <p:attrNameLst>
                                          <p:attrName>ppt_x</p:attrName>
                                        </p:attrNameLst>
                                      </p:cBhvr>
                                      <p:tavLst>
                                        <p:tav tm="0">
                                          <p:val>
                                            <p:strVal val="0-#ppt_w/2"/>
                                          </p:val>
                                        </p:tav>
                                        <p:tav tm="100000">
                                          <p:val>
                                            <p:strVal val="#ppt_x"/>
                                          </p:val>
                                        </p:tav>
                                      </p:tavLst>
                                    </p:anim>
                                    <p:anim calcmode="lin" valueType="num">
                                      <p:cBhvr additive="base">
                                        <p:cTn id="87" dur="3000" fill="hold"/>
                                        <p:tgtEl>
                                          <p:spTgt spid="24"/>
                                        </p:tgtEl>
                                        <p:attrNameLst>
                                          <p:attrName>ppt_y</p:attrName>
                                        </p:attrNameLst>
                                      </p:cBhvr>
                                      <p:tavLst>
                                        <p:tav tm="0">
                                          <p:val>
                                            <p:strVal val="#ppt_y"/>
                                          </p:val>
                                        </p:tav>
                                        <p:tav tm="100000">
                                          <p:val>
                                            <p:strVal val="#ppt_y"/>
                                          </p:val>
                                        </p:tav>
                                      </p:tavLst>
                                    </p:anim>
                                  </p:childTnLst>
                                </p:cTn>
                              </p:par>
                              <p:par>
                                <p:cTn id="88" presetID="2" presetClass="entr" presetSubtype="8" fill="hold" grpId="0" nodeType="withEffect">
                                  <p:stCondLst>
                                    <p:cond delay="0"/>
                                  </p:stCondLst>
                                  <p:childTnLst>
                                    <p:set>
                                      <p:cBhvr>
                                        <p:cTn id="89" dur="1" fill="hold">
                                          <p:stCondLst>
                                            <p:cond delay="0"/>
                                          </p:stCondLst>
                                        </p:cTn>
                                        <p:tgtEl>
                                          <p:spTgt spid="25"/>
                                        </p:tgtEl>
                                        <p:attrNameLst>
                                          <p:attrName>style.visibility</p:attrName>
                                        </p:attrNameLst>
                                      </p:cBhvr>
                                      <p:to>
                                        <p:strVal val="visible"/>
                                      </p:to>
                                    </p:set>
                                    <p:anim calcmode="lin" valueType="num">
                                      <p:cBhvr additive="base">
                                        <p:cTn id="90" dur="3000" fill="hold"/>
                                        <p:tgtEl>
                                          <p:spTgt spid="25"/>
                                        </p:tgtEl>
                                        <p:attrNameLst>
                                          <p:attrName>ppt_x</p:attrName>
                                        </p:attrNameLst>
                                      </p:cBhvr>
                                      <p:tavLst>
                                        <p:tav tm="0">
                                          <p:val>
                                            <p:strVal val="0-#ppt_w/2"/>
                                          </p:val>
                                        </p:tav>
                                        <p:tav tm="100000">
                                          <p:val>
                                            <p:strVal val="#ppt_x"/>
                                          </p:val>
                                        </p:tav>
                                      </p:tavLst>
                                    </p:anim>
                                    <p:anim calcmode="lin" valueType="num">
                                      <p:cBhvr additive="base">
                                        <p:cTn id="91" dur="3000" fill="hold"/>
                                        <p:tgtEl>
                                          <p:spTgt spid="25"/>
                                        </p:tgtEl>
                                        <p:attrNameLst>
                                          <p:attrName>ppt_y</p:attrName>
                                        </p:attrNameLst>
                                      </p:cBhvr>
                                      <p:tavLst>
                                        <p:tav tm="0">
                                          <p:val>
                                            <p:strVal val="#ppt_y"/>
                                          </p:val>
                                        </p:tav>
                                        <p:tav tm="100000">
                                          <p:val>
                                            <p:strVal val="#ppt_y"/>
                                          </p:val>
                                        </p:tav>
                                      </p:tavLst>
                                    </p:anim>
                                  </p:childTnLst>
                                </p:cTn>
                              </p:par>
                              <p:par>
                                <p:cTn id="92" presetID="2" presetClass="entr" presetSubtype="8" fill="hold" grpId="0" nodeType="withEffect">
                                  <p:stCondLst>
                                    <p:cond delay="0"/>
                                  </p:stCondLst>
                                  <p:childTnLst>
                                    <p:set>
                                      <p:cBhvr>
                                        <p:cTn id="93" dur="1" fill="hold">
                                          <p:stCondLst>
                                            <p:cond delay="0"/>
                                          </p:stCondLst>
                                        </p:cTn>
                                        <p:tgtEl>
                                          <p:spTgt spid="26"/>
                                        </p:tgtEl>
                                        <p:attrNameLst>
                                          <p:attrName>style.visibility</p:attrName>
                                        </p:attrNameLst>
                                      </p:cBhvr>
                                      <p:to>
                                        <p:strVal val="visible"/>
                                      </p:to>
                                    </p:set>
                                    <p:anim calcmode="lin" valueType="num">
                                      <p:cBhvr additive="base">
                                        <p:cTn id="94" dur="3000" fill="hold"/>
                                        <p:tgtEl>
                                          <p:spTgt spid="26"/>
                                        </p:tgtEl>
                                        <p:attrNameLst>
                                          <p:attrName>ppt_x</p:attrName>
                                        </p:attrNameLst>
                                      </p:cBhvr>
                                      <p:tavLst>
                                        <p:tav tm="0">
                                          <p:val>
                                            <p:strVal val="0-#ppt_w/2"/>
                                          </p:val>
                                        </p:tav>
                                        <p:tav tm="100000">
                                          <p:val>
                                            <p:strVal val="#ppt_x"/>
                                          </p:val>
                                        </p:tav>
                                      </p:tavLst>
                                    </p:anim>
                                    <p:anim calcmode="lin" valueType="num">
                                      <p:cBhvr additive="base">
                                        <p:cTn id="95" dur="3000" fill="hold"/>
                                        <p:tgtEl>
                                          <p:spTgt spid="26"/>
                                        </p:tgtEl>
                                        <p:attrNameLst>
                                          <p:attrName>ppt_y</p:attrName>
                                        </p:attrNameLst>
                                      </p:cBhvr>
                                      <p:tavLst>
                                        <p:tav tm="0">
                                          <p:val>
                                            <p:strVal val="#ppt_y"/>
                                          </p:val>
                                        </p:tav>
                                        <p:tav tm="100000">
                                          <p:val>
                                            <p:strVal val="#ppt_y"/>
                                          </p:val>
                                        </p:tav>
                                      </p:tavLst>
                                    </p:anim>
                                  </p:childTnLst>
                                </p:cTn>
                              </p:par>
                              <p:par>
                                <p:cTn id="96" presetID="2" presetClass="entr" presetSubtype="8" fill="hold" grpId="0" nodeType="withEffect">
                                  <p:stCondLst>
                                    <p:cond delay="0"/>
                                  </p:stCondLst>
                                  <p:childTnLst>
                                    <p:set>
                                      <p:cBhvr>
                                        <p:cTn id="97" dur="1" fill="hold">
                                          <p:stCondLst>
                                            <p:cond delay="0"/>
                                          </p:stCondLst>
                                        </p:cTn>
                                        <p:tgtEl>
                                          <p:spTgt spid="27"/>
                                        </p:tgtEl>
                                        <p:attrNameLst>
                                          <p:attrName>style.visibility</p:attrName>
                                        </p:attrNameLst>
                                      </p:cBhvr>
                                      <p:to>
                                        <p:strVal val="visible"/>
                                      </p:to>
                                    </p:set>
                                    <p:anim calcmode="lin" valueType="num">
                                      <p:cBhvr additive="base">
                                        <p:cTn id="98" dur="3000" fill="hold"/>
                                        <p:tgtEl>
                                          <p:spTgt spid="27"/>
                                        </p:tgtEl>
                                        <p:attrNameLst>
                                          <p:attrName>ppt_x</p:attrName>
                                        </p:attrNameLst>
                                      </p:cBhvr>
                                      <p:tavLst>
                                        <p:tav tm="0">
                                          <p:val>
                                            <p:strVal val="0-#ppt_w/2"/>
                                          </p:val>
                                        </p:tav>
                                        <p:tav tm="100000">
                                          <p:val>
                                            <p:strVal val="#ppt_x"/>
                                          </p:val>
                                        </p:tav>
                                      </p:tavLst>
                                    </p:anim>
                                    <p:anim calcmode="lin" valueType="num">
                                      <p:cBhvr additive="base">
                                        <p:cTn id="99" dur="3000" fill="hold"/>
                                        <p:tgtEl>
                                          <p:spTgt spid="27"/>
                                        </p:tgtEl>
                                        <p:attrNameLst>
                                          <p:attrName>ppt_y</p:attrName>
                                        </p:attrNameLst>
                                      </p:cBhvr>
                                      <p:tavLst>
                                        <p:tav tm="0">
                                          <p:val>
                                            <p:strVal val="#ppt_y"/>
                                          </p:val>
                                        </p:tav>
                                        <p:tav tm="100000">
                                          <p:val>
                                            <p:strVal val="#ppt_y"/>
                                          </p:val>
                                        </p:tav>
                                      </p:tavLst>
                                    </p:anim>
                                  </p:childTnLst>
                                </p:cTn>
                              </p:par>
                              <p:par>
                                <p:cTn id="100" presetID="2" presetClass="entr" presetSubtype="8" fill="hold" grpId="0" nodeType="withEffect">
                                  <p:stCondLst>
                                    <p:cond delay="0"/>
                                  </p:stCondLst>
                                  <p:childTnLst>
                                    <p:set>
                                      <p:cBhvr>
                                        <p:cTn id="101" dur="1" fill="hold">
                                          <p:stCondLst>
                                            <p:cond delay="0"/>
                                          </p:stCondLst>
                                        </p:cTn>
                                        <p:tgtEl>
                                          <p:spTgt spid="28"/>
                                        </p:tgtEl>
                                        <p:attrNameLst>
                                          <p:attrName>style.visibility</p:attrName>
                                        </p:attrNameLst>
                                      </p:cBhvr>
                                      <p:to>
                                        <p:strVal val="visible"/>
                                      </p:to>
                                    </p:set>
                                    <p:anim calcmode="lin" valueType="num">
                                      <p:cBhvr additive="base">
                                        <p:cTn id="102" dur="3000" fill="hold"/>
                                        <p:tgtEl>
                                          <p:spTgt spid="28"/>
                                        </p:tgtEl>
                                        <p:attrNameLst>
                                          <p:attrName>ppt_x</p:attrName>
                                        </p:attrNameLst>
                                      </p:cBhvr>
                                      <p:tavLst>
                                        <p:tav tm="0">
                                          <p:val>
                                            <p:strVal val="0-#ppt_w/2"/>
                                          </p:val>
                                        </p:tav>
                                        <p:tav tm="100000">
                                          <p:val>
                                            <p:strVal val="#ppt_x"/>
                                          </p:val>
                                        </p:tav>
                                      </p:tavLst>
                                    </p:anim>
                                    <p:anim calcmode="lin" valueType="num">
                                      <p:cBhvr additive="base">
                                        <p:cTn id="103" dur="3000" fill="hold"/>
                                        <p:tgtEl>
                                          <p:spTgt spid="28"/>
                                        </p:tgtEl>
                                        <p:attrNameLst>
                                          <p:attrName>ppt_y</p:attrName>
                                        </p:attrNameLst>
                                      </p:cBhvr>
                                      <p:tavLst>
                                        <p:tav tm="0">
                                          <p:val>
                                            <p:strVal val="#ppt_y"/>
                                          </p:val>
                                        </p:tav>
                                        <p:tav tm="100000">
                                          <p:val>
                                            <p:strVal val="#ppt_y"/>
                                          </p:val>
                                        </p:tav>
                                      </p:tavLst>
                                    </p:anim>
                                  </p:childTnLst>
                                </p:cTn>
                              </p:par>
                              <p:par>
                                <p:cTn id="104" presetID="2" presetClass="entr" presetSubtype="8" fill="hold" grpId="0" nodeType="withEffect">
                                  <p:stCondLst>
                                    <p:cond delay="0"/>
                                  </p:stCondLst>
                                  <p:childTnLst>
                                    <p:set>
                                      <p:cBhvr>
                                        <p:cTn id="105" dur="1" fill="hold">
                                          <p:stCondLst>
                                            <p:cond delay="0"/>
                                          </p:stCondLst>
                                        </p:cTn>
                                        <p:tgtEl>
                                          <p:spTgt spid="29"/>
                                        </p:tgtEl>
                                        <p:attrNameLst>
                                          <p:attrName>style.visibility</p:attrName>
                                        </p:attrNameLst>
                                      </p:cBhvr>
                                      <p:to>
                                        <p:strVal val="visible"/>
                                      </p:to>
                                    </p:set>
                                    <p:anim calcmode="lin" valueType="num">
                                      <p:cBhvr additive="base">
                                        <p:cTn id="106" dur="3000" fill="hold"/>
                                        <p:tgtEl>
                                          <p:spTgt spid="29"/>
                                        </p:tgtEl>
                                        <p:attrNameLst>
                                          <p:attrName>ppt_x</p:attrName>
                                        </p:attrNameLst>
                                      </p:cBhvr>
                                      <p:tavLst>
                                        <p:tav tm="0">
                                          <p:val>
                                            <p:strVal val="0-#ppt_w/2"/>
                                          </p:val>
                                        </p:tav>
                                        <p:tav tm="100000">
                                          <p:val>
                                            <p:strVal val="#ppt_x"/>
                                          </p:val>
                                        </p:tav>
                                      </p:tavLst>
                                    </p:anim>
                                    <p:anim calcmode="lin" valueType="num">
                                      <p:cBhvr additive="base">
                                        <p:cTn id="107" dur="3000" fill="hold"/>
                                        <p:tgtEl>
                                          <p:spTgt spid="29"/>
                                        </p:tgtEl>
                                        <p:attrNameLst>
                                          <p:attrName>ppt_y</p:attrName>
                                        </p:attrNameLst>
                                      </p:cBhvr>
                                      <p:tavLst>
                                        <p:tav tm="0">
                                          <p:val>
                                            <p:strVal val="#ppt_y"/>
                                          </p:val>
                                        </p:tav>
                                        <p:tav tm="100000">
                                          <p:val>
                                            <p:strVal val="#ppt_y"/>
                                          </p:val>
                                        </p:tav>
                                      </p:tavLst>
                                    </p:anim>
                                  </p:childTnLst>
                                </p:cTn>
                              </p:par>
                              <p:par>
                                <p:cTn id="108" presetID="2" presetClass="entr" presetSubtype="8" fill="hold" grpId="0" nodeType="withEffect">
                                  <p:stCondLst>
                                    <p:cond delay="0"/>
                                  </p:stCondLst>
                                  <p:childTnLst>
                                    <p:set>
                                      <p:cBhvr>
                                        <p:cTn id="109" dur="1" fill="hold">
                                          <p:stCondLst>
                                            <p:cond delay="0"/>
                                          </p:stCondLst>
                                        </p:cTn>
                                        <p:tgtEl>
                                          <p:spTgt spid="30"/>
                                        </p:tgtEl>
                                        <p:attrNameLst>
                                          <p:attrName>style.visibility</p:attrName>
                                        </p:attrNameLst>
                                      </p:cBhvr>
                                      <p:to>
                                        <p:strVal val="visible"/>
                                      </p:to>
                                    </p:set>
                                    <p:anim calcmode="lin" valueType="num">
                                      <p:cBhvr additive="base">
                                        <p:cTn id="110" dur="3000" fill="hold"/>
                                        <p:tgtEl>
                                          <p:spTgt spid="30"/>
                                        </p:tgtEl>
                                        <p:attrNameLst>
                                          <p:attrName>ppt_x</p:attrName>
                                        </p:attrNameLst>
                                      </p:cBhvr>
                                      <p:tavLst>
                                        <p:tav tm="0">
                                          <p:val>
                                            <p:strVal val="0-#ppt_w/2"/>
                                          </p:val>
                                        </p:tav>
                                        <p:tav tm="100000">
                                          <p:val>
                                            <p:strVal val="#ppt_x"/>
                                          </p:val>
                                        </p:tav>
                                      </p:tavLst>
                                    </p:anim>
                                    <p:anim calcmode="lin" valueType="num">
                                      <p:cBhvr additive="base">
                                        <p:cTn id="111" dur="3000" fill="hold"/>
                                        <p:tgtEl>
                                          <p:spTgt spid="30"/>
                                        </p:tgtEl>
                                        <p:attrNameLst>
                                          <p:attrName>ppt_y</p:attrName>
                                        </p:attrNameLst>
                                      </p:cBhvr>
                                      <p:tavLst>
                                        <p:tav tm="0">
                                          <p:val>
                                            <p:strVal val="#ppt_y"/>
                                          </p:val>
                                        </p:tav>
                                        <p:tav tm="100000">
                                          <p:val>
                                            <p:strVal val="#ppt_y"/>
                                          </p:val>
                                        </p:tav>
                                      </p:tavLst>
                                    </p:anim>
                                  </p:childTnLst>
                                </p:cTn>
                              </p:par>
                              <p:par>
                                <p:cTn id="112" presetID="2" presetClass="entr" presetSubtype="8" fill="hold" grpId="0" nodeType="withEffect">
                                  <p:stCondLst>
                                    <p:cond delay="0"/>
                                  </p:stCondLst>
                                  <p:childTnLst>
                                    <p:set>
                                      <p:cBhvr>
                                        <p:cTn id="113" dur="1" fill="hold">
                                          <p:stCondLst>
                                            <p:cond delay="0"/>
                                          </p:stCondLst>
                                        </p:cTn>
                                        <p:tgtEl>
                                          <p:spTgt spid="31"/>
                                        </p:tgtEl>
                                        <p:attrNameLst>
                                          <p:attrName>style.visibility</p:attrName>
                                        </p:attrNameLst>
                                      </p:cBhvr>
                                      <p:to>
                                        <p:strVal val="visible"/>
                                      </p:to>
                                    </p:set>
                                    <p:anim calcmode="lin" valueType="num">
                                      <p:cBhvr additive="base">
                                        <p:cTn id="114" dur="3000" fill="hold"/>
                                        <p:tgtEl>
                                          <p:spTgt spid="31"/>
                                        </p:tgtEl>
                                        <p:attrNameLst>
                                          <p:attrName>ppt_x</p:attrName>
                                        </p:attrNameLst>
                                      </p:cBhvr>
                                      <p:tavLst>
                                        <p:tav tm="0">
                                          <p:val>
                                            <p:strVal val="0-#ppt_w/2"/>
                                          </p:val>
                                        </p:tav>
                                        <p:tav tm="100000">
                                          <p:val>
                                            <p:strVal val="#ppt_x"/>
                                          </p:val>
                                        </p:tav>
                                      </p:tavLst>
                                    </p:anim>
                                    <p:anim calcmode="lin" valueType="num">
                                      <p:cBhvr additive="base">
                                        <p:cTn id="115" dur="3000" fill="hold"/>
                                        <p:tgtEl>
                                          <p:spTgt spid="31"/>
                                        </p:tgtEl>
                                        <p:attrNameLst>
                                          <p:attrName>ppt_y</p:attrName>
                                        </p:attrNameLst>
                                      </p:cBhvr>
                                      <p:tavLst>
                                        <p:tav tm="0">
                                          <p:val>
                                            <p:strVal val="#ppt_y"/>
                                          </p:val>
                                        </p:tav>
                                        <p:tav tm="100000">
                                          <p:val>
                                            <p:strVal val="#ppt_y"/>
                                          </p:val>
                                        </p:tav>
                                      </p:tavLst>
                                    </p:anim>
                                  </p:childTnLst>
                                </p:cTn>
                              </p:par>
                              <p:par>
                                <p:cTn id="116" presetID="2" presetClass="entr" presetSubtype="8" fill="hold" grpId="0" nodeType="withEffect">
                                  <p:stCondLst>
                                    <p:cond delay="0"/>
                                  </p:stCondLst>
                                  <p:childTnLst>
                                    <p:set>
                                      <p:cBhvr>
                                        <p:cTn id="117" dur="1" fill="hold">
                                          <p:stCondLst>
                                            <p:cond delay="0"/>
                                          </p:stCondLst>
                                        </p:cTn>
                                        <p:tgtEl>
                                          <p:spTgt spid="32"/>
                                        </p:tgtEl>
                                        <p:attrNameLst>
                                          <p:attrName>style.visibility</p:attrName>
                                        </p:attrNameLst>
                                      </p:cBhvr>
                                      <p:to>
                                        <p:strVal val="visible"/>
                                      </p:to>
                                    </p:set>
                                    <p:anim calcmode="lin" valueType="num">
                                      <p:cBhvr additive="base">
                                        <p:cTn id="118" dur="3000" fill="hold"/>
                                        <p:tgtEl>
                                          <p:spTgt spid="32"/>
                                        </p:tgtEl>
                                        <p:attrNameLst>
                                          <p:attrName>ppt_x</p:attrName>
                                        </p:attrNameLst>
                                      </p:cBhvr>
                                      <p:tavLst>
                                        <p:tav tm="0">
                                          <p:val>
                                            <p:strVal val="0-#ppt_w/2"/>
                                          </p:val>
                                        </p:tav>
                                        <p:tav tm="100000">
                                          <p:val>
                                            <p:strVal val="#ppt_x"/>
                                          </p:val>
                                        </p:tav>
                                      </p:tavLst>
                                    </p:anim>
                                    <p:anim calcmode="lin" valueType="num">
                                      <p:cBhvr additive="base">
                                        <p:cTn id="119" dur="3000" fill="hold"/>
                                        <p:tgtEl>
                                          <p:spTgt spid="32"/>
                                        </p:tgtEl>
                                        <p:attrNameLst>
                                          <p:attrName>ppt_y</p:attrName>
                                        </p:attrNameLst>
                                      </p:cBhvr>
                                      <p:tavLst>
                                        <p:tav tm="0">
                                          <p:val>
                                            <p:strVal val="#ppt_y"/>
                                          </p:val>
                                        </p:tav>
                                        <p:tav tm="100000">
                                          <p:val>
                                            <p:strVal val="#ppt_y"/>
                                          </p:val>
                                        </p:tav>
                                      </p:tavLst>
                                    </p:anim>
                                  </p:childTnLst>
                                </p:cTn>
                              </p:par>
                              <p:par>
                                <p:cTn id="120" presetID="19" presetClass="entr" presetSubtype="5" fill="hold" grpId="1" nodeType="withEffect">
                                  <p:stCondLst>
                                    <p:cond delay="0"/>
                                  </p:stCondLst>
                                  <p:childTnLst>
                                    <p:set>
                                      <p:cBhvr>
                                        <p:cTn id="121" dur="1" fill="hold">
                                          <p:stCondLst>
                                            <p:cond delay="0"/>
                                          </p:stCondLst>
                                        </p:cTn>
                                        <p:tgtEl>
                                          <p:spTgt spid="5"/>
                                        </p:tgtEl>
                                        <p:attrNameLst>
                                          <p:attrName>style.visibility</p:attrName>
                                        </p:attrNameLst>
                                      </p:cBhvr>
                                      <p:to>
                                        <p:strVal val="visible"/>
                                      </p:to>
                                    </p:set>
                                    <p:anim calcmode="lin" valueType="num">
                                      <p:cBhvr>
                                        <p:cTn id="122" dur="3000" fill="hold"/>
                                        <p:tgtEl>
                                          <p:spTgt spid="5"/>
                                        </p:tgtEl>
                                        <p:attrNameLst>
                                          <p:attrName>ppt_w</p:attrName>
                                        </p:attrNameLst>
                                      </p:cBhvr>
                                      <p:tavLst>
                                        <p:tav tm="0">
                                          <p:val>
                                            <p:strVal val="#ppt_w"/>
                                          </p:val>
                                        </p:tav>
                                        <p:tav tm="100000">
                                          <p:val>
                                            <p:strVal val="#ppt_w"/>
                                          </p:val>
                                        </p:tav>
                                      </p:tavLst>
                                    </p:anim>
                                    <p:anim calcmode="lin" valueType="num">
                                      <p:cBhvr>
                                        <p:cTn id="123" dur="3000" fill="hold"/>
                                        <p:tgtEl>
                                          <p:spTgt spid="5"/>
                                        </p:tgtEl>
                                        <p:attrNameLst>
                                          <p:attrName>ppt_h</p:attrName>
                                        </p:attrNameLst>
                                      </p:cBhvr>
                                      <p:tavLst>
                                        <p:tav tm="0" fmla="#ppt_h*sin(2.5*pi*$)">
                                          <p:val>
                                            <p:fltVal val="0"/>
                                          </p:val>
                                        </p:tav>
                                        <p:tav tm="100000">
                                          <p:val>
                                            <p:fltVal val="1"/>
                                          </p:val>
                                        </p:tav>
                                      </p:tavLst>
                                    </p:anim>
                                  </p:childTnLst>
                                </p:cTn>
                              </p:par>
                              <p:par>
                                <p:cTn id="124" presetID="19" presetClass="entr" presetSubtype="5" fill="hold" grpId="1" nodeType="withEffect">
                                  <p:stCondLst>
                                    <p:cond delay="0"/>
                                  </p:stCondLst>
                                  <p:childTnLst>
                                    <p:set>
                                      <p:cBhvr>
                                        <p:cTn id="125" dur="1" fill="hold">
                                          <p:stCondLst>
                                            <p:cond delay="0"/>
                                          </p:stCondLst>
                                        </p:cTn>
                                        <p:tgtEl>
                                          <p:spTgt spid="6"/>
                                        </p:tgtEl>
                                        <p:attrNameLst>
                                          <p:attrName>style.visibility</p:attrName>
                                        </p:attrNameLst>
                                      </p:cBhvr>
                                      <p:to>
                                        <p:strVal val="visible"/>
                                      </p:to>
                                    </p:set>
                                    <p:anim calcmode="lin" valueType="num">
                                      <p:cBhvr>
                                        <p:cTn id="126" dur="3000" fill="hold"/>
                                        <p:tgtEl>
                                          <p:spTgt spid="6"/>
                                        </p:tgtEl>
                                        <p:attrNameLst>
                                          <p:attrName>ppt_w</p:attrName>
                                        </p:attrNameLst>
                                      </p:cBhvr>
                                      <p:tavLst>
                                        <p:tav tm="0">
                                          <p:val>
                                            <p:strVal val="#ppt_w"/>
                                          </p:val>
                                        </p:tav>
                                        <p:tav tm="100000">
                                          <p:val>
                                            <p:strVal val="#ppt_w"/>
                                          </p:val>
                                        </p:tav>
                                      </p:tavLst>
                                    </p:anim>
                                    <p:anim calcmode="lin" valueType="num">
                                      <p:cBhvr>
                                        <p:cTn id="127" dur="3000" fill="hold"/>
                                        <p:tgtEl>
                                          <p:spTgt spid="6"/>
                                        </p:tgtEl>
                                        <p:attrNameLst>
                                          <p:attrName>ppt_h</p:attrName>
                                        </p:attrNameLst>
                                      </p:cBhvr>
                                      <p:tavLst>
                                        <p:tav tm="0" fmla="#ppt_h*sin(2.5*pi*$)">
                                          <p:val>
                                            <p:fltVal val="0"/>
                                          </p:val>
                                        </p:tav>
                                        <p:tav tm="100000">
                                          <p:val>
                                            <p:fltVal val="1"/>
                                          </p:val>
                                        </p:tav>
                                      </p:tavLst>
                                    </p:anim>
                                  </p:childTnLst>
                                </p:cTn>
                              </p:par>
                              <p:par>
                                <p:cTn id="128" presetID="19" presetClass="entr" presetSubtype="5" fill="hold" grpId="1" nodeType="withEffect">
                                  <p:stCondLst>
                                    <p:cond delay="0"/>
                                  </p:stCondLst>
                                  <p:childTnLst>
                                    <p:set>
                                      <p:cBhvr>
                                        <p:cTn id="129" dur="1" fill="hold">
                                          <p:stCondLst>
                                            <p:cond delay="0"/>
                                          </p:stCondLst>
                                        </p:cTn>
                                        <p:tgtEl>
                                          <p:spTgt spid="7"/>
                                        </p:tgtEl>
                                        <p:attrNameLst>
                                          <p:attrName>style.visibility</p:attrName>
                                        </p:attrNameLst>
                                      </p:cBhvr>
                                      <p:to>
                                        <p:strVal val="visible"/>
                                      </p:to>
                                    </p:set>
                                    <p:anim calcmode="lin" valueType="num">
                                      <p:cBhvr>
                                        <p:cTn id="130" dur="3000" fill="hold"/>
                                        <p:tgtEl>
                                          <p:spTgt spid="7"/>
                                        </p:tgtEl>
                                        <p:attrNameLst>
                                          <p:attrName>ppt_w</p:attrName>
                                        </p:attrNameLst>
                                      </p:cBhvr>
                                      <p:tavLst>
                                        <p:tav tm="0">
                                          <p:val>
                                            <p:strVal val="#ppt_w"/>
                                          </p:val>
                                        </p:tav>
                                        <p:tav tm="100000">
                                          <p:val>
                                            <p:strVal val="#ppt_w"/>
                                          </p:val>
                                        </p:tav>
                                      </p:tavLst>
                                    </p:anim>
                                    <p:anim calcmode="lin" valueType="num">
                                      <p:cBhvr>
                                        <p:cTn id="131" dur="3000" fill="hold"/>
                                        <p:tgtEl>
                                          <p:spTgt spid="7"/>
                                        </p:tgtEl>
                                        <p:attrNameLst>
                                          <p:attrName>ppt_h</p:attrName>
                                        </p:attrNameLst>
                                      </p:cBhvr>
                                      <p:tavLst>
                                        <p:tav tm="0" fmla="#ppt_h*sin(2.5*pi*$)">
                                          <p:val>
                                            <p:fltVal val="0"/>
                                          </p:val>
                                        </p:tav>
                                        <p:tav tm="100000">
                                          <p:val>
                                            <p:fltVal val="1"/>
                                          </p:val>
                                        </p:tav>
                                      </p:tavLst>
                                    </p:anim>
                                  </p:childTnLst>
                                </p:cTn>
                              </p:par>
                              <p:par>
                                <p:cTn id="132" presetID="19" presetClass="entr" presetSubtype="5" fill="hold" grpId="1" nodeType="withEffect">
                                  <p:stCondLst>
                                    <p:cond delay="0"/>
                                  </p:stCondLst>
                                  <p:childTnLst>
                                    <p:set>
                                      <p:cBhvr>
                                        <p:cTn id="133" dur="1" fill="hold">
                                          <p:stCondLst>
                                            <p:cond delay="0"/>
                                          </p:stCondLst>
                                        </p:cTn>
                                        <p:tgtEl>
                                          <p:spTgt spid="8"/>
                                        </p:tgtEl>
                                        <p:attrNameLst>
                                          <p:attrName>style.visibility</p:attrName>
                                        </p:attrNameLst>
                                      </p:cBhvr>
                                      <p:to>
                                        <p:strVal val="visible"/>
                                      </p:to>
                                    </p:set>
                                    <p:anim calcmode="lin" valueType="num">
                                      <p:cBhvr>
                                        <p:cTn id="134" dur="3000" fill="hold"/>
                                        <p:tgtEl>
                                          <p:spTgt spid="8"/>
                                        </p:tgtEl>
                                        <p:attrNameLst>
                                          <p:attrName>ppt_w</p:attrName>
                                        </p:attrNameLst>
                                      </p:cBhvr>
                                      <p:tavLst>
                                        <p:tav tm="0">
                                          <p:val>
                                            <p:strVal val="#ppt_w"/>
                                          </p:val>
                                        </p:tav>
                                        <p:tav tm="100000">
                                          <p:val>
                                            <p:strVal val="#ppt_w"/>
                                          </p:val>
                                        </p:tav>
                                      </p:tavLst>
                                    </p:anim>
                                    <p:anim calcmode="lin" valueType="num">
                                      <p:cBhvr>
                                        <p:cTn id="135" dur="3000" fill="hold"/>
                                        <p:tgtEl>
                                          <p:spTgt spid="8"/>
                                        </p:tgtEl>
                                        <p:attrNameLst>
                                          <p:attrName>ppt_h</p:attrName>
                                        </p:attrNameLst>
                                      </p:cBhvr>
                                      <p:tavLst>
                                        <p:tav tm="0" fmla="#ppt_h*sin(2.5*pi*$)">
                                          <p:val>
                                            <p:fltVal val="0"/>
                                          </p:val>
                                        </p:tav>
                                        <p:tav tm="100000">
                                          <p:val>
                                            <p:fltVal val="1"/>
                                          </p:val>
                                        </p:tav>
                                      </p:tavLst>
                                    </p:anim>
                                  </p:childTnLst>
                                </p:cTn>
                              </p:par>
                              <p:par>
                                <p:cTn id="136" presetID="19" presetClass="entr" presetSubtype="5" fill="hold" grpId="1" nodeType="withEffect">
                                  <p:stCondLst>
                                    <p:cond delay="0"/>
                                  </p:stCondLst>
                                  <p:childTnLst>
                                    <p:set>
                                      <p:cBhvr>
                                        <p:cTn id="137" dur="1" fill="hold">
                                          <p:stCondLst>
                                            <p:cond delay="0"/>
                                          </p:stCondLst>
                                        </p:cTn>
                                        <p:tgtEl>
                                          <p:spTgt spid="9"/>
                                        </p:tgtEl>
                                        <p:attrNameLst>
                                          <p:attrName>style.visibility</p:attrName>
                                        </p:attrNameLst>
                                      </p:cBhvr>
                                      <p:to>
                                        <p:strVal val="visible"/>
                                      </p:to>
                                    </p:set>
                                    <p:anim calcmode="lin" valueType="num">
                                      <p:cBhvr>
                                        <p:cTn id="138" dur="3000" fill="hold"/>
                                        <p:tgtEl>
                                          <p:spTgt spid="9"/>
                                        </p:tgtEl>
                                        <p:attrNameLst>
                                          <p:attrName>ppt_w</p:attrName>
                                        </p:attrNameLst>
                                      </p:cBhvr>
                                      <p:tavLst>
                                        <p:tav tm="0">
                                          <p:val>
                                            <p:strVal val="#ppt_w"/>
                                          </p:val>
                                        </p:tav>
                                        <p:tav tm="100000">
                                          <p:val>
                                            <p:strVal val="#ppt_w"/>
                                          </p:val>
                                        </p:tav>
                                      </p:tavLst>
                                    </p:anim>
                                    <p:anim calcmode="lin" valueType="num">
                                      <p:cBhvr>
                                        <p:cTn id="139" dur="3000" fill="hold"/>
                                        <p:tgtEl>
                                          <p:spTgt spid="9"/>
                                        </p:tgtEl>
                                        <p:attrNameLst>
                                          <p:attrName>ppt_h</p:attrName>
                                        </p:attrNameLst>
                                      </p:cBhvr>
                                      <p:tavLst>
                                        <p:tav tm="0" fmla="#ppt_h*sin(2.5*pi*$)">
                                          <p:val>
                                            <p:fltVal val="0"/>
                                          </p:val>
                                        </p:tav>
                                        <p:tav tm="100000">
                                          <p:val>
                                            <p:fltVal val="1"/>
                                          </p:val>
                                        </p:tav>
                                      </p:tavLst>
                                    </p:anim>
                                  </p:childTnLst>
                                </p:cTn>
                              </p:par>
                              <p:par>
                                <p:cTn id="140" presetID="19" presetClass="entr" presetSubtype="5" fill="hold" grpId="1" nodeType="withEffect">
                                  <p:stCondLst>
                                    <p:cond delay="0"/>
                                  </p:stCondLst>
                                  <p:childTnLst>
                                    <p:set>
                                      <p:cBhvr>
                                        <p:cTn id="141" dur="1" fill="hold">
                                          <p:stCondLst>
                                            <p:cond delay="0"/>
                                          </p:stCondLst>
                                        </p:cTn>
                                        <p:tgtEl>
                                          <p:spTgt spid="10"/>
                                        </p:tgtEl>
                                        <p:attrNameLst>
                                          <p:attrName>style.visibility</p:attrName>
                                        </p:attrNameLst>
                                      </p:cBhvr>
                                      <p:to>
                                        <p:strVal val="visible"/>
                                      </p:to>
                                    </p:set>
                                    <p:anim calcmode="lin" valueType="num">
                                      <p:cBhvr>
                                        <p:cTn id="142" dur="3000" fill="hold"/>
                                        <p:tgtEl>
                                          <p:spTgt spid="10"/>
                                        </p:tgtEl>
                                        <p:attrNameLst>
                                          <p:attrName>ppt_w</p:attrName>
                                        </p:attrNameLst>
                                      </p:cBhvr>
                                      <p:tavLst>
                                        <p:tav tm="0">
                                          <p:val>
                                            <p:strVal val="#ppt_w"/>
                                          </p:val>
                                        </p:tav>
                                        <p:tav tm="100000">
                                          <p:val>
                                            <p:strVal val="#ppt_w"/>
                                          </p:val>
                                        </p:tav>
                                      </p:tavLst>
                                    </p:anim>
                                    <p:anim calcmode="lin" valueType="num">
                                      <p:cBhvr>
                                        <p:cTn id="143" dur="3000" fill="hold"/>
                                        <p:tgtEl>
                                          <p:spTgt spid="10"/>
                                        </p:tgtEl>
                                        <p:attrNameLst>
                                          <p:attrName>ppt_h</p:attrName>
                                        </p:attrNameLst>
                                      </p:cBhvr>
                                      <p:tavLst>
                                        <p:tav tm="0" fmla="#ppt_h*sin(2.5*pi*$)">
                                          <p:val>
                                            <p:fltVal val="0"/>
                                          </p:val>
                                        </p:tav>
                                        <p:tav tm="100000">
                                          <p:val>
                                            <p:fltVal val="1"/>
                                          </p:val>
                                        </p:tav>
                                      </p:tavLst>
                                    </p:anim>
                                  </p:childTnLst>
                                </p:cTn>
                              </p:par>
                              <p:par>
                                <p:cTn id="144" presetID="19" presetClass="entr" presetSubtype="5" fill="hold" grpId="1" nodeType="withEffect">
                                  <p:stCondLst>
                                    <p:cond delay="0"/>
                                  </p:stCondLst>
                                  <p:childTnLst>
                                    <p:set>
                                      <p:cBhvr>
                                        <p:cTn id="145" dur="1" fill="hold">
                                          <p:stCondLst>
                                            <p:cond delay="0"/>
                                          </p:stCondLst>
                                        </p:cTn>
                                        <p:tgtEl>
                                          <p:spTgt spid="11"/>
                                        </p:tgtEl>
                                        <p:attrNameLst>
                                          <p:attrName>style.visibility</p:attrName>
                                        </p:attrNameLst>
                                      </p:cBhvr>
                                      <p:to>
                                        <p:strVal val="visible"/>
                                      </p:to>
                                    </p:set>
                                    <p:anim calcmode="lin" valueType="num">
                                      <p:cBhvr>
                                        <p:cTn id="146" dur="3000" fill="hold"/>
                                        <p:tgtEl>
                                          <p:spTgt spid="11"/>
                                        </p:tgtEl>
                                        <p:attrNameLst>
                                          <p:attrName>ppt_w</p:attrName>
                                        </p:attrNameLst>
                                      </p:cBhvr>
                                      <p:tavLst>
                                        <p:tav tm="0">
                                          <p:val>
                                            <p:strVal val="#ppt_w"/>
                                          </p:val>
                                        </p:tav>
                                        <p:tav tm="100000">
                                          <p:val>
                                            <p:strVal val="#ppt_w"/>
                                          </p:val>
                                        </p:tav>
                                      </p:tavLst>
                                    </p:anim>
                                    <p:anim calcmode="lin" valueType="num">
                                      <p:cBhvr>
                                        <p:cTn id="147" dur="3000" fill="hold"/>
                                        <p:tgtEl>
                                          <p:spTgt spid="11"/>
                                        </p:tgtEl>
                                        <p:attrNameLst>
                                          <p:attrName>ppt_h</p:attrName>
                                        </p:attrNameLst>
                                      </p:cBhvr>
                                      <p:tavLst>
                                        <p:tav tm="0" fmla="#ppt_h*sin(2.5*pi*$)">
                                          <p:val>
                                            <p:fltVal val="0"/>
                                          </p:val>
                                        </p:tav>
                                        <p:tav tm="100000">
                                          <p:val>
                                            <p:fltVal val="1"/>
                                          </p:val>
                                        </p:tav>
                                      </p:tavLst>
                                    </p:anim>
                                  </p:childTnLst>
                                </p:cTn>
                              </p:par>
                              <p:par>
                                <p:cTn id="148" presetID="19" presetClass="entr" presetSubtype="5" fill="hold" grpId="1" nodeType="withEffect">
                                  <p:stCondLst>
                                    <p:cond delay="0"/>
                                  </p:stCondLst>
                                  <p:childTnLst>
                                    <p:set>
                                      <p:cBhvr>
                                        <p:cTn id="149" dur="1" fill="hold">
                                          <p:stCondLst>
                                            <p:cond delay="0"/>
                                          </p:stCondLst>
                                        </p:cTn>
                                        <p:tgtEl>
                                          <p:spTgt spid="12"/>
                                        </p:tgtEl>
                                        <p:attrNameLst>
                                          <p:attrName>style.visibility</p:attrName>
                                        </p:attrNameLst>
                                      </p:cBhvr>
                                      <p:to>
                                        <p:strVal val="visible"/>
                                      </p:to>
                                    </p:set>
                                    <p:anim calcmode="lin" valueType="num">
                                      <p:cBhvr>
                                        <p:cTn id="150" dur="3000" fill="hold"/>
                                        <p:tgtEl>
                                          <p:spTgt spid="12"/>
                                        </p:tgtEl>
                                        <p:attrNameLst>
                                          <p:attrName>ppt_w</p:attrName>
                                        </p:attrNameLst>
                                      </p:cBhvr>
                                      <p:tavLst>
                                        <p:tav tm="0">
                                          <p:val>
                                            <p:strVal val="#ppt_w"/>
                                          </p:val>
                                        </p:tav>
                                        <p:tav tm="100000">
                                          <p:val>
                                            <p:strVal val="#ppt_w"/>
                                          </p:val>
                                        </p:tav>
                                      </p:tavLst>
                                    </p:anim>
                                    <p:anim calcmode="lin" valueType="num">
                                      <p:cBhvr>
                                        <p:cTn id="151" dur="3000" fill="hold"/>
                                        <p:tgtEl>
                                          <p:spTgt spid="12"/>
                                        </p:tgtEl>
                                        <p:attrNameLst>
                                          <p:attrName>ppt_h</p:attrName>
                                        </p:attrNameLst>
                                      </p:cBhvr>
                                      <p:tavLst>
                                        <p:tav tm="0" fmla="#ppt_h*sin(2.5*pi*$)">
                                          <p:val>
                                            <p:fltVal val="0"/>
                                          </p:val>
                                        </p:tav>
                                        <p:tav tm="100000">
                                          <p:val>
                                            <p:fltVal val="1"/>
                                          </p:val>
                                        </p:tav>
                                      </p:tavLst>
                                    </p:anim>
                                  </p:childTnLst>
                                </p:cTn>
                              </p:par>
                              <p:par>
                                <p:cTn id="152" presetID="19" presetClass="entr" presetSubtype="5" fill="hold" grpId="1" nodeType="withEffect">
                                  <p:stCondLst>
                                    <p:cond delay="0"/>
                                  </p:stCondLst>
                                  <p:childTnLst>
                                    <p:set>
                                      <p:cBhvr>
                                        <p:cTn id="153" dur="1" fill="hold">
                                          <p:stCondLst>
                                            <p:cond delay="0"/>
                                          </p:stCondLst>
                                        </p:cTn>
                                        <p:tgtEl>
                                          <p:spTgt spid="13"/>
                                        </p:tgtEl>
                                        <p:attrNameLst>
                                          <p:attrName>style.visibility</p:attrName>
                                        </p:attrNameLst>
                                      </p:cBhvr>
                                      <p:to>
                                        <p:strVal val="visible"/>
                                      </p:to>
                                    </p:set>
                                    <p:anim calcmode="lin" valueType="num">
                                      <p:cBhvr>
                                        <p:cTn id="154" dur="3000" fill="hold"/>
                                        <p:tgtEl>
                                          <p:spTgt spid="13"/>
                                        </p:tgtEl>
                                        <p:attrNameLst>
                                          <p:attrName>ppt_w</p:attrName>
                                        </p:attrNameLst>
                                      </p:cBhvr>
                                      <p:tavLst>
                                        <p:tav tm="0">
                                          <p:val>
                                            <p:strVal val="#ppt_w"/>
                                          </p:val>
                                        </p:tav>
                                        <p:tav tm="100000">
                                          <p:val>
                                            <p:strVal val="#ppt_w"/>
                                          </p:val>
                                        </p:tav>
                                      </p:tavLst>
                                    </p:anim>
                                    <p:anim calcmode="lin" valueType="num">
                                      <p:cBhvr>
                                        <p:cTn id="155" dur="3000" fill="hold"/>
                                        <p:tgtEl>
                                          <p:spTgt spid="13"/>
                                        </p:tgtEl>
                                        <p:attrNameLst>
                                          <p:attrName>ppt_h</p:attrName>
                                        </p:attrNameLst>
                                      </p:cBhvr>
                                      <p:tavLst>
                                        <p:tav tm="0" fmla="#ppt_h*sin(2.5*pi*$)">
                                          <p:val>
                                            <p:fltVal val="0"/>
                                          </p:val>
                                        </p:tav>
                                        <p:tav tm="100000">
                                          <p:val>
                                            <p:fltVal val="1"/>
                                          </p:val>
                                        </p:tav>
                                      </p:tavLst>
                                    </p:anim>
                                  </p:childTnLst>
                                </p:cTn>
                              </p:par>
                              <p:par>
                                <p:cTn id="156" presetID="19" presetClass="entr" presetSubtype="5" fill="hold" grpId="1" nodeType="withEffect">
                                  <p:stCondLst>
                                    <p:cond delay="0"/>
                                  </p:stCondLst>
                                  <p:childTnLst>
                                    <p:set>
                                      <p:cBhvr>
                                        <p:cTn id="157" dur="1" fill="hold">
                                          <p:stCondLst>
                                            <p:cond delay="0"/>
                                          </p:stCondLst>
                                        </p:cTn>
                                        <p:tgtEl>
                                          <p:spTgt spid="14"/>
                                        </p:tgtEl>
                                        <p:attrNameLst>
                                          <p:attrName>style.visibility</p:attrName>
                                        </p:attrNameLst>
                                      </p:cBhvr>
                                      <p:to>
                                        <p:strVal val="visible"/>
                                      </p:to>
                                    </p:set>
                                    <p:anim calcmode="lin" valueType="num">
                                      <p:cBhvr>
                                        <p:cTn id="158" dur="3000" fill="hold"/>
                                        <p:tgtEl>
                                          <p:spTgt spid="14"/>
                                        </p:tgtEl>
                                        <p:attrNameLst>
                                          <p:attrName>ppt_w</p:attrName>
                                        </p:attrNameLst>
                                      </p:cBhvr>
                                      <p:tavLst>
                                        <p:tav tm="0">
                                          <p:val>
                                            <p:strVal val="#ppt_w"/>
                                          </p:val>
                                        </p:tav>
                                        <p:tav tm="100000">
                                          <p:val>
                                            <p:strVal val="#ppt_w"/>
                                          </p:val>
                                        </p:tav>
                                      </p:tavLst>
                                    </p:anim>
                                    <p:anim calcmode="lin" valueType="num">
                                      <p:cBhvr>
                                        <p:cTn id="159" dur="3000" fill="hold"/>
                                        <p:tgtEl>
                                          <p:spTgt spid="14"/>
                                        </p:tgtEl>
                                        <p:attrNameLst>
                                          <p:attrName>ppt_h</p:attrName>
                                        </p:attrNameLst>
                                      </p:cBhvr>
                                      <p:tavLst>
                                        <p:tav tm="0" fmla="#ppt_h*sin(2.5*pi*$)">
                                          <p:val>
                                            <p:fltVal val="0"/>
                                          </p:val>
                                        </p:tav>
                                        <p:tav tm="100000">
                                          <p:val>
                                            <p:fltVal val="1"/>
                                          </p:val>
                                        </p:tav>
                                      </p:tavLst>
                                    </p:anim>
                                  </p:childTnLst>
                                </p:cTn>
                              </p:par>
                              <p:par>
                                <p:cTn id="160" presetID="19" presetClass="entr" presetSubtype="5" fill="hold" grpId="1" nodeType="withEffect">
                                  <p:stCondLst>
                                    <p:cond delay="0"/>
                                  </p:stCondLst>
                                  <p:childTnLst>
                                    <p:set>
                                      <p:cBhvr>
                                        <p:cTn id="161" dur="1" fill="hold">
                                          <p:stCondLst>
                                            <p:cond delay="0"/>
                                          </p:stCondLst>
                                        </p:cTn>
                                        <p:tgtEl>
                                          <p:spTgt spid="15"/>
                                        </p:tgtEl>
                                        <p:attrNameLst>
                                          <p:attrName>style.visibility</p:attrName>
                                        </p:attrNameLst>
                                      </p:cBhvr>
                                      <p:to>
                                        <p:strVal val="visible"/>
                                      </p:to>
                                    </p:set>
                                    <p:anim calcmode="lin" valueType="num">
                                      <p:cBhvr>
                                        <p:cTn id="162" dur="3000" fill="hold"/>
                                        <p:tgtEl>
                                          <p:spTgt spid="15"/>
                                        </p:tgtEl>
                                        <p:attrNameLst>
                                          <p:attrName>ppt_w</p:attrName>
                                        </p:attrNameLst>
                                      </p:cBhvr>
                                      <p:tavLst>
                                        <p:tav tm="0">
                                          <p:val>
                                            <p:strVal val="#ppt_w"/>
                                          </p:val>
                                        </p:tav>
                                        <p:tav tm="100000">
                                          <p:val>
                                            <p:strVal val="#ppt_w"/>
                                          </p:val>
                                        </p:tav>
                                      </p:tavLst>
                                    </p:anim>
                                    <p:anim calcmode="lin" valueType="num">
                                      <p:cBhvr>
                                        <p:cTn id="163" dur="3000" fill="hold"/>
                                        <p:tgtEl>
                                          <p:spTgt spid="15"/>
                                        </p:tgtEl>
                                        <p:attrNameLst>
                                          <p:attrName>ppt_h</p:attrName>
                                        </p:attrNameLst>
                                      </p:cBhvr>
                                      <p:tavLst>
                                        <p:tav tm="0" fmla="#ppt_h*sin(2.5*pi*$)">
                                          <p:val>
                                            <p:fltVal val="0"/>
                                          </p:val>
                                        </p:tav>
                                        <p:tav tm="100000">
                                          <p:val>
                                            <p:fltVal val="1"/>
                                          </p:val>
                                        </p:tav>
                                      </p:tavLst>
                                    </p:anim>
                                  </p:childTnLst>
                                </p:cTn>
                              </p:par>
                              <p:par>
                                <p:cTn id="164" presetID="19" presetClass="entr" presetSubtype="5" fill="hold" grpId="1" nodeType="withEffect">
                                  <p:stCondLst>
                                    <p:cond delay="0"/>
                                  </p:stCondLst>
                                  <p:childTnLst>
                                    <p:set>
                                      <p:cBhvr>
                                        <p:cTn id="165" dur="1" fill="hold">
                                          <p:stCondLst>
                                            <p:cond delay="0"/>
                                          </p:stCondLst>
                                        </p:cTn>
                                        <p:tgtEl>
                                          <p:spTgt spid="16"/>
                                        </p:tgtEl>
                                        <p:attrNameLst>
                                          <p:attrName>style.visibility</p:attrName>
                                        </p:attrNameLst>
                                      </p:cBhvr>
                                      <p:to>
                                        <p:strVal val="visible"/>
                                      </p:to>
                                    </p:set>
                                    <p:anim calcmode="lin" valueType="num">
                                      <p:cBhvr>
                                        <p:cTn id="166" dur="3000" fill="hold"/>
                                        <p:tgtEl>
                                          <p:spTgt spid="16"/>
                                        </p:tgtEl>
                                        <p:attrNameLst>
                                          <p:attrName>ppt_w</p:attrName>
                                        </p:attrNameLst>
                                      </p:cBhvr>
                                      <p:tavLst>
                                        <p:tav tm="0">
                                          <p:val>
                                            <p:strVal val="#ppt_w"/>
                                          </p:val>
                                        </p:tav>
                                        <p:tav tm="100000">
                                          <p:val>
                                            <p:strVal val="#ppt_w"/>
                                          </p:val>
                                        </p:tav>
                                      </p:tavLst>
                                    </p:anim>
                                    <p:anim calcmode="lin" valueType="num">
                                      <p:cBhvr>
                                        <p:cTn id="167" dur="3000" fill="hold"/>
                                        <p:tgtEl>
                                          <p:spTgt spid="16"/>
                                        </p:tgtEl>
                                        <p:attrNameLst>
                                          <p:attrName>ppt_h</p:attrName>
                                        </p:attrNameLst>
                                      </p:cBhvr>
                                      <p:tavLst>
                                        <p:tav tm="0" fmla="#ppt_h*sin(2.5*pi*$)">
                                          <p:val>
                                            <p:fltVal val="0"/>
                                          </p:val>
                                        </p:tav>
                                        <p:tav tm="100000">
                                          <p:val>
                                            <p:fltVal val="1"/>
                                          </p:val>
                                        </p:tav>
                                      </p:tavLst>
                                    </p:anim>
                                  </p:childTnLst>
                                </p:cTn>
                              </p:par>
                              <p:par>
                                <p:cTn id="168" presetID="19" presetClass="entr" presetSubtype="5" fill="hold" grpId="1" nodeType="withEffect">
                                  <p:stCondLst>
                                    <p:cond delay="0"/>
                                  </p:stCondLst>
                                  <p:childTnLst>
                                    <p:set>
                                      <p:cBhvr>
                                        <p:cTn id="169" dur="1" fill="hold">
                                          <p:stCondLst>
                                            <p:cond delay="0"/>
                                          </p:stCondLst>
                                        </p:cTn>
                                        <p:tgtEl>
                                          <p:spTgt spid="17"/>
                                        </p:tgtEl>
                                        <p:attrNameLst>
                                          <p:attrName>style.visibility</p:attrName>
                                        </p:attrNameLst>
                                      </p:cBhvr>
                                      <p:to>
                                        <p:strVal val="visible"/>
                                      </p:to>
                                    </p:set>
                                    <p:anim calcmode="lin" valueType="num">
                                      <p:cBhvr>
                                        <p:cTn id="170" dur="3000" fill="hold"/>
                                        <p:tgtEl>
                                          <p:spTgt spid="17"/>
                                        </p:tgtEl>
                                        <p:attrNameLst>
                                          <p:attrName>ppt_w</p:attrName>
                                        </p:attrNameLst>
                                      </p:cBhvr>
                                      <p:tavLst>
                                        <p:tav tm="0">
                                          <p:val>
                                            <p:strVal val="#ppt_w"/>
                                          </p:val>
                                        </p:tav>
                                        <p:tav tm="100000">
                                          <p:val>
                                            <p:strVal val="#ppt_w"/>
                                          </p:val>
                                        </p:tav>
                                      </p:tavLst>
                                    </p:anim>
                                    <p:anim calcmode="lin" valueType="num">
                                      <p:cBhvr>
                                        <p:cTn id="171" dur="3000" fill="hold"/>
                                        <p:tgtEl>
                                          <p:spTgt spid="17"/>
                                        </p:tgtEl>
                                        <p:attrNameLst>
                                          <p:attrName>ppt_h</p:attrName>
                                        </p:attrNameLst>
                                      </p:cBhvr>
                                      <p:tavLst>
                                        <p:tav tm="0" fmla="#ppt_h*sin(2.5*pi*$)">
                                          <p:val>
                                            <p:fltVal val="0"/>
                                          </p:val>
                                        </p:tav>
                                        <p:tav tm="100000">
                                          <p:val>
                                            <p:fltVal val="1"/>
                                          </p:val>
                                        </p:tav>
                                      </p:tavLst>
                                    </p:anim>
                                  </p:childTnLst>
                                </p:cTn>
                              </p:par>
                              <p:par>
                                <p:cTn id="172" presetID="19" presetClass="entr" presetSubtype="5" fill="hold" grpId="1" nodeType="withEffect">
                                  <p:stCondLst>
                                    <p:cond delay="0"/>
                                  </p:stCondLst>
                                  <p:childTnLst>
                                    <p:set>
                                      <p:cBhvr>
                                        <p:cTn id="173" dur="1" fill="hold">
                                          <p:stCondLst>
                                            <p:cond delay="0"/>
                                          </p:stCondLst>
                                        </p:cTn>
                                        <p:tgtEl>
                                          <p:spTgt spid="18"/>
                                        </p:tgtEl>
                                        <p:attrNameLst>
                                          <p:attrName>style.visibility</p:attrName>
                                        </p:attrNameLst>
                                      </p:cBhvr>
                                      <p:to>
                                        <p:strVal val="visible"/>
                                      </p:to>
                                    </p:set>
                                    <p:anim calcmode="lin" valueType="num">
                                      <p:cBhvr>
                                        <p:cTn id="174" dur="3000" fill="hold"/>
                                        <p:tgtEl>
                                          <p:spTgt spid="18"/>
                                        </p:tgtEl>
                                        <p:attrNameLst>
                                          <p:attrName>ppt_w</p:attrName>
                                        </p:attrNameLst>
                                      </p:cBhvr>
                                      <p:tavLst>
                                        <p:tav tm="0">
                                          <p:val>
                                            <p:strVal val="#ppt_w"/>
                                          </p:val>
                                        </p:tav>
                                        <p:tav tm="100000">
                                          <p:val>
                                            <p:strVal val="#ppt_w"/>
                                          </p:val>
                                        </p:tav>
                                      </p:tavLst>
                                    </p:anim>
                                    <p:anim calcmode="lin" valueType="num">
                                      <p:cBhvr>
                                        <p:cTn id="175" dur="3000" fill="hold"/>
                                        <p:tgtEl>
                                          <p:spTgt spid="18"/>
                                        </p:tgtEl>
                                        <p:attrNameLst>
                                          <p:attrName>ppt_h</p:attrName>
                                        </p:attrNameLst>
                                      </p:cBhvr>
                                      <p:tavLst>
                                        <p:tav tm="0" fmla="#ppt_h*sin(2.5*pi*$)">
                                          <p:val>
                                            <p:fltVal val="0"/>
                                          </p:val>
                                        </p:tav>
                                        <p:tav tm="100000">
                                          <p:val>
                                            <p:fltVal val="1"/>
                                          </p:val>
                                        </p:tav>
                                      </p:tavLst>
                                    </p:anim>
                                  </p:childTnLst>
                                </p:cTn>
                              </p:par>
                              <p:par>
                                <p:cTn id="176" presetID="19" presetClass="entr" presetSubtype="5" fill="hold" grpId="1" nodeType="withEffect">
                                  <p:stCondLst>
                                    <p:cond delay="0"/>
                                  </p:stCondLst>
                                  <p:childTnLst>
                                    <p:set>
                                      <p:cBhvr>
                                        <p:cTn id="177" dur="1" fill="hold">
                                          <p:stCondLst>
                                            <p:cond delay="0"/>
                                          </p:stCondLst>
                                        </p:cTn>
                                        <p:tgtEl>
                                          <p:spTgt spid="19"/>
                                        </p:tgtEl>
                                        <p:attrNameLst>
                                          <p:attrName>style.visibility</p:attrName>
                                        </p:attrNameLst>
                                      </p:cBhvr>
                                      <p:to>
                                        <p:strVal val="visible"/>
                                      </p:to>
                                    </p:set>
                                    <p:anim calcmode="lin" valueType="num">
                                      <p:cBhvr>
                                        <p:cTn id="178" dur="3000" fill="hold"/>
                                        <p:tgtEl>
                                          <p:spTgt spid="19"/>
                                        </p:tgtEl>
                                        <p:attrNameLst>
                                          <p:attrName>ppt_w</p:attrName>
                                        </p:attrNameLst>
                                      </p:cBhvr>
                                      <p:tavLst>
                                        <p:tav tm="0">
                                          <p:val>
                                            <p:strVal val="#ppt_w"/>
                                          </p:val>
                                        </p:tav>
                                        <p:tav tm="100000">
                                          <p:val>
                                            <p:strVal val="#ppt_w"/>
                                          </p:val>
                                        </p:tav>
                                      </p:tavLst>
                                    </p:anim>
                                    <p:anim calcmode="lin" valueType="num">
                                      <p:cBhvr>
                                        <p:cTn id="179" dur="3000" fill="hold"/>
                                        <p:tgtEl>
                                          <p:spTgt spid="19"/>
                                        </p:tgtEl>
                                        <p:attrNameLst>
                                          <p:attrName>ppt_h</p:attrName>
                                        </p:attrNameLst>
                                      </p:cBhvr>
                                      <p:tavLst>
                                        <p:tav tm="0" fmla="#ppt_h*sin(2.5*pi*$)">
                                          <p:val>
                                            <p:fltVal val="0"/>
                                          </p:val>
                                        </p:tav>
                                        <p:tav tm="100000">
                                          <p:val>
                                            <p:fltVal val="1"/>
                                          </p:val>
                                        </p:tav>
                                      </p:tavLst>
                                    </p:anim>
                                  </p:childTnLst>
                                </p:cTn>
                              </p:par>
                              <p:par>
                                <p:cTn id="180" presetID="19" presetClass="entr" presetSubtype="5" fill="hold" grpId="1" nodeType="withEffect">
                                  <p:stCondLst>
                                    <p:cond delay="0"/>
                                  </p:stCondLst>
                                  <p:childTnLst>
                                    <p:set>
                                      <p:cBhvr>
                                        <p:cTn id="181" dur="1" fill="hold">
                                          <p:stCondLst>
                                            <p:cond delay="0"/>
                                          </p:stCondLst>
                                        </p:cTn>
                                        <p:tgtEl>
                                          <p:spTgt spid="20"/>
                                        </p:tgtEl>
                                        <p:attrNameLst>
                                          <p:attrName>style.visibility</p:attrName>
                                        </p:attrNameLst>
                                      </p:cBhvr>
                                      <p:to>
                                        <p:strVal val="visible"/>
                                      </p:to>
                                    </p:set>
                                    <p:anim calcmode="lin" valueType="num">
                                      <p:cBhvr>
                                        <p:cTn id="182" dur="3000" fill="hold"/>
                                        <p:tgtEl>
                                          <p:spTgt spid="20"/>
                                        </p:tgtEl>
                                        <p:attrNameLst>
                                          <p:attrName>ppt_w</p:attrName>
                                        </p:attrNameLst>
                                      </p:cBhvr>
                                      <p:tavLst>
                                        <p:tav tm="0">
                                          <p:val>
                                            <p:strVal val="#ppt_w"/>
                                          </p:val>
                                        </p:tav>
                                        <p:tav tm="100000">
                                          <p:val>
                                            <p:strVal val="#ppt_w"/>
                                          </p:val>
                                        </p:tav>
                                      </p:tavLst>
                                    </p:anim>
                                    <p:anim calcmode="lin" valueType="num">
                                      <p:cBhvr>
                                        <p:cTn id="183" dur="3000" fill="hold"/>
                                        <p:tgtEl>
                                          <p:spTgt spid="20"/>
                                        </p:tgtEl>
                                        <p:attrNameLst>
                                          <p:attrName>ppt_h</p:attrName>
                                        </p:attrNameLst>
                                      </p:cBhvr>
                                      <p:tavLst>
                                        <p:tav tm="0" fmla="#ppt_h*sin(2.5*pi*$)">
                                          <p:val>
                                            <p:fltVal val="0"/>
                                          </p:val>
                                        </p:tav>
                                        <p:tav tm="100000">
                                          <p:val>
                                            <p:fltVal val="1"/>
                                          </p:val>
                                        </p:tav>
                                      </p:tavLst>
                                    </p:anim>
                                  </p:childTnLst>
                                </p:cTn>
                              </p:par>
                              <p:par>
                                <p:cTn id="184" presetID="19" presetClass="entr" presetSubtype="5" fill="hold" grpId="1" nodeType="withEffect">
                                  <p:stCondLst>
                                    <p:cond delay="0"/>
                                  </p:stCondLst>
                                  <p:childTnLst>
                                    <p:set>
                                      <p:cBhvr>
                                        <p:cTn id="185" dur="1" fill="hold">
                                          <p:stCondLst>
                                            <p:cond delay="0"/>
                                          </p:stCondLst>
                                        </p:cTn>
                                        <p:tgtEl>
                                          <p:spTgt spid="21"/>
                                        </p:tgtEl>
                                        <p:attrNameLst>
                                          <p:attrName>style.visibility</p:attrName>
                                        </p:attrNameLst>
                                      </p:cBhvr>
                                      <p:to>
                                        <p:strVal val="visible"/>
                                      </p:to>
                                    </p:set>
                                    <p:anim calcmode="lin" valueType="num">
                                      <p:cBhvr>
                                        <p:cTn id="186" dur="3000" fill="hold"/>
                                        <p:tgtEl>
                                          <p:spTgt spid="21"/>
                                        </p:tgtEl>
                                        <p:attrNameLst>
                                          <p:attrName>ppt_w</p:attrName>
                                        </p:attrNameLst>
                                      </p:cBhvr>
                                      <p:tavLst>
                                        <p:tav tm="0">
                                          <p:val>
                                            <p:strVal val="#ppt_w"/>
                                          </p:val>
                                        </p:tav>
                                        <p:tav tm="100000">
                                          <p:val>
                                            <p:strVal val="#ppt_w"/>
                                          </p:val>
                                        </p:tav>
                                      </p:tavLst>
                                    </p:anim>
                                    <p:anim calcmode="lin" valueType="num">
                                      <p:cBhvr>
                                        <p:cTn id="187" dur="3000" fill="hold"/>
                                        <p:tgtEl>
                                          <p:spTgt spid="21"/>
                                        </p:tgtEl>
                                        <p:attrNameLst>
                                          <p:attrName>ppt_h</p:attrName>
                                        </p:attrNameLst>
                                      </p:cBhvr>
                                      <p:tavLst>
                                        <p:tav tm="0" fmla="#ppt_h*sin(2.5*pi*$)">
                                          <p:val>
                                            <p:fltVal val="0"/>
                                          </p:val>
                                        </p:tav>
                                        <p:tav tm="100000">
                                          <p:val>
                                            <p:fltVal val="1"/>
                                          </p:val>
                                        </p:tav>
                                      </p:tavLst>
                                    </p:anim>
                                  </p:childTnLst>
                                </p:cTn>
                              </p:par>
                              <p:par>
                                <p:cTn id="188" presetID="19" presetClass="entr" presetSubtype="5" fill="hold" grpId="1" nodeType="withEffect">
                                  <p:stCondLst>
                                    <p:cond delay="0"/>
                                  </p:stCondLst>
                                  <p:childTnLst>
                                    <p:set>
                                      <p:cBhvr>
                                        <p:cTn id="189" dur="1" fill="hold">
                                          <p:stCondLst>
                                            <p:cond delay="0"/>
                                          </p:stCondLst>
                                        </p:cTn>
                                        <p:tgtEl>
                                          <p:spTgt spid="22"/>
                                        </p:tgtEl>
                                        <p:attrNameLst>
                                          <p:attrName>style.visibility</p:attrName>
                                        </p:attrNameLst>
                                      </p:cBhvr>
                                      <p:to>
                                        <p:strVal val="visible"/>
                                      </p:to>
                                    </p:set>
                                    <p:anim calcmode="lin" valueType="num">
                                      <p:cBhvr>
                                        <p:cTn id="190" dur="3000" fill="hold"/>
                                        <p:tgtEl>
                                          <p:spTgt spid="22"/>
                                        </p:tgtEl>
                                        <p:attrNameLst>
                                          <p:attrName>ppt_w</p:attrName>
                                        </p:attrNameLst>
                                      </p:cBhvr>
                                      <p:tavLst>
                                        <p:tav tm="0">
                                          <p:val>
                                            <p:strVal val="#ppt_w"/>
                                          </p:val>
                                        </p:tav>
                                        <p:tav tm="100000">
                                          <p:val>
                                            <p:strVal val="#ppt_w"/>
                                          </p:val>
                                        </p:tav>
                                      </p:tavLst>
                                    </p:anim>
                                    <p:anim calcmode="lin" valueType="num">
                                      <p:cBhvr>
                                        <p:cTn id="191" dur="3000" fill="hold"/>
                                        <p:tgtEl>
                                          <p:spTgt spid="22"/>
                                        </p:tgtEl>
                                        <p:attrNameLst>
                                          <p:attrName>ppt_h</p:attrName>
                                        </p:attrNameLst>
                                      </p:cBhvr>
                                      <p:tavLst>
                                        <p:tav tm="0" fmla="#ppt_h*sin(2.5*pi*$)">
                                          <p:val>
                                            <p:fltVal val="0"/>
                                          </p:val>
                                        </p:tav>
                                        <p:tav tm="100000">
                                          <p:val>
                                            <p:fltVal val="1"/>
                                          </p:val>
                                        </p:tav>
                                      </p:tavLst>
                                    </p:anim>
                                  </p:childTnLst>
                                </p:cTn>
                              </p:par>
                              <p:par>
                                <p:cTn id="192" presetID="19" presetClass="entr" presetSubtype="5" fill="hold" grpId="1" nodeType="withEffect">
                                  <p:stCondLst>
                                    <p:cond delay="0"/>
                                  </p:stCondLst>
                                  <p:childTnLst>
                                    <p:set>
                                      <p:cBhvr>
                                        <p:cTn id="193" dur="1" fill="hold">
                                          <p:stCondLst>
                                            <p:cond delay="0"/>
                                          </p:stCondLst>
                                        </p:cTn>
                                        <p:tgtEl>
                                          <p:spTgt spid="23"/>
                                        </p:tgtEl>
                                        <p:attrNameLst>
                                          <p:attrName>style.visibility</p:attrName>
                                        </p:attrNameLst>
                                      </p:cBhvr>
                                      <p:to>
                                        <p:strVal val="visible"/>
                                      </p:to>
                                    </p:set>
                                    <p:anim calcmode="lin" valueType="num">
                                      <p:cBhvr>
                                        <p:cTn id="194" dur="3000" fill="hold"/>
                                        <p:tgtEl>
                                          <p:spTgt spid="23"/>
                                        </p:tgtEl>
                                        <p:attrNameLst>
                                          <p:attrName>ppt_w</p:attrName>
                                        </p:attrNameLst>
                                      </p:cBhvr>
                                      <p:tavLst>
                                        <p:tav tm="0">
                                          <p:val>
                                            <p:strVal val="#ppt_w"/>
                                          </p:val>
                                        </p:tav>
                                        <p:tav tm="100000">
                                          <p:val>
                                            <p:strVal val="#ppt_w"/>
                                          </p:val>
                                        </p:tav>
                                      </p:tavLst>
                                    </p:anim>
                                    <p:anim calcmode="lin" valueType="num">
                                      <p:cBhvr>
                                        <p:cTn id="195" dur="3000" fill="hold"/>
                                        <p:tgtEl>
                                          <p:spTgt spid="23"/>
                                        </p:tgtEl>
                                        <p:attrNameLst>
                                          <p:attrName>ppt_h</p:attrName>
                                        </p:attrNameLst>
                                      </p:cBhvr>
                                      <p:tavLst>
                                        <p:tav tm="0" fmla="#ppt_h*sin(2.5*pi*$)">
                                          <p:val>
                                            <p:fltVal val="0"/>
                                          </p:val>
                                        </p:tav>
                                        <p:tav tm="100000">
                                          <p:val>
                                            <p:fltVal val="1"/>
                                          </p:val>
                                        </p:tav>
                                      </p:tavLst>
                                    </p:anim>
                                  </p:childTnLst>
                                </p:cTn>
                              </p:par>
                              <p:par>
                                <p:cTn id="196" presetID="19" presetClass="entr" presetSubtype="5" fill="hold" grpId="1" nodeType="withEffect">
                                  <p:stCondLst>
                                    <p:cond delay="0"/>
                                  </p:stCondLst>
                                  <p:childTnLst>
                                    <p:set>
                                      <p:cBhvr>
                                        <p:cTn id="197" dur="1" fill="hold">
                                          <p:stCondLst>
                                            <p:cond delay="0"/>
                                          </p:stCondLst>
                                        </p:cTn>
                                        <p:tgtEl>
                                          <p:spTgt spid="24"/>
                                        </p:tgtEl>
                                        <p:attrNameLst>
                                          <p:attrName>style.visibility</p:attrName>
                                        </p:attrNameLst>
                                      </p:cBhvr>
                                      <p:to>
                                        <p:strVal val="visible"/>
                                      </p:to>
                                    </p:set>
                                    <p:anim calcmode="lin" valueType="num">
                                      <p:cBhvr>
                                        <p:cTn id="198" dur="3000" fill="hold"/>
                                        <p:tgtEl>
                                          <p:spTgt spid="24"/>
                                        </p:tgtEl>
                                        <p:attrNameLst>
                                          <p:attrName>ppt_w</p:attrName>
                                        </p:attrNameLst>
                                      </p:cBhvr>
                                      <p:tavLst>
                                        <p:tav tm="0">
                                          <p:val>
                                            <p:strVal val="#ppt_w"/>
                                          </p:val>
                                        </p:tav>
                                        <p:tav tm="100000">
                                          <p:val>
                                            <p:strVal val="#ppt_w"/>
                                          </p:val>
                                        </p:tav>
                                      </p:tavLst>
                                    </p:anim>
                                    <p:anim calcmode="lin" valueType="num">
                                      <p:cBhvr>
                                        <p:cTn id="199" dur="3000" fill="hold"/>
                                        <p:tgtEl>
                                          <p:spTgt spid="24"/>
                                        </p:tgtEl>
                                        <p:attrNameLst>
                                          <p:attrName>ppt_h</p:attrName>
                                        </p:attrNameLst>
                                      </p:cBhvr>
                                      <p:tavLst>
                                        <p:tav tm="0" fmla="#ppt_h*sin(2.5*pi*$)">
                                          <p:val>
                                            <p:fltVal val="0"/>
                                          </p:val>
                                        </p:tav>
                                        <p:tav tm="100000">
                                          <p:val>
                                            <p:fltVal val="1"/>
                                          </p:val>
                                        </p:tav>
                                      </p:tavLst>
                                    </p:anim>
                                  </p:childTnLst>
                                </p:cTn>
                              </p:par>
                              <p:par>
                                <p:cTn id="200" presetID="19" presetClass="entr" presetSubtype="5" fill="hold" grpId="1" nodeType="withEffect">
                                  <p:stCondLst>
                                    <p:cond delay="0"/>
                                  </p:stCondLst>
                                  <p:childTnLst>
                                    <p:set>
                                      <p:cBhvr>
                                        <p:cTn id="201" dur="1" fill="hold">
                                          <p:stCondLst>
                                            <p:cond delay="0"/>
                                          </p:stCondLst>
                                        </p:cTn>
                                        <p:tgtEl>
                                          <p:spTgt spid="25"/>
                                        </p:tgtEl>
                                        <p:attrNameLst>
                                          <p:attrName>style.visibility</p:attrName>
                                        </p:attrNameLst>
                                      </p:cBhvr>
                                      <p:to>
                                        <p:strVal val="visible"/>
                                      </p:to>
                                    </p:set>
                                    <p:anim calcmode="lin" valueType="num">
                                      <p:cBhvr>
                                        <p:cTn id="202" dur="3000" fill="hold"/>
                                        <p:tgtEl>
                                          <p:spTgt spid="25"/>
                                        </p:tgtEl>
                                        <p:attrNameLst>
                                          <p:attrName>ppt_w</p:attrName>
                                        </p:attrNameLst>
                                      </p:cBhvr>
                                      <p:tavLst>
                                        <p:tav tm="0">
                                          <p:val>
                                            <p:strVal val="#ppt_w"/>
                                          </p:val>
                                        </p:tav>
                                        <p:tav tm="100000">
                                          <p:val>
                                            <p:strVal val="#ppt_w"/>
                                          </p:val>
                                        </p:tav>
                                      </p:tavLst>
                                    </p:anim>
                                    <p:anim calcmode="lin" valueType="num">
                                      <p:cBhvr>
                                        <p:cTn id="203" dur="3000" fill="hold"/>
                                        <p:tgtEl>
                                          <p:spTgt spid="25"/>
                                        </p:tgtEl>
                                        <p:attrNameLst>
                                          <p:attrName>ppt_h</p:attrName>
                                        </p:attrNameLst>
                                      </p:cBhvr>
                                      <p:tavLst>
                                        <p:tav tm="0" fmla="#ppt_h*sin(2.5*pi*$)">
                                          <p:val>
                                            <p:fltVal val="0"/>
                                          </p:val>
                                        </p:tav>
                                        <p:tav tm="100000">
                                          <p:val>
                                            <p:fltVal val="1"/>
                                          </p:val>
                                        </p:tav>
                                      </p:tavLst>
                                    </p:anim>
                                  </p:childTnLst>
                                </p:cTn>
                              </p:par>
                              <p:par>
                                <p:cTn id="204" presetID="19" presetClass="entr" presetSubtype="5" fill="hold" grpId="1" nodeType="withEffect">
                                  <p:stCondLst>
                                    <p:cond delay="0"/>
                                  </p:stCondLst>
                                  <p:childTnLst>
                                    <p:set>
                                      <p:cBhvr>
                                        <p:cTn id="205" dur="1" fill="hold">
                                          <p:stCondLst>
                                            <p:cond delay="0"/>
                                          </p:stCondLst>
                                        </p:cTn>
                                        <p:tgtEl>
                                          <p:spTgt spid="26"/>
                                        </p:tgtEl>
                                        <p:attrNameLst>
                                          <p:attrName>style.visibility</p:attrName>
                                        </p:attrNameLst>
                                      </p:cBhvr>
                                      <p:to>
                                        <p:strVal val="visible"/>
                                      </p:to>
                                    </p:set>
                                    <p:anim calcmode="lin" valueType="num">
                                      <p:cBhvr>
                                        <p:cTn id="206" dur="3000" fill="hold"/>
                                        <p:tgtEl>
                                          <p:spTgt spid="26"/>
                                        </p:tgtEl>
                                        <p:attrNameLst>
                                          <p:attrName>ppt_w</p:attrName>
                                        </p:attrNameLst>
                                      </p:cBhvr>
                                      <p:tavLst>
                                        <p:tav tm="0">
                                          <p:val>
                                            <p:strVal val="#ppt_w"/>
                                          </p:val>
                                        </p:tav>
                                        <p:tav tm="100000">
                                          <p:val>
                                            <p:strVal val="#ppt_w"/>
                                          </p:val>
                                        </p:tav>
                                      </p:tavLst>
                                    </p:anim>
                                    <p:anim calcmode="lin" valueType="num">
                                      <p:cBhvr>
                                        <p:cTn id="207" dur="3000" fill="hold"/>
                                        <p:tgtEl>
                                          <p:spTgt spid="26"/>
                                        </p:tgtEl>
                                        <p:attrNameLst>
                                          <p:attrName>ppt_h</p:attrName>
                                        </p:attrNameLst>
                                      </p:cBhvr>
                                      <p:tavLst>
                                        <p:tav tm="0" fmla="#ppt_h*sin(2.5*pi*$)">
                                          <p:val>
                                            <p:fltVal val="0"/>
                                          </p:val>
                                        </p:tav>
                                        <p:tav tm="100000">
                                          <p:val>
                                            <p:fltVal val="1"/>
                                          </p:val>
                                        </p:tav>
                                      </p:tavLst>
                                    </p:anim>
                                  </p:childTnLst>
                                </p:cTn>
                              </p:par>
                              <p:par>
                                <p:cTn id="208" presetID="19" presetClass="entr" presetSubtype="5" fill="hold" grpId="1" nodeType="withEffect">
                                  <p:stCondLst>
                                    <p:cond delay="0"/>
                                  </p:stCondLst>
                                  <p:childTnLst>
                                    <p:set>
                                      <p:cBhvr>
                                        <p:cTn id="209" dur="1" fill="hold">
                                          <p:stCondLst>
                                            <p:cond delay="0"/>
                                          </p:stCondLst>
                                        </p:cTn>
                                        <p:tgtEl>
                                          <p:spTgt spid="27"/>
                                        </p:tgtEl>
                                        <p:attrNameLst>
                                          <p:attrName>style.visibility</p:attrName>
                                        </p:attrNameLst>
                                      </p:cBhvr>
                                      <p:to>
                                        <p:strVal val="visible"/>
                                      </p:to>
                                    </p:set>
                                    <p:anim calcmode="lin" valueType="num">
                                      <p:cBhvr>
                                        <p:cTn id="210" dur="3000" fill="hold"/>
                                        <p:tgtEl>
                                          <p:spTgt spid="27"/>
                                        </p:tgtEl>
                                        <p:attrNameLst>
                                          <p:attrName>ppt_w</p:attrName>
                                        </p:attrNameLst>
                                      </p:cBhvr>
                                      <p:tavLst>
                                        <p:tav tm="0">
                                          <p:val>
                                            <p:strVal val="#ppt_w"/>
                                          </p:val>
                                        </p:tav>
                                        <p:tav tm="100000">
                                          <p:val>
                                            <p:strVal val="#ppt_w"/>
                                          </p:val>
                                        </p:tav>
                                      </p:tavLst>
                                    </p:anim>
                                    <p:anim calcmode="lin" valueType="num">
                                      <p:cBhvr>
                                        <p:cTn id="211" dur="3000" fill="hold"/>
                                        <p:tgtEl>
                                          <p:spTgt spid="27"/>
                                        </p:tgtEl>
                                        <p:attrNameLst>
                                          <p:attrName>ppt_h</p:attrName>
                                        </p:attrNameLst>
                                      </p:cBhvr>
                                      <p:tavLst>
                                        <p:tav tm="0" fmla="#ppt_h*sin(2.5*pi*$)">
                                          <p:val>
                                            <p:fltVal val="0"/>
                                          </p:val>
                                        </p:tav>
                                        <p:tav tm="100000">
                                          <p:val>
                                            <p:fltVal val="1"/>
                                          </p:val>
                                        </p:tav>
                                      </p:tavLst>
                                    </p:anim>
                                  </p:childTnLst>
                                </p:cTn>
                              </p:par>
                              <p:par>
                                <p:cTn id="212" presetID="19" presetClass="entr" presetSubtype="5" fill="hold" grpId="1" nodeType="withEffect">
                                  <p:stCondLst>
                                    <p:cond delay="0"/>
                                  </p:stCondLst>
                                  <p:childTnLst>
                                    <p:set>
                                      <p:cBhvr>
                                        <p:cTn id="213" dur="1" fill="hold">
                                          <p:stCondLst>
                                            <p:cond delay="0"/>
                                          </p:stCondLst>
                                        </p:cTn>
                                        <p:tgtEl>
                                          <p:spTgt spid="28"/>
                                        </p:tgtEl>
                                        <p:attrNameLst>
                                          <p:attrName>style.visibility</p:attrName>
                                        </p:attrNameLst>
                                      </p:cBhvr>
                                      <p:to>
                                        <p:strVal val="visible"/>
                                      </p:to>
                                    </p:set>
                                    <p:anim calcmode="lin" valueType="num">
                                      <p:cBhvr>
                                        <p:cTn id="214" dur="3000" fill="hold"/>
                                        <p:tgtEl>
                                          <p:spTgt spid="28"/>
                                        </p:tgtEl>
                                        <p:attrNameLst>
                                          <p:attrName>ppt_w</p:attrName>
                                        </p:attrNameLst>
                                      </p:cBhvr>
                                      <p:tavLst>
                                        <p:tav tm="0">
                                          <p:val>
                                            <p:strVal val="#ppt_w"/>
                                          </p:val>
                                        </p:tav>
                                        <p:tav tm="100000">
                                          <p:val>
                                            <p:strVal val="#ppt_w"/>
                                          </p:val>
                                        </p:tav>
                                      </p:tavLst>
                                    </p:anim>
                                    <p:anim calcmode="lin" valueType="num">
                                      <p:cBhvr>
                                        <p:cTn id="215" dur="3000" fill="hold"/>
                                        <p:tgtEl>
                                          <p:spTgt spid="28"/>
                                        </p:tgtEl>
                                        <p:attrNameLst>
                                          <p:attrName>ppt_h</p:attrName>
                                        </p:attrNameLst>
                                      </p:cBhvr>
                                      <p:tavLst>
                                        <p:tav tm="0" fmla="#ppt_h*sin(2.5*pi*$)">
                                          <p:val>
                                            <p:fltVal val="0"/>
                                          </p:val>
                                        </p:tav>
                                        <p:tav tm="100000">
                                          <p:val>
                                            <p:fltVal val="1"/>
                                          </p:val>
                                        </p:tav>
                                      </p:tavLst>
                                    </p:anim>
                                  </p:childTnLst>
                                </p:cTn>
                              </p:par>
                              <p:par>
                                <p:cTn id="216" presetID="19" presetClass="entr" presetSubtype="5" fill="hold" grpId="1" nodeType="withEffect">
                                  <p:stCondLst>
                                    <p:cond delay="0"/>
                                  </p:stCondLst>
                                  <p:childTnLst>
                                    <p:set>
                                      <p:cBhvr>
                                        <p:cTn id="217" dur="1" fill="hold">
                                          <p:stCondLst>
                                            <p:cond delay="0"/>
                                          </p:stCondLst>
                                        </p:cTn>
                                        <p:tgtEl>
                                          <p:spTgt spid="29"/>
                                        </p:tgtEl>
                                        <p:attrNameLst>
                                          <p:attrName>style.visibility</p:attrName>
                                        </p:attrNameLst>
                                      </p:cBhvr>
                                      <p:to>
                                        <p:strVal val="visible"/>
                                      </p:to>
                                    </p:set>
                                    <p:anim calcmode="lin" valueType="num">
                                      <p:cBhvr>
                                        <p:cTn id="218" dur="3000" fill="hold"/>
                                        <p:tgtEl>
                                          <p:spTgt spid="29"/>
                                        </p:tgtEl>
                                        <p:attrNameLst>
                                          <p:attrName>ppt_w</p:attrName>
                                        </p:attrNameLst>
                                      </p:cBhvr>
                                      <p:tavLst>
                                        <p:tav tm="0">
                                          <p:val>
                                            <p:strVal val="#ppt_w"/>
                                          </p:val>
                                        </p:tav>
                                        <p:tav tm="100000">
                                          <p:val>
                                            <p:strVal val="#ppt_w"/>
                                          </p:val>
                                        </p:tav>
                                      </p:tavLst>
                                    </p:anim>
                                    <p:anim calcmode="lin" valueType="num">
                                      <p:cBhvr>
                                        <p:cTn id="219" dur="3000" fill="hold"/>
                                        <p:tgtEl>
                                          <p:spTgt spid="29"/>
                                        </p:tgtEl>
                                        <p:attrNameLst>
                                          <p:attrName>ppt_h</p:attrName>
                                        </p:attrNameLst>
                                      </p:cBhvr>
                                      <p:tavLst>
                                        <p:tav tm="0" fmla="#ppt_h*sin(2.5*pi*$)">
                                          <p:val>
                                            <p:fltVal val="0"/>
                                          </p:val>
                                        </p:tav>
                                        <p:tav tm="100000">
                                          <p:val>
                                            <p:fltVal val="1"/>
                                          </p:val>
                                        </p:tav>
                                      </p:tavLst>
                                    </p:anim>
                                  </p:childTnLst>
                                </p:cTn>
                              </p:par>
                              <p:par>
                                <p:cTn id="220" presetID="19" presetClass="entr" presetSubtype="5" fill="hold" grpId="1" nodeType="withEffect">
                                  <p:stCondLst>
                                    <p:cond delay="0"/>
                                  </p:stCondLst>
                                  <p:childTnLst>
                                    <p:set>
                                      <p:cBhvr>
                                        <p:cTn id="221" dur="1" fill="hold">
                                          <p:stCondLst>
                                            <p:cond delay="0"/>
                                          </p:stCondLst>
                                        </p:cTn>
                                        <p:tgtEl>
                                          <p:spTgt spid="30"/>
                                        </p:tgtEl>
                                        <p:attrNameLst>
                                          <p:attrName>style.visibility</p:attrName>
                                        </p:attrNameLst>
                                      </p:cBhvr>
                                      <p:to>
                                        <p:strVal val="visible"/>
                                      </p:to>
                                    </p:set>
                                    <p:anim calcmode="lin" valueType="num">
                                      <p:cBhvr>
                                        <p:cTn id="222" dur="3000" fill="hold"/>
                                        <p:tgtEl>
                                          <p:spTgt spid="30"/>
                                        </p:tgtEl>
                                        <p:attrNameLst>
                                          <p:attrName>ppt_w</p:attrName>
                                        </p:attrNameLst>
                                      </p:cBhvr>
                                      <p:tavLst>
                                        <p:tav tm="0">
                                          <p:val>
                                            <p:strVal val="#ppt_w"/>
                                          </p:val>
                                        </p:tav>
                                        <p:tav tm="100000">
                                          <p:val>
                                            <p:strVal val="#ppt_w"/>
                                          </p:val>
                                        </p:tav>
                                      </p:tavLst>
                                    </p:anim>
                                    <p:anim calcmode="lin" valueType="num">
                                      <p:cBhvr>
                                        <p:cTn id="223" dur="3000" fill="hold"/>
                                        <p:tgtEl>
                                          <p:spTgt spid="30"/>
                                        </p:tgtEl>
                                        <p:attrNameLst>
                                          <p:attrName>ppt_h</p:attrName>
                                        </p:attrNameLst>
                                      </p:cBhvr>
                                      <p:tavLst>
                                        <p:tav tm="0" fmla="#ppt_h*sin(2.5*pi*$)">
                                          <p:val>
                                            <p:fltVal val="0"/>
                                          </p:val>
                                        </p:tav>
                                        <p:tav tm="100000">
                                          <p:val>
                                            <p:fltVal val="1"/>
                                          </p:val>
                                        </p:tav>
                                      </p:tavLst>
                                    </p:anim>
                                  </p:childTnLst>
                                </p:cTn>
                              </p:par>
                              <p:par>
                                <p:cTn id="224" presetID="19" presetClass="entr" presetSubtype="5" fill="hold" grpId="1" nodeType="withEffect">
                                  <p:stCondLst>
                                    <p:cond delay="0"/>
                                  </p:stCondLst>
                                  <p:childTnLst>
                                    <p:set>
                                      <p:cBhvr>
                                        <p:cTn id="225" dur="1" fill="hold">
                                          <p:stCondLst>
                                            <p:cond delay="0"/>
                                          </p:stCondLst>
                                        </p:cTn>
                                        <p:tgtEl>
                                          <p:spTgt spid="31"/>
                                        </p:tgtEl>
                                        <p:attrNameLst>
                                          <p:attrName>style.visibility</p:attrName>
                                        </p:attrNameLst>
                                      </p:cBhvr>
                                      <p:to>
                                        <p:strVal val="visible"/>
                                      </p:to>
                                    </p:set>
                                    <p:anim calcmode="lin" valueType="num">
                                      <p:cBhvr>
                                        <p:cTn id="226" dur="3000" fill="hold"/>
                                        <p:tgtEl>
                                          <p:spTgt spid="31"/>
                                        </p:tgtEl>
                                        <p:attrNameLst>
                                          <p:attrName>ppt_w</p:attrName>
                                        </p:attrNameLst>
                                      </p:cBhvr>
                                      <p:tavLst>
                                        <p:tav tm="0">
                                          <p:val>
                                            <p:strVal val="#ppt_w"/>
                                          </p:val>
                                        </p:tav>
                                        <p:tav tm="100000">
                                          <p:val>
                                            <p:strVal val="#ppt_w"/>
                                          </p:val>
                                        </p:tav>
                                      </p:tavLst>
                                    </p:anim>
                                    <p:anim calcmode="lin" valueType="num">
                                      <p:cBhvr>
                                        <p:cTn id="227" dur="3000" fill="hold"/>
                                        <p:tgtEl>
                                          <p:spTgt spid="31"/>
                                        </p:tgtEl>
                                        <p:attrNameLst>
                                          <p:attrName>ppt_h</p:attrName>
                                        </p:attrNameLst>
                                      </p:cBhvr>
                                      <p:tavLst>
                                        <p:tav tm="0" fmla="#ppt_h*sin(2.5*pi*$)">
                                          <p:val>
                                            <p:fltVal val="0"/>
                                          </p:val>
                                        </p:tav>
                                        <p:tav tm="100000">
                                          <p:val>
                                            <p:fltVal val="1"/>
                                          </p:val>
                                        </p:tav>
                                      </p:tavLst>
                                    </p:anim>
                                  </p:childTnLst>
                                </p:cTn>
                              </p:par>
                              <p:par>
                                <p:cTn id="228" presetID="19" presetClass="entr" presetSubtype="5" fill="hold" grpId="1" nodeType="withEffect">
                                  <p:stCondLst>
                                    <p:cond delay="0"/>
                                  </p:stCondLst>
                                  <p:childTnLst>
                                    <p:set>
                                      <p:cBhvr>
                                        <p:cTn id="229" dur="1" fill="hold">
                                          <p:stCondLst>
                                            <p:cond delay="0"/>
                                          </p:stCondLst>
                                        </p:cTn>
                                        <p:tgtEl>
                                          <p:spTgt spid="32"/>
                                        </p:tgtEl>
                                        <p:attrNameLst>
                                          <p:attrName>style.visibility</p:attrName>
                                        </p:attrNameLst>
                                      </p:cBhvr>
                                      <p:to>
                                        <p:strVal val="visible"/>
                                      </p:to>
                                    </p:set>
                                    <p:anim calcmode="lin" valueType="num">
                                      <p:cBhvr>
                                        <p:cTn id="230" dur="3000" fill="hold"/>
                                        <p:tgtEl>
                                          <p:spTgt spid="32"/>
                                        </p:tgtEl>
                                        <p:attrNameLst>
                                          <p:attrName>ppt_w</p:attrName>
                                        </p:attrNameLst>
                                      </p:cBhvr>
                                      <p:tavLst>
                                        <p:tav tm="0">
                                          <p:val>
                                            <p:strVal val="#ppt_w"/>
                                          </p:val>
                                        </p:tav>
                                        <p:tav tm="100000">
                                          <p:val>
                                            <p:strVal val="#ppt_w"/>
                                          </p:val>
                                        </p:tav>
                                      </p:tavLst>
                                    </p:anim>
                                    <p:anim calcmode="lin" valueType="num">
                                      <p:cBhvr>
                                        <p:cTn id="231" dur="3000" fill="hold"/>
                                        <p:tgtEl>
                                          <p:spTgt spid="32"/>
                                        </p:tgtEl>
                                        <p:attrNameLst>
                                          <p:attrName>ppt_h</p:attrName>
                                        </p:attrNameLst>
                                      </p:cBhvr>
                                      <p:tavLst>
                                        <p:tav tm="0" fmla="#ppt_h*sin(2.5*pi*$)">
                                          <p:val>
                                            <p:fltVal val="0"/>
                                          </p:val>
                                        </p:tav>
                                        <p:tav tm="100000">
                                          <p:val>
                                            <p:fltVal val="1"/>
                                          </p:val>
                                        </p:tav>
                                      </p:tavLst>
                                    </p:anim>
                                  </p:childTnLst>
                                </p:cTn>
                              </p:par>
                              <p:par>
                                <p:cTn id="232" presetID="16" presetClass="entr" presetSubtype="21" fill="hold" grpId="2" nodeType="withEffect">
                                  <p:stCondLst>
                                    <p:cond delay="0"/>
                                  </p:stCondLst>
                                  <p:childTnLst>
                                    <p:set>
                                      <p:cBhvr>
                                        <p:cTn id="233" dur="1" fill="hold">
                                          <p:stCondLst>
                                            <p:cond delay="0"/>
                                          </p:stCondLst>
                                        </p:cTn>
                                        <p:tgtEl>
                                          <p:spTgt spid="5"/>
                                        </p:tgtEl>
                                        <p:attrNameLst>
                                          <p:attrName>style.visibility</p:attrName>
                                        </p:attrNameLst>
                                      </p:cBhvr>
                                      <p:to>
                                        <p:strVal val="visible"/>
                                      </p:to>
                                    </p:set>
                                    <p:animEffect transition="in" filter="barn(inVertical)">
                                      <p:cBhvr>
                                        <p:cTn id="234" dur="3000"/>
                                        <p:tgtEl>
                                          <p:spTgt spid="5"/>
                                        </p:tgtEl>
                                      </p:cBhvr>
                                    </p:animEffect>
                                  </p:childTnLst>
                                </p:cTn>
                              </p:par>
                              <p:par>
                                <p:cTn id="235" presetID="16" presetClass="entr" presetSubtype="21" fill="hold" grpId="2" nodeType="withEffect">
                                  <p:stCondLst>
                                    <p:cond delay="0"/>
                                  </p:stCondLst>
                                  <p:childTnLst>
                                    <p:set>
                                      <p:cBhvr>
                                        <p:cTn id="236" dur="1" fill="hold">
                                          <p:stCondLst>
                                            <p:cond delay="0"/>
                                          </p:stCondLst>
                                        </p:cTn>
                                        <p:tgtEl>
                                          <p:spTgt spid="6"/>
                                        </p:tgtEl>
                                        <p:attrNameLst>
                                          <p:attrName>style.visibility</p:attrName>
                                        </p:attrNameLst>
                                      </p:cBhvr>
                                      <p:to>
                                        <p:strVal val="visible"/>
                                      </p:to>
                                    </p:set>
                                    <p:animEffect transition="in" filter="barn(inVertical)">
                                      <p:cBhvr>
                                        <p:cTn id="237" dur="3000"/>
                                        <p:tgtEl>
                                          <p:spTgt spid="6"/>
                                        </p:tgtEl>
                                      </p:cBhvr>
                                    </p:animEffect>
                                  </p:childTnLst>
                                </p:cTn>
                              </p:par>
                              <p:par>
                                <p:cTn id="238" presetID="16" presetClass="entr" presetSubtype="21" fill="hold" grpId="2" nodeType="withEffect">
                                  <p:stCondLst>
                                    <p:cond delay="0"/>
                                  </p:stCondLst>
                                  <p:childTnLst>
                                    <p:set>
                                      <p:cBhvr>
                                        <p:cTn id="239" dur="1" fill="hold">
                                          <p:stCondLst>
                                            <p:cond delay="0"/>
                                          </p:stCondLst>
                                        </p:cTn>
                                        <p:tgtEl>
                                          <p:spTgt spid="7"/>
                                        </p:tgtEl>
                                        <p:attrNameLst>
                                          <p:attrName>style.visibility</p:attrName>
                                        </p:attrNameLst>
                                      </p:cBhvr>
                                      <p:to>
                                        <p:strVal val="visible"/>
                                      </p:to>
                                    </p:set>
                                    <p:animEffect transition="in" filter="barn(inVertical)">
                                      <p:cBhvr>
                                        <p:cTn id="240" dur="3000"/>
                                        <p:tgtEl>
                                          <p:spTgt spid="7"/>
                                        </p:tgtEl>
                                      </p:cBhvr>
                                    </p:animEffect>
                                  </p:childTnLst>
                                </p:cTn>
                              </p:par>
                              <p:par>
                                <p:cTn id="241" presetID="16" presetClass="entr" presetSubtype="21" fill="hold" grpId="2" nodeType="withEffect">
                                  <p:stCondLst>
                                    <p:cond delay="0"/>
                                  </p:stCondLst>
                                  <p:childTnLst>
                                    <p:set>
                                      <p:cBhvr>
                                        <p:cTn id="242" dur="1" fill="hold">
                                          <p:stCondLst>
                                            <p:cond delay="0"/>
                                          </p:stCondLst>
                                        </p:cTn>
                                        <p:tgtEl>
                                          <p:spTgt spid="8"/>
                                        </p:tgtEl>
                                        <p:attrNameLst>
                                          <p:attrName>style.visibility</p:attrName>
                                        </p:attrNameLst>
                                      </p:cBhvr>
                                      <p:to>
                                        <p:strVal val="visible"/>
                                      </p:to>
                                    </p:set>
                                    <p:animEffect transition="in" filter="barn(inVertical)">
                                      <p:cBhvr>
                                        <p:cTn id="243" dur="3000"/>
                                        <p:tgtEl>
                                          <p:spTgt spid="8"/>
                                        </p:tgtEl>
                                      </p:cBhvr>
                                    </p:animEffect>
                                  </p:childTnLst>
                                </p:cTn>
                              </p:par>
                              <p:par>
                                <p:cTn id="244" presetID="16" presetClass="entr" presetSubtype="21" fill="hold" grpId="2" nodeType="withEffect">
                                  <p:stCondLst>
                                    <p:cond delay="0"/>
                                  </p:stCondLst>
                                  <p:childTnLst>
                                    <p:set>
                                      <p:cBhvr>
                                        <p:cTn id="245" dur="1" fill="hold">
                                          <p:stCondLst>
                                            <p:cond delay="0"/>
                                          </p:stCondLst>
                                        </p:cTn>
                                        <p:tgtEl>
                                          <p:spTgt spid="9"/>
                                        </p:tgtEl>
                                        <p:attrNameLst>
                                          <p:attrName>style.visibility</p:attrName>
                                        </p:attrNameLst>
                                      </p:cBhvr>
                                      <p:to>
                                        <p:strVal val="visible"/>
                                      </p:to>
                                    </p:set>
                                    <p:animEffect transition="in" filter="barn(inVertical)">
                                      <p:cBhvr>
                                        <p:cTn id="246" dur="3000"/>
                                        <p:tgtEl>
                                          <p:spTgt spid="9"/>
                                        </p:tgtEl>
                                      </p:cBhvr>
                                    </p:animEffect>
                                  </p:childTnLst>
                                </p:cTn>
                              </p:par>
                              <p:par>
                                <p:cTn id="247" presetID="16" presetClass="entr" presetSubtype="21" fill="hold" grpId="2" nodeType="withEffect">
                                  <p:stCondLst>
                                    <p:cond delay="0"/>
                                  </p:stCondLst>
                                  <p:childTnLst>
                                    <p:set>
                                      <p:cBhvr>
                                        <p:cTn id="248" dur="1" fill="hold">
                                          <p:stCondLst>
                                            <p:cond delay="0"/>
                                          </p:stCondLst>
                                        </p:cTn>
                                        <p:tgtEl>
                                          <p:spTgt spid="10"/>
                                        </p:tgtEl>
                                        <p:attrNameLst>
                                          <p:attrName>style.visibility</p:attrName>
                                        </p:attrNameLst>
                                      </p:cBhvr>
                                      <p:to>
                                        <p:strVal val="visible"/>
                                      </p:to>
                                    </p:set>
                                    <p:animEffect transition="in" filter="barn(inVertical)">
                                      <p:cBhvr>
                                        <p:cTn id="249" dur="3000"/>
                                        <p:tgtEl>
                                          <p:spTgt spid="10"/>
                                        </p:tgtEl>
                                      </p:cBhvr>
                                    </p:animEffect>
                                  </p:childTnLst>
                                </p:cTn>
                              </p:par>
                              <p:par>
                                <p:cTn id="250" presetID="16" presetClass="entr" presetSubtype="21" fill="hold" grpId="2" nodeType="withEffect">
                                  <p:stCondLst>
                                    <p:cond delay="0"/>
                                  </p:stCondLst>
                                  <p:childTnLst>
                                    <p:set>
                                      <p:cBhvr>
                                        <p:cTn id="251" dur="1" fill="hold">
                                          <p:stCondLst>
                                            <p:cond delay="0"/>
                                          </p:stCondLst>
                                        </p:cTn>
                                        <p:tgtEl>
                                          <p:spTgt spid="11"/>
                                        </p:tgtEl>
                                        <p:attrNameLst>
                                          <p:attrName>style.visibility</p:attrName>
                                        </p:attrNameLst>
                                      </p:cBhvr>
                                      <p:to>
                                        <p:strVal val="visible"/>
                                      </p:to>
                                    </p:set>
                                    <p:animEffect transition="in" filter="barn(inVertical)">
                                      <p:cBhvr>
                                        <p:cTn id="252" dur="3000"/>
                                        <p:tgtEl>
                                          <p:spTgt spid="11"/>
                                        </p:tgtEl>
                                      </p:cBhvr>
                                    </p:animEffect>
                                  </p:childTnLst>
                                </p:cTn>
                              </p:par>
                              <p:par>
                                <p:cTn id="253" presetID="16" presetClass="entr" presetSubtype="21" fill="hold" grpId="2" nodeType="withEffect">
                                  <p:stCondLst>
                                    <p:cond delay="0"/>
                                  </p:stCondLst>
                                  <p:childTnLst>
                                    <p:set>
                                      <p:cBhvr>
                                        <p:cTn id="254" dur="1" fill="hold">
                                          <p:stCondLst>
                                            <p:cond delay="0"/>
                                          </p:stCondLst>
                                        </p:cTn>
                                        <p:tgtEl>
                                          <p:spTgt spid="12"/>
                                        </p:tgtEl>
                                        <p:attrNameLst>
                                          <p:attrName>style.visibility</p:attrName>
                                        </p:attrNameLst>
                                      </p:cBhvr>
                                      <p:to>
                                        <p:strVal val="visible"/>
                                      </p:to>
                                    </p:set>
                                    <p:animEffect transition="in" filter="barn(inVertical)">
                                      <p:cBhvr>
                                        <p:cTn id="255" dur="3000"/>
                                        <p:tgtEl>
                                          <p:spTgt spid="12"/>
                                        </p:tgtEl>
                                      </p:cBhvr>
                                    </p:animEffect>
                                  </p:childTnLst>
                                </p:cTn>
                              </p:par>
                              <p:par>
                                <p:cTn id="256" presetID="16" presetClass="entr" presetSubtype="21" fill="hold" grpId="2" nodeType="withEffect">
                                  <p:stCondLst>
                                    <p:cond delay="0"/>
                                  </p:stCondLst>
                                  <p:childTnLst>
                                    <p:set>
                                      <p:cBhvr>
                                        <p:cTn id="257" dur="1" fill="hold">
                                          <p:stCondLst>
                                            <p:cond delay="0"/>
                                          </p:stCondLst>
                                        </p:cTn>
                                        <p:tgtEl>
                                          <p:spTgt spid="13"/>
                                        </p:tgtEl>
                                        <p:attrNameLst>
                                          <p:attrName>style.visibility</p:attrName>
                                        </p:attrNameLst>
                                      </p:cBhvr>
                                      <p:to>
                                        <p:strVal val="visible"/>
                                      </p:to>
                                    </p:set>
                                    <p:animEffect transition="in" filter="barn(inVertical)">
                                      <p:cBhvr>
                                        <p:cTn id="258" dur="3000"/>
                                        <p:tgtEl>
                                          <p:spTgt spid="13"/>
                                        </p:tgtEl>
                                      </p:cBhvr>
                                    </p:animEffect>
                                  </p:childTnLst>
                                </p:cTn>
                              </p:par>
                              <p:par>
                                <p:cTn id="259" presetID="16" presetClass="entr" presetSubtype="21" fill="hold" grpId="2" nodeType="withEffect">
                                  <p:stCondLst>
                                    <p:cond delay="0"/>
                                  </p:stCondLst>
                                  <p:childTnLst>
                                    <p:set>
                                      <p:cBhvr>
                                        <p:cTn id="260" dur="1" fill="hold">
                                          <p:stCondLst>
                                            <p:cond delay="0"/>
                                          </p:stCondLst>
                                        </p:cTn>
                                        <p:tgtEl>
                                          <p:spTgt spid="14"/>
                                        </p:tgtEl>
                                        <p:attrNameLst>
                                          <p:attrName>style.visibility</p:attrName>
                                        </p:attrNameLst>
                                      </p:cBhvr>
                                      <p:to>
                                        <p:strVal val="visible"/>
                                      </p:to>
                                    </p:set>
                                    <p:animEffect transition="in" filter="barn(inVertical)">
                                      <p:cBhvr>
                                        <p:cTn id="261" dur="3000"/>
                                        <p:tgtEl>
                                          <p:spTgt spid="14"/>
                                        </p:tgtEl>
                                      </p:cBhvr>
                                    </p:animEffect>
                                  </p:childTnLst>
                                </p:cTn>
                              </p:par>
                              <p:par>
                                <p:cTn id="262" presetID="16" presetClass="entr" presetSubtype="21" fill="hold" grpId="2" nodeType="withEffect">
                                  <p:stCondLst>
                                    <p:cond delay="0"/>
                                  </p:stCondLst>
                                  <p:childTnLst>
                                    <p:set>
                                      <p:cBhvr>
                                        <p:cTn id="263" dur="1" fill="hold">
                                          <p:stCondLst>
                                            <p:cond delay="0"/>
                                          </p:stCondLst>
                                        </p:cTn>
                                        <p:tgtEl>
                                          <p:spTgt spid="15"/>
                                        </p:tgtEl>
                                        <p:attrNameLst>
                                          <p:attrName>style.visibility</p:attrName>
                                        </p:attrNameLst>
                                      </p:cBhvr>
                                      <p:to>
                                        <p:strVal val="visible"/>
                                      </p:to>
                                    </p:set>
                                    <p:animEffect transition="in" filter="barn(inVertical)">
                                      <p:cBhvr>
                                        <p:cTn id="264" dur="3000"/>
                                        <p:tgtEl>
                                          <p:spTgt spid="15"/>
                                        </p:tgtEl>
                                      </p:cBhvr>
                                    </p:animEffect>
                                  </p:childTnLst>
                                </p:cTn>
                              </p:par>
                              <p:par>
                                <p:cTn id="265" presetID="16" presetClass="entr" presetSubtype="21" fill="hold" grpId="2" nodeType="withEffect">
                                  <p:stCondLst>
                                    <p:cond delay="0"/>
                                  </p:stCondLst>
                                  <p:childTnLst>
                                    <p:set>
                                      <p:cBhvr>
                                        <p:cTn id="266" dur="1" fill="hold">
                                          <p:stCondLst>
                                            <p:cond delay="0"/>
                                          </p:stCondLst>
                                        </p:cTn>
                                        <p:tgtEl>
                                          <p:spTgt spid="16"/>
                                        </p:tgtEl>
                                        <p:attrNameLst>
                                          <p:attrName>style.visibility</p:attrName>
                                        </p:attrNameLst>
                                      </p:cBhvr>
                                      <p:to>
                                        <p:strVal val="visible"/>
                                      </p:to>
                                    </p:set>
                                    <p:animEffect transition="in" filter="barn(inVertical)">
                                      <p:cBhvr>
                                        <p:cTn id="267" dur="3000"/>
                                        <p:tgtEl>
                                          <p:spTgt spid="16"/>
                                        </p:tgtEl>
                                      </p:cBhvr>
                                    </p:animEffect>
                                  </p:childTnLst>
                                </p:cTn>
                              </p:par>
                              <p:par>
                                <p:cTn id="268" presetID="16" presetClass="entr" presetSubtype="21" fill="hold" grpId="2" nodeType="withEffect">
                                  <p:stCondLst>
                                    <p:cond delay="0"/>
                                  </p:stCondLst>
                                  <p:childTnLst>
                                    <p:set>
                                      <p:cBhvr>
                                        <p:cTn id="269" dur="1" fill="hold">
                                          <p:stCondLst>
                                            <p:cond delay="0"/>
                                          </p:stCondLst>
                                        </p:cTn>
                                        <p:tgtEl>
                                          <p:spTgt spid="17"/>
                                        </p:tgtEl>
                                        <p:attrNameLst>
                                          <p:attrName>style.visibility</p:attrName>
                                        </p:attrNameLst>
                                      </p:cBhvr>
                                      <p:to>
                                        <p:strVal val="visible"/>
                                      </p:to>
                                    </p:set>
                                    <p:animEffect transition="in" filter="barn(inVertical)">
                                      <p:cBhvr>
                                        <p:cTn id="270" dur="3000"/>
                                        <p:tgtEl>
                                          <p:spTgt spid="17"/>
                                        </p:tgtEl>
                                      </p:cBhvr>
                                    </p:animEffect>
                                  </p:childTnLst>
                                </p:cTn>
                              </p:par>
                              <p:par>
                                <p:cTn id="271" presetID="16" presetClass="entr" presetSubtype="21" fill="hold" grpId="2" nodeType="withEffect">
                                  <p:stCondLst>
                                    <p:cond delay="0"/>
                                  </p:stCondLst>
                                  <p:childTnLst>
                                    <p:set>
                                      <p:cBhvr>
                                        <p:cTn id="272" dur="1" fill="hold">
                                          <p:stCondLst>
                                            <p:cond delay="0"/>
                                          </p:stCondLst>
                                        </p:cTn>
                                        <p:tgtEl>
                                          <p:spTgt spid="18"/>
                                        </p:tgtEl>
                                        <p:attrNameLst>
                                          <p:attrName>style.visibility</p:attrName>
                                        </p:attrNameLst>
                                      </p:cBhvr>
                                      <p:to>
                                        <p:strVal val="visible"/>
                                      </p:to>
                                    </p:set>
                                    <p:animEffect transition="in" filter="barn(inVertical)">
                                      <p:cBhvr>
                                        <p:cTn id="273" dur="3000"/>
                                        <p:tgtEl>
                                          <p:spTgt spid="18"/>
                                        </p:tgtEl>
                                      </p:cBhvr>
                                    </p:animEffect>
                                  </p:childTnLst>
                                </p:cTn>
                              </p:par>
                              <p:par>
                                <p:cTn id="274" presetID="16" presetClass="entr" presetSubtype="21" fill="hold" grpId="2" nodeType="withEffect">
                                  <p:stCondLst>
                                    <p:cond delay="0"/>
                                  </p:stCondLst>
                                  <p:childTnLst>
                                    <p:set>
                                      <p:cBhvr>
                                        <p:cTn id="275" dur="1" fill="hold">
                                          <p:stCondLst>
                                            <p:cond delay="0"/>
                                          </p:stCondLst>
                                        </p:cTn>
                                        <p:tgtEl>
                                          <p:spTgt spid="19"/>
                                        </p:tgtEl>
                                        <p:attrNameLst>
                                          <p:attrName>style.visibility</p:attrName>
                                        </p:attrNameLst>
                                      </p:cBhvr>
                                      <p:to>
                                        <p:strVal val="visible"/>
                                      </p:to>
                                    </p:set>
                                    <p:animEffect transition="in" filter="barn(inVertical)">
                                      <p:cBhvr>
                                        <p:cTn id="276" dur="3000"/>
                                        <p:tgtEl>
                                          <p:spTgt spid="19"/>
                                        </p:tgtEl>
                                      </p:cBhvr>
                                    </p:animEffect>
                                  </p:childTnLst>
                                </p:cTn>
                              </p:par>
                              <p:par>
                                <p:cTn id="277" presetID="16" presetClass="entr" presetSubtype="21" fill="hold" grpId="2" nodeType="withEffect">
                                  <p:stCondLst>
                                    <p:cond delay="0"/>
                                  </p:stCondLst>
                                  <p:childTnLst>
                                    <p:set>
                                      <p:cBhvr>
                                        <p:cTn id="278" dur="1" fill="hold">
                                          <p:stCondLst>
                                            <p:cond delay="0"/>
                                          </p:stCondLst>
                                        </p:cTn>
                                        <p:tgtEl>
                                          <p:spTgt spid="20"/>
                                        </p:tgtEl>
                                        <p:attrNameLst>
                                          <p:attrName>style.visibility</p:attrName>
                                        </p:attrNameLst>
                                      </p:cBhvr>
                                      <p:to>
                                        <p:strVal val="visible"/>
                                      </p:to>
                                    </p:set>
                                    <p:animEffect transition="in" filter="barn(inVertical)">
                                      <p:cBhvr>
                                        <p:cTn id="279" dur="3000"/>
                                        <p:tgtEl>
                                          <p:spTgt spid="20"/>
                                        </p:tgtEl>
                                      </p:cBhvr>
                                    </p:animEffect>
                                  </p:childTnLst>
                                </p:cTn>
                              </p:par>
                              <p:par>
                                <p:cTn id="280" presetID="16" presetClass="entr" presetSubtype="21" fill="hold" grpId="2" nodeType="withEffect">
                                  <p:stCondLst>
                                    <p:cond delay="0"/>
                                  </p:stCondLst>
                                  <p:childTnLst>
                                    <p:set>
                                      <p:cBhvr>
                                        <p:cTn id="281" dur="1" fill="hold">
                                          <p:stCondLst>
                                            <p:cond delay="0"/>
                                          </p:stCondLst>
                                        </p:cTn>
                                        <p:tgtEl>
                                          <p:spTgt spid="21"/>
                                        </p:tgtEl>
                                        <p:attrNameLst>
                                          <p:attrName>style.visibility</p:attrName>
                                        </p:attrNameLst>
                                      </p:cBhvr>
                                      <p:to>
                                        <p:strVal val="visible"/>
                                      </p:to>
                                    </p:set>
                                    <p:animEffect transition="in" filter="barn(inVertical)">
                                      <p:cBhvr>
                                        <p:cTn id="282" dur="3000"/>
                                        <p:tgtEl>
                                          <p:spTgt spid="21"/>
                                        </p:tgtEl>
                                      </p:cBhvr>
                                    </p:animEffect>
                                  </p:childTnLst>
                                </p:cTn>
                              </p:par>
                              <p:par>
                                <p:cTn id="283" presetID="16" presetClass="entr" presetSubtype="21" fill="hold" grpId="2" nodeType="withEffect">
                                  <p:stCondLst>
                                    <p:cond delay="0"/>
                                  </p:stCondLst>
                                  <p:childTnLst>
                                    <p:set>
                                      <p:cBhvr>
                                        <p:cTn id="284" dur="1" fill="hold">
                                          <p:stCondLst>
                                            <p:cond delay="0"/>
                                          </p:stCondLst>
                                        </p:cTn>
                                        <p:tgtEl>
                                          <p:spTgt spid="22"/>
                                        </p:tgtEl>
                                        <p:attrNameLst>
                                          <p:attrName>style.visibility</p:attrName>
                                        </p:attrNameLst>
                                      </p:cBhvr>
                                      <p:to>
                                        <p:strVal val="visible"/>
                                      </p:to>
                                    </p:set>
                                    <p:animEffect transition="in" filter="barn(inVertical)">
                                      <p:cBhvr>
                                        <p:cTn id="285" dur="3000"/>
                                        <p:tgtEl>
                                          <p:spTgt spid="22"/>
                                        </p:tgtEl>
                                      </p:cBhvr>
                                    </p:animEffect>
                                  </p:childTnLst>
                                </p:cTn>
                              </p:par>
                              <p:par>
                                <p:cTn id="286" presetID="16" presetClass="entr" presetSubtype="21" fill="hold" grpId="2" nodeType="withEffect">
                                  <p:stCondLst>
                                    <p:cond delay="0"/>
                                  </p:stCondLst>
                                  <p:childTnLst>
                                    <p:set>
                                      <p:cBhvr>
                                        <p:cTn id="287" dur="1" fill="hold">
                                          <p:stCondLst>
                                            <p:cond delay="0"/>
                                          </p:stCondLst>
                                        </p:cTn>
                                        <p:tgtEl>
                                          <p:spTgt spid="23"/>
                                        </p:tgtEl>
                                        <p:attrNameLst>
                                          <p:attrName>style.visibility</p:attrName>
                                        </p:attrNameLst>
                                      </p:cBhvr>
                                      <p:to>
                                        <p:strVal val="visible"/>
                                      </p:to>
                                    </p:set>
                                    <p:animEffect transition="in" filter="barn(inVertical)">
                                      <p:cBhvr>
                                        <p:cTn id="288" dur="3000"/>
                                        <p:tgtEl>
                                          <p:spTgt spid="23"/>
                                        </p:tgtEl>
                                      </p:cBhvr>
                                    </p:animEffect>
                                  </p:childTnLst>
                                </p:cTn>
                              </p:par>
                              <p:par>
                                <p:cTn id="289" presetID="16" presetClass="entr" presetSubtype="21" fill="hold" grpId="2" nodeType="withEffect">
                                  <p:stCondLst>
                                    <p:cond delay="0"/>
                                  </p:stCondLst>
                                  <p:childTnLst>
                                    <p:set>
                                      <p:cBhvr>
                                        <p:cTn id="290" dur="1" fill="hold">
                                          <p:stCondLst>
                                            <p:cond delay="0"/>
                                          </p:stCondLst>
                                        </p:cTn>
                                        <p:tgtEl>
                                          <p:spTgt spid="24"/>
                                        </p:tgtEl>
                                        <p:attrNameLst>
                                          <p:attrName>style.visibility</p:attrName>
                                        </p:attrNameLst>
                                      </p:cBhvr>
                                      <p:to>
                                        <p:strVal val="visible"/>
                                      </p:to>
                                    </p:set>
                                    <p:animEffect transition="in" filter="barn(inVertical)">
                                      <p:cBhvr>
                                        <p:cTn id="291" dur="3000"/>
                                        <p:tgtEl>
                                          <p:spTgt spid="24"/>
                                        </p:tgtEl>
                                      </p:cBhvr>
                                    </p:animEffect>
                                  </p:childTnLst>
                                </p:cTn>
                              </p:par>
                              <p:par>
                                <p:cTn id="292" presetID="16" presetClass="entr" presetSubtype="21" fill="hold" grpId="2" nodeType="withEffect">
                                  <p:stCondLst>
                                    <p:cond delay="0"/>
                                  </p:stCondLst>
                                  <p:childTnLst>
                                    <p:set>
                                      <p:cBhvr>
                                        <p:cTn id="293" dur="1" fill="hold">
                                          <p:stCondLst>
                                            <p:cond delay="0"/>
                                          </p:stCondLst>
                                        </p:cTn>
                                        <p:tgtEl>
                                          <p:spTgt spid="25"/>
                                        </p:tgtEl>
                                        <p:attrNameLst>
                                          <p:attrName>style.visibility</p:attrName>
                                        </p:attrNameLst>
                                      </p:cBhvr>
                                      <p:to>
                                        <p:strVal val="visible"/>
                                      </p:to>
                                    </p:set>
                                    <p:animEffect transition="in" filter="barn(inVertical)">
                                      <p:cBhvr>
                                        <p:cTn id="294" dur="3000"/>
                                        <p:tgtEl>
                                          <p:spTgt spid="25"/>
                                        </p:tgtEl>
                                      </p:cBhvr>
                                    </p:animEffect>
                                  </p:childTnLst>
                                </p:cTn>
                              </p:par>
                              <p:par>
                                <p:cTn id="295" presetID="16" presetClass="entr" presetSubtype="21" fill="hold" grpId="2" nodeType="withEffect">
                                  <p:stCondLst>
                                    <p:cond delay="0"/>
                                  </p:stCondLst>
                                  <p:childTnLst>
                                    <p:set>
                                      <p:cBhvr>
                                        <p:cTn id="296" dur="1" fill="hold">
                                          <p:stCondLst>
                                            <p:cond delay="0"/>
                                          </p:stCondLst>
                                        </p:cTn>
                                        <p:tgtEl>
                                          <p:spTgt spid="26"/>
                                        </p:tgtEl>
                                        <p:attrNameLst>
                                          <p:attrName>style.visibility</p:attrName>
                                        </p:attrNameLst>
                                      </p:cBhvr>
                                      <p:to>
                                        <p:strVal val="visible"/>
                                      </p:to>
                                    </p:set>
                                    <p:animEffect transition="in" filter="barn(inVertical)">
                                      <p:cBhvr>
                                        <p:cTn id="297" dur="3000"/>
                                        <p:tgtEl>
                                          <p:spTgt spid="26"/>
                                        </p:tgtEl>
                                      </p:cBhvr>
                                    </p:animEffect>
                                  </p:childTnLst>
                                </p:cTn>
                              </p:par>
                              <p:par>
                                <p:cTn id="298" presetID="16" presetClass="entr" presetSubtype="21" fill="hold" grpId="2" nodeType="withEffect">
                                  <p:stCondLst>
                                    <p:cond delay="0"/>
                                  </p:stCondLst>
                                  <p:childTnLst>
                                    <p:set>
                                      <p:cBhvr>
                                        <p:cTn id="299" dur="1" fill="hold">
                                          <p:stCondLst>
                                            <p:cond delay="0"/>
                                          </p:stCondLst>
                                        </p:cTn>
                                        <p:tgtEl>
                                          <p:spTgt spid="27"/>
                                        </p:tgtEl>
                                        <p:attrNameLst>
                                          <p:attrName>style.visibility</p:attrName>
                                        </p:attrNameLst>
                                      </p:cBhvr>
                                      <p:to>
                                        <p:strVal val="visible"/>
                                      </p:to>
                                    </p:set>
                                    <p:animEffect transition="in" filter="barn(inVertical)">
                                      <p:cBhvr>
                                        <p:cTn id="300" dur="3000"/>
                                        <p:tgtEl>
                                          <p:spTgt spid="27"/>
                                        </p:tgtEl>
                                      </p:cBhvr>
                                    </p:animEffect>
                                  </p:childTnLst>
                                </p:cTn>
                              </p:par>
                              <p:par>
                                <p:cTn id="301" presetID="16" presetClass="entr" presetSubtype="21" fill="hold" grpId="2" nodeType="withEffect">
                                  <p:stCondLst>
                                    <p:cond delay="0"/>
                                  </p:stCondLst>
                                  <p:childTnLst>
                                    <p:set>
                                      <p:cBhvr>
                                        <p:cTn id="302" dur="1" fill="hold">
                                          <p:stCondLst>
                                            <p:cond delay="0"/>
                                          </p:stCondLst>
                                        </p:cTn>
                                        <p:tgtEl>
                                          <p:spTgt spid="28"/>
                                        </p:tgtEl>
                                        <p:attrNameLst>
                                          <p:attrName>style.visibility</p:attrName>
                                        </p:attrNameLst>
                                      </p:cBhvr>
                                      <p:to>
                                        <p:strVal val="visible"/>
                                      </p:to>
                                    </p:set>
                                    <p:animEffect transition="in" filter="barn(inVertical)">
                                      <p:cBhvr>
                                        <p:cTn id="303" dur="3000"/>
                                        <p:tgtEl>
                                          <p:spTgt spid="28"/>
                                        </p:tgtEl>
                                      </p:cBhvr>
                                    </p:animEffect>
                                  </p:childTnLst>
                                </p:cTn>
                              </p:par>
                              <p:par>
                                <p:cTn id="304" presetID="16" presetClass="entr" presetSubtype="21" fill="hold" grpId="2" nodeType="withEffect">
                                  <p:stCondLst>
                                    <p:cond delay="0"/>
                                  </p:stCondLst>
                                  <p:childTnLst>
                                    <p:set>
                                      <p:cBhvr>
                                        <p:cTn id="305" dur="1" fill="hold">
                                          <p:stCondLst>
                                            <p:cond delay="0"/>
                                          </p:stCondLst>
                                        </p:cTn>
                                        <p:tgtEl>
                                          <p:spTgt spid="29"/>
                                        </p:tgtEl>
                                        <p:attrNameLst>
                                          <p:attrName>style.visibility</p:attrName>
                                        </p:attrNameLst>
                                      </p:cBhvr>
                                      <p:to>
                                        <p:strVal val="visible"/>
                                      </p:to>
                                    </p:set>
                                    <p:animEffect transition="in" filter="barn(inVertical)">
                                      <p:cBhvr>
                                        <p:cTn id="306" dur="3000"/>
                                        <p:tgtEl>
                                          <p:spTgt spid="29"/>
                                        </p:tgtEl>
                                      </p:cBhvr>
                                    </p:animEffect>
                                  </p:childTnLst>
                                </p:cTn>
                              </p:par>
                              <p:par>
                                <p:cTn id="307" presetID="16" presetClass="entr" presetSubtype="21" fill="hold" grpId="2" nodeType="withEffect">
                                  <p:stCondLst>
                                    <p:cond delay="0"/>
                                  </p:stCondLst>
                                  <p:childTnLst>
                                    <p:set>
                                      <p:cBhvr>
                                        <p:cTn id="308" dur="1" fill="hold">
                                          <p:stCondLst>
                                            <p:cond delay="0"/>
                                          </p:stCondLst>
                                        </p:cTn>
                                        <p:tgtEl>
                                          <p:spTgt spid="30"/>
                                        </p:tgtEl>
                                        <p:attrNameLst>
                                          <p:attrName>style.visibility</p:attrName>
                                        </p:attrNameLst>
                                      </p:cBhvr>
                                      <p:to>
                                        <p:strVal val="visible"/>
                                      </p:to>
                                    </p:set>
                                    <p:animEffect transition="in" filter="barn(inVertical)">
                                      <p:cBhvr>
                                        <p:cTn id="309" dur="3000"/>
                                        <p:tgtEl>
                                          <p:spTgt spid="30"/>
                                        </p:tgtEl>
                                      </p:cBhvr>
                                    </p:animEffect>
                                  </p:childTnLst>
                                </p:cTn>
                              </p:par>
                              <p:par>
                                <p:cTn id="310" presetID="16" presetClass="entr" presetSubtype="21" fill="hold" grpId="2" nodeType="withEffect">
                                  <p:stCondLst>
                                    <p:cond delay="0"/>
                                  </p:stCondLst>
                                  <p:childTnLst>
                                    <p:set>
                                      <p:cBhvr>
                                        <p:cTn id="311" dur="1" fill="hold">
                                          <p:stCondLst>
                                            <p:cond delay="0"/>
                                          </p:stCondLst>
                                        </p:cTn>
                                        <p:tgtEl>
                                          <p:spTgt spid="31"/>
                                        </p:tgtEl>
                                        <p:attrNameLst>
                                          <p:attrName>style.visibility</p:attrName>
                                        </p:attrNameLst>
                                      </p:cBhvr>
                                      <p:to>
                                        <p:strVal val="visible"/>
                                      </p:to>
                                    </p:set>
                                    <p:animEffect transition="in" filter="barn(inVertical)">
                                      <p:cBhvr>
                                        <p:cTn id="312" dur="3000"/>
                                        <p:tgtEl>
                                          <p:spTgt spid="31"/>
                                        </p:tgtEl>
                                      </p:cBhvr>
                                    </p:animEffect>
                                  </p:childTnLst>
                                </p:cTn>
                              </p:par>
                              <p:par>
                                <p:cTn id="313" presetID="16" presetClass="entr" presetSubtype="21" fill="hold" grpId="2" nodeType="withEffect">
                                  <p:stCondLst>
                                    <p:cond delay="0"/>
                                  </p:stCondLst>
                                  <p:childTnLst>
                                    <p:set>
                                      <p:cBhvr>
                                        <p:cTn id="314" dur="1" fill="hold">
                                          <p:stCondLst>
                                            <p:cond delay="0"/>
                                          </p:stCondLst>
                                        </p:cTn>
                                        <p:tgtEl>
                                          <p:spTgt spid="32"/>
                                        </p:tgtEl>
                                        <p:attrNameLst>
                                          <p:attrName>style.visibility</p:attrName>
                                        </p:attrNameLst>
                                      </p:cBhvr>
                                      <p:to>
                                        <p:strVal val="visible"/>
                                      </p:to>
                                    </p:set>
                                    <p:animEffect transition="in" filter="barn(inVertical)">
                                      <p:cBhvr>
                                        <p:cTn id="315" dur="3000"/>
                                        <p:tgtEl>
                                          <p:spTgt spid="32"/>
                                        </p:tgtEl>
                                      </p:cBhvr>
                                    </p:animEffect>
                                  </p:childTnLst>
                                </p:cTn>
                              </p:par>
                            </p:childTnLst>
                          </p:cTn>
                        </p:par>
                        <p:par>
                          <p:cTn id="316" fill="hold">
                            <p:stCondLst>
                              <p:cond delay="3000"/>
                            </p:stCondLst>
                            <p:childTnLst>
                              <p:par>
                                <p:cTn id="317" presetID="2" presetClass="exit" presetSubtype="4" fill="hold" grpId="3" nodeType="afterEffect">
                                  <p:stCondLst>
                                    <p:cond delay="0"/>
                                  </p:stCondLst>
                                  <p:childTnLst>
                                    <p:anim calcmode="lin" valueType="num">
                                      <p:cBhvr additive="base">
                                        <p:cTn id="318" dur="3000"/>
                                        <p:tgtEl>
                                          <p:spTgt spid="5"/>
                                        </p:tgtEl>
                                        <p:attrNameLst>
                                          <p:attrName>ppt_x</p:attrName>
                                        </p:attrNameLst>
                                      </p:cBhvr>
                                      <p:tavLst>
                                        <p:tav tm="0">
                                          <p:val>
                                            <p:strVal val="ppt_x"/>
                                          </p:val>
                                        </p:tav>
                                        <p:tav tm="100000">
                                          <p:val>
                                            <p:strVal val="ppt_x"/>
                                          </p:val>
                                        </p:tav>
                                      </p:tavLst>
                                    </p:anim>
                                    <p:anim calcmode="lin" valueType="num">
                                      <p:cBhvr additive="base">
                                        <p:cTn id="319" dur="3000"/>
                                        <p:tgtEl>
                                          <p:spTgt spid="5"/>
                                        </p:tgtEl>
                                        <p:attrNameLst>
                                          <p:attrName>ppt_y</p:attrName>
                                        </p:attrNameLst>
                                      </p:cBhvr>
                                      <p:tavLst>
                                        <p:tav tm="0">
                                          <p:val>
                                            <p:strVal val="ppt_y"/>
                                          </p:val>
                                        </p:tav>
                                        <p:tav tm="100000">
                                          <p:val>
                                            <p:strVal val="1+ppt_h/2"/>
                                          </p:val>
                                        </p:tav>
                                      </p:tavLst>
                                    </p:anim>
                                    <p:set>
                                      <p:cBhvr>
                                        <p:cTn id="320" dur="1" fill="hold">
                                          <p:stCondLst>
                                            <p:cond delay="2999"/>
                                          </p:stCondLst>
                                        </p:cTn>
                                        <p:tgtEl>
                                          <p:spTgt spid="5"/>
                                        </p:tgtEl>
                                        <p:attrNameLst>
                                          <p:attrName>style.visibility</p:attrName>
                                        </p:attrNameLst>
                                      </p:cBhvr>
                                      <p:to>
                                        <p:strVal val="hidden"/>
                                      </p:to>
                                    </p:set>
                                  </p:childTnLst>
                                </p:cTn>
                              </p:par>
                              <p:par>
                                <p:cTn id="321" presetID="2" presetClass="exit" presetSubtype="4" fill="hold" grpId="3" nodeType="withEffect">
                                  <p:stCondLst>
                                    <p:cond delay="0"/>
                                  </p:stCondLst>
                                  <p:childTnLst>
                                    <p:anim calcmode="lin" valueType="num">
                                      <p:cBhvr additive="base">
                                        <p:cTn id="322" dur="3000"/>
                                        <p:tgtEl>
                                          <p:spTgt spid="6"/>
                                        </p:tgtEl>
                                        <p:attrNameLst>
                                          <p:attrName>ppt_x</p:attrName>
                                        </p:attrNameLst>
                                      </p:cBhvr>
                                      <p:tavLst>
                                        <p:tav tm="0">
                                          <p:val>
                                            <p:strVal val="ppt_x"/>
                                          </p:val>
                                        </p:tav>
                                        <p:tav tm="100000">
                                          <p:val>
                                            <p:strVal val="ppt_x"/>
                                          </p:val>
                                        </p:tav>
                                      </p:tavLst>
                                    </p:anim>
                                    <p:anim calcmode="lin" valueType="num">
                                      <p:cBhvr additive="base">
                                        <p:cTn id="323" dur="3000"/>
                                        <p:tgtEl>
                                          <p:spTgt spid="6"/>
                                        </p:tgtEl>
                                        <p:attrNameLst>
                                          <p:attrName>ppt_y</p:attrName>
                                        </p:attrNameLst>
                                      </p:cBhvr>
                                      <p:tavLst>
                                        <p:tav tm="0">
                                          <p:val>
                                            <p:strVal val="ppt_y"/>
                                          </p:val>
                                        </p:tav>
                                        <p:tav tm="100000">
                                          <p:val>
                                            <p:strVal val="1+ppt_h/2"/>
                                          </p:val>
                                        </p:tav>
                                      </p:tavLst>
                                    </p:anim>
                                    <p:set>
                                      <p:cBhvr>
                                        <p:cTn id="324" dur="1" fill="hold">
                                          <p:stCondLst>
                                            <p:cond delay="2999"/>
                                          </p:stCondLst>
                                        </p:cTn>
                                        <p:tgtEl>
                                          <p:spTgt spid="6"/>
                                        </p:tgtEl>
                                        <p:attrNameLst>
                                          <p:attrName>style.visibility</p:attrName>
                                        </p:attrNameLst>
                                      </p:cBhvr>
                                      <p:to>
                                        <p:strVal val="hidden"/>
                                      </p:to>
                                    </p:set>
                                  </p:childTnLst>
                                </p:cTn>
                              </p:par>
                              <p:par>
                                <p:cTn id="325" presetID="2" presetClass="exit" presetSubtype="4" fill="hold" grpId="3" nodeType="withEffect">
                                  <p:stCondLst>
                                    <p:cond delay="0"/>
                                  </p:stCondLst>
                                  <p:childTnLst>
                                    <p:anim calcmode="lin" valueType="num">
                                      <p:cBhvr additive="base">
                                        <p:cTn id="326" dur="3000"/>
                                        <p:tgtEl>
                                          <p:spTgt spid="7"/>
                                        </p:tgtEl>
                                        <p:attrNameLst>
                                          <p:attrName>ppt_x</p:attrName>
                                        </p:attrNameLst>
                                      </p:cBhvr>
                                      <p:tavLst>
                                        <p:tav tm="0">
                                          <p:val>
                                            <p:strVal val="ppt_x"/>
                                          </p:val>
                                        </p:tav>
                                        <p:tav tm="100000">
                                          <p:val>
                                            <p:strVal val="ppt_x"/>
                                          </p:val>
                                        </p:tav>
                                      </p:tavLst>
                                    </p:anim>
                                    <p:anim calcmode="lin" valueType="num">
                                      <p:cBhvr additive="base">
                                        <p:cTn id="327" dur="3000"/>
                                        <p:tgtEl>
                                          <p:spTgt spid="7"/>
                                        </p:tgtEl>
                                        <p:attrNameLst>
                                          <p:attrName>ppt_y</p:attrName>
                                        </p:attrNameLst>
                                      </p:cBhvr>
                                      <p:tavLst>
                                        <p:tav tm="0">
                                          <p:val>
                                            <p:strVal val="ppt_y"/>
                                          </p:val>
                                        </p:tav>
                                        <p:tav tm="100000">
                                          <p:val>
                                            <p:strVal val="1+ppt_h/2"/>
                                          </p:val>
                                        </p:tav>
                                      </p:tavLst>
                                    </p:anim>
                                    <p:set>
                                      <p:cBhvr>
                                        <p:cTn id="328" dur="1" fill="hold">
                                          <p:stCondLst>
                                            <p:cond delay="2999"/>
                                          </p:stCondLst>
                                        </p:cTn>
                                        <p:tgtEl>
                                          <p:spTgt spid="7"/>
                                        </p:tgtEl>
                                        <p:attrNameLst>
                                          <p:attrName>style.visibility</p:attrName>
                                        </p:attrNameLst>
                                      </p:cBhvr>
                                      <p:to>
                                        <p:strVal val="hidden"/>
                                      </p:to>
                                    </p:set>
                                  </p:childTnLst>
                                </p:cTn>
                              </p:par>
                              <p:par>
                                <p:cTn id="329" presetID="2" presetClass="exit" presetSubtype="4" fill="hold" grpId="3" nodeType="withEffect">
                                  <p:stCondLst>
                                    <p:cond delay="0"/>
                                  </p:stCondLst>
                                  <p:childTnLst>
                                    <p:anim calcmode="lin" valueType="num">
                                      <p:cBhvr additive="base">
                                        <p:cTn id="330" dur="3000"/>
                                        <p:tgtEl>
                                          <p:spTgt spid="8"/>
                                        </p:tgtEl>
                                        <p:attrNameLst>
                                          <p:attrName>ppt_x</p:attrName>
                                        </p:attrNameLst>
                                      </p:cBhvr>
                                      <p:tavLst>
                                        <p:tav tm="0">
                                          <p:val>
                                            <p:strVal val="ppt_x"/>
                                          </p:val>
                                        </p:tav>
                                        <p:tav tm="100000">
                                          <p:val>
                                            <p:strVal val="ppt_x"/>
                                          </p:val>
                                        </p:tav>
                                      </p:tavLst>
                                    </p:anim>
                                    <p:anim calcmode="lin" valueType="num">
                                      <p:cBhvr additive="base">
                                        <p:cTn id="331" dur="3000"/>
                                        <p:tgtEl>
                                          <p:spTgt spid="8"/>
                                        </p:tgtEl>
                                        <p:attrNameLst>
                                          <p:attrName>ppt_y</p:attrName>
                                        </p:attrNameLst>
                                      </p:cBhvr>
                                      <p:tavLst>
                                        <p:tav tm="0">
                                          <p:val>
                                            <p:strVal val="ppt_y"/>
                                          </p:val>
                                        </p:tav>
                                        <p:tav tm="100000">
                                          <p:val>
                                            <p:strVal val="1+ppt_h/2"/>
                                          </p:val>
                                        </p:tav>
                                      </p:tavLst>
                                    </p:anim>
                                    <p:set>
                                      <p:cBhvr>
                                        <p:cTn id="332" dur="1" fill="hold">
                                          <p:stCondLst>
                                            <p:cond delay="2999"/>
                                          </p:stCondLst>
                                        </p:cTn>
                                        <p:tgtEl>
                                          <p:spTgt spid="8"/>
                                        </p:tgtEl>
                                        <p:attrNameLst>
                                          <p:attrName>style.visibility</p:attrName>
                                        </p:attrNameLst>
                                      </p:cBhvr>
                                      <p:to>
                                        <p:strVal val="hidden"/>
                                      </p:to>
                                    </p:set>
                                  </p:childTnLst>
                                </p:cTn>
                              </p:par>
                              <p:par>
                                <p:cTn id="333" presetID="2" presetClass="exit" presetSubtype="4" fill="hold" grpId="3" nodeType="withEffect">
                                  <p:stCondLst>
                                    <p:cond delay="0"/>
                                  </p:stCondLst>
                                  <p:childTnLst>
                                    <p:anim calcmode="lin" valueType="num">
                                      <p:cBhvr additive="base">
                                        <p:cTn id="334" dur="3000"/>
                                        <p:tgtEl>
                                          <p:spTgt spid="9"/>
                                        </p:tgtEl>
                                        <p:attrNameLst>
                                          <p:attrName>ppt_x</p:attrName>
                                        </p:attrNameLst>
                                      </p:cBhvr>
                                      <p:tavLst>
                                        <p:tav tm="0">
                                          <p:val>
                                            <p:strVal val="ppt_x"/>
                                          </p:val>
                                        </p:tav>
                                        <p:tav tm="100000">
                                          <p:val>
                                            <p:strVal val="ppt_x"/>
                                          </p:val>
                                        </p:tav>
                                      </p:tavLst>
                                    </p:anim>
                                    <p:anim calcmode="lin" valueType="num">
                                      <p:cBhvr additive="base">
                                        <p:cTn id="335" dur="3000"/>
                                        <p:tgtEl>
                                          <p:spTgt spid="9"/>
                                        </p:tgtEl>
                                        <p:attrNameLst>
                                          <p:attrName>ppt_y</p:attrName>
                                        </p:attrNameLst>
                                      </p:cBhvr>
                                      <p:tavLst>
                                        <p:tav tm="0">
                                          <p:val>
                                            <p:strVal val="ppt_y"/>
                                          </p:val>
                                        </p:tav>
                                        <p:tav tm="100000">
                                          <p:val>
                                            <p:strVal val="1+ppt_h/2"/>
                                          </p:val>
                                        </p:tav>
                                      </p:tavLst>
                                    </p:anim>
                                    <p:set>
                                      <p:cBhvr>
                                        <p:cTn id="336" dur="1" fill="hold">
                                          <p:stCondLst>
                                            <p:cond delay="2999"/>
                                          </p:stCondLst>
                                        </p:cTn>
                                        <p:tgtEl>
                                          <p:spTgt spid="9"/>
                                        </p:tgtEl>
                                        <p:attrNameLst>
                                          <p:attrName>style.visibility</p:attrName>
                                        </p:attrNameLst>
                                      </p:cBhvr>
                                      <p:to>
                                        <p:strVal val="hidden"/>
                                      </p:to>
                                    </p:set>
                                  </p:childTnLst>
                                </p:cTn>
                              </p:par>
                              <p:par>
                                <p:cTn id="337" presetID="2" presetClass="exit" presetSubtype="4" fill="hold" grpId="3" nodeType="withEffect">
                                  <p:stCondLst>
                                    <p:cond delay="0"/>
                                  </p:stCondLst>
                                  <p:childTnLst>
                                    <p:anim calcmode="lin" valueType="num">
                                      <p:cBhvr additive="base">
                                        <p:cTn id="338" dur="3000"/>
                                        <p:tgtEl>
                                          <p:spTgt spid="10"/>
                                        </p:tgtEl>
                                        <p:attrNameLst>
                                          <p:attrName>ppt_x</p:attrName>
                                        </p:attrNameLst>
                                      </p:cBhvr>
                                      <p:tavLst>
                                        <p:tav tm="0">
                                          <p:val>
                                            <p:strVal val="ppt_x"/>
                                          </p:val>
                                        </p:tav>
                                        <p:tav tm="100000">
                                          <p:val>
                                            <p:strVal val="ppt_x"/>
                                          </p:val>
                                        </p:tav>
                                      </p:tavLst>
                                    </p:anim>
                                    <p:anim calcmode="lin" valueType="num">
                                      <p:cBhvr additive="base">
                                        <p:cTn id="339" dur="3000"/>
                                        <p:tgtEl>
                                          <p:spTgt spid="10"/>
                                        </p:tgtEl>
                                        <p:attrNameLst>
                                          <p:attrName>ppt_y</p:attrName>
                                        </p:attrNameLst>
                                      </p:cBhvr>
                                      <p:tavLst>
                                        <p:tav tm="0">
                                          <p:val>
                                            <p:strVal val="ppt_y"/>
                                          </p:val>
                                        </p:tav>
                                        <p:tav tm="100000">
                                          <p:val>
                                            <p:strVal val="1+ppt_h/2"/>
                                          </p:val>
                                        </p:tav>
                                      </p:tavLst>
                                    </p:anim>
                                    <p:set>
                                      <p:cBhvr>
                                        <p:cTn id="340" dur="1" fill="hold">
                                          <p:stCondLst>
                                            <p:cond delay="2999"/>
                                          </p:stCondLst>
                                        </p:cTn>
                                        <p:tgtEl>
                                          <p:spTgt spid="10"/>
                                        </p:tgtEl>
                                        <p:attrNameLst>
                                          <p:attrName>style.visibility</p:attrName>
                                        </p:attrNameLst>
                                      </p:cBhvr>
                                      <p:to>
                                        <p:strVal val="hidden"/>
                                      </p:to>
                                    </p:set>
                                  </p:childTnLst>
                                </p:cTn>
                              </p:par>
                              <p:par>
                                <p:cTn id="341" presetID="2" presetClass="exit" presetSubtype="4" fill="hold" grpId="3" nodeType="withEffect">
                                  <p:stCondLst>
                                    <p:cond delay="0"/>
                                  </p:stCondLst>
                                  <p:childTnLst>
                                    <p:anim calcmode="lin" valueType="num">
                                      <p:cBhvr additive="base">
                                        <p:cTn id="342" dur="3000"/>
                                        <p:tgtEl>
                                          <p:spTgt spid="11"/>
                                        </p:tgtEl>
                                        <p:attrNameLst>
                                          <p:attrName>ppt_x</p:attrName>
                                        </p:attrNameLst>
                                      </p:cBhvr>
                                      <p:tavLst>
                                        <p:tav tm="0">
                                          <p:val>
                                            <p:strVal val="ppt_x"/>
                                          </p:val>
                                        </p:tav>
                                        <p:tav tm="100000">
                                          <p:val>
                                            <p:strVal val="ppt_x"/>
                                          </p:val>
                                        </p:tav>
                                      </p:tavLst>
                                    </p:anim>
                                    <p:anim calcmode="lin" valueType="num">
                                      <p:cBhvr additive="base">
                                        <p:cTn id="343" dur="3000"/>
                                        <p:tgtEl>
                                          <p:spTgt spid="11"/>
                                        </p:tgtEl>
                                        <p:attrNameLst>
                                          <p:attrName>ppt_y</p:attrName>
                                        </p:attrNameLst>
                                      </p:cBhvr>
                                      <p:tavLst>
                                        <p:tav tm="0">
                                          <p:val>
                                            <p:strVal val="ppt_y"/>
                                          </p:val>
                                        </p:tav>
                                        <p:tav tm="100000">
                                          <p:val>
                                            <p:strVal val="1+ppt_h/2"/>
                                          </p:val>
                                        </p:tav>
                                      </p:tavLst>
                                    </p:anim>
                                    <p:set>
                                      <p:cBhvr>
                                        <p:cTn id="344" dur="1" fill="hold">
                                          <p:stCondLst>
                                            <p:cond delay="2999"/>
                                          </p:stCondLst>
                                        </p:cTn>
                                        <p:tgtEl>
                                          <p:spTgt spid="11"/>
                                        </p:tgtEl>
                                        <p:attrNameLst>
                                          <p:attrName>style.visibility</p:attrName>
                                        </p:attrNameLst>
                                      </p:cBhvr>
                                      <p:to>
                                        <p:strVal val="hidden"/>
                                      </p:to>
                                    </p:set>
                                  </p:childTnLst>
                                </p:cTn>
                              </p:par>
                              <p:par>
                                <p:cTn id="345" presetID="2" presetClass="exit" presetSubtype="4" fill="hold" grpId="3" nodeType="withEffect">
                                  <p:stCondLst>
                                    <p:cond delay="0"/>
                                  </p:stCondLst>
                                  <p:childTnLst>
                                    <p:anim calcmode="lin" valueType="num">
                                      <p:cBhvr additive="base">
                                        <p:cTn id="346" dur="3000"/>
                                        <p:tgtEl>
                                          <p:spTgt spid="12"/>
                                        </p:tgtEl>
                                        <p:attrNameLst>
                                          <p:attrName>ppt_x</p:attrName>
                                        </p:attrNameLst>
                                      </p:cBhvr>
                                      <p:tavLst>
                                        <p:tav tm="0">
                                          <p:val>
                                            <p:strVal val="ppt_x"/>
                                          </p:val>
                                        </p:tav>
                                        <p:tav tm="100000">
                                          <p:val>
                                            <p:strVal val="ppt_x"/>
                                          </p:val>
                                        </p:tav>
                                      </p:tavLst>
                                    </p:anim>
                                    <p:anim calcmode="lin" valueType="num">
                                      <p:cBhvr additive="base">
                                        <p:cTn id="347" dur="3000"/>
                                        <p:tgtEl>
                                          <p:spTgt spid="12"/>
                                        </p:tgtEl>
                                        <p:attrNameLst>
                                          <p:attrName>ppt_y</p:attrName>
                                        </p:attrNameLst>
                                      </p:cBhvr>
                                      <p:tavLst>
                                        <p:tav tm="0">
                                          <p:val>
                                            <p:strVal val="ppt_y"/>
                                          </p:val>
                                        </p:tav>
                                        <p:tav tm="100000">
                                          <p:val>
                                            <p:strVal val="1+ppt_h/2"/>
                                          </p:val>
                                        </p:tav>
                                      </p:tavLst>
                                    </p:anim>
                                    <p:set>
                                      <p:cBhvr>
                                        <p:cTn id="348" dur="1" fill="hold">
                                          <p:stCondLst>
                                            <p:cond delay="2999"/>
                                          </p:stCondLst>
                                        </p:cTn>
                                        <p:tgtEl>
                                          <p:spTgt spid="12"/>
                                        </p:tgtEl>
                                        <p:attrNameLst>
                                          <p:attrName>style.visibility</p:attrName>
                                        </p:attrNameLst>
                                      </p:cBhvr>
                                      <p:to>
                                        <p:strVal val="hidden"/>
                                      </p:to>
                                    </p:set>
                                  </p:childTnLst>
                                </p:cTn>
                              </p:par>
                              <p:par>
                                <p:cTn id="349" presetID="2" presetClass="exit" presetSubtype="4" fill="hold" grpId="3" nodeType="withEffect">
                                  <p:stCondLst>
                                    <p:cond delay="0"/>
                                  </p:stCondLst>
                                  <p:childTnLst>
                                    <p:anim calcmode="lin" valueType="num">
                                      <p:cBhvr additive="base">
                                        <p:cTn id="350" dur="3000"/>
                                        <p:tgtEl>
                                          <p:spTgt spid="13"/>
                                        </p:tgtEl>
                                        <p:attrNameLst>
                                          <p:attrName>ppt_x</p:attrName>
                                        </p:attrNameLst>
                                      </p:cBhvr>
                                      <p:tavLst>
                                        <p:tav tm="0">
                                          <p:val>
                                            <p:strVal val="ppt_x"/>
                                          </p:val>
                                        </p:tav>
                                        <p:tav tm="100000">
                                          <p:val>
                                            <p:strVal val="ppt_x"/>
                                          </p:val>
                                        </p:tav>
                                      </p:tavLst>
                                    </p:anim>
                                    <p:anim calcmode="lin" valueType="num">
                                      <p:cBhvr additive="base">
                                        <p:cTn id="351" dur="3000"/>
                                        <p:tgtEl>
                                          <p:spTgt spid="13"/>
                                        </p:tgtEl>
                                        <p:attrNameLst>
                                          <p:attrName>ppt_y</p:attrName>
                                        </p:attrNameLst>
                                      </p:cBhvr>
                                      <p:tavLst>
                                        <p:tav tm="0">
                                          <p:val>
                                            <p:strVal val="ppt_y"/>
                                          </p:val>
                                        </p:tav>
                                        <p:tav tm="100000">
                                          <p:val>
                                            <p:strVal val="1+ppt_h/2"/>
                                          </p:val>
                                        </p:tav>
                                      </p:tavLst>
                                    </p:anim>
                                    <p:set>
                                      <p:cBhvr>
                                        <p:cTn id="352" dur="1" fill="hold">
                                          <p:stCondLst>
                                            <p:cond delay="2999"/>
                                          </p:stCondLst>
                                        </p:cTn>
                                        <p:tgtEl>
                                          <p:spTgt spid="13"/>
                                        </p:tgtEl>
                                        <p:attrNameLst>
                                          <p:attrName>style.visibility</p:attrName>
                                        </p:attrNameLst>
                                      </p:cBhvr>
                                      <p:to>
                                        <p:strVal val="hidden"/>
                                      </p:to>
                                    </p:set>
                                  </p:childTnLst>
                                </p:cTn>
                              </p:par>
                              <p:par>
                                <p:cTn id="353" presetID="2" presetClass="exit" presetSubtype="4" fill="hold" grpId="3" nodeType="withEffect">
                                  <p:stCondLst>
                                    <p:cond delay="0"/>
                                  </p:stCondLst>
                                  <p:childTnLst>
                                    <p:anim calcmode="lin" valueType="num">
                                      <p:cBhvr additive="base">
                                        <p:cTn id="354" dur="3000"/>
                                        <p:tgtEl>
                                          <p:spTgt spid="14"/>
                                        </p:tgtEl>
                                        <p:attrNameLst>
                                          <p:attrName>ppt_x</p:attrName>
                                        </p:attrNameLst>
                                      </p:cBhvr>
                                      <p:tavLst>
                                        <p:tav tm="0">
                                          <p:val>
                                            <p:strVal val="ppt_x"/>
                                          </p:val>
                                        </p:tav>
                                        <p:tav tm="100000">
                                          <p:val>
                                            <p:strVal val="ppt_x"/>
                                          </p:val>
                                        </p:tav>
                                      </p:tavLst>
                                    </p:anim>
                                    <p:anim calcmode="lin" valueType="num">
                                      <p:cBhvr additive="base">
                                        <p:cTn id="355" dur="3000"/>
                                        <p:tgtEl>
                                          <p:spTgt spid="14"/>
                                        </p:tgtEl>
                                        <p:attrNameLst>
                                          <p:attrName>ppt_y</p:attrName>
                                        </p:attrNameLst>
                                      </p:cBhvr>
                                      <p:tavLst>
                                        <p:tav tm="0">
                                          <p:val>
                                            <p:strVal val="ppt_y"/>
                                          </p:val>
                                        </p:tav>
                                        <p:tav tm="100000">
                                          <p:val>
                                            <p:strVal val="1+ppt_h/2"/>
                                          </p:val>
                                        </p:tav>
                                      </p:tavLst>
                                    </p:anim>
                                    <p:set>
                                      <p:cBhvr>
                                        <p:cTn id="356" dur="1" fill="hold">
                                          <p:stCondLst>
                                            <p:cond delay="2999"/>
                                          </p:stCondLst>
                                        </p:cTn>
                                        <p:tgtEl>
                                          <p:spTgt spid="14"/>
                                        </p:tgtEl>
                                        <p:attrNameLst>
                                          <p:attrName>style.visibility</p:attrName>
                                        </p:attrNameLst>
                                      </p:cBhvr>
                                      <p:to>
                                        <p:strVal val="hidden"/>
                                      </p:to>
                                    </p:set>
                                  </p:childTnLst>
                                </p:cTn>
                              </p:par>
                              <p:par>
                                <p:cTn id="357" presetID="2" presetClass="exit" presetSubtype="4" fill="hold" grpId="3" nodeType="withEffect">
                                  <p:stCondLst>
                                    <p:cond delay="0"/>
                                  </p:stCondLst>
                                  <p:childTnLst>
                                    <p:anim calcmode="lin" valueType="num">
                                      <p:cBhvr additive="base">
                                        <p:cTn id="358" dur="3000"/>
                                        <p:tgtEl>
                                          <p:spTgt spid="15"/>
                                        </p:tgtEl>
                                        <p:attrNameLst>
                                          <p:attrName>ppt_x</p:attrName>
                                        </p:attrNameLst>
                                      </p:cBhvr>
                                      <p:tavLst>
                                        <p:tav tm="0">
                                          <p:val>
                                            <p:strVal val="ppt_x"/>
                                          </p:val>
                                        </p:tav>
                                        <p:tav tm="100000">
                                          <p:val>
                                            <p:strVal val="ppt_x"/>
                                          </p:val>
                                        </p:tav>
                                      </p:tavLst>
                                    </p:anim>
                                    <p:anim calcmode="lin" valueType="num">
                                      <p:cBhvr additive="base">
                                        <p:cTn id="359" dur="3000"/>
                                        <p:tgtEl>
                                          <p:spTgt spid="15"/>
                                        </p:tgtEl>
                                        <p:attrNameLst>
                                          <p:attrName>ppt_y</p:attrName>
                                        </p:attrNameLst>
                                      </p:cBhvr>
                                      <p:tavLst>
                                        <p:tav tm="0">
                                          <p:val>
                                            <p:strVal val="ppt_y"/>
                                          </p:val>
                                        </p:tav>
                                        <p:tav tm="100000">
                                          <p:val>
                                            <p:strVal val="1+ppt_h/2"/>
                                          </p:val>
                                        </p:tav>
                                      </p:tavLst>
                                    </p:anim>
                                    <p:set>
                                      <p:cBhvr>
                                        <p:cTn id="360" dur="1" fill="hold">
                                          <p:stCondLst>
                                            <p:cond delay="2999"/>
                                          </p:stCondLst>
                                        </p:cTn>
                                        <p:tgtEl>
                                          <p:spTgt spid="15"/>
                                        </p:tgtEl>
                                        <p:attrNameLst>
                                          <p:attrName>style.visibility</p:attrName>
                                        </p:attrNameLst>
                                      </p:cBhvr>
                                      <p:to>
                                        <p:strVal val="hidden"/>
                                      </p:to>
                                    </p:set>
                                  </p:childTnLst>
                                </p:cTn>
                              </p:par>
                              <p:par>
                                <p:cTn id="361" presetID="2" presetClass="exit" presetSubtype="4" fill="hold" grpId="3" nodeType="withEffect">
                                  <p:stCondLst>
                                    <p:cond delay="0"/>
                                  </p:stCondLst>
                                  <p:childTnLst>
                                    <p:anim calcmode="lin" valueType="num">
                                      <p:cBhvr additive="base">
                                        <p:cTn id="362" dur="3000"/>
                                        <p:tgtEl>
                                          <p:spTgt spid="16"/>
                                        </p:tgtEl>
                                        <p:attrNameLst>
                                          <p:attrName>ppt_x</p:attrName>
                                        </p:attrNameLst>
                                      </p:cBhvr>
                                      <p:tavLst>
                                        <p:tav tm="0">
                                          <p:val>
                                            <p:strVal val="ppt_x"/>
                                          </p:val>
                                        </p:tav>
                                        <p:tav tm="100000">
                                          <p:val>
                                            <p:strVal val="ppt_x"/>
                                          </p:val>
                                        </p:tav>
                                      </p:tavLst>
                                    </p:anim>
                                    <p:anim calcmode="lin" valueType="num">
                                      <p:cBhvr additive="base">
                                        <p:cTn id="363" dur="3000"/>
                                        <p:tgtEl>
                                          <p:spTgt spid="16"/>
                                        </p:tgtEl>
                                        <p:attrNameLst>
                                          <p:attrName>ppt_y</p:attrName>
                                        </p:attrNameLst>
                                      </p:cBhvr>
                                      <p:tavLst>
                                        <p:tav tm="0">
                                          <p:val>
                                            <p:strVal val="ppt_y"/>
                                          </p:val>
                                        </p:tav>
                                        <p:tav tm="100000">
                                          <p:val>
                                            <p:strVal val="1+ppt_h/2"/>
                                          </p:val>
                                        </p:tav>
                                      </p:tavLst>
                                    </p:anim>
                                    <p:set>
                                      <p:cBhvr>
                                        <p:cTn id="364" dur="1" fill="hold">
                                          <p:stCondLst>
                                            <p:cond delay="2999"/>
                                          </p:stCondLst>
                                        </p:cTn>
                                        <p:tgtEl>
                                          <p:spTgt spid="16"/>
                                        </p:tgtEl>
                                        <p:attrNameLst>
                                          <p:attrName>style.visibility</p:attrName>
                                        </p:attrNameLst>
                                      </p:cBhvr>
                                      <p:to>
                                        <p:strVal val="hidden"/>
                                      </p:to>
                                    </p:set>
                                  </p:childTnLst>
                                </p:cTn>
                              </p:par>
                              <p:par>
                                <p:cTn id="365" presetID="2" presetClass="exit" presetSubtype="4" fill="hold" grpId="3" nodeType="withEffect">
                                  <p:stCondLst>
                                    <p:cond delay="0"/>
                                  </p:stCondLst>
                                  <p:childTnLst>
                                    <p:anim calcmode="lin" valueType="num">
                                      <p:cBhvr additive="base">
                                        <p:cTn id="366" dur="3000"/>
                                        <p:tgtEl>
                                          <p:spTgt spid="17"/>
                                        </p:tgtEl>
                                        <p:attrNameLst>
                                          <p:attrName>ppt_x</p:attrName>
                                        </p:attrNameLst>
                                      </p:cBhvr>
                                      <p:tavLst>
                                        <p:tav tm="0">
                                          <p:val>
                                            <p:strVal val="ppt_x"/>
                                          </p:val>
                                        </p:tav>
                                        <p:tav tm="100000">
                                          <p:val>
                                            <p:strVal val="ppt_x"/>
                                          </p:val>
                                        </p:tav>
                                      </p:tavLst>
                                    </p:anim>
                                    <p:anim calcmode="lin" valueType="num">
                                      <p:cBhvr additive="base">
                                        <p:cTn id="367" dur="3000"/>
                                        <p:tgtEl>
                                          <p:spTgt spid="17"/>
                                        </p:tgtEl>
                                        <p:attrNameLst>
                                          <p:attrName>ppt_y</p:attrName>
                                        </p:attrNameLst>
                                      </p:cBhvr>
                                      <p:tavLst>
                                        <p:tav tm="0">
                                          <p:val>
                                            <p:strVal val="ppt_y"/>
                                          </p:val>
                                        </p:tav>
                                        <p:tav tm="100000">
                                          <p:val>
                                            <p:strVal val="1+ppt_h/2"/>
                                          </p:val>
                                        </p:tav>
                                      </p:tavLst>
                                    </p:anim>
                                    <p:set>
                                      <p:cBhvr>
                                        <p:cTn id="368" dur="1" fill="hold">
                                          <p:stCondLst>
                                            <p:cond delay="2999"/>
                                          </p:stCondLst>
                                        </p:cTn>
                                        <p:tgtEl>
                                          <p:spTgt spid="17"/>
                                        </p:tgtEl>
                                        <p:attrNameLst>
                                          <p:attrName>style.visibility</p:attrName>
                                        </p:attrNameLst>
                                      </p:cBhvr>
                                      <p:to>
                                        <p:strVal val="hidden"/>
                                      </p:to>
                                    </p:set>
                                  </p:childTnLst>
                                </p:cTn>
                              </p:par>
                              <p:par>
                                <p:cTn id="369" presetID="2" presetClass="exit" presetSubtype="4" fill="hold" grpId="3" nodeType="withEffect">
                                  <p:stCondLst>
                                    <p:cond delay="0"/>
                                  </p:stCondLst>
                                  <p:childTnLst>
                                    <p:anim calcmode="lin" valueType="num">
                                      <p:cBhvr additive="base">
                                        <p:cTn id="370" dur="3000"/>
                                        <p:tgtEl>
                                          <p:spTgt spid="18"/>
                                        </p:tgtEl>
                                        <p:attrNameLst>
                                          <p:attrName>ppt_x</p:attrName>
                                        </p:attrNameLst>
                                      </p:cBhvr>
                                      <p:tavLst>
                                        <p:tav tm="0">
                                          <p:val>
                                            <p:strVal val="ppt_x"/>
                                          </p:val>
                                        </p:tav>
                                        <p:tav tm="100000">
                                          <p:val>
                                            <p:strVal val="ppt_x"/>
                                          </p:val>
                                        </p:tav>
                                      </p:tavLst>
                                    </p:anim>
                                    <p:anim calcmode="lin" valueType="num">
                                      <p:cBhvr additive="base">
                                        <p:cTn id="371" dur="3000"/>
                                        <p:tgtEl>
                                          <p:spTgt spid="18"/>
                                        </p:tgtEl>
                                        <p:attrNameLst>
                                          <p:attrName>ppt_y</p:attrName>
                                        </p:attrNameLst>
                                      </p:cBhvr>
                                      <p:tavLst>
                                        <p:tav tm="0">
                                          <p:val>
                                            <p:strVal val="ppt_y"/>
                                          </p:val>
                                        </p:tav>
                                        <p:tav tm="100000">
                                          <p:val>
                                            <p:strVal val="1+ppt_h/2"/>
                                          </p:val>
                                        </p:tav>
                                      </p:tavLst>
                                    </p:anim>
                                    <p:set>
                                      <p:cBhvr>
                                        <p:cTn id="372" dur="1" fill="hold">
                                          <p:stCondLst>
                                            <p:cond delay="2999"/>
                                          </p:stCondLst>
                                        </p:cTn>
                                        <p:tgtEl>
                                          <p:spTgt spid="18"/>
                                        </p:tgtEl>
                                        <p:attrNameLst>
                                          <p:attrName>style.visibility</p:attrName>
                                        </p:attrNameLst>
                                      </p:cBhvr>
                                      <p:to>
                                        <p:strVal val="hidden"/>
                                      </p:to>
                                    </p:set>
                                  </p:childTnLst>
                                </p:cTn>
                              </p:par>
                              <p:par>
                                <p:cTn id="373" presetID="2" presetClass="exit" presetSubtype="1" fill="hold" grpId="3" nodeType="withEffect">
                                  <p:stCondLst>
                                    <p:cond delay="0"/>
                                  </p:stCondLst>
                                  <p:childTnLst>
                                    <p:anim calcmode="lin" valueType="num">
                                      <p:cBhvr additive="base">
                                        <p:cTn id="374" dur="3000"/>
                                        <p:tgtEl>
                                          <p:spTgt spid="19"/>
                                        </p:tgtEl>
                                        <p:attrNameLst>
                                          <p:attrName>ppt_x</p:attrName>
                                        </p:attrNameLst>
                                      </p:cBhvr>
                                      <p:tavLst>
                                        <p:tav tm="0">
                                          <p:val>
                                            <p:strVal val="ppt_x"/>
                                          </p:val>
                                        </p:tav>
                                        <p:tav tm="100000">
                                          <p:val>
                                            <p:strVal val="ppt_x"/>
                                          </p:val>
                                        </p:tav>
                                      </p:tavLst>
                                    </p:anim>
                                    <p:anim calcmode="lin" valueType="num">
                                      <p:cBhvr additive="base">
                                        <p:cTn id="375" dur="3000"/>
                                        <p:tgtEl>
                                          <p:spTgt spid="19"/>
                                        </p:tgtEl>
                                        <p:attrNameLst>
                                          <p:attrName>ppt_y</p:attrName>
                                        </p:attrNameLst>
                                      </p:cBhvr>
                                      <p:tavLst>
                                        <p:tav tm="0">
                                          <p:val>
                                            <p:strVal val="ppt_y"/>
                                          </p:val>
                                        </p:tav>
                                        <p:tav tm="100000">
                                          <p:val>
                                            <p:strVal val="0-ppt_h/2"/>
                                          </p:val>
                                        </p:tav>
                                      </p:tavLst>
                                    </p:anim>
                                    <p:set>
                                      <p:cBhvr>
                                        <p:cTn id="376" dur="1" fill="hold">
                                          <p:stCondLst>
                                            <p:cond delay="2999"/>
                                          </p:stCondLst>
                                        </p:cTn>
                                        <p:tgtEl>
                                          <p:spTgt spid="19"/>
                                        </p:tgtEl>
                                        <p:attrNameLst>
                                          <p:attrName>style.visibility</p:attrName>
                                        </p:attrNameLst>
                                      </p:cBhvr>
                                      <p:to>
                                        <p:strVal val="hidden"/>
                                      </p:to>
                                    </p:set>
                                  </p:childTnLst>
                                </p:cTn>
                              </p:par>
                              <p:par>
                                <p:cTn id="377" presetID="2" presetClass="exit" presetSubtype="1" fill="hold" grpId="3" nodeType="withEffect">
                                  <p:stCondLst>
                                    <p:cond delay="0"/>
                                  </p:stCondLst>
                                  <p:childTnLst>
                                    <p:anim calcmode="lin" valueType="num">
                                      <p:cBhvr additive="base">
                                        <p:cTn id="378" dur="3000"/>
                                        <p:tgtEl>
                                          <p:spTgt spid="20"/>
                                        </p:tgtEl>
                                        <p:attrNameLst>
                                          <p:attrName>ppt_x</p:attrName>
                                        </p:attrNameLst>
                                      </p:cBhvr>
                                      <p:tavLst>
                                        <p:tav tm="0">
                                          <p:val>
                                            <p:strVal val="ppt_x"/>
                                          </p:val>
                                        </p:tav>
                                        <p:tav tm="100000">
                                          <p:val>
                                            <p:strVal val="ppt_x"/>
                                          </p:val>
                                        </p:tav>
                                      </p:tavLst>
                                    </p:anim>
                                    <p:anim calcmode="lin" valueType="num">
                                      <p:cBhvr additive="base">
                                        <p:cTn id="379" dur="3000"/>
                                        <p:tgtEl>
                                          <p:spTgt spid="20"/>
                                        </p:tgtEl>
                                        <p:attrNameLst>
                                          <p:attrName>ppt_y</p:attrName>
                                        </p:attrNameLst>
                                      </p:cBhvr>
                                      <p:tavLst>
                                        <p:tav tm="0">
                                          <p:val>
                                            <p:strVal val="ppt_y"/>
                                          </p:val>
                                        </p:tav>
                                        <p:tav tm="100000">
                                          <p:val>
                                            <p:strVal val="0-ppt_h/2"/>
                                          </p:val>
                                        </p:tav>
                                      </p:tavLst>
                                    </p:anim>
                                    <p:set>
                                      <p:cBhvr>
                                        <p:cTn id="380" dur="1" fill="hold">
                                          <p:stCondLst>
                                            <p:cond delay="2999"/>
                                          </p:stCondLst>
                                        </p:cTn>
                                        <p:tgtEl>
                                          <p:spTgt spid="20"/>
                                        </p:tgtEl>
                                        <p:attrNameLst>
                                          <p:attrName>style.visibility</p:attrName>
                                        </p:attrNameLst>
                                      </p:cBhvr>
                                      <p:to>
                                        <p:strVal val="hidden"/>
                                      </p:to>
                                    </p:set>
                                  </p:childTnLst>
                                </p:cTn>
                              </p:par>
                              <p:par>
                                <p:cTn id="381" presetID="2" presetClass="exit" presetSubtype="1" fill="hold" grpId="3" nodeType="withEffect">
                                  <p:stCondLst>
                                    <p:cond delay="0"/>
                                  </p:stCondLst>
                                  <p:childTnLst>
                                    <p:anim calcmode="lin" valueType="num">
                                      <p:cBhvr additive="base">
                                        <p:cTn id="382" dur="3000"/>
                                        <p:tgtEl>
                                          <p:spTgt spid="21"/>
                                        </p:tgtEl>
                                        <p:attrNameLst>
                                          <p:attrName>ppt_x</p:attrName>
                                        </p:attrNameLst>
                                      </p:cBhvr>
                                      <p:tavLst>
                                        <p:tav tm="0">
                                          <p:val>
                                            <p:strVal val="ppt_x"/>
                                          </p:val>
                                        </p:tav>
                                        <p:tav tm="100000">
                                          <p:val>
                                            <p:strVal val="ppt_x"/>
                                          </p:val>
                                        </p:tav>
                                      </p:tavLst>
                                    </p:anim>
                                    <p:anim calcmode="lin" valueType="num">
                                      <p:cBhvr additive="base">
                                        <p:cTn id="383" dur="3000"/>
                                        <p:tgtEl>
                                          <p:spTgt spid="21"/>
                                        </p:tgtEl>
                                        <p:attrNameLst>
                                          <p:attrName>ppt_y</p:attrName>
                                        </p:attrNameLst>
                                      </p:cBhvr>
                                      <p:tavLst>
                                        <p:tav tm="0">
                                          <p:val>
                                            <p:strVal val="ppt_y"/>
                                          </p:val>
                                        </p:tav>
                                        <p:tav tm="100000">
                                          <p:val>
                                            <p:strVal val="0-ppt_h/2"/>
                                          </p:val>
                                        </p:tav>
                                      </p:tavLst>
                                    </p:anim>
                                    <p:set>
                                      <p:cBhvr>
                                        <p:cTn id="384" dur="1" fill="hold">
                                          <p:stCondLst>
                                            <p:cond delay="2999"/>
                                          </p:stCondLst>
                                        </p:cTn>
                                        <p:tgtEl>
                                          <p:spTgt spid="21"/>
                                        </p:tgtEl>
                                        <p:attrNameLst>
                                          <p:attrName>style.visibility</p:attrName>
                                        </p:attrNameLst>
                                      </p:cBhvr>
                                      <p:to>
                                        <p:strVal val="hidden"/>
                                      </p:to>
                                    </p:set>
                                  </p:childTnLst>
                                </p:cTn>
                              </p:par>
                              <p:par>
                                <p:cTn id="385" presetID="2" presetClass="exit" presetSubtype="1" fill="hold" grpId="3" nodeType="withEffect">
                                  <p:stCondLst>
                                    <p:cond delay="0"/>
                                  </p:stCondLst>
                                  <p:childTnLst>
                                    <p:anim calcmode="lin" valueType="num">
                                      <p:cBhvr additive="base">
                                        <p:cTn id="386" dur="3000"/>
                                        <p:tgtEl>
                                          <p:spTgt spid="22"/>
                                        </p:tgtEl>
                                        <p:attrNameLst>
                                          <p:attrName>ppt_x</p:attrName>
                                        </p:attrNameLst>
                                      </p:cBhvr>
                                      <p:tavLst>
                                        <p:tav tm="0">
                                          <p:val>
                                            <p:strVal val="ppt_x"/>
                                          </p:val>
                                        </p:tav>
                                        <p:tav tm="100000">
                                          <p:val>
                                            <p:strVal val="ppt_x"/>
                                          </p:val>
                                        </p:tav>
                                      </p:tavLst>
                                    </p:anim>
                                    <p:anim calcmode="lin" valueType="num">
                                      <p:cBhvr additive="base">
                                        <p:cTn id="387" dur="3000"/>
                                        <p:tgtEl>
                                          <p:spTgt spid="22"/>
                                        </p:tgtEl>
                                        <p:attrNameLst>
                                          <p:attrName>ppt_y</p:attrName>
                                        </p:attrNameLst>
                                      </p:cBhvr>
                                      <p:tavLst>
                                        <p:tav tm="0">
                                          <p:val>
                                            <p:strVal val="ppt_y"/>
                                          </p:val>
                                        </p:tav>
                                        <p:tav tm="100000">
                                          <p:val>
                                            <p:strVal val="0-ppt_h/2"/>
                                          </p:val>
                                        </p:tav>
                                      </p:tavLst>
                                    </p:anim>
                                    <p:set>
                                      <p:cBhvr>
                                        <p:cTn id="388" dur="1" fill="hold">
                                          <p:stCondLst>
                                            <p:cond delay="2999"/>
                                          </p:stCondLst>
                                        </p:cTn>
                                        <p:tgtEl>
                                          <p:spTgt spid="22"/>
                                        </p:tgtEl>
                                        <p:attrNameLst>
                                          <p:attrName>style.visibility</p:attrName>
                                        </p:attrNameLst>
                                      </p:cBhvr>
                                      <p:to>
                                        <p:strVal val="hidden"/>
                                      </p:to>
                                    </p:set>
                                  </p:childTnLst>
                                </p:cTn>
                              </p:par>
                              <p:par>
                                <p:cTn id="389" presetID="2" presetClass="exit" presetSubtype="1" fill="hold" grpId="3" nodeType="withEffect">
                                  <p:stCondLst>
                                    <p:cond delay="0"/>
                                  </p:stCondLst>
                                  <p:childTnLst>
                                    <p:anim calcmode="lin" valueType="num">
                                      <p:cBhvr additive="base">
                                        <p:cTn id="390" dur="3000"/>
                                        <p:tgtEl>
                                          <p:spTgt spid="23"/>
                                        </p:tgtEl>
                                        <p:attrNameLst>
                                          <p:attrName>ppt_x</p:attrName>
                                        </p:attrNameLst>
                                      </p:cBhvr>
                                      <p:tavLst>
                                        <p:tav tm="0">
                                          <p:val>
                                            <p:strVal val="ppt_x"/>
                                          </p:val>
                                        </p:tav>
                                        <p:tav tm="100000">
                                          <p:val>
                                            <p:strVal val="ppt_x"/>
                                          </p:val>
                                        </p:tav>
                                      </p:tavLst>
                                    </p:anim>
                                    <p:anim calcmode="lin" valueType="num">
                                      <p:cBhvr additive="base">
                                        <p:cTn id="391" dur="3000"/>
                                        <p:tgtEl>
                                          <p:spTgt spid="23"/>
                                        </p:tgtEl>
                                        <p:attrNameLst>
                                          <p:attrName>ppt_y</p:attrName>
                                        </p:attrNameLst>
                                      </p:cBhvr>
                                      <p:tavLst>
                                        <p:tav tm="0">
                                          <p:val>
                                            <p:strVal val="ppt_y"/>
                                          </p:val>
                                        </p:tav>
                                        <p:tav tm="100000">
                                          <p:val>
                                            <p:strVal val="0-ppt_h/2"/>
                                          </p:val>
                                        </p:tav>
                                      </p:tavLst>
                                    </p:anim>
                                    <p:set>
                                      <p:cBhvr>
                                        <p:cTn id="392" dur="1" fill="hold">
                                          <p:stCondLst>
                                            <p:cond delay="2999"/>
                                          </p:stCondLst>
                                        </p:cTn>
                                        <p:tgtEl>
                                          <p:spTgt spid="23"/>
                                        </p:tgtEl>
                                        <p:attrNameLst>
                                          <p:attrName>style.visibility</p:attrName>
                                        </p:attrNameLst>
                                      </p:cBhvr>
                                      <p:to>
                                        <p:strVal val="hidden"/>
                                      </p:to>
                                    </p:set>
                                  </p:childTnLst>
                                </p:cTn>
                              </p:par>
                              <p:par>
                                <p:cTn id="393" presetID="2" presetClass="exit" presetSubtype="1" fill="hold" grpId="3" nodeType="withEffect">
                                  <p:stCondLst>
                                    <p:cond delay="0"/>
                                  </p:stCondLst>
                                  <p:childTnLst>
                                    <p:anim calcmode="lin" valueType="num">
                                      <p:cBhvr additive="base">
                                        <p:cTn id="394" dur="3000"/>
                                        <p:tgtEl>
                                          <p:spTgt spid="24"/>
                                        </p:tgtEl>
                                        <p:attrNameLst>
                                          <p:attrName>ppt_x</p:attrName>
                                        </p:attrNameLst>
                                      </p:cBhvr>
                                      <p:tavLst>
                                        <p:tav tm="0">
                                          <p:val>
                                            <p:strVal val="ppt_x"/>
                                          </p:val>
                                        </p:tav>
                                        <p:tav tm="100000">
                                          <p:val>
                                            <p:strVal val="ppt_x"/>
                                          </p:val>
                                        </p:tav>
                                      </p:tavLst>
                                    </p:anim>
                                    <p:anim calcmode="lin" valueType="num">
                                      <p:cBhvr additive="base">
                                        <p:cTn id="395" dur="3000"/>
                                        <p:tgtEl>
                                          <p:spTgt spid="24"/>
                                        </p:tgtEl>
                                        <p:attrNameLst>
                                          <p:attrName>ppt_y</p:attrName>
                                        </p:attrNameLst>
                                      </p:cBhvr>
                                      <p:tavLst>
                                        <p:tav tm="0">
                                          <p:val>
                                            <p:strVal val="ppt_y"/>
                                          </p:val>
                                        </p:tav>
                                        <p:tav tm="100000">
                                          <p:val>
                                            <p:strVal val="0-ppt_h/2"/>
                                          </p:val>
                                        </p:tav>
                                      </p:tavLst>
                                    </p:anim>
                                    <p:set>
                                      <p:cBhvr>
                                        <p:cTn id="396" dur="1" fill="hold">
                                          <p:stCondLst>
                                            <p:cond delay="2999"/>
                                          </p:stCondLst>
                                        </p:cTn>
                                        <p:tgtEl>
                                          <p:spTgt spid="24"/>
                                        </p:tgtEl>
                                        <p:attrNameLst>
                                          <p:attrName>style.visibility</p:attrName>
                                        </p:attrNameLst>
                                      </p:cBhvr>
                                      <p:to>
                                        <p:strVal val="hidden"/>
                                      </p:to>
                                    </p:set>
                                  </p:childTnLst>
                                </p:cTn>
                              </p:par>
                              <p:par>
                                <p:cTn id="397" presetID="2" presetClass="exit" presetSubtype="1" fill="hold" grpId="3" nodeType="withEffect">
                                  <p:stCondLst>
                                    <p:cond delay="0"/>
                                  </p:stCondLst>
                                  <p:childTnLst>
                                    <p:anim calcmode="lin" valueType="num">
                                      <p:cBhvr additive="base">
                                        <p:cTn id="398" dur="3000"/>
                                        <p:tgtEl>
                                          <p:spTgt spid="25"/>
                                        </p:tgtEl>
                                        <p:attrNameLst>
                                          <p:attrName>ppt_x</p:attrName>
                                        </p:attrNameLst>
                                      </p:cBhvr>
                                      <p:tavLst>
                                        <p:tav tm="0">
                                          <p:val>
                                            <p:strVal val="ppt_x"/>
                                          </p:val>
                                        </p:tav>
                                        <p:tav tm="100000">
                                          <p:val>
                                            <p:strVal val="ppt_x"/>
                                          </p:val>
                                        </p:tav>
                                      </p:tavLst>
                                    </p:anim>
                                    <p:anim calcmode="lin" valueType="num">
                                      <p:cBhvr additive="base">
                                        <p:cTn id="399" dur="3000"/>
                                        <p:tgtEl>
                                          <p:spTgt spid="25"/>
                                        </p:tgtEl>
                                        <p:attrNameLst>
                                          <p:attrName>ppt_y</p:attrName>
                                        </p:attrNameLst>
                                      </p:cBhvr>
                                      <p:tavLst>
                                        <p:tav tm="0">
                                          <p:val>
                                            <p:strVal val="ppt_y"/>
                                          </p:val>
                                        </p:tav>
                                        <p:tav tm="100000">
                                          <p:val>
                                            <p:strVal val="0-ppt_h/2"/>
                                          </p:val>
                                        </p:tav>
                                      </p:tavLst>
                                    </p:anim>
                                    <p:set>
                                      <p:cBhvr>
                                        <p:cTn id="400" dur="1" fill="hold">
                                          <p:stCondLst>
                                            <p:cond delay="2999"/>
                                          </p:stCondLst>
                                        </p:cTn>
                                        <p:tgtEl>
                                          <p:spTgt spid="25"/>
                                        </p:tgtEl>
                                        <p:attrNameLst>
                                          <p:attrName>style.visibility</p:attrName>
                                        </p:attrNameLst>
                                      </p:cBhvr>
                                      <p:to>
                                        <p:strVal val="hidden"/>
                                      </p:to>
                                    </p:set>
                                  </p:childTnLst>
                                </p:cTn>
                              </p:par>
                              <p:par>
                                <p:cTn id="401" presetID="2" presetClass="exit" presetSubtype="1" fill="hold" grpId="3" nodeType="withEffect">
                                  <p:stCondLst>
                                    <p:cond delay="0"/>
                                  </p:stCondLst>
                                  <p:childTnLst>
                                    <p:anim calcmode="lin" valueType="num">
                                      <p:cBhvr additive="base">
                                        <p:cTn id="402" dur="3000"/>
                                        <p:tgtEl>
                                          <p:spTgt spid="26"/>
                                        </p:tgtEl>
                                        <p:attrNameLst>
                                          <p:attrName>ppt_x</p:attrName>
                                        </p:attrNameLst>
                                      </p:cBhvr>
                                      <p:tavLst>
                                        <p:tav tm="0">
                                          <p:val>
                                            <p:strVal val="ppt_x"/>
                                          </p:val>
                                        </p:tav>
                                        <p:tav tm="100000">
                                          <p:val>
                                            <p:strVal val="ppt_x"/>
                                          </p:val>
                                        </p:tav>
                                      </p:tavLst>
                                    </p:anim>
                                    <p:anim calcmode="lin" valueType="num">
                                      <p:cBhvr additive="base">
                                        <p:cTn id="403" dur="3000"/>
                                        <p:tgtEl>
                                          <p:spTgt spid="26"/>
                                        </p:tgtEl>
                                        <p:attrNameLst>
                                          <p:attrName>ppt_y</p:attrName>
                                        </p:attrNameLst>
                                      </p:cBhvr>
                                      <p:tavLst>
                                        <p:tav tm="0">
                                          <p:val>
                                            <p:strVal val="ppt_y"/>
                                          </p:val>
                                        </p:tav>
                                        <p:tav tm="100000">
                                          <p:val>
                                            <p:strVal val="0-ppt_h/2"/>
                                          </p:val>
                                        </p:tav>
                                      </p:tavLst>
                                    </p:anim>
                                    <p:set>
                                      <p:cBhvr>
                                        <p:cTn id="404" dur="1" fill="hold">
                                          <p:stCondLst>
                                            <p:cond delay="2999"/>
                                          </p:stCondLst>
                                        </p:cTn>
                                        <p:tgtEl>
                                          <p:spTgt spid="26"/>
                                        </p:tgtEl>
                                        <p:attrNameLst>
                                          <p:attrName>style.visibility</p:attrName>
                                        </p:attrNameLst>
                                      </p:cBhvr>
                                      <p:to>
                                        <p:strVal val="hidden"/>
                                      </p:to>
                                    </p:set>
                                  </p:childTnLst>
                                </p:cTn>
                              </p:par>
                              <p:par>
                                <p:cTn id="405" presetID="2" presetClass="exit" presetSubtype="1" fill="hold" grpId="3" nodeType="withEffect">
                                  <p:stCondLst>
                                    <p:cond delay="0"/>
                                  </p:stCondLst>
                                  <p:childTnLst>
                                    <p:anim calcmode="lin" valueType="num">
                                      <p:cBhvr additive="base">
                                        <p:cTn id="406" dur="3000"/>
                                        <p:tgtEl>
                                          <p:spTgt spid="27"/>
                                        </p:tgtEl>
                                        <p:attrNameLst>
                                          <p:attrName>ppt_x</p:attrName>
                                        </p:attrNameLst>
                                      </p:cBhvr>
                                      <p:tavLst>
                                        <p:tav tm="0">
                                          <p:val>
                                            <p:strVal val="ppt_x"/>
                                          </p:val>
                                        </p:tav>
                                        <p:tav tm="100000">
                                          <p:val>
                                            <p:strVal val="ppt_x"/>
                                          </p:val>
                                        </p:tav>
                                      </p:tavLst>
                                    </p:anim>
                                    <p:anim calcmode="lin" valueType="num">
                                      <p:cBhvr additive="base">
                                        <p:cTn id="407" dur="3000"/>
                                        <p:tgtEl>
                                          <p:spTgt spid="27"/>
                                        </p:tgtEl>
                                        <p:attrNameLst>
                                          <p:attrName>ppt_y</p:attrName>
                                        </p:attrNameLst>
                                      </p:cBhvr>
                                      <p:tavLst>
                                        <p:tav tm="0">
                                          <p:val>
                                            <p:strVal val="ppt_y"/>
                                          </p:val>
                                        </p:tav>
                                        <p:tav tm="100000">
                                          <p:val>
                                            <p:strVal val="0-ppt_h/2"/>
                                          </p:val>
                                        </p:tav>
                                      </p:tavLst>
                                    </p:anim>
                                    <p:set>
                                      <p:cBhvr>
                                        <p:cTn id="408" dur="1" fill="hold">
                                          <p:stCondLst>
                                            <p:cond delay="2999"/>
                                          </p:stCondLst>
                                        </p:cTn>
                                        <p:tgtEl>
                                          <p:spTgt spid="27"/>
                                        </p:tgtEl>
                                        <p:attrNameLst>
                                          <p:attrName>style.visibility</p:attrName>
                                        </p:attrNameLst>
                                      </p:cBhvr>
                                      <p:to>
                                        <p:strVal val="hidden"/>
                                      </p:to>
                                    </p:set>
                                  </p:childTnLst>
                                </p:cTn>
                              </p:par>
                              <p:par>
                                <p:cTn id="409" presetID="2" presetClass="exit" presetSubtype="1" fill="hold" grpId="3" nodeType="withEffect">
                                  <p:stCondLst>
                                    <p:cond delay="0"/>
                                  </p:stCondLst>
                                  <p:childTnLst>
                                    <p:anim calcmode="lin" valueType="num">
                                      <p:cBhvr additive="base">
                                        <p:cTn id="410" dur="3000"/>
                                        <p:tgtEl>
                                          <p:spTgt spid="28"/>
                                        </p:tgtEl>
                                        <p:attrNameLst>
                                          <p:attrName>ppt_x</p:attrName>
                                        </p:attrNameLst>
                                      </p:cBhvr>
                                      <p:tavLst>
                                        <p:tav tm="0">
                                          <p:val>
                                            <p:strVal val="ppt_x"/>
                                          </p:val>
                                        </p:tav>
                                        <p:tav tm="100000">
                                          <p:val>
                                            <p:strVal val="ppt_x"/>
                                          </p:val>
                                        </p:tav>
                                      </p:tavLst>
                                    </p:anim>
                                    <p:anim calcmode="lin" valueType="num">
                                      <p:cBhvr additive="base">
                                        <p:cTn id="411" dur="3000"/>
                                        <p:tgtEl>
                                          <p:spTgt spid="28"/>
                                        </p:tgtEl>
                                        <p:attrNameLst>
                                          <p:attrName>ppt_y</p:attrName>
                                        </p:attrNameLst>
                                      </p:cBhvr>
                                      <p:tavLst>
                                        <p:tav tm="0">
                                          <p:val>
                                            <p:strVal val="ppt_y"/>
                                          </p:val>
                                        </p:tav>
                                        <p:tav tm="100000">
                                          <p:val>
                                            <p:strVal val="0-ppt_h/2"/>
                                          </p:val>
                                        </p:tav>
                                      </p:tavLst>
                                    </p:anim>
                                    <p:set>
                                      <p:cBhvr>
                                        <p:cTn id="412" dur="1" fill="hold">
                                          <p:stCondLst>
                                            <p:cond delay="2999"/>
                                          </p:stCondLst>
                                        </p:cTn>
                                        <p:tgtEl>
                                          <p:spTgt spid="28"/>
                                        </p:tgtEl>
                                        <p:attrNameLst>
                                          <p:attrName>style.visibility</p:attrName>
                                        </p:attrNameLst>
                                      </p:cBhvr>
                                      <p:to>
                                        <p:strVal val="hidden"/>
                                      </p:to>
                                    </p:set>
                                  </p:childTnLst>
                                </p:cTn>
                              </p:par>
                              <p:par>
                                <p:cTn id="413" presetID="2" presetClass="exit" presetSubtype="1" fill="hold" grpId="3" nodeType="withEffect">
                                  <p:stCondLst>
                                    <p:cond delay="0"/>
                                  </p:stCondLst>
                                  <p:childTnLst>
                                    <p:anim calcmode="lin" valueType="num">
                                      <p:cBhvr additive="base">
                                        <p:cTn id="414" dur="3000"/>
                                        <p:tgtEl>
                                          <p:spTgt spid="29"/>
                                        </p:tgtEl>
                                        <p:attrNameLst>
                                          <p:attrName>ppt_x</p:attrName>
                                        </p:attrNameLst>
                                      </p:cBhvr>
                                      <p:tavLst>
                                        <p:tav tm="0">
                                          <p:val>
                                            <p:strVal val="ppt_x"/>
                                          </p:val>
                                        </p:tav>
                                        <p:tav tm="100000">
                                          <p:val>
                                            <p:strVal val="ppt_x"/>
                                          </p:val>
                                        </p:tav>
                                      </p:tavLst>
                                    </p:anim>
                                    <p:anim calcmode="lin" valueType="num">
                                      <p:cBhvr additive="base">
                                        <p:cTn id="415" dur="3000"/>
                                        <p:tgtEl>
                                          <p:spTgt spid="29"/>
                                        </p:tgtEl>
                                        <p:attrNameLst>
                                          <p:attrName>ppt_y</p:attrName>
                                        </p:attrNameLst>
                                      </p:cBhvr>
                                      <p:tavLst>
                                        <p:tav tm="0">
                                          <p:val>
                                            <p:strVal val="ppt_y"/>
                                          </p:val>
                                        </p:tav>
                                        <p:tav tm="100000">
                                          <p:val>
                                            <p:strVal val="0-ppt_h/2"/>
                                          </p:val>
                                        </p:tav>
                                      </p:tavLst>
                                    </p:anim>
                                    <p:set>
                                      <p:cBhvr>
                                        <p:cTn id="416" dur="1" fill="hold">
                                          <p:stCondLst>
                                            <p:cond delay="2999"/>
                                          </p:stCondLst>
                                        </p:cTn>
                                        <p:tgtEl>
                                          <p:spTgt spid="29"/>
                                        </p:tgtEl>
                                        <p:attrNameLst>
                                          <p:attrName>style.visibility</p:attrName>
                                        </p:attrNameLst>
                                      </p:cBhvr>
                                      <p:to>
                                        <p:strVal val="hidden"/>
                                      </p:to>
                                    </p:set>
                                  </p:childTnLst>
                                </p:cTn>
                              </p:par>
                              <p:par>
                                <p:cTn id="417" presetID="2" presetClass="exit" presetSubtype="1" fill="hold" grpId="3" nodeType="withEffect">
                                  <p:stCondLst>
                                    <p:cond delay="0"/>
                                  </p:stCondLst>
                                  <p:childTnLst>
                                    <p:anim calcmode="lin" valueType="num">
                                      <p:cBhvr additive="base">
                                        <p:cTn id="418" dur="3000"/>
                                        <p:tgtEl>
                                          <p:spTgt spid="30"/>
                                        </p:tgtEl>
                                        <p:attrNameLst>
                                          <p:attrName>ppt_x</p:attrName>
                                        </p:attrNameLst>
                                      </p:cBhvr>
                                      <p:tavLst>
                                        <p:tav tm="0">
                                          <p:val>
                                            <p:strVal val="ppt_x"/>
                                          </p:val>
                                        </p:tav>
                                        <p:tav tm="100000">
                                          <p:val>
                                            <p:strVal val="ppt_x"/>
                                          </p:val>
                                        </p:tav>
                                      </p:tavLst>
                                    </p:anim>
                                    <p:anim calcmode="lin" valueType="num">
                                      <p:cBhvr additive="base">
                                        <p:cTn id="419" dur="3000"/>
                                        <p:tgtEl>
                                          <p:spTgt spid="30"/>
                                        </p:tgtEl>
                                        <p:attrNameLst>
                                          <p:attrName>ppt_y</p:attrName>
                                        </p:attrNameLst>
                                      </p:cBhvr>
                                      <p:tavLst>
                                        <p:tav tm="0">
                                          <p:val>
                                            <p:strVal val="ppt_y"/>
                                          </p:val>
                                        </p:tav>
                                        <p:tav tm="100000">
                                          <p:val>
                                            <p:strVal val="0-ppt_h/2"/>
                                          </p:val>
                                        </p:tav>
                                      </p:tavLst>
                                    </p:anim>
                                    <p:set>
                                      <p:cBhvr>
                                        <p:cTn id="420" dur="1" fill="hold">
                                          <p:stCondLst>
                                            <p:cond delay="2999"/>
                                          </p:stCondLst>
                                        </p:cTn>
                                        <p:tgtEl>
                                          <p:spTgt spid="30"/>
                                        </p:tgtEl>
                                        <p:attrNameLst>
                                          <p:attrName>style.visibility</p:attrName>
                                        </p:attrNameLst>
                                      </p:cBhvr>
                                      <p:to>
                                        <p:strVal val="hidden"/>
                                      </p:to>
                                    </p:set>
                                  </p:childTnLst>
                                </p:cTn>
                              </p:par>
                              <p:par>
                                <p:cTn id="421" presetID="2" presetClass="exit" presetSubtype="1" fill="hold" grpId="3" nodeType="withEffect">
                                  <p:stCondLst>
                                    <p:cond delay="0"/>
                                  </p:stCondLst>
                                  <p:childTnLst>
                                    <p:anim calcmode="lin" valueType="num">
                                      <p:cBhvr additive="base">
                                        <p:cTn id="422" dur="3000"/>
                                        <p:tgtEl>
                                          <p:spTgt spid="31"/>
                                        </p:tgtEl>
                                        <p:attrNameLst>
                                          <p:attrName>ppt_x</p:attrName>
                                        </p:attrNameLst>
                                      </p:cBhvr>
                                      <p:tavLst>
                                        <p:tav tm="0">
                                          <p:val>
                                            <p:strVal val="ppt_x"/>
                                          </p:val>
                                        </p:tav>
                                        <p:tav tm="100000">
                                          <p:val>
                                            <p:strVal val="ppt_x"/>
                                          </p:val>
                                        </p:tav>
                                      </p:tavLst>
                                    </p:anim>
                                    <p:anim calcmode="lin" valueType="num">
                                      <p:cBhvr additive="base">
                                        <p:cTn id="423" dur="3000"/>
                                        <p:tgtEl>
                                          <p:spTgt spid="31"/>
                                        </p:tgtEl>
                                        <p:attrNameLst>
                                          <p:attrName>ppt_y</p:attrName>
                                        </p:attrNameLst>
                                      </p:cBhvr>
                                      <p:tavLst>
                                        <p:tav tm="0">
                                          <p:val>
                                            <p:strVal val="ppt_y"/>
                                          </p:val>
                                        </p:tav>
                                        <p:tav tm="100000">
                                          <p:val>
                                            <p:strVal val="0-ppt_h/2"/>
                                          </p:val>
                                        </p:tav>
                                      </p:tavLst>
                                    </p:anim>
                                    <p:set>
                                      <p:cBhvr>
                                        <p:cTn id="424" dur="1" fill="hold">
                                          <p:stCondLst>
                                            <p:cond delay="2999"/>
                                          </p:stCondLst>
                                        </p:cTn>
                                        <p:tgtEl>
                                          <p:spTgt spid="31"/>
                                        </p:tgtEl>
                                        <p:attrNameLst>
                                          <p:attrName>style.visibility</p:attrName>
                                        </p:attrNameLst>
                                      </p:cBhvr>
                                      <p:to>
                                        <p:strVal val="hidden"/>
                                      </p:to>
                                    </p:set>
                                  </p:childTnLst>
                                </p:cTn>
                              </p:par>
                              <p:par>
                                <p:cTn id="425" presetID="2" presetClass="exit" presetSubtype="1" fill="hold" grpId="3" nodeType="withEffect">
                                  <p:stCondLst>
                                    <p:cond delay="0"/>
                                  </p:stCondLst>
                                  <p:childTnLst>
                                    <p:anim calcmode="lin" valueType="num">
                                      <p:cBhvr additive="base">
                                        <p:cTn id="426" dur="3000"/>
                                        <p:tgtEl>
                                          <p:spTgt spid="32"/>
                                        </p:tgtEl>
                                        <p:attrNameLst>
                                          <p:attrName>ppt_x</p:attrName>
                                        </p:attrNameLst>
                                      </p:cBhvr>
                                      <p:tavLst>
                                        <p:tav tm="0">
                                          <p:val>
                                            <p:strVal val="ppt_x"/>
                                          </p:val>
                                        </p:tav>
                                        <p:tav tm="100000">
                                          <p:val>
                                            <p:strVal val="ppt_x"/>
                                          </p:val>
                                        </p:tav>
                                      </p:tavLst>
                                    </p:anim>
                                    <p:anim calcmode="lin" valueType="num">
                                      <p:cBhvr additive="base">
                                        <p:cTn id="427" dur="3000"/>
                                        <p:tgtEl>
                                          <p:spTgt spid="32"/>
                                        </p:tgtEl>
                                        <p:attrNameLst>
                                          <p:attrName>ppt_y</p:attrName>
                                        </p:attrNameLst>
                                      </p:cBhvr>
                                      <p:tavLst>
                                        <p:tav tm="0">
                                          <p:val>
                                            <p:strVal val="ppt_y"/>
                                          </p:val>
                                        </p:tav>
                                        <p:tav tm="100000">
                                          <p:val>
                                            <p:strVal val="0-ppt_h/2"/>
                                          </p:val>
                                        </p:tav>
                                      </p:tavLst>
                                    </p:anim>
                                    <p:set>
                                      <p:cBhvr>
                                        <p:cTn id="428" dur="1" fill="hold">
                                          <p:stCondLst>
                                            <p:cond delay="2999"/>
                                          </p:stCondLst>
                                        </p:cTn>
                                        <p:tgtEl>
                                          <p:spTgt spid="32"/>
                                        </p:tgtEl>
                                        <p:attrNameLst>
                                          <p:attrName>style.visibility</p:attrName>
                                        </p:attrNameLst>
                                      </p:cBhvr>
                                      <p:to>
                                        <p:strVal val="hidden"/>
                                      </p:to>
                                    </p:set>
                                  </p:childTnLst>
                                </p:cTn>
                              </p:par>
                              <p:par>
                                <p:cTn id="429" presetID="8" presetClass="emph" presetSubtype="0" fill="hold" grpId="4" nodeType="withEffect">
                                  <p:stCondLst>
                                    <p:cond delay="0"/>
                                  </p:stCondLst>
                                  <p:childTnLst>
                                    <p:animRot by="21600000">
                                      <p:cBhvr>
                                        <p:cTn id="430" dur="3000" fill="hold"/>
                                        <p:tgtEl>
                                          <p:spTgt spid="5"/>
                                        </p:tgtEl>
                                        <p:attrNameLst>
                                          <p:attrName>r</p:attrName>
                                        </p:attrNameLst>
                                      </p:cBhvr>
                                    </p:animRot>
                                  </p:childTnLst>
                                </p:cTn>
                              </p:par>
                              <p:par>
                                <p:cTn id="431" presetID="8" presetClass="emph" presetSubtype="0" fill="hold" grpId="4" nodeType="withEffect">
                                  <p:stCondLst>
                                    <p:cond delay="0"/>
                                  </p:stCondLst>
                                  <p:childTnLst>
                                    <p:animRot by="21600000">
                                      <p:cBhvr>
                                        <p:cTn id="432" dur="3000" fill="hold"/>
                                        <p:tgtEl>
                                          <p:spTgt spid="6"/>
                                        </p:tgtEl>
                                        <p:attrNameLst>
                                          <p:attrName>r</p:attrName>
                                        </p:attrNameLst>
                                      </p:cBhvr>
                                    </p:animRot>
                                  </p:childTnLst>
                                </p:cTn>
                              </p:par>
                              <p:par>
                                <p:cTn id="433" presetID="8" presetClass="emph" presetSubtype="0" fill="hold" grpId="4" nodeType="withEffect">
                                  <p:stCondLst>
                                    <p:cond delay="0"/>
                                  </p:stCondLst>
                                  <p:childTnLst>
                                    <p:animRot by="21600000">
                                      <p:cBhvr>
                                        <p:cTn id="434" dur="3000" fill="hold"/>
                                        <p:tgtEl>
                                          <p:spTgt spid="7"/>
                                        </p:tgtEl>
                                        <p:attrNameLst>
                                          <p:attrName>r</p:attrName>
                                        </p:attrNameLst>
                                      </p:cBhvr>
                                    </p:animRot>
                                  </p:childTnLst>
                                </p:cTn>
                              </p:par>
                              <p:par>
                                <p:cTn id="435" presetID="8" presetClass="emph" presetSubtype="0" fill="hold" grpId="4" nodeType="withEffect">
                                  <p:stCondLst>
                                    <p:cond delay="0"/>
                                  </p:stCondLst>
                                  <p:childTnLst>
                                    <p:animRot by="21600000">
                                      <p:cBhvr>
                                        <p:cTn id="436" dur="3000" fill="hold"/>
                                        <p:tgtEl>
                                          <p:spTgt spid="8"/>
                                        </p:tgtEl>
                                        <p:attrNameLst>
                                          <p:attrName>r</p:attrName>
                                        </p:attrNameLst>
                                      </p:cBhvr>
                                    </p:animRot>
                                  </p:childTnLst>
                                </p:cTn>
                              </p:par>
                              <p:par>
                                <p:cTn id="437" presetID="8" presetClass="emph" presetSubtype="0" fill="hold" grpId="4" nodeType="withEffect">
                                  <p:stCondLst>
                                    <p:cond delay="0"/>
                                  </p:stCondLst>
                                  <p:childTnLst>
                                    <p:animRot by="21600000">
                                      <p:cBhvr>
                                        <p:cTn id="438" dur="3000" fill="hold"/>
                                        <p:tgtEl>
                                          <p:spTgt spid="9"/>
                                        </p:tgtEl>
                                        <p:attrNameLst>
                                          <p:attrName>r</p:attrName>
                                        </p:attrNameLst>
                                      </p:cBhvr>
                                    </p:animRot>
                                  </p:childTnLst>
                                </p:cTn>
                              </p:par>
                              <p:par>
                                <p:cTn id="439" presetID="8" presetClass="emph" presetSubtype="0" fill="hold" grpId="4" nodeType="withEffect">
                                  <p:stCondLst>
                                    <p:cond delay="0"/>
                                  </p:stCondLst>
                                  <p:childTnLst>
                                    <p:animRot by="21600000">
                                      <p:cBhvr>
                                        <p:cTn id="440" dur="3000" fill="hold"/>
                                        <p:tgtEl>
                                          <p:spTgt spid="10"/>
                                        </p:tgtEl>
                                        <p:attrNameLst>
                                          <p:attrName>r</p:attrName>
                                        </p:attrNameLst>
                                      </p:cBhvr>
                                    </p:animRot>
                                  </p:childTnLst>
                                </p:cTn>
                              </p:par>
                              <p:par>
                                <p:cTn id="441" presetID="8" presetClass="emph" presetSubtype="0" fill="hold" grpId="4" nodeType="withEffect">
                                  <p:stCondLst>
                                    <p:cond delay="0"/>
                                  </p:stCondLst>
                                  <p:childTnLst>
                                    <p:animRot by="21600000">
                                      <p:cBhvr>
                                        <p:cTn id="442" dur="3000" fill="hold"/>
                                        <p:tgtEl>
                                          <p:spTgt spid="11"/>
                                        </p:tgtEl>
                                        <p:attrNameLst>
                                          <p:attrName>r</p:attrName>
                                        </p:attrNameLst>
                                      </p:cBhvr>
                                    </p:animRot>
                                  </p:childTnLst>
                                </p:cTn>
                              </p:par>
                              <p:par>
                                <p:cTn id="443" presetID="8" presetClass="emph" presetSubtype="0" fill="hold" grpId="4" nodeType="withEffect">
                                  <p:stCondLst>
                                    <p:cond delay="0"/>
                                  </p:stCondLst>
                                  <p:childTnLst>
                                    <p:animRot by="21600000">
                                      <p:cBhvr>
                                        <p:cTn id="444" dur="3000" fill="hold"/>
                                        <p:tgtEl>
                                          <p:spTgt spid="12"/>
                                        </p:tgtEl>
                                        <p:attrNameLst>
                                          <p:attrName>r</p:attrName>
                                        </p:attrNameLst>
                                      </p:cBhvr>
                                    </p:animRot>
                                  </p:childTnLst>
                                </p:cTn>
                              </p:par>
                              <p:par>
                                <p:cTn id="445" presetID="8" presetClass="emph" presetSubtype="0" fill="hold" grpId="4" nodeType="withEffect">
                                  <p:stCondLst>
                                    <p:cond delay="0"/>
                                  </p:stCondLst>
                                  <p:childTnLst>
                                    <p:animRot by="21600000">
                                      <p:cBhvr>
                                        <p:cTn id="446" dur="3000" fill="hold"/>
                                        <p:tgtEl>
                                          <p:spTgt spid="13"/>
                                        </p:tgtEl>
                                        <p:attrNameLst>
                                          <p:attrName>r</p:attrName>
                                        </p:attrNameLst>
                                      </p:cBhvr>
                                    </p:animRot>
                                  </p:childTnLst>
                                </p:cTn>
                              </p:par>
                              <p:par>
                                <p:cTn id="447" presetID="8" presetClass="emph" presetSubtype="0" fill="hold" grpId="4" nodeType="withEffect">
                                  <p:stCondLst>
                                    <p:cond delay="0"/>
                                  </p:stCondLst>
                                  <p:childTnLst>
                                    <p:animRot by="21600000">
                                      <p:cBhvr>
                                        <p:cTn id="448" dur="3000" fill="hold"/>
                                        <p:tgtEl>
                                          <p:spTgt spid="14"/>
                                        </p:tgtEl>
                                        <p:attrNameLst>
                                          <p:attrName>r</p:attrName>
                                        </p:attrNameLst>
                                      </p:cBhvr>
                                    </p:animRot>
                                  </p:childTnLst>
                                </p:cTn>
                              </p:par>
                              <p:par>
                                <p:cTn id="449" presetID="8" presetClass="emph" presetSubtype="0" fill="hold" grpId="4" nodeType="withEffect">
                                  <p:stCondLst>
                                    <p:cond delay="0"/>
                                  </p:stCondLst>
                                  <p:childTnLst>
                                    <p:animRot by="21600000">
                                      <p:cBhvr>
                                        <p:cTn id="450" dur="3000" fill="hold"/>
                                        <p:tgtEl>
                                          <p:spTgt spid="15"/>
                                        </p:tgtEl>
                                        <p:attrNameLst>
                                          <p:attrName>r</p:attrName>
                                        </p:attrNameLst>
                                      </p:cBhvr>
                                    </p:animRot>
                                  </p:childTnLst>
                                </p:cTn>
                              </p:par>
                              <p:par>
                                <p:cTn id="451" presetID="8" presetClass="emph" presetSubtype="0" fill="hold" grpId="4" nodeType="withEffect">
                                  <p:stCondLst>
                                    <p:cond delay="0"/>
                                  </p:stCondLst>
                                  <p:childTnLst>
                                    <p:animRot by="21600000">
                                      <p:cBhvr>
                                        <p:cTn id="452" dur="3000" fill="hold"/>
                                        <p:tgtEl>
                                          <p:spTgt spid="16"/>
                                        </p:tgtEl>
                                        <p:attrNameLst>
                                          <p:attrName>r</p:attrName>
                                        </p:attrNameLst>
                                      </p:cBhvr>
                                    </p:animRot>
                                  </p:childTnLst>
                                </p:cTn>
                              </p:par>
                              <p:par>
                                <p:cTn id="453" presetID="8" presetClass="emph" presetSubtype="0" fill="hold" grpId="4" nodeType="withEffect">
                                  <p:stCondLst>
                                    <p:cond delay="0"/>
                                  </p:stCondLst>
                                  <p:childTnLst>
                                    <p:animRot by="21600000">
                                      <p:cBhvr>
                                        <p:cTn id="454" dur="3000" fill="hold"/>
                                        <p:tgtEl>
                                          <p:spTgt spid="17"/>
                                        </p:tgtEl>
                                        <p:attrNameLst>
                                          <p:attrName>r</p:attrName>
                                        </p:attrNameLst>
                                      </p:cBhvr>
                                    </p:animRot>
                                  </p:childTnLst>
                                </p:cTn>
                              </p:par>
                              <p:par>
                                <p:cTn id="455" presetID="8" presetClass="emph" presetSubtype="0" fill="hold" grpId="4" nodeType="withEffect">
                                  <p:stCondLst>
                                    <p:cond delay="0"/>
                                  </p:stCondLst>
                                  <p:childTnLst>
                                    <p:animRot by="21600000">
                                      <p:cBhvr>
                                        <p:cTn id="456" dur="3000" fill="hold"/>
                                        <p:tgtEl>
                                          <p:spTgt spid="18"/>
                                        </p:tgtEl>
                                        <p:attrNameLst>
                                          <p:attrName>r</p:attrName>
                                        </p:attrNameLst>
                                      </p:cBhvr>
                                    </p:animRot>
                                  </p:childTnLst>
                                </p:cTn>
                              </p:par>
                              <p:par>
                                <p:cTn id="457" presetID="8" presetClass="emph" presetSubtype="0" fill="hold" grpId="4" nodeType="withEffect">
                                  <p:stCondLst>
                                    <p:cond delay="0"/>
                                  </p:stCondLst>
                                  <p:childTnLst>
                                    <p:animRot by="-21600000">
                                      <p:cBhvr>
                                        <p:cTn id="458" dur="3000" fill="hold"/>
                                        <p:tgtEl>
                                          <p:spTgt spid="19"/>
                                        </p:tgtEl>
                                        <p:attrNameLst>
                                          <p:attrName>r</p:attrName>
                                        </p:attrNameLst>
                                      </p:cBhvr>
                                    </p:animRot>
                                  </p:childTnLst>
                                </p:cTn>
                              </p:par>
                              <p:par>
                                <p:cTn id="459" presetID="8" presetClass="emph" presetSubtype="0" fill="hold" grpId="4" nodeType="withEffect">
                                  <p:stCondLst>
                                    <p:cond delay="0"/>
                                  </p:stCondLst>
                                  <p:childTnLst>
                                    <p:animRot by="-21600000">
                                      <p:cBhvr>
                                        <p:cTn id="460" dur="3000" fill="hold"/>
                                        <p:tgtEl>
                                          <p:spTgt spid="20"/>
                                        </p:tgtEl>
                                        <p:attrNameLst>
                                          <p:attrName>r</p:attrName>
                                        </p:attrNameLst>
                                      </p:cBhvr>
                                    </p:animRot>
                                  </p:childTnLst>
                                </p:cTn>
                              </p:par>
                              <p:par>
                                <p:cTn id="461" presetID="8" presetClass="emph" presetSubtype="0" fill="hold" grpId="4" nodeType="withEffect">
                                  <p:stCondLst>
                                    <p:cond delay="0"/>
                                  </p:stCondLst>
                                  <p:childTnLst>
                                    <p:animRot by="-21600000">
                                      <p:cBhvr>
                                        <p:cTn id="462" dur="3000" fill="hold"/>
                                        <p:tgtEl>
                                          <p:spTgt spid="21"/>
                                        </p:tgtEl>
                                        <p:attrNameLst>
                                          <p:attrName>r</p:attrName>
                                        </p:attrNameLst>
                                      </p:cBhvr>
                                    </p:animRot>
                                  </p:childTnLst>
                                </p:cTn>
                              </p:par>
                              <p:par>
                                <p:cTn id="463" presetID="8" presetClass="emph" presetSubtype="0" fill="hold" grpId="4" nodeType="withEffect">
                                  <p:stCondLst>
                                    <p:cond delay="0"/>
                                  </p:stCondLst>
                                  <p:childTnLst>
                                    <p:animRot by="-21600000">
                                      <p:cBhvr>
                                        <p:cTn id="464" dur="3000" fill="hold"/>
                                        <p:tgtEl>
                                          <p:spTgt spid="22"/>
                                        </p:tgtEl>
                                        <p:attrNameLst>
                                          <p:attrName>r</p:attrName>
                                        </p:attrNameLst>
                                      </p:cBhvr>
                                    </p:animRot>
                                  </p:childTnLst>
                                </p:cTn>
                              </p:par>
                              <p:par>
                                <p:cTn id="465" presetID="8" presetClass="emph" presetSubtype="0" fill="hold" grpId="4" nodeType="withEffect">
                                  <p:stCondLst>
                                    <p:cond delay="0"/>
                                  </p:stCondLst>
                                  <p:childTnLst>
                                    <p:animRot by="-21600000">
                                      <p:cBhvr>
                                        <p:cTn id="466" dur="3000" fill="hold"/>
                                        <p:tgtEl>
                                          <p:spTgt spid="23"/>
                                        </p:tgtEl>
                                        <p:attrNameLst>
                                          <p:attrName>r</p:attrName>
                                        </p:attrNameLst>
                                      </p:cBhvr>
                                    </p:animRot>
                                  </p:childTnLst>
                                </p:cTn>
                              </p:par>
                              <p:par>
                                <p:cTn id="467" presetID="8" presetClass="emph" presetSubtype="0" fill="hold" grpId="4" nodeType="withEffect">
                                  <p:stCondLst>
                                    <p:cond delay="0"/>
                                  </p:stCondLst>
                                  <p:childTnLst>
                                    <p:animRot by="-21600000">
                                      <p:cBhvr>
                                        <p:cTn id="468" dur="3000" fill="hold"/>
                                        <p:tgtEl>
                                          <p:spTgt spid="24"/>
                                        </p:tgtEl>
                                        <p:attrNameLst>
                                          <p:attrName>r</p:attrName>
                                        </p:attrNameLst>
                                      </p:cBhvr>
                                    </p:animRot>
                                  </p:childTnLst>
                                </p:cTn>
                              </p:par>
                              <p:par>
                                <p:cTn id="469" presetID="8" presetClass="emph" presetSubtype="0" fill="hold" grpId="4" nodeType="withEffect">
                                  <p:stCondLst>
                                    <p:cond delay="0"/>
                                  </p:stCondLst>
                                  <p:childTnLst>
                                    <p:animRot by="-21600000">
                                      <p:cBhvr>
                                        <p:cTn id="470" dur="3000" fill="hold"/>
                                        <p:tgtEl>
                                          <p:spTgt spid="25"/>
                                        </p:tgtEl>
                                        <p:attrNameLst>
                                          <p:attrName>r</p:attrName>
                                        </p:attrNameLst>
                                      </p:cBhvr>
                                    </p:animRot>
                                  </p:childTnLst>
                                </p:cTn>
                              </p:par>
                              <p:par>
                                <p:cTn id="471" presetID="8" presetClass="emph" presetSubtype="0" fill="hold" grpId="4" nodeType="withEffect">
                                  <p:stCondLst>
                                    <p:cond delay="0"/>
                                  </p:stCondLst>
                                  <p:childTnLst>
                                    <p:animRot by="-21600000">
                                      <p:cBhvr>
                                        <p:cTn id="472" dur="3000" fill="hold"/>
                                        <p:tgtEl>
                                          <p:spTgt spid="26"/>
                                        </p:tgtEl>
                                        <p:attrNameLst>
                                          <p:attrName>r</p:attrName>
                                        </p:attrNameLst>
                                      </p:cBhvr>
                                    </p:animRot>
                                  </p:childTnLst>
                                </p:cTn>
                              </p:par>
                              <p:par>
                                <p:cTn id="473" presetID="8" presetClass="emph" presetSubtype="0" fill="hold" grpId="4" nodeType="withEffect">
                                  <p:stCondLst>
                                    <p:cond delay="0"/>
                                  </p:stCondLst>
                                  <p:childTnLst>
                                    <p:animRot by="-21600000">
                                      <p:cBhvr>
                                        <p:cTn id="474" dur="3000" fill="hold"/>
                                        <p:tgtEl>
                                          <p:spTgt spid="27"/>
                                        </p:tgtEl>
                                        <p:attrNameLst>
                                          <p:attrName>r</p:attrName>
                                        </p:attrNameLst>
                                      </p:cBhvr>
                                    </p:animRot>
                                  </p:childTnLst>
                                </p:cTn>
                              </p:par>
                              <p:par>
                                <p:cTn id="475" presetID="8" presetClass="emph" presetSubtype="0" fill="hold" grpId="4" nodeType="withEffect">
                                  <p:stCondLst>
                                    <p:cond delay="0"/>
                                  </p:stCondLst>
                                  <p:childTnLst>
                                    <p:animRot by="-21600000">
                                      <p:cBhvr>
                                        <p:cTn id="476" dur="3000" fill="hold"/>
                                        <p:tgtEl>
                                          <p:spTgt spid="28"/>
                                        </p:tgtEl>
                                        <p:attrNameLst>
                                          <p:attrName>r</p:attrName>
                                        </p:attrNameLst>
                                      </p:cBhvr>
                                    </p:animRot>
                                  </p:childTnLst>
                                </p:cTn>
                              </p:par>
                              <p:par>
                                <p:cTn id="477" presetID="8" presetClass="emph" presetSubtype="0" fill="hold" grpId="4" nodeType="withEffect">
                                  <p:stCondLst>
                                    <p:cond delay="0"/>
                                  </p:stCondLst>
                                  <p:childTnLst>
                                    <p:animRot by="-21600000">
                                      <p:cBhvr>
                                        <p:cTn id="478" dur="3000" fill="hold"/>
                                        <p:tgtEl>
                                          <p:spTgt spid="29"/>
                                        </p:tgtEl>
                                        <p:attrNameLst>
                                          <p:attrName>r</p:attrName>
                                        </p:attrNameLst>
                                      </p:cBhvr>
                                    </p:animRot>
                                  </p:childTnLst>
                                </p:cTn>
                              </p:par>
                              <p:par>
                                <p:cTn id="479" presetID="8" presetClass="emph" presetSubtype="0" fill="hold" grpId="4" nodeType="withEffect">
                                  <p:stCondLst>
                                    <p:cond delay="0"/>
                                  </p:stCondLst>
                                  <p:childTnLst>
                                    <p:animRot by="-21600000">
                                      <p:cBhvr>
                                        <p:cTn id="480" dur="3000" fill="hold"/>
                                        <p:tgtEl>
                                          <p:spTgt spid="30"/>
                                        </p:tgtEl>
                                        <p:attrNameLst>
                                          <p:attrName>r</p:attrName>
                                        </p:attrNameLst>
                                      </p:cBhvr>
                                    </p:animRot>
                                  </p:childTnLst>
                                </p:cTn>
                              </p:par>
                              <p:par>
                                <p:cTn id="481" presetID="8" presetClass="emph" presetSubtype="0" fill="hold" grpId="4" nodeType="withEffect">
                                  <p:stCondLst>
                                    <p:cond delay="0"/>
                                  </p:stCondLst>
                                  <p:childTnLst>
                                    <p:animRot by="-21600000">
                                      <p:cBhvr>
                                        <p:cTn id="482" dur="3000" fill="hold"/>
                                        <p:tgtEl>
                                          <p:spTgt spid="31"/>
                                        </p:tgtEl>
                                        <p:attrNameLst>
                                          <p:attrName>r</p:attrName>
                                        </p:attrNameLst>
                                      </p:cBhvr>
                                    </p:animRot>
                                  </p:childTnLst>
                                </p:cTn>
                              </p:par>
                              <p:par>
                                <p:cTn id="483" presetID="8" presetClass="emph" presetSubtype="0" fill="hold" grpId="4" nodeType="withEffect">
                                  <p:stCondLst>
                                    <p:cond delay="0"/>
                                  </p:stCondLst>
                                  <p:childTnLst>
                                    <p:animRot by="-21600000">
                                      <p:cBhvr>
                                        <p:cTn id="484" dur="3000" fill="hold"/>
                                        <p:tgtEl>
                                          <p:spTgt spid="32"/>
                                        </p:tgtEl>
                                        <p:attrNameLst>
                                          <p:attrName>r</p:attrName>
                                        </p:attrNameLst>
                                      </p:cBhvr>
                                    </p:animRot>
                                  </p:childTnLst>
                                </p:cTn>
                              </p:par>
                              <p:par>
                                <p:cTn id="485" presetID="23" presetClass="entr" presetSubtype="272" fill="hold" nodeType="withEffect">
                                  <p:stCondLst>
                                    <p:cond delay="0"/>
                                  </p:stCondLst>
                                  <p:childTnLst>
                                    <p:set>
                                      <p:cBhvr>
                                        <p:cTn id="486" dur="1" fill="hold">
                                          <p:stCondLst>
                                            <p:cond delay="0"/>
                                          </p:stCondLst>
                                        </p:cTn>
                                        <p:tgtEl>
                                          <p:spTgt spid="4"/>
                                        </p:tgtEl>
                                        <p:attrNameLst>
                                          <p:attrName>style.visibility</p:attrName>
                                        </p:attrNameLst>
                                      </p:cBhvr>
                                      <p:to>
                                        <p:strVal val="visible"/>
                                      </p:to>
                                    </p:set>
                                    <p:anim calcmode="lin" valueType="num">
                                      <p:cBhvr>
                                        <p:cTn id="487" dur="3000" fill="hold"/>
                                        <p:tgtEl>
                                          <p:spTgt spid="4"/>
                                        </p:tgtEl>
                                        <p:attrNameLst>
                                          <p:attrName>ppt_w</p:attrName>
                                        </p:attrNameLst>
                                      </p:cBhvr>
                                      <p:tavLst>
                                        <p:tav tm="0">
                                          <p:val>
                                            <p:strVal val="2/3*#ppt_w"/>
                                          </p:val>
                                        </p:tav>
                                        <p:tav tm="100000">
                                          <p:val>
                                            <p:strVal val="#ppt_w"/>
                                          </p:val>
                                        </p:tav>
                                      </p:tavLst>
                                    </p:anim>
                                    <p:anim calcmode="lin" valueType="num">
                                      <p:cBhvr>
                                        <p:cTn id="488" dur="3000" fill="hold"/>
                                        <p:tgtEl>
                                          <p:spTgt spid="4"/>
                                        </p:tgtEl>
                                        <p:attrNameLst>
                                          <p:attrName>ppt_h</p:attrName>
                                        </p:attrNameLst>
                                      </p:cBhvr>
                                      <p:tavLst>
                                        <p:tav tm="0">
                                          <p:val>
                                            <p:strVal val="2/3*#ppt_h"/>
                                          </p:val>
                                        </p:tav>
                                        <p:tav tm="100000">
                                          <p:val>
                                            <p:strVal val="#ppt_h"/>
                                          </p:val>
                                        </p:tav>
                                      </p:tavLst>
                                    </p:anim>
                                  </p:childTnLst>
                                </p:cTn>
                              </p:par>
                              <p:par>
                                <p:cTn id="489" presetID="16" presetClass="entr" presetSubtype="42" fill="hold" nodeType="withEffect">
                                  <p:stCondLst>
                                    <p:cond delay="0"/>
                                  </p:stCondLst>
                                  <p:childTnLst>
                                    <p:set>
                                      <p:cBhvr>
                                        <p:cTn id="490" dur="1" fill="hold">
                                          <p:stCondLst>
                                            <p:cond delay="0"/>
                                          </p:stCondLst>
                                        </p:cTn>
                                        <p:tgtEl>
                                          <p:spTgt spid="4"/>
                                        </p:tgtEl>
                                        <p:attrNameLst>
                                          <p:attrName>style.visibility</p:attrName>
                                        </p:attrNameLst>
                                      </p:cBhvr>
                                      <p:to>
                                        <p:strVal val="visible"/>
                                      </p:to>
                                    </p:set>
                                    <p:animEffect transition="in" filter="barn(outHorizontal)">
                                      <p:cBhvr>
                                        <p:cTn id="491"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5" grpId="4" animBg="1"/>
      <p:bldP spid="6" grpId="0" animBg="1"/>
      <p:bldP spid="6" grpId="1" animBg="1"/>
      <p:bldP spid="6" grpId="2" animBg="1"/>
      <p:bldP spid="6" grpId="3" animBg="1"/>
      <p:bldP spid="6" grpId="4" animBg="1"/>
      <p:bldP spid="7" grpId="0" animBg="1"/>
      <p:bldP spid="7" grpId="1" animBg="1"/>
      <p:bldP spid="7" grpId="2" animBg="1"/>
      <p:bldP spid="7" grpId="3" animBg="1"/>
      <p:bldP spid="7" grpId="4" animBg="1"/>
      <p:bldP spid="8" grpId="0" animBg="1"/>
      <p:bldP spid="8" grpId="1" animBg="1"/>
      <p:bldP spid="8" grpId="2" animBg="1"/>
      <p:bldP spid="8" grpId="3" animBg="1"/>
      <p:bldP spid="8" grpId="4" animBg="1"/>
      <p:bldP spid="9" grpId="0" animBg="1"/>
      <p:bldP spid="9" grpId="1" animBg="1"/>
      <p:bldP spid="9" grpId="2" animBg="1"/>
      <p:bldP spid="9" grpId="3" animBg="1"/>
      <p:bldP spid="9" grpId="4" animBg="1"/>
      <p:bldP spid="10" grpId="0" animBg="1"/>
      <p:bldP spid="10" grpId="1" animBg="1"/>
      <p:bldP spid="10" grpId="2" animBg="1"/>
      <p:bldP spid="10" grpId="3" animBg="1"/>
      <p:bldP spid="10" grpId="4" animBg="1"/>
      <p:bldP spid="11" grpId="0" animBg="1"/>
      <p:bldP spid="11" grpId="1" animBg="1"/>
      <p:bldP spid="11" grpId="2" animBg="1"/>
      <p:bldP spid="11" grpId="3" animBg="1"/>
      <p:bldP spid="11" grpId="4" animBg="1"/>
      <p:bldP spid="12" grpId="0" animBg="1"/>
      <p:bldP spid="12" grpId="1" animBg="1"/>
      <p:bldP spid="12" grpId="2" animBg="1"/>
      <p:bldP spid="12" grpId="3" animBg="1"/>
      <p:bldP spid="12" grpId="4" animBg="1"/>
      <p:bldP spid="13" grpId="0" animBg="1"/>
      <p:bldP spid="13" grpId="1" animBg="1"/>
      <p:bldP spid="13" grpId="2" animBg="1"/>
      <p:bldP spid="13" grpId="3" animBg="1"/>
      <p:bldP spid="13" grpId="4" animBg="1"/>
      <p:bldP spid="14" grpId="0" animBg="1"/>
      <p:bldP spid="14" grpId="1" animBg="1"/>
      <p:bldP spid="14" grpId="2" animBg="1"/>
      <p:bldP spid="14" grpId="3" animBg="1"/>
      <p:bldP spid="14" grpId="4" animBg="1"/>
      <p:bldP spid="15" grpId="0" animBg="1"/>
      <p:bldP spid="15" grpId="1" animBg="1"/>
      <p:bldP spid="15" grpId="2" animBg="1"/>
      <p:bldP spid="15" grpId="3" animBg="1"/>
      <p:bldP spid="15" grpId="4" animBg="1"/>
      <p:bldP spid="16" grpId="0" animBg="1"/>
      <p:bldP spid="16" grpId="1" animBg="1"/>
      <p:bldP spid="16" grpId="2" animBg="1"/>
      <p:bldP spid="16" grpId="3" animBg="1"/>
      <p:bldP spid="16" grpId="4" animBg="1"/>
      <p:bldP spid="17" grpId="0" animBg="1"/>
      <p:bldP spid="17" grpId="1" animBg="1"/>
      <p:bldP spid="17" grpId="2" animBg="1"/>
      <p:bldP spid="17" grpId="3" animBg="1"/>
      <p:bldP spid="17" grpId="4" animBg="1"/>
      <p:bldP spid="18" grpId="0" animBg="1"/>
      <p:bldP spid="18" grpId="1" animBg="1"/>
      <p:bldP spid="18" grpId="2" animBg="1"/>
      <p:bldP spid="18" grpId="3" animBg="1"/>
      <p:bldP spid="18" grpId="4" animBg="1"/>
      <p:bldP spid="19" grpId="0" animBg="1"/>
      <p:bldP spid="19" grpId="1" animBg="1"/>
      <p:bldP spid="19" grpId="2" animBg="1"/>
      <p:bldP spid="19" grpId="3" animBg="1"/>
      <p:bldP spid="19" grpId="4" animBg="1"/>
      <p:bldP spid="20" grpId="0" animBg="1"/>
      <p:bldP spid="20" grpId="1" animBg="1"/>
      <p:bldP spid="20" grpId="2" animBg="1"/>
      <p:bldP spid="20" grpId="3" animBg="1"/>
      <p:bldP spid="20" grpId="4" animBg="1"/>
      <p:bldP spid="21" grpId="0" animBg="1"/>
      <p:bldP spid="21" grpId="1" animBg="1"/>
      <p:bldP spid="21" grpId="2" animBg="1"/>
      <p:bldP spid="21" grpId="3" animBg="1"/>
      <p:bldP spid="21" grpId="4" animBg="1"/>
      <p:bldP spid="22" grpId="0" animBg="1"/>
      <p:bldP spid="22" grpId="1" animBg="1"/>
      <p:bldP spid="22" grpId="2" animBg="1"/>
      <p:bldP spid="22" grpId="3" animBg="1"/>
      <p:bldP spid="22" grpId="4" animBg="1"/>
      <p:bldP spid="23" grpId="0" animBg="1"/>
      <p:bldP spid="23" grpId="1" animBg="1"/>
      <p:bldP spid="23" grpId="2" animBg="1"/>
      <p:bldP spid="23" grpId="3" animBg="1"/>
      <p:bldP spid="23" grpId="4" animBg="1"/>
      <p:bldP spid="24" grpId="0" animBg="1"/>
      <p:bldP spid="24" grpId="1" animBg="1"/>
      <p:bldP spid="24" grpId="2" animBg="1"/>
      <p:bldP spid="24" grpId="3" animBg="1"/>
      <p:bldP spid="24" grpId="4" animBg="1"/>
      <p:bldP spid="25" grpId="0" animBg="1"/>
      <p:bldP spid="25" grpId="1" animBg="1"/>
      <p:bldP spid="25" grpId="2" animBg="1"/>
      <p:bldP spid="25" grpId="3" animBg="1"/>
      <p:bldP spid="25" grpId="4" animBg="1"/>
      <p:bldP spid="26" grpId="0" animBg="1"/>
      <p:bldP spid="26" grpId="1" animBg="1"/>
      <p:bldP spid="26" grpId="2" animBg="1"/>
      <p:bldP spid="26" grpId="3" animBg="1"/>
      <p:bldP spid="26" grpId="4" animBg="1"/>
      <p:bldP spid="27" grpId="0" animBg="1"/>
      <p:bldP spid="27" grpId="1" animBg="1"/>
      <p:bldP spid="27" grpId="2" animBg="1"/>
      <p:bldP spid="27" grpId="3" animBg="1"/>
      <p:bldP spid="27" grpId="4" animBg="1"/>
      <p:bldP spid="28" grpId="0" animBg="1"/>
      <p:bldP spid="28" grpId="1" animBg="1"/>
      <p:bldP spid="28" grpId="2" animBg="1"/>
      <p:bldP spid="28" grpId="3" animBg="1"/>
      <p:bldP spid="28" grpId="4" animBg="1"/>
      <p:bldP spid="29" grpId="0" animBg="1"/>
      <p:bldP spid="29" grpId="1" animBg="1"/>
      <p:bldP spid="29" grpId="2" animBg="1"/>
      <p:bldP spid="29" grpId="3" animBg="1"/>
      <p:bldP spid="29" grpId="4" animBg="1"/>
      <p:bldP spid="30" grpId="0" animBg="1"/>
      <p:bldP spid="30" grpId="1" animBg="1"/>
      <p:bldP spid="30" grpId="2" animBg="1"/>
      <p:bldP spid="30" grpId="3" animBg="1"/>
      <p:bldP spid="30" grpId="4" animBg="1"/>
      <p:bldP spid="31" grpId="0" animBg="1"/>
      <p:bldP spid="31" grpId="1" animBg="1"/>
      <p:bldP spid="31" grpId="2" animBg="1"/>
      <p:bldP spid="31" grpId="3" animBg="1"/>
      <p:bldP spid="31" grpId="4" animBg="1"/>
      <p:bldP spid="32" grpId="0" animBg="1"/>
      <p:bldP spid="32" grpId="1" animBg="1"/>
      <p:bldP spid="32" grpId="2" animBg="1"/>
      <p:bldP spid="32" grpId="3" animBg="1"/>
      <p:bldP spid="32" grpId="4" animBg="1"/>
      <p:bldP spid="33" grpId="0" animBg="1"/>
    </p:bld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chemeClr val="tx2">
                  <a:lumMod val="10000"/>
                </a:schemeClr>
              </a:gs>
              <a:gs pos="50000">
                <a:srgbClr val="0070C0">
                  <a:shade val="67500"/>
                  <a:satMod val="115000"/>
                </a:srgbClr>
              </a:gs>
              <a:gs pos="100000">
                <a:srgbClr val="0070C0">
                  <a:shade val="100000"/>
                  <a:satMod val="115000"/>
                </a:srgbClr>
              </a:gs>
            </a:gsLst>
            <a:path path="circle">
              <a:fillToRect l="50000" t="50000" r="50000" b="50000"/>
            </a:path>
            <a:tileRect/>
          </a:gradFill>
        </p:spPr>
        <p:txBody>
          <a:bodyPr/>
          <a:lstStyle/>
          <a:p>
            <a:endParaRPr lang="es-ES" dirty="0"/>
          </a:p>
        </p:txBody>
      </p:sp>
      <p:pic>
        <p:nvPicPr>
          <p:cNvPr id="4" name="3 Imagen" descr="2048 (38).jpg"/>
          <p:cNvPicPr>
            <a:picLocks noChangeAspect="1"/>
          </p:cNvPicPr>
          <p:nvPr/>
        </p:nvPicPr>
        <p:blipFill>
          <a:blip r:embed="rId2"/>
          <a:stretch>
            <a:fillRect/>
          </a:stretch>
        </p:blipFill>
        <p:spPr>
          <a:xfrm>
            <a:off x="0" y="0"/>
            <a:ext cx="9188648" cy="6858000"/>
          </a:xfrm>
          <a:prstGeom prst="rect">
            <a:avLst/>
          </a:prstGeom>
        </p:spPr>
      </p:pic>
      <p:sp>
        <p:nvSpPr>
          <p:cNvPr id="5" name="4 Elipse"/>
          <p:cNvSpPr/>
          <p:nvPr/>
        </p:nvSpPr>
        <p:spPr>
          <a:xfrm>
            <a:off x="1714480" y="1857364"/>
            <a:ext cx="914400" cy="914400"/>
          </a:xfrm>
          <a:prstGeom prst="ellipse">
            <a:avLst/>
          </a:prstGeom>
          <a:gradFill flip="none" rotWithShape="1">
            <a:gsLst>
              <a:gs pos="0">
                <a:schemeClr val="tx2">
                  <a:lumMod val="50000"/>
                </a:schemeClr>
              </a:gs>
              <a:gs pos="50000">
                <a:srgbClr val="376016">
                  <a:shade val="67500"/>
                  <a:satMod val="115000"/>
                </a:srgbClr>
              </a:gs>
              <a:gs pos="100000">
                <a:srgbClr val="376016">
                  <a:shade val="100000"/>
                  <a:satMod val="115000"/>
                </a:srgbClr>
              </a:gs>
            </a:gsLst>
            <a:path path="circle">
              <a:fillToRect l="50000" t="50000" r="50000" b="50000"/>
            </a:path>
            <a:tileRect/>
          </a:gradFill>
          <a:ln>
            <a:noFill/>
          </a:ln>
          <a:effectLst>
            <a:outerShdw blurRad="50800" dist="38100" dir="13500000" sx="110000" sy="110000" algn="br" rotWithShape="0">
              <a:schemeClr val="tx2">
                <a:lumMod val="50000"/>
                <a:alpha val="31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Elipse"/>
          <p:cNvSpPr/>
          <p:nvPr/>
        </p:nvSpPr>
        <p:spPr>
          <a:xfrm>
            <a:off x="1500166" y="2786058"/>
            <a:ext cx="914400" cy="914400"/>
          </a:xfrm>
          <a:prstGeom prst="ellipse">
            <a:avLst/>
          </a:prstGeom>
          <a:gradFill flip="none" rotWithShape="1">
            <a:gsLst>
              <a:gs pos="0">
                <a:schemeClr val="tx2">
                  <a:lumMod val="50000"/>
                </a:schemeClr>
              </a:gs>
              <a:gs pos="50000">
                <a:srgbClr val="376016">
                  <a:shade val="67500"/>
                  <a:satMod val="115000"/>
                </a:srgbClr>
              </a:gs>
              <a:gs pos="100000">
                <a:srgbClr val="376016">
                  <a:shade val="100000"/>
                  <a:satMod val="115000"/>
                </a:srgbClr>
              </a:gs>
            </a:gsLst>
            <a:path path="circle">
              <a:fillToRect l="50000" t="50000" r="50000" b="50000"/>
            </a:path>
            <a:tileRect/>
          </a:gradFill>
          <a:ln>
            <a:noFill/>
          </a:ln>
          <a:effectLst>
            <a:outerShdw blurRad="50800" dist="38100" dir="13500000" sx="110000" sy="110000" algn="br" rotWithShape="0">
              <a:schemeClr val="tx2">
                <a:lumMod val="50000"/>
                <a:alpha val="31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Elipse"/>
          <p:cNvSpPr/>
          <p:nvPr/>
        </p:nvSpPr>
        <p:spPr>
          <a:xfrm>
            <a:off x="1643042" y="3714752"/>
            <a:ext cx="914400" cy="914400"/>
          </a:xfrm>
          <a:prstGeom prst="ellipse">
            <a:avLst/>
          </a:prstGeom>
          <a:gradFill flip="none" rotWithShape="1">
            <a:gsLst>
              <a:gs pos="0">
                <a:schemeClr val="tx2">
                  <a:lumMod val="50000"/>
                </a:schemeClr>
              </a:gs>
              <a:gs pos="50000">
                <a:srgbClr val="376016">
                  <a:shade val="67500"/>
                  <a:satMod val="115000"/>
                </a:srgbClr>
              </a:gs>
              <a:gs pos="100000">
                <a:srgbClr val="376016">
                  <a:shade val="100000"/>
                  <a:satMod val="115000"/>
                </a:srgbClr>
              </a:gs>
            </a:gsLst>
            <a:path path="circle">
              <a:fillToRect l="50000" t="50000" r="50000" b="50000"/>
            </a:path>
            <a:tileRect/>
          </a:gradFill>
          <a:ln>
            <a:noFill/>
          </a:ln>
          <a:effectLst>
            <a:outerShdw blurRad="50800" dist="38100" dir="13500000" sx="110000" sy="110000" algn="br" rotWithShape="0">
              <a:schemeClr val="tx2">
                <a:lumMod val="50000"/>
                <a:alpha val="31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Elipse"/>
          <p:cNvSpPr/>
          <p:nvPr/>
        </p:nvSpPr>
        <p:spPr>
          <a:xfrm>
            <a:off x="2214546" y="1071546"/>
            <a:ext cx="914400" cy="914400"/>
          </a:xfrm>
          <a:prstGeom prst="ellipse">
            <a:avLst/>
          </a:prstGeom>
          <a:gradFill flip="none" rotWithShape="1">
            <a:gsLst>
              <a:gs pos="0">
                <a:schemeClr val="tx2">
                  <a:lumMod val="50000"/>
                </a:schemeClr>
              </a:gs>
              <a:gs pos="50000">
                <a:srgbClr val="376016">
                  <a:shade val="67500"/>
                  <a:satMod val="115000"/>
                </a:srgbClr>
              </a:gs>
              <a:gs pos="100000">
                <a:srgbClr val="376016">
                  <a:shade val="100000"/>
                  <a:satMod val="115000"/>
                </a:srgbClr>
              </a:gs>
            </a:gsLst>
            <a:path path="circle">
              <a:fillToRect l="50000" t="50000" r="50000" b="50000"/>
            </a:path>
            <a:tileRect/>
          </a:gradFill>
          <a:ln>
            <a:noFill/>
          </a:ln>
          <a:effectLst>
            <a:outerShdw blurRad="50800" dist="38100" dir="13500000" sx="110000" sy="110000" algn="br" rotWithShape="0">
              <a:schemeClr val="tx2">
                <a:lumMod val="50000"/>
                <a:alpha val="31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Elipse"/>
          <p:cNvSpPr/>
          <p:nvPr/>
        </p:nvSpPr>
        <p:spPr>
          <a:xfrm>
            <a:off x="2928926" y="571480"/>
            <a:ext cx="914400" cy="914400"/>
          </a:xfrm>
          <a:prstGeom prst="ellipse">
            <a:avLst/>
          </a:prstGeom>
          <a:gradFill flip="none" rotWithShape="1">
            <a:gsLst>
              <a:gs pos="0">
                <a:schemeClr val="tx2">
                  <a:lumMod val="50000"/>
                </a:schemeClr>
              </a:gs>
              <a:gs pos="50000">
                <a:srgbClr val="376016">
                  <a:shade val="67500"/>
                  <a:satMod val="115000"/>
                </a:srgbClr>
              </a:gs>
              <a:gs pos="100000">
                <a:srgbClr val="376016">
                  <a:shade val="100000"/>
                  <a:satMod val="115000"/>
                </a:srgbClr>
              </a:gs>
            </a:gsLst>
            <a:path path="circle">
              <a:fillToRect l="50000" t="50000" r="50000" b="50000"/>
            </a:path>
            <a:tileRect/>
          </a:gradFill>
          <a:ln>
            <a:noFill/>
          </a:ln>
          <a:effectLst>
            <a:outerShdw blurRad="50800" dist="38100" dir="13500000" sx="110000" sy="110000" algn="br" rotWithShape="0">
              <a:schemeClr val="tx2">
                <a:lumMod val="50000"/>
                <a:alpha val="31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Elipse"/>
          <p:cNvSpPr/>
          <p:nvPr/>
        </p:nvSpPr>
        <p:spPr>
          <a:xfrm>
            <a:off x="3857620" y="285728"/>
            <a:ext cx="914400" cy="914400"/>
          </a:xfrm>
          <a:prstGeom prst="ellipse">
            <a:avLst/>
          </a:prstGeom>
          <a:gradFill flip="none" rotWithShape="1">
            <a:gsLst>
              <a:gs pos="0">
                <a:schemeClr val="tx2">
                  <a:lumMod val="50000"/>
                </a:schemeClr>
              </a:gs>
              <a:gs pos="50000">
                <a:srgbClr val="376016">
                  <a:shade val="67500"/>
                  <a:satMod val="115000"/>
                </a:srgbClr>
              </a:gs>
              <a:gs pos="100000">
                <a:srgbClr val="376016">
                  <a:shade val="100000"/>
                  <a:satMod val="115000"/>
                </a:srgbClr>
              </a:gs>
            </a:gsLst>
            <a:path path="circle">
              <a:fillToRect l="50000" t="50000" r="50000" b="50000"/>
            </a:path>
            <a:tileRect/>
          </a:gradFill>
          <a:ln>
            <a:noFill/>
          </a:ln>
          <a:effectLst>
            <a:outerShdw blurRad="50800" dist="38100" dir="13500000" sx="110000" sy="110000" algn="br" rotWithShape="0">
              <a:schemeClr val="tx2">
                <a:lumMod val="50000"/>
                <a:alpha val="31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Elipse"/>
          <p:cNvSpPr/>
          <p:nvPr/>
        </p:nvSpPr>
        <p:spPr>
          <a:xfrm>
            <a:off x="4786314" y="357166"/>
            <a:ext cx="914400" cy="914400"/>
          </a:xfrm>
          <a:prstGeom prst="ellipse">
            <a:avLst/>
          </a:prstGeom>
          <a:gradFill flip="none" rotWithShape="1">
            <a:gsLst>
              <a:gs pos="0">
                <a:schemeClr val="tx2">
                  <a:lumMod val="50000"/>
                </a:schemeClr>
              </a:gs>
              <a:gs pos="50000">
                <a:srgbClr val="376016">
                  <a:shade val="67500"/>
                  <a:satMod val="115000"/>
                </a:srgbClr>
              </a:gs>
              <a:gs pos="100000">
                <a:srgbClr val="376016">
                  <a:shade val="100000"/>
                  <a:satMod val="115000"/>
                </a:srgbClr>
              </a:gs>
            </a:gsLst>
            <a:path path="circle">
              <a:fillToRect l="50000" t="50000" r="50000" b="50000"/>
            </a:path>
            <a:tileRect/>
          </a:gradFill>
          <a:ln>
            <a:noFill/>
          </a:ln>
          <a:effectLst>
            <a:outerShdw blurRad="50800" dist="38100" dir="13500000" sx="110000" sy="110000" algn="br" rotWithShape="0">
              <a:schemeClr val="tx2">
                <a:lumMod val="50000"/>
                <a:alpha val="31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Elipse"/>
          <p:cNvSpPr/>
          <p:nvPr/>
        </p:nvSpPr>
        <p:spPr>
          <a:xfrm>
            <a:off x="5643570" y="714356"/>
            <a:ext cx="914400" cy="914400"/>
          </a:xfrm>
          <a:prstGeom prst="ellipse">
            <a:avLst/>
          </a:prstGeom>
          <a:gradFill flip="none" rotWithShape="1">
            <a:gsLst>
              <a:gs pos="0">
                <a:schemeClr val="tx2">
                  <a:lumMod val="50000"/>
                </a:schemeClr>
              </a:gs>
              <a:gs pos="50000">
                <a:srgbClr val="376016">
                  <a:shade val="67500"/>
                  <a:satMod val="115000"/>
                </a:srgbClr>
              </a:gs>
              <a:gs pos="100000">
                <a:srgbClr val="376016">
                  <a:shade val="100000"/>
                  <a:satMod val="115000"/>
                </a:srgbClr>
              </a:gs>
            </a:gsLst>
            <a:path path="circle">
              <a:fillToRect l="50000" t="50000" r="50000" b="50000"/>
            </a:path>
            <a:tileRect/>
          </a:gradFill>
          <a:ln>
            <a:noFill/>
          </a:ln>
          <a:effectLst>
            <a:outerShdw blurRad="50800" dist="38100" dir="13500000" sx="110000" sy="110000" algn="br" rotWithShape="0">
              <a:schemeClr val="tx2">
                <a:lumMod val="50000"/>
                <a:alpha val="31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Elipse"/>
          <p:cNvSpPr/>
          <p:nvPr/>
        </p:nvSpPr>
        <p:spPr>
          <a:xfrm>
            <a:off x="6357950" y="1285860"/>
            <a:ext cx="914400" cy="914400"/>
          </a:xfrm>
          <a:prstGeom prst="ellipse">
            <a:avLst/>
          </a:prstGeom>
          <a:gradFill flip="none" rotWithShape="1">
            <a:gsLst>
              <a:gs pos="0">
                <a:schemeClr val="tx2">
                  <a:lumMod val="50000"/>
                </a:schemeClr>
              </a:gs>
              <a:gs pos="50000">
                <a:srgbClr val="376016">
                  <a:shade val="67500"/>
                  <a:satMod val="115000"/>
                </a:srgbClr>
              </a:gs>
              <a:gs pos="100000">
                <a:srgbClr val="376016">
                  <a:shade val="100000"/>
                  <a:satMod val="115000"/>
                </a:srgbClr>
              </a:gs>
            </a:gsLst>
            <a:path path="circle">
              <a:fillToRect l="50000" t="50000" r="50000" b="50000"/>
            </a:path>
            <a:tileRect/>
          </a:gradFill>
          <a:ln>
            <a:noFill/>
          </a:ln>
          <a:effectLst>
            <a:outerShdw blurRad="50800" dist="38100" dir="13500000" sx="110000" sy="110000" algn="br" rotWithShape="0">
              <a:schemeClr val="tx2">
                <a:lumMod val="50000"/>
                <a:alpha val="31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Elipse"/>
          <p:cNvSpPr/>
          <p:nvPr/>
        </p:nvSpPr>
        <p:spPr>
          <a:xfrm>
            <a:off x="6786578" y="2143116"/>
            <a:ext cx="914400" cy="914400"/>
          </a:xfrm>
          <a:prstGeom prst="ellipse">
            <a:avLst/>
          </a:prstGeom>
          <a:gradFill flip="none" rotWithShape="1">
            <a:gsLst>
              <a:gs pos="0">
                <a:schemeClr val="tx2">
                  <a:lumMod val="50000"/>
                </a:schemeClr>
              </a:gs>
              <a:gs pos="50000">
                <a:srgbClr val="376016">
                  <a:shade val="67500"/>
                  <a:satMod val="115000"/>
                </a:srgbClr>
              </a:gs>
              <a:gs pos="100000">
                <a:srgbClr val="376016">
                  <a:shade val="100000"/>
                  <a:satMod val="115000"/>
                </a:srgbClr>
              </a:gs>
            </a:gsLst>
            <a:path path="circle">
              <a:fillToRect l="50000" t="50000" r="50000" b="50000"/>
            </a:path>
            <a:tileRect/>
          </a:gradFill>
          <a:ln>
            <a:noFill/>
          </a:ln>
          <a:effectLst>
            <a:outerShdw blurRad="50800" dist="38100" dir="13500000" sx="110000" sy="110000" algn="br" rotWithShape="0">
              <a:schemeClr val="tx2">
                <a:lumMod val="50000"/>
                <a:alpha val="31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Elipse"/>
          <p:cNvSpPr/>
          <p:nvPr/>
        </p:nvSpPr>
        <p:spPr>
          <a:xfrm>
            <a:off x="6858016" y="3071810"/>
            <a:ext cx="914400" cy="857256"/>
          </a:xfrm>
          <a:prstGeom prst="ellipse">
            <a:avLst/>
          </a:prstGeom>
          <a:gradFill flip="none" rotWithShape="1">
            <a:gsLst>
              <a:gs pos="0">
                <a:schemeClr val="tx2">
                  <a:lumMod val="50000"/>
                </a:schemeClr>
              </a:gs>
              <a:gs pos="50000">
                <a:srgbClr val="376016">
                  <a:shade val="67500"/>
                  <a:satMod val="115000"/>
                </a:srgbClr>
              </a:gs>
              <a:gs pos="100000">
                <a:srgbClr val="376016">
                  <a:shade val="100000"/>
                  <a:satMod val="115000"/>
                </a:srgbClr>
              </a:gs>
            </a:gsLst>
            <a:path path="circle">
              <a:fillToRect l="50000" t="50000" r="50000" b="50000"/>
            </a:path>
            <a:tileRect/>
          </a:gradFill>
          <a:ln>
            <a:noFill/>
          </a:ln>
          <a:effectLst>
            <a:outerShdw blurRad="50800" dist="38100" dir="13500000" sx="110000" sy="110000" algn="br" rotWithShape="0">
              <a:schemeClr val="tx2">
                <a:lumMod val="50000"/>
                <a:alpha val="31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Elipse"/>
          <p:cNvSpPr/>
          <p:nvPr/>
        </p:nvSpPr>
        <p:spPr>
          <a:xfrm>
            <a:off x="6643702" y="3929066"/>
            <a:ext cx="914400" cy="914400"/>
          </a:xfrm>
          <a:prstGeom prst="ellipse">
            <a:avLst/>
          </a:prstGeom>
          <a:gradFill flip="none" rotWithShape="1">
            <a:gsLst>
              <a:gs pos="0">
                <a:schemeClr val="tx2">
                  <a:lumMod val="50000"/>
                </a:schemeClr>
              </a:gs>
              <a:gs pos="50000">
                <a:srgbClr val="376016">
                  <a:shade val="67500"/>
                  <a:satMod val="115000"/>
                </a:srgbClr>
              </a:gs>
              <a:gs pos="100000">
                <a:srgbClr val="376016">
                  <a:shade val="100000"/>
                  <a:satMod val="115000"/>
                </a:srgbClr>
              </a:gs>
            </a:gsLst>
            <a:path path="circle">
              <a:fillToRect l="50000" t="50000" r="50000" b="50000"/>
            </a:path>
            <a:tileRect/>
          </a:gradFill>
          <a:ln>
            <a:noFill/>
          </a:ln>
          <a:effectLst>
            <a:outerShdw blurRad="50800" dist="38100" dir="13500000" sx="110000" sy="110000" algn="br" rotWithShape="0">
              <a:schemeClr val="tx2">
                <a:lumMod val="50000"/>
                <a:alpha val="31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Elipse"/>
          <p:cNvSpPr/>
          <p:nvPr/>
        </p:nvSpPr>
        <p:spPr>
          <a:xfrm>
            <a:off x="2071670" y="4572008"/>
            <a:ext cx="914400" cy="914400"/>
          </a:xfrm>
          <a:prstGeom prst="ellipse">
            <a:avLst/>
          </a:prstGeom>
          <a:gradFill flip="none" rotWithShape="1">
            <a:gsLst>
              <a:gs pos="0">
                <a:schemeClr val="tx2">
                  <a:lumMod val="50000"/>
                </a:schemeClr>
              </a:gs>
              <a:gs pos="50000">
                <a:srgbClr val="376016">
                  <a:shade val="67500"/>
                  <a:satMod val="115000"/>
                </a:srgbClr>
              </a:gs>
              <a:gs pos="100000">
                <a:srgbClr val="376016">
                  <a:shade val="100000"/>
                  <a:satMod val="115000"/>
                </a:srgbClr>
              </a:gs>
            </a:gsLst>
            <a:path path="circle">
              <a:fillToRect l="50000" t="50000" r="50000" b="50000"/>
            </a:path>
            <a:tileRect/>
          </a:gradFill>
          <a:ln>
            <a:noFill/>
          </a:ln>
          <a:effectLst>
            <a:outerShdw blurRad="50800" dist="38100" dir="13500000" sx="110000" sy="110000" algn="br" rotWithShape="0">
              <a:schemeClr val="tx2">
                <a:lumMod val="50000"/>
                <a:alpha val="31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Elipse"/>
          <p:cNvSpPr/>
          <p:nvPr/>
        </p:nvSpPr>
        <p:spPr>
          <a:xfrm>
            <a:off x="2786050" y="5143512"/>
            <a:ext cx="914400" cy="914400"/>
          </a:xfrm>
          <a:prstGeom prst="ellipse">
            <a:avLst/>
          </a:prstGeom>
          <a:gradFill flip="none" rotWithShape="1">
            <a:gsLst>
              <a:gs pos="0">
                <a:schemeClr val="tx2">
                  <a:lumMod val="50000"/>
                </a:schemeClr>
              </a:gs>
              <a:gs pos="50000">
                <a:srgbClr val="376016">
                  <a:shade val="67500"/>
                  <a:satMod val="115000"/>
                </a:srgbClr>
              </a:gs>
              <a:gs pos="100000">
                <a:srgbClr val="376016">
                  <a:shade val="100000"/>
                  <a:satMod val="115000"/>
                </a:srgbClr>
              </a:gs>
            </a:gsLst>
            <a:path path="circle">
              <a:fillToRect l="50000" t="50000" r="50000" b="50000"/>
            </a:path>
            <a:tileRect/>
          </a:gradFill>
          <a:ln>
            <a:noFill/>
          </a:ln>
          <a:effectLst>
            <a:outerShdw blurRad="50800" dist="38100" dir="13500000" sx="110000" sy="110000" algn="br" rotWithShape="0">
              <a:schemeClr val="tx2">
                <a:lumMod val="50000"/>
                <a:alpha val="31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Elipse"/>
          <p:cNvSpPr/>
          <p:nvPr/>
        </p:nvSpPr>
        <p:spPr>
          <a:xfrm>
            <a:off x="3643306" y="5500702"/>
            <a:ext cx="914400" cy="914400"/>
          </a:xfrm>
          <a:prstGeom prst="ellipse">
            <a:avLst/>
          </a:prstGeom>
          <a:gradFill flip="none" rotWithShape="1">
            <a:gsLst>
              <a:gs pos="0">
                <a:schemeClr val="tx2">
                  <a:lumMod val="50000"/>
                </a:schemeClr>
              </a:gs>
              <a:gs pos="50000">
                <a:srgbClr val="376016">
                  <a:shade val="67500"/>
                  <a:satMod val="115000"/>
                </a:srgbClr>
              </a:gs>
              <a:gs pos="100000">
                <a:srgbClr val="376016">
                  <a:shade val="100000"/>
                  <a:satMod val="115000"/>
                </a:srgbClr>
              </a:gs>
            </a:gsLst>
            <a:path path="circle">
              <a:fillToRect l="50000" t="50000" r="50000" b="50000"/>
            </a:path>
            <a:tileRect/>
          </a:gradFill>
          <a:ln>
            <a:noFill/>
          </a:ln>
          <a:effectLst>
            <a:outerShdw blurRad="50800" dist="38100" dir="13500000" sx="110000" sy="110000" algn="br" rotWithShape="0">
              <a:schemeClr val="tx2">
                <a:lumMod val="50000"/>
                <a:alpha val="31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Elipse"/>
          <p:cNvSpPr/>
          <p:nvPr/>
        </p:nvSpPr>
        <p:spPr>
          <a:xfrm>
            <a:off x="4572000" y="5500702"/>
            <a:ext cx="914400" cy="914400"/>
          </a:xfrm>
          <a:prstGeom prst="ellipse">
            <a:avLst/>
          </a:prstGeom>
          <a:gradFill flip="none" rotWithShape="1">
            <a:gsLst>
              <a:gs pos="0">
                <a:schemeClr val="tx2">
                  <a:lumMod val="50000"/>
                </a:schemeClr>
              </a:gs>
              <a:gs pos="50000">
                <a:srgbClr val="376016">
                  <a:shade val="67500"/>
                  <a:satMod val="115000"/>
                </a:srgbClr>
              </a:gs>
              <a:gs pos="100000">
                <a:srgbClr val="376016">
                  <a:shade val="100000"/>
                  <a:satMod val="115000"/>
                </a:srgbClr>
              </a:gs>
            </a:gsLst>
            <a:path path="circle">
              <a:fillToRect l="50000" t="50000" r="50000" b="50000"/>
            </a:path>
            <a:tileRect/>
          </a:gradFill>
          <a:ln>
            <a:noFill/>
          </a:ln>
          <a:effectLst>
            <a:outerShdw blurRad="50800" dist="38100" dir="13500000" sx="110000" sy="110000" algn="br" rotWithShape="0">
              <a:schemeClr val="tx2">
                <a:lumMod val="50000"/>
                <a:alpha val="31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Elipse"/>
          <p:cNvSpPr/>
          <p:nvPr/>
        </p:nvSpPr>
        <p:spPr>
          <a:xfrm>
            <a:off x="5429256" y="5214950"/>
            <a:ext cx="914400" cy="914400"/>
          </a:xfrm>
          <a:prstGeom prst="ellipse">
            <a:avLst/>
          </a:prstGeom>
          <a:gradFill flip="none" rotWithShape="1">
            <a:gsLst>
              <a:gs pos="0">
                <a:schemeClr val="tx2">
                  <a:lumMod val="50000"/>
                </a:schemeClr>
              </a:gs>
              <a:gs pos="50000">
                <a:srgbClr val="376016">
                  <a:shade val="67500"/>
                  <a:satMod val="115000"/>
                </a:srgbClr>
              </a:gs>
              <a:gs pos="100000">
                <a:srgbClr val="376016">
                  <a:shade val="100000"/>
                  <a:satMod val="115000"/>
                </a:srgbClr>
              </a:gs>
            </a:gsLst>
            <a:path path="circle">
              <a:fillToRect l="50000" t="50000" r="50000" b="50000"/>
            </a:path>
            <a:tileRect/>
          </a:gradFill>
          <a:ln>
            <a:noFill/>
          </a:ln>
          <a:effectLst>
            <a:outerShdw blurRad="50800" dist="38100" dir="13500000" sx="110000" sy="110000" algn="br" rotWithShape="0">
              <a:schemeClr val="tx2">
                <a:lumMod val="50000"/>
                <a:alpha val="31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Elipse"/>
          <p:cNvSpPr/>
          <p:nvPr/>
        </p:nvSpPr>
        <p:spPr>
          <a:xfrm>
            <a:off x="6143636" y="4714884"/>
            <a:ext cx="928694" cy="914400"/>
          </a:xfrm>
          <a:prstGeom prst="ellipse">
            <a:avLst/>
          </a:prstGeom>
          <a:gradFill flip="none" rotWithShape="1">
            <a:gsLst>
              <a:gs pos="0">
                <a:schemeClr val="tx2">
                  <a:lumMod val="50000"/>
                </a:schemeClr>
              </a:gs>
              <a:gs pos="50000">
                <a:srgbClr val="376016">
                  <a:shade val="67500"/>
                  <a:satMod val="115000"/>
                </a:srgbClr>
              </a:gs>
              <a:gs pos="100000">
                <a:srgbClr val="376016">
                  <a:shade val="100000"/>
                  <a:satMod val="115000"/>
                </a:srgbClr>
              </a:gs>
            </a:gsLst>
            <a:path path="circle">
              <a:fillToRect l="50000" t="50000" r="50000" b="50000"/>
            </a:path>
            <a:tileRect/>
          </a:gradFill>
          <a:ln>
            <a:noFill/>
          </a:ln>
          <a:effectLst>
            <a:outerShdw blurRad="50800" dist="38100" dir="13500000" sx="110000" sy="110000" algn="br" rotWithShape="0">
              <a:schemeClr val="tx2">
                <a:lumMod val="50000"/>
                <a:alpha val="31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Rectángulo"/>
          <p:cNvSpPr/>
          <p:nvPr/>
        </p:nvSpPr>
        <p:spPr>
          <a:xfrm>
            <a:off x="0" y="0"/>
            <a:ext cx="9358346" cy="7572404"/>
          </a:xfrm>
          <a:prstGeom prst="rect">
            <a:avLst/>
          </a:prstGeom>
          <a:gradFill flip="none" rotWithShape="1">
            <a:gsLst>
              <a:gs pos="0">
                <a:schemeClr val="tx2">
                  <a:lumMod val="50000"/>
                  <a:shade val="30000"/>
                  <a:satMod val="115000"/>
                </a:schemeClr>
              </a:gs>
              <a:gs pos="50000">
                <a:schemeClr val="tx2">
                  <a:lumMod val="50000"/>
                  <a:shade val="67500"/>
                  <a:satMod val="115000"/>
                </a:schemeClr>
              </a:gs>
              <a:gs pos="100000">
                <a:schemeClr val="tx2">
                  <a:lumMod val="50000"/>
                  <a:shade val="100000"/>
                  <a:satMod val="115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3"/>
                                        </p:tgtEl>
                                        <p:attrNameLst>
                                          <p:attrName>style.opacity</p:attrName>
                                        </p:attrNameLst>
                                      </p:cBhvr>
                                      <p:to>
                                        <p:strVal val="0"/>
                                      </p:to>
                                    </p:set>
                                    <p:animEffect filter="image" prLst="opacity: 0">
                                      <p:cBhvr rctx="IE">
                                        <p:cTn id="7" dur="indefinite"/>
                                        <p:tgtEl>
                                          <p:spTgt spid="23"/>
                                        </p:tgtEl>
                                      </p:cBhvr>
                                    </p:animEffect>
                                  </p:childTnLst>
                                </p:cTn>
                              </p:par>
                              <p:par>
                                <p:cTn id="8" presetID="23" presetClass="entr" presetSubtype="528"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p:cTn id="10" dur="3000" fill="hold"/>
                                        <p:tgtEl>
                                          <p:spTgt spid="5"/>
                                        </p:tgtEl>
                                        <p:attrNameLst>
                                          <p:attrName>ppt_w</p:attrName>
                                        </p:attrNameLst>
                                      </p:cBhvr>
                                      <p:tavLst>
                                        <p:tav tm="0">
                                          <p:val>
                                            <p:fltVal val="0"/>
                                          </p:val>
                                        </p:tav>
                                        <p:tav tm="100000">
                                          <p:val>
                                            <p:strVal val="#ppt_w"/>
                                          </p:val>
                                        </p:tav>
                                      </p:tavLst>
                                    </p:anim>
                                    <p:anim calcmode="lin" valueType="num">
                                      <p:cBhvr>
                                        <p:cTn id="11" dur="3000" fill="hold"/>
                                        <p:tgtEl>
                                          <p:spTgt spid="5"/>
                                        </p:tgtEl>
                                        <p:attrNameLst>
                                          <p:attrName>ppt_h</p:attrName>
                                        </p:attrNameLst>
                                      </p:cBhvr>
                                      <p:tavLst>
                                        <p:tav tm="0">
                                          <p:val>
                                            <p:fltVal val="0"/>
                                          </p:val>
                                        </p:tav>
                                        <p:tav tm="100000">
                                          <p:val>
                                            <p:strVal val="#ppt_h"/>
                                          </p:val>
                                        </p:tav>
                                      </p:tavLst>
                                    </p:anim>
                                    <p:anim calcmode="lin" valueType="num">
                                      <p:cBhvr>
                                        <p:cTn id="12" dur="3000" fill="hold"/>
                                        <p:tgtEl>
                                          <p:spTgt spid="5"/>
                                        </p:tgtEl>
                                        <p:attrNameLst>
                                          <p:attrName>ppt_x</p:attrName>
                                        </p:attrNameLst>
                                      </p:cBhvr>
                                      <p:tavLst>
                                        <p:tav tm="0">
                                          <p:val>
                                            <p:fltVal val="0.5"/>
                                          </p:val>
                                        </p:tav>
                                        <p:tav tm="100000">
                                          <p:val>
                                            <p:strVal val="#ppt_x"/>
                                          </p:val>
                                        </p:tav>
                                      </p:tavLst>
                                    </p:anim>
                                    <p:anim calcmode="lin" valueType="num">
                                      <p:cBhvr>
                                        <p:cTn id="13" dur="3000" fill="hold"/>
                                        <p:tgtEl>
                                          <p:spTgt spid="5"/>
                                        </p:tgtEl>
                                        <p:attrNameLst>
                                          <p:attrName>ppt_y</p:attrName>
                                        </p:attrNameLst>
                                      </p:cBhvr>
                                      <p:tavLst>
                                        <p:tav tm="0">
                                          <p:val>
                                            <p:fltVal val="0.5"/>
                                          </p:val>
                                        </p:tav>
                                        <p:tav tm="100000">
                                          <p:val>
                                            <p:strVal val="#ppt_y"/>
                                          </p:val>
                                        </p:tav>
                                      </p:tavLst>
                                    </p:anim>
                                  </p:childTnLst>
                                </p:cTn>
                              </p:par>
                              <p:par>
                                <p:cTn id="14" presetID="23" presetClass="entr" presetSubtype="528" fill="hold" grpId="0" nodeType="withEffect">
                                  <p:stCondLst>
                                    <p:cond delay="0"/>
                                  </p:stCondLst>
                                  <p:childTnLst>
                                    <p:set>
                                      <p:cBhvr>
                                        <p:cTn id="15" dur="1" fill="hold">
                                          <p:stCondLst>
                                            <p:cond delay="0"/>
                                          </p:stCondLst>
                                        </p:cTn>
                                        <p:tgtEl>
                                          <p:spTgt spid="6"/>
                                        </p:tgtEl>
                                        <p:attrNameLst>
                                          <p:attrName>style.visibility</p:attrName>
                                        </p:attrNameLst>
                                      </p:cBhvr>
                                      <p:to>
                                        <p:strVal val="visible"/>
                                      </p:to>
                                    </p:set>
                                    <p:anim calcmode="lin" valueType="num">
                                      <p:cBhvr>
                                        <p:cTn id="16" dur="3000" fill="hold"/>
                                        <p:tgtEl>
                                          <p:spTgt spid="6"/>
                                        </p:tgtEl>
                                        <p:attrNameLst>
                                          <p:attrName>ppt_w</p:attrName>
                                        </p:attrNameLst>
                                      </p:cBhvr>
                                      <p:tavLst>
                                        <p:tav tm="0">
                                          <p:val>
                                            <p:fltVal val="0"/>
                                          </p:val>
                                        </p:tav>
                                        <p:tav tm="100000">
                                          <p:val>
                                            <p:strVal val="#ppt_w"/>
                                          </p:val>
                                        </p:tav>
                                      </p:tavLst>
                                    </p:anim>
                                    <p:anim calcmode="lin" valueType="num">
                                      <p:cBhvr>
                                        <p:cTn id="17" dur="3000" fill="hold"/>
                                        <p:tgtEl>
                                          <p:spTgt spid="6"/>
                                        </p:tgtEl>
                                        <p:attrNameLst>
                                          <p:attrName>ppt_h</p:attrName>
                                        </p:attrNameLst>
                                      </p:cBhvr>
                                      <p:tavLst>
                                        <p:tav tm="0">
                                          <p:val>
                                            <p:fltVal val="0"/>
                                          </p:val>
                                        </p:tav>
                                        <p:tav tm="100000">
                                          <p:val>
                                            <p:strVal val="#ppt_h"/>
                                          </p:val>
                                        </p:tav>
                                      </p:tavLst>
                                    </p:anim>
                                    <p:anim calcmode="lin" valueType="num">
                                      <p:cBhvr>
                                        <p:cTn id="18" dur="3000" fill="hold"/>
                                        <p:tgtEl>
                                          <p:spTgt spid="6"/>
                                        </p:tgtEl>
                                        <p:attrNameLst>
                                          <p:attrName>ppt_x</p:attrName>
                                        </p:attrNameLst>
                                      </p:cBhvr>
                                      <p:tavLst>
                                        <p:tav tm="0">
                                          <p:val>
                                            <p:fltVal val="0.5"/>
                                          </p:val>
                                        </p:tav>
                                        <p:tav tm="100000">
                                          <p:val>
                                            <p:strVal val="#ppt_x"/>
                                          </p:val>
                                        </p:tav>
                                      </p:tavLst>
                                    </p:anim>
                                    <p:anim calcmode="lin" valueType="num">
                                      <p:cBhvr>
                                        <p:cTn id="19" dur="3000" fill="hold"/>
                                        <p:tgtEl>
                                          <p:spTgt spid="6"/>
                                        </p:tgtEl>
                                        <p:attrNameLst>
                                          <p:attrName>ppt_y</p:attrName>
                                        </p:attrNameLst>
                                      </p:cBhvr>
                                      <p:tavLst>
                                        <p:tav tm="0">
                                          <p:val>
                                            <p:fltVal val="0.5"/>
                                          </p:val>
                                        </p:tav>
                                        <p:tav tm="100000">
                                          <p:val>
                                            <p:strVal val="#ppt_y"/>
                                          </p:val>
                                        </p:tav>
                                      </p:tavLst>
                                    </p:anim>
                                  </p:childTnLst>
                                </p:cTn>
                              </p:par>
                              <p:par>
                                <p:cTn id="20" presetID="23" presetClass="entr" presetSubtype="528" fill="hold" grpId="0" nodeType="withEffect">
                                  <p:stCondLst>
                                    <p:cond delay="0"/>
                                  </p:stCondLst>
                                  <p:childTnLst>
                                    <p:set>
                                      <p:cBhvr>
                                        <p:cTn id="21" dur="1" fill="hold">
                                          <p:stCondLst>
                                            <p:cond delay="0"/>
                                          </p:stCondLst>
                                        </p:cTn>
                                        <p:tgtEl>
                                          <p:spTgt spid="7"/>
                                        </p:tgtEl>
                                        <p:attrNameLst>
                                          <p:attrName>style.visibility</p:attrName>
                                        </p:attrNameLst>
                                      </p:cBhvr>
                                      <p:to>
                                        <p:strVal val="visible"/>
                                      </p:to>
                                    </p:set>
                                    <p:anim calcmode="lin" valueType="num">
                                      <p:cBhvr>
                                        <p:cTn id="22" dur="3000" fill="hold"/>
                                        <p:tgtEl>
                                          <p:spTgt spid="7"/>
                                        </p:tgtEl>
                                        <p:attrNameLst>
                                          <p:attrName>ppt_w</p:attrName>
                                        </p:attrNameLst>
                                      </p:cBhvr>
                                      <p:tavLst>
                                        <p:tav tm="0">
                                          <p:val>
                                            <p:fltVal val="0"/>
                                          </p:val>
                                        </p:tav>
                                        <p:tav tm="100000">
                                          <p:val>
                                            <p:strVal val="#ppt_w"/>
                                          </p:val>
                                        </p:tav>
                                      </p:tavLst>
                                    </p:anim>
                                    <p:anim calcmode="lin" valueType="num">
                                      <p:cBhvr>
                                        <p:cTn id="23" dur="3000" fill="hold"/>
                                        <p:tgtEl>
                                          <p:spTgt spid="7"/>
                                        </p:tgtEl>
                                        <p:attrNameLst>
                                          <p:attrName>ppt_h</p:attrName>
                                        </p:attrNameLst>
                                      </p:cBhvr>
                                      <p:tavLst>
                                        <p:tav tm="0">
                                          <p:val>
                                            <p:fltVal val="0"/>
                                          </p:val>
                                        </p:tav>
                                        <p:tav tm="100000">
                                          <p:val>
                                            <p:strVal val="#ppt_h"/>
                                          </p:val>
                                        </p:tav>
                                      </p:tavLst>
                                    </p:anim>
                                    <p:anim calcmode="lin" valueType="num">
                                      <p:cBhvr>
                                        <p:cTn id="24" dur="3000" fill="hold"/>
                                        <p:tgtEl>
                                          <p:spTgt spid="7"/>
                                        </p:tgtEl>
                                        <p:attrNameLst>
                                          <p:attrName>ppt_x</p:attrName>
                                        </p:attrNameLst>
                                      </p:cBhvr>
                                      <p:tavLst>
                                        <p:tav tm="0">
                                          <p:val>
                                            <p:fltVal val="0.5"/>
                                          </p:val>
                                        </p:tav>
                                        <p:tav tm="100000">
                                          <p:val>
                                            <p:strVal val="#ppt_x"/>
                                          </p:val>
                                        </p:tav>
                                      </p:tavLst>
                                    </p:anim>
                                    <p:anim calcmode="lin" valueType="num">
                                      <p:cBhvr>
                                        <p:cTn id="25" dur="3000" fill="hold"/>
                                        <p:tgtEl>
                                          <p:spTgt spid="7"/>
                                        </p:tgtEl>
                                        <p:attrNameLst>
                                          <p:attrName>ppt_y</p:attrName>
                                        </p:attrNameLst>
                                      </p:cBhvr>
                                      <p:tavLst>
                                        <p:tav tm="0">
                                          <p:val>
                                            <p:fltVal val="0.5"/>
                                          </p:val>
                                        </p:tav>
                                        <p:tav tm="100000">
                                          <p:val>
                                            <p:strVal val="#ppt_y"/>
                                          </p:val>
                                        </p:tav>
                                      </p:tavLst>
                                    </p:anim>
                                  </p:childTnLst>
                                </p:cTn>
                              </p:par>
                              <p:par>
                                <p:cTn id="26" presetID="23" presetClass="entr" presetSubtype="528" fill="hold" grpId="0" nodeType="withEffect">
                                  <p:stCondLst>
                                    <p:cond delay="0"/>
                                  </p:stCondLst>
                                  <p:childTnLst>
                                    <p:set>
                                      <p:cBhvr>
                                        <p:cTn id="27" dur="1" fill="hold">
                                          <p:stCondLst>
                                            <p:cond delay="0"/>
                                          </p:stCondLst>
                                        </p:cTn>
                                        <p:tgtEl>
                                          <p:spTgt spid="8"/>
                                        </p:tgtEl>
                                        <p:attrNameLst>
                                          <p:attrName>style.visibility</p:attrName>
                                        </p:attrNameLst>
                                      </p:cBhvr>
                                      <p:to>
                                        <p:strVal val="visible"/>
                                      </p:to>
                                    </p:set>
                                    <p:anim calcmode="lin" valueType="num">
                                      <p:cBhvr>
                                        <p:cTn id="28" dur="3000" fill="hold"/>
                                        <p:tgtEl>
                                          <p:spTgt spid="8"/>
                                        </p:tgtEl>
                                        <p:attrNameLst>
                                          <p:attrName>ppt_w</p:attrName>
                                        </p:attrNameLst>
                                      </p:cBhvr>
                                      <p:tavLst>
                                        <p:tav tm="0">
                                          <p:val>
                                            <p:fltVal val="0"/>
                                          </p:val>
                                        </p:tav>
                                        <p:tav tm="100000">
                                          <p:val>
                                            <p:strVal val="#ppt_w"/>
                                          </p:val>
                                        </p:tav>
                                      </p:tavLst>
                                    </p:anim>
                                    <p:anim calcmode="lin" valueType="num">
                                      <p:cBhvr>
                                        <p:cTn id="29" dur="3000" fill="hold"/>
                                        <p:tgtEl>
                                          <p:spTgt spid="8"/>
                                        </p:tgtEl>
                                        <p:attrNameLst>
                                          <p:attrName>ppt_h</p:attrName>
                                        </p:attrNameLst>
                                      </p:cBhvr>
                                      <p:tavLst>
                                        <p:tav tm="0">
                                          <p:val>
                                            <p:fltVal val="0"/>
                                          </p:val>
                                        </p:tav>
                                        <p:tav tm="100000">
                                          <p:val>
                                            <p:strVal val="#ppt_h"/>
                                          </p:val>
                                        </p:tav>
                                      </p:tavLst>
                                    </p:anim>
                                    <p:anim calcmode="lin" valueType="num">
                                      <p:cBhvr>
                                        <p:cTn id="30" dur="3000" fill="hold"/>
                                        <p:tgtEl>
                                          <p:spTgt spid="8"/>
                                        </p:tgtEl>
                                        <p:attrNameLst>
                                          <p:attrName>ppt_x</p:attrName>
                                        </p:attrNameLst>
                                      </p:cBhvr>
                                      <p:tavLst>
                                        <p:tav tm="0">
                                          <p:val>
                                            <p:fltVal val="0.5"/>
                                          </p:val>
                                        </p:tav>
                                        <p:tav tm="100000">
                                          <p:val>
                                            <p:strVal val="#ppt_x"/>
                                          </p:val>
                                        </p:tav>
                                      </p:tavLst>
                                    </p:anim>
                                    <p:anim calcmode="lin" valueType="num">
                                      <p:cBhvr>
                                        <p:cTn id="31" dur="3000" fill="hold"/>
                                        <p:tgtEl>
                                          <p:spTgt spid="8"/>
                                        </p:tgtEl>
                                        <p:attrNameLst>
                                          <p:attrName>ppt_y</p:attrName>
                                        </p:attrNameLst>
                                      </p:cBhvr>
                                      <p:tavLst>
                                        <p:tav tm="0">
                                          <p:val>
                                            <p:fltVal val="0.5"/>
                                          </p:val>
                                        </p:tav>
                                        <p:tav tm="100000">
                                          <p:val>
                                            <p:strVal val="#ppt_y"/>
                                          </p:val>
                                        </p:tav>
                                      </p:tavLst>
                                    </p:anim>
                                  </p:childTnLst>
                                </p:cTn>
                              </p:par>
                              <p:par>
                                <p:cTn id="32" presetID="23" presetClass="entr" presetSubtype="528" fill="hold" grpId="0" nodeType="withEffect">
                                  <p:stCondLst>
                                    <p:cond delay="0"/>
                                  </p:stCondLst>
                                  <p:childTnLst>
                                    <p:set>
                                      <p:cBhvr>
                                        <p:cTn id="33" dur="1" fill="hold">
                                          <p:stCondLst>
                                            <p:cond delay="0"/>
                                          </p:stCondLst>
                                        </p:cTn>
                                        <p:tgtEl>
                                          <p:spTgt spid="9"/>
                                        </p:tgtEl>
                                        <p:attrNameLst>
                                          <p:attrName>style.visibility</p:attrName>
                                        </p:attrNameLst>
                                      </p:cBhvr>
                                      <p:to>
                                        <p:strVal val="visible"/>
                                      </p:to>
                                    </p:set>
                                    <p:anim calcmode="lin" valueType="num">
                                      <p:cBhvr>
                                        <p:cTn id="34" dur="3000" fill="hold"/>
                                        <p:tgtEl>
                                          <p:spTgt spid="9"/>
                                        </p:tgtEl>
                                        <p:attrNameLst>
                                          <p:attrName>ppt_w</p:attrName>
                                        </p:attrNameLst>
                                      </p:cBhvr>
                                      <p:tavLst>
                                        <p:tav tm="0">
                                          <p:val>
                                            <p:fltVal val="0"/>
                                          </p:val>
                                        </p:tav>
                                        <p:tav tm="100000">
                                          <p:val>
                                            <p:strVal val="#ppt_w"/>
                                          </p:val>
                                        </p:tav>
                                      </p:tavLst>
                                    </p:anim>
                                    <p:anim calcmode="lin" valueType="num">
                                      <p:cBhvr>
                                        <p:cTn id="35" dur="3000" fill="hold"/>
                                        <p:tgtEl>
                                          <p:spTgt spid="9"/>
                                        </p:tgtEl>
                                        <p:attrNameLst>
                                          <p:attrName>ppt_h</p:attrName>
                                        </p:attrNameLst>
                                      </p:cBhvr>
                                      <p:tavLst>
                                        <p:tav tm="0">
                                          <p:val>
                                            <p:fltVal val="0"/>
                                          </p:val>
                                        </p:tav>
                                        <p:tav tm="100000">
                                          <p:val>
                                            <p:strVal val="#ppt_h"/>
                                          </p:val>
                                        </p:tav>
                                      </p:tavLst>
                                    </p:anim>
                                    <p:anim calcmode="lin" valueType="num">
                                      <p:cBhvr>
                                        <p:cTn id="36" dur="3000" fill="hold"/>
                                        <p:tgtEl>
                                          <p:spTgt spid="9"/>
                                        </p:tgtEl>
                                        <p:attrNameLst>
                                          <p:attrName>ppt_x</p:attrName>
                                        </p:attrNameLst>
                                      </p:cBhvr>
                                      <p:tavLst>
                                        <p:tav tm="0">
                                          <p:val>
                                            <p:fltVal val="0.5"/>
                                          </p:val>
                                        </p:tav>
                                        <p:tav tm="100000">
                                          <p:val>
                                            <p:strVal val="#ppt_x"/>
                                          </p:val>
                                        </p:tav>
                                      </p:tavLst>
                                    </p:anim>
                                    <p:anim calcmode="lin" valueType="num">
                                      <p:cBhvr>
                                        <p:cTn id="37" dur="3000" fill="hold"/>
                                        <p:tgtEl>
                                          <p:spTgt spid="9"/>
                                        </p:tgtEl>
                                        <p:attrNameLst>
                                          <p:attrName>ppt_y</p:attrName>
                                        </p:attrNameLst>
                                      </p:cBhvr>
                                      <p:tavLst>
                                        <p:tav tm="0">
                                          <p:val>
                                            <p:fltVal val="0.5"/>
                                          </p:val>
                                        </p:tav>
                                        <p:tav tm="100000">
                                          <p:val>
                                            <p:strVal val="#ppt_y"/>
                                          </p:val>
                                        </p:tav>
                                      </p:tavLst>
                                    </p:anim>
                                  </p:childTnLst>
                                </p:cTn>
                              </p:par>
                              <p:par>
                                <p:cTn id="38" presetID="23" presetClass="entr" presetSubtype="528" fill="hold" grpId="0" nodeType="withEffect">
                                  <p:stCondLst>
                                    <p:cond delay="0"/>
                                  </p:stCondLst>
                                  <p:childTnLst>
                                    <p:set>
                                      <p:cBhvr>
                                        <p:cTn id="39" dur="1" fill="hold">
                                          <p:stCondLst>
                                            <p:cond delay="0"/>
                                          </p:stCondLst>
                                        </p:cTn>
                                        <p:tgtEl>
                                          <p:spTgt spid="10"/>
                                        </p:tgtEl>
                                        <p:attrNameLst>
                                          <p:attrName>style.visibility</p:attrName>
                                        </p:attrNameLst>
                                      </p:cBhvr>
                                      <p:to>
                                        <p:strVal val="visible"/>
                                      </p:to>
                                    </p:set>
                                    <p:anim calcmode="lin" valueType="num">
                                      <p:cBhvr>
                                        <p:cTn id="40" dur="3000" fill="hold"/>
                                        <p:tgtEl>
                                          <p:spTgt spid="10"/>
                                        </p:tgtEl>
                                        <p:attrNameLst>
                                          <p:attrName>ppt_w</p:attrName>
                                        </p:attrNameLst>
                                      </p:cBhvr>
                                      <p:tavLst>
                                        <p:tav tm="0">
                                          <p:val>
                                            <p:fltVal val="0"/>
                                          </p:val>
                                        </p:tav>
                                        <p:tav tm="100000">
                                          <p:val>
                                            <p:strVal val="#ppt_w"/>
                                          </p:val>
                                        </p:tav>
                                      </p:tavLst>
                                    </p:anim>
                                    <p:anim calcmode="lin" valueType="num">
                                      <p:cBhvr>
                                        <p:cTn id="41" dur="3000" fill="hold"/>
                                        <p:tgtEl>
                                          <p:spTgt spid="10"/>
                                        </p:tgtEl>
                                        <p:attrNameLst>
                                          <p:attrName>ppt_h</p:attrName>
                                        </p:attrNameLst>
                                      </p:cBhvr>
                                      <p:tavLst>
                                        <p:tav tm="0">
                                          <p:val>
                                            <p:fltVal val="0"/>
                                          </p:val>
                                        </p:tav>
                                        <p:tav tm="100000">
                                          <p:val>
                                            <p:strVal val="#ppt_h"/>
                                          </p:val>
                                        </p:tav>
                                      </p:tavLst>
                                    </p:anim>
                                    <p:anim calcmode="lin" valueType="num">
                                      <p:cBhvr>
                                        <p:cTn id="42" dur="3000" fill="hold"/>
                                        <p:tgtEl>
                                          <p:spTgt spid="10"/>
                                        </p:tgtEl>
                                        <p:attrNameLst>
                                          <p:attrName>ppt_x</p:attrName>
                                        </p:attrNameLst>
                                      </p:cBhvr>
                                      <p:tavLst>
                                        <p:tav tm="0">
                                          <p:val>
                                            <p:fltVal val="0.5"/>
                                          </p:val>
                                        </p:tav>
                                        <p:tav tm="100000">
                                          <p:val>
                                            <p:strVal val="#ppt_x"/>
                                          </p:val>
                                        </p:tav>
                                      </p:tavLst>
                                    </p:anim>
                                    <p:anim calcmode="lin" valueType="num">
                                      <p:cBhvr>
                                        <p:cTn id="43" dur="3000" fill="hold"/>
                                        <p:tgtEl>
                                          <p:spTgt spid="10"/>
                                        </p:tgtEl>
                                        <p:attrNameLst>
                                          <p:attrName>ppt_y</p:attrName>
                                        </p:attrNameLst>
                                      </p:cBhvr>
                                      <p:tavLst>
                                        <p:tav tm="0">
                                          <p:val>
                                            <p:fltVal val="0.5"/>
                                          </p:val>
                                        </p:tav>
                                        <p:tav tm="100000">
                                          <p:val>
                                            <p:strVal val="#ppt_y"/>
                                          </p:val>
                                        </p:tav>
                                      </p:tavLst>
                                    </p:anim>
                                  </p:childTnLst>
                                </p:cTn>
                              </p:par>
                              <p:par>
                                <p:cTn id="44" presetID="23" presetClass="entr" presetSubtype="528" fill="hold" grpId="0" nodeType="withEffect">
                                  <p:stCondLst>
                                    <p:cond delay="0"/>
                                  </p:stCondLst>
                                  <p:childTnLst>
                                    <p:set>
                                      <p:cBhvr>
                                        <p:cTn id="45" dur="1" fill="hold">
                                          <p:stCondLst>
                                            <p:cond delay="0"/>
                                          </p:stCondLst>
                                        </p:cTn>
                                        <p:tgtEl>
                                          <p:spTgt spid="11"/>
                                        </p:tgtEl>
                                        <p:attrNameLst>
                                          <p:attrName>style.visibility</p:attrName>
                                        </p:attrNameLst>
                                      </p:cBhvr>
                                      <p:to>
                                        <p:strVal val="visible"/>
                                      </p:to>
                                    </p:set>
                                    <p:anim calcmode="lin" valueType="num">
                                      <p:cBhvr>
                                        <p:cTn id="46" dur="3000" fill="hold"/>
                                        <p:tgtEl>
                                          <p:spTgt spid="11"/>
                                        </p:tgtEl>
                                        <p:attrNameLst>
                                          <p:attrName>ppt_w</p:attrName>
                                        </p:attrNameLst>
                                      </p:cBhvr>
                                      <p:tavLst>
                                        <p:tav tm="0">
                                          <p:val>
                                            <p:fltVal val="0"/>
                                          </p:val>
                                        </p:tav>
                                        <p:tav tm="100000">
                                          <p:val>
                                            <p:strVal val="#ppt_w"/>
                                          </p:val>
                                        </p:tav>
                                      </p:tavLst>
                                    </p:anim>
                                    <p:anim calcmode="lin" valueType="num">
                                      <p:cBhvr>
                                        <p:cTn id="47" dur="3000" fill="hold"/>
                                        <p:tgtEl>
                                          <p:spTgt spid="11"/>
                                        </p:tgtEl>
                                        <p:attrNameLst>
                                          <p:attrName>ppt_h</p:attrName>
                                        </p:attrNameLst>
                                      </p:cBhvr>
                                      <p:tavLst>
                                        <p:tav tm="0">
                                          <p:val>
                                            <p:fltVal val="0"/>
                                          </p:val>
                                        </p:tav>
                                        <p:tav tm="100000">
                                          <p:val>
                                            <p:strVal val="#ppt_h"/>
                                          </p:val>
                                        </p:tav>
                                      </p:tavLst>
                                    </p:anim>
                                    <p:anim calcmode="lin" valueType="num">
                                      <p:cBhvr>
                                        <p:cTn id="48" dur="3000" fill="hold"/>
                                        <p:tgtEl>
                                          <p:spTgt spid="11"/>
                                        </p:tgtEl>
                                        <p:attrNameLst>
                                          <p:attrName>ppt_x</p:attrName>
                                        </p:attrNameLst>
                                      </p:cBhvr>
                                      <p:tavLst>
                                        <p:tav tm="0">
                                          <p:val>
                                            <p:fltVal val="0.5"/>
                                          </p:val>
                                        </p:tav>
                                        <p:tav tm="100000">
                                          <p:val>
                                            <p:strVal val="#ppt_x"/>
                                          </p:val>
                                        </p:tav>
                                      </p:tavLst>
                                    </p:anim>
                                    <p:anim calcmode="lin" valueType="num">
                                      <p:cBhvr>
                                        <p:cTn id="49" dur="3000" fill="hold"/>
                                        <p:tgtEl>
                                          <p:spTgt spid="11"/>
                                        </p:tgtEl>
                                        <p:attrNameLst>
                                          <p:attrName>ppt_y</p:attrName>
                                        </p:attrNameLst>
                                      </p:cBhvr>
                                      <p:tavLst>
                                        <p:tav tm="0">
                                          <p:val>
                                            <p:fltVal val="0.5"/>
                                          </p:val>
                                        </p:tav>
                                        <p:tav tm="100000">
                                          <p:val>
                                            <p:strVal val="#ppt_y"/>
                                          </p:val>
                                        </p:tav>
                                      </p:tavLst>
                                    </p:anim>
                                  </p:childTnLst>
                                </p:cTn>
                              </p:par>
                              <p:par>
                                <p:cTn id="50" presetID="23" presetClass="entr" presetSubtype="528" fill="hold" grpId="0" nodeType="withEffect">
                                  <p:stCondLst>
                                    <p:cond delay="0"/>
                                  </p:stCondLst>
                                  <p:childTnLst>
                                    <p:set>
                                      <p:cBhvr>
                                        <p:cTn id="51" dur="1" fill="hold">
                                          <p:stCondLst>
                                            <p:cond delay="0"/>
                                          </p:stCondLst>
                                        </p:cTn>
                                        <p:tgtEl>
                                          <p:spTgt spid="12"/>
                                        </p:tgtEl>
                                        <p:attrNameLst>
                                          <p:attrName>style.visibility</p:attrName>
                                        </p:attrNameLst>
                                      </p:cBhvr>
                                      <p:to>
                                        <p:strVal val="visible"/>
                                      </p:to>
                                    </p:set>
                                    <p:anim calcmode="lin" valueType="num">
                                      <p:cBhvr>
                                        <p:cTn id="52" dur="3000" fill="hold"/>
                                        <p:tgtEl>
                                          <p:spTgt spid="12"/>
                                        </p:tgtEl>
                                        <p:attrNameLst>
                                          <p:attrName>ppt_w</p:attrName>
                                        </p:attrNameLst>
                                      </p:cBhvr>
                                      <p:tavLst>
                                        <p:tav tm="0">
                                          <p:val>
                                            <p:fltVal val="0"/>
                                          </p:val>
                                        </p:tav>
                                        <p:tav tm="100000">
                                          <p:val>
                                            <p:strVal val="#ppt_w"/>
                                          </p:val>
                                        </p:tav>
                                      </p:tavLst>
                                    </p:anim>
                                    <p:anim calcmode="lin" valueType="num">
                                      <p:cBhvr>
                                        <p:cTn id="53" dur="3000" fill="hold"/>
                                        <p:tgtEl>
                                          <p:spTgt spid="12"/>
                                        </p:tgtEl>
                                        <p:attrNameLst>
                                          <p:attrName>ppt_h</p:attrName>
                                        </p:attrNameLst>
                                      </p:cBhvr>
                                      <p:tavLst>
                                        <p:tav tm="0">
                                          <p:val>
                                            <p:fltVal val="0"/>
                                          </p:val>
                                        </p:tav>
                                        <p:tav tm="100000">
                                          <p:val>
                                            <p:strVal val="#ppt_h"/>
                                          </p:val>
                                        </p:tav>
                                      </p:tavLst>
                                    </p:anim>
                                    <p:anim calcmode="lin" valueType="num">
                                      <p:cBhvr>
                                        <p:cTn id="54" dur="3000" fill="hold"/>
                                        <p:tgtEl>
                                          <p:spTgt spid="12"/>
                                        </p:tgtEl>
                                        <p:attrNameLst>
                                          <p:attrName>ppt_x</p:attrName>
                                        </p:attrNameLst>
                                      </p:cBhvr>
                                      <p:tavLst>
                                        <p:tav tm="0">
                                          <p:val>
                                            <p:fltVal val="0.5"/>
                                          </p:val>
                                        </p:tav>
                                        <p:tav tm="100000">
                                          <p:val>
                                            <p:strVal val="#ppt_x"/>
                                          </p:val>
                                        </p:tav>
                                      </p:tavLst>
                                    </p:anim>
                                    <p:anim calcmode="lin" valueType="num">
                                      <p:cBhvr>
                                        <p:cTn id="55" dur="3000" fill="hold"/>
                                        <p:tgtEl>
                                          <p:spTgt spid="12"/>
                                        </p:tgtEl>
                                        <p:attrNameLst>
                                          <p:attrName>ppt_y</p:attrName>
                                        </p:attrNameLst>
                                      </p:cBhvr>
                                      <p:tavLst>
                                        <p:tav tm="0">
                                          <p:val>
                                            <p:fltVal val="0.5"/>
                                          </p:val>
                                        </p:tav>
                                        <p:tav tm="100000">
                                          <p:val>
                                            <p:strVal val="#ppt_y"/>
                                          </p:val>
                                        </p:tav>
                                      </p:tavLst>
                                    </p:anim>
                                  </p:childTnLst>
                                </p:cTn>
                              </p:par>
                              <p:par>
                                <p:cTn id="56" presetID="23" presetClass="entr" presetSubtype="528" fill="hold" grpId="0" nodeType="withEffect">
                                  <p:stCondLst>
                                    <p:cond delay="0"/>
                                  </p:stCondLst>
                                  <p:childTnLst>
                                    <p:set>
                                      <p:cBhvr>
                                        <p:cTn id="57" dur="1" fill="hold">
                                          <p:stCondLst>
                                            <p:cond delay="0"/>
                                          </p:stCondLst>
                                        </p:cTn>
                                        <p:tgtEl>
                                          <p:spTgt spid="13"/>
                                        </p:tgtEl>
                                        <p:attrNameLst>
                                          <p:attrName>style.visibility</p:attrName>
                                        </p:attrNameLst>
                                      </p:cBhvr>
                                      <p:to>
                                        <p:strVal val="visible"/>
                                      </p:to>
                                    </p:set>
                                    <p:anim calcmode="lin" valueType="num">
                                      <p:cBhvr>
                                        <p:cTn id="58" dur="3000" fill="hold"/>
                                        <p:tgtEl>
                                          <p:spTgt spid="13"/>
                                        </p:tgtEl>
                                        <p:attrNameLst>
                                          <p:attrName>ppt_w</p:attrName>
                                        </p:attrNameLst>
                                      </p:cBhvr>
                                      <p:tavLst>
                                        <p:tav tm="0">
                                          <p:val>
                                            <p:fltVal val="0"/>
                                          </p:val>
                                        </p:tav>
                                        <p:tav tm="100000">
                                          <p:val>
                                            <p:strVal val="#ppt_w"/>
                                          </p:val>
                                        </p:tav>
                                      </p:tavLst>
                                    </p:anim>
                                    <p:anim calcmode="lin" valueType="num">
                                      <p:cBhvr>
                                        <p:cTn id="59" dur="3000" fill="hold"/>
                                        <p:tgtEl>
                                          <p:spTgt spid="13"/>
                                        </p:tgtEl>
                                        <p:attrNameLst>
                                          <p:attrName>ppt_h</p:attrName>
                                        </p:attrNameLst>
                                      </p:cBhvr>
                                      <p:tavLst>
                                        <p:tav tm="0">
                                          <p:val>
                                            <p:fltVal val="0"/>
                                          </p:val>
                                        </p:tav>
                                        <p:tav tm="100000">
                                          <p:val>
                                            <p:strVal val="#ppt_h"/>
                                          </p:val>
                                        </p:tav>
                                      </p:tavLst>
                                    </p:anim>
                                    <p:anim calcmode="lin" valueType="num">
                                      <p:cBhvr>
                                        <p:cTn id="60" dur="3000" fill="hold"/>
                                        <p:tgtEl>
                                          <p:spTgt spid="13"/>
                                        </p:tgtEl>
                                        <p:attrNameLst>
                                          <p:attrName>ppt_x</p:attrName>
                                        </p:attrNameLst>
                                      </p:cBhvr>
                                      <p:tavLst>
                                        <p:tav tm="0">
                                          <p:val>
                                            <p:fltVal val="0.5"/>
                                          </p:val>
                                        </p:tav>
                                        <p:tav tm="100000">
                                          <p:val>
                                            <p:strVal val="#ppt_x"/>
                                          </p:val>
                                        </p:tav>
                                      </p:tavLst>
                                    </p:anim>
                                    <p:anim calcmode="lin" valueType="num">
                                      <p:cBhvr>
                                        <p:cTn id="61" dur="3000" fill="hold"/>
                                        <p:tgtEl>
                                          <p:spTgt spid="13"/>
                                        </p:tgtEl>
                                        <p:attrNameLst>
                                          <p:attrName>ppt_y</p:attrName>
                                        </p:attrNameLst>
                                      </p:cBhvr>
                                      <p:tavLst>
                                        <p:tav tm="0">
                                          <p:val>
                                            <p:fltVal val="0.5"/>
                                          </p:val>
                                        </p:tav>
                                        <p:tav tm="100000">
                                          <p:val>
                                            <p:strVal val="#ppt_y"/>
                                          </p:val>
                                        </p:tav>
                                      </p:tavLst>
                                    </p:anim>
                                  </p:childTnLst>
                                </p:cTn>
                              </p:par>
                              <p:par>
                                <p:cTn id="62" presetID="23" presetClass="entr" presetSubtype="528" fill="hold" grpId="0" nodeType="withEffect">
                                  <p:stCondLst>
                                    <p:cond delay="0"/>
                                  </p:stCondLst>
                                  <p:childTnLst>
                                    <p:set>
                                      <p:cBhvr>
                                        <p:cTn id="63" dur="1" fill="hold">
                                          <p:stCondLst>
                                            <p:cond delay="0"/>
                                          </p:stCondLst>
                                        </p:cTn>
                                        <p:tgtEl>
                                          <p:spTgt spid="14"/>
                                        </p:tgtEl>
                                        <p:attrNameLst>
                                          <p:attrName>style.visibility</p:attrName>
                                        </p:attrNameLst>
                                      </p:cBhvr>
                                      <p:to>
                                        <p:strVal val="visible"/>
                                      </p:to>
                                    </p:set>
                                    <p:anim calcmode="lin" valueType="num">
                                      <p:cBhvr>
                                        <p:cTn id="64" dur="3000" fill="hold"/>
                                        <p:tgtEl>
                                          <p:spTgt spid="14"/>
                                        </p:tgtEl>
                                        <p:attrNameLst>
                                          <p:attrName>ppt_w</p:attrName>
                                        </p:attrNameLst>
                                      </p:cBhvr>
                                      <p:tavLst>
                                        <p:tav tm="0">
                                          <p:val>
                                            <p:fltVal val="0"/>
                                          </p:val>
                                        </p:tav>
                                        <p:tav tm="100000">
                                          <p:val>
                                            <p:strVal val="#ppt_w"/>
                                          </p:val>
                                        </p:tav>
                                      </p:tavLst>
                                    </p:anim>
                                    <p:anim calcmode="lin" valueType="num">
                                      <p:cBhvr>
                                        <p:cTn id="65" dur="3000" fill="hold"/>
                                        <p:tgtEl>
                                          <p:spTgt spid="14"/>
                                        </p:tgtEl>
                                        <p:attrNameLst>
                                          <p:attrName>ppt_h</p:attrName>
                                        </p:attrNameLst>
                                      </p:cBhvr>
                                      <p:tavLst>
                                        <p:tav tm="0">
                                          <p:val>
                                            <p:fltVal val="0"/>
                                          </p:val>
                                        </p:tav>
                                        <p:tav tm="100000">
                                          <p:val>
                                            <p:strVal val="#ppt_h"/>
                                          </p:val>
                                        </p:tav>
                                      </p:tavLst>
                                    </p:anim>
                                    <p:anim calcmode="lin" valueType="num">
                                      <p:cBhvr>
                                        <p:cTn id="66" dur="3000" fill="hold"/>
                                        <p:tgtEl>
                                          <p:spTgt spid="14"/>
                                        </p:tgtEl>
                                        <p:attrNameLst>
                                          <p:attrName>ppt_x</p:attrName>
                                        </p:attrNameLst>
                                      </p:cBhvr>
                                      <p:tavLst>
                                        <p:tav tm="0">
                                          <p:val>
                                            <p:fltVal val="0.5"/>
                                          </p:val>
                                        </p:tav>
                                        <p:tav tm="100000">
                                          <p:val>
                                            <p:strVal val="#ppt_x"/>
                                          </p:val>
                                        </p:tav>
                                      </p:tavLst>
                                    </p:anim>
                                    <p:anim calcmode="lin" valueType="num">
                                      <p:cBhvr>
                                        <p:cTn id="67" dur="3000" fill="hold"/>
                                        <p:tgtEl>
                                          <p:spTgt spid="14"/>
                                        </p:tgtEl>
                                        <p:attrNameLst>
                                          <p:attrName>ppt_y</p:attrName>
                                        </p:attrNameLst>
                                      </p:cBhvr>
                                      <p:tavLst>
                                        <p:tav tm="0">
                                          <p:val>
                                            <p:fltVal val="0.5"/>
                                          </p:val>
                                        </p:tav>
                                        <p:tav tm="100000">
                                          <p:val>
                                            <p:strVal val="#ppt_y"/>
                                          </p:val>
                                        </p:tav>
                                      </p:tavLst>
                                    </p:anim>
                                  </p:childTnLst>
                                </p:cTn>
                              </p:par>
                              <p:par>
                                <p:cTn id="68" presetID="23" presetClass="entr" presetSubtype="528" fill="hold" grpId="0" nodeType="withEffect">
                                  <p:stCondLst>
                                    <p:cond delay="0"/>
                                  </p:stCondLst>
                                  <p:childTnLst>
                                    <p:set>
                                      <p:cBhvr>
                                        <p:cTn id="69" dur="1" fill="hold">
                                          <p:stCondLst>
                                            <p:cond delay="0"/>
                                          </p:stCondLst>
                                        </p:cTn>
                                        <p:tgtEl>
                                          <p:spTgt spid="15"/>
                                        </p:tgtEl>
                                        <p:attrNameLst>
                                          <p:attrName>style.visibility</p:attrName>
                                        </p:attrNameLst>
                                      </p:cBhvr>
                                      <p:to>
                                        <p:strVal val="visible"/>
                                      </p:to>
                                    </p:set>
                                    <p:anim calcmode="lin" valueType="num">
                                      <p:cBhvr>
                                        <p:cTn id="70" dur="3000" fill="hold"/>
                                        <p:tgtEl>
                                          <p:spTgt spid="15"/>
                                        </p:tgtEl>
                                        <p:attrNameLst>
                                          <p:attrName>ppt_w</p:attrName>
                                        </p:attrNameLst>
                                      </p:cBhvr>
                                      <p:tavLst>
                                        <p:tav tm="0">
                                          <p:val>
                                            <p:fltVal val="0"/>
                                          </p:val>
                                        </p:tav>
                                        <p:tav tm="100000">
                                          <p:val>
                                            <p:strVal val="#ppt_w"/>
                                          </p:val>
                                        </p:tav>
                                      </p:tavLst>
                                    </p:anim>
                                    <p:anim calcmode="lin" valueType="num">
                                      <p:cBhvr>
                                        <p:cTn id="71" dur="3000" fill="hold"/>
                                        <p:tgtEl>
                                          <p:spTgt spid="15"/>
                                        </p:tgtEl>
                                        <p:attrNameLst>
                                          <p:attrName>ppt_h</p:attrName>
                                        </p:attrNameLst>
                                      </p:cBhvr>
                                      <p:tavLst>
                                        <p:tav tm="0">
                                          <p:val>
                                            <p:fltVal val="0"/>
                                          </p:val>
                                        </p:tav>
                                        <p:tav tm="100000">
                                          <p:val>
                                            <p:strVal val="#ppt_h"/>
                                          </p:val>
                                        </p:tav>
                                      </p:tavLst>
                                    </p:anim>
                                    <p:anim calcmode="lin" valueType="num">
                                      <p:cBhvr>
                                        <p:cTn id="72" dur="3000" fill="hold"/>
                                        <p:tgtEl>
                                          <p:spTgt spid="15"/>
                                        </p:tgtEl>
                                        <p:attrNameLst>
                                          <p:attrName>ppt_x</p:attrName>
                                        </p:attrNameLst>
                                      </p:cBhvr>
                                      <p:tavLst>
                                        <p:tav tm="0">
                                          <p:val>
                                            <p:fltVal val="0.5"/>
                                          </p:val>
                                        </p:tav>
                                        <p:tav tm="100000">
                                          <p:val>
                                            <p:strVal val="#ppt_x"/>
                                          </p:val>
                                        </p:tav>
                                      </p:tavLst>
                                    </p:anim>
                                    <p:anim calcmode="lin" valueType="num">
                                      <p:cBhvr>
                                        <p:cTn id="73" dur="3000" fill="hold"/>
                                        <p:tgtEl>
                                          <p:spTgt spid="15"/>
                                        </p:tgtEl>
                                        <p:attrNameLst>
                                          <p:attrName>ppt_y</p:attrName>
                                        </p:attrNameLst>
                                      </p:cBhvr>
                                      <p:tavLst>
                                        <p:tav tm="0">
                                          <p:val>
                                            <p:fltVal val="0.5"/>
                                          </p:val>
                                        </p:tav>
                                        <p:tav tm="100000">
                                          <p:val>
                                            <p:strVal val="#ppt_y"/>
                                          </p:val>
                                        </p:tav>
                                      </p:tavLst>
                                    </p:anim>
                                  </p:childTnLst>
                                </p:cTn>
                              </p:par>
                              <p:par>
                                <p:cTn id="74" presetID="23" presetClass="entr" presetSubtype="528" fill="hold" grpId="0" nodeType="withEffect">
                                  <p:stCondLst>
                                    <p:cond delay="0"/>
                                  </p:stCondLst>
                                  <p:childTnLst>
                                    <p:set>
                                      <p:cBhvr>
                                        <p:cTn id="75" dur="1" fill="hold">
                                          <p:stCondLst>
                                            <p:cond delay="0"/>
                                          </p:stCondLst>
                                        </p:cTn>
                                        <p:tgtEl>
                                          <p:spTgt spid="16"/>
                                        </p:tgtEl>
                                        <p:attrNameLst>
                                          <p:attrName>style.visibility</p:attrName>
                                        </p:attrNameLst>
                                      </p:cBhvr>
                                      <p:to>
                                        <p:strVal val="visible"/>
                                      </p:to>
                                    </p:set>
                                    <p:anim calcmode="lin" valueType="num">
                                      <p:cBhvr>
                                        <p:cTn id="76" dur="3000" fill="hold"/>
                                        <p:tgtEl>
                                          <p:spTgt spid="16"/>
                                        </p:tgtEl>
                                        <p:attrNameLst>
                                          <p:attrName>ppt_w</p:attrName>
                                        </p:attrNameLst>
                                      </p:cBhvr>
                                      <p:tavLst>
                                        <p:tav tm="0">
                                          <p:val>
                                            <p:fltVal val="0"/>
                                          </p:val>
                                        </p:tav>
                                        <p:tav tm="100000">
                                          <p:val>
                                            <p:strVal val="#ppt_w"/>
                                          </p:val>
                                        </p:tav>
                                      </p:tavLst>
                                    </p:anim>
                                    <p:anim calcmode="lin" valueType="num">
                                      <p:cBhvr>
                                        <p:cTn id="77" dur="3000" fill="hold"/>
                                        <p:tgtEl>
                                          <p:spTgt spid="16"/>
                                        </p:tgtEl>
                                        <p:attrNameLst>
                                          <p:attrName>ppt_h</p:attrName>
                                        </p:attrNameLst>
                                      </p:cBhvr>
                                      <p:tavLst>
                                        <p:tav tm="0">
                                          <p:val>
                                            <p:fltVal val="0"/>
                                          </p:val>
                                        </p:tav>
                                        <p:tav tm="100000">
                                          <p:val>
                                            <p:strVal val="#ppt_h"/>
                                          </p:val>
                                        </p:tav>
                                      </p:tavLst>
                                    </p:anim>
                                    <p:anim calcmode="lin" valueType="num">
                                      <p:cBhvr>
                                        <p:cTn id="78" dur="3000" fill="hold"/>
                                        <p:tgtEl>
                                          <p:spTgt spid="16"/>
                                        </p:tgtEl>
                                        <p:attrNameLst>
                                          <p:attrName>ppt_x</p:attrName>
                                        </p:attrNameLst>
                                      </p:cBhvr>
                                      <p:tavLst>
                                        <p:tav tm="0">
                                          <p:val>
                                            <p:fltVal val="0.5"/>
                                          </p:val>
                                        </p:tav>
                                        <p:tav tm="100000">
                                          <p:val>
                                            <p:strVal val="#ppt_x"/>
                                          </p:val>
                                        </p:tav>
                                      </p:tavLst>
                                    </p:anim>
                                    <p:anim calcmode="lin" valueType="num">
                                      <p:cBhvr>
                                        <p:cTn id="79" dur="3000" fill="hold"/>
                                        <p:tgtEl>
                                          <p:spTgt spid="16"/>
                                        </p:tgtEl>
                                        <p:attrNameLst>
                                          <p:attrName>ppt_y</p:attrName>
                                        </p:attrNameLst>
                                      </p:cBhvr>
                                      <p:tavLst>
                                        <p:tav tm="0">
                                          <p:val>
                                            <p:fltVal val="0.5"/>
                                          </p:val>
                                        </p:tav>
                                        <p:tav tm="100000">
                                          <p:val>
                                            <p:strVal val="#ppt_y"/>
                                          </p:val>
                                        </p:tav>
                                      </p:tavLst>
                                    </p:anim>
                                  </p:childTnLst>
                                </p:cTn>
                              </p:par>
                              <p:par>
                                <p:cTn id="80" presetID="23" presetClass="entr" presetSubtype="528" fill="hold" grpId="0" nodeType="withEffect">
                                  <p:stCondLst>
                                    <p:cond delay="0"/>
                                  </p:stCondLst>
                                  <p:childTnLst>
                                    <p:set>
                                      <p:cBhvr>
                                        <p:cTn id="81" dur="1" fill="hold">
                                          <p:stCondLst>
                                            <p:cond delay="0"/>
                                          </p:stCondLst>
                                        </p:cTn>
                                        <p:tgtEl>
                                          <p:spTgt spid="17"/>
                                        </p:tgtEl>
                                        <p:attrNameLst>
                                          <p:attrName>style.visibility</p:attrName>
                                        </p:attrNameLst>
                                      </p:cBhvr>
                                      <p:to>
                                        <p:strVal val="visible"/>
                                      </p:to>
                                    </p:set>
                                    <p:anim calcmode="lin" valueType="num">
                                      <p:cBhvr>
                                        <p:cTn id="82" dur="3000" fill="hold"/>
                                        <p:tgtEl>
                                          <p:spTgt spid="17"/>
                                        </p:tgtEl>
                                        <p:attrNameLst>
                                          <p:attrName>ppt_w</p:attrName>
                                        </p:attrNameLst>
                                      </p:cBhvr>
                                      <p:tavLst>
                                        <p:tav tm="0">
                                          <p:val>
                                            <p:fltVal val="0"/>
                                          </p:val>
                                        </p:tav>
                                        <p:tav tm="100000">
                                          <p:val>
                                            <p:strVal val="#ppt_w"/>
                                          </p:val>
                                        </p:tav>
                                      </p:tavLst>
                                    </p:anim>
                                    <p:anim calcmode="lin" valueType="num">
                                      <p:cBhvr>
                                        <p:cTn id="83" dur="3000" fill="hold"/>
                                        <p:tgtEl>
                                          <p:spTgt spid="17"/>
                                        </p:tgtEl>
                                        <p:attrNameLst>
                                          <p:attrName>ppt_h</p:attrName>
                                        </p:attrNameLst>
                                      </p:cBhvr>
                                      <p:tavLst>
                                        <p:tav tm="0">
                                          <p:val>
                                            <p:fltVal val="0"/>
                                          </p:val>
                                        </p:tav>
                                        <p:tav tm="100000">
                                          <p:val>
                                            <p:strVal val="#ppt_h"/>
                                          </p:val>
                                        </p:tav>
                                      </p:tavLst>
                                    </p:anim>
                                    <p:anim calcmode="lin" valueType="num">
                                      <p:cBhvr>
                                        <p:cTn id="84" dur="3000" fill="hold"/>
                                        <p:tgtEl>
                                          <p:spTgt spid="17"/>
                                        </p:tgtEl>
                                        <p:attrNameLst>
                                          <p:attrName>ppt_x</p:attrName>
                                        </p:attrNameLst>
                                      </p:cBhvr>
                                      <p:tavLst>
                                        <p:tav tm="0">
                                          <p:val>
                                            <p:fltVal val="0.5"/>
                                          </p:val>
                                        </p:tav>
                                        <p:tav tm="100000">
                                          <p:val>
                                            <p:strVal val="#ppt_x"/>
                                          </p:val>
                                        </p:tav>
                                      </p:tavLst>
                                    </p:anim>
                                    <p:anim calcmode="lin" valueType="num">
                                      <p:cBhvr>
                                        <p:cTn id="85" dur="3000" fill="hold"/>
                                        <p:tgtEl>
                                          <p:spTgt spid="17"/>
                                        </p:tgtEl>
                                        <p:attrNameLst>
                                          <p:attrName>ppt_y</p:attrName>
                                        </p:attrNameLst>
                                      </p:cBhvr>
                                      <p:tavLst>
                                        <p:tav tm="0">
                                          <p:val>
                                            <p:fltVal val="0.5"/>
                                          </p:val>
                                        </p:tav>
                                        <p:tav tm="100000">
                                          <p:val>
                                            <p:strVal val="#ppt_y"/>
                                          </p:val>
                                        </p:tav>
                                      </p:tavLst>
                                    </p:anim>
                                  </p:childTnLst>
                                </p:cTn>
                              </p:par>
                              <p:par>
                                <p:cTn id="86" presetID="23" presetClass="entr" presetSubtype="528" fill="hold" grpId="0" nodeType="withEffect">
                                  <p:stCondLst>
                                    <p:cond delay="0"/>
                                  </p:stCondLst>
                                  <p:childTnLst>
                                    <p:set>
                                      <p:cBhvr>
                                        <p:cTn id="87" dur="1" fill="hold">
                                          <p:stCondLst>
                                            <p:cond delay="0"/>
                                          </p:stCondLst>
                                        </p:cTn>
                                        <p:tgtEl>
                                          <p:spTgt spid="18"/>
                                        </p:tgtEl>
                                        <p:attrNameLst>
                                          <p:attrName>style.visibility</p:attrName>
                                        </p:attrNameLst>
                                      </p:cBhvr>
                                      <p:to>
                                        <p:strVal val="visible"/>
                                      </p:to>
                                    </p:set>
                                    <p:anim calcmode="lin" valueType="num">
                                      <p:cBhvr>
                                        <p:cTn id="88" dur="3000" fill="hold"/>
                                        <p:tgtEl>
                                          <p:spTgt spid="18"/>
                                        </p:tgtEl>
                                        <p:attrNameLst>
                                          <p:attrName>ppt_w</p:attrName>
                                        </p:attrNameLst>
                                      </p:cBhvr>
                                      <p:tavLst>
                                        <p:tav tm="0">
                                          <p:val>
                                            <p:fltVal val="0"/>
                                          </p:val>
                                        </p:tav>
                                        <p:tav tm="100000">
                                          <p:val>
                                            <p:strVal val="#ppt_w"/>
                                          </p:val>
                                        </p:tav>
                                      </p:tavLst>
                                    </p:anim>
                                    <p:anim calcmode="lin" valueType="num">
                                      <p:cBhvr>
                                        <p:cTn id="89" dur="3000" fill="hold"/>
                                        <p:tgtEl>
                                          <p:spTgt spid="18"/>
                                        </p:tgtEl>
                                        <p:attrNameLst>
                                          <p:attrName>ppt_h</p:attrName>
                                        </p:attrNameLst>
                                      </p:cBhvr>
                                      <p:tavLst>
                                        <p:tav tm="0">
                                          <p:val>
                                            <p:fltVal val="0"/>
                                          </p:val>
                                        </p:tav>
                                        <p:tav tm="100000">
                                          <p:val>
                                            <p:strVal val="#ppt_h"/>
                                          </p:val>
                                        </p:tav>
                                      </p:tavLst>
                                    </p:anim>
                                    <p:anim calcmode="lin" valueType="num">
                                      <p:cBhvr>
                                        <p:cTn id="90" dur="3000" fill="hold"/>
                                        <p:tgtEl>
                                          <p:spTgt spid="18"/>
                                        </p:tgtEl>
                                        <p:attrNameLst>
                                          <p:attrName>ppt_x</p:attrName>
                                        </p:attrNameLst>
                                      </p:cBhvr>
                                      <p:tavLst>
                                        <p:tav tm="0">
                                          <p:val>
                                            <p:fltVal val="0.5"/>
                                          </p:val>
                                        </p:tav>
                                        <p:tav tm="100000">
                                          <p:val>
                                            <p:strVal val="#ppt_x"/>
                                          </p:val>
                                        </p:tav>
                                      </p:tavLst>
                                    </p:anim>
                                    <p:anim calcmode="lin" valueType="num">
                                      <p:cBhvr>
                                        <p:cTn id="91" dur="3000" fill="hold"/>
                                        <p:tgtEl>
                                          <p:spTgt spid="18"/>
                                        </p:tgtEl>
                                        <p:attrNameLst>
                                          <p:attrName>ppt_y</p:attrName>
                                        </p:attrNameLst>
                                      </p:cBhvr>
                                      <p:tavLst>
                                        <p:tav tm="0">
                                          <p:val>
                                            <p:fltVal val="0.5"/>
                                          </p:val>
                                        </p:tav>
                                        <p:tav tm="100000">
                                          <p:val>
                                            <p:strVal val="#ppt_y"/>
                                          </p:val>
                                        </p:tav>
                                      </p:tavLst>
                                    </p:anim>
                                  </p:childTnLst>
                                </p:cTn>
                              </p:par>
                              <p:par>
                                <p:cTn id="92" presetID="23" presetClass="entr" presetSubtype="528" fill="hold" grpId="0" nodeType="withEffect">
                                  <p:stCondLst>
                                    <p:cond delay="0"/>
                                  </p:stCondLst>
                                  <p:childTnLst>
                                    <p:set>
                                      <p:cBhvr>
                                        <p:cTn id="93" dur="1" fill="hold">
                                          <p:stCondLst>
                                            <p:cond delay="0"/>
                                          </p:stCondLst>
                                        </p:cTn>
                                        <p:tgtEl>
                                          <p:spTgt spid="19"/>
                                        </p:tgtEl>
                                        <p:attrNameLst>
                                          <p:attrName>style.visibility</p:attrName>
                                        </p:attrNameLst>
                                      </p:cBhvr>
                                      <p:to>
                                        <p:strVal val="visible"/>
                                      </p:to>
                                    </p:set>
                                    <p:anim calcmode="lin" valueType="num">
                                      <p:cBhvr>
                                        <p:cTn id="94" dur="3000" fill="hold"/>
                                        <p:tgtEl>
                                          <p:spTgt spid="19"/>
                                        </p:tgtEl>
                                        <p:attrNameLst>
                                          <p:attrName>ppt_w</p:attrName>
                                        </p:attrNameLst>
                                      </p:cBhvr>
                                      <p:tavLst>
                                        <p:tav tm="0">
                                          <p:val>
                                            <p:fltVal val="0"/>
                                          </p:val>
                                        </p:tav>
                                        <p:tav tm="100000">
                                          <p:val>
                                            <p:strVal val="#ppt_w"/>
                                          </p:val>
                                        </p:tav>
                                      </p:tavLst>
                                    </p:anim>
                                    <p:anim calcmode="lin" valueType="num">
                                      <p:cBhvr>
                                        <p:cTn id="95" dur="3000" fill="hold"/>
                                        <p:tgtEl>
                                          <p:spTgt spid="19"/>
                                        </p:tgtEl>
                                        <p:attrNameLst>
                                          <p:attrName>ppt_h</p:attrName>
                                        </p:attrNameLst>
                                      </p:cBhvr>
                                      <p:tavLst>
                                        <p:tav tm="0">
                                          <p:val>
                                            <p:fltVal val="0"/>
                                          </p:val>
                                        </p:tav>
                                        <p:tav tm="100000">
                                          <p:val>
                                            <p:strVal val="#ppt_h"/>
                                          </p:val>
                                        </p:tav>
                                      </p:tavLst>
                                    </p:anim>
                                    <p:anim calcmode="lin" valueType="num">
                                      <p:cBhvr>
                                        <p:cTn id="96" dur="3000" fill="hold"/>
                                        <p:tgtEl>
                                          <p:spTgt spid="19"/>
                                        </p:tgtEl>
                                        <p:attrNameLst>
                                          <p:attrName>ppt_x</p:attrName>
                                        </p:attrNameLst>
                                      </p:cBhvr>
                                      <p:tavLst>
                                        <p:tav tm="0">
                                          <p:val>
                                            <p:fltVal val="0.5"/>
                                          </p:val>
                                        </p:tav>
                                        <p:tav tm="100000">
                                          <p:val>
                                            <p:strVal val="#ppt_x"/>
                                          </p:val>
                                        </p:tav>
                                      </p:tavLst>
                                    </p:anim>
                                    <p:anim calcmode="lin" valueType="num">
                                      <p:cBhvr>
                                        <p:cTn id="97" dur="3000" fill="hold"/>
                                        <p:tgtEl>
                                          <p:spTgt spid="19"/>
                                        </p:tgtEl>
                                        <p:attrNameLst>
                                          <p:attrName>ppt_y</p:attrName>
                                        </p:attrNameLst>
                                      </p:cBhvr>
                                      <p:tavLst>
                                        <p:tav tm="0">
                                          <p:val>
                                            <p:fltVal val="0.5"/>
                                          </p:val>
                                        </p:tav>
                                        <p:tav tm="100000">
                                          <p:val>
                                            <p:strVal val="#ppt_y"/>
                                          </p:val>
                                        </p:tav>
                                      </p:tavLst>
                                    </p:anim>
                                  </p:childTnLst>
                                </p:cTn>
                              </p:par>
                              <p:par>
                                <p:cTn id="98" presetID="23" presetClass="entr" presetSubtype="528" fill="hold" grpId="0" nodeType="withEffect">
                                  <p:stCondLst>
                                    <p:cond delay="0"/>
                                  </p:stCondLst>
                                  <p:childTnLst>
                                    <p:set>
                                      <p:cBhvr>
                                        <p:cTn id="99" dur="1" fill="hold">
                                          <p:stCondLst>
                                            <p:cond delay="0"/>
                                          </p:stCondLst>
                                        </p:cTn>
                                        <p:tgtEl>
                                          <p:spTgt spid="20"/>
                                        </p:tgtEl>
                                        <p:attrNameLst>
                                          <p:attrName>style.visibility</p:attrName>
                                        </p:attrNameLst>
                                      </p:cBhvr>
                                      <p:to>
                                        <p:strVal val="visible"/>
                                      </p:to>
                                    </p:set>
                                    <p:anim calcmode="lin" valueType="num">
                                      <p:cBhvr>
                                        <p:cTn id="100" dur="3000" fill="hold"/>
                                        <p:tgtEl>
                                          <p:spTgt spid="20"/>
                                        </p:tgtEl>
                                        <p:attrNameLst>
                                          <p:attrName>ppt_w</p:attrName>
                                        </p:attrNameLst>
                                      </p:cBhvr>
                                      <p:tavLst>
                                        <p:tav tm="0">
                                          <p:val>
                                            <p:fltVal val="0"/>
                                          </p:val>
                                        </p:tav>
                                        <p:tav tm="100000">
                                          <p:val>
                                            <p:strVal val="#ppt_w"/>
                                          </p:val>
                                        </p:tav>
                                      </p:tavLst>
                                    </p:anim>
                                    <p:anim calcmode="lin" valueType="num">
                                      <p:cBhvr>
                                        <p:cTn id="101" dur="3000" fill="hold"/>
                                        <p:tgtEl>
                                          <p:spTgt spid="20"/>
                                        </p:tgtEl>
                                        <p:attrNameLst>
                                          <p:attrName>ppt_h</p:attrName>
                                        </p:attrNameLst>
                                      </p:cBhvr>
                                      <p:tavLst>
                                        <p:tav tm="0">
                                          <p:val>
                                            <p:fltVal val="0"/>
                                          </p:val>
                                        </p:tav>
                                        <p:tav tm="100000">
                                          <p:val>
                                            <p:strVal val="#ppt_h"/>
                                          </p:val>
                                        </p:tav>
                                      </p:tavLst>
                                    </p:anim>
                                    <p:anim calcmode="lin" valueType="num">
                                      <p:cBhvr>
                                        <p:cTn id="102" dur="3000" fill="hold"/>
                                        <p:tgtEl>
                                          <p:spTgt spid="20"/>
                                        </p:tgtEl>
                                        <p:attrNameLst>
                                          <p:attrName>ppt_x</p:attrName>
                                        </p:attrNameLst>
                                      </p:cBhvr>
                                      <p:tavLst>
                                        <p:tav tm="0">
                                          <p:val>
                                            <p:fltVal val="0.5"/>
                                          </p:val>
                                        </p:tav>
                                        <p:tav tm="100000">
                                          <p:val>
                                            <p:strVal val="#ppt_x"/>
                                          </p:val>
                                        </p:tav>
                                      </p:tavLst>
                                    </p:anim>
                                    <p:anim calcmode="lin" valueType="num">
                                      <p:cBhvr>
                                        <p:cTn id="103" dur="3000" fill="hold"/>
                                        <p:tgtEl>
                                          <p:spTgt spid="20"/>
                                        </p:tgtEl>
                                        <p:attrNameLst>
                                          <p:attrName>ppt_y</p:attrName>
                                        </p:attrNameLst>
                                      </p:cBhvr>
                                      <p:tavLst>
                                        <p:tav tm="0">
                                          <p:val>
                                            <p:fltVal val="0.5"/>
                                          </p:val>
                                        </p:tav>
                                        <p:tav tm="100000">
                                          <p:val>
                                            <p:strVal val="#ppt_y"/>
                                          </p:val>
                                        </p:tav>
                                      </p:tavLst>
                                    </p:anim>
                                  </p:childTnLst>
                                </p:cTn>
                              </p:par>
                              <p:par>
                                <p:cTn id="104" presetID="23" presetClass="entr" presetSubtype="528" fill="hold" grpId="0" nodeType="withEffect">
                                  <p:stCondLst>
                                    <p:cond delay="0"/>
                                  </p:stCondLst>
                                  <p:childTnLst>
                                    <p:set>
                                      <p:cBhvr>
                                        <p:cTn id="105" dur="1" fill="hold">
                                          <p:stCondLst>
                                            <p:cond delay="0"/>
                                          </p:stCondLst>
                                        </p:cTn>
                                        <p:tgtEl>
                                          <p:spTgt spid="21"/>
                                        </p:tgtEl>
                                        <p:attrNameLst>
                                          <p:attrName>style.visibility</p:attrName>
                                        </p:attrNameLst>
                                      </p:cBhvr>
                                      <p:to>
                                        <p:strVal val="visible"/>
                                      </p:to>
                                    </p:set>
                                    <p:anim calcmode="lin" valueType="num">
                                      <p:cBhvr>
                                        <p:cTn id="106" dur="3000" fill="hold"/>
                                        <p:tgtEl>
                                          <p:spTgt spid="21"/>
                                        </p:tgtEl>
                                        <p:attrNameLst>
                                          <p:attrName>ppt_w</p:attrName>
                                        </p:attrNameLst>
                                      </p:cBhvr>
                                      <p:tavLst>
                                        <p:tav tm="0">
                                          <p:val>
                                            <p:fltVal val="0"/>
                                          </p:val>
                                        </p:tav>
                                        <p:tav tm="100000">
                                          <p:val>
                                            <p:strVal val="#ppt_w"/>
                                          </p:val>
                                        </p:tav>
                                      </p:tavLst>
                                    </p:anim>
                                    <p:anim calcmode="lin" valueType="num">
                                      <p:cBhvr>
                                        <p:cTn id="107" dur="3000" fill="hold"/>
                                        <p:tgtEl>
                                          <p:spTgt spid="21"/>
                                        </p:tgtEl>
                                        <p:attrNameLst>
                                          <p:attrName>ppt_h</p:attrName>
                                        </p:attrNameLst>
                                      </p:cBhvr>
                                      <p:tavLst>
                                        <p:tav tm="0">
                                          <p:val>
                                            <p:fltVal val="0"/>
                                          </p:val>
                                        </p:tav>
                                        <p:tav tm="100000">
                                          <p:val>
                                            <p:strVal val="#ppt_h"/>
                                          </p:val>
                                        </p:tav>
                                      </p:tavLst>
                                    </p:anim>
                                    <p:anim calcmode="lin" valueType="num">
                                      <p:cBhvr>
                                        <p:cTn id="108" dur="3000" fill="hold"/>
                                        <p:tgtEl>
                                          <p:spTgt spid="21"/>
                                        </p:tgtEl>
                                        <p:attrNameLst>
                                          <p:attrName>ppt_x</p:attrName>
                                        </p:attrNameLst>
                                      </p:cBhvr>
                                      <p:tavLst>
                                        <p:tav tm="0">
                                          <p:val>
                                            <p:fltVal val="0.5"/>
                                          </p:val>
                                        </p:tav>
                                        <p:tav tm="100000">
                                          <p:val>
                                            <p:strVal val="#ppt_x"/>
                                          </p:val>
                                        </p:tav>
                                      </p:tavLst>
                                    </p:anim>
                                    <p:anim calcmode="lin" valueType="num">
                                      <p:cBhvr>
                                        <p:cTn id="109" dur="3000" fill="hold"/>
                                        <p:tgtEl>
                                          <p:spTgt spid="21"/>
                                        </p:tgtEl>
                                        <p:attrNameLst>
                                          <p:attrName>ppt_y</p:attrName>
                                        </p:attrNameLst>
                                      </p:cBhvr>
                                      <p:tavLst>
                                        <p:tav tm="0">
                                          <p:val>
                                            <p:fltVal val="0.5"/>
                                          </p:val>
                                        </p:tav>
                                        <p:tav tm="100000">
                                          <p:val>
                                            <p:strVal val="#ppt_y"/>
                                          </p:val>
                                        </p:tav>
                                      </p:tavLst>
                                    </p:anim>
                                  </p:childTnLst>
                                </p:cTn>
                              </p:par>
                              <p:par>
                                <p:cTn id="110" presetID="23" presetClass="entr" presetSubtype="528" fill="hold" grpId="0" nodeType="withEffect">
                                  <p:stCondLst>
                                    <p:cond delay="0"/>
                                  </p:stCondLst>
                                  <p:childTnLst>
                                    <p:set>
                                      <p:cBhvr>
                                        <p:cTn id="111" dur="1" fill="hold">
                                          <p:stCondLst>
                                            <p:cond delay="0"/>
                                          </p:stCondLst>
                                        </p:cTn>
                                        <p:tgtEl>
                                          <p:spTgt spid="22"/>
                                        </p:tgtEl>
                                        <p:attrNameLst>
                                          <p:attrName>style.visibility</p:attrName>
                                        </p:attrNameLst>
                                      </p:cBhvr>
                                      <p:to>
                                        <p:strVal val="visible"/>
                                      </p:to>
                                    </p:set>
                                    <p:anim calcmode="lin" valueType="num">
                                      <p:cBhvr>
                                        <p:cTn id="112" dur="3000" fill="hold"/>
                                        <p:tgtEl>
                                          <p:spTgt spid="22"/>
                                        </p:tgtEl>
                                        <p:attrNameLst>
                                          <p:attrName>ppt_w</p:attrName>
                                        </p:attrNameLst>
                                      </p:cBhvr>
                                      <p:tavLst>
                                        <p:tav tm="0">
                                          <p:val>
                                            <p:fltVal val="0"/>
                                          </p:val>
                                        </p:tav>
                                        <p:tav tm="100000">
                                          <p:val>
                                            <p:strVal val="#ppt_w"/>
                                          </p:val>
                                        </p:tav>
                                      </p:tavLst>
                                    </p:anim>
                                    <p:anim calcmode="lin" valueType="num">
                                      <p:cBhvr>
                                        <p:cTn id="113" dur="3000" fill="hold"/>
                                        <p:tgtEl>
                                          <p:spTgt spid="22"/>
                                        </p:tgtEl>
                                        <p:attrNameLst>
                                          <p:attrName>ppt_h</p:attrName>
                                        </p:attrNameLst>
                                      </p:cBhvr>
                                      <p:tavLst>
                                        <p:tav tm="0">
                                          <p:val>
                                            <p:fltVal val="0"/>
                                          </p:val>
                                        </p:tav>
                                        <p:tav tm="100000">
                                          <p:val>
                                            <p:strVal val="#ppt_h"/>
                                          </p:val>
                                        </p:tav>
                                      </p:tavLst>
                                    </p:anim>
                                    <p:anim calcmode="lin" valueType="num">
                                      <p:cBhvr>
                                        <p:cTn id="114" dur="3000" fill="hold"/>
                                        <p:tgtEl>
                                          <p:spTgt spid="22"/>
                                        </p:tgtEl>
                                        <p:attrNameLst>
                                          <p:attrName>ppt_x</p:attrName>
                                        </p:attrNameLst>
                                      </p:cBhvr>
                                      <p:tavLst>
                                        <p:tav tm="0">
                                          <p:val>
                                            <p:fltVal val="0.5"/>
                                          </p:val>
                                        </p:tav>
                                        <p:tav tm="100000">
                                          <p:val>
                                            <p:strVal val="#ppt_x"/>
                                          </p:val>
                                        </p:tav>
                                      </p:tavLst>
                                    </p:anim>
                                    <p:anim calcmode="lin" valueType="num">
                                      <p:cBhvr>
                                        <p:cTn id="115" dur="3000" fill="hold"/>
                                        <p:tgtEl>
                                          <p:spTgt spid="22"/>
                                        </p:tgtEl>
                                        <p:attrNameLst>
                                          <p:attrName>ppt_y</p:attrName>
                                        </p:attrNameLst>
                                      </p:cBhvr>
                                      <p:tavLst>
                                        <p:tav tm="0">
                                          <p:val>
                                            <p:fltVal val="0.5"/>
                                          </p:val>
                                        </p:tav>
                                        <p:tav tm="100000">
                                          <p:val>
                                            <p:strVal val="#ppt_y"/>
                                          </p:val>
                                        </p:tav>
                                      </p:tavLst>
                                    </p:anim>
                                  </p:childTnLst>
                                </p:cTn>
                              </p:par>
                              <p:par>
                                <p:cTn id="116" presetID="8" presetClass="emph" presetSubtype="0" fill="hold" grpId="1" nodeType="withEffect">
                                  <p:stCondLst>
                                    <p:cond delay="0"/>
                                  </p:stCondLst>
                                  <p:childTnLst>
                                    <p:animRot by="21600000">
                                      <p:cBhvr>
                                        <p:cTn id="117" dur="3000" fill="hold"/>
                                        <p:tgtEl>
                                          <p:spTgt spid="5"/>
                                        </p:tgtEl>
                                        <p:attrNameLst>
                                          <p:attrName>r</p:attrName>
                                        </p:attrNameLst>
                                      </p:cBhvr>
                                    </p:animRot>
                                  </p:childTnLst>
                                </p:cTn>
                              </p:par>
                              <p:par>
                                <p:cTn id="118" presetID="8" presetClass="emph" presetSubtype="0" fill="hold" grpId="1" nodeType="withEffect">
                                  <p:stCondLst>
                                    <p:cond delay="0"/>
                                  </p:stCondLst>
                                  <p:childTnLst>
                                    <p:animRot by="21600000">
                                      <p:cBhvr>
                                        <p:cTn id="119" dur="3000" fill="hold"/>
                                        <p:tgtEl>
                                          <p:spTgt spid="6"/>
                                        </p:tgtEl>
                                        <p:attrNameLst>
                                          <p:attrName>r</p:attrName>
                                        </p:attrNameLst>
                                      </p:cBhvr>
                                    </p:animRot>
                                  </p:childTnLst>
                                </p:cTn>
                              </p:par>
                              <p:par>
                                <p:cTn id="120" presetID="8" presetClass="emph" presetSubtype="0" fill="hold" grpId="1" nodeType="withEffect">
                                  <p:stCondLst>
                                    <p:cond delay="0"/>
                                  </p:stCondLst>
                                  <p:childTnLst>
                                    <p:animRot by="21600000">
                                      <p:cBhvr>
                                        <p:cTn id="121" dur="3000" fill="hold"/>
                                        <p:tgtEl>
                                          <p:spTgt spid="7"/>
                                        </p:tgtEl>
                                        <p:attrNameLst>
                                          <p:attrName>r</p:attrName>
                                        </p:attrNameLst>
                                      </p:cBhvr>
                                    </p:animRot>
                                  </p:childTnLst>
                                </p:cTn>
                              </p:par>
                              <p:par>
                                <p:cTn id="122" presetID="8" presetClass="emph" presetSubtype="0" fill="hold" grpId="1" nodeType="withEffect">
                                  <p:stCondLst>
                                    <p:cond delay="0"/>
                                  </p:stCondLst>
                                  <p:childTnLst>
                                    <p:animRot by="21600000">
                                      <p:cBhvr>
                                        <p:cTn id="123" dur="3000" fill="hold"/>
                                        <p:tgtEl>
                                          <p:spTgt spid="8"/>
                                        </p:tgtEl>
                                        <p:attrNameLst>
                                          <p:attrName>r</p:attrName>
                                        </p:attrNameLst>
                                      </p:cBhvr>
                                    </p:animRot>
                                  </p:childTnLst>
                                </p:cTn>
                              </p:par>
                              <p:par>
                                <p:cTn id="124" presetID="8" presetClass="emph" presetSubtype="0" fill="hold" grpId="1" nodeType="withEffect">
                                  <p:stCondLst>
                                    <p:cond delay="0"/>
                                  </p:stCondLst>
                                  <p:childTnLst>
                                    <p:animRot by="21600000">
                                      <p:cBhvr>
                                        <p:cTn id="125" dur="3000" fill="hold"/>
                                        <p:tgtEl>
                                          <p:spTgt spid="9"/>
                                        </p:tgtEl>
                                        <p:attrNameLst>
                                          <p:attrName>r</p:attrName>
                                        </p:attrNameLst>
                                      </p:cBhvr>
                                    </p:animRot>
                                  </p:childTnLst>
                                </p:cTn>
                              </p:par>
                              <p:par>
                                <p:cTn id="126" presetID="8" presetClass="emph" presetSubtype="0" fill="hold" grpId="1" nodeType="withEffect">
                                  <p:stCondLst>
                                    <p:cond delay="0"/>
                                  </p:stCondLst>
                                  <p:childTnLst>
                                    <p:animRot by="21600000">
                                      <p:cBhvr>
                                        <p:cTn id="127" dur="3000" fill="hold"/>
                                        <p:tgtEl>
                                          <p:spTgt spid="10"/>
                                        </p:tgtEl>
                                        <p:attrNameLst>
                                          <p:attrName>r</p:attrName>
                                        </p:attrNameLst>
                                      </p:cBhvr>
                                    </p:animRot>
                                  </p:childTnLst>
                                </p:cTn>
                              </p:par>
                              <p:par>
                                <p:cTn id="128" presetID="8" presetClass="emph" presetSubtype="0" fill="hold" grpId="1" nodeType="withEffect">
                                  <p:stCondLst>
                                    <p:cond delay="0"/>
                                  </p:stCondLst>
                                  <p:childTnLst>
                                    <p:animRot by="21600000">
                                      <p:cBhvr>
                                        <p:cTn id="129" dur="3000" fill="hold"/>
                                        <p:tgtEl>
                                          <p:spTgt spid="11"/>
                                        </p:tgtEl>
                                        <p:attrNameLst>
                                          <p:attrName>r</p:attrName>
                                        </p:attrNameLst>
                                      </p:cBhvr>
                                    </p:animRot>
                                  </p:childTnLst>
                                </p:cTn>
                              </p:par>
                              <p:par>
                                <p:cTn id="130" presetID="8" presetClass="emph" presetSubtype="0" fill="hold" grpId="1" nodeType="withEffect">
                                  <p:stCondLst>
                                    <p:cond delay="0"/>
                                  </p:stCondLst>
                                  <p:childTnLst>
                                    <p:animRot by="21600000">
                                      <p:cBhvr>
                                        <p:cTn id="131" dur="3000" fill="hold"/>
                                        <p:tgtEl>
                                          <p:spTgt spid="12"/>
                                        </p:tgtEl>
                                        <p:attrNameLst>
                                          <p:attrName>r</p:attrName>
                                        </p:attrNameLst>
                                      </p:cBhvr>
                                    </p:animRot>
                                  </p:childTnLst>
                                </p:cTn>
                              </p:par>
                              <p:par>
                                <p:cTn id="132" presetID="8" presetClass="emph" presetSubtype="0" fill="hold" grpId="1" nodeType="withEffect">
                                  <p:stCondLst>
                                    <p:cond delay="0"/>
                                  </p:stCondLst>
                                  <p:childTnLst>
                                    <p:animRot by="21600000">
                                      <p:cBhvr>
                                        <p:cTn id="133" dur="3000" fill="hold"/>
                                        <p:tgtEl>
                                          <p:spTgt spid="13"/>
                                        </p:tgtEl>
                                        <p:attrNameLst>
                                          <p:attrName>r</p:attrName>
                                        </p:attrNameLst>
                                      </p:cBhvr>
                                    </p:animRot>
                                  </p:childTnLst>
                                </p:cTn>
                              </p:par>
                              <p:par>
                                <p:cTn id="134" presetID="8" presetClass="emph" presetSubtype="0" fill="hold" grpId="1" nodeType="withEffect">
                                  <p:stCondLst>
                                    <p:cond delay="0"/>
                                  </p:stCondLst>
                                  <p:childTnLst>
                                    <p:animRot by="21600000">
                                      <p:cBhvr>
                                        <p:cTn id="135" dur="3000" fill="hold"/>
                                        <p:tgtEl>
                                          <p:spTgt spid="14"/>
                                        </p:tgtEl>
                                        <p:attrNameLst>
                                          <p:attrName>r</p:attrName>
                                        </p:attrNameLst>
                                      </p:cBhvr>
                                    </p:animRot>
                                  </p:childTnLst>
                                </p:cTn>
                              </p:par>
                              <p:par>
                                <p:cTn id="136" presetID="8" presetClass="emph" presetSubtype="0" fill="hold" grpId="1" nodeType="withEffect">
                                  <p:stCondLst>
                                    <p:cond delay="0"/>
                                  </p:stCondLst>
                                  <p:childTnLst>
                                    <p:animRot by="21600000">
                                      <p:cBhvr>
                                        <p:cTn id="137" dur="3000" fill="hold"/>
                                        <p:tgtEl>
                                          <p:spTgt spid="15"/>
                                        </p:tgtEl>
                                        <p:attrNameLst>
                                          <p:attrName>r</p:attrName>
                                        </p:attrNameLst>
                                      </p:cBhvr>
                                    </p:animRot>
                                  </p:childTnLst>
                                </p:cTn>
                              </p:par>
                              <p:par>
                                <p:cTn id="138" presetID="8" presetClass="emph" presetSubtype="0" fill="hold" grpId="1" nodeType="withEffect">
                                  <p:stCondLst>
                                    <p:cond delay="0"/>
                                  </p:stCondLst>
                                  <p:childTnLst>
                                    <p:animRot by="21600000">
                                      <p:cBhvr>
                                        <p:cTn id="139" dur="3000" fill="hold"/>
                                        <p:tgtEl>
                                          <p:spTgt spid="16"/>
                                        </p:tgtEl>
                                        <p:attrNameLst>
                                          <p:attrName>r</p:attrName>
                                        </p:attrNameLst>
                                      </p:cBhvr>
                                    </p:animRot>
                                  </p:childTnLst>
                                </p:cTn>
                              </p:par>
                              <p:par>
                                <p:cTn id="140" presetID="8" presetClass="emph" presetSubtype="0" fill="hold" grpId="1" nodeType="withEffect">
                                  <p:stCondLst>
                                    <p:cond delay="0"/>
                                  </p:stCondLst>
                                  <p:childTnLst>
                                    <p:animRot by="21600000">
                                      <p:cBhvr>
                                        <p:cTn id="141" dur="3000" fill="hold"/>
                                        <p:tgtEl>
                                          <p:spTgt spid="17"/>
                                        </p:tgtEl>
                                        <p:attrNameLst>
                                          <p:attrName>r</p:attrName>
                                        </p:attrNameLst>
                                      </p:cBhvr>
                                    </p:animRot>
                                  </p:childTnLst>
                                </p:cTn>
                              </p:par>
                              <p:par>
                                <p:cTn id="142" presetID="8" presetClass="emph" presetSubtype="0" fill="hold" grpId="1" nodeType="withEffect">
                                  <p:stCondLst>
                                    <p:cond delay="0"/>
                                  </p:stCondLst>
                                  <p:childTnLst>
                                    <p:animRot by="21600000">
                                      <p:cBhvr>
                                        <p:cTn id="143" dur="3000" fill="hold"/>
                                        <p:tgtEl>
                                          <p:spTgt spid="18"/>
                                        </p:tgtEl>
                                        <p:attrNameLst>
                                          <p:attrName>r</p:attrName>
                                        </p:attrNameLst>
                                      </p:cBhvr>
                                    </p:animRot>
                                  </p:childTnLst>
                                </p:cTn>
                              </p:par>
                              <p:par>
                                <p:cTn id="144" presetID="8" presetClass="emph" presetSubtype="0" fill="hold" grpId="1" nodeType="withEffect">
                                  <p:stCondLst>
                                    <p:cond delay="0"/>
                                  </p:stCondLst>
                                  <p:childTnLst>
                                    <p:animRot by="21600000">
                                      <p:cBhvr>
                                        <p:cTn id="145" dur="3000" fill="hold"/>
                                        <p:tgtEl>
                                          <p:spTgt spid="19"/>
                                        </p:tgtEl>
                                        <p:attrNameLst>
                                          <p:attrName>r</p:attrName>
                                        </p:attrNameLst>
                                      </p:cBhvr>
                                    </p:animRot>
                                  </p:childTnLst>
                                </p:cTn>
                              </p:par>
                              <p:par>
                                <p:cTn id="146" presetID="8" presetClass="emph" presetSubtype="0" fill="hold" grpId="1" nodeType="withEffect">
                                  <p:stCondLst>
                                    <p:cond delay="0"/>
                                  </p:stCondLst>
                                  <p:childTnLst>
                                    <p:animRot by="21600000">
                                      <p:cBhvr>
                                        <p:cTn id="147" dur="3000" fill="hold"/>
                                        <p:tgtEl>
                                          <p:spTgt spid="20"/>
                                        </p:tgtEl>
                                        <p:attrNameLst>
                                          <p:attrName>r</p:attrName>
                                        </p:attrNameLst>
                                      </p:cBhvr>
                                    </p:animRot>
                                  </p:childTnLst>
                                </p:cTn>
                              </p:par>
                              <p:par>
                                <p:cTn id="148" presetID="8" presetClass="emph" presetSubtype="0" fill="hold" grpId="1" nodeType="withEffect">
                                  <p:stCondLst>
                                    <p:cond delay="0"/>
                                  </p:stCondLst>
                                  <p:childTnLst>
                                    <p:animRot by="21600000">
                                      <p:cBhvr>
                                        <p:cTn id="149" dur="3000" fill="hold"/>
                                        <p:tgtEl>
                                          <p:spTgt spid="21"/>
                                        </p:tgtEl>
                                        <p:attrNameLst>
                                          <p:attrName>r</p:attrName>
                                        </p:attrNameLst>
                                      </p:cBhvr>
                                    </p:animRot>
                                  </p:childTnLst>
                                </p:cTn>
                              </p:par>
                              <p:par>
                                <p:cTn id="150" presetID="8" presetClass="emph" presetSubtype="0" fill="hold" grpId="1" nodeType="withEffect">
                                  <p:stCondLst>
                                    <p:cond delay="0"/>
                                  </p:stCondLst>
                                  <p:childTnLst>
                                    <p:animRot by="21600000">
                                      <p:cBhvr>
                                        <p:cTn id="151" dur="3000" fill="hold"/>
                                        <p:tgtEl>
                                          <p:spTgt spid="22"/>
                                        </p:tgtEl>
                                        <p:attrNameLst>
                                          <p:attrName>r</p:attrName>
                                        </p:attrNameLst>
                                      </p:cBhvr>
                                    </p:animRot>
                                  </p:childTnLst>
                                </p:cTn>
                              </p:par>
                              <p:par>
                                <p:cTn id="152" presetID="6" presetClass="entr" presetSubtype="16" fill="hold" grpId="2" nodeType="withEffect">
                                  <p:stCondLst>
                                    <p:cond delay="0"/>
                                  </p:stCondLst>
                                  <p:childTnLst>
                                    <p:set>
                                      <p:cBhvr>
                                        <p:cTn id="153" dur="1" fill="hold">
                                          <p:stCondLst>
                                            <p:cond delay="0"/>
                                          </p:stCondLst>
                                        </p:cTn>
                                        <p:tgtEl>
                                          <p:spTgt spid="5"/>
                                        </p:tgtEl>
                                        <p:attrNameLst>
                                          <p:attrName>style.visibility</p:attrName>
                                        </p:attrNameLst>
                                      </p:cBhvr>
                                      <p:to>
                                        <p:strVal val="visible"/>
                                      </p:to>
                                    </p:set>
                                    <p:animEffect transition="in" filter="circle(in)">
                                      <p:cBhvr>
                                        <p:cTn id="154" dur="3000"/>
                                        <p:tgtEl>
                                          <p:spTgt spid="5"/>
                                        </p:tgtEl>
                                      </p:cBhvr>
                                    </p:animEffect>
                                  </p:childTnLst>
                                </p:cTn>
                              </p:par>
                              <p:par>
                                <p:cTn id="155" presetID="6" presetClass="entr" presetSubtype="16" fill="hold" grpId="2" nodeType="withEffect">
                                  <p:stCondLst>
                                    <p:cond delay="0"/>
                                  </p:stCondLst>
                                  <p:childTnLst>
                                    <p:set>
                                      <p:cBhvr>
                                        <p:cTn id="156" dur="1" fill="hold">
                                          <p:stCondLst>
                                            <p:cond delay="0"/>
                                          </p:stCondLst>
                                        </p:cTn>
                                        <p:tgtEl>
                                          <p:spTgt spid="6"/>
                                        </p:tgtEl>
                                        <p:attrNameLst>
                                          <p:attrName>style.visibility</p:attrName>
                                        </p:attrNameLst>
                                      </p:cBhvr>
                                      <p:to>
                                        <p:strVal val="visible"/>
                                      </p:to>
                                    </p:set>
                                    <p:animEffect transition="in" filter="circle(in)">
                                      <p:cBhvr>
                                        <p:cTn id="157" dur="3000"/>
                                        <p:tgtEl>
                                          <p:spTgt spid="6"/>
                                        </p:tgtEl>
                                      </p:cBhvr>
                                    </p:animEffect>
                                  </p:childTnLst>
                                </p:cTn>
                              </p:par>
                              <p:par>
                                <p:cTn id="158" presetID="6" presetClass="entr" presetSubtype="16" fill="hold" grpId="2" nodeType="withEffect">
                                  <p:stCondLst>
                                    <p:cond delay="0"/>
                                  </p:stCondLst>
                                  <p:childTnLst>
                                    <p:set>
                                      <p:cBhvr>
                                        <p:cTn id="159" dur="1" fill="hold">
                                          <p:stCondLst>
                                            <p:cond delay="0"/>
                                          </p:stCondLst>
                                        </p:cTn>
                                        <p:tgtEl>
                                          <p:spTgt spid="7"/>
                                        </p:tgtEl>
                                        <p:attrNameLst>
                                          <p:attrName>style.visibility</p:attrName>
                                        </p:attrNameLst>
                                      </p:cBhvr>
                                      <p:to>
                                        <p:strVal val="visible"/>
                                      </p:to>
                                    </p:set>
                                    <p:animEffect transition="in" filter="circle(in)">
                                      <p:cBhvr>
                                        <p:cTn id="160" dur="3000"/>
                                        <p:tgtEl>
                                          <p:spTgt spid="7"/>
                                        </p:tgtEl>
                                      </p:cBhvr>
                                    </p:animEffect>
                                  </p:childTnLst>
                                </p:cTn>
                              </p:par>
                              <p:par>
                                <p:cTn id="161" presetID="6" presetClass="entr" presetSubtype="16" fill="hold" grpId="2" nodeType="withEffect">
                                  <p:stCondLst>
                                    <p:cond delay="0"/>
                                  </p:stCondLst>
                                  <p:childTnLst>
                                    <p:set>
                                      <p:cBhvr>
                                        <p:cTn id="162" dur="1" fill="hold">
                                          <p:stCondLst>
                                            <p:cond delay="0"/>
                                          </p:stCondLst>
                                        </p:cTn>
                                        <p:tgtEl>
                                          <p:spTgt spid="8"/>
                                        </p:tgtEl>
                                        <p:attrNameLst>
                                          <p:attrName>style.visibility</p:attrName>
                                        </p:attrNameLst>
                                      </p:cBhvr>
                                      <p:to>
                                        <p:strVal val="visible"/>
                                      </p:to>
                                    </p:set>
                                    <p:animEffect transition="in" filter="circle(in)">
                                      <p:cBhvr>
                                        <p:cTn id="163" dur="3000"/>
                                        <p:tgtEl>
                                          <p:spTgt spid="8"/>
                                        </p:tgtEl>
                                      </p:cBhvr>
                                    </p:animEffect>
                                  </p:childTnLst>
                                </p:cTn>
                              </p:par>
                              <p:par>
                                <p:cTn id="164" presetID="6" presetClass="entr" presetSubtype="16" fill="hold" grpId="2" nodeType="withEffect">
                                  <p:stCondLst>
                                    <p:cond delay="0"/>
                                  </p:stCondLst>
                                  <p:childTnLst>
                                    <p:set>
                                      <p:cBhvr>
                                        <p:cTn id="165" dur="1" fill="hold">
                                          <p:stCondLst>
                                            <p:cond delay="0"/>
                                          </p:stCondLst>
                                        </p:cTn>
                                        <p:tgtEl>
                                          <p:spTgt spid="9"/>
                                        </p:tgtEl>
                                        <p:attrNameLst>
                                          <p:attrName>style.visibility</p:attrName>
                                        </p:attrNameLst>
                                      </p:cBhvr>
                                      <p:to>
                                        <p:strVal val="visible"/>
                                      </p:to>
                                    </p:set>
                                    <p:animEffect transition="in" filter="circle(in)">
                                      <p:cBhvr>
                                        <p:cTn id="166" dur="3000"/>
                                        <p:tgtEl>
                                          <p:spTgt spid="9"/>
                                        </p:tgtEl>
                                      </p:cBhvr>
                                    </p:animEffect>
                                  </p:childTnLst>
                                </p:cTn>
                              </p:par>
                              <p:par>
                                <p:cTn id="167" presetID="6" presetClass="entr" presetSubtype="16" fill="hold" grpId="2" nodeType="withEffect">
                                  <p:stCondLst>
                                    <p:cond delay="0"/>
                                  </p:stCondLst>
                                  <p:childTnLst>
                                    <p:set>
                                      <p:cBhvr>
                                        <p:cTn id="168" dur="1" fill="hold">
                                          <p:stCondLst>
                                            <p:cond delay="0"/>
                                          </p:stCondLst>
                                        </p:cTn>
                                        <p:tgtEl>
                                          <p:spTgt spid="10"/>
                                        </p:tgtEl>
                                        <p:attrNameLst>
                                          <p:attrName>style.visibility</p:attrName>
                                        </p:attrNameLst>
                                      </p:cBhvr>
                                      <p:to>
                                        <p:strVal val="visible"/>
                                      </p:to>
                                    </p:set>
                                    <p:animEffect transition="in" filter="circle(in)">
                                      <p:cBhvr>
                                        <p:cTn id="169" dur="3000"/>
                                        <p:tgtEl>
                                          <p:spTgt spid="10"/>
                                        </p:tgtEl>
                                      </p:cBhvr>
                                    </p:animEffect>
                                  </p:childTnLst>
                                </p:cTn>
                              </p:par>
                              <p:par>
                                <p:cTn id="170" presetID="6" presetClass="entr" presetSubtype="16" fill="hold" grpId="2" nodeType="withEffect">
                                  <p:stCondLst>
                                    <p:cond delay="0"/>
                                  </p:stCondLst>
                                  <p:childTnLst>
                                    <p:set>
                                      <p:cBhvr>
                                        <p:cTn id="171" dur="1" fill="hold">
                                          <p:stCondLst>
                                            <p:cond delay="0"/>
                                          </p:stCondLst>
                                        </p:cTn>
                                        <p:tgtEl>
                                          <p:spTgt spid="11"/>
                                        </p:tgtEl>
                                        <p:attrNameLst>
                                          <p:attrName>style.visibility</p:attrName>
                                        </p:attrNameLst>
                                      </p:cBhvr>
                                      <p:to>
                                        <p:strVal val="visible"/>
                                      </p:to>
                                    </p:set>
                                    <p:animEffect transition="in" filter="circle(in)">
                                      <p:cBhvr>
                                        <p:cTn id="172" dur="3000"/>
                                        <p:tgtEl>
                                          <p:spTgt spid="11"/>
                                        </p:tgtEl>
                                      </p:cBhvr>
                                    </p:animEffect>
                                  </p:childTnLst>
                                </p:cTn>
                              </p:par>
                              <p:par>
                                <p:cTn id="173" presetID="6" presetClass="entr" presetSubtype="16" fill="hold" grpId="2" nodeType="withEffect">
                                  <p:stCondLst>
                                    <p:cond delay="0"/>
                                  </p:stCondLst>
                                  <p:childTnLst>
                                    <p:set>
                                      <p:cBhvr>
                                        <p:cTn id="174" dur="1" fill="hold">
                                          <p:stCondLst>
                                            <p:cond delay="0"/>
                                          </p:stCondLst>
                                        </p:cTn>
                                        <p:tgtEl>
                                          <p:spTgt spid="12"/>
                                        </p:tgtEl>
                                        <p:attrNameLst>
                                          <p:attrName>style.visibility</p:attrName>
                                        </p:attrNameLst>
                                      </p:cBhvr>
                                      <p:to>
                                        <p:strVal val="visible"/>
                                      </p:to>
                                    </p:set>
                                    <p:animEffect transition="in" filter="circle(in)">
                                      <p:cBhvr>
                                        <p:cTn id="175" dur="3000"/>
                                        <p:tgtEl>
                                          <p:spTgt spid="12"/>
                                        </p:tgtEl>
                                      </p:cBhvr>
                                    </p:animEffect>
                                  </p:childTnLst>
                                </p:cTn>
                              </p:par>
                              <p:par>
                                <p:cTn id="176" presetID="6" presetClass="entr" presetSubtype="16" fill="hold" grpId="2" nodeType="withEffect">
                                  <p:stCondLst>
                                    <p:cond delay="0"/>
                                  </p:stCondLst>
                                  <p:childTnLst>
                                    <p:set>
                                      <p:cBhvr>
                                        <p:cTn id="177" dur="1" fill="hold">
                                          <p:stCondLst>
                                            <p:cond delay="0"/>
                                          </p:stCondLst>
                                        </p:cTn>
                                        <p:tgtEl>
                                          <p:spTgt spid="13"/>
                                        </p:tgtEl>
                                        <p:attrNameLst>
                                          <p:attrName>style.visibility</p:attrName>
                                        </p:attrNameLst>
                                      </p:cBhvr>
                                      <p:to>
                                        <p:strVal val="visible"/>
                                      </p:to>
                                    </p:set>
                                    <p:animEffect transition="in" filter="circle(in)">
                                      <p:cBhvr>
                                        <p:cTn id="178" dur="3000"/>
                                        <p:tgtEl>
                                          <p:spTgt spid="13"/>
                                        </p:tgtEl>
                                      </p:cBhvr>
                                    </p:animEffect>
                                  </p:childTnLst>
                                </p:cTn>
                              </p:par>
                              <p:par>
                                <p:cTn id="179" presetID="6" presetClass="entr" presetSubtype="16" fill="hold" grpId="2" nodeType="withEffect">
                                  <p:stCondLst>
                                    <p:cond delay="0"/>
                                  </p:stCondLst>
                                  <p:childTnLst>
                                    <p:set>
                                      <p:cBhvr>
                                        <p:cTn id="180" dur="1" fill="hold">
                                          <p:stCondLst>
                                            <p:cond delay="0"/>
                                          </p:stCondLst>
                                        </p:cTn>
                                        <p:tgtEl>
                                          <p:spTgt spid="14"/>
                                        </p:tgtEl>
                                        <p:attrNameLst>
                                          <p:attrName>style.visibility</p:attrName>
                                        </p:attrNameLst>
                                      </p:cBhvr>
                                      <p:to>
                                        <p:strVal val="visible"/>
                                      </p:to>
                                    </p:set>
                                    <p:animEffect transition="in" filter="circle(in)">
                                      <p:cBhvr>
                                        <p:cTn id="181" dur="3000"/>
                                        <p:tgtEl>
                                          <p:spTgt spid="14"/>
                                        </p:tgtEl>
                                      </p:cBhvr>
                                    </p:animEffect>
                                  </p:childTnLst>
                                </p:cTn>
                              </p:par>
                              <p:par>
                                <p:cTn id="182" presetID="6" presetClass="entr" presetSubtype="16" fill="hold" grpId="2" nodeType="withEffect">
                                  <p:stCondLst>
                                    <p:cond delay="0"/>
                                  </p:stCondLst>
                                  <p:childTnLst>
                                    <p:set>
                                      <p:cBhvr>
                                        <p:cTn id="183" dur="1" fill="hold">
                                          <p:stCondLst>
                                            <p:cond delay="0"/>
                                          </p:stCondLst>
                                        </p:cTn>
                                        <p:tgtEl>
                                          <p:spTgt spid="15"/>
                                        </p:tgtEl>
                                        <p:attrNameLst>
                                          <p:attrName>style.visibility</p:attrName>
                                        </p:attrNameLst>
                                      </p:cBhvr>
                                      <p:to>
                                        <p:strVal val="visible"/>
                                      </p:to>
                                    </p:set>
                                    <p:animEffect transition="in" filter="circle(in)">
                                      <p:cBhvr>
                                        <p:cTn id="184" dur="3000"/>
                                        <p:tgtEl>
                                          <p:spTgt spid="15"/>
                                        </p:tgtEl>
                                      </p:cBhvr>
                                    </p:animEffect>
                                  </p:childTnLst>
                                </p:cTn>
                              </p:par>
                              <p:par>
                                <p:cTn id="185" presetID="6" presetClass="entr" presetSubtype="16" fill="hold" grpId="2" nodeType="withEffect">
                                  <p:stCondLst>
                                    <p:cond delay="0"/>
                                  </p:stCondLst>
                                  <p:childTnLst>
                                    <p:set>
                                      <p:cBhvr>
                                        <p:cTn id="186" dur="1" fill="hold">
                                          <p:stCondLst>
                                            <p:cond delay="0"/>
                                          </p:stCondLst>
                                        </p:cTn>
                                        <p:tgtEl>
                                          <p:spTgt spid="16"/>
                                        </p:tgtEl>
                                        <p:attrNameLst>
                                          <p:attrName>style.visibility</p:attrName>
                                        </p:attrNameLst>
                                      </p:cBhvr>
                                      <p:to>
                                        <p:strVal val="visible"/>
                                      </p:to>
                                    </p:set>
                                    <p:animEffect transition="in" filter="circle(in)">
                                      <p:cBhvr>
                                        <p:cTn id="187" dur="3000"/>
                                        <p:tgtEl>
                                          <p:spTgt spid="16"/>
                                        </p:tgtEl>
                                      </p:cBhvr>
                                    </p:animEffect>
                                  </p:childTnLst>
                                </p:cTn>
                              </p:par>
                              <p:par>
                                <p:cTn id="188" presetID="6" presetClass="entr" presetSubtype="16" fill="hold" grpId="2" nodeType="withEffect">
                                  <p:stCondLst>
                                    <p:cond delay="0"/>
                                  </p:stCondLst>
                                  <p:childTnLst>
                                    <p:set>
                                      <p:cBhvr>
                                        <p:cTn id="189" dur="1" fill="hold">
                                          <p:stCondLst>
                                            <p:cond delay="0"/>
                                          </p:stCondLst>
                                        </p:cTn>
                                        <p:tgtEl>
                                          <p:spTgt spid="17"/>
                                        </p:tgtEl>
                                        <p:attrNameLst>
                                          <p:attrName>style.visibility</p:attrName>
                                        </p:attrNameLst>
                                      </p:cBhvr>
                                      <p:to>
                                        <p:strVal val="visible"/>
                                      </p:to>
                                    </p:set>
                                    <p:animEffect transition="in" filter="circle(in)">
                                      <p:cBhvr>
                                        <p:cTn id="190" dur="3000"/>
                                        <p:tgtEl>
                                          <p:spTgt spid="17"/>
                                        </p:tgtEl>
                                      </p:cBhvr>
                                    </p:animEffect>
                                  </p:childTnLst>
                                </p:cTn>
                              </p:par>
                              <p:par>
                                <p:cTn id="191" presetID="6" presetClass="entr" presetSubtype="16" fill="hold" grpId="2" nodeType="withEffect">
                                  <p:stCondLst>
                                    <p:cond delay="0"/>
                                  </p:stCondLst>
                                  <p:childTnLst>
                                    <p:set>
                                      <p:cBhvr>
                                        <p:cTn id="192" dur="1" fill="hold">
                                          <p:stCondLst>
                                            <p:cond delay="0"/>
                                          </p:stCondLst>
                                        </p:cTn>
                                        <p:tgtEl>
                                          <p:spTgt spid="18"/>
                                        </p:tgtEl>
                                        <p:attrNameLst>
                                          <p:attrName>style.visibility</p:attrName>
                                        </p:attrNameLst>
                                      </p:cBhvr>
                                      <p:to>
                                        <p:strVal val="visible"/>
                                      </p:to>
                                    </p:set>
                                    <p:animEffect transition="in" filter="circle(in)">
                                      <p:cBhvr>
                                        <p:cTn id="193" dur="3000"/>
                                        <p:tgtEl>
                                          <p:spTgt spid="18"/>
                                        </p:tgtEl>
                                      </p:cBhvr>
                                    </p:animEffect>
                                  </p:childTnLst>
                                </p:cTn>
                              </p:par>
                              <p:par>
                                <p:cTn id="194" presetID="6" presetClass="entr" presetSubtype="16" fill="hold" grpId="2" nodeType="withEffect">
                                  <p:stCondLst>
                                    <p:cond delay="0"/>
                                  </p:stCondLst>
                                  <p:childTnLst>
                                    <p:set>
                                      <p:cBhvr>
                                        <p:cTn id="195" dur="1" fill="hold">
                                          <p:stCondLst>
                                            <p:cond delay="0"/>
                                          </p:stCondLst>
                                        </p:cTn>
                                        <p:tgtEl>
                                          <p:spTgt spid="19"/>
                                        </p:tgtEl>
                                        <p:attrNameLst>
                                          <p:attrName>style.visibility</p:attrName>
                                        </p:attrNameLst>
                                      </p:cBhvr>
                                      <p:to>
                                        <p:strVal val="visible"/>
                                      </p:to>
                                    </p:set>
                                    <p:animEffect transition="in" filter="circle(in)">
                                      <p:cBhvr>
                                        <p:cTn id="196" dur="3000"/>
                                        <p:tgtEl>
                                          <p:spTgt spid="19"/>
                                        </p:tgtEl>
                                      </p:cBhvr>
                                    </p:animEffect>
                                  </p:childTnLst>
                                </p:cTn>
                              </p:par>
                              <p:par>
                                <p:cTn id="197" presetID="6" presetClass="entr" presetSubtype="16" fill="hold" grpId="2" nodeType="withEffect">
                                  <p:stCondLst>
                                    <p:cond delay="0"/>
                                  </p:stCondLst>
                                  <p:childTnLst>
                                    <p:set>
                                      <p:cBhvr>
                                        <p:cTn id="198" dur="1" fill="hold">
                                          <p:stCondLst>
                                            <p:cond delay="0"/>
                                          </p:stCondLst>
                                        </p:cTn>
                                        <p:tgtEl>
                                          <p:spTgt spid="20"/>
                                        </p:tgtEl>
                                        <p:attrNameLst>
                                          <p:attrName>style.visibility</p:attrName>
                                        </p:attrNameLst>
                                      </p:cBhvr>
                                      <p:to>
                                        <p:strVal val="visible"/>
                                      </p:to>
                                    </p:set>
                                    <p:animEffect transition="in" filter="circle(in)">
                                      <p:cBhvr>
                                        <p:cTn id="199" dur="3000"/>
                                        <p:tgtEl>
                                          <p:spTgt spid="20"/>
                                        </p:tgtEl>
                                      </p:cBhvr>
                                    </p:animEffect>
                                  </p:childTnLst>
                                </p:cTn>
                              </p:par>
                              <p:par>
                                <p:cTn id="200" presetID="6" presetClass="entr" presetSubtype="16" fill="hold" grpId="2" nodeType="withEffect">
                                  <p:stCondLst>
                                    <p:cond delay="0"/>
                                  </p:stCondLst>
                                  <p:childTnLst>
                                    <p:set>
                                      <p:cBhvr>
                                        <p:cTn id="201" dur="1" fill="hold">
                                          <p:stCondLst>
                                            <p:cond delay="0"/>
                                          </p:stCondLst>
                                        </p:cTn>
                                        <p:tgtEl>
                                          <p:spTgt spid="21"/>
                                        </p:tgtEl>
                                        <p:attrNameLst>
                                          <p:attrName>style.visibility</p:attrName>
                                        </p:attrNameLst>
                                      </p:cBhvr>
                                      <p:to>
                                        <p:strVal val="visible"/>
                                      </p:to>
                                    </p:set>
                                    <p:animEffect transition="in" filter="circle(in)">
                                      <p:cBhvr>
                                        <p:cTn id="202" dur="3000"/>
                                        <p:tgtEl>
                                          <p:spTgt spid="21"/>
                                        </p:tgtEl>
                                      </p:cBhvr>
                                    </p:animEffect>
                                  </p:childTnLst>
                                </p:cTn>
                              </p:par>
                              <p:par>
                                <p:cTn id="203" presetID="6" presetClass="entr" presetSubtype="16" fill="hold" grpId="2" nodeType="withEffect">
                                  <p:stCondLst>
                                    <p:cond delay="0"/>
                                  </p:stCondLst>
                                  <p:childTnLst>
                                    <p:set>
                                      <p:cBhvr>
                                        <p:cTn id="204" dur="1" fill="hold">
                                          <p:stCondLst>
                                            <p:cond delay="0"/>
                                          </p:stCondLst>
                                        </p:cTn>
                                        <p:tgtEl>
                                          <p:spTgt spid="22"/>
                                        </p:tgtEl>
                                        <p:attrNameLst>
                                          <p:attrName>style.visibility</p:attrName>
                                        </p:attrNameLst>
                                      </p:cBhvr>
                                      <p:to>
                                        <p:strVal val="visible"/>
                                      </p:to>
                                    </p:set>
                                    <p:animEffect transition="in" filter="circle(in)">
                                      <p:cBhvr>
                                        <p:cTn id="205" dur="3000"/>
                                        <p:tgtEl>
                                          <p:spTgt spid="22"/>
                                        </p:tgtEl>
                                      </p:cBhvr>
                                    </p:animEffect>
                                  </p:childTnLst>
                                </p:cTn>
                              </p:par>
                            </p:childTnLst>
                          </p:cTn>
                        </p:par>
                        <p:par>
                          <p:cTn id="206" fill="hold">
                            <p:stCondLst>
                              <p:cond delay="3000"/>
                            </p:stCondLst>
                            <p:childTnLst>
                              <p:par>
                                <p:cTn id="207" presetID="23" presetClass="exit" presetSubtype="544" fill="hold" grpId="3" nodeType="afterEffect">
                                  <p:stCondLst>
                                    <p:cond delay="0"/>
                                  </p:stCondLst>
                                  <p:childTnLst>
                                    <p:anim calcmode="lin" valueType="num">
                                      <p:cBhvr>
                                        <p:cTn id="208" dur="3000"/>
                                        <p:tgtEl>
                                          <p:spTgt spid="5"/>
                                        </p:tgtEl>
                                        <p:attrNameLst>
                                          <p:attrName>ppt_w</p:attrName>
                                        </p:attrNameLst>
                                      </p:cBhvr>
                                      <p:tavLst>
                                        <p:tav tm="0">
                                          <p:val>
                                            <p:strVal val="ppt_w"/>
                                          </p:val>
                                        </p:tav>
                                        <p:tav tm="100000">
                                          <p:val>
                                            <p:fltVal val="0"/>
                                          </p:val>
                                        </p:tav>
                                      </p:tavLst>
                                    </p:anim>
                                    <p:anim calcmode="lin" valueType="num">
                                      <p:cBhvr>
                                        <p:cTn id="209" dur="3000"/>
                                        <p:tgtEl>
                                          <p:spTgt spid="5"/>
                                        </p:tgtEl>
                                        <p:attrNameLst>
                                          <p:attrName>ppt_h</p:attrName>
                                        </p:attrNameLst>
                                      </p:cBhvr>
                                      <p:tavLst>
                                        <p:tav tm="0">
                                          <p:val>
                                            <p:strVal val="ppt_h"/>
                                          </p:val>
                                        </p:tav>
                                        <p:tav tm="100000">
                                          <p:val>
                                            <p:fltVal val="0"/>
                                          </p:val>
                                        </p:tav>
                                      </p:tavLst>
                                    </p:anim>
                                    <p:anim calcmode="lin" valueType="num">
                                      <p:cBhvr>
                                        <p:cTn id="210" dur="3000"/>
                                        <p:tgtEl>
                                          <p:spTgt spid="5"/>
                                        </p:tgtEl>
                                        <p:attrNameLst>
                                          <p:attrName>ppt_x</p:attrName>
                                        </p:attrNameLst>
                                      </p:cBhvr>
                                      <p:tavLst>
                                        <p:tav tm="0">
                                          <p:val>
                                            <p:strVal val="ppt_x"/>
                                          </p:val>
                                        </p:tav>
                                        <p:tav tm="100000">
                                          <p:val>
                                            <p:fltVal val="0.5"/>
                                          </p:val>
                                        </p:tav>
                                      </p:tavLst>
                                    </p:anim>
                                    <p:anim calcmode="lin" valueType="num">
                                      <p:cBhvr>
                                        <p:cTn id="211" dur="3000"/>
                                        <p:tgtEl>
                                          <p:spTgt spid="5"/>
                                        </p:tgtEl>
                                        <p:attrNameLst>
                                          <p:attrName>ppt_y</p:attrName>
                                        </p:attrNameLst>
                                      </p:cBhvr>
                                      <p:tavLst>
                                        <p:tav tm="0">
                                          <p:val>
                                            <p:strVal val="ppt_y"/>
                                          </p:val>
                                        </p:tav>
                                        <p:tav tm="100000">
                                          <p:val>
                                            <p:fltVal val="0.5"/>
                                          </p:val>
                                        </p:tav>
                                      </p:tavLst>
                                    </p:anim>
                                    <p:set>
                                      <p:cBhvr>
                                        <p:cTn id="212" dur="1" fill="hold">
                                          <p:stCondLst>
                                            <p:cond delay="2999"/>
                                          </p:stCondLst>
                                        </p:cTn>
                                        <p:tgtEl>
                                          <p:spTgt spid="5"/>
                                        </p:tgtEl>
                                        <p:attrNameLst>
                                          <p:attrName>style.visibility</p:attrName>
                                        </p:attrNameLst>
                                      </p:cBhvr>
                                      <p:to>
                                        <p:strVal val="hidden"/>
                                      </p:to>
                                    </p:set>
                                  </p:childTnLst>
                                </p:cTn>
                              </p:par>
                              <p:par>
                                <p:cTn id="213" presetID="23" presetClass="exit" presetSubtype="544" fill="hold" grpId="3" nodeType="withEffect">
                                  <p:stCondLst>
                                    <p:cond delay="0"/>
                                  </p:stCondLst>
                                  <p:childTnLst>
                                    <p:anim calcmode="lin" valueType="num">
                                      <p:cBhvr>
                                        <p:cTn id="214" dur="3000"/>
                                        <p:tgtEl>
                                          <p:spTgt spid="6"/>
                                        </p:tgtEl>
                                        <p:attrNameLst>
                                          <p:attrName>ppt_w</p:attrName>
                                        </p:attrNameLst>
                                      </p:cBhvr>
                                      <p:tavLst>
                                        <p:tav tm="0">
                                          <p:val>
                                            <p:strVal val="ppt_w"/>
                                          </p:val>
                                        </p:tav>
                                        <p:tav tm="100000">
                                          <p:val>
                                            <p:fltVal val="0"/>
                                          </p:val>
                                        </p:tav>
                                      </p:tavLst>
                                    </p:anim>
                                    <p:anim calcmode="lin" valueType="num">
                                      <p:cBhvr>
                                        <p:cTn id="215" dur="3000"/>
                                        <p:tgtEl>
                                          <p:spTgt spid="6"/>
                                        </p:tgtEl>
                                        <p:attrNameLst>
                                          <p:attrName>ppt_h</p:attrName>
                                        </p:attrNameLst>
                                      </p:cBhvr>
                                      <p:tavLst>
                                        <p:tav tm="0">
                                          <p:val>
                                            <p:strVal val="ppt_h"/>
                                          </p:val>
                                        </p:tav>
                                        <p:tav tm="100000">
                                          <p:val>
                                            <p:fltVal val="0"/>
                                          </p:val>
                                        </p:tav>
                                      </p:tavLst>
                                    </p:anim>
                                    <p:anim calcmode="lin" valueType="num">
                                      <p:cBhvr>
                                        <p:cTn id="216" dur="3000"/>
                                        <p:tgtEl>
                                          <p:spTgt spid="6"/>
                                        </p:tgtEl>
                                        <p:attrNameLst>
                                          <p:attrName>ppt_x</p:attrName>
                                        </p:attrNameLst>
                                      </p:cBhvr>
                                      <p:tavLst>
                                        <p:tav tm="0">
                                          <p:val>
                                            <p:strVal val="ppt_x"/>
                                          </p:val>
                                        </p:tav>
                                        <p:tav tm="100000">
                                          <p:val>
                                            <p:fltVal val="0.5"/>
                                          </p:val>
                                        </p:tav>
                                      </p:tavLst>
                                    </p:anim>
                                    <p:anim calcmode="lin" valueType="num">
                                      <p:cBhvr>
                                        <p:cTn id="217" dur="3000"/>
                                        <p:tgtEl>
                                          <p:spTgt spid="6"/>
                                        </p:tgtEl>
                                        <p:attrNameLst>
                                          <p:attrName>ppt_y</p:attrName>
                                        </p:attrNameLst>
                                      </p:cBhvr>
                                      <p:tavLst>
                                        <p:tav tm="0">
                                          <p:val>
                                            <p:strVal val="ppt_y"/>
                                          </p:val>
                                        </p:tav>
                                        <p:tav tm="100000">
                                          <p:val>
                                            <p:fltVal val="0.5"/>
                                          </p:val>
                                        </p:tav>
                                      </p:tavLst>
                                    </p:anim>
                                    <p:set>
                                      <p:cBhvr>
                                        <p:cTn id="218" dur="1" fill="hold">
                                          <p:stCondLst>
                                            <p:cond delay="2999"/>
                                          </p:stCondLst>
                                        </p:cTn>
                                        <p:tgtEl>
                                          <p:spTgt spid="6"/>
                                        </p:tgtEl>
                                        <p:attrNameLst>
                                          <p:attrName>style.visibility</p:attrName>
                                        </p:attrNameLst>
                                      </p:cBhvr>
                                      <p:to>
                                        <p:strVal val="hidden"/>
                                      </p:to>
                                    </p:set>
                                  </p:childTnLst>
                                </p:cTn>
                              </p:par>
                              <p:par>
                                <p:cTn id="219" presetID="23" presetClass="exit" presetSubtype="544" fill="hold" grpId="3" nodeType="withEffect">
                                  <p:stCondLst>
                                    <p:cond delay="0"/>
                                  </p:stCondLst>
                                  <p:childTnLst>
                                    <p:anim calcmode="lin" valueType="num">
                                      <p:cBhvr>
                                        <p:cTn id="220" dur="3000"/>
                                        <p:tgtEl>
                                          <p:spTgt spid="7"/>
                                        </p:tgtEl>
                                        <p:attrNameLst>
                                          <p:attrName>ppt_w</p:attrName>
                                        </p:attrNameLst>
                                      </p:cBhvr>
                                      <p:tavLst>
                                        <p:tav tm="0">
                                          <p:val>
                                            <p:strVal val="ppt_w"/>
                                          </p:val>
                                        </p:tav>
                                        <p:tav tm="100000">
                                          <p:val>
                                            <p:fltVal val="0"/>
                                          </p:val>
                                        </p:tav>
                                      </p:tavLst>
                                    </p:anim>
                                    <p:anim calcmode="lin" valueType="num">
                                      <p:cBhvr>
                                        <p:cTn id="221" dur="3000"/>
                                        <p:tgtEl>
                                          <p:spTgt spid="7"/>
                                        </p:tgtEl>
                                        <p:attrNameLst>
                                          <p:attrName>ppt_h</p:attrName>
                                        </p:attrNameLst>
                                      </p:cBhvr>
                                      <p:tavLst>
                                        <p:tav tm="0">
                                          <p:val>
                                            <p:strVal val="ppt_h"/>
                                          </p:val>
                                        </p:tav>
                                        <p:tav tm="100000">
                                          <p:val>
                                            <p:fltVal val="0"/>
                                          </p:val>
                                        </p:tav>
                                      </p:tavLst>
                                    </p:anim>
                                    <p:anim calcmode="lin" valueType="num">
                                      <p:cBhvr>
                                        <p:cTn id="222" dur="3000"/>
                                        <p:tgtEl>
                                          <p:spTgt spid="7"/>
                                        </p:tgtEl>
                                        <p:attrNameLst>
                                          <p:attrName>ppt_x</p:attrName>
                                        </p:attrNameLst>
                                      </p:cBhvr>
                                      <p:tavLst>
                                        <p:tav tm="0">
                                          <p:val>
                                            <p:strVal val="ppt_x"/>
                                          </p:val>
                                        </p:tav>
                                        <p:tav tm="100000">
                                          <p:val>
                                            <p:fltVal val="0.5"/>
                                          </p:val>
                                        </p:tav>
                                      </p:tavLst>
                                    </p:anim>
                                    <p:anim calcmode="lin" valueType="num">
                                      <p:cBhvr>
                                        <p:cTn id="223" dur="3000"/>
                                        <p:tgtEl>
                                          <p:spTgt spid="7"/>
                                        </p:tgtEl>
                                        <p:attrNameLst>
                                          <p:attrName>ppt_y</p:attrName>
                                        </p:attrNameLst>
                                      </p:cBhvr>
                                      <p:tavLst>
                                        <p:tav tm="0">
                                          <p:val>
                                            <p:strVal val="ppt_y"/>
                                          </p:val>
                                        </p:tav>
                                        <p:tav tm="100000">
                                          <p:val>
                                            <p:fltVal val="0.5"/>
                                          </p:val>
                                        </p:tav>
                                      </p:tavLst>
                                    </p:anim>
                                    <p:set>
                                      <p:cBhvr>
                                        <p:cTn id="224" dur="1" fill="hold">
                                          <p:stCondLst>
                                            <p:cond delay="2999"/>
                                          </p:stCondLst>
                                        </p:cTn>
                                        <p:tgtEl>
                                          <p:spTgt spid="7"/>
                                        </p:tgtEl>
                                        <p:attrNameLst>
                                          <p:attrName>style.visibility</p:attrName>
                                        </p:attrNameLst>
                                      </p:cBhvr>
                                      <p:to>
                                        <p:strVal val="hidden"/>
                                      </p:to>
                                    </p:set>
                                  </p:childTnLst>
                                </p:cTn>
                              </p:par>
                              <p:par>
                                <p:cTn id="225" presetID="23" presetClass="exit" presetSubtype="544" fill="hold" grpId="3" nodeType="withEffect">
                                  <p:stCondLst>
                                    <p:cond delay="0"/>
                                  </p:stCondLst>
                                  <p:childTnLst>
                                    <p:anim calcmode="lin" valueType="num">
                                      <p:cBhvr>
                                        <p:cTn id="226" dur="3000"/>
                                        <p:tgtEl>
                                          <p:spTgt spid="8"/>
                                        </p:tgtEl>
                                        <p:attrNameLst>
                                          <p:attrName>ppt_w</p:attrName>
                                        </p:attrNameLst>
                                      </p:cBhvr>
                                      <p:tavLst>
                                        <p:tav tm="0">
                                          <p:val>
                                            <p:strVal val="ppt_w"/>
                                          </p:val>
                                        </p:tav>
                                        <p:tav tm="100000">
                                          <p:val>
                                            <p:fltVal val="0"/>
                                          </p:val>
                                        </p:tav>
                                      </p:tavLst>
                                    </p:anim>
                                    <p:anim calcmode="lin" valueType="num">
                                      <p:cBhvr>
                                        <p:cTn id="227" dur="3000"/>
                                        <p:tgtEl>
                                          <p:spTgt spid="8"/>
                                        </p:tgtEl>
                                        <p:attrNameLst>
                                          <p:attrName>ppt_h</p:attrName>
                                        </p:attrNameLst>
                                      </p:cBhvr>
                                      <p:tavLst>
                                        <p:tav tm="0">
                                          <p:val>
                                            <p:strVal val="ppt_h"/>
                                          </p:val>
                                        </p:tav>
                                        <p:tav tm="100000">
                                          <p:val>
                                            <p:fltVal val="0"/>
                                          </p:val>
                                        </p:tav>
                                      </p:tavLst>
                                    </p:anim>
                                    <p:anim calcmode="lin" valueType="num">
                                      <p:cBhvr>
                                        <p:cTn id="228" dur="3000"/>
                                        <p:tgtEl>
                                          <p:spTgt spid="8"/>
                                        </p:tgtEl>
                                        <p:attrNameLst>
                                          <p:attrName>ppt_x</p:attrName>
                                        </p:attrNameLst>
                                      </p:cBhvr>
                                      <p:tavLst>
                                        <p:tav tm="0">
                                          <p:val>
                                            <p:strVal val="ppt_x"/>
                                          </p:val>
                                        </p:tav>
                                        <p:tav tm="100000">
                                          <p:val>
                                            <p:fltVal val="0.5"/>
                                          </p:val>
                                        </p:tav>
                                      </p:tavLst>
                                    </p:anim>
                                    <p:anim calcmode="lin" valueType="num">
                                      <p:cBhvr>
                                        <p:cTn id="229" dur="3000"/>
                                        <p:tgtEl>
                                          <p:spTgt spid="8"/>
                                        </p:tgtEl>
                                        <p:attrNameLst>
                                          <p:attrName>ppt_y</p:attrName>
                                        </p:attrNameLst>
                                      </p:cBhvr>
                                      <p:tavLst>
                                        <p:tav tm="0">
                                          <p:val>
                                            <p:strVal val="ppt_y"/>
                                          </p:val>
                                        </p:tav>
                                        <p:tav tm="100000">
                                          <p:val>
                                            <p:fltVal val="0.5"/>
                                          </p:val>
                                        </p:tav>
                                      </p:tavLst>
                                    </p:anim>
                                    <p:set>
                                      <p:cBhvr>
                                        <p:cTn id="230" dur="1" fill="hold">
                                          <p:stCondLst>
                                            <p:cond delay="2999"/>
                                          </p:stCondLst>
                                        </p:cTn>
                                        <p:tgtEl>
                                          <p:spTgt spid="8"/>
                                        </p:tgtEl>
                                        <p:attrNameLst>
                                          <p:attrName>style.visibility</p:attrName>
                                        </p:attrNameLst>
                                      </p:cBhvr>
                                      <p:to>
                                        <p:strVal val="hidden"/>
                                      </p:to>
                                    </p:set>
                                  </p:childTnLst>
                                </p:cTn>
                              </p:par>
                              <p:par>
                                <p:cTn id="231" presetID="23" presetClass="exit" presetSubtype="544" fill="hold" grpId="3" nodeType="withEffect">
                                  <p:stCondLst>
                                    <p:cond delay="0"/>
                                  </p:stCondLst>
                                  <p:childTnLst>
                                    <p:anim calcmode="lin" valueType="num">
                                      <p:cBhvr>
                                        <p:cTn id="232" dur="3000"/>
                                        <p:tgtEl>
                                          <p:spTgt spid="9"/>
                                        </p:tgtEl>
                                        <p:attrNameLst>
                                          <p:attrName>ppt_w</p:attrName>
                                        </p:attrNameLst>
                                      </p:cBhvr>
                                      <p:tavLst>
                                        <p:tav tm="0">
                                          <p:val>
                                            <p:strVal val="ppt_w"/>
                                          </p:val>
                                        </p:tav>
                                        <p:tav tm="100000">
                                          <p:val>
                                            <p:fltVal val="0"/>
                                          </p:val>
                                        </p:tav>
                                      </p:tavLst>
                                    </p:anim>
                                    <p:anim calcmode="lin" valueType="num">
                                      <p:cBhvr>
                                        <p:cTn id="233" dur="3000"/>
                                        <p:tgtEl>
                                          <p:spTgt spid="9"/>
                                        </p:tgtEl>
                                        <p:attrNameLst>
                                          <p:attrName>ppt_h</p:attrName>
                                        </p:attrNameLst>
                                      </p:cBhvr>
                                      <p:tavLst>
                                        <p:tav tm="0">
                                          <p:val>
                                            <p:strVal val="ppt_h"/>
                                          </p:val>
                                        </p:tav>
                                        <p:tav tm="100000">
                                          <p:val>
                                            <p:fltVal val="0"/>
                                          </p:val>
                                        </p:tav>
                                      </p:tavLst>
                                    </p:anim>
                                    <p:anim calcmode="lin" valueType="num">
                                      <p:cBhvr>
                                        <p:cTn id="234" dur="3000"/>
                                        <p:tgtEl>
                                          <p:spTgt spid="9"/>
                                        </p:tgtEl>
                                        <p:attrNameLst>
                                          <p:attrName>ppt_x</p:attrName>
                                        </p:attrNameLst>
                                      </p:cBhvr>
                                      <p:tavLst>
                                        <p:tav tm="0">
                                          <p:val>
                                            <p:strVal val="ppt_x"/>
                                          </p:val>
                                        </p:tav>
                                        <p:tav tm="100000">
                                          <p:val>
                                            <p:fltVal val="0.5"/>
                                          </p:val>
                                        </p:tav>
                                      </p:tavLst>
                                    </p:anim>
                                    <p:anim calcmode="lin" valueType="num">
                                      <p:cBhvr>
                                        <p:cTn id="235" dur="3000"/>
                                        <p:tgtEl>
                                          <p:spTgt spid="9"/>
                                        </p:tgtEl>
                                        <p:attrNameLst>
                                          <p:attrName>ppt_y</p:attrName>
                                        </p:attrNameLst>
                                      </p:cBhvr>
                                      <p:tavLst>
                                        <p:tav tm="0">
                                          <p:val>
                                            <p:strVal val="ppt_y"/>
                                          </p:val>
                                        </p:tav>
                                        <p:tav tm="100000">
                                          <p:val>
                                            <p:fltVal val="0.5"/>
                                          </p:val>
                                        </p:tav>
                                      </p:tavLst>
                                    </p:anim>
                                    <p:set>
                                      <p:cBhvr>
                                        <p:cTn id="236" dur="1" fill="hold">
                                          <p:stCondLst>
                                            <p:cond delay="2999"/>
                                          </p:stCondLst>
                                        </p:cTn>
                                        <p:tgtEl>
                                          <p:spTgt spid="9"/>
                                        </p:tgtEl>
                                        <p:attrNameLst>
                                          <p:attrName>style.visibility</p:attrName>
                                        </p:attrNameLst>
                                      </p:cBhvr>
                                      <p:to>
                                        <p:strVal val="hidden"/>
                                      </p:to>
                                    </p:set>
                                  </p:childTnLst>
                                </p:cTn>
                              </p:par>
                              <p:par>
                                <p:cTn id="237" presetID="23" presetClass="exit" presetSubtype="544" fill="hold" grpId="3" nodeType="withEffect">
                                  <p:stCondLst>
                                    <p:cond delay="0"/>
                                  </p:stCondLst>
                                  <p:childTnLst>
                                    <p:anim calcmode="lin" valueType="num">
                                      <p:cBhvr>
                                        <p:cTn id="238" dur="3000"/>
                                        <p:tgtEl>
                                          <p:spTgt spid="10"/>
                                        </p:tgtEl>
                                        <p:attrNameLst>
                                          <p:attrName>ppt_w</p:attrName>
                                        </p:attrNameLst>
                                      </p:cBhvr>
                                      <p:tavLst>
                                        <p:tav tm="0">
                                          <p:val>
                                            <p:strVal val="ppt_w"/>
                                          </p:val>
                                        </p:tav>
                                        <p:tav tm="100000">
                                          <p:val>
                                            <p:fltVal val="0"/>
                                          </p:val>
                                        </p:tav>
                                      </p:tavLst>
                                    </p:anim>
                                    <p:anim calcmode="lin" valueType="num">
                                      <p:cBhvr>
                                        <p:cTn id="239" dur="3000"/>
                                        <p:tgtEl>
                                          <p:spTgt spid="10"/>
                                        </p:tgtEl>
                                        <p:attrNameLst>
                                          <p:attrName>ppt_h</p:attrName>
                                        </p:attrNameLst>
                                      </p:cBhvr>
                                      <p:tavLst>
                                        <p:tav tm="0">
                                          <p:val>
                                            <p:strVal val="ppt_h"/>
                                          </p:val>
                                        </p:tav>
                                        <p:tav tm="100000">
                                          <p:val>
                                            <p:fltVal val="0"/>
                                          </p:val>
                                        </p:tav>
                                      </p:tavLst>
                                    </p:anim>
                                    <p:anim calcmode="lin" valueType="num">
                                      <p:cBhvr>
                                        <p:cTn id="240" dur="3000"/>
                                        <p:tgtEl>
                                          <p:spTgt spid="10"/>
                                        </p:tgtEl>
                                        <p:attrNameLst>
                                          <p:attrName>ppt_x</p:attrName>
                                        </p:attrNameLst>
                                      </p:cBhvr>
                                      <p:tavLst>
                                        <p:tav tm="0">
                                          <p:val>
                                            <p:strVal val="ppt_x"/>
                                          </p:val>
                                        </p:tav>
                                        <p:tav tm="100000">
                                          <p:val>
                                            <p:fltVal val="0.5"/>
                                          </p:val>
                                        </p:tav>
                                      </p:tavLst>
                                    </p:anim>
                                    <p:anim calcmode="lin" valueType="num">
                                      <p:cBhvr>
                                        <p:cTn id="241" dur="3000"/>
                                        <p:tgtEl>
                                          <p:spTgt spid="10"/>
                                        </p:tgtEl>
                                        <p:attrNameLst>
                                          <p:attrName>ppt_y</p:attrName>
                                        </p:attrNameLst>
                                      </p:cBhvr>
                                      <p:tavLst>
                                        <p:tav tm="0">
                                          <p:val>
                                            <p:strVal val="ppt_y"/>
                                          </p:val>
                                        </p:tav>
                                        <p:tav tm="100000">
                                          <p:val>
                                            <p:fltVal val="0.5"/>
                                          </p:val>
                                        </p:tav>
                                      </p:tavLst>
                                    </p:anim>
                                    <p:set>
                                      <p:cBhvr>
                                        <p:cTn id="242" dur="1" fill="hold">
                                          <p:stCondLst>
                                            <p:cond delay="2999"/>
                                          </p:stCondLst>
                                        </p:cTn>
                                        <p:tgtEl>
                                          <p:spTgt spid="10"/>
                                        </p:tgtEl>
                                        <p:attrNameLst>
                                          <p:attrName>style.visibility</p:attrName>
                                        </p:attrNameLst>
                                      </p:cBhvr>
                                      <p:to>
                                        <p:strVal val="hidden"/>
                                      </p:to>
                                    </p:set>
                                  </p:childTnLst>
                                </p:cTn>
                              </p:par>
                              <p:par>
                                <p:cTn id="243" presetID="23" presetClass="exit" presetSubtype="544" fill="hold" grpId="3" nodeType="withEffect">
                                  <p:stCondLst>
                                    <p:cond delay="0"/>
                                  </p:stCondLst>
                                  <p:childTnLst>
                                    <p:anim calcmode="lin" valueType="num">
                                      <p:cBhvr>
                                        <p:cTn id="244" dur="3000"/>
                                        <p:tgtEl>
                                          <p:spTgt spid="11"/>
                                        </p:tgtEl>
                                        <p:attrNameLst>
                                          <p:attrName>ppt_w</p:attrName>
                                        </p:attrNameLst>
                                      </p:cBhvr>
                                      <p:tavLst>
                                        <p:tav tm="0">
                                          <p:val>
                                            <p:strVal val="ppt_w"/>
                                          </p:val>
                                        </p:tav>
                                        <p:tav tm="100000">
                                          <p:val>
                                            <p:fltVal val="0"/>
                                          </p:val>
                                        </p:tav>
                                      </p:tavLst>
                                    </p:anim>
                                    <p:anim calcmode="lin" valueType="num">
                                      <p:cBhvr>
                                        <p:cTn id="245" dur="3000"/>
                                        <p:tgtEl>
                                          <p:spTgt spid="11"/>
                                        </p:tgtEl>
                                        <p:attrNameLst>
                                          <p:attrName>ppt_h</p:attrName>
                                        </p:attrNameLst>
                                      </p:cBhvr>
                                      <p:tavLst>
                                        <p:tav tm="0">
                                          <p:val>
                                            <p:strVal val="ppt_h"/>
                                          </p:val>
                                        </p:tav>
                                        <p:tav tm="100000">
                                          <p:val>
                                            <p:fltVal val="0"/>
                                          </p:val>
                                        </p:tav>
                                      </p:tavLst>
                                    </p:anim>
                                    <p:anim calcmode="lin" valueType="num">
                                      <p:cBhvr>
                                        <p:cTn id="246" dur="3000"/>
                                        <p:tgtEl>
                                          <p:spTgt spid="11"/>
                                        </p:tgtEl>
                                        <p:attrNameLst>
                                          <p:attrName>ppt_x</p:attrName>
                                        </p:attrNameLst>
                                      </p:cBhvr>
                                      <p:tavLst>
                                        <p:tav tm="0">
                                          <p:val>
                                            <p:strVal val="ppt_x"/>
                                          </p:val>
                                        </p:tav>
                                        <p:tav tm="100000">
                                          <p:val>
                                            <p:fltVal val="0.5"/>
                                          </p:val>
                                        </p:tav>
                                      </p:tavLst>
                                    </p:anim>
                                    <p:anim calcmode="lin" valueType="num">
                                      <p:cBhvr>
                                        <p:cTn id="247" dur="3000"/>
                                        <p:tgtEl>
                                          <p:spTgt spid="11"/>
                                        </p:tgtEl>
                                        <p:attrNameLst>
                                          <p:attrName>ppt_y</p:attrName>
                                        </p:attrNameLst>
                                      </p:cBhvr>
                                      <p:tavLst>
                                        <p:tav tm="0">
                                          <p:val>
                                            <p:strVal val="ppt_y"/>
                                          </p:val>
                                        </p:tav>
                                        <p:tav tm="100000">
                                          <p:val>
                                            <p:fltVal val="0.5"/>
                                          </p:val>
                                        </p:tav>
                                      </p:tavLst>
                                    </p:anim>
                                    <p:set>
                                      <p:cBhvr>
                                        <p:cTn id="248" dur="1" fill="hold">
                                          <p:stCondLst>
                                            <p:cond delay="2999"/>
                                          </p:stCondLst>
                                        </p:cTn>
                                        <p:tgtEl>
                                          <p:spTgt spid="11"/>
                                        </p:tgtEl>
                                        <p:attrNameLst>
                                          <p:attrName>style.visibility</p:attrName>
                                        </p:attrNameLst>
                                      </p:cBhvr>
                                      <p:to>
                                        <p:strVal val="hidden"/>
                                      </p:to>
                                    </p:set>
                                  </p:childTnLst>
                                </p:cTn>
                              </p:par>
                              <p:par>
                                <p:cTn id="249" presetID="23" presetClass="exit" presetSubtype="544" fill="hold" grpId="3" nodeType="withEffect">
                                  <p:stCondLst>
                                    <p:cond delay="0"/>
                                  </p:stCondLst>
                                  <p:childTnLst>
                                    <p:anim calcmode="lin" valueType="num">
                                      <p:cBhvr>
                                        <p:cTn id="250" dur="3000"/>
                                        <p:tgtEl>
                                          <p:spTgt spid="12"/>
                                        </p:tgtEl>
                                        <p:attrNameLst>
                                          <p:attrName>ppt_w</p:attrName>
                                        </p:attrNameLst>
                                      </p:cBhvr>
                                      <p:tavLst>
                                        <p:tav tm="0">
                                          <p:val>
                                            <p:strVal val="ppt_w"/>
                                          </p:val>
                                        </p:tav>
                                        <p:tav tm="100000">
                                          <p:val>
                                            <p:fltVal val="0"/>
                                          </p:val>
                                        </p:tav>
                                      </p:tavLst>
                                    </p:anim>
                                    <p:anim calcmode="lin" valueType="num">
                                      <p:cBhvr>
                                        <p:cTn id="251" dur="3000"/>
                                        <p:tgtEl>
                                          <p:spTgt spid="12"/>
                                        </p:tgtEl>
                                        <p:attrNameLst>
                                          <p:attrName>ppt_h</p:attrName>
                                        </p:attrNameLst>
                                      </p:cBhvr>
                                      <p:tavLst>
                                        <p:tav tm="0">
                                          <p:val>
                                            <p:strVal val="ppt_h"/>
                                          </p:val>
                                        </p:tav>
                                        <p:tav tm="100000">
                                          <p:val>
                                            <p:fltVal val="0"/>
                                          </p:val>
                                        </p:tav>
                                      </p:tavLst>
                                    </p:anim>
                                    <p:anim calcmode="lin" valueType="num">
                                      <p:cBhvr>
                                        <p:cTn id="252" dur="3000"/>
                                        <p:tgtEl>
                                          <p:spTgt spid="12"/>
                                        </p:tgtEl>
                                        <p:attrNameLst>
                                          <p:attrName>ppt_x</p:attrName>
                                        </p:attrNameLst>
                                      </p:cBhvr>
                                      <p:tavLst>
                                        <p:tav tm="0">
                                          <p:val>
                                            <p:strVal val="ppt_x"/>
                                          </p:val>
                                        </p:tav>
                                        <p:tav tm="100000">
                                          <p:val>
                                            <p:fltVal val="0.5"/>
                                          </p:val>
                                        </p:tav>
                                      </p:tavLst>
                                    </p:anim>
                                    <p:anim calcmode="lin" valueType="num">
                                      <p:cBhvr>
                                        <p:cTn id="253" dur="3000"/>
                                        <p:tgtEl>
                                          <p:spTgt spid="12"/>
                                        </p:tgtEl>
                                        <p:attrNameLst>
                                          <p:attrName>ppt_y</p:attrName>
                                        </p:attrNameLst>
                                      </p:cBhvr>
                                      <p:tavLst>
                                        <p:tav tm="0">
                                          <p:val>
                                            <p:strVal val="ppt_y"/>
                                          </p:val>
                                        </p:tav>
                                        <p:tav tm="100000">
                                          <p:val>
                                            <p:fltVal val="0.5"/>
                                          </p:val>
                                        </p:tav>
                                      </p:tavLst>
                                    </p:anim>
                                    <p:set>
                                      <p:cBhvr>
                                        <p:cTn id="254" dur="1" fill="hold">
                                          <p:stCondLst>
                                            <p:cond delay="2999"/>
                                          </p:stCondLst>
                                        </p:cTn>
                                        <p:tgtEl>
                                          <p:spTgt spid="12"/>
                                        </p:tgtEl>
                                        <p:attrNameLst>
                                          <p:attrName>style.visibility</p:attrName>
                                        </p:attrNameLst>
                                      </p:cBhvr>
                                      <p:to>
                                        <p:strVal val="hidden"/>
                                      </p:to>
                                    </p:set>
                                  </p:childTnLst>
                                </p:cTn>
                              </p:par>
                              <p:par>
                                <p:cTn id="255" presetID="23" presetClass="exit" presetSubtype="544" fill="hold" grpId="3" nodeType="withEffect">
                                  <p:stCondLst>
                                    <p:cond delay="0"/>
                                  </p:stCondLst>
                                  <p:childTnLst>
                                    <p:anim calcmode="lin" valueType="num">
                                      <p:cBhvr>
                                        <p:cTn id="256" dur="3000"/>
                                        <p:tgtEl>
                                          <p:spTgt spid="13"/>
                                        </p:tgtEl>
                                        <p:attrNameLst>
                                          <p:attrName>ppt_w</p:attrName>
                                        </p:attrNameLst>
                                      </p:cBhvr>
                                      <p:tavLst>
                                        <p:tav tm="0">
                                          <p:val>
                                            <p:strVal val="ppt_w"/>
                                          </p:val>
                                        </p:tav>
                                        <p:tav tm="100000">
                                          <p:val>
                                            <p:fltVal val="0"/>
                                          </p:val>
                                        </p:tav>
                                      </p:tavLst>
                                    </p:anim>
                                    <p:anim calcmode="lin" valueType="num">
                                      <p:cBhvr>
                                        <p:cTn id="257" dur="3000"/>
                                        <p:tgtEl>
                                          <p:spTgt spid="13"/>
                                        </p:tgtEl>
                                        <p:attrNameLst>
                                          <p:attrName>ppt_h</p:attrName>
                                        </p:attrNameLst>
                                      </p:cBhvr>
                                      <p:tavLst>
                                        <p:tav tm="0">
                                          <p:val>
                                            <p:strVal val="ppt_h"/>
                                          </p:val>
                                        </p:tav>
                                        <p:tav tm="100000">
                                          <p:val>
                                            <p:fltVal val="0"/>
                                          </p:val>
                                        </p:tav>
                                      </p:tavLst>
                                    </p:anim>
                                    <p:anim calcmode="lin" valueType="num">
                                      <p:cBhvr>
                                        <p:cTn id="258" dur="3000"/>
                                        <p:tgtEl>
                                          <p:spTgt spid="13"/>
                                        </p:tgtEl>
                                        <p:attrNameLst>
                                          <p:attrName>ppt_x</p:attrName>
                                        </p:attrNameLst>
                                      </p:cBhvr>
                                      <p:tavLst>
                                        <p:tav tm="0">
                                          <p:val>
                                            <p:strVal val="ppt_x"/>
                                          </p:val>
                                        </p:tav>
                                        <p:tav tm="100000">
                                          <p:val>
                                            <p:fltVal val="0.5"/>
                                          </p:val>
                                        </p:tav>
                                      </p:tavLst>
                                    </p:anim>
                                    <p:anim calcmode="lin" valueType="num">
                                      <p:cBhvr>
                                        <p:cTn id="259" dur="3000"/>
                                        <p:tgtEl>
                                          <p:spTgt spid="13"/>
                                        </p:tgtEl>
                                        <p:attrNameLst>
                                          <p:attrName>ppt_y</p:attrName>
                                        </p:attrNameLst>
                                      </p:cBhvr>
                                      <p:tavLst>
                                        <p:tav tm="0">
                                          <p:val>
                                            <p:strVal val="ppt_y"/>
                                          </p:val>
                                        </p:tav>
                                        <p:tav tm="100000">
                                          <p:val>
                                            <p:fltVal val="0.5"/>
                                          </p:val>
                                        </p:tav>
                                      </p:tavLst>
                                    </p:anim>
                                    <p:set>
                                      <p:cBhvr>
                                        <p:cTn id="260" dur="1" fill="hold">
                                          <p:stCondLst>
                                            <p:cond delay="2999"/>
                                          </p:stCondLst>
                                        </p:cTn>
                                        <p:tgtEl>
                                          <p:spTgt spid="13"/>
                                        </p:tgtEl>
                                        <p:attrNameLst>
                                          <p:attrName>style.visibility</p:attrName>
                                        </p:attrNameLst>
                                      </p:cBhvr>
                                      <p:to>
                                        <p:strVal val="hidden"/>
                                      </p:to>
                                    </p:set>
                                  </p:childTnLst>
                                </p:cTn>
                              </p:par>
                              <p:par>
                                <p:cTn id="261" presetID="23" presetClass="exit" presetSubtype="544" fill="hold" grpId="3" nodeType="withEffect">
                                  <p:stCondLst>
                                    <p:cond delay="0"/>
                                  </p:stCondLst>
                                  <p:childTnLst>
                                    <p:anim calcmode="lin" valueType="num">
                                      <p:cBhvr>
                                        <p:cTn id="262" dur="3000"/>
                                        <p:tgtEl>
                                          <p:spTgt spid="14"/>
                                        </p:tgtEl>
                                        <p:attrNameLst>
                                          <p:attrName>ppt_w</p:attrName>
                                        </p:attrNameLst>
                                      </p:cBhvr>
                                      <p:tavLst>
                                        <p:tav tm="0">
                                          <p:val>
                                            <p:strVal val="ppt_w"/>
                                          </p:val>
                                        </p:tav>
                                        <p:tav tm="100000">
                                          <p:val>
                                            <p:fltVal val="0"/>
                                          </p:val>
                                        </p:tav>
                                      </p:tavLst>
                                    </p:anim>
                                    <p:anim calcmode="lin" valueType="num">
                                      <p:cBhvr>
                                        <p:cTn id="263" dur="3000"/>
                                        <p:tgtEl>
                                          <p:spTgt spid="14"/>
                                        </p:tgtEl>
                                        <p:attrNameLst>
                                          <p:attrName>ppt_h</p:attrName>
                                        </p:attrNameLst>
                                      </p:cBhvr>
                                      <p:tavLst>
                                        <p:tav tm="0">
                                          <p:val>
                                            <p:strVal val="ppt_h"/>
                                          </p:val>
                                        </p:tav>
                                        <p:tav tm="100000">
                                          <p:val>
                                            <p:fltVal val="0"/>
                                          </p:val>
                                        </p:tav>
                                      </p:tavLst>
                                    </p:anim>
                                    <p:anim calcmode="lin" valueType="num">
                                      <p:cBhvr>
                                        <p:cTn id="264" dur="3000"/>
                                        <p:tgtEl>
                                          <p:spTgt spid="14"/>
                                        </p:tgtEl>
                                        <p:attrNameLst>
                                          <p:attrName>ppt_x</p:attrName>
                                        </p:attrNameLst>
                                      </p:cBhvr>
                                      <p:tavLst>
                                        <p:tav tm="0">
                                          <p:val>
                                            <p:strVal val="ppt_x"/>
                                          </p:val>
                                        </p:tav>
                                        <p:tav tm="100000">
                                          <p:val>
                                            <p:fltVal val="0.5"/>
                                          </p:val>
                                        </p:tav>
                                      </p:tavLst>
                                    </p:anim>
                                    <p:anim calcmode="lin" valueType="num">
                                      <p:cBhvr>
                                        <p:cTn id="265" dur="3000"/>
                                        <p:tgtEl>
                                          <p:spTgt spid="14"/>
                                        </p:tgtEl>
                                        <p:attrNameLst>
                                          <p:attrName>ppt_y</p:attrName>
                                        </p:attrNameLst>
                                      </p:cBhvr>
                                      <p:tavLst>
                                        <p:tav tm="0">
                                          <p:val>
                                            <p:strVal val="ppt_y"/>
                                          </p:val>
                                        </p:tav>
                                        <p:tav tm="100000">
                                          <p:val>
                                            <p:fltVal val="0.5"/>
                                          </p:val>
                                        </p:tav>
                                      </p:tavLst>
                                    </p:anim>
                                    <p:set>
                                      <p:cBhvr>
                                        <p:cTn id="266" dur="1" fill="hold">
                                          <p:stCondLst>
                                            <p:cond delay="2999"/>
                                          </p:stCondLst>
                                        </p:cTn>
                                        <p:tgtEl>
                                          <p:spTgt spid="14"/>
                                        </p:tgtEl>
                                        <p:attrNameLst>
                                          <p:attrName>style.visibility</p:attrName>
                                        </p:attrNameLst>
                                      </p:cBhvr>
                                      <p:to>
                                        <p:strVal val="hidden"/>
                                      </p:to>
                                    </p:set>
                                  </p:childTnLst>
                                </p:cTn>
                              </p:par>
                              <p:par>
                                <p:cTn id="267" presetID="23" presetClass="exit" presetSubtype="544" fill="hold" grpId="3" nodeType="withEffect">
                                  <p:stCondLst>
                                    <p:cond delay="0"/>
                                  </p:stCondLst>
                                  <p:childTnLst>
                                    <p:anim calcmode="lin" valueType="num">
                                      <p:cBhvr>
                                        <p:cTn id="268" dur="3000"/>
                                        <p:tgtEl>
                                          <p:spTgt spid="15"/>
                                        </p:tgtEl>
                                        <p:attrNameLst>
                                          <p:attrName>ppt_w</p:attrName>
                                        </p:attrNameLst>
                                      </p:cBhvr>
                                      <p:tavLst>
                                        <p:tav tm="0">
                                          <p:val>
                                            <p:strVal val="ppt_w"/>
                                          </p:val>
                                        </p:tav>
                                        <p:tav tm="100000">
                                          <p:val>
                                            <p:fltVal val="0"/>
                                          </p:val>
                                        </p:tav>
                                      </p:tavLst>
                                    </p:anim>
                                    <p:anim calcmode="lin" valueType="num">
                                      <p:cBhvr>
                                        <p:cTn id="269" dur="3000"/>
                                        <p:tgtEl>
                                          <p:spTgt spid="15"/>
                                        </p:tgtEl>
                                        <p:attrNameLst>
                                          <p:attrName>ppt_h</p:attrName>
                                        </p:attrNameLst>
                                      </p:cBhvr>
                                      <p:tavLst>
                                        <p:tav tm="0">
                                          <p:val>
                                            <p:strVal val="ppt_h"/>
                                          </p:val>
                                        </p:tav>
                                        <p:tav tm="100000">
                                          <p:val>
                                            <p:fltVal val="0"/>
                                          </p:val>
                                        </p:tav>
                                      </p:tavLst>
                                    </p:anim>
                                    <p:anim calcmode="lin" valueType="num">
                                      <p:cBhvr>
                                        <p:cTn id="270" dur="3000"/>
                                        <p:tgtEl>
                                          <p:spTgt spid="15"/>
                                        </p:tgtEl>
                                        <p:attrNameLst>
                                          <p:attrName>ppt_x</p:attrName>
                                        </p:attrNameLst>
                                      </p:cBhvr>
                                      <p:tavLst>
                                        <p:tav tm="0">
                                          <p:val>
                                            <p:strVal val="ppt_x"/>
                                          </p:val>
                                        </p:tav>
                                        <p:tav tm="100000">
                                          <p:val>
                                            <p:fltVal val="0.5"/>
                                          </p:val>
                                        </p:tav>
                                      </p:tavLst>
                                    </p:anim>
                                    <p:anim calcmode="lin" valueType="num">
                                      <p:cBhvr>
                                        <p:cTn id="271" dur="3000"/>
                                        <p:tgtEl>
                                          <p:spTgt spid="15"/>
                                        </p:tgtEl>
                                        <p:attrNameLst>
                                          <p:attrName>ppt_y</p:attrName>
                                        </p:attrNameLst>
                                      </p:cBhvr>
                                      <p:tavLst>
                                        <p:tav tm="0">
                                          <p:val>
                                            <p:strVal val="ppt_y"/>
                                          </p:val>
                                        </p:tav>
                                        <p:tav tm="100000">
                                          <p:val>
                                            <p:fltVal val="0.5"/>
                                          </p:val>
                                        </p:tav>
                                      </p:tavLst>
                                    </p:anim>
                                    <p:set>
                                      <p:cBhvr>
                                        <p:cTn id="272" dur="1" fill="hold">
                                          <p:stCondLst>
                                            <p:cond delay="2999"/>
                                          </p:stCondLst>
                                        </p:cTn>
                                        <p:tgtEl>
                                          <p:spTgt spid="15"/>
                                        </p:tgtEl>
                                        <p:attrNameLst>
                                          <p:attrName>style.visibility</p:attrName>
                                        </p:attrNameLst>
                                      </p:cBhvr>
                                      <p:to>
                                        <p:strVal val="hidden"/>
                                      </p:to>
                                    </p:set>
                                  </p:childTnLst>
                                </p:cTn>
                              </p:par>
                              <p:par>
                                <p:cTn id="273" presetID="23" presetClass="exit" presetSubtype="544" fill="hold" grpId="3" nodeType="withEffect">
                                  <p:stCondLst>
                                    <p:cond delay="0"/>
                                  </p:stCondLst>
                                  <p:childTnLst>
                                    <p:anim calcmode="lin" valueType="num">
                                      <p:cBhvr>
                                        <p:cTn id="274" dur="3000"/>
                                        <p:tgtEl>
                                          <p:spTgt spid="16"/>
                                        </p:tgtEl>
                                        <p:attrNameLst>
                                          <p:attrName>ppt_w</p:attrName>
                                        </p:attrNameLst>
                                      </p:cBhvr>
                                      <p:tavLst>
                                        <p:tav tm="0">
                                          <p:val>
                                            <p:strVal val="ppt_w"/>
                                          </p:val>
                                        </p:tav>
                                        <p:tav tm="100000">
                                          <p:val>
                                            <p:fltVal val="0"/>
                                          </p:val>
                                        </p:tav>
                                      </p:tavLst>
                                    </p:anim>
                                    <p:anim calcmode="lin" valueType="num">
                                      <p:cBhvr>
                                        <p:cTn id="275" dur="3000"/>
                                        <p:tgtEl>
                                          <p:spTgt spid="16"/>
                                        </p:tgtEl>
                                        <p:attrNameLst>
                                          <p:attrName>ppt_h</p:attrName>
                                        </p:attrNameLst>
                                      </p:cBhvr>
                                      <p:tavLst>
                                        <p:tav tm="0">
                                          <p:val>
                                            <p:strVal val="ppt_h"/>
                                          </p:val>
                                        </p:tav>
                                        <p:tav tm="100000">
                                          <p:val>
                                            <p:fltVal val="0"/>
                                          </p:val>
                                        </p:tav>
                                      </p:tavLst>
                                    </p:anim>
                                    <p:anim calcmode="lin" valueType="num">
                                      <p:cBhvr>
                                        <p:cTn id="276" dur="3000"/>
                                        <p:tgtEl>
                                          <p:spTgt spid="16"/>
                                        </p:tgtEl>
                                        <p:attrNameLst>
                                          <p:attrName>ppt_x</p:attrName>
                                        </p:attrNameLst>
                                      </p:cBhvr>
                                      <p:tavLst>
                                        <p:tav tm="0">
                                          <p:val>
                                            <p:strVal val="ppt_x"/>
                                          </p:val>
                                        </p:tav>
                                        <p:tav tm="100000">
                                          <p:val>
                                            <p:fltVal val="0.5"/>
                                          </p:val>
                                        </p:tav>
                                      </p:tavLst>
                                    </p:anim>
                                    <p:anim calcmode="lin" valueType="num">
                                      <p:cBhvr>
                                        <p:cTn id="277" dur="3000"/>
                                        <p:tgtEl>
                                          <p:spTgt spid="16"/>
                                        </p:tgtEl>
                                        <p:attrNameLst>
                                          <p:attrName>ppt_y</p:attrName>
                                        </p:attrNameLst>
                                      </p:cBhvr>
                                      <p:tavLst>
                                        <p:tav tm="0">
                                          <p:val>
                                            <p:strVal val="ppt_y"/>
                                          </p:val>
                                        </p:tav>
                                        <p:tav tm="100000">
                                          <p:val>
                                            <p:fltVal val="0.5"/>
                                          </p:val>
                                        </p:tav>
                                      </p:tavLst>
                                    </p:anim>
                                    <p:set>
                                      <p:cBhvr>
                                        <p:cTn id="278" dur="1" fill="hold">
                                          <p:stCondLst>
                                            <p:cond delay="2999"/>
                                          </p:stCondLst>
                                        </p:cTn>
                                        <p:tgtEl>
                                          <p:spTgt spid="16"/>
                                        </p:tgtEl>
                                        <p:attrNameLst>
                                          <p:attrName>style.visibility</p:attrName>
                                        </p:attrNameLst>
                                      </p:cBhvr>
                                      <p:to>
                                        <p:strVal val="hidden"/>
                                      </p:to>
                                    </p:set>
                                  </p:childTnLst>
                                </p:cTn>
                              </p:par>
                              <p:par>
                                <p:cTn id="279" presetID="23" presetClass="exit" presetSubtype="544" fill="hold" grpId="3" nodeType="withEffect">
                                  <p:stCondLst>
                                    <p:cond delay="0"/>
                                  </p:stCondLst>
                                  <p:childTnLst>
                                    <p:anim calcmode="lin" valueType="num">
                                      <p:cBhvr>
                                        <p:cTn id="280" dur="3000"/>
                                        <p:tgtEl>
                                          <p:spTgt spid="17"/>
                                        </p:tgtEl>
                                        <p:attrNameLst>
                                          <p:attrName>ppt_w</p:attrName>
                                        </p:attrNameLst>
                                      </p:cBhvr>
                                      <p:tavLst>
                                        <p:tav tm="0">
                                          <p:val>
                                            <p:strVal val="ppt_w"/>
                                          </p:val>
                                        </p:tav>
                                        <p:tav tm="100000">
                                          <p:val>
                                            <p:fltVal val="0"/>
                                          </p:val>
                                        </p:tav>
                                      </p:tavLst>
                                    </p:anim>
                                    <p:anim calcmode="lin" valueType="num">
                                      <p:cBhvr>
                                        <p:cTn id="281" dur="3000"/>
                                        <p:tgtEl>
                                          <p:spTgt spid="17"/>
                                        </p:tgtEl>
                                        <p:attrNameLst>
                                          <p:attrName>ppt_h</p:attrName>
                                        </p:attrNameLst>
                                      </p:cBhvr>
                                      <p:tavLst>
                                        <p:tav tm="0">
                                          <p:val>
                                            <p:strVal val="ppt_h"/>
                                          </p:val>
                                        </p:tav>
                                        <p:tav tm="100000">
                                          <p:val>
                                            <p:fltVal val="0"/>
                                          </p:val>
                                        </p:tav>
                                      </p:tavLst>
                                    </p:anim>
                                    <p:anim calcmode="lin" valueType="num">
                                      <p:cBhvr>
                                        <p:cTn id="282" dur="3000"/>
                                        <p:tgtEl>
                                          <p:spTgt spid="17"/>
                                        </p:tgtEl>
                                        <p:attrNameLst>
                                          <p:attrName>ppt_x</p:attrName>
                                        </p:attrNameLst>
                                      </p:cBhvr>
                                      <p:tavLst>
                                        <p:tav tm="0">
                                          <p:val>
                                            <p:strVal val="ppt_x"/>
                                          </p:val>
                                        </p:tav>
                                        <p:tav tm="100000">
                                          <p:val>
                                            <p:fltVal val="0.5"/>
                                          </p:val>
                                        </p:tav>
                                      </p:tavLst>
                                    </p:anim>
                                    <p:anim calcmode="lin" valueType="num">
                                      <p:cBhvr>
                                        <p:cTn id="283" dur="3000"/>
                                        <p:tgtEl>
                                          <p:spTgt spid="17"/>
                                        </p:tgtEl>
                                        <p:attrNameLst>
                                          <p:attrName>ppt_y</p:attrName>
                                        </p:attrNameLst>
                                      </p:cBhvr>
                                      <p:tavLst>
                                        <p:tav tm="0">
                                          <p:val>
                                            <p:strVal val="ppt_y"/>
                                          </p:val>
                                        </p:tav>
                                        <p:tav tm="100000">
                                          <p:val>
                                            <p:fltVal val="0.5"/>
                                          </p:val>
                                        </p:tav>
                                      </p:tavLst>
                                    </p:anim>
                                    <p:set>
                                      <p:cBhvr>
                                        <p:cTn id="284" dur="1" fill="hold">
                                          <p:stCondLst>
                                            <p:cond delay="2999"/>
                                          </p:stCondLst>
                                        </p:cTn>
                                        <p:tgtEl>
                                          <p:spTgt spid="17"/>
                                        </p:tgtEl>
                                        <p:attrNameLst>
                                          <p:attrName>style.visibility</p:attrName>
                                        </p:attrNameLst>
                                      </p:cBhvr>
                                      <p:to>
                                        <p:strVal val="hidden"/>
                                      </p:to>
                                    </p:set>
                                  </p:childTnLst>
                                </p:cTn>
                              </p:par>
                              <p:par>
                                <p:cTn id="285" presetID="23" presetClass="exit" presetSubtype="544" fill="hold" grpId="3" nodeType="withEffect">
                                  <p:stCondLst>
                                    <p:cond delay="0"/>
                                  </p:stCondLst>
                                  <p:childTnLst>
                                    <p:anim calcmode="lin" valueType="num">
                                      <p:cBhvr>
                                        <p:cTn id="286" dur="3000"/>
                                        <p:tgtEl>
                                          <p:spTgt spid="18"/>
                                        </p:tgtEl>
                                        <p:attrNameLst>
                                          <p:attrName>ppt_w</p:attrName>
                                        </p:attrNameLst>
                                      </p:cBhvr>
                                      <p:tavLst>
                                        <p:tav tm="0">
                                          <p:val>
                                            <p:strVal val="ppt_w"/>
                                          </p:val>
                                        </p:tav>
                                        <p:tav tm="100000">
                                          <p:val>
                                            <p:fltVal val="0"/>
                                          </p:val>
                                        </p:tav>
                                      </p:tavLst>
                                    </p:anim>
                                    <p:anim calcmode="lin" valueType="num">
                                      <p:cBhvr>
                                        <p:cTn id="287" dur="3000"/>
                                        <p:tgtEl>
                                          <p:spTgt spid="18"/>
                                        </p:tgtEl>
                                        <p:attrNameLst>
                                          <p:attrName>ppt_h</p:attrName>
                                        </p:attrNameLst>
                                      </p:cBhvr>
                                      <p:tavLst>
                                        <p:tav tm="0">
                                          <p:val>
                                            <p:strVal val="ppt_h"/>
                                          </p:val>
                                        </p:tav>
                                        <p:tav tm="100000">
                                          <p:val>
                                            <p:fltVal val="0"/>
                                          </p:val>
                                        </p:tav>
                                      </p:tavLst>
                                    </p:anim>
                                    <p:anim calcmode="lin" valueType="num">
                                      <p:cBhvr>
                                        <p:cTn id="288" dur="3000"/>
                                        <p:tgtEl>
                                          <p:spTgt spid="18"/>
                                        </p:tgtEl>
                                        <p:attrNameLst>
                                          <p:attrName>ppt_x</p:attrName>
                                        </p:attrNameLst>
                                      </p:cBhvr>
                                      <p:tavLst>
                                        <p:tav tm="0">
                                          <p:val>
                                            <p:strVal val="ppt_x"/>
                                          </p:val>
                                        </p:tav>
                                        <p:tav tm="100000">
                                          <p:val>
                                            <p:fltVal val="0.5"/>
                                          </p:val>
                                        </p:tav>
                                      </p:tavLst>
                                    </p:anim>
                                    <p:anim calcmode="lin" valueType="num">
                                      <p:cBhvr>
                                        <p:cTn id="289" dur="3000"/>
                                        <p:tgtEl>
                                          <p:spTgt spid="18"/>
                                        </p:tgtEl>
                                        <p:attrNameLst>
                                          <p:attrName>ppt_y</p:attrName>
                                        </p:attrNameLst>
                                      </p:cBhvr>
                                      <p:tavLst>
                                        <p:tav tm="0">
                                          <p:val>
                                            <p:strVal val="ppt_y"/>
                                          </p:val>
                                        </p:tav>
                                        <p:tav tm="100000">
                                          <p:val>
                                            <p:fltVal val="0.5"/>
                                          </p:val>
                                        </p:tav>
                                      </p:tavLst>
                                    </p:anim>
                                    <p:set>
                                      <p:cBhvr>
                                        <p:cTn id="290" dur="1" fill="hold">
                                          <p:stCondLst>
                                            <p:cond delay="2999"/>
                                          </p:stCondLst>
                                        </p:cTn>
                                        <p:tgtEl>
                                          <p:spTgt spid="18"/>
                                        </p:tgtEl>
                                        <p:attrNameLst>
                                          <p:attrName>style.visibility</p:attrName>
                                        </p:attrNameLst>
                                      </p:cBhvr>
                                      <p:to>
                                        <p:strVal val="hidden"/>
                                      </p:to>
                                    </p:set>
                                  </p:childTnLst>
                                </p:cTn>
                              </p:par>
                              <p:par>
                                <p:cTn id="291" presetID="23" presetClass="exit" presetSubtype="544" fill="hold" grpId="3" nodeType="withEffect">
                                  <p:stCondLst>
                                    <p:cond delay="0"/>
                                  </p:stCondLst>
                                  <p:childTnLst>
                                    <p:anim calcmode="lin" valueType="num">
                                      <p:cBhvr>
                                        <p:cTn id="292" dur="3000"/>
                                        <p:tgtEl>
                                          <p:spTgt spid="19"/>
                                        </p:tgtEl>
                                        <p:attrNameLst>
                                          <p:attrName>ppt_w</p:attrName>
                                        </p:attrNameLst>
                                      </p:cBhvr>
                                      <p:tavLst>
                                        <p:tav tm="0">
                                          <p:val>
                                            <p:strVal val="ppt_w"/>
                                          </p:val>
                                        </p:tav>
                                        <p:tav tm="100000">
                                          <p:val>
                                            <p:fltVal val="0"/>
                                          </p:val>
                                        </p:tav>
                                      </p:tavLst>
                                    </p:anim>
                                    <p:anim calcmode="lin" valueType="num">
                                      <p:cBhvr>
                                        <p:cTn id="293" dur="3000"/>
                                        <p:tgtEl>
                                          <p:spTgt spid="19"/>
                                        </p:tgtEl>
                                        <p:attrNameLst>
                                          <p:attrName>ppt_h</p:attrName>
                                        </p:attrNameLst>
                                      </p:cBhvr>
                                      <p:tavLst>
                                        <p:tav tm="0">
                                          <p:val>
                                            <p:strVal val="ppt_h"/>
                                          </p:val>
                                        </p:tav>
                                        <p:tav tm="100000">
                                          <p:val>
                                            <p:fltVal val="0"/>
                                          </p:val>
                                        </p:tav>
                                      </p:tavLst>
                                    </p:anim>
                                    <p:anim calcmode="lin" valueType="num">
                                      <p:cBhvr>
                                        <p:cTn id="294" dur="3000"/>
                                        <p:tgtEl>
                                          <p:spTgt spid="19"/>
                                        </p:tgtEl>
                                        <p:attrNameLst>
                                          <p:attrName>ppt_x</p:attrName>
                                        </p:attrNameLst>
                                      </p:cBhvr>
                                      <p:tavLst>
                                        <p:tav tm="0">
                                          <p:val>
                                            <p:strVal val="ppt_x"/>
                                          </p:val>
                                        </p:tav>
                                        <p:tav tm="100000">
                                          <p:val>
                                            <p:fltVal val="0.5"/>
                                          </p:val>
                                        </p:tav>
                                      </p:tavLst>
                                    </p:anim>
                                    <p:anim calcmode="lin" valueType="num">
                                      <p:cBhvr>
                                        <p:cTn id="295" dur="3000"/>
                                        <p:tgtEl>
                                          <p:spTgt spid="19"/>
                                        </p:tgtEl>
                                        <p:attrNameLst>
                                          <p:attrName>ppt_y</p:attrName>
                                        </p:attrNameLst>
                                      </p:cBhvr>
                                      <p:tavLst>
                                        <p:tav tm="0">
                                          <p:val>
                                            <p:strVal val="ppt_y"/>
                                          </p:val>
                                        </p:tav>
                                        <p:tav tm="100000">
                                          <p:val>
                                            <p:fltVal val="0.5"/>
                                          </p:val>
                                        </p:tav>
                                      </p:tavLst>
                                    </p:anim>
                                    <p:set>
                                      <p:cBhvr>
                                        <p:cTn id="296" dur="1" fill="hold">
                                          <p:stCondLst>
                                            <p:cond delay="2999"/>
                                          </p:stCondLst>
                                        </p:cTn>
                                        <p:tgtEl>
                                          <p:spTgt spid="19"/>
                                        </p:tgtEl>
                                        <p:attrNameLst>
                                          <p:attrName>style.visibility</p:attrName>
                                        </p:attrNameLst>
                                      </p:cBhvr>
                                      <p:to>
                                        <p:strVal val="hidden"/>
                                      </p:to>
                                    </p:set>
                                  </p:childTnLst>
                                </p:cTn>
                              </p:par>
                              <p:par>
                                <p:cTn id="297" presetID="23" presetClass="exit" presetSubtype="544" fill="hold" grpId="3" nodeType="withEffect">
                                  <p:stCondLst>
                                    <p:cond delay="0"/>
                                  </p:stCondLst>
                                  <p:childTnLst>
                                    <p:anim calcmode="lin" valueType="num">
                                      <p:cBhvr>
                                        <p:cTn id="298" dur="3000"/>
                                        <p:tgtEl>
                                          <p:spTgt spid="20"/>
                                        </p:tgtEl>
                                        <p:attrNameLst>
                                          <p:attrName>ppt_w</p:attrName>
                                        </p:attrNameLst>
                                      </p:cBhvr>
                                      <p:tavLst>
                                        <p:tav tm="0">
                                          <p:val>
                                            <p:strVal val="ppt_w"/>
                                          </p:val>
                                        </p:tav>
                                        <p:tav tm="100000">
                                          <p:val>
                                            <p:fltVal val="0"/>
                                          </p:val>
                                        </p:tav>
                                      </p:tavLst>
                                    </p:anim>
                                    <p:anim calcmode="lin" valueType="num">
                                      <p:cBhvr>
                                        <p:cTn id="299" dur="3000"/>
                                        <p:tgtEl>
                                          <p:spTgt spid="20"/>
                                        </p:tgtEl>
                                        <p:attrNameLst>
                                          <p:attrName>ppt_h</p:attrName>
                                        </p:attrNameLst>
                                      </p:cBhvr>
                                      <p:tavLst>
                                        <p:tav tm="0">
                                          <p:val>
                                            <p:strVal val="ppt_h"/>
                                          </p:val>
                                        </p:tav>
                                        <p:tav tm="100000">
                                          <p:val>
                                            <p:fltVal val="0"/>
                                          </p:val>
                                        </p:tav>
                                      </p:tavLst>
                                    </p:anim>
                                    <p:anim calcmode="lin" valueType="num">
                                      <p:cBhvr>
                                        <p:cTn id="300" dur="3000"/>
                                        <p:tgtEl>
                                          <p:spTgt spid="20"/>
                                        </p:tgtEl>
                                        <p:attrNameLst>
                                          <p:attrName>ppt_x</p:attrName>
                                        </p:attrNameLst>
                                      </p:cBhvr>
                                      <p:tavLst>
                                        <p:tav tm="0">
                                          <p:val>
                                            <p:strVal val="ppt_x"/>
                                          </p:val>
                                        </p:tav>
                                        <p:tav tm="100000">
                                          <p:val>
                                            <p:fltVal val="0.5"/>
                                          </p:val>
                                        </p:tav>
                                      </p:tavLst>
                                    </p:anim>
                                    <p:anim calcmode="lin" valueType="num">
                                      <p:cBhvr>
                                        <p:cTn id="301" dur="3000"/>
                                        <p:tgtEl>
                                          <p:spTgt spid="20"/>
                                        </p:tgtEl>
                                        <p:attrNameLst>
                                          <p:attrName>ppt_y</p:attrName>
                                        </p:attrNameLst>
                                      </p:cBhvr>
                                      <p:tavLst>
                                        <p:tav tm="0">
                                          <p:val>
                                            <p:strVal val="ppt_y"/>
                                          </p:val>
                                        </p:tav>
                                        <p:tav tm="100000">
                                          <p:val>
                                            <p:fltVal val="0.5"/>
                                          </p:val>
                                        </p:tav>
                                      </p:tavLst>
                                    </p:anim>
                                    <p:set>
                                      <p:cBhvr>
                                        <p:cTn id="302" dur="1" fill="hold">
                                          <p:stCondLst>
                                            <p:cond delay="2999"/>
                                          </p:stCondLst>
                                        </p:cTn>
                                        <p:tgtEl>
                                          <p:spTgt spid="20"/>
                                        </p:tgtEl>
                                        <p:attrNameLst>
                                          <p:attrName>style.visibility</p:attrName>
                                        </p:attrNameLst>
                                      </p:cBhvr>
                                      <p:to>
                                        <p:strVal val="hidden"/>
                                      </p:to>
                                    </p:set>
                                  </p:childTnLst>
                                </p:cTn>
                              </p:par>
                              <p:par>
                                <p:cTn id="303" presetID="23" presetClass="exit" presetSubtype="544" fill="hold" grpId="3" nodeType="withEffect">
                                  <p:stCondLst>
                                    <p:cond delay="0"/>
                                  </p:stCondLst>
                                  <p:childTnLst>
                                    <p:anim calcmode="lin" valueType="num">
                                      <p:cBhvr>
                                        <p:cTn id="304" dur="3000"/>
                                        <p:tgtEl>
                                          <p:spTgt spid="21"/>
                                        </p:tgtEl>
                                        <p:attrNameLst>
                                          <p:attrName>ppt_w</p:attrName>
                                        </p:attrNameLst>
                                      </p:cBhvr>
                                      <p:tavLst>
                                        <p:tav tm="0">
                                          <p:val>
                                            <p:strVal val="ppt_w"/>
                                          </p:val>
                                        </p:tav>
                                        <p:tav tm="100000">
                                          <p:val>
                                            <p:fltVal val="0"/>
                                          </p:val>
                                        </p:tav>
                                      </p:tavLst>
                                    </p:anim>
                                    <p:anim calcmode="lin" valueType="num">
                                      <p:cBhvr>
                                        <p:cTn id="305" dur="3000"/>
                                        <p:tgtEl>
                                          <p:spTgt spid="21"/>
                                        </p:tgtEl>
                                        <p:attrNameLst>
                                          <p:attrName>ppt_h</p:attrName>
                                        </p:attrNameLst>
                                      </p:cBhvr>
                                      <p:tavLst>
                                        <p:tav tm="0">
                                          <p:val>
                                            <p:strVal val="ppt_h"/>
                                          </p:val>
                                        </p:tav>
                                        <p:tav tm="100000">
                                          <p:val>
                                            <p:fltVal val="0"/>
                                          </p:val>
                                        </p:tav>
                                      </p:tavLst>
                                    </p:anim>
                                    <p:anim calcmode="lin" valueType="num">
                                      <p:cBhvr>
                                        <p:cTn id="306" dur="3000"/>
                                        <p:tgtEl>
                                          <p:spTgt spid="21"/>
                                        </p:tgtEl>
                                        <p:attrNameLst>
                                          <p:attrName>ppt_x</p:attrName>
                                        </p:attrNameLst>
                                      </p:cBhvr>
                                      <p:tavLst>
                                        <p:tav tm="0">
                                          <p:val>
                                            <p:strVal val="ppt_x"/>
                                          </p:val>
                                        </p:tav>
                                        <p:tav tm="100000">
                                          <p:val>
                                            <p:fltVal val="0.5"/>
                                          </p:val>
                                        </p:tav>
                                      </p:tavLst>
                                    </p:anim>
                                    <p:anim calcmode="lin" valueType="num">
                                      <p:cBhvr>
                                        <p:cTn id="307" dur="3000"/>
                                        <p:tgtEl>
                                          <p:spTgt spid="21"/>
                                        </p:tgtEl>
                                        <p:attrNameLst>
                                          <p:attrName>ppt_y</p:attrName>
                                        </p:attrNameLst>
                                      </p:cBhvr>
                                      <p:tavLst>
                                        <p:tav tm="0">
                                          <p:val>
                                            <p:strVal val="ppt_y"/>
                                          </p:val>
                                        </p:tav>
                                        <p:tav tm="100000">
                                          <p:val>
                                            <p:fltVal val="0.5"/>
                                          </p:val>
                                        </p:tav>
                                      </p:tavLst>
                                    </p:anim>
                                    <p:set>
                                      <p:cBhvr>
                                        <p:cTn id="308" dur="1" fill="hold">
                                          <p:stCondLst>
                                            <p:cond delay="2999"/>
                                          </p:stCondLst>
                                        </p:cTn>
                                        <p:tgtEl>
                                          <p:spTgt spid="21"/>
                                        </p:tgtEl>
                                        <p:attrNameLst>
                                          <p:attrName>style.visibility</p:attrName>
                                        </p:attrNameLst>
                                      </p:cBhvr>
                                      <p:to>
                                        <p:strVal val="hidden"/>
                                      </p:to>
                                    </p:set>
                                  </p:childTnLst>
                                </p:cTn>
                              </p:par>
                              <p:par>
                                <p:cTn id="309" presetID="23" presetClass="exit" presetSubtype="544" fill="hold" grpId="3" nodeType="withEffect">
                                  <p:stCondLst>
                                    <p:cond delay="0"/>
                                  </p:stCondLst>
                                  <p:childTnLst>
                                    <p:anim calcmode="lin" valueType="num">
                                      <p:cBhvr>
                                        <p:cTn id="310" dur="3000"/>
                                        <p:tgtEl>
                                          <p:spTgt spid="22"/>
                                        </p:tgtEl>
                                        <p:attrNameLst>
                                          <p:attrName>ppt_w</p:attrName>
                                        </p:attrNameLst>
                                      </p:cBhvr>
                                      <p:tavLst>
                                        <p:tav tm="0">
                                          <p:val>
                                            <p:strVal val="ppt_w"/>
                                          </p:val>
                                        </p:tav>
                                        <p:tav tm="100000">
                                          <p:val>
                                            <p:fltVal val="0"/>
                                          </p:val>
                                        </p:tav>
                                      </p:tavLst>
                                    </p:anim>
                                    <p:anim calcmode="lin" valueType="num">
                                      <p:cBhvr>
                                        <p:cTn id="311" dur="3000"/>
                                        <p:tgtEl>
                                          <p:spTgt spid="22"/>
                                        </p:tgtEl>
                                        <p:attrNameLst>
                                          <p:attrName>ppt_h</p:attrName>
                                        </p:attrNameLst>
                                      </p:cBhvr>
                                      <p:tavLst>
                                        <p:tav tm="0">
                                          <p:val>
                                            <p:strVal val="ppt_h"/>
                                          </p:val>
                                        </p:tav>
                                        <p:tav tm="100000">
                                          <p:val>
                                            <p:fltVal val="0"/>
                                          </p:val>
                                        </p:tav>
                                      </p:tavLst>
                                    </p:anim>
                                    <p:anim calcmode="lin" valueType="num">
                                      <p:cBhvr>
                                        <p:cTn id="312" dur="3000"/>
                                        <p:tgtEl>
                                          <p:spTgt spid="22"/>
                                        </p:tgtEl>
                                        <p:attrNameLst>
                                          <p:attrName>ppt_x</p:attrName>
                                        </p:attrNameLst>
                                      </p:cBhvr>
                                      <p:tavLst>
                                        <p:tav tm="0">
                                          <p:val>
                                            <p:strVal val="ppt_x"/>
                                          </p:val>
                                        </p:tav>
                                        <p:tav tm="100000">
                                          <p:val>
                                            <p:fltVal val="0.5"/>
                                          </p:val>
                                        </p:tav>
                                      </p:tavLst>
                                    </p:anim>
                                    <p:anim calcmode="lin" valueType="num">
                                      <p:cBhvr>
                                        <p:cTn id="313" dur="3000"/>
                                        <p:tgtEl>
                                          <p:spTgt spid="22"/>
                                        </p:tgtEl>
                                        <p:attrNameLst>
                                          <p:attrName>ppt_y</p:attrName>
                                        </p:attrNameLst>
                                      </p:cBhvr>
                                      <p:tavLst>
                                        <p:tav tm="0">
                                          <p:val>
                                            <p:strVal val="ppt_y"/>
                                          </p:val>
                                        </p:tav>
                                        <p:tav tm="100000">
                                          <p:val>
                                            <p:fltVal val="0.5"/>
                                          </p:val>
                                        </p:tav>
                                      </p:tavLst>
                                    </p:anim>
                                    <p:set>
                                      <p:cBhvr>
                                        <p:cTn id="314" dur="1" fill="hold">
                                          <p:stCondLst>
                                            <p:cond delay="2999"/>
                                          </p:stCondLst>
                                        </p:cTn>
                                        <p:tgtEl>
                                          <p:spTgt spid="22"/>
                                        </p:tgtEl>
                                        <p:attrNameLst>
                                          <p:attrName>style.visibility</p:attrName>
                                        </p:attrNameLst>
                                      </p:cBhvr>
                                      <p:to>
                                        <p:strVal val="hidden"/>
                                      </p:to>
                                    </p:set>
                                  </p:childTnLst>
                                </p:cTn>
                              </p:par>
                              <p:par>
                                <p:cTn id="315" presetID="20" presetClass="exit" presetSubtype="0" fill="hold" grpId="4" nodeType="withEffect">
                                  <p:stCondLst>
                                    <p:cond delay="0"/>
                                  </p:stCondLst>
                                  <p:childTnLst>
                                    <p:animEffect transition="out" filter="wedge">
                                      <p:cBhvr>
                                        <p:cTn id="316" dur="3000"/>
                                        <p:tgtEl>
                                          <p:spTgt spid="5"/>
                                        </p:tgtEl>
                                      </p:cBhvr>
                                    </p:animEffect>
                                    <p:set>
                                      <p:cBhvr>
                                        <p:cTn id="317" dur="1" fill="hold">
                                          <p:stCondLst>
                                            <p:cond delay="2999"/>
                                          </p:stCondLst>
                                        </p:cTn>
                                        <p:tgtEl>
                                          <p:spTgt spid="5"/>
                                        </p:tgtEl>
                                        <p:attrNameLst>
                                          <p:attrName>style.visibility</p:attrName>
                                        </p:attrNameLst>
                                      </p:cBhvr>
                                      <p:to>
                                        <p:strVal val="hidden"/>
                                      </p:to>
                                    </p:set>
                                  </p:childTnLst>
                                </p:cTn>
                              </p:par>
                              <p:par>
                                <p:cTn id="318" presetID="20" presetClass="exit" presetSubtype="0" fill="hold" grpId="4" nodeType="withEffect">
                                  <p:stCondLst>
                                    <p:cond delay="0"/>
                                  </p:stCondLst>
                                  <p:childTnLst>
                                    <p:animEffect transition="out" filter="wedge">
                                      <p:cBhvr>
                                        <p:cTn id="319" dur="3000"/>
                                        <p:tgtEl>
                                          <p:spTgt spid="6"/>
                                        </p:tgtEl>
                                      </p:cBhvr>
                                    </p:animEffect>
                                    <p:set>
                                      <p:cBhvr>
                                        <p:cTn id="320" dur="1" fill="hold">
                                          <p:stCondLst>
                                            <p:cond delay="2999"/>
                                          </p:stCondLst>
                                        </p:cTn>
                                        <p:tgtEl>
                                          <p:spTgt spid="6"/>
                                        </p:tgtEl>
                                        <p:attrNameLst>
                                          <p:attrName>style.visibility</p:attrName>
                                        </p:attrNameLst>
                                      </p:cBhvr>
                                      <p:to>
                                        <p:strVal val="hidden"/>
                                      </p:to>
                                    </p:set>
                                  </p:childTnLst>
                                </p:cTn>
                              </p:par>
                              <p:par>
                                <p:cTn id="321" presetID="20" presetClass="exit" presetSubtype="0" fill="hold" grpId="4" nodeType="withEffect">
                                  <p:stCondLst>
                                    <p:cond delay="0"/>
                                  </p:stCondLst>
                                  <p:childTnLst>
                                    <p:animEffect transition="out" filter="wedge">
                                      <p:cBhvr>
                                        <p:cTn id="322" dur="3000"/>
                                        <p:tgtEl>
                                          <p:spTgt spid="7"/>
                                        </p:tgtEl>
                                      </p:cBhvr>
                                    </p:animEffect>
                                    <p:set>
                                      <p:cBhvr>
                                        <p:cTn id="323" dur="1" fill="hold">
                                          <p:stCondLst>
                                            <p:cond delay="2999"/>
                                          </p:stCondLst>
                                        </p:cTn>
                                        <p:tgtEl>
                                          <p:spTgt spid="7"/>
                                        </p:tgtEl>
                                        <p:attrNameLst>
                                          <p:attrName>style.visibility</p:attrName>
                                        </p:attrNameLst>
                                      </p:cBhvr>
                                      <p:to>
                                        <p:strVal val="hidden"/>
                                      </p:to>
                                    </p:set>
                                  </p:childTnLst>
                                </p:cTn>
                              </p:par>
                              <p:par>
                                <p:cTn id="324" presetID="20" presetClass="exit" presetSubtype="0" fill="hold" grpId="4" nodeType="withEffect">
                                  <p:stCondLst>
                                    <p:cond delay="0"/>
                                  </p:stCondLst>
                                  <p:childTnLst>
                                    <p:animEffect transition="out" filter="wedge">
                                      <p:cBhvr>
                                        <p:cTn id="325" dur="3000"/>
                                        <p:tgtEl>
                                          <p:spTgt spid="8"/>
                                        </p:tgtEl>
                                      </p:cBhvr>
                                    </p:animEffect>
                                    <p:set>
                                      <p:cBhvr>
                                        <p:cTn id="326" dur="1" fill="hold">
                                          <p:stCondLst>
                                            <p:cond delay="2999"/>
                                          </p:stCondLst>
                                        </p:cTn>
                                        <p:tgtEl>
                                          <p:spTgt spid="8"/>
                                        </p:tgtEl>
                                        <p:attrNameLst>
                                          <p:attrName>style.visibility</p:attrName>
                                        </p:attrNameLst>
                                      </p:cBhvr>
                                      <p:to>
                                        <p:strVal val="hidden"/>
                                      </p:to>
                                    </p:set>
                                  </p:childTnLst>
                                </p:cTn>
                              </p:par>
                              <p:par>
                                <p:cTn id="327" presetID="20" presetClass="exit" presetSubtype="0" fill="hold" grpId="4" nodeType="withEffect">
                                  <p:stCondLst>
                                    <p:cond delay="0"/>
                                  </p:stCondLst>
                                  <p:childTnLst>
                                    <p:animEffect transition="out" filter="wedge">
                                      <p:cBhvr>
                                        <p:cTn id="328" dur="3000"/>
                                        <p:tgtEl>
                                          <p:spTgt spid="9"/>
                                        </p:tgtEl>
                                      </p:cBhvr>
                                    </p:animEffect>
                                    <p:set>
                                      <p:cBhvr>
                                        <p:cTn id="329" dur="1" fill="hold">
                                          <p:stCondLst>
                                            <p:cond delay="2999"/>
                                          </p:stCondLst>
                                        </p:cTn>
                                        <p:tgtEl>
                                          <p:spTgt spid="9"/>
                                        </p:tgtEl>
                                        <p:attrNameLst>
                                          <p:attrName>style.visibility</p:attrName>
                                        </p:attrNameLst>
                                      </p:cBhvr>
                                      <p:to>
                                        <p:strVal val="hidden"/>
                                      </p:to>
                                    </p:set>
                                  </p:childTnLst>
                                </p:cTn>
                              </p:par>
                              <p:par>
                                <p:cTn id="330" presetID="20" presetClass="exit" presetSubtype="0" fill="hold" grpId="4" nodeType="withEffect">
                                  <p:stCondLst>
                                    <p:cond delay="0"/>
                                  </p:stCondLst>
                                  <p:childTnLst>
                                    <p:animEffect transition="out" filter="wedge">
                                      <p:cBhvr>
                                        <p:cTn id="331" dur="3000"/>
                                        <p:tgtEl>
                                          <p:spTgt spid="10"/>
                                        </p:tgtEl>
                                      </p:cBhvr>
                                    </p:animEffect>
                                    <p:set>
                                      <p:cBhvr>
                                        <p:cTn id="332" dur="1" fill="hold">
                                          <p:stCondLst>
                                            <p:cond delay="2999"/>
                                          </p:stCondLst>
                                        </p:cTn>
                                        <p:tgtEl>
                                          <p:spTgt spid="10"/>
                                        </p:tgtEl>
                                        <p:attrNameLst>
                                          <p:attrName>style.visibility</p:attrName>
                                        </p:attrNameLst>
                                      </p:cBhvr>
                                      <p:to>
                                        <p:strVal val="hidden"/>
                                      </p:to>
                                    </p:set>
                                  </p:childTnLst>
                                </p:cTn>
                              </p:par>
                              <p:par>
                                <p:cTn id="333" presetID="20" presetClass="exit" presetSubtype="0" fill="hold" grpId="4" nodeType="withEffect">
                                  <p:stCondLst>
                                    <p:cond delay="0"/>
                                  </p:stCondLst>
                                  <p:childTnLst>
                                    <p:animEffect transition="out" filter="wedge">
                                      <p:cBhvr>
                                        <p:cTn id="334" dur="3000"/>
                                        <p:tgtEl>
                                          <p:spTgt spid="11"/>
                                        </p:tgtEl>
                                      </p:cBhvr>
                                    </p:animEffect>
                                    <p:set>
                                      <p:cBhvr>
                                        <p:cTn id="335" dur="1" fill="hold">
                                          <p:stCondLst>
                                            <p:cond delay="2999"/>
                                          </p:stCondLst>
                                        </p:cTn>
                                        <p:tgtEl>
                                          <p:spTgt spid="11"/>
                                        </p:tgtEl>
                                        <p:attrNameLst>
                                          <p:attrName>style.visibility</p:attrName>
                                        </p:attrNameLst>
                                      </p:cBhvr>
                                      <p:to>
                                        <p:strVal val="hidden"/>
                                      </p:to>
                                    </p:set>
                                  </p:childTnLst>
                                </p:cTn>
                              </p:par>
                              <p:par>
                                <p:cTn id="336" presetID="20" presetClass="exit" presetSubtype="0" fill="hold" grpId="4" nodeType="withEffect">
                                  <p:stCondLst>
                                    <p:cond delay="0"/>
                                  </p:stCondLst>
                                  <p:childTnLst>
                                    <p:animEffect transition="out" filter="wedge">
                                      <p:cBhvr>
                                        <p:cTn id="337" dur="3000"/>
                                        <p:tgtEl>
                                          <p:spTgt spid="12"/>
                                        </p:tgtEl>
                                      </p:cBhvr>
                                    </p:animEffect>
                                    <p:set>
                                      <p:cBhvr>
                                        <p:cTn id="338" dur="1" fill="hold">
                                          <p:stCondLst>
                                            <p:cond delay="2999"/>
                                          </p:stCondLst>
                                        </p:cTn>
                                        <p:tgtEl>
                                          <p:spTgt spid="12"/>
                                        </p:tgtEl>
                                        <p:attrNameLst>
                                          <p:attrName>style.visibility</p:attrName>
                                        </p:attrNameLst>
                                      </p:cBhvr>
                                      <p:to>
                                        <p:strVal val="hidden"/>
                                      </p:to>
                                    </p:set>
                                  </p:childTnLst>
                                </p:cTn>
                              </p:par>
                              <p:par>
                                <p:cTn id="339" presetID="20" presetClass="exit" presetSubtype="0" fill="hold" grpId="4" nodeType="withEffect">
                                  <p:stCondLst>
                                    <p:cond delay="0"/>
                                  </p:stCondLst>
                                  <p:childTnLst>
                                    <p:animEffect transition="out" filter="wedge">
                                      <p:cBhvr>
                                        <p:cTn id="340" dur="3000"/>
                                        <p:tgtEl>
                                          <p:spTgt spid="13"/>
                                        </p:tgtEl>
                                      </p:cBhvr>
                                    </p:animEffect>
                                    <p:set>
                                      <p:cBhvr>
                                        <p:cTn id="341" dur="1" fill="hold">
                                          <p:stCondLst>
                                            <p:cond delay="2999"/>
                                          </p:stCondLst>
                                        </p:cTn>
                                        <p:tgtEl>
                                          <p:spTgt spid="13"/>
                                        </p:tgtEl>
                                        <p:attrNameLst>
                                          <p:attrName>style.visibility</p:attrName>
                                        </p:attrNameLst>
                                      </p:cBhvr>
                                      <p:to>
                                        <p:strVal val="hidden"/>
                                      </p:to>
                                    </p:set>
                                  </p:childTnLst>
                                </p:cTn>
                              </p:par>
                              <p:par>
                                <p:cTn id="342" presetID="20" presetClass="exit" presetSubtype="0" fill="hold" grpId="4" nodeType="withEffect">
                                  <p:stCondLst>
                                    <p:cond delay="0"/>
                                  </p:stCondLst>
                                  <p:childTnLst>
                                    <p:animEffect transition="out" filter="wedge">
                                      <p:cBhvr>
                                        <p:cTn id="343" dur="3000"/>
                                        <p:tgtEl>
                                          <p:spTgt spid="14"/>
                                        </p:tgtEl>
                                      </p:cBhvr>
                                    </p:animEffect>
                                    <p:set>
                                      <p:cBhvr>
                                        <p:cTn id="344" dur="1" fill="hold">
                                          <p:stCondLst>
                                            <p:cond delay="2999"/>
                                          </p:stCondLst>
                                        </p:cTn>
                                        <p:tgtEl>
                                          <p:spTgt spid="14"/>
                                        </p:tgtEl>
                                        <p:attrNameLst>
                                          <p:attrName>style.visibility</p:attrName>
                                        </p:attrNameLst>
                                      </p:cBhvr>
                                      <p:to>
                                        <p:strVal val="hidden"/>
                                      </p:to>
                                    </p:set>
                                  </p:childTnLst>
                                </p:cTn>
                              </p:par>
                              <p:par>
                                <p:cTn id="345" presetID="20" presetClass="exit" presetSubtype="0" fill="hold" grpId="4" nodeType="withEffect">
                                  <p:stCondLst>
                                    <p:cond delay="0"/>
                                  </p:stCondLst>
                                  <p:childTnLst>
                                    <p:animEffect transition="out" filter="wedge">
                                      <p:cBhvr>
                                        <p:cTn id="346" dur="3000"/>
                                        <p:tgtEl>
                                          <p:spTgt spid="15"/>
                                        </p:tgtEl>
                                      </p:cBhvr>
                                    </p:animEffect>
                                    <p:set>
                                      <p:cBhvr>
                                        <p:cTn id="347" dur="1" fill="hold">
                                          <p:stCondLst>
                                            <p:cond delay="2999"/>
                                          </p:stCondLst>
                                        </p:cTn>
                                        <p:tgtEl>
                                          <p:spTgt spid="15"/>
                                        </p:tgtEl>
                                        <p:attrNameLst>
                                          <p:attrName>style.visibility</p:attrName>
                                        </p:attrNameLst>
                                      </p:cBhvr>
                                      <p:to>
                                        <p:strVal val="hidden"/>
                                      </p:to>
                                    </p:set>
                                  </p:childTnLst>
                                </p:cTn>
                              </p:par>
                              <p:par>
                                <p:cTn id="348" presetID="20" presetClass="exit" presetSubtype="0" fill="hold" grpId="4" nodeType="withEffect">
                                  <p:stCondLst>
                                    <p:cond delay="0"/>
                                  </p:stCondLst>
                                  <p:childTnLst>
                                    <p:animEffect transition="out" filter="wedge">
                                      <p:cBhvr>
                                        <p:cTn id="349" dur="3000"/>
                                        <p:tgtEl>
                                          <p:spTgt spid="16"/>
                                        </p:tgtEl>
                                      </p:cBhvr>
                                    </p:animEffect>
                                    <p:set>
                                      <p:cBhvr>
                                        <p:cTn id="350" dur="1" fill="hold">
                                          <p:stCondLst>
                                            <p:cond delay="2999"/>
                                          </p:stCondLst>
                                        </p:cTn>
                                        <p:tgtEl>
                                          <p:spTgt spid="16"/>
                                        </p:tgtEl>
                                        <p:attrNameLst>
                                          <p:attrName>style.visibility</p:attrName>
                                        </p:attrNameLst>
                                      </p:cBhvr>
                                      <p:to>
                                        <p:strVal val="hidden"/>
                                      </p:to>
                                    </p:set>
                                  </p:childTnLst>
                                </p:cTn>
                              </p:par>
                              <p:par>
                                <p:cTn id="351" presetID="20" presetClass="exit" presetSubtype="0" fill="hold" grpId="4" nodeType="withEffect">
                                  <p:stCondLst>
                                    <p:cond delay="0"/>
                                  </p:stCondLst>
                                  <p:childTnLst>
                                    <p:animEffect transition="out" filter="wedge">
                                      <p:cBhvr>
                                        <p:cTn id="352" dur="3000"/>
                                        <p:tgtEl>
                                          <p:spTgt spid="17"/>
                                        </p:tgtEl>
                                      </p:cBhvr>
                                    </p:animEffect>
                                    <p:set>
                                      <p:cBhvr>
                                        <p:cTn id="353" dur="1" fill="hold">
                                          <p:stCondLst>
                                            <p:cond delay="2999"/>
                                          </p:stCondLst>
                                        </p:cTn>
                                        <p:tgtEl>
                                          <p:spTgt spid="17"/>
                                        </p:tgtEl>
                                        <p:attrNameLst>
                                          <p:attrName>style.visibility</p:attrName>
                                        </p:attrNameLst>
                                      </p:cBhvr>
                                      <p:to>
                                        <p:strVal val="hidden"/>
                                      </p:to>
                                    </p:set>
                                  </p:childTnLst>
                                </p:cTn>
                              </p:par>
                              <p:par>
                                <p:cTn id="354" presetID="20" presetClass="exit" presetSubtype="0" fill="hold" grpId="4" nodeType="withEffect">
                                  <p:stCondLst>
                                    <p:cond delay="0"/>
                                  </p:stCondLst>
                                  <p:childTnLst>
                                    <p:animEffect transition="out" filter="wedge">
                                      <p:cBhvr>
                                        <p:cTn id="355" dur="3000"/>
                                        <p:tgtEl>
                                          <p:spTgt spid="18"/>
                                        </p:tgtEl>
                                      </p:cBhvr>
                                    </p:animEffect>
                                    <p:set>
                                      <p:cBhvr>
                                        <p:cTn id="356" dur="1" fill="hold">
                                          <p:stCondLst>
                                            <p:cond delay="2999"/>
                                          </p:stCondLst>
                                        </p:cTn>
                                        <p:tgtEl>
                                          <p:spTgt spid="18"/>
                                        </p:tgtEl>
                                        <p:attrNameLst>
                                          <p:attrName>style.visibility</p:attrName>
                                        </p:attrNameLst>
                                      </p:cBhvr>
                                      <p:to>
                                        <p:strVal val="hidden"/>
                                      </p:to>
                                    </p:set>
                                  </p:childTnLst>
                                </p:cTn>
                              </p:par>
                              <p:par>
                                <p:cTn id="357" presetID="20" presetClass="exit" presetSubtype="0" fill="hold" grpId="4" nodeType="withEffect">
                                  <p:stCondLst>
                                    <p:cond delay="0"/>
                                  </p:stCondLst>
                                  <p:childTnLst>
                                    <p:animEffect transition="out" filter="wedge">
                                      <p:cBhvr>
                                        <p:cTn id="358" dur="3000"/>
                                        <p:tgtEl>
                                          <p:spTgt spid="19"/>
                                        </p:tgtEl>
                                      </p:cBhvr>
                                    </p:animEffect>
                                    <p:set>
                                      <p:cBhvr>
                                        <p:cTn id="359" dur="1" fill="hold">
                                          <p:stCondLst>
                                            <p:cond delay="2999"/>
                                          </p:stCondLst>
                                        </p:cTn>
                                        <p:tgtEl>
                                          <p:spTgt spid="19"/>
                                        </p:tgtEl>
                                        <p:attrNameLst>
                                          <p:attrName>style.visibility</p:attrName>
                                        </p:attrNameLst>
                                      </p:cBhvr>
                                      <p:to>
                                        <p:strVal val="hidden"/>
                                      </p:to>
                                    </p:set>
                                  </p:childTnLst>
                                </p:cTn>
                              </p:par>
                              <p:par>
                                <p:cTn id="360" presetID="20" presetClass="exit" presetSubtype="0" fill="hold" grpId="4" nodeType="withEffect">
                                  <p:stCondLst>
                                    <p:cond delay="0"/>
                                  </p:stCondLst>
                                  <p:childTnLst>
                                    <p:animEffect transition="out" filter="wedge">
                                      <p:cBhvr>
                                        <p:cTn id="361" dur="3000"/>
                                        <p:tgtEl>
                                          <p:spTgt spid="20"/>
                                        </p:tgtEl>
                                      </p:cBhvr>
                                    </p:animEffect>
                                    <p:set>
                                      <p:cBhvr>
                                        <p:cTn id="362" dur="1" fill="hold">
                                          <p:stCondLst>
                                            <p:cond delay="2999"/>
                                          </p:stCondLst>
                                        </p:cTn>
                                        <p:tgtEl>
                                          <p:spTgt spid="20"/>
                                        </p:tgtEl>
                                        <p:attrNameLst>
                                          <p:attrName>style.visibility</p:attrName>
                                        </p:attrNameLst>
                                      </p:cBhvr>
                                      <p:to>
                                        <p:strVal val="hidden"/>
                                      </p:to>
                                    </p:set>
                                  </p:childTnLst>
                                </p:cTn>
                              </p:par>
                              <p:par>
                                <p:cTn id="363" presetID="20" presetClass="exit" presetSubtype="0" fill="hold" grpId="4" nodeType="withEffect">
                                  <p:stCondLst>
                                    <p:cond delay="0"/>
                                  </p:stCondLst>
                                  <p:childTnLst>
                                    <p:animEffect transition="out" filter="wedge">
                                      <p:cBhvr>
                                        <p:cTn id="364" dur="3000"/>
                                        <p:tgtEl>
                                          <p:spTgt spid="21"/>
                                        </p:tgtEl>
                                      </p:cBhvr>
                                    </p:animEffect>
                                    <p:set>
                                      <p:cBhvr>
                                        <p:cTn id="365" dur="1" fill="hold">
                                          <p:stCondLst>
                                            <p:cond delay="2999"/>
                                          </p:stCondLst>
                                        </p:cTn>
                                        <p:tgtEl>
                                          <p:spTgt spid="21"/>
                                        </p:tgtEl>
                                        <p:attrNameLst>
                                          <p:attrName>style.visibility</p:attrName>
                                        </p:attrNameLst>
                                      </p:cBhvr>
                                      <p:to>
                                        <p:strVal val="hidden"/>
                                      </p:to>
                                    </p:set>
                                  </p:childTnLst>
                                </p:cTn>
                              </p:par>
                              <p:par>
                                <p:cTn id="366" presetID="20" presetClass="exit" presetSubtype="0" fill="hold" grpId="4" nodeType="withEffect">
                                  <p:stCondLst>
                                    <p:cond delay="0"/>
                                  </p:stCondLst>
                                  <p:childTnLst>
                                    <p:animEffect transition="out" filter="wedge">
                                      <p:cBhvr>
                                        <p:cTn id="367" dur="3000"/>
                                        <p:tgtEl>
                                          <p:spTgt spid="22"/>
                                        </p:tgtEl>
                                      </p:cBhvr>
                                    </p:animEffect>
                                    <p:set>
                                      <p:cBhvr>
                                        <p:cTn id="368" dur="1" fill="hold">
                                          <p:stCondLst>
                                            <p:cond delay="2999"/>
                                          </p:stCondLst>
                                        </p:cTn>
                                        <p:tgtEl>
                                          <p:spTgt spid="22"/>
                                        </p:tgtEl>
                                        <p:attrNameLst>
                                          <p:attrName>style.visibility</p:attrName>
                                        </p:attrNameLst>
                                      </p:cBhvr>
                                      <p:to>
                                        <p:strVal val="hidden"/>
                                      </p:to>
                                    </p:set>
                                  </p:childTnLst>
                                </p:cTn>
                              </p:par>
                              <p:par>
                                <p:cTn id="369" presetID="35" presetClass="exit" presetSubtype="0" fill="hold" grpId="5" nodeType="withEffect">
                                  <p:stCondLst>
                                    <p:cond delay="0"/>
                                  </p:stCondLst>
                                  <p:childTnLst>
                                    <p:animEffect transition="out" filter="fade">
                                      <p:cBhvr>
                                        <p:cTn id="370" dur="3000"/>
                                        <p:tgtEl>
                                          <p:spTgt spid="5"/>
                                        </p:tgtEl>
                                      </p:cBhvr>
                                    </p:animEffect>
                                    <p:anim calcmode="lin" valueType="num">
                                      <p:cBhvr>
                                        <p:cTn id="371" dur="3000"/>
                                        <p:tgtEl>
                                          <p:spTgt spid="5"/>
                                        </p:tgtEl>
                                        <p:attrNameLst>
                                          <p:attrName>style.rotation</p:attrName>
                                        </p:attrNameLst>
                                      </p:cBhvr>
                                      <p:tavLst>
                                        <p:tav tm="0">
                                          <p:val>
                                            <p:fltVal val="0"/>
                                          </p:val>
                                        </p:tav>
                                        <p:tav tm="100000">
                                          <p:val>
                                            <p:fltVal val="720"/>
                                          </p:val>
                                        </p:tav>
                                      </p:tavLst>
                                    </p:anim>
                                    <p:anim calcmode="lin" valueType="num">
                                      <p:cBhvr>
                                        <p:cTn id="372" dur="3000"/>
                                        <p:tgtEl>
                                          <p:spTgt spid="5"/>
                                        </p:tgtEl>
                                        <p:attrNameLst>
                                          <p:attrName>ppt_h</p:attrName>
                                        </p:attrNameLst>
                                      </p:cBhvr>
                                      <p:tavLst>
                                        <p:tav tm="0">
                                          <p:val>
                                            <p:strVal val="ppt_h"/>
                                          </p:val>
                                        </p:tav>
                                        <p:tav tm="100000">
                                          <p:val>
                                            <p:fltVal val="0"/>
                                          </p:val>
                                        </p:tav>
                                      </p:tavLst>
                                    </p:anim>
                                    <p:anim calcmode="lin" valueType="num">
                                      <p:cBhvr>
                                        <p:cTn id="373" dur="3000"/>
                                        <p:tgtEl>
                                          <p:spTgt spid="5"/>
                                        </p:tgtEl>
                                        <p:attrNameLst>
                                          <p:attrName>ppt_w</p:attrName>
                                        </p:attrNameLst>
                                      </p:cBhvr>
                                      <p:tavLst>
                                        <p:tav tm="0">
                                          <p:val>
                                            <p:strVal val="ppt_w"/>
                                          </p:val>
                                        </p:tav>
                                        <p:tav tm="100000">
                                          <p:val>
                                            <p:fltVal val="0"/>
                                          </p:val>
                                        </p:tav>
                                      </p:tavLst>
                                    </p:anim>
                                    <p:set>
                                      <p:cBhvr>
                                        <p:cTn id="374" dur="1" fill="hold">
                                          <p:stCondLst>
                                            <p:cond delay="2999"/>
                                          </p:stCondLst>
                                        </p:cTn>
                                        <p:tgtEl>
                                          <p:spTgt spid="5"/>
                                        </p:tgtEl>
                                        <p:attrNameLst>
                                          <p:attrName>style.visibility</p:attrName>
                                        </p:attrNameLst>
                                      </p:cBhvr>
                                      <p:to>
                                        <p:strVal val="hidden"/>
                                      </p:to>
                                    </p:set>
                                  </p:childTnLst>
                                </p:cTn>
                              </p:par>
                              <p:par>
                                <p:cTn id="375" presetID="35" presetClass="exit" presetSubtype="0" fill="hold" grpId="5" nodeType="withEffect">
                                  <p:stCondLst>
                                    <p:cond delay="0"/>
                                  </p:stCondLst>
                                  <p:childTnLst>
                                    <p:animEffect transition="out" filter="fade">
                                      <p:cBhvr>
                                        <p:cTn id="376" dur="3000"/>
                                        <p:tgtEl>
                                          <p:spTgt spid="6"/>
                                        </p:tgtEl>
                                      </p:cBhvr>
                                    </p:animEffect>
                                    <p:anim calcmode="lin" valueType="num">
                                      <p:cBhvr>
                                        <p:cTn id="377" dur="3000"/>
                                        <p:tgtEl>
                                          <p:spTgt spid="6"/>
                                        </p:tgtEl>
                                        <p:attrNameLst>
                                          <p:attrName>style.rotation</p:attrName>
                                        </p:attrNameLst>
                                      </p:cBhvr>
                                      <p:tavLst>
                                        <p:tav tm="0">
                                          <p:val>
                                            <p:fltVal val="0"/>
                                          </p:val>
                                        </p:tav>
                                        <p:tav tm="100000">
                                          <p:val>
                                            <p:fltVal val="720"/>
                                          </p:val>
                                        </p:tav>
                                      </p:tavLst>
                                    </p:anim>
                                    <p:anim calcmode="lin" valueType="num">
                                      <p:cBhvr>
                                        <p:cTn id="378" dur="3000"/>
                                        <p:tgtEl>
                                          <p:spTgt spid="6"/>
                                        </p:tgtEl>
                                        <p:attrNameLst>
                                          <p:attrName>ppt_h</p:attrName>
                                        </p:attrNameLst>
                                      </p:cBhvr>
                                      <p:tavLst>
                                        <p:tav tm="0">
                                          <p:val>
                                            <p:strVal val="ppt_h"/>
                                          </p:val>
                                        </p:tav>
                                        <p:tav tm="100000">
                                          <p:val>
                                            <p:fltVal val="0"/>
                                          </p:val>
                                        </p:tav>
                                      </p:tavLst>
                                    </p:anim>
                                    <p:anim calcmode="lin" valueType="num">
                                      <p:cBhvr>
                                        <p:cTn id="379" dur="3000"/>
                                        <p:tgtEl>
                                          <p:spTgt spid="6"/>
                                        </p:tgtEl>
                                        <p:attrNameLst>
                                          <p:attrName>ppt_w</p:attrName>
                                        </p:attrNameLst>
                                      </p:cBhvr>
                                      <p:tavLst>
                                        <p:tav tm="0">
                                          <p:val>
                                            <p:strVal val="ppt_w"/>
                                          </p:val>
                                        </p:tav>
                                        <p:tav tm="100000">
                                          <p:val>
                                            <p:fltVal val="0"/>
                                          </p:val>
                                        </p:tav>
                                      </p:tavLst>
                                    </p:anim>
                                    <p:set>
                                      <p:cBhvr>
                                        <p:cTn id="380" dur="1" fill="hold">
                                          <p:stCondLst>
                                            <p:cond delay="2999"/>
                                          </p:stCondLst>
                                        </p:cTn>
                                        <p:tgtEl>
                                          <p:spTgt spid="6"/>
                                        </p:tgtEl>
                                        <p:attrNameLst>
                                          <p:attrName>style.visibility</p:attrName>
                                        </p:attrNameLst>
                                      </p:cBhvr>
                                      <p:to>
                                        <p:strVal val="hidden"/>
                                      </p:to>
                                    </p:set>
                                  </p:childTnLst>
                                </p:cTn>
                              </p:par>
                              <p:par>
                                <p:cTn id="381" presetID="35" presetClass="exit" presetSubtype="0" fill="hold" grpId="5" nodeType="withEffect">
                                  <p:stCondLst>
                                    <p:cond delay="0"/>
                                  </p:stCondLst>
                                  <p:childTnLst>
                                    <p:animEffect transition="out" filter="fade">
                                      <p:cBhvr>
                                        <p:cTn id="382" dur="3000"/>
                                        <p:tgtEl>
                                          <p:spTgt spid="7"/>
                                        </p:tgtEl>
                                      </p:cBhvr>
                                    </p:animEffect>
                                    <p:anim calcmode="lin" valueType="num">
                                      <p:cBhvr>
                                        <p:cTn id="383" dur="3000"/>
                                        <p:tgtEl>
                                          <p:spTgt spid="7"/>
                                        </p:tgtEl>
                                        <p:attrNameLst>
                                          <p:attrName>style.rotation</p:attrName>
                                        </p:attrNameLst>
                                      </p:cBhvr>
                                      <p:tavLst>
                                        <p:tav tm="0">
                                          <p:val>
                                            <p:fltVal val="0"/>
                                          </p:val>
                                        </p:tav>
                                        <p:tav tm="100000">
                                          <p:val>
                                            <p:fltVal val="720"/>
                                          </p:val>
                                        </p:tav>
                                      </p:tavLst>
                                    </p:anim>
                                    <p:anim calcmode="lin" valueType="num">
                                      <p:cBhvr>
                                        <p:cTn id="384" dur="3000"/>
                                        <p:tgtEl>
                                          <p:spTgt spid="7"/>
                                        </p:tgtEl>
                                        <p:attrNameLst>
                                          <p:attrName>ppt_h</p:attrName>
                                        </p:attrNameLst>
                                      </p:cBhvr>
                                      <p:tavLst>
                                        <p:tav tm="0">
                                          <p:val>
                                            <p:strVal val="ppt_h"/>
                                          </p:val>
                                        </p:tav>
                                        <p:tav tm="100000">
                                          <p:val>
                                            <p:fltVal val="0"/>
                                          </p:val>
                                        </p:tav>
                                      </p:tavLst>
                                    </p:anim>
                                    <p:anim calcmode="lin" valueType="num">
                                      <p:cBhvr>
                                        <p:cTn id="385" dur="3000"/>
                                        <p:tgtEl>
                                          <p:spTgt spid="7"/>
                                        </p:tgtEl>
                                        <p:attrNameLst>
                                          <p:attrName>ppt_w</p:attrName>
                                        </p:attrNameLst>
                                      </p:cBhvr>
                                      <p:tavLst>
                                        <p:tav tm="0">
                                          <p:val>
                                            <p:strVal val="ppt_w"/>
                                          </p:val>
                                        </p:tav>
                                        <p:tav tm="100000">
                                          <p:val>
                                            <p:fltVal val="0"/>
                                          </p:val>
                                        </p:tav>
                                      </p:tavLst>
                                    </p:anim>
                                    <p:set>
                                      <p:cBhvr>
                                        <p:cTn id="386" dur="1" fill="hold">
                                          <p:stCondLst>
                                            <p:cond delay="2999"/>
                                          </p:stCondLst>
                                        </p:cTn>
                                        <p:tgtEl>
                                          <p:spTgt spid="7"/>
                                        </p:tgtEl>
                                        <p:attrNameLst>
                                          <p:attrName>style.visibility</p:attrName>
                                        </p:attrNameLst>
                                      </p:cBhvr>
                                      <p:to>
                                        <p:strVal val="hidden"/>
                                      </p:to>
                                    </p:set>
                                  </p:childTnLst>
                                </p:cTn>
                              </p:par>
                              <p:par>
                                <p:cTn id="387" presetID="35" presetClass="exit" presetSubtype="0" fill="hold" grpId="5" nodeType="withEffect">
                                  <p:stCondLst>
                                    <p:cond delay="0"/>
                                  </p:stCondLst>
                                  <p:childTnLst>
                                    <p:animEffect transition="out" filter="fade">
                                      <p:cBhvr>
                                        <p:cTn id="388" dur="3000"/>
                                        <p:tgtEl>
                                          <p:spTgt spid="8"/>
                                        </p:tgtEl>
                                      </p:cBhvr>
                                    </p:animEffect>
                                    <p:anim calcmode="lin" valueType="num">
                                      <p:cBhvr>
                                        <p:cTn id="389" dur="3000"/>
                                        <p:tgtEl>
                                          <p:spTgt spid="8"/>
                                        </p:tgtEl>
                                        <p:attrNameLst>
                                          <p:attrName>style.rotation</p:attrName>
                                        </p:attrNameLst>
                                      </p:cBhvr>
                                      <p:tavLst>
                                        <p:tav tm="0">
                                          <p:val>
                                            <p:fltVal val="0"/>
                                          </p:val>
                                        </p:tav>
                                        <p:tav tm="100000">
                                          <p:val>
                                            <p:fltVal val="720"/>
                                          </p:val>
                                        </p:tav>
                                      </p:tavLst>
                                    </p:anim>
                                    <p:anim calcmode="lin" valueType="num">
                                      <p:cBhvr>
                                        <p:cTn id="390" dur="3000"/>
                                        <p:tgtEl>
                                          <p:spTgt spid="8"/>
                                        </p:tgtEl>
                                        <p:attrNameLst>
                                          <p:attrName>ppt_h</p:attrName>
                                        </p:attrNameLst>
                                      </p:cBhvr>
                                      <p:tavLst>
                                        <p:tav tm="0">
                                          <p:val>
                                            <p:strVal val="ppt_h"/>
                                          </p:val>
                                        </p:tav>
                                        <p:tav tm="100000">
                                          <p:val>
                                            <p:fltVal val="0"/>
                                          </p:val>
                                        </p:tav>
                                      </p:tavLst>
                                    </p:anim>
                                    <p:anim calcmode="lin" valueType="num">
                                      <p:cBhvr>
                                        <p:cTn id="391" dur="3000"/>
                                        <p:tgtEl>
                                          <p:spTgt spid="8"/>
                                        </p:tgtEl>
                                        <p:attrNameLst>
                                          <p:attrName>ppt_w</p:attrName>
                                        </p:attrNameLst>
                                      </p:cBhvr>
                                      <p:tavLst>
                                        <p:tav tm="0">
                                          <p:val>
                                            <p:strVal val="ppt_w"/>
                                          </p:val>
                                        </p:tav>
                                        <p:tav tm="100000">
                                          <p:val>
                                            <p:fltVal val="0"/>
                                          </p:val>
                                        </p:tav>
                                      </p:tavLst>
                                    </p:anim>
                                    <p:set>
                                      <p:cBhvr>
                                        <p:cTn id="392" dur="1" fill="hold">
                                          <p:stCondLst>
                                            <p:cond delay="2999"/>
                                          </p:stCondLst>
                                        </p:cTn>
                                        <p:tgtEl>
                                          <p:spTgt spid="8"/>
                                        </p:tgtEl>
                                        <p:attrNameLst>
                                          <p:attrName>style.visibility</p:attrName>
                                        </p:attrNameLst>
                                      </p:cBhvr>
                                      <p:to>
                                        <p:strVal val="hidden"/>
                                      </p:to>
                                    </p:set>
                                  </p:childTnLst>
                                </p:cTn>
                              </p:par>
                              <p:par>
                                <p:cTn id="393" presetID="35" presetClass="exit" presetSubtype="0" fill="hold" grpId="5" nodeType="withEffect">
                                  <p:stCondLst>
                                    <p:cond delay="0"/>
                                  </p:stCondLst>
                                  <p:childTnLst>
                                    <p:animEffect transition="out" filter="fade">
                                      <p:cBhvr>
                                        <p:cTn id="394" dur="3000"/>
                                        <p:tgtEl>
                                          <p:spTgt spid="9"/>
                                        </p:tgtEl>
                                      </p:cBhvr>
                                    </p:animEffect>
                                    <p:anim calcmode="lin" valueType="num">
                                      <p:cBhvr>
                                        <p:cTn id="395" dur="3000"/>
                                        <p:tgtEl>
                                          <p:spTgt spid="9"/>
                                        </p:tgtEl>
                                        <p:attrNameLst>
                                          <p:attrName>style.rotation</p:attrName>
                                        </p:attrNameLst>
                                      </p:cBhvr>
                                      <p:tavLst>
                                        <p:tav tm="0">
                                          <p:val>
                                            <p:fltVal val="0"/>
                                          </p:val>
                                        </p:tav>
                                        <p:tav tm="100000">
                                          <p:val>
                                            <p:fltVal val="720"/>
                                          </p:val>
                                        </p:tav>
                                      </p:tavLst>
                                    </p:anim>
                                    <p:anim calcmode="lin" valueType="num">
                                      <p:cBhvr>
                                        <p:cTn id="396" dur="3000"/>
                                        <p:tgtEl>
                                          <p:spTgt spid="9"/>
                                        </p:tgtEl>
                                        <p:attrNameLst>
                                          <p:attrName>ppt_h</p:attrName>
                                        </p:attrNameLst>
                                      </p:cBhvr>
                                      <p:tavLst>
                                        <p:tav tm="0">
                                          <p:val>
                                            <p:strVal val="ppt_h"/>
                                          </p:val>
                                        </p:tav>
                                        <p:tav tm="100000">
                                          <p:val>
                                            <p:fltVal val="0"/>
                                          </p:val>
                                        </p:tav>
                                      </p:tavLst>
                                    </p:anim>
                                    <p:anim calcmode="lin" valueType="num">
                                      <p:cBhvr>
                                        <p:cTn id="397" dur="3000"/>
                                        <p:tgtEl>
                                          <p:spTgt spid="9"/>
                                        </p:tgtEl>
                                        <p:attrNameLst>
                                          <p:attrName>ppt_w</p:attrName>
                                        </p:attrNameLst>
                                      </p:cBhvr>
                                      <p:tavLst>
                                        <p:tav tm="0">
                                          <p:val>
                                            <p:strVal val="ppt_w"/>
                                          </p:val>
                                        </p:tav>
                                        <p:tav tm="100000">
                                          <p:val>
                                            <p:fltVal val="0"/>
                                          </p:val>
                                        </p:tav>
                                      </p:tavLst>
                                    </p:anim>
                                    <p:set>
                                      <p:cBhvr>
                                        <p:cTn id="398" dur="1" fill="hold">
                                          <p:stCondLst>
                                            <p:cond delay="2999"/>
                                          </p:stCondLst>
                                        </p:cTn>
                                        <p:tgtEl>
                                          <p:spTgt spid="9"/>
                                        </p:tgtEl>
                                        <p:attrNameLst>
                                          <p:attrName>style.visibility</p:attrName>
                                        </p:attrNameLst>
                                      </p:cBhvr>
                                      <p:to>
                                        <p:strVal val="hidden"/>
                                      </p:to>
                                    </p:set>
                                  </p:childTnLst>
                                </p:cTn>
                              </p:par>
                              <p:par>
                                <p:cTn id="399" presetID="35" presetClass="exit" presetSubtype="0" fill="hold" grpId="5" nodeType="withEffect">
                                  <p:stCondLst>
                                    <p:cond delay="0"/>
                                  </p:stCondLst>
                                  <p:childTnLst>
                                    <p:animEffect transition="out" filter="fade">
                                      <p:cBhvr>
                                        <p:cTn id="400" dur="3000"/>
                                        <p:tgtEl>
                                          <p:spTgt spid="10"/>
                                        </p:tgtEl>
                                      </p:cBhvr>
                                    </p:animEffect>
                                    <p:anim calcmode="lin" valueType="num">
                                      <p:cBhvr>
                                        <p:cTn id="401" dur="3000"/>
                                        <p:tgtEl>
                                          <p:spTgt spid="10"/>
                                        </p:tgtEl>
                                        <p:attrNameLst>
                                          <p:attrName>style.rotation</p:attrName>
                                        </p:attrNameLst>
                                      </p:cBhvr>
                                      <p:tavLst>
                                        <p:tav tm="0">
                                          <p:val>
                                            <p:fltVal val="0"/>
                                          </p:val>
                                        </p:tav>
                                        <p:tav tm="100000">
                                          <p:val>
                                            <p:fltVal val="720"/>
                                          </p:val>
                                        </p:tav>
                                      </p:tavLst>
                                    </p:anim>
                                    <p:anim calcmode="lin" valueType="num">
                                      <p:cBhvr>
                                        <p:cTn id="402" dur="3000"/>
                                        <p:tgtEl>
                                          <p:spTgt spid="10"/>
                                        </p:tgtEl>
                                        <p:attrNameLst>
                                          <p:attrName>ppt_h</p:attrName>
                                        </p:attrNameLst>
                                      </p:cBhvr>
                                      <p:tavLst>
                                        <p:tav tm="0">
                                          <p:val>
                                            <p:strVal val="ppt_h"/>
                                          </p:val>
                                        </p:tav>
                                        <p:tav tm="100000">
                                          <p:val>
                                            <p:fltVal val="0"/>
                                          </p:val>
                                        </p:tav>
                                      </p:tavLst>
                                    </p:anim>
                                    <p:anim calcmode="lin" valueType="num">
                                      <p:cBhvr>
                                        <p:cTn id="403" dur="3000"/>
                                        <p:tgtEl>
                                          <p:spTgt spid="10"/>
                                        </p:tgtEl>
                                        <p:attrNameLst>
                                          <p:attrName>ppt_w</p:attrName>
                                        </p:attrNameLst>
                                      </p:cBhvr>
                                      <p:tavLst>
                                        <p:tav tm="0">
                                          <p:val>
                                            <p:strVal val="ppt_w"/>
                                          </p:val>
                                        </p:tav>
                                        <p:tav tm="100000">
                                          <p:val>
                                            <p:fltVal val="0"/>
                                          </p:val>
                                        </p:tav>
                                      </p:tavLst>
                                    </p:anim>
                                    <p:set>
                                      <p:cBhvr>
                                        <p:cTn id="404" dur="1" fill="hold">
                                          <p:stCondLst>
                                            <p:cond delay="2999"/>
                                          </p:stCondLst>
                                        </p:cTn>
                                        <p:tgtEl>
                                          <p:spTgt spid="10"/>
                                        </p:tgtEl>
                                        <p:attrNameLst>
                                          <p:attrName>style.visibility</p:attrName>
                                        </p:attrNameLst>
                                      </p:cBhvr>
                                      <p:to>
                                        <p:strVal val="hidden"/>
                                      </p:to>
                                    </p:set>
                                  </p:childTnLst>
                                </p:cTn>
                              </p:par>
                              <p:par>
                                <p:cTn id="405" presetID="35" presetClass="exit" presetSubtype="0" fill="hold" grpId="5" nodeType="withEffect">
                                  <p:stCondLst>
                                    <p:cond delay="0"/>
                                  </p:stCondLst>
                                  <p:childTnLst>
                                    <p:animEffect transition="out" filter="fade">
                                      <p:cBhvr>
                                        <p:cTn id="406" dur="3000"/>
                                        <p:tgtEl>
                                          <p:spTgt spid="11"/>
                                        </p:tgtEl>
                                      </p:cBhvr>
                                    </p:animEffect>
                                    <p:anim calcmode="lin" valueType="num">
                                      <p:cBhvr>
                                        <p:cTn id="407" dur="3000"/>
                                        <p:tgtEl>
                                          <p:spTgt spid="11"/>
                                        </p:tgtEl>
                                        <p:attrNameLst>
                                          <p:attrName>style.rotation</p:attrName>
                                        </p:attrNameLst>
                                      </p:cBhvr>
                                      <p:tavLst>
                                        <p:tav tm="0">
                                          <p:val>
                                            <p:fltVal val="0"/>
                                          </p:val>
                                        </p:tav>
                                        <p:tav tm="100000">
                                          <p:val>
                                            <p:fltVal val="720"/>
                                          </p:val>
                                        </p:tav>
                                      </p:tavLst>
                                    </p:anim>
                                    <p:anim calcmode="lin" valueType="num">
                                      <p:cBhvr>
                                        <p:cTn id="408" dur="3000"/>
                                        <p:tgtEl>
                                          <p:spTgt spid="11"/>
                                        </p:tgtEl>
                                        <p:attrNameLst>
                                          <p:attrName>ppt_h</p:attrName>
                                        </p:attrNameLst>
                                      </p:cBhvr>
                                      <p:tavLst>
                                        <p:tav tm="0">
                                          <p:val>
                                            <p:strVal val="ppt_h"/>
                                          </p:val>
                                        </p:tav>
                                        <p:tav tm="100000">
                                          <p:val>
                                            <p:fltVal val="0"/>
                                          </p:val>
                                        </p:tav>
                                      </p:tavLst>
                                    </p:anim>
                                    <p:anim calcmode="lin" valueType="num">
                                      <p:cBhvr>
                                        <p:cTn id="409" dur="3000"/>
                                        <p:tgtEl>
                                          <p:spTgt spid="11"/>
                                        </p:tgtEl>
                                        <p:attrNameLst>
                                          <p:attrName>ppt_w</p:attrName>
                                        </p:attrNameLst>
                                      </p:cBhvr>
                                      <p:tavLst>
                                        <p:tav tm="0">
                                          <p:val>
                                            <p:strVal val="ppt_w"/>
                                          </p:val>
                                        </p:tav>
                                        <p:tav tm="100000">
                                          <p:val>
                                            <p:fltVal val="0"/>
                                          </p:val>
                                        </p:tav>
                                      </p:tavLst>
                                    </p:anim>
                                    <p:set>
                                      <p:cBhvr>
                                        <p:cTn id="410" dur="1" fill="hold">
                                          <p:stCondLst>
                                            <p:cond delay="2999"/>
                                          </p:stCondLst>
                                        </p:cTn>
                                        <p:tgtEl>
                                          <p:spTgt spid="11"/>
                                        </p:tgtEl>
                                        <p:attrNameLst>
                                          <p:attrName>style.visibility</p:attrName>
                                        </p:attrNameLst>
                                      </p:cBhvr>
                                      <p:to>
                                        <p:strVal val="hidden"/>
                                      </p:to>
                                    </p:set>
                                  </p:childTnLst>
                                </p:cTn>
                              </p:par>
                              <p:par>
                                <p:cTn id="411" presetID="35" presetClass="exit" presetSubtype="0" fill="hold" grpId="5" nodeType="withEffect">
                                  <p:stCondLst>
                                    <p:cond delay="0"/>
                                  </p:stCondLst>
                                  <p:childTnLst>
                                    <p:animEffect transition="out" filter="fade">
                                      <p:cBhvr>
                                        <p:cTn id="412" dur="3000"/>
                                        <p:tgtEl>
                                          <p:spTgt spid="12"/>
                                        </p:tgtEl>
                                      </p:cBhvr>
                                    </p:animEffect>
                                    <p:anim calcmode="lin" valueType="num">
                                      <p:cBhvr>
                                        <p:cTn id="413" dur="3000"/>
                                        <p:tgtEl>
                                          <p:spTgt spid="12"/>
                                        </p:tgtEl>
                                        <p:attrNameLst>
                                          <p:attrName>style.rotation</p:attrName>
                                        </p:attrNameLst>
                                      </p:cBhvr>
                                      <p:tavLst>
                                        <p:tav tm="0">
                                          <p:val>
                                            <p:fltVal val="0"/>
                                          </p:val>
                                        </p:tav>
                                        <p:tav tm="100000">
                                          <p:val>
                                            <p:fltVal val="720"/>
                                          </p:val>
                                        </p:tav>
                                      </p:tavLst>
                                    </p:anim>
                                    <p:anim calcmode="lin" valueType="num">
                                      <p:cBhvr>
                                        <p:cTn id="414" dur="3000"/>
                                        <p:tgtEl>
                                          <p:spTgt spid="12"/>
                                        </p:tgtEl>
                                        <p:attrNameLst>
                                          <p:attrName>ppt_h</p:attrName>
                                        </p:attrNameLst>
                                      </p:cBhvr>
                                      <p:tavLst>
                                        <p:tav tm="0">
                                          <p:val>
                                            <p:strVal val="ppt_h"/>
                                          </p:val>
                                        </p:tav>
                                        <p:tav tm="100000">
                                          <p:val>
                                            <p:fltVal val="0"/>
                                          </p:val>
                                        </p:tav>
                                      </p:tavLst>
                                    </p:anim>
                                    <p:anim calcmode="lin" valueType="num">
                                      <p:cBhvr>
                                        <p:cTn id="415" dur="3000"/>
                                        <p:tgtEl>
                                          <p:spTgt spid="12"/>
                                        </p:tgtEl>
                                        <p:attrNameLst>
                                          <p:attrName>ppt_w</p:attrName>
                                        </p:attrNameLst>
                                      </p:cBhvr>
                                      <p:tavLst>
                                        <p:tav tm="0">
                                          <p:val>
                                            <p:strVal val="ppt_w"/>
                                          </p:val>
                                        </p:tav>
                                        <p:tav tm="100000">
                                          <p:val>
                                            <p:fltVal val="0"/>
                                          </p:val>
                                        </p:tav>
                                      </p:tavLst>
                                    </p:anim>
                                    <p:set>
                                      <p:cBhvr>
                                        <p:cTn id="416" dur="1" fill="hold">
                                          <p:stCondLst>
                                            <p:cond delay="2999"/>
                                          </p:stCondLst>
                                        </p:cTn>
                                        <p:tgtEl>
                                          <p:spTgt spid="12"/>
                                        </p:tgtEl>
                                        <p:attrNameLst>
                                          <p:attrName>style.visibility</p:attrName>
                                        </p:attrNameLst>
                                      </p:cBhvr>
                                      <p:to>
                                        <p:strVal val="hidden"/>
                                      </p:to>
                                    </p:set>
                                  </p:childTnLst>
                                </p:cTn>
                              </p:par>
                              <p:par>
                                <p:cTn id="417" presetID="35" presetClass="exit" presetSubtype="0" fill="hold" grpId="5" nodeType="withEffect">
                                  <p:stCondLst>
                                    <p:cond delay="0"/>
                                  </p:stCondLst>
                                  <p:childTnLst>
                                    <p:animEffect transition="out" filter="fade">
                                      <p:cBhvr>
                                        <p:cTn id="418" dur="3000"/>
                                        <p:tgtEl>
                                          <p:spTgt spid="13"/>
                                        </p:tgtEl>
                                      </p:cBhvr>
                                    </p:animEffect>
                                    <p:anim calcmode="lin" valueType="num">
                                      <p:cBhvr>
                                        <p:cTn id="419" dur="3000"/>
                                        <p:tgtEl>
                                          <p:spTgt spid="13"/>
                                        </p:tgtEl>
                                        <p:attrNameLst>
                                          <p:attrName>style.rotation</p:attrName>
                                        </p:attrNameLst>
                                      </p:cBhvr>
                                      <p:tavLst>
                                        <p:tav tm="0">
                                          <p:val>
                                            <p:fltVal val="0"/>
                                          </p:val>
                                        </p:tav>
                                        <p:tav tm="100000">
                                          <p:val>
                                            <p:fltVal val="720"/>
                                          </p:val>
                                        </p:tav>
                                      </p:tavLst>
                                    </p:anim>
                                    <p:anim calcmode="lin" valueType="num">
                                      <p:cBhvr>
                                        <p:cTn id="420" dur="3000"/>
                                        <p:tgtEl>
                                          <p:spTgt spid="13"/>
                                        </p:tgtEl>
                                        <p:attrNameLst>
                                          <p:attrName>ppt_h</p:attrName>
                                        </p:attrNameLst>
                                      </p:cBhvr>
                                      <p:tavLst>
                                        <p:tav tm="0">
                                          <p:val>
                                            <p:strVal val="ppt_h"/>
                                          </p:val>
                                        </p:tav>
                                        <p:tav tm="100000">
                                          <p:val>
                                            <p:fltVal val="0"/>
                                          </p:val>
                                        </p:tav>
                                      </p:tavLst>
                                    </p:anim>
                                    <p:anim calcmode="lin" valueType="num">
                                      <p:cBhvr>
                                        <p:cTn id="421" dur="3000"/>
                                        <p:tgtEl>
                                          <p:spTgt spid="13"/>
                                        </p:tgtEl>
                                        <p:attrNameLst>
                                          <p:attrName>ppt_w</p:attrName>
                                        </p:attrNameLst>
                                      </p:cBhvr>
                                      <p:tavLst>
                                        <p:tav tm="0">
                                          <p:val>
                                            <p:strVal val="ppt_w"/>
                                          </p:val>
                                        </p:tav>
                                        <p:tav tm="100000">
                                          <p:val>
                                            <p:fltVal val="0"/>
                                          </p:val>
                                        </p:tav>
                                      </p:tavLst>
                                    </p:anim>
                                    <p:set>
                                      <p:cBhvr>
                                        <p:cTn id="422" dur="1" fill="hold">
                                          <p:stCondLst>
                                            <p:cond delay="2999"/>
                                          </p:stCondLst>
                                        </p:cTn>
                                        <p:tgtEl>
                                          <p:spTgt spid="13"/>
                                        </p:tgtEl>
                                        <p:attrNameLst>
                                          <p:attrName>style.visibility</p:attrName>
                                        </p:attrNameLst>
                                      </p:cBhvr>
                                      <p:to>
                                        <p:strVal val="hidden"/>
                                      </p:to>
                                    </p:set>
                                  </p:childTnLst>
                                </p:cTn>
                              </p:par>
                              <p:par>
                                <p:cTn id="423" presetID="35" presetClass="exit" presetSubtype="0" fill="hold" grpId="5" nodeType="withEffect">
                                  <p:stCondLst>
                                    <p:cond delay="0"/>
                                  </p:stCondLst>
                                  <p:childTnLst>
                                    <p:animEffect transition="out" filter="fade">
                                      <p:cBhvr>
                                        <p:cTn id="424" dur="3000"/>
                                        <p:tgtEl>
                                          <p:spTgt spid="14"/>
                                        </p:tgtEl>
                                      </p:cBhvr>
                                    </p:animEffect>
                                    <p:anim calcmode="lin" valueType="num">
                                      <p:cBhvr>
                                        <p:cTn id="425" dur="3000"/>
                                        <p:tgtEl>
                                          <p:spTgt spid="14"/>
                                        </p:tgtEl>
                                        <p:attrNameLst>
                                          <p:attrName>style.rotation</p:attrName>
                                        </p:attrNameLst>
                                      </p:cBhvr>
                                      <p:tavLst>
                                        <p:tav tm="0">
                                          <p:val>
                                            <p:fltVal val="0"/>
                                          </p:val>
                                        </p:tav>
                                        <p:tav tm="100000">
                                          <p:val>
                                            <p:fltVal val="720"/>
                                          </p:val>
                                        </p:tav>
                                      </p:tavLst>
                                    </p:anim>
                                    <p:anim calcmode="lin" valueType="num">
                                      <p:cBhvr>
                                        <p:cTn id="426" dur="3000"/>
                                        <p:tgtEl>
                                          <p:spTgt spid="14"/>
                                        </p:tgtEl>
                                        <p:attrNameLst>
                                          <p:attrName>ppt_h</p:attrName>
                                        </p:attrNameLst>
                                      </p:cBhvr>
                                      <p:tavLst>
                                        <p:tav tm="0">
                                          <p:val>
                                            <p:strVal val="ppt_h"/>
                                          </p:val>
                                        </p:tav>
                                        <p:tav tm="100000">
                                          <p:val>
                                            <p:fltVal val="0"/>
                                          </p:val>
                                        </p:tav>
                                      </p:tavLst>
                                    </p:anim>
                                    <p:anim calcmode="lin" valueType="num">
                                      <p:cBhvr>
                                        <p:cTn id="427" dur="3000"/>
                                        <p:tgtEl>
                                          <p:spTgt spid="14"/>
                                        </p:tgtEl>
                                        <p:attrNameLst>
                                          <p:attrName>ppt_w</p:attrName>
                                        </p:attrNameLst>
                                      </p:cBhvr>
                                      <p:tavLst>
                                        <p:tav tm="0">
                                          <p:val>
                                            <p:strVal val="ppt_w"/>
                                          </p:val>
                                        </p:tav>
                                        <p:tav tm="100000">
                                          <p:val>
                                            <p:fltVal val="0"/>
                                          </p:val>
                                        </p:tav>
                                      </p:tavLst>
                                    </p:anim>
                                    <p:set>
                                      <p:cBhvr>
                                        <p:cTn id="428" dur="1" fill="hold">
                                          <p:stCondLst>
                                            <p:cond delay="2999"/>
                                          </p:stCondLst>
                                        </p:cTn>
                                        <p:tgtEl>
                                          <p:spTgt spid="14"/>
                                        </p:tgtEl>
                                        <p:attrNameLst>
                                          <p:attrName>style.visibility</p:attrName>
                                        </p:attrNameLst>
                                      </p:cBhvr>
                                      <p:to>
                                        <p:strVal val="hidden"/>
                                      </p:to>
                                    </p:set>
                                  </p:childTnLst>
                                </p:cTn>
                              </p:par>
                              <p:par>
                                <p:cTn id="429" presetID="35" presetClass="exit" presetSubtype="0" fill="hold" grpId="5" nodeType="withEffect">
                                  <p:stCondLst>
                                    <p:cond delay="0"/>
                                  </p:stCondLst>
                                  <p:childTnLst>
                                    <p:animEffect transition="out" filter="fade">
                                      <p:cBhvr>
                                        <p:cTn id="430" dur="3000"/>
                                        <p:tgtEl>
                                          <p:spTgt spid="15"/>
                                        </p:tgtEl>
                                      </p:cBhvr>
                                    </p:animEffect>
                                    <p:anim calcmode="lin" valueType="num">
                                      <p:cBhvr>
                                        <p:cTn id="431" dur="3000"/>
                                        <p:tgtEl>
                                          <p:spTgt spid="15"/>
                                        </p:tgtEl>
                                        <p:attrNameLst>
                                          <p:attrName>style.rotation</p:attrName>
                                        </p:attrNameLst>
                                      </p:cBhvr>
                                      <p:tavLst>
                                        <p:tav tm="0">
                                          <p:val>
                                            <p:fltVal val="0"/>
                                          </p:val>
                                        </p:tav>
                                        <p:tav tm="100000">
                                          <p:val>
                                            <p:fltVal val="720"/>
                                          </p:val>
                                        </p:tav>
                                      </p:tavLst>
                                    </p:anim>
                                    <p:anim calcmode="lin" valueType="num">
                                      <p:cBhvr>
                                        <p:cTn id="432" dur="3000"/>
                                        <p:tgtEl>
                                          <p:spTgt spid="15"/>
                                        </p:tgtEl>
                                        <p:attrNameLst>
                                          <p:attrName>ppt_h</p:attrName>
                                        </p:attrNameLst>
                                      </p:cBhvr>
                                      <p:tavLst>
                                        <p:tav tm="0">
                                          <p:val>
                                            <p:strVal val="ppt_h"/>
                                          </p:val>
                                        </p:tav>
                                        <p:tav tm="100000">
                                          <p:val>
                                            <p:fltVal val="0"/>
                                          </p:val>
                                        </p:tav>
                                      </p:tavLst>
                                    </p:anim>
                                    <p:anim calcmode="lin" valueType="num">
                                      <p:cBhvr>
                                        <p:cTn id="433" dur="3000"/>
                                        <p:tgtEl>
                                          <p:spTgt spid="15"/>
                                        </p:tgtEl>
                                        <p:attrNameLst>
                                          <p:attrName>ppt_w</p:attrName>
                                        </p:attrNameLst>
                                      </p:cBhvr>
                                      <p:tavLst>
                                        <p:tav tm="0">
                                          <p:val>
                                            <p:strVal val="ppt_w"/>
                                          </p:val>
                                        </p:tav>
                                        <p:tav tm="100000">
                                          <p:val>
                                            <p:fltVal val="0"/>
                                          </p:val>
                                        </p:tav>
                                      </p:tavLst>
                                    </p:anim>
                                    <p:set>
                                      <p:cBhvr>
                                        <p:cTn id="434" dur="1" fill="hold">
                                          <p:stCondLst>
                                            <p:cond delay="2999"/>
                                          </p:stCondLst>
                                        </p:cTn>
                                        <p:tgtEl>
                                          <p:spTgt spid="15"/>
                                        </p:tgtEl>
                                        <p:attrNameLst>
                                          <p:attrName>style.visibility</p:attrName>
                                        </p:attrNameLst>
                                      </p:cBhvr>
                                      <p:to>
                                        <p:strVal val="hidden"/>
                                      </p:to>
                                    </p:set>
                                  </p:childTnLst>
                                </p:cTn>
                              </p:par>
                              <p:par>
                                <p:cTn id="435" presetID="35" presetClass="exit" presetSubtype="0" fill="hold" grpId="5" nodeType="withEffect">
                                  <p:stCondLst>
                                    <p:cond delay="0"/>
                                  </p:stCondLst>
                                  <p:childTnLst>
                                    <p:animEffect transition="out" filter="fade">
                                      <p:cBhvr>
                                        <p:cTn id="436" dur="3000"/>
                                        <p:tgtEl>
                                          <p:spTgt spid="16"/>
                                        </p:tgtEl>
                                      </p:cBhvr>
                                    </p:animEffect>
                                    <p:anim calcmode="lin" valueType="num">
                                      <p:cBhvr>
                                        <p:cTn id="437" dur="3000"/>
                                        <p:tgtEl>
                                          <p:spTgt spid="16"/>
                                        </p:tgtEl>
                                        <p:attrNameLst>
                                          <p:attrName>style.rotation</p:attrName>
                                        </p:attrNameLst>
                                      </p:cBhvr>
                                      <p:tavLst>
                                        <p:tav tm="0">
                                          <p:val>
                                            <p:fltVal val="0"/>
                                          </p:val>
                                        </p:tav>
                                        <p:tav tm="100000">
                                          <p:val>
                                            <p:fltVal val="720"/>
                                          </p:val>
                                        </p:tav>
                                      </p:tavLst>
                                    </p:anim>
                                    <p:anim calcmode="lin" valueType="num">
                                      <p:cBhvr>
                                        <p:cTn id="438" dur="3000"/>
                                        <p:tgtEl>
                                          <p:spTgt spid="16"/>
                                        </p:tgtEl>
                                        <p:attrNameLst>
                                          <p:attrName>ppt_h</p:attrName>
                                        </p:attrNameLst>
                                      </p:cBhvr>
                                      <p:tavLst>
                                        <p:tav tm="0">
                                          <p:val>
                                            <p:strVal val="ppt_h"/>
                                          </p:val>
                                        </p:tav>
                                        <p:tav tm="100000">
                                          <p:val>
                                            <p:fltVal val="0"/>
                                          </p:val>
                                        </p:tav>
                                      </p:tavLst>
                                    </p:anim>
                                    <p:anim calcmode="lin" valueType="num">
                                      <p:cBhvr>
                                        <p:cTn id="439" dur="3000"/>
                                        <p:tgtEl>
                                          <p:spTgt spid="16"/>
                                        </p:tgtEl>
                                        <p:attrNameLst>
                                          <p:attrName>ppt_w</p:attrName>
                                        </p:attrNameLst>
                                      </p:cBhvr>
                                      <p:tavLst>
                                        <p:tav tm="0">
                                          <p:val>
                                            <p:strVal val="ppt_w"/>
                                          </p:val>
                                        </p:tav>
                                        <p:tav tm="100000">
                                          <p:val>
                                            <p:fltVal val="0"/>
                                          </p:val>
                                        </p:tav>
                                      </p:tavLst>
                                    </p:anim>
                                    <p:set>
                                      <p:cBhvr>
                                        <p:cTn id="440" dur="1" fill="hold">
                                          <p:stCondLst>
                                            <p:cond delay="2999"/>
                                          </p:stCondLst>
                                        </p:cTn>
                                        <p:tgtEl>
                                          <p:spTgt spid="16"/>
                                        </p:tgtEl>
                                        <p:attrNameLst>
                                          <p:attrName>style.visibility</p:attrName>
                                        </p:attrNameLst>
                                      </p:cBhvr>
                                      <p:to>
                                        <p:strVal val="hidden"/>
                                      </p:to>
                                    </p:set>
                                  </p:childTnLst>
                                </p:cTn>
                              </p:par>
                              <p:par>
                                <p:cTn id="441" presetID="35" presetClass="exit" presetSubtype="0" fill="hold" grpId="5" nodeType="withEffect">
                                  <p:stCondLst>
                                    <p:cond delay="0"/>
                                  </p:stCondLst>
                                  <p:childTnLst>
                                    <p:animEffect transition="out" filter="fade">
                                      <p:cBhvr>
                                        <p:cTn id="442" dur="3000"/>
                                        <p:tgtEl>
                                          <p:spTgt spid="17"/>
                                        </p:tgtEl>
                                      </p:cBhvr>
                                    </p:animEffect>
                                    <p:anim calcmode="lin" valueType="num">
                                      <p:cBhvr>
                                        <p:cTn id="443" dur="3000"/>
                                        <p:tgtEl>
                                          <p:spTgt spid="17"/>
                                        </p:tgtEl>
                                        <p:attrNameLst>
                                          <p:attrName>style.rotation</p:attrName>
                                        </p:attrNameLst>
                                      </p:cBhvr>
                                      <p:tavLst>
                                        <p:tav tm="0">
                                          <p:val>
                                            <p:fltVal val="0"/>
                                          </p:val>
                                        </p:tav>
                                        <p:tav tm="100000">
                                          <p:val>
                                            <p:fltVal val="720"/>
                                          </p:val>
                                        </p:tav>
                                      </p:tavLst>
                                    </p:anim>
                                    <p:anim calcmode="lin" valueType="num">
                                      <p:cBhvr>
                                        <p:cTn id="444" dur="3000"/>
                                        <p:tgtEl>
                                          <p:spTgt spid="17"/>
                                        </p:tgtEl>
                                        <p:attrNameLst>
                                          <p:attrName>ppt_h</p:attrName>
                                        </p:attrNameLst>
                                      </p:cBhvr>
                                      <p:tavLst>
                                        <p:tav tm="0">
                                          <p:val>
                                            <p:strVal val="ppt_h"/>
                                          </p:val>
                                        </p:tav>
                                        <p:tav tm="100000">
                                          <p:val>
                                            <p:fltVal val="0"/>
                                          </p:val>
                                        </p:tav>
                                      </p:tavLst>
                                    </p:anim>
                                    <p:anim calcmode="lin" valueType="num">
                                      <p:cBhvr>
                                        <p:cTn id="445" dur="3000"/>
                                        <p:tgtEl>
                                          <p:spTgt spid="17"/>
                                        </p:tgtEl>
                                        <p:attrNameLst>
                                          <p:attrName>ppt_w</p:attrName>
                                        </p:attrNameLst>
                                      </p:cBhvr>
                                      <p:tavLst>
                                        <p:tav tm="0">
                                          <p:val>
                                            <p:strVal val="ppt_w"/>
                                          </p:val>
                                        </p:tav>
                                        <p:tav tm="100000">
                                          <p:val>
                                            <p:fltVal val="0"/>
                                          </p:val>
                                        </p:tav>
                                      </p:tavLst>
                                    </p:anim>
                                    <p:set>
                                      <p:cBhvr>
                                        <p:cTn id="446" dur="1" fill="hold">
                                          <p:stCondLst>
                                            <p:cond delay="2999"/>
                                          </p:stCondLst>
                                        </p:cTn>
                                        <p:tgtEl>
                                          <p:spTgt spid="17"/>
                                        </p:tgtEl>
                                        <p:attrNameLst>
                                          <p:attrName>style.visibility</p:attrName>
                                        </p:attrNameLst>
                                      </p:cBhvr>
                                      <p:to>
                                        <p:strVal val="hidden"/>
                                      </p:to>
                                    </p:set>
                                  </p:childTnLst>
                                </p:cTn>
                              </p:par>
                              <p:par>
                                <p:cTn id="447" presetID="35" presetClass="exit" presetSubtype="0" fill="hold" grpId="5" nodeType="withEffect">
                                  <p:stCondLst>
                                    <p:cond delay="0"/>
                                  </p:stCondLst>
                                  <p:childTnLst>
                                    <p:animEffect transition="out" filter="fade">
                                      <p:cBhvr>
                                        <p:cTn id="448" dur="3000"/>
                                        <p:tgtEl>
                                          <p:spTgt spid="18"/>
                                        </p:tgtEl>
                                      </p:cBhvr>
                                    </p:animEffect>
                                    <p:anim calcmode="lin" valueType="num">
                                      <p:cBhvr>
                                        <p:cTn id="449" dur="3000"/>
                                        <p:tgtEl>
                                          <p:spTgt spid="18"/>
                                        </p:tgtEl>
                                        <p:attrNameLst>
                                          <p:attrName>style.rotation</p:attrName>
                                        </p:attrNameLst>
                                      </p:cBhvr>
                                      <p:tavLst>
                                        <p:tav tm="0">
                                          <p:val>
                                            <p:fltVal val="0"/>
                                          </p:val>
                                        </p:tav>
                                        <p:tav tm="100000">
                                          <p:val>
                                            <p:fltVal val="720"/>
                                          </p:val>
                                        </p:tav>
                                      </p:tavLst>
                                    </p:anim>
                                    <p:anim calcmode="lin" valueType="num">
                                      <p:cBhvr>
                                        <p:cTn id="450" dur="3000"/>
                                        <p:tgtEl>
                                          <p:spTgt spid="18"/>
                                        </p:tgtEl>
                                        <p:attrNameLst>
                                          <p:attrName>ppt_h</p:attrName>
                                        </p:attrNameLst>
                                      </p:cBhvr>
                                      <p:tavLst>
                                        <p:tav tm="0">
                                          <p:val>
                                            <p:strVal val="ppt_h"/>
                                          </p:val>
                                        </p:tav>
                                        <p:tav tm="100000">
                                          <p:val>
                                            <p:fltVal val="0"/>
                                          </p:val>
                                        </p:tav>
                                      </p:tavLst>
                                    </p:anim>
                                    <p:anim calcmode="lin" valueType="num">
                                      <p:cBhvr>
                                        <p:cTn id="451" dur="3000"/>
                                        <p:tgtEl>
                                          <p:spTgt spid="18"/>
                                        </p:tgtEl>
                                        <p:attrNameLst>
                                          <p:attrName>ppt_w</p:attrName>
                                        </p:attrNameLst>
                                      </p:cBhvr>
                                      <p:tavLst>
                                        <p:tav tm="0">
                                          <p:val>
                                            <p:strVal val="ppt_w"/>
                                          </p:val>
                                        </p:tav>
                                        <p:tav tm="100000">
                                          <p:val>
                                            <p:fltVal val="0"/>
                                          </p:val>
                                        </p:tav>
                                      </p:tavLst>
                                    </p:anim>
                                    <p:set>
                                      <p:cBhvr>
                                        <p:cTn id="452" dur="1" fill="hold">
                                          <p:stCondLst>
                                            <p:cond delay="2999"/>
                                          </p:stCondLst>
                                        </p:cTn>
                                        <p:tgtEl>
                                          <p:spTgt spid="18"/>
                                        </p:tgtEl>
                                        <p:attrNameLst>
                                          <p:attrName>style.visibility</p:attrName>
                                        </p:attrNameLst>
                                      </p:cBhvr>
                                      <p:to>
                                        <p:strVal val="hidden"/>
                                      </p:to>
                                    </p:set>
                                  </p:childTnLst>
                                </p:cTn>
                              </p:par>
                              <p:par>
                                <p:cTn id="453" presetID="35" presetClass="exit" presetSubtype="0" fill="hold" grpId="5" nodeType="withEffect">
                                  <p:stCondLst>
                                    <p:cond delay="0"/>
                                  </p:stCondLst>
                                  <p:childTnLst>
                                    <p:animEffect transition="out" filter="fade">
                                      <p:cBhvr>
                                        <p:cTn id="454" dur="3000"/>
                                        <p:tgtEl>
                                          <p:spTgt spid="19"/>
                                        </p:tgtEl>
                                      </p:cBhvr>
                                    </p:animEffect>
                                    <p:anim calcmode="lin" valueType="num">
                                      <p:cBhvr>
                                        <p:cTn id="455" dur="3000"/>
                                        <p:tgtEl>
                                          <p:spTgt spid="19"/>
                                        </p:tgtEl>
                                        <p:attrNameLst>
                                          <p:attrName>style.rotation</p:attrName>
                                        </p:attrNameLst>
                                      </p:cBhvr>
                                      <p:tavLst>
                                        <p:tav tm="0">
                                          <p:val>
                                            <p:fltVal val="0"/>
                                          </p:val>
                                        </p:tav>
                                        <p:tav tm="100000">
                                          <p:val>
                                            <p:fltVal val="720"/>
                                          </p:val>
                                        </p:tav>
                                      </p:tavLst>
                                    </p:anim>
                                    <p:anim calcmode="lin" valueType="num">
                                      <p:cBhvr>
                                        <p:cTn id="456" dur="3000"/>
                                        <p:tgtEl>
                                          <p:spTgt spid="19"/>
                                        </p:tgtEl>
                                        <p:attrNameLst>
                                          <p:attrName>ppt_h</p:attrName>
                                        </p:attrNameLst>
                                      </p:cBhvr>
                                      <p:tavLst>
                                        <p:tav tm="0">
                                          <p:val>
                                            <p:strVal val="ppt_h"/>
                                          </p:val>
                                        </p:tav>
                                        <p:tav tm="100000">
                                          <p:val>
                                            <p:fltVal val="0"/>
                                          </p:val>
                                        </p:tav>
                                      </p:tavLst>
                                    </p:anim>
                                    <p:anim calcmode="lin" valueType="num">
                                      <p:cBhvr>
                                        <p:cTn id="457" dur="3000"/>
                                        <p:tgtEl>
                                          <p:spTgt spid="19"/>
                                        </p:tgtEl>
                                        <p:attrNameLst>
                                          <p:attrName>ppt_w</p:attrName>
                                        </p:attrNameLst>
                                      </p:cBhvr>
                                      <p:tavLst>
                                        <p:tav tm="0">
                                          <p:val>
                                            <p:strVal val="ppt_w"/>
                                          </p:val>
                                        </p:tav>
                                        <p:tav tm="100000">
                                          <p:val>
                                            <p:fltVal val="0"/>
                                          </p:val>
                                        </p:tav>
                                      </p:tavLst>
                                    </p:anim>
                                    <p:set>
                                      <p:cBhvr>
                                        <p:cTn id="458" dur="1" fill="hold">
                                          <p:stCondLst>
                                            <p:cond delay="2999"/>
                                          </p:stCondLst>
                                        </p:cTn>
                                        <p:tgtEl>
                                          <p:spTgt spid="19"/>
                                        </p:tgtEl>
                                        <p:attrNameLst>
                                          <p:attrName>style.visibility</p:attrName>
                                        </p:attrNameLst>
                                      </p:cBhvr>
                                      <p:to>
                                        <p:strVal val="hidden"/>
                                      </p:to>
                                    </p:set>
                                  </p:childTnLst>
                                </p:cTn>
                              </p:par>
                              <p:par>
                                <p:cTn id="459" presetID="35" presetClass="exit" presetSubtype="0" fill="hold" grpId="5" nodeType="withEffect">
                                  <p:stCondLst>
                                    <p:cond delay="0"/>
                                  </p:stCondLst>
                                  <p:childTnLst>
                                    <p:animEffect transition="out" filter="fade">
                                      <p:cBhvr>
                                        <p:cTn id="460" dur="3000"/>
                                        <p:tgtEl>
                                          <p:spTgt spid="20"/>
                                        </p:tgtEl>
                                      </p:cBhvr>
                                    </p:animEffect>
                                    <p:anim calcmode="lin" valueType="num">
                                      <p:cBhvr>
                                        <p:cTn id="461" dur="3000"/>
                                        <p:tgtEl>
                                          <p:spTgt spid="20"/>
                                        </p:tgtEl>
                                        <p:attrNameLst>
                                          <p:attrName>style.rotation</p:attrName>
                                        </p:attrNameLst>
                                      </p:cBhvr>
                                      <p:tavLst>
                                        <p:tav tm="0">
                                          <p:val>
                                            <p:fltVal val="0"/>
                                          </p:val>
                                        </p:tav>
                                        <p:tav tm="100000">
                                          <p:val>
                                            <p:fltVal val="720"/>
                                          </p:val>
                                        </p:tav>
                                      </p:tavLst>
                                    </p:anim>
                                    <p:anim calcmode="lin" valueType="num">
                                      <p:cBhvr>
                                        <p:cTn id="462" dur="3000"/>
                                        <p:tgtEl>
                                          <p:spTgt spid="20"/>
                                        </p:tgtEl>
                                        <p:attrNameLst>
                                          <p:attrName>ppt_h</p:attrName>
                                        </p:attrNameLst>
                                      </p:cBhvr>
                                      <p:tavLst>
                                        <p:tav tm="0">
                                          <p:val>
                                            <p:strVal val="ppt_h"/>
                                          </p:val>
                                        </p:tav>
                                        <p:tav tm="100000">
                                          <p:val>
                                            <p:fltVal val="0"/>
                                          </p:val>
                                        </p:tav>
                                      </p:tavLst>
                                    </p:anim>
                                    <p:anim calcmode="lin" valueType="num">
                                      <p:cBhvr>
                                        <p:cTn id="463" dur="3000"/>
                                        <p:tgtEl>
                                          <p:spTgt spid="20"/>
                                        </p:tgtEl>
                                        <p:attrNameLst>
                                          <p:attrName>ppt_w</p:attrName>
                                        </p:attrNameLst>
                                      </p:cBhvr>
                                      <p:tavLst>
                                        <p:tav tm="0">
                                          <p:val>
                                            <p:strVal val="ppt_w"/>
                                          </p:val>
                                        </p:tav>
                                        <p:tav tm="100000">
                                          <p:val>
                                            <p:fltVal val="0"/>
                                          </p:val>
                                        </p:tav>
                                      </p:tavLst>
                                    </p:anim>
                                    <p:set>
                                      <p:cBhvr>
                                        <p:cTn id="464" dur="1" fill="hold">
                                          <p:stCondLst>
                                            <p:cond delay="2999"/>
                                          </p:stCondLst>
                                        </p:cTn>
                                        <p:tgtEl>
                                          <p:spTgt spid="20"/>
                                        </p:tgtEl>
                                        <p:attrNameLst>
                                          <p:attrName>style.visibility</p:attrName>
                                        </p:attrNameLst>
                                      </p:cBhvr>
                                      <p:to>
                                        <p:strVal val="hidden"/>
                                      </p:to>
                                    </p:set>
                                  </p:childTnLst>
                                </p:cTn>
                              </p:par>
                              <p:par>
                                <p:cTn id="465" presetID="35" presetClass="exit" presetSubtype="0" fill="hold" grpId="5" nodeType="withEffect">
                                  <p:stCondLst>
                                    <p:cond delay="0"/>
                                  </p:stCondLst>
                                  <p:childTnLst>
                                    <p:animEffect transition="out" filter="fade">
                                      <p:cBhvr>
                                        <p:cTn id="466" dur="3000"/>
                                        <p:tgtEl>
                                          <p:spTgt spid="21"/>
                                        </p:tgtEl>
                                      </p:cBhvr>
                                    </p:animEffect>
                                    <p:anim calcmode="lin" valueType="num">
                                      <p:cBhvr>
                                        <p:cTn id="467" dur="3000"/>
                                        <p:tgtEl>
                                          <p:spTgt spid="21"/>
                                        </p:tgtEl>
                                        <p:attrNameLst>
                                          <p:attrName>style.rotation</p:attrName>
                                        </p:attrNameLst>
                                      </p:cBhvr>
                                      <p:tavLst>
                                        <p:tav tm="0">
                                          <p:val>
                                            <p:fltVal val="0"/>
                                          </p:val>
                                        </p:tav>
                                        <p:tav tm="100000">
                                          <p:val>
                                            <p:fltVal val="720"/>
                                          </p:val>
                                        </p:tav>
                                      </p:tavLst>
                                    </p:anim>
                                    <p:anim calcmode="lin" valueType="num">
                                      <p:cBhvr>
                                        <p:cTn id="468" dur="3000"/>
                                        <p:tgtEl>
                                          <p:spTgt spid="21"/>
                                        </p:tgtEl>
                                        <p:attrNameLst>
                                          <p:attrName>ppt_h</p:attrName>
                                        </p:attrNameLst>
                                      </p:cBhvr>
                                      <p:tavLst>
                                        <p:tav tm="0">
                                          <p:val>
                                            <p:strVal val="ppt_h"/>
                                          </p:val>
                                        </p:tav>
                                        <p:tav tm="100000">
                                          <p:val>
                                            <p:fltVal val="0"/>
                                          </p:val>
                                        </p:tav>
                                      </p:tavLst>
                                    </p:anim>
                                    <p:anim calcmode="lin" valueType="num">
                                      <p:cBhvr>
                                        <p:cTn id="469" dur="3000"/>
                                        <p:tgtEl>
                                          <p:spTgt spid="21"/>
                                        </p:tgtEl>
                                        <p:attrNameLst>
                                          <p:attrName>ppt_w</p:attrName>
                                        </p:attrNameLst>
                                      </p:cBhvr>
                                      <p:tavLst>
                                        <p:tav tm="0">
                                          <p:val>
                                            <p:strVal val="ppt_w"/>
                                          </p:val>
                                        </p:tav>
                                        <p:tav tm="100000">
                                          <p:val>
                                            <p:fltVal val="0"/>
                                          </p:val>
                                        </p:tav>
                                      </p:tavLst>
                                    </p:anim>
                                    <p:set>
                                      <p:cBhvr>
                                        <p:cTn id="470" dur="1" fill="hold">
                                          <p:stCondLst>
                                            <p:cond delay="2999"/>
                                          </p:stCondLst>
                                        </p:cTn>
                                        <p:tgtEl>
                                          <p:spTgt spid="21"/>
                                        </p:tgtEl>
                                        <p:attrNameLst>
                                          <p:attrName>style.visibility</p:attrName>
                                        </p:attrNameLst>
                                      </p:cBhvr>
                                      <p:to>
                                        <p:strVal val="hidden"/>
                                      </p:to>
                                    </p:set>
                                  </p:childTnLst>
                                </p:cTn>
                              </p:par>
                              <p:par>
                                <p:cTn id="471" presetID="35" presetClass="exit" presetSubtype="0" fill="hold" grpId="5" nodeType="withEffect">
                                  <p:stCondLst>
                                    <p:cond delay="0"/>
                                  </p:stCondLst>
                                  <p:childTnLst>
                                    <p:animEffect transition="out" filter="fade">
                                      <p:cBhvr>
                                        <p:cTn id="472" dur="3000"/>
                                        <p:tgtEl>
                                          <p:spTgt spid="22"/>
                                        </p:tgtEl>
                                      </p:cBhvr>
                                    </p:animEffect>
                                    <p:anim calcmode="lin" valueType="num">
                                      <p:cBhvr>
                                        <p:cTn id="473" dur="3000"/>
                                        <p:tgtEl>
                                          <p:spTgt spid="22"/>
                                        </p:tgtEl>
                                        <p:attrNameLst>
                                          <p:attrName>style.rotation</p:attrName>
                                        </p:attrNameLst>
                                      </p:cBhvr>
                                      <p:tavLst>
                                        <p:tav tm="0">
                                          <p:val>
                                            <p:fltVal val="0"/>
                                          </p:val>
                                        </p:tav>
                                        <p:tav tm="100000">
                                          <p:val>
                                            <p:fltVal val="720"/>
                                          </p:val>
                                        </p:tav>
                                      </p:tavLst>
                                    </p:anim>
                                    <p:anim calcmode="lin" valueType="num">
                                      <p:cBhvr>
                                        <p:cTn id="474" dur="3000"/>
                                        <p:tgtEl>
                                          <p:spTgt spid="22"/>
                                        </p:tgtEl>
                                        <p:attrNameLst>
                                          <p:attrName>ppt_h</p:attrName>
                                        </p:attrNameLst>
                                      </p:cBhvr>
                                      <p:tavLst>
                                        <p:tav tm="0">
                                          <p:val>
                                            <p:strVal val="ppt_h"/>
                                          </p:val>
                                        </p:tav>
                                        <p:tav tm="100000">
                                          <p:val>
                                            <p:fltVal val="0"/>
                                          </p:val>
                                        </p:tav>
                                      </p:tavLst>
                                    </p:anim>
                                    <p:anim calcmode="lin" valueType="num">
                                      <p:cBhvr>
                                        <p:cTn id="475" dur="3000"/>
                                        <p:tgtEl>
                                          <p:spTgt spid="22"/>
                                        </p:tgtEl>
                                        <p:attrNameLst>
                                          <p:attrName>ppt_w</p:attrName>
                                        </p:attrNameLst>
                                      </p:cBhvr>
                                      <p:tavLst>
                                        <p:tav tm="0">
                                          <p:val>
                                            <p:strVal val="ppt_w"/>
                                          </p:val>
                                        </p:tav>
                                        <p:tav tm="100000">
                                          <p:val>
                                            <p:fltVal val="0"/>
                                          </p:val>
                                        </p:tav>
                                      </p:tavLst>
                                    </p:anim>
                                    <p:set>
                                      <p:cBhvr>
                                        <p:cTn id="476" dur="1" fill="hold">
                                          <p:stCondLst>
                                            <p:cond delay="2999"/>
                                          </p:stCondLst>
                                        </p:cTn>
                                        <p:tgtEl>
                                          <p:spTgt spid="22"/>
                                        </p:tgtEl>
                                        <p:attrNameLst>
                                          <p:attrName>style.visibility</p:attrName>
                                        </p:attrNameLst>
                                      </p:cBhvr>
                                      <p:to>
                                        <p:strVal val="hidden"/>
                                      </p:to>
                                    </p:set>
                                  </p:childTnLst>
                                </p:cTn>
                              </p:par>
                              <p:par>
                                <p:cTn id="477" presetID="23" presetClass="entr" presetSubtype="288" fill="hold" nodeType="withEffect">
                                  <p:stCondLst>
                                    <p:cond delay="0"/>
                                  </p:stCondLst>
                                  <p:childTnLst>
                                    <p:set>
                                      <p:cBhvr>
                                        <p:cTn id="478" dur="1" fill="hold">
                                          <p:stCondLst>
                                            <p:cond delay="0"/>
                                          </p:stCondLst>
                                        </p:cTn>
                                        <p:tgtEl>
                                          <p:spTgt spid="4"/>
                                        </p:tgtEl>
                                        <p:attrNameLst>
                                          <p:attrName>style.visibility</p:attrName>
                                        </p:attrNameLst>
                                      </p:cBhvr>
                                      <p:to>
                                        <p:strVal val="visible"/>
                                      </p:to>
                                    </p:set>
                                    <p:anim calcmode="lin" valueType="num">
                                      <p:cBhvr>
                                        <p:cTn id="479" dur="3000" fill="hold"/>
                                        <p:tgtEl>
                                          <p:spTgt spid="4"/>
                                        </p:tgtEl>
                                        <p:attrNameLst>
                                          <p:attrName>ppt_w</p:attrName>
                                        </p:attrNameLst>
                                      </p:cBhvr>
                                      <p:tavLst>
                                        <p:tav tm="0">
                                          <p:val>
                                            <p:strVal val="4/3*#ppt_w"/>
                                          </p:val>
                                        </p:tav>
                                        <p:tav tm="100000">
                                          <p:val>
                                            <p:strVal val="#ppt_w"/>
                                          </p:val>
                                        </p:tav>
                                      </p:tavLst>
                                    </p:anim>
                                    <p:anim calcmode="lin" valueType="num">
                                      <p:cBhvr>
                                        <p:cTn id="480" dur="3000" fill="hold"/>
                                        <p:tgtEl>
                                          <p:spTgt spid="4"/>
                                        </p:tgtEl>
                                        <p:attrNameLst>
                                          <p:attrName>ppt_h</p:attrName>
                                        </p:attrNameLst>
                                      </p:cBhvr>
                                      <p:tavLst>
                                        <p:tav tm="0">
                                          <p:val>
                                            <p:strVal val="4/3*#ppt_h"/>
                                          </p:val>
                                        </p:tav>
                                        <p:tav tm="100000">
                                          <p:val>
                                            <p:strVal val="#ppt_h"/>
                                          </p:val>
                                        </p:tav>
                                      </p:tavLst>
                                    </p:anim>
                                  </p:childTnLst>
                                </p:cTn>
                              </p:par>
                              <p:par>
                                <p:cTn id="481" presetID="6" presetClass="entr" presetSubtype="32" fill="hold" nodeType="withEffect">
                                  <p:stCondLst>
                                    <p:cond delay="0"/>
                                  </p:stCondLst>
                                  <p:childTnLst>
                                    <p:set>
                                      <p:cBhvr>
                                        <p:cTn id="482" dur="1" fill="hold">
                                          <p:stCondLst>
                                            <p:cond delay="0"/>
                                          </p:stCondLst>
                                        </p:cTn>
                                        <p:tgtEl>
                                          <p:spTgt spid="4"/>
                                        </p:tgtEl>
                                        <p:attrNameLst>
                                          <p:attrName>style.visibility</p:attrName>
                                        </p:attrNameLst>
                                      </p:cBhvr>
                                      <p:to>
                                        <p:strVal val="visible"/>
                                      </p:to>
                                    </p:set>
                                    <p:animEffect transition="in" filter="circle(out)">
                                      <p:cBhvr>
                                        <p:cTn id="483"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5" grpId="4" animBg="1"/>
      <p:bldP spid="5" grpId="5" animBg="1"/>
      <p:bldP spid="6" grpId="0" animBg="1"/>
      <p:bldP spid="6" grpId="1" animBg="1"/>
      <p:bldP spid="6" grpId="2" animBg="1"/>
      <p:bldP spid="6" grpId="3" animBg="1"/>
      <p:bldP spid="6" grpId="4" animBg="1"/>
      <p:bldP spid="6" grpId="5" animBg="1"/>
      <p:bldP spid="7" grpId="0" animBg="1"/>
      <p:bldP spid="7" grpId="1" animBg="1"/>
      <p:bldP spid="7" grpId="2" animBg="1"/>
      <p:bldP spid="7" grpId="3" animBg="1"/>
      <p:bldP spid="7" grpId="4" animBg="1"/>
      <p:bldP spid="7" grpId="5" animBg="1"/>
      <p:bldP spid="8" grpId="0" animBg="1"/>
      <p:bldP spid="8" grpId="1" animBg="1"/>
      <p:bldP spid="8" grpId="2" animBg="1"/>
      <p:bldP spid="8" grpId="3" animBg="1"/>
      <p:bldP spid="8" grpId="4" animBg="1"/>
      <p:bldP spid="8" grpId="5" animBg="1"/>
      <p:bldP spid="9" grpId="0" animBg="1"/>
      <p:bldP spid="9" grpId="1" animBg="1"/>
      <p:bldP spid="9" grpId="2" animBg="1"/>
      <p:bldP spid="9" grpId="3" animBg="1"/>
      <p:bldP spid="9" grpId="4" animBg="1"/>
      <p:bldP spid="9" grpId="5" animBg="1"/>
      <p:bldP spid="10" grpId="0" animBg="1"/>
      <p:bldP spid="10" grpId="1" animBg="1"/>
      <p:bldP spid="10" grpId="2" animBg="1"/>
      <p:bldP spid="10" grpId="3" animBg="1"/>
      <p:bldP spid="10" grpId="4" animBg="1"/>
      <p:bldP spid="10" grpId="5" animBg="1"/>
      <p:bldP spid="11" grpId="0" animBg="1"/>
      <p:bldP spid="11" grpId="1" animBg="1"/>
      <p:bldP spid="11" grpId="2" animBg="1"/>
      <p:bldP spid="11" grpId="3" animBg="1"/>
      <p:bldP spid="11" grpId="4" animBg="1"/>
      <p:bldP spid="11" grpId="5" animBg="1"/>
      <p:bldP spid="12" grpId="0" animBg="1"/>
      <p:bldP spid="12" grpId="1" animBg="1"/>
      <p:bldP spid="12" grpId="2" animBg="1"/>
      <p:bldP spid="12" grpId="3" animBg="1"/>
      <p:bldP spid="12" grpId="4" animBg="1"/>
      <p:bldP spid="12" grpId="5" animBg="1"/>
      <p:bldP spid="13" grpId="0" animBg="1"/>
      <p:bldP spid="13" grpId="1" animBg="1"/>
      <p:bldP spid="13" grpId="2" animBg="1"/>
      <p:bldP spid="13" grpId="3" animBg="1"/>
      <p:bldP spid="13" grpId="4" animBg="1"/>
      <p:bldP spid="13" grpId="5" animBg="1"/>
      <p:bldP spid="14" grpId="0" animBg="1"/>
      <p:bldP spid="14" grpId="1" animBg="1"/>
      <p:bldP spid="14" grpId="2" animBg="1"/>
      <p:bldP spid="14" grpId="3" animBg="1"/>
      <p:bldP spid="14" grpId="4" animBg="1"/>
      <p:bldP spid="14" grpId="5" animBg="1"/>
      <p:bldP spid="15" grpId="0" animBg="1"/>
      <p:bldP spid="15" grpId="1" animBg="1"/>
      <p:bldP spid="15" grpId="2" animBg="1"/>
      <p:bldP spid="15" grpId="3" animBg="1"/>
      <p:bldP spid="15" grpId="4" animBg="1"/>
      <p:bldP spid="15" grpId="5" animBg="1"/>
      <p:bldP spid="16" grpId="0" animBg="1"/>
      <p:bldP spid="16" grpId="1" animBg="1"/>
      <p:bldP spid="16" grpId="2" animBg="1"/>
      <p:bldP spid="16" grpId="3" animBg="1"/>
      <p:bldP spid="16" grpId="4" animBg="1"/>
      <p:bldP spid="16" grpId="5" animBg="1"/>
      <p:bldP spid="17" grpId="0" animBg="1"/>
      <p:bldP spid="17" grpId="1" animBg="1"/>
      <p:bldP spid="17" grpId="2" animBg="1"/>
      <p:bldP spid="17" grpId="3" animBg="1"/>
      <p:bldP spid="17" grpId="4" animBg="1"/>
      <p:bldP spid="17" grpId="5" animBg="1"/>
      <p:bldP spid="18" grpId="0" animBg="1"/>
      <p:bldP spid="18" grpId="1" animBg="1"/>
      <p:bldP spid="18" grpId="2" animBg="1"/>
      <p:bldP spid="18" grpId="3" animBg="1"/>
      <p:bldP spid="18" grpId="4" animBg="1"/>
      <p:bldP spid="18" grpId="5" animBg="1"/>
      <p:bldP spid="19" grpId="0" animBg="1"/>
      <p:bldP spid="19" grpId="1" animBg="1"/>
      <p:bldP spid="19" grpId="2" animBg="1"/>
      <p:bldP spid="19" grpId="3" animBg="1"/>
      <p:bldP spid="19" grpId="4" animBg="1"/>
      <p:bldP spid="19" grpId="5" animBg="1"/>
      <p:bldP spid="20" grpId="0" animBg="1"/>
      <p:bldP spid="20" grpId="1" animBg="1"/>
      <p:bldP spid="20" grpId="2" animBg="1"/>
      <p:bldP spid="20" grpId="3" animBg="1"/>
      <p:bldP spid="20" grpId="4" animBg="1"/>
      <p:bldP spid="20" grpId="5" animBg="1"/>
      <p:bldP spid="21" grpId="0" animBg="1"/>
      <p:bldP spid="21" grpId="1" animBg="1"/>
      <p:bldP spid="21" grpId="2" animBg="1"/>
      <p:bldP spid="21" grpId="3" animBg="1"/>
      <p:bldP spid="21" grpId="4" animBg="1"/>
      <p:bldP spid="21" grpId="5" animBg="1"/>
      <p:bldP spid="22" grpId="0" animBg="1"/>
      <p:bldP spid="22" grpId="1" animBg="1"/>
      <p:bldP spid="22" grpId="2" animBg="1"/>
      <p:bldP spid="22" grpId="3" animBg="1"/>
      <p:bldP spid="22" grpId="4" animBg="1"/>
      <p:bldP spid="22" grpId="5" animBg="1"/>
      <p:bldP spid="23" grpId="0" animBg="1"/>
    </p:bld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chemeClr val="tx2">
                  <a:lumMod val="10000"/>
                </a:schemeClr>
              </a:gs>
              <a:gs pos="50000">
                <a:schemeClr val="bg2">
                  <a:lumMod val="60000"/>
                  <a:lumOff val="40000"/>
                  <a:shade val="67500"/>
                  <a:satMod val="115000"/>
                </a:schemeClr>
              </a:gs>
              <a:gs pos="100000">
                <a:schemeClr val="bg2">
                  <a:lumMod val="60000"/>
                  <a:lumOff val="40000"/>
                  <a:shade val="100000"/>
                  <a:satMod val="115000"/>
                </a:schemeClr>
              </a:gs>
            </a:gsLst>
            <a:lin ang="16200000" scaled="1"/>
            <a:tileRect/>
          </a:gradFill>
        </p:spPr>
        <p:txBody>
          <a:bodyPr/>
          <a:lstStyle/>
          <a:p>
            <a:endParaRPr lang="es-ES" dirty="0"/>
          </a:p>
        </p:txBody>
      </p:sp>
      <p:pic>
        <p:nvPicPr>
          <p:cNvPr id="4" name="3 Imagen" descr="2048 (40).jpg"/>
          <p:cNvPicPr>
            <a:picLocks noChangeAspect="1"/>
          </p:cNvPicPr>
          <p:nvPr/>
        </p:nvPicPr>
        <p:blipFill>
          <a:blip r:embed="rId2"/>
          <a:stretch>
            <a:fillRect/>
          </a:stretch>
        </p:blipFill>
        <p:spPr>
          <a:xfrm>
            <a:off x="0" y="0"/>
            <a:ext cx="9144000" cy="6831315"/>
          </a:xfrm>
          <a:prstGeom prst="rect">
            <a:avLst/>
          </a:prstGeom>
        </p:spPr>
      </p:pic>
      <p:sp>
        <p:nvSpPr>
          <p:cNvPr id="5" name="4 Lágrima"/>
          <p:cNvSpPr/>
          <p:nvPr/>
        </p:nvSpPr>
        <p:spPr>
          <a:xfrm rot="16531947">
            <a:off x="-87757" y="-252272"/>
            <a:ext cx="1364749" cy="1397590"/>
          </a:xfrm>
          <a:prstGeom prst="teardrop">
            <a:avLst/>
          </a:prstGeom>
          <a:blipFill dpi="0" rotWithShape="1">
            <a:blip r:embed="rId3"/>
            <a:srcRect/>
            <a:stretch>
              <a:fillRect/>
            </a:stretch>
          </a:blip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Lágrima"/>
          <p:cNvSpPr/>
          <p:nvPr/>
        </p:nvSpPr>
        <p:spPr>
          <a:xfrm rot="21368087">
            <a:off x="7688337" y="-181452"/>
            <a:ext cx="1410994" cy="1372934"/>
          </a:xfrm>
          <a:prstGeom prst="teardrop">
            <a:avLst/>
          </a:prstGeom>
          <a:blipFill dpi="0" rotWithShape="1">
            <a:blip r:embed="rId3"/>
            <a:srcRect/>
            <a:stretch>
              <a:fillRect/>
            </a:stretch>
          </a:blip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ágrima"/>
          <p:cNvSpPr/>
          <p:nvPr/>
        </p:nvSpPr>
        <p:spPr>
          <a:xfrm rot="16531947">
            <a:off x="364674" y="320364"/>
            <a:ext cx="1364749" cy="1397590"/>
          </a:xfrm>
          <a:prstGeom prst="teardrop">
            <a:avLst/>
          </a:prstGeom>
          <a:blipFill dpi="0" rotWithShape="1">
            <a:blip r:embed="rId3"/>
            <a:srcRect/>
            <a:stretch>
              <a:fillRect/>
            </a:stretch>
          </a:blip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ágrima"/>
          <p:cNvSpPr/>
          <p:nvPr/>
        </p:nvSpPr>
        <p:spPr>
          <a:xfrm rot="21368087">
            <a:off x="7331313" y="388871"/>
            <a:ext cx="1410994" cy="1372934"/>
          </a:xfrm>
          <a:prstGeom prst="teardrop">
            <a:avLst/>
          </a:prstGeom>
          <a:blipFill dpi="0" rotWithShape="1">
            <a:blip r:embed="rId3"/>
            <a:srcRect/>
            <a:stretch>
              <a:fillRect/>
            </a:stretch>
          </a:blip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ágrima"/>
          <p:cNvSpPr/>
          <p:nvPr/>
        </p:nvSpPr>
        <p:spPr>
          <a:xfrm rot="16531947">
            <a:off x="936178" y="1034744"/>
            <a:ext cx="1364749" cy="1397590"/>
          </a:xfrm>
          <a:prstGeom prst="teardrop">
            <a:avLst/>
          </a:prstGeom>
          <a:blipFill dpi="0" rotWithShape="1">
            <a:blip r:embed="rId3"/>
            <a:srcRect/>
            <a:stretch>
              <a:fillRect/>
            </a:stretch>
          </a:blip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ágrima"/>
          <p:cNvSpPr/>
          <p:nvPr/>
        </p:nvSpPr>
        <p:spPr>
          <a:xfrm rot="21368087">
            <a:off x="7045562" y="888938"/>
            <a:ext cx="1410994" cy="1372934"/>
          </a:xfrm>
          <a:prstGeom prst="teardrop">
            <a:avLst/>
          </a:prstGeom>
          <a:blipFill dpi="0" rotWithShape="1">
            <a:blip r:embed="rId3"/>
            <a:srcRect/>
            <a:stretch>
              <a:fillRect/>
            </a:stretch>
          </a:blip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Lágrima"/>
          <p:cNvSpPr/>
          <p:nvPr/>
        </p:nvSpPr>
        <p:spPr>
          <a:xfrm rot="16531947">
            <a:off x="1412440" y="1605116"/>
            <a:ext cx="1364749" cy="1397590"/>
          </a:xfrm>
          <a:prstGeom prst="teardrop">
            <a:avLst/>
          </a:prstGeom>
          <a:blipFill dpi="0" rotWithShape="1">
            <a:blip r:embed="rId3"/>
            <a:srcRect/>
            <a:stretch>
              <a:fillRect/>
            </a:stretch>
          </a:blip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Lágrima"/>
          <p:cNvSpPr/>
          <p:nvPr/>
        </p:nvSpPr>
        <p:spPr>
          <a:xfrm rot="16531947">
            <a:off x="1864871" y="2177752"/>
            <a:ext cx="1364749" cy="1397590"/>
          </a:xfrm>
          <a:prstGeom prst="teardrop">
            <a:avLst/>
          </a:prstGeom>
          <a:blipFill dpi="0" rotWithShape="1">
            <a:blip r:embed="rId3"/>
            <a:srcRect/>
            <a:stretch>
              <a:fillRect/>
            </a:stretch>
          </a:blip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Lágrima"/>
          <p:cNvSpPr/>
          <p:nvPr/>
        </p:nvSpPr>
        <p:spPr>
          <a:xfrm rot="16531947">
            <a:off x="2293500" y="2820695"/>
            <a:ext cx="1364749" cy="1397590"/>
          </a:xfrm>
          <a:prstGeom prst="teardrop">
            <a:avLst/>
          </a:prstGeom>
          <a:blipFill dpi="0" rotWithShape="1">
            <a:blip r:embed="rId3"/>
            <a:srcRect/>
            <a:stretch>
              <a:fillRect/>
            </a:stretch>
          </a:blip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Lágrima"/>
          <p:cNvSpPr/>
          <p:nvPr/>
        </p:nvSpPr>
        <p:spPr>
          <a:xfrm rot="21368087">
            <a:off x="6545496" y="1531880"/>
            <a:ext cx="1410994" cy="1372934"/>
          </a:xfrm>
          <a:prstGeom prst="teardrop">
            <a:avLst/>
          </a:prstGeom>
          <a:blipFill dpi="0" rotWithShape="1">
            <a:blip r:embed="rId3"/>
            <a:srcRect/>
            <a:stretch>
              <a:fillRect/>
            </a:stretch>
          </a:blip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Lágrima"/>
          <p:cNvSpPr/>
          <p:nvPr/>
        </p:nvSpPr>
        <p:spPr>
          <a:xfrm rot="21368087">
            <a:off x="6116867" y="2031946"/>
            <a:ext cx="1410994" cy="1372934"/>
          </a:xfrm>
          <a:prstGeom prst="teardrop">
            <a:avLst/>
          </a:prstGeom>
          <a:blipFill dpi="0" rotWithShape="1">
            <a:blip r:embed="rId3"/>
            <a:srcRect/>
            <a:stretch>
              <a:fillRect/>
            </a:stretch>
          </a:blip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Lágrima"/>
          <p:cNvSpPr/>
          <p:nvPr/>
        </p:nvSpPr>
        <p:spPr>
          <a:xfrm rot="21368087">
            <a:off x="5616802" y="2674888"/>
            <a:ext cx="1410994" cy="1372934"/>
          </a:xfrm>
          <a:prstGeom prst="teardrop">
            <a:avLst/>
          </a:prstGeom>
          <a:blipFill dpi="0" rotWithShape="1">
            <a:blip r:embed="rId3"/>
            <a:srcRect/>
            <a:stretch>
              <a:fillRect/>
            </a:stretch>
          </a:blip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Lágrima"/>
          <p:cNvSpPr/>
          <p:nvPr/>
        </p:nvSpPr>
        <p:spPr>
          <a:xfrm rot="21368087">
            <a:off x="5188173" y="3317829"/>
            <a:ext cx="1410994" cy="1372934"/>
          </a:xfrm>
          <a:prstGeom prst="teardrop">
            <a:avLst/>
          </a:prstGeom>
          <a:blipFill dpi="0" rotWithShape="1">
            <a:blip r:embed="rId3"/>
            <a:srcRect/>
            <a:stretch>
              <a:fillRect/>
            </a:stretch>
          </a:blip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Lágrima"/>
          <p:cNvSpPr/>
          <p:nvPr/>
        </p:nvSpPr>
        <p:spPr>
          <a:xfrm rot="21052806">
            <a:off x="4688107" y="4032210"/>
            <a:ext cx="1410994" cy="1372934"/>
          </a:xfrm>
          <a:prstGeom prst="teardrop">
            <a:avLst/>
          </a:prstGeom>
          <a:blipFill dpi="0" rotWithShape="1">
            <a:blip r:embed="rId3"/>
            <a:srcRect/>
            <a:stretch>
              <a:fillRect/>
            </a:stretch>
          </a:blip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Lágrima"/>
          <p:cNvSpPr/>
          <p:nvPr/>
        </p:nvSpPr>
        <p:spPr>
          <a:xfrm rot="16531947">
            <a:off x="2722128" y="3249322"/>
            <a:ext cx="1364749" cy="1397590"/>
          </a:xfrm>
          <a:prstGeom prst="teardrop">
            <a:avLst/>
          </a:prstGeom>
          <a:blipFill dpi="0" rotWithShape="1">
            <a:blip r:embed="rId3"/>
            <a:srcRect/>
            <a:stretch>
              <a:fillRect/>
            </a:stretch>
          </a:blip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Lágrima"/>
          <p:cNvSpPr/>
          <p:nvPr/>
        </p:nvSpPr>
        <p:spPr>
          <a:xfrm rot="16531947">
            <a:off x="3293632" y="3892264"/>
            <a:ext cx="1364749" cy="1397590"/>
          </a:xfrm>
          <a:prstGeom prst="teardrop">
            <a:avLst/>
          </a:prstGeom>
          <a:blipFill dpi="0" rotWithShape="1">
            <a:blip r:embed="rId3"/>
            <a:srcRect/>
            <a:stretch>
              <a:fillRect/>
            </a:stretch>
          </a:blip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Rectángulo"/>
          <p:cNvSpPr/>
          <p:nvPr/>
        </p:nvSpPr>
        <p:spPr>
          <a:xfrm>
            <a:off x="0" y="-214338"/>
            <a:ext cx="9358346" cy="7786742"/>
          </a:xfrm>
          <a:prstGeom prst="rect">
            <a:avLst/>
          </a:prstGeom>
          <a:gradFill flip="none" rotWithShape="1">
            <a:gsLst>
              <a:gs pos="0">
                <a:schemeClr val="tx2">
                  <a:lumMod val="50000"/>
                  <a:shade val="30000"/>
                  <a:satMod val="115000"/>
                </a:schemeClr>
              </a:gs>
              <a:gs pos="50000">
                <a:schemeClr val="tx2">
                  <a:lumMod val="50000"/>
                  <a:shade val="67500"/>
                  <a:satMod val="115000"/>
                </a:schemeClr>
              </a:gs>
              <a:gs pos="100000">
                <a:schemeClr val="tx2">
                  <a:lumMod val="50000"/>
                  <a:shade val="100000"/>
                  <a:satMod val="115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1"/>
                                        </p:tgtEl>
                                        <p:attrNameLst>
                                          <p:attrName>style.opacity</p:attrName>
                                        </p:attrNameLst>
                                      </p:cBhvr>
                                      <p:to>
                                        <p:strVal val="0"/>
                                      </p:to>
                                    </p:set>
                                    <p:animEffect filter="image" prLst="opacity: 0">
                                      <p:cBhvr rctx="IE">
                                        <p:cTn id="7" dur="indefinite"/>
                                        <p:tgtEl>
                                          <p:spTgt spid="21"/>
                                        </p:tgtEl>
                                      </p:cBhvr>
                                    </p:animEffect>
                                  </p:childTnLst>
                                </p:cTn>
                              </p:par>
                              <p:par>
                                <p:cTn id="8" presetID="2" presetClass="entr" presetSubtype="6"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3000" fill="hold"/>
                                        <p:tgtEl>
                                          <p:spTgt spid="5"/>
                                        </p:tgtEl>
                                        <p:attrNameLst>
                                          <p:attrName>ppt_x</p:attrName>
                                        </p:attrNameLst>
                                      </p:cBhvr>
                                      <p:tavLst>
                                        <p:tav tm="0">
                                          <p:val>
                                            <p:strVal val="1+#ppt_w/2"/>
                                          </p:val>
                                        </p:tav>
                                        <p:tav tm="100000">
                                          <p:val>
                                            <p:strVal val="#ppt_x"/>
                                          </p:val>
                                        </p:tav>
                                      </p:tavLst>
                                    </p:anim>
                                    <p:anim calcmode="lin" valueType="num">
                                      <p:cBhvr additive="base">
                                        <p:cTn id="11" dur="3000" fill="hold"/>
                                        <p:tgtEl>
                                          <p:spTgt spid="5"/>
                                        </p:tgtEl>
                                        <p:attrNameLst>
                                          <p:attrName>ppt_y</p:attrName>
                                        </p:attrNameLst>
                                      </p:cBhvr>
                                      <p:tavLst>
                                        <p:tav tm="0">
                                          <p:val>
                                            <p:strVal val="1+#ppt_h/2"/>
                                          </p:val>
                                        </p:tav>
                                        <p:tav tm="100000">
                                          <p:val>
                                            <p:strVal val="#ppt_y"/>
                                          </p:val>
                                        </p:tav>
                                      </p:tavLst>
                                    </p:anim>
                                  </p:childTnLst>
                                </p:cTn>
                              </p:par>
                              <p:par>
                                <p:cTn id="12" presetID="2" presetClass="entr" presetSubtype="6" fill="hold" grpId="0" nodeType="withEffect">
                                  <p:stCondLst>
                                    <p:cond delay="0"/>
                                  </p:stCondLst>
                                  <p:childTnLst>
                                    <p:set>
                                      <p:cBhvr>
                                        <p:cTn id="13" dur="1" fill="hold">
                                          <p:stCondLst>
                                            <p:cond delay="0"/>
                                          </p:stCondLst>
                                        </p:cTn>
                                        <p:tgtEl>
                                          <p:spTgt spid="7"/>
                                        </p:tgtEl>
                                        <p:attrNameLst>
                                          <p:attrName>style.visibility</p:attrName>
                                        </p:attrNameLst>
                                      </p:cBhvr>
                                      <p:to>
                                        <p:strVal val="visible"/>
                                      </p:to>
                                    </p:set>
                                    <p:anim calcmode="lin" valueType="num">
                                      <p:cBhvr additive="base">
                                        <p:cTn id="14" dur="3000" fill="hold"/>
                                        <p:tgtEl>
                                          <p:spTgt spid="7"/>
                                        </p:tgtEl>
                                        <p:attrNameLst>
                                          <p:attrName>ppt_x</p:attrName>
                                        </p:attrNameLst>
                                      </p:cBhvr>
                                      <p:tavLst>
                                        <p:tav tm="0">
                                          <p:val>
                                            <p:strVal val="1+#ppt_w/2"/>
                                          </p:val>
                                        </p:tav>
                                        <p:tav tm="100000">
                                          <p:val>
                                            <p:strVal val="#ppt_x"/>
                                          </p:val>
                                        </p:tav>
                                      </p:tavLst>
                                    </p:anim>
                                    <p:anim calcmode="lin" valueType="num">
                                      <p:cBhvr additive="base">
                                        <p:cTn id="15" dur="3000" fill="hold"/>
                                        <p:tgtEl>
                                          <p:spTgt spid="7"/>
                                        </p:tgtEl>
                                        <p:attrNameLst>
                                          <p:attrName>ppt_y</p:attrName>
                                        </p:attrNameLst>
                                      </p:cBhvr>
                                      <p:tavLst>
                                        <p:tav tm="0">
                                          <p:val>
                                            <p:strVal val="1+#ppt_h/2"/>
                                          </p:val>
                                        </p:tav>
                                        <p:tav tm="100000">
                                          <p:val>
                                            <p:strVal val="#ppt_y"/>
                                          </p:val>
                                        </p:tav>
                                      </p:tavLst>
                                    </p:anim>
                                  </p:childTnLst>
                                </p:cTn>
                              </p:par>
                              <p:par>
                                <p:cTn id="16" presetID="2" presetClass="entr" presetSubtype="6" fill="hold" grpId="0" nodeType="withEffect">
                                  <p:stCondLst>
                                    <p:cond delay="0"/>
                                  </p:stCondLst>
                                  <p:childTnLst>
                                    <p:set>
                                      <p:cBhvr>
                                        <p:cTn id="17" dur="1" fill="hold">
                                          <p:stCondLst>
                                            <p:cond delay="0"/>
                                          </p:stCondLst>
                                        </p:cTn>
                                        <p:tgtEl>
                                          <p:spTgt spid="9"/>
                                        </p:tgtEl>
                                        <p:attrNameLst>
                                          <p:attrName>style.visibility</p:attrName>
                                        </p:attrNameLst>
                                      </p:cBhvr>
                                      <p:to>
                                        <p:strVal val="visible"/>
                                      </p:to>
                                    </p:set>
                                    <p:anim calcmode="lin" valueType="num">
                                      <p:cBhvr additive="base">
                                        <p:cTn id="18" dur="3000" fill="hold"/>
                                        <p:tgtEl>
                                          <p:spTgt spid="9"/>
                                        </p:tgtEl>
                                        <p:attrNameLst>
                                          <p:attrName>ppt_x</p:attrName>
                                        </p:attrNameLst>
                                      </p:cBhvr>
                                      <p:tavLst>
                                        <p:tav tm="0">
                                          <p:val>
                                            <p:strVal val="1+#ppt_w/2"/>
                                          </p:val>
                                        </p:tav>
                                        <p:tav tm="100000">
                                          <p:val>
                                            <p:strVal val="#ppt_x"/>
                                          </p:val>
                                        </p:tav>
                                      </p:tavLst>
                                    </p:anim>
                                    <p:anim calcmode="lin" valueType="num">
                                      <p:cBhvr additive="base">
                                        <p:cTn id="19" dur="3000" fill="hold"/>
                                        <p:tgtEl>
                                          <p:spTgt spid="9"/>
                                        </p:tgtEl>
                                        <p:attrNameLst>
                                          <p:attrName>ppt_y</p:attrName>
                                        </p:attrNameLst>
                                      </p:cBhvr>
                                      <p:tavLst>
                                        <p:tav tm="0">
                                          <p:val>
                                            <p:strVal val="1+#ppt_h/2"/>
                                          </p:val>
                                        </p:tav>
                                        <p:tav tm="100000">
                                          <p:val>
                                            <p:strVal val="#ppt_y"/>
                                          </p:val>
                                        </p:tav>
                                      </p:tavLst>
                                    </p:anim>
                                  </p:childTnLst>
                                </p:cTn>
                              </p:par>
                              <p:par>
                                <p:cTn id="20" presetID="2" presetClass="entr" presetSubtype="6" fill="hold" grpId="0" nodeType="withEffect">
                                  <p:stCondLst>
                                    <p:cond delay="0"/>
                                  </p:stCondLst>
                                  <p:childTnLst>
                                    <p:set>
                                      <p:cBhvr>
                                        <p:cTn id="21" dur="1" fill="hold">
                                          <p:stCondLst>
                                            <p:cond delay="0"/>
                                          </p:stCondLst>
                                        </p:cTn>
                                        <p:tgtEl>
                                          <p:spTgt spid="11"/>
                                        </p:tgtEl>
                                        <p:attrNameLst>
                                          <p:attrName>style.visibility</p:attrName>
                                        </p:attrNameLst>
                                      </p:cBhvr>
                                      <p:to>
                                        <p:strVal val="visible"/>
                                      </p:to>
                                    </p:set>
                                    <p:anim calcmode="lin" valueType="num">
                                      <p:cBhvr additive="base">
                                        <p:cTn id="22" dur="3000" fill="hold"/>
                                        <p:tgtEl>
                                          <p:spTgt spid="11"/>
                                        </p:tgtEl>
                                        <p:attrNameLst>
                                          <p:attrName>ppt_x</p:attrName>
                                        </p:attrNameLst>
                                      </p:cBhvr>
                                      <p:tavLst>
                                        <p:tav tm="0">
                                          <p:val>
                                            <p:strVal val="1+#ppt_w/2"/>
                                          </p:val>
                                        </p:tav>
                                        <p:tav tm="100000">
                                          <p:val>
                                            <p:strVal val="#ppt_x"/>
                                          </p:val>
                                        </p:tav>
                                      </p:tavLst>
                                    </p:anim>
                                    <p:anim calcmode="lin" valueType="num">
                                      <p:cBhvr additive="base">
                                        <p:cTn id="23" dur="3000" fill="hold"/>
                                        <p:tgtEl>
                                          <p:spTgt spid="11"/>
                                        </p:tgtEl>
                                        <p:attrNameLst>
                                          <p:attrName>ppt_y</p:attrName>
                                        </p:attrNameLst>
                                      </p:cBhvr>
                                      <p:tavLst>
                                        <p:tav tm="0">
                                          <p:val>
                                            <p:strVal val="1+#ppt_h/2"/>
                                          </p:val>
                                        </p:tav>
                                        <p:tav tm="100000">
                                          <p:val>
                                            <p:strVal val="#ppt_y"/>
                                          </p:val>
                                        </p:tav>
                                      </p:tavLst>
                                    </p:anim>
                                  </p:childTnLst>
                                </p:cTn>
                              </p:par>
                              <p:par>
                                <p:cTn id="24" presetID="2" presetClass="entr" presetSubtype="6" fill="hold" grpId="0" nodeType="withEffect">
                                  <p:stCondLst>
                                    <p:cond delay="0"/>
                                  </p:stCondLst>
                                  <p:childTnLst>
                                    <p:set>
                                      <p:cBhvr>
                                        <p:cTn id="25" dur="1" fill="hold">
                                          <p:stCondLst>
                                            <p:cond delay="0"/>
                                          </p:stCondLst>
                                        </p:cTn>
                                        <p:tgtEl>
                                          <p:spTgt spid="12"/>
                                        </p:tgtEl>
                                        <p:attrNameLst>
                                          <p:attrName>style.visibility</p:attrName>
                                        </p:attrNameLst>
                                      </p:cBhvr>
                                      <p:to>
                                        <p:strVal val="visible"/>
                                      </p:to>
                                    </p:set>
                                    <p:anim calcmode="lin" valueType="num">
                                      <p:cBhvr additive="base">
                                        <p:cTn id="26" dur="3000" fill="hold"/>
                                        <p:tgtEl>
                                          <p:spTgt spid="12"/>
                                        </p:tgtEl>
                                        <p:attrNameLst>
                                          <p:attrName>ppt_x</p:attrName>
                                        </p:attrNameLst>
                                      </p:cBhvr>
                                      <p:tavLst>
                                        <p:tav tm="0">
                                          <p:val>
                                            <p:strVal val="1+#ppt_w/2"/>
                                          </p:val>
                                        </p:tav>
                                        <p:tav tm="100000">
                                          <p:val>
                                            <p:strVal val="#ppt_x"/>
                                          </p:val>
                                        </p:tav>
                                      </p:tavLst>
                                    </p:anim>
                                    <p:anim calcmode="lin" valueType="num">
                                      <p:cBhvr additive="base">
                                        <p:cTn id="27" dur="3000" fill="hold"/>
                                        <p:tgtEl>
                                          <p:spTgt spid="12"/>
                                        </p:tgtEl>
                                        <p:attrNameLst>
                                          <p:attrName>ppt_y</p:attrName>
                                        </p:attrNameLst>
                                      </p:cBhvr>
                                      <p:tavLst>
                                        <p:tav tm="0">
                                          <p:val>
                                            <p:strVal val="1+#ppt_h/2"/>
                                          </p:val>
                                        </p:tav>
                                        <p:tav tm="100000">
                                          <p:val>
                                            <p:strVal val="#ppt_y"/>
                                          </p:val>
                                        </p:tav>
                                      </p:tavLst>
                                    </p:anim>
                                  </p:childTnLst>
                                </p:cTn>
                              </p:par>
                              <p:par>
                                <p:cTn id="28" presetID="2" presetClass="entr" presetSubtype="6" fill="hold" grpId="0" nodeType="withEffect">
                                  <p:stCondLst>
                                    <p:cond delay="0"/>
                                  </p:stCondLst>
                                  <p:childTnLst>
                                    <p:set>
                                      <p:cBhvr>
                                        <p:cTn id="29" dur="1" fill="hold">
                                          <p:stCondLst>
                                            <p:cond delay="0"/>
                                          </p:stCondLst>
                                        </p:cTn>
                                        <p:tgtEl>
                                          <p:spTgt spid="13"/>
                                        </p:tgtEl>
                                        <p:attrNameLst>
                                          <p:attrName>style.visibility</p:attrName>
                                        </p:attrNameLst>
                                      </p:cBhvr>
                                      <p:to>
                                        <p:strVal val="visible"/>
                                      </p:to>
                                    </p:set>
                                    <p:anim calcmode="lin" valueType="num">
                                      <p:cBhvr additive="base">
                                        <p:cTn id="30" dur="3000" fill="hold"/>
                                        <p:tgtEl>
                                          <p:spTgt spid="13"/>
                                        </p:tgtEl>
                                        <p:attrNameLst>
                                          <p:attrName>ppt_x</p:attrName>
                                        </p:attrNameLst>
                                      </p:cBhvr>
                                      <p:tavLst>
                                        <p:tav tm="0">
                                          <p:val>
                                            <p:strVal val="1+#ppt_w/2"/>
                                          </p:val>
                                        </p:tav>
                                        <p:tav tm="100000">
                                          <p:val>
                                            <p:strVal val="#ppt_x"/>
                                          </p:val>
                                        </p:tav>
                                      </p:tavLst>
                                    </p:anim>
                                    <p:anim calcmode="lin" valueType="num">
                                      <p:cBhvr additive="base">
                                        <p:cTn id="31" dur="3000" fill="hold"/>
                                        <p:tgtEl>
                                          <p:spTgt spid="13"/>
                                        </p:tgtEl>
                                        <p:attrNameLst>
                                          <p:attrName>ppt_y</p:attrName>
                                        </p:attrNameLst>
                                      </p:cBhvr>
                                      <p:tavLst>
                                        <p:tav tm="0">
                                          <p:val>
                                            <p:strVal val="1+#ppt_h/2"/>
                                          </p:val>
                                        </p:tav>
                                        <p:tav tm="100000">
                                          <p:val>
                                            <p:strVal val="#ppt_y"/>
                                          </p:val>
                                        </p:tav>
                                      </p:tavLst>
                                    </p:anim>
                                  </p:childTnLst>
                                </p:cTn>
                              </p:par>
                              <p:par>
                                <p:cTn id="32" presetID="2" presetClass="entr" presetSubtype="6" fill="hold" grpId="0" nodeType="withEffect">
                                  <p:stCondLst>
                                    <p:cond delay="0"/>
                                  </p:stCondLst>
                                  <p:childTnLst>
                                    <p:set>
                                      <p:cBhvr>
                                        <p:cTn id="33" dur="1" fill="hold">
                                          <p:stCondLst>
                                            <p:cond delay="0"/>
                                          </p:stCondLst>
                                        </p:cTn>
                                        <p:tgtEl>
                                          <p:spTgt spid="19"/>
                                        </p:tgtEl>
                                        <p:attrNameLst>
                                          <p:attrName>style.visibility</p:attrName>
                                        </p:attrNameLst>
                                      </p:cBhvr>
                                      <p:to>
                                        <p:strVal val="visible"/>
                                      </p:to>
                                    </p:set>
                                    <p:anim calcmode="lin" valueType="num">
                                      <p:cBhvr additive="base">
                                        <p:cTn id="34" dur="3000" fill="hold"/>
                                        <p:tgtEl>
                                          <p:spTgt spid="19"/>
                                        </p:tgtEl>
                                        <p:attrNameLst>
                                          <p:attrName>ppt_x</p:attrName>
                                        </p:attrNameLst>
                                      </p:cBhvr>
                                      <p:tavLst>
                                        <p:tav tm="0">
                                          <p:val>
                                            <p:strVal val="1+#ppt_w/2"/>
                                          </p:val>
                                        </p:tav>
                                        <p:tav tm="100000">
                                          <p:val>
                                            <p:strVal val="#ppt_x"/>
                                          </p:val>
                                        </p:tav>
                                      </p:tavLst>
                                    </p:anim>
                                    <p:anim calcmode="lin" valueType="num">
                                      <p:cBhvr additive="base">
                                        <p:cTn id="35" dur="3000" fill="hold"/>
                                        <p:tgtEl>
                                          <p:spTgt spid="19"/>
                                        </p:tgtEl>
                                        <p:attrNameLst>
                                          <p:attrName>ppt_y</p:attrName>
                                        </p:attrNameLst>
                                      </p:cBhvr>
                                      <p:tavLst>
                                        <p:tav tm="0">
                                          <p:val>
                                            <p:strVal val="1+#ppt_h/2"/>
                                          </p:val>
                                        </p:tav>
                                        <p:tav tm="100000">
                                          <p:val>
                                            <p:strVal val="#ppt_y"/>
                                          </p:val>
                                        </p:tav>
                                      </p:tavLst>
                                    </p:anim>
                                  </p:childTnLst>
                                </p:cTn>
                              </p:par>
                              <p:par>
                                <p:cTn id="36" presetID="2" presetClass="entr" presetSubtype="6" fill="hold" grpId="0" nodeType="withEffect">
                                  <p:stCondLst>
                                    <p:cond delay="0"/>
                                  </p:stCondLst>
                                  <p:childTnLst>
                                    <p:set>
                                      <p:cBhvr>
                                        <p:cTn id="37" dur="1" fill="hold">
                                          <p:stCondLst>
                                            <p:cond delay="0"/>
                                          </p:stCondLst>
                                        </p:cTn>
                                        <p:tgtEl>
                                          <p:spTgt spid="20"/>
                                        </p:tgtEl>
                                        <p:attrNameLst>
                                          <p:attrName>style.visibility</p:attrName>
                                        </p:attrNameLst>
                                      </p:cBhvr>
                                      <p:to>
                                        <p:strVal val="visible"/>
                                      </p:to>
                                    </p:set>
                                    <p:anim calcmode="lin" valueType="num">
                                      <p:cBhvr additive="base">
                                        <p:cTn id="38" dur="3000" fill="hold"/>
                                        <p:tgtEl>
                                          <p:spTgt spid="20"/>
                                        </p:tgtEl>
                                        <p:attrNameLst>
                                          <p:attrName>ppt_x</p:attrName>
                                        </p:attrNameLst>
                                      </p:cBhvr>
                                      <p:tavLst>
                                        <p:tav tm="0">
                                          <p:val>
                                            <p:strVal val="1+#ppt_w/2"/>
                                          </p:val>
                                        </p:tav>
                                        <p:tav tm="100000">
                                          <p:val>
                                            <p:strVal val="#ppt_x"/>
                                          </p:val>
                                        </p:tav>
                                      </p:tavLst>
                                    </p:anim>
                                    <p:anim calcmode="lin" valueType="num">
                                      <p:cBhvr additive="base">
                                        <p:cTn id="39" dur="3000" fill="hold"/>
                                        <p:tgtEl>
                                          <p:spTgt spid="20"/>
                                        </p:tgtEl>
                                        <p:attrNameLst>
                                          <p:attrName>ppt_y</p:attrName>
                                        </p:attrNameLst>
                                      </p:cBhvr>
                                      <p:tavLst>
                                        <p:tav tm="0">
                                          <p:val>
                                            <p:strVal val="1+#ppt_h/2"/>
                                          </p:val>
                                        </p:tav>
                                        <p:tav tm="100000">
                                          <p:val>
                                            <p:strVal val="#ppt_y"/>
                                          </p:val>
                                        </p:tav>
                                      </p:tavLst>
                                    </p:anim>
                                  </p:childTnLst>
                                </p:cTn>
                              </p:par>
                              <p:par>
                                <p:cTn id="40" presetID="2" presetClass="entr" presetSubtype="12" fill="hold" grpId="0" nodeType="withEffect">
                                  <p:stCondLst>
                                    <p:cond delay="0"/>
                                  </p:stCondLst>
                                  <p:childTnLst>
                                    <p:set>
                                      <p:cBhvr>
                                        <p:cTn id="41" dur="1" fill="hold">
                                          <p:stCondLst>
                                            <p:cond delay="0"/>
                                          </p:stCondLst>
                                        </p:cTn>
                                        <p:tgtEl>
                                          <p:spTgt spid="6"/>
                                        </p:tgtEl>
                                        <p:attrNameLst>
                                          <p:attrName>style.visibility</p:attrName>
                                        </p:attrNameLst>
                                      </p:cBhvr>
                                      <p:to>
                                        <p:strVal val="visible"/>
                                      </p:to>
                                    </p:set>
                                    <p:anim calcmode="lin" valueType="num">
                                      <p:cBhvr additive="base">
                                        <p:cTn id="42" dur="3000" fill="hold"/>
                                        <p:tgtEl>
                                          <p:spTgt spid="6"/>
                                        </p:tgtEl>
                                        <p:attrNameLst>
                                          <p:attrName>ppt_x</p:attrName>
                                        </p:attrNameLst>
                                      </p:cBhvr>
                                      <p:tavLst>
                                        <p:tav tm="0">
                                          <p:val>
                                            <p:strVal val="0-#ppt_w/2"/>
                                          </p:val>
                                        </p:tav>
                                        <p:tav tm="100000">
                                          <p:val>
                                            <p:strVal val="#ppt_x"/>
                                          </p:val>
                                        </p:tav>
                                      </p:tavLst>
                                    </p:anim>
                                    <p:anim calcmode="lin" valueType="num">
                                      <p:cBhvr additive="base">
                                        <p:cTn id="43" dur="3000" fill="hold"/>
                                        <p:tgtEl>
                                          <p:spTgt spid="6"/>
                                        </p:tgtEl>
                                        <p:attrNameLst>
                                          <p:attrName>ppt_y</p:attrName>
                                        </p:attrNameLst>
                                      </p:cBhvr>
                                      <p:tavLst>
                                        <p:tav tm="0">
                                          <p:val>
                                            <p:strVal val="1+#ppt_h/2"/>
                                          </p:val>
                                        </p:tav>
                                        <p:tav tm="100000">
                                          <p:val>
                                            <p:strVal val="#ppt_y"/>
                                          </p:val>
                                        </p:tav>
                                      </p:tavLst>
                                    </p:anim>
                                  </p:childTnLst>
                                </p:cTn>
                              </p:par>
                              <p:par>
                                <p:cTn id="44" presetID="2" presetClass="entr" presetSubtype="12" fill="hold" grpId="0" nodeType="withEffect">
                                  <p:stCondLst>
                                    <p:cond delay="0"/>
                                  </p:stCondLst>
                                  <p:childTnLst>
                                    <p:set>
                                      <p:cBhvr>
                                        <p:cTn id="45" dur="1" fill="hold">
                                          <p:stCondLst>
                                            <p:cond delay="0"/>
                                          </p:stCondLst>
                                        </p:cTn>
                                        <p:tgtEl>
                                          <p:spTgt spid="8"/>
                                        </p:tgtEl>
                                        <p:attrNameLst>
                                          <p:attrName>style.visibility</p:attrName>
                                        </p:attrNameLst>
                                      </p:cBhvr>
                                      <p:to>
                                        <p:strVal val="visible"/>
                                      </p:to>
                                    </p:set>
                                    <p:anim calcmode="lin" valueType="num">
                                      <p:cBhvr additive="base">
                                        <p:cTn id="46" dur="3000" fill="hold"/>
                                        <p:tgtEl>
                                          <p:spTgt spid="8"/>
                                        </p:tgtEl>
                                        <p:attrNameLst>
                                          <p:attrName>ppt_x</p:attrName>
                                        </p:attrNameLst>
                                      </p:cBhvr>
                                      <p:tavLst>
                                        <p:tav tm="0">
                                          <p:val>
                                            <p:strVal val="0-#ppt_w/2"/>
                                          </p:val>
                                        </p:tav>
                                        <p:tav tm="100000">
                                          <p:val>
                                            <p:strVal val="#ppt_x"/>
                                          </p:val>
                                        </p:tav>
                                      </p:tavLst>
                                    </p:anim>
                                    <p:anim calcmode="lin" valueType="num">
                                      <p:cBhvr additive="base">
                                        <p:cTn id="47" dur="3000" fill="hold"/>
                                        <p:tgtEl>
                                          <p:spTgt spid="8"/>
                                        </p:tgtEl>
                                        <p:attrNameLst>
                                          <p:attrName>ppt_y</p:attrName>
                                        </p:attrNameLst>
                                      </p:cBhvr>
                                      <p:tavLst>
                                        <p:tav tm="0">
                                          <p:val>
                                            <p:strVal val="1+#ppt_h/2"/>
                                          </p:val>
                                        </p:tav>
                                        <p:tav tm="100000">
                                          <p:val>
                                            <p:strVal val="#ppt_y"/>
                                          </p:val>
                                        </p:tav>
                                      </p:tavLst>
                                    </p:anim>
                                  </p:childTnLst>
                                </p:cTn>
                              </p:par>
                              <p:par>
                                <p:cTn id="48" presetID="2" presetClass="entr" presetSubtype="12" fill="hold" grpId="0" nodeType="withEffect">
                                  <p:stCondLst>
                                    <p:cond delay="0"/>
                                  </p:stCondLst>
                                  <p:childTnLst>
                                    <p:set>
                                      <p:cBhvr>
                                        <p:cTn id="49" dur="1" fill="hold">
                                          <p:stCondLst>
                                            <p:cond delay="0"/>
                                          </p:stCondLst>
                                        </p:cTn>
                                        <p:tgtEl>
                                          <p:spTgt spid="10"/>
                                        </p:tgtEl>
                                        <p:attrNameLst>
                                          <p:attrName>style.visibility</p:attrName>
                                        </p:attrNameLst>
                                      </p:cBhvr>
                                      <p:to>
                                        <p:strVal val="visible"/>
                                      </p:to>
                                    </p:set>
                                    <p:anim calcmode="lin" valueType="num">
                                      <p:cBhvr additive="base">
                                        <p:cTn id="50" dur="3000" fill="hold"/>
                                        <p:tgtEl>
                                          <p:spTgt spid="10"/>
                                        </p:tgtEl>
                                        <p:attrNameLst>
                                          <p:attrName>ppt_x</p:attrName>
                                        </p:attrNameLst>
                                      </p:cBhvr>
                                      <p:tavLst>
                                        <p:tav tm="0">
                                          <p:val>
                                            <p:strVal val="0-#ppt_w/2"/>
                                          </p:val>
                                        </p:tav>
                                        <p:tav tm="100000">
                                          <p:val>
                                            <p:strVal val="#ppt_x"/>
                                          </p:val>
                                        </p:tav>
                                      </p:tavLst>
                                    </p:anim>
                                    <p:anim calcmode="lin" valueType="num">
                                      <p:cBhvr additive="base">
                                        <p:cTn id="51" dur="3000" fill="hold"/>
                                        <p:tgtEl>
                                          <p:spTgt spid="10"/>
                                        </p:tgtEl>
                                        <p:attrNameLst>
                                          <p:attrName>ppt_y</p:attrName>
                                        </p:attrNameLst>
                                      </p:cBhvr>
                                      <p:tavLst>
                                        <p:tav tm="0">
                                          <p:val>
                                            <p:strVal val="1+#ppt_h/2"/>
                                          </p:val>
                                        </p:tav>
                                        <p:tav tm="100000">
                                          <p:val>
                                            <p:strVal val="#ppt_y"/>
                                          </p:val>
                                        </p:tav>
                                      </p:tavLst>
                                    </p:anim>
                                  </p:childTnLst>
                                </p:cTn>
                              </p:par>
                              <p:par>
                                <p:cTn id="52" presetID="2" presetClass="entr" presetSubtype="12" fill="hold" grpId="0" nodeType="withEffect">
                                  <p:stCondLst>
                                    <p:cond delay="0"/>
                                  </p:stCondLst>
                                  <p:childTnLst>
                                    <p:set>
                                      <p:cBhvr>
                                        <p:cTn id="53" dur="1" fill="hold">
                                          <p:stCondLst>
                                            <p:cond delay="0"/>
                                          </p:stCondLst>
                                        </p:cTn>
                                        <p:tgtEl>
                                          <p:spTgt spid="14"/>
                                        </p:tgtEl>
                                        <p:attrNameLst>
                                          <p:attrName>style.visibility</p:attrName>
                                        </p:attrNameLst>
                                      </p:cBhvr>
                                      <p:to>
                                        <p:strVal val="visible"/>
                                      </p:to>
                                    </p:set>
                                    <p:anim calcmode="lin" valueType="num">
                                      <p:cBhvr additive="base">
                                        <p:cTn id="54" dur="3000" fill="hold"/>
                                        <p:tgtEl>
                                          <p:spTgt spid="14"/>
                                        </p:tgtEl>
                                        <p:attrNameLst>
                                          <p:attrName>ppt_x</p:attrName>
                                        </p:attrNameLst>
                                      </p:cBhvr>
                                      <p:tavLst>
                                        <p:tav tm="0">
                                          <p:val>
                                            <p:strVal val="0-#ppt_w/2"/>
                                          </p:val>
                                        </p:tav>
                                        <p:tav tm="100000">
                                          <p:val>
                                            <p:strVal val="#ppt_x"/>
                                          </p:val>
                                        </p:tav>
                                      </p:tavLst>
                                    </p:anim>
                                    <p:anim calcmode="lin" valueType="num">
                                      <p:cBhvr additive="base">
                                        <p:cTn id="55" dur="3000" fill="hold"/>
                                        <p:tgtEl>
                                          <p:spTgt spid="14"/>
                                        </p:tgtEl>
                                        <p:attrNameLst>
                                          <p:attrName>ppt_y</p:attrName>
                                        </p:attrNameLst>
                                      </p:cBhvr>
                                      <p:tavLst>
                                        <p:tav tm="0">
                                          <p:val>
                                            <p:strVal val="1+#ppt_h/2"/>
                                          </p:val>
                                        </p:tav>
                                        <p:tav tm="100000">
                                          <p:val>
                                            <p:strVal val="#ppt_y"/>
                                          </p:val>
                                        </p:tav>
                                      </p:tavLst>
                                    </p:anim>
                                  </p:childTnLst>
                                </p:cTn>
                              </p:par>
                              <p:par>
                                <p:cTn id="56" presetID="2" presetClass="entr" presetSubtype="12" fill="hold" grpId="0" nodeType="withEffect">
                                  <p:stCondLst>
                                    <p:cond delay="0"/>
                                  </p:stCondLst>
                                  <p:childTnLst>
                                    <p:set>
                                      <p:cBhvr>
                                        <p:cTn id="57" dur="1" fill="hold">
                                          <p:stCondLst>
                                            <p:cond delay="0"/>
                                          </p:stCondLst>
                                        </p:cTn>
                                        <p:tgtEl>
                                          <p:spTgt spid="15"/>
                                        </p:tgtEl>
                                        <p:attrNameLst>
                                          <p:attrName>style.visibility</p:attrName>
                                        </p:attrNameLst>
                                      </p:cBhvr>
                                      <p:to>
                                        <p:strVal val="visible"/>
                                      </p:to>
                                    </p:set>
                                    <p:anim calcmode="lin" valueType="num">
                                      <p:cBhvr additive="base">
                                        <p:cTn id="58" dur="3000" fill="hold"/>
                                        <p:tgtEl>
                                          <p:spTgt spid="15"/>
                                        </p:tgtEl>
                                        <p:attrNameLst>
                                          <p:attrName>ppt_x</p:attrName>
                                        </p:attrNameLst>
                                      </p:cBhvr>
                                      <p:tavLst>
                                        <p:tav tm="0">
                                          <p:val>
                                            <p:strVal val="0-#ppt_w/2"/>
                                          </p:val>
                                        </p:tav>
                                        <p:tav tm="100000">
                                          <p:val>
                                            <p:strVal val="#ppt_x"/>
                                          </p:val>
                                        </p:tav>
                                      </p:tavLst>
                                    </p:anim>
                                    <p:anim calcmode="lin" valueType="num">
                                      <p:cBhvr additive="base">
                                        <p:cTn id="59" dur="3000" fill="hold"/>
                                        <p:tgtEl>
                                          <p:spTgt spid="15"/>
                                        </p:tgtEl>
                                        <p:attrNameLst>
                                          <p:attrName>ppt_y</p:attrName>
                                        </p:attrNameLst>
                                      </p:cBhvr>
                                      <p:tavLst>
                                        <p:tav tm="0">
                                          <p:val>
                                            <p:strVal val="1+#ppt_h/2"/>
                                          </p:val>
                                        </p:tav>
                                        <p:tav tm="100000">
                                          <p:val>
                                            <p:strVal val="#ppt_y"/>
                                          </p:val>
                                        </p:tav>
                                      </p:tavLst>
                                    </p:anim>
                                  </p:childTnLst>
                                </p:cTn>
                              </p:par>
                              <p:par>
                                <p:cTn id="60" presetID="2" presetClass="entr" presetSubtype="12" fill="hold" grpId="0" nodeType="withEffect">
                                  <p:stCondLst>
                                    <p:cond delay="0"/>
                                  </p:stCondLst>
                                  <p:childTnLst>
                                    <p:set>
                                      <p:cBhvr>
                                        <p:cTn id="61" dur="1" fill="hold">
                                          <p:stCondLst>
                                            <p:cond delay="0"/>
                                          </p:stCondLst>
                                        </p:cTn>
                                        <p:tgtEl>
                                          <p:spTgt spid="16"/>
                                        </p:tgtEl>
                                        <p:attrNameLst>
                                          <p:attrName>style.visibility</p:attrName>
                                        </p:attrNameLst>
                                      </p:cBhvr>
                                      <p:to>
                                        <p:strVal val="visible"/>
                                      </p:to>
                                    </p:set>
                                    <p:anim calcmode="lin" valueType="num">
                                      <p:cBhvr additive="base">
                                        <p:cTn id="62" dur="3000" fill="hold"/>
                                        <p:tgtEl>
                                          <p:spTgt spid="16"/>
                                        </p:tgtEl>
                                        <p:attrNameLst>
                                          <p:attrName>ppt_x</p:attrName>
                                        </p:attrNameLst>
                                      </p:cBhvr>
                                      <p:tavLst>
                                        <p:tav tm="0">
                                          <p:val>
                                            <p:strVal val="0-#ppt_w/2"/>
                                          </p:val>
                                        </p:tav>
                                        <p:tav tm="100000">
                                          <p:val>
                                            <p:strVal val="#ppt_x"/>
                                          </p:val>
                                        </p:tav>
                                      </p:tavLst>
                                    </p:anim>
                                    <p:anim calcmode="lin" valueType="num">
                                      <p:cBhvr additive="base">
                                        <p:cTn id="63" dur="3000" fill="hold"/>
                                        <p:tgtEl>
                                          <p:spTgt spid="16"/>
                                        </p:tgtEl>
                                        <p:attrNameLst>
                                          <p:attrName>ppt_y</p:attrName>
                                        </p:attrNameLst>
                                      </p:cBhvr>
                                      <p:tavLst>
                                        <p:tav tm="0">
                                          <p:val>
                                            <p:strVal val="1+#ppt_h/2"/>
                                          </p:val>
                                        </p:tav>
                                        <p:tav tm="100000">
                                          <p:val>
                                            <p:strVal val="#ppt_y"/>
                                          </p:val>
                                        </p:tav>
                                      </p:tavLst>
                                    </p:anim>
                                  </p:childTnLst>
                                </p:cTn>
                              </p:par>
                              <p:par>
                                <p:cTn id="64" presetID="2" presetClass="entr" presetSubtype="12" fill="hold" grpId="0" nodeType="withEffect">
                                  <p:stCondLst>
                                    <p:cond delay="0"/>
                                  </p:stCondLst>
                                  <p:childTnLst>
                                    <p:set>
                                      <p:cBhvr>
                                        <p:cTn id="65" dur="1" fill="hold">
                                          <p:stCondLst>
                                            <p:cond delay="0"/>
                                          </p:stCondLst>
                                        </p:cTn>
                                        <p:tgtEl>
                                          <p:spTgt spid="17"/>
                                        </p:tgtEl>
                                        <p:attrNameLst>
                                          <p:attrName>style.visibility</p:attrName>
                                        </p:attrNameLst>
                                      </p:cBhvr>
                                      <p:to>
                                        <p:strVal val="visible"/>
                                      </p:to>
                                    </p:set>
                                    <p:anim calcmode="lin" valueType="num">
                                      <p:cBhvr additive="base">
                                        <p:cTn id="66" dur="3000" fill="hold"/>
                                        <p:tgtEl>
                                          <p:spTgt spid="17"/>
                                        </p:tgtEl>
                                        <p:attrNameLst>
                                          <p:attrName>ppt_x</p:attrName>
                                        </p:attrNameLst>
                                      </p:cBhvr>
                                      <p:tavLst>
                                        <p:tav tm="0">
                                          <p:val>
                                            <p:strVal val="0-#ppt_w/2"/>
                                          </p:val>
                                        </p:tav>
                                        <p:tav tm="100000">
                                          <p:val>
                                            <p:strVal val="#ppt_x"/>
                                          </p:val>
                                        </p:tav>
                                      </p:tavLst>
                                    </p:anim>
                                    <p:anim calcmode="lin" valueType="num">
                                      <p:cBhvr additive="base">
                                        <p:cTn id="67" dur="3000" fill="hold"/>
                                        <p:tgtEl>
                                          <p:spTgt spid="17"/>
                                        </p:tgtEl>
                                        <p:attrNameLst>
                                          <p:attrName>ppt_y</p:attrName>
                                        </p:attrNameLst>
                                      </p:cBhvr>
                                      <p:tavLst>
                                        <p:tav tm="0">
                                          <p:val>
                                            <p:strVal val="1+#ppt_h/2"/>
                                          </p:val>
                                        </p:tav>
                                        <p:tav tm="100000">
                                          <p:val>
                                            <p:strVal val="#ppt_y"/>
                                          </p:val>
                                        </p:tav>
                                      </p:tavLst>
                                    </p:anim>
                                  </p:childTnLst>
                                </p:cTn>
                              </p:par>
                              <p:par>
                                <p:cTn id="68" presetID="2" presetClass="entr" presetSubtype="12" fill="hold" grpId="0" nodeType="withEffect">
                                  <p:stCondLst>
                                    <p:cond delay="0"/>
                                  </p:stCondLst>
                                  <p:childTnLst>
                                    <p:set>
                                      <p:cBhvr>
                                        <p:cTn id="69" dur="1" fill="hold">
                                          <p:stCondLst>
                                            <p:cond delay="0"/>
                                          </p:stCondLst>
                                        </p:cTn>
                                        <p:tgtEl>
                                          <p:spTgt spid="18"/>
                                        </p:tgtEl>
                                        <p:attrNameLst>
                                          <p:attrName>style.visibility</p:attrName>
                                        </p:attrNameLst>
                                      </p:cBhvr>
                                      <p:to>
                                        <p:strVal val="visible"/>
                                      </p:to>
                                    </p:set>
                                    <p:anim calcmode="lin" valueType="num">
                                      <p:cBhvr additive="base">
                                        <p:cTn id="70" dur="3000" fill="hold"/>
                                        <p:tgtEl>
                                          <p:spTgt spid="18"/>
                                        </p:tgtEl>
                                        <p:attrNameLst>
                                          <p:attrName>ppt_x</p:attrName>
                                        </p:attrNameLst>
                                      </p:cBhvr>
                                      <p:tavLst>
                                        <p:tav tm="0">
                                          <p:val>
                                            <p:strVal val="0-#ppt_w/2"/>
                                          </p:val>
                                        </p:tav>
                                        <p:tav tm="100000">
                                          <p:val>
                                            <p:strVal val="#ppt_x"/>
                                          </p:val>
                                        </p:tav>
                                      </p:tavLst>
                                    </p:anim>
                                    <p:anim calcmode="lin" valueType="num">
                                      <p:cBhvr additive="base">
                                        <p:cTn id="71" dur="3000" fill="hold"/>
                                        <p:tgtEl>
                                          <p:spTgt spid="18"/>
                                        </p:tgtEl>
                                        <p:attrNameLst>
                                          <p:attrName>ppt_y</p:attrName>
                                        </p:attrNameLst>
                                      </p:cBhvr>
                                      <p:tavLst>
                                        <p:tav tm="0">
                                          <p:val>
                                            <p:strVal val="1+#ppt_h/2"/>
                                          </p:val>
                                        </p:tav>
                                        <p:tav tm="100000">
                                          <p:val>
                                            <p:strVal val="#ppt_y"/>
                                          </p:val>
                                        </p:tav>
                                      </p:tavLst>
                                    </p:anim>
                                  </p:childTnLst>
                                </p:cTn>
                              </p:par>
                              <p:par>
                                <p:cTn id="72" presetID="8" presetClass="emph" presetSubtype="0" fill="hold" grpId="1" nodeType="withEffect">
                                  <p:stCondLst>
                                    <p:cond delay="0"/>
                                  </p:stCondLst>
                                  <p:childTnLst>
                                    <p:animRot by="21600000">
                                      <p:cBhvr>
                                        <p:cTn id="73" dur="3000" fill="hold"/>
                                        <p:tgtEl>
                                          <p:spTgt spid="5"/>
                                        </p:tgtEl>
                                        <p:attrNameLst>
                                          <p:attrName>r</p:attrName>
                                        </p:attrNameLst>
                                      </p:cBhvr>
                                    </p:animRot>
                                  </p:childTnLst>
                                </p:cTn>
                              </p:par>
                              <p:par>
                                <p:cTn id="74" presetID="8" presetClass="emph" presetSubtype="0" fill="hold" grpId="1" nodeType="withEffect">
                                  <p:stCondLst>
                                    <p:cond delay="0"/>
                                  </p:stCondLst>
                                  <p:childTnLst>
                                    <p:animRot by="21600000">
                                      <p:cBhvr>
                                        <p:cTn id="75" dur="3000" fill="hold"/>
                                        <p:tgtEl>
                                          <p:spTgt spid="7"/>
                                        </p:tgtEl>
                                        <p:attrNameLst>
                                          <p:attrName>r</p:attrName>
                                        </p:attrNameLst>
                                      </p:cBhvr>
                                    </p:animRot>
                                  </p:childTnLst>
                                </p:cTn>
                              </p:par>
                              <p:par>
                                <p:cTn id="76" presetID="8" presetClass="emph" presetSubtype="0" fill="hold" grpId="1" nodeType="withEffect">
                                  <p:stCondLst>
                                    <p:cond delay="0"/>
                                  </p:stCondLst>
                                  <p:childTnLst>
                                    <p:animRot by="21600000">
                                      <p:cBhvr>
                                        <p:cTn id="77" dur="3000" fill="hold"/>
                                        <p:tgtEl>
                                          <p:spTgt spid="9"/>
                                        </p:tgtEl>
                                        <p:attrNameLst>
                                          <p:attrName>r</p:attrName>
                                        </p:attrNameLst>
                                      </p:cBhvr>
                                    </p:animRot>
                                  </p:childTnLst>
                                </p:cTn>
                              </p:par>
                              <p:par>
                                <p:cTn id="78" presetID="8" presetClass="emph" presetSubtype="0" fill="hold" grpId="1" nodeType="withEffect">
                                  <p:stCondLst>
                                    <p:cond delay="0"/>
                                  </p:stCondLst>
                                  <p:childTnLst>
                                    <p:animRot by="21600000">
                                      <p:cBhvr>
                                        <p:cTn id="79" dur="3000" fill="hold"/>
                                        <p:tgtEl>
                                          <p:spTgt spid="11"/>
                                        </p:tgtEl>
                                        <p:attrNameLst>
                                          <p:attrName>r</p:attrName>
                                        </p:attrNameLst>
                                      </p:cBhvr>
                                    </p:animRot>
                                  </p:childTnLst>
                                </p:cTn>
                              </p:par>
                              <p:par>
                                <p:cTn id="80" presetID="8" presetClass="emph" presetSubtype="0" fill="hold" grpId="1" nodeType="withEffect">
                                  <p:stCondLst>
                                    <p:cond delay="0"/>
                                  </p:stCondLst>
                                  <p:childTnLst>
                                    <p:animRot by="21600000">
                                      <p:cBhvr>
                                        <p:cTn id="81" dur="3000" fill="hold"/>
                                        <p:tgtEl>
                                          <p:spTgt spid="12"/>
                                        </p:tgtEl>
                                        <p:attrNameLst>
                                          <p:attrName>r</p:attrName>
                                        </p:attrNameLst>
                                      </p:cBhvr>
                                    </p:animRot>
                                  </p:childTnLst>
                                </p:cTn>
                              </p:par>
                              <p:par>
                                <p:cTn id="82" presetID="8" presetClass="emph" presetSubtype="0" fill="hold" grpId="1" nodeType="withEffect">
                                  <p:stCondLst>
                                    <p:cond delay="0"/>
                                  </p:stCondLst>
                                  <p:childTnLst>
                                    <p:animRot by="21600000">
                                      <p:cBhvr>
                                        <p:cTn id="83" dur="3000" fill="hold"/>
                                        <p:tgtEl>
                                          <p:spTgt spid="13"/>
                                        </p:tgtEl>
                                        <p:attrNameLst>
                                          <p:attrName>r</p:attrName>
                                        </p:attrNameLst>
                                      </p:cBhvr>
                                    </p:animRot>
                                  </p:childTnLst>
                                </p:cTn>
                              </p:par>
                              <p:par>
                                <p:cTn id="84" presetID="8" presetClass="emph" presetSubtype="0" fill="hold" grpId="1" nodeType="withEffect">
                                  <p:stCondLst>
                                    <p:cond delay="0"/>
                                  </p:stCondLst>
                                  <p:childTnLst>
                                    <p:animRot by="21600000">
                                      <p:cBhvr>
                                        <p:cTn id="85" dur="3000" fill="hold"/>
                                        <p:tgtEl>
                                          <p:spTgt spid="19"/>
                                        </p:tgtEl>
                                        <p:attrNameLst>
                                          <p:attrName>r</p:attrName>
                                        </p:attrNameLst>
                                      </p:cBhvr>
                                    </p:animRot>
                                  </p:childTnLst>
                                </p:cTn>
                              </p:par>
                              <p:par>
                                <p:cTn id="86" presetID="8" presetClass="emph" presetSubtype="0" fill="hold" grpId="1" nodeType="withEffect">
                                  <p:stCondLst>
                                    <p:cond delay="0"/>
                                  </p:stCondLst>
                                  <p:childTnLst>
                                    <p:animRot by="21600000">
                                      <p:cBhvr>
                                        <p:cTn id="87" dur="3000" fill="hold"/>
                                        <p:tgtEl>
                                          <p:spTgt spid="20"/>
                                        </p:tgtEl>
                                        <p:attrNameLst>
                                          <p:attrName>r</p:attrName>
                                        </p:attrNameLst>
                                      </p:cBhvr>
                                    </p:animRot>
                                  </p:childTnLst>
                                </p:cTn>
                              </p:par>
                              <p:par>
                                <p:cTn id="88" presetID="8" presetClass="emph" presetSubtype="0" fill="hold" grpId="1" nodeType="withEffect">
                                  <p:stCondLst>
                                    <p:cond delay="0"/>
                                  </p:stCondLst>
                                  <p:childTnLst>
                                    <p:animRot by="-21600000">
                                      <p:cBhvr>
                                        <p:cTn id="89" dur="3000" fill="hold"/>
                                        <p:tgtEl>
                                          <p:spTgt spid="6"/>
                                        </p:tgtEl>
                                        <p:attrNameLst>
                                          <p:attrName>r</p:attrName>
                                        </p:attrNameLst>
                                      </p:cBhvr>
                                    </p:animRot>
                                  </p:childTnLst>
                                </p:cTn>
                              </p:par>
                              <p:par>
                                <p:cTn id="90" presetID="8" presetClass="emph" presetSubtype="0" fill="hold" grpId="1" nodeType="withEffect">
                                  <p:stCondLst>
                                    <p:cond delay="0"/>
                                  </p:stCondLst>
                                  <p:childTnLst>
                                    <p:animRot by="-21600000">
                                      <p:cBhvr>
                                        <p:cTn id="91" dur="3000" fill="hold"/>
                                        <p:tgtEl>
                                          <p:spTgt spid="8"/>
                                        </p:tgtEl>
                                        <p:attrNameLst>
                                          <p:attrName>r</p:attrName>
                                        </p:attrNameLst>
                                      </p:cBhvr>
                                    </p:animRot>
                                  </p:childTnLst>
                                </p:cTn>
                              </p:par>
                              <p:par>
                                <p:cTn id="92" presetID="8" presetClass="emph" presetSubtype="0" fill="hold" grpId="1" nodeType="withEffect">
                                  <p:stCondLst>
                                    <p:cond delay="0"/>
                                  </p:stCondLst>
                                  <p:childTnLst>
                                    <p:animRot by="-21600000">
                                      <p:cBhvr>
                                        <p:cTn id="93" dur="3000" fill="hold"/>
                                        <p:tgtEl>
                                          <p:spTgt spid="10"/>
                                        </p:tgtEl>
                                        <p:attrNameLst>
                                          <p:attrName>r</p:attrName>
                                        </p:attrNameLst>
                                      </p:cBhvr>
                                    </p:animRot>
                                  </p:childTnLst>
                                </p:cTn>
                              </p:par>
                              <p:par>
                                <p:cTn id="94" presetID="8" presetClass="emph" presetSubtype="0" fill="hold" grpId="1" nodeType="withEffect">
                                  <p:stCondLst>
                                    <p:cond delay="0"/>
                                  </p:stCondLst>
                                  <p:childTnLst>
                                    <p:animRot by="-21600000">
                                      <p:cBhvr>
                                        <p:cTn id="95" dur="3000" fill="hold"/>
                                        <p:tgtEl>
                                          <p:spTgt spid="14"/>
                                        </p:tgtEl>
                                        <p:attrNameLst>
                                          <p:attrName>r</p:attrName>
                                        </p:attrNameLst>
                                      </p:cBhvr>
                                    </p:animRot>
                                  </p:childTnLst>
                                </p:cTn>
                              </p:par>
                              <p:par>
                                <p:cTn id="96" presetID="8" presetClass="emph" presetSubtype="0" fill="hold" grpId="1" nodeType="withEffect">
                                  <p:stCondLst>
                                    <p:cond delay="0"/>
                                  </p:stCondLst>
                                  <p:childTnLst>
                                    <p:animRot by="-21600000">
                                      <p:cBhvr>
                                        <p:cTn id="97" dur="3000" fill="hold"/>
                                        <p:tgtEl>
                                          <p:spTgt spid="15"/>
                                        </p:tgtEl>
                                        <p:attrNameLst>
                                          <p:attrName>r</p:attrName>
                                        </p:attrNameLst>
                                      </p:cBhvr>
                                    </p:animRot>
                                  </p:childTnLst>
                                </p:cTn>
                              </p:par>
                              <p:par>
                                <p:cTn id="98" presetID="8" presetClass="emph" presetSubtype="0" fill="hold" grpId="1" nodeType="withEffect">
                                  <p:stCondLst>
                                    <p:cond delay="0"/>
                                  </p:stCondLst>
                                  <p:childTnLst>
                                    <p:animRot by="-21600000">
                                      <p:cBhvr>
                                        <p:cTn id="99" dur="3000" fill="hold"/>
                                        <p:tgtEl>
                                          <p:spTgt spid="16"/>
                                        </p:tgtEl>
                                        <p:attrNameLst>
                                          <p:attrName>r</p:attrName>
                                        </p:attrNameLst>
                                      </p:cBhvr>
                                    </p:animRot>
                                  </p:childTnLst>
                                </p:cTn>
                              </p:par>
                              <p:par>
                                <p:cTn id="100" presetID="8" presetClass="emph" presetSubtype="0" fill="hold" grpId="1" nodeType="withEffect">
                                  <p:stCondLst>
                                    <p:cond delay="0"/>
                                  </p:stCondLst>
                                  <p:childTnLst>
                                    <p:animRot by="-21600000">
                                      <p:cBhvr>
                                        <p:cTn id="101" dur="3000" fill="hold"/>
                                        <p:tgtEl>
                                          <p:spTgt spid="17"/>
                                        </p:tgtEl>
                                        <p:attrNameLst>
                                          <p:attrName>r</p:attrName>
                                        </p:attrNameLst>
                                      </p:cBhvr>
                                    </p:animRot>
                                  </p:childTnLst>
                                </p:cTn>
                              </p:par>
                              <p:par>
                                <p:cTn id="102" presetID="8" presetClass="emph" presetSubtype="0" fill="hold" grpId="1" nodeType="withEffect">
                                  <p:stCondLst>
                                    <p:cond delay="0"/>
                                  </p:stCondLst>
                                  <p:childTnLst>
                                    <p:animRot by="-21600000">
                                      <p:cBhvr>
                                        <p:cTn id="103" dur="3000" fill="hold"/>
                                        <p:tgtEl>
                                          <p:spTgt spid="18"/>
                                        </p:tgtEl>
                                        <p:attrNameLst>
                                          <p:attrName>r</p:attrName>
                                        </p:attrNameLst>
                                      </p:cBhvr>
                                    </p:animRot>
                                  </p:childTnLst>
                                </p:cTn>
                              </p:par>
                            </p:childTnLst>
                          </p:cTn>
                        </p:par>
                        <p:par>
                          <p:cTn id="104" fill="hold">
                            <p:stCondLst>
                              <p:cond delay="3000"/>
                            </p:stCondLst>
                            <p:childTnLst>
                              <p:par>
                                <p:cTn id="105" presetID="2" presetClass="exit" presetSubtype="6" fill="hold" grpId="2" nodeType="afterEffect">
                                  <p:stCondLst>
                                    <p:cond delay="0"/>
                                  </p:stCondLst>
                                  <p:childTnLst>
                                    <p:anim calcmode="lin" valueType="num">
                                      <p:cBhvr additive="base">
                                        <p:cTn id="106" dur="3000"/>
                                        <p:tgtEl>
                                          <p:spTgt spid="5"/>
                                        </p:tgtEl>
                                        <p:attrNameLst>
                                          <p:attrName>ppt_x</p:attrName>
                                        </p:attrNameLst>
                                      </p:cBhvr>
                                      <p:tavLst>
                                        <p:tav tm="0">
                                          <p:val>
                                            <p:strVal val="ppt_x"/>
                                          </p:val>
                                        </p:tav>
                                        <p:tav tm="100000">
                                          <p:val>
                                            <p:strVal val="1+ppt_w/2"/>
                                          </p:val>
                                        </p:tav>
                                      </p:tavLst>
                                    </p:anim>
                                    <p:anim calcmode="lin" valueType="num">
                                      <p:cBhvr additive="base">
                                        <p:cTn id="107" dur="3000"/>
                                        <p:tgtEl>
                                          <p:spTgt spid="5"/>
                                        </p:tgtEl>
                                        <p:attrNameLst>
                                          <p:attrName>ppt_y</p:attrName>
                                        </p:attrNameLst>
                                      </p:cBhvr>
                                      <p:tavLst>
                                        <p:tav tm="0">
                                          <p:val>
                                            <p:strVal val="ppt_y"/>
                                          </p:val>
                                        </p:tav>
                                        <p:tav tm="100000">
                                          <p:val>
                                            <p:strVal val="1+ppt_h/2"/>
                                          </p:val>
                                        </p:tav>
                                      </p:tavLst>
                                    </p:anim>
                                    <p:set>
                                      <p:cBhvr>
                                        <p:cTn id="108" dur="1" fill="hold">
                                          <p:stCondLst>
                                            <p:cond delay="2999"/>
                                          </p:stCondLst>
                                        </p:cTn>
                                        <p:tgtEl>
                                          <p:spTgt spid="5"/>
                                        </p:tgtEl>
                                        <p:attrNameLst>
                                          <p:attrName>style.visibility</p:attrName>
                                        </p:attrNameLst>
                                      </p:cBhvr>
                                      <p:to>
                                        <p:strVal val="hidden"/>
                                      </p:to>
                                    </p:set>
                                  </p:childTnLst>
                                </p:cTn>
                              </p:par>
                              <p:par>
                                <p:cTn id="109" presetID="2" presetClass="exit" presetSubtype="6" fill="hold" grpId="2" nodeType="withEffect">
                                  <p:stCondLst>
                                    <p:cond delay="0"/>
                                  </p:stCondLst>
                                  <p:childTnLst>
                                    <p:anim calcmode="lin" valueType="num">
                                      <p:cBhvr additive="base">
                                        <p:cTn id="110" dur="3000"/>
                                        <p:tgtEl>
                                          <p:spTgt spid="7"/>
                                        </p:tgtEl>
                                        <p:attrNameLst>
                                          <p:attrName>ppt_x</p:attrName>
                                        </p:attrNameLst>
                                      </p:cBhvr>
                                      <p:tavLst>
                                        <p:tav tm="0">
                                          <p:val>
                                            <p:strVal val="ppt_x"/>
                                          </p:val>
                                        </p:tav>
                                        <p:tav tm="100000">
                                          <p:val>
                                            <p:strVal val="1+ppt_w/2"/>
                                          </p:val>
                                        </p:tav>
                                      </p:tavLst>
                                    </p:anim>
                                    <p:anim calcmode="lin" valueType="num">
                                      <p:cBhvr additive="base">
                                        <p:cTn id="111" dur="3000"/>
                                        <p:tgtEl>
                                          <p:spTgt spid="7"/>
                                        </p:tgtEl>
                                        <p:attrNameLst>
                                          <p:attrName>ppt_y</p:attrName>
                                        </p:attrNameLst>
                                      </p:cBhvr>
                                      <p:tavLst>
                                        <p:tav tm="0">
                                          <p:val>
                                            <p:strVal val="ppt_y"/>
                                          </p:val>
                                        </p:tav>
                                        <p:tav tm="100000">
                                          <p:val>
                                            <p:strVal val="1+ppt_h/2"/>
                                          </p:val>
                                        </p:tav>
                                      </p:tavLst>
                                    </p:anim>
                                    <p:set>
                                      <p:cBhvr>
                                        <p:cTn id="112" dur="1" fill="hold">
                                          <p:stCondLst>
                                            <p:cond delay="2999"/>
                                          </p:stCondLst>
                                        </p:cTn>
                                        <p:tgtEl>
                                          <p:spTgt spid="7"/>
                                        </p:tgtEl>
                                        <p:attrNameLst>
                                          <p:attrName>style.visibility</p:attrName>
                                        </p:attrNameLst>
                                      </p:cBhvr>
                                      <p:to>
                                        <p:strVal val="hidden"/>
                                      </p:to>
                                    </p:set>
                                  </p:childTnLst>
                                </p:cTn>
                              </p:par>
                              <p:par>
                                <p:cTn id="113" presetID="2" presetClass="exit" presetSubtype="6" fill="hold" grpId="2" nodeType="withEffect">
                                  <p:stCondLst>
                                    <p:cond delay="0"/>
                                  </p:stCondLst>
                                  <p:childTnLst>
                                    <p:anim calcmode="lin" valueType="num">
                                      <p:cBhvr additive="base">
                                        <p:cTn id="114" dur="3000"/>
                                        <p:tgtEl>
                                          <p:spTgt spid="9"/>
                                        </p:tgtEl>
                                        <p:attrNameLst>
                                          <p:attrName>ppt_x</p:attrName>
                                        </p:attrNameLst>
                                      </p:cBhvr>
                                      <p:tavLst>
                                        <p:tav tm="0">
                                          <p:val>
                                            <p:strVal val="ppt_x"/>
                                          </p:val>
                                        </p:tav>
                                        <p:tav tm="100000">
                                          <p:val>
                                            <p:strVal val="1+ppt_w/2"/>
                                          </p:val>
                                        </p:tav>
                                      </p:tavLst>
                                    </p:anim>
                                    <p:anim calcmode="lin" valueType="num">
                                      <p:cBhvr additive="base">
                                        <p:cTn id="115" dur="3000"/>
                                        <p:tgtEl>
                                          <p:spTgt spid="9"/>
                                        </p:tgtEl>
                                        <p:attrNameLst>
                                          <p:attrName>ppt_y</p:attrName>
                                        </p:attrNameLst>
                                      </p:cBhvr>
                                      <p:tavLst>
                                        <p:tav tm="0">
                                          <p:val>
                                            <p:strVal val="ppt_y"/>
                                          </p:val>
                                        </p:tav>
                                        <p:tav tm="100000">
                                          <p:val>
                                            <p:strVal val="1+ppt_h/2"/>
                                          </p:val>
                                        </p:tav>
                                      </p:tavLst>
                                    </p:anim>
                                    <p:set>
                                      <p:cBhvr>
                                        <p:cTn id="116" dur="1" fill="hold">
                                          <p:stCondLst>
                                            <p:cond delay="2999"/>
                                          </p:stCondLst>
                                        </p:cTn>
                                        <p:tgtEl>
                                          <p:spTgt spid="9"/>
                                        </p:tgtEl>
                                        <p:attrNameLst>
                                          <p:attrName>style.visibility</p:attrName>
                                        </p:attrNameLst>
                                      </p:cBhvr>
                                      <p:to>
                                        <p:strVal val="hidden"/>
                                      </p:to>
                                    </p:set>
                                  </p:childTnLst>
                                </p:cTn>
                              </p:par>
                              <p:par>
                                <p:cTn id="117" presetID="2" presetClass="exit" presetSubtype="6" fill="hold" grpId="2" nodeType="withEffect">
                                  <p:stCondLst>
                                    <p:cond delay="0"/>
                                  </p:stCondLst>
                                  <p:childTnLst>
                                    <p:anim calcmode="lin" valueType="num">
                                      <p:cBhvr additive="base">
                                        <p:cTn id="118" dur="3000"/>
                                        <p:tgtEl>
                                          <p:spTgt spid="11"/>
                                        </p:tgtEl>
                                        <p:attrNameLst>
                                          <p:attrName>ppt_x</p:attrName>
                                        </p:attrNameLst>
                                      </p:cBhvr>
                                      <p:tavLst>
                                        <p:tav tm="0">
                                          <p:val>
                                            <p:strVal val="ppt_x"/>
                                          </p:val>
                                        </p:tav>
                                        <p:tav tm="100000">
                                          <p:val>
                                            <p:strVal val="1+ppt_w/2"/>
                                          </p:val>
                                        </p:tav>
                                      </p:tavLst>
                                    </p:anim>
                                    <p:anim calcmode="lin" valueType="num">
                                      <p:cBhvr additive="base">
                                        <p:cTn id="119" dur="3000"/>
                                        <p:tgtEl>
                                          <p:spTgt spid="11"/>
                                        </p:tgtEl>
                                        <p:attrNameLst>
                                          <p:attrName>ppt_y</p:attrName>
                                        </p:attrNameLst>
                                      </p:cBhvr>
                                      <p:tavLst>
                                        <p:tav tm="0">
                                          <p:val>
                                            <p:strVal val="ppt_y"/>
                                          </p:val>
                                        </p:tav>
                                        <p:tav tm="100000">
                                          <p:val>
                                            <p:strVal val="1+ppt_h/2"/>
                                          </p:val>
                                        </p:tav>
                                      </p:tavLst>
                                    </p:anim>
                                    <p:set>
                                      <p:cBhvr>
                                        <p:cTn id="120" dur="1" fill="hold">
                                          <p:stCondLst>
                                            <p:cond delay="2999"/>
                                          </p:stCondLst>
                                        </p:cTn>
                                        <p:tgtEl>
                                          <p:spTgt spid="11"/>
                                        </p:tgtEl>
                                        <p:attrNameLst>
                                          <p:attrName>style.visibility</p:attrName>
                                        </p:attrNameLst>
                                      </p:cBhvr>
                                      <p:to>
                                        <p:strVal val="hidden"/>
                                      </p:to>
                                    </p:set>
                                  </p:childTnLst>
                                </p:cTn>
                              </p:par>
                              <p:par>
                                <p:cTn id="121" presetID="2" presetClass="exit" presetSubtype="6" fill="hold" grpId="2" nodeType="withEffect">
                                  <p:stCondLst>
                                    <p:cond delay="0"/>
                                  </p:stCondLst>
                                  <p:childTnLst>
                                    <p:anim calcmode="lin" valueType="num">
                                      <p:cBhvr additive="base">
                                        <p:cTn id="122" dur="3000"/>
                                        <p:tgtEl>
                                          <p:spTgt spid="12"/>
                                        </p:tgtEl>
                                        <p:attrNameLst>
                                          <p:attrName>ppt_x</p:attrName>
                                        </p:attrNameLst>
                                      </p:cBhvr>
                                      <p:tavLst>
                                        <p:tav tm="0">
                                          <p:val>
                                            <p:strVal val="ppt_x"/>
                                          </p:val>
                                        </p:tav>
                                        <p:tav tm="100000">
                                          <p:val>
                                            <p:strVal val="1+ppt_w/2"/>
                                          </p:val>
                                        </p:tav>
                                      </p:tavLst>
                                    </p:anim>
                                    <p:anim calcmode="lin" valueType="num">
                                      <p:cBhvr additive="base">
                                        <p:cTn id="123" dur="3000"/>
                                        <p:tgtEl>
                                          <p:spTgt spid="12"/>
                                        </p:tgtEl>
                                        <p:attrNameLst>
                                          <p:attrName>ppt_y</p:attrName>
                                        </p:attrNameLst>
                                      </p:cBhvr>
                                      <p:tavLst>
                                        <p:tav tm="0">
                                          <p:val>
                                            <p:strVal val="ppt_y"/>
                                          </p:val>
                                        </p:tav>
                                        <p:tav tm="100000">
                                          <p:val>
                                            <p:strVal val="1+ppt_h/2"/>
                                          </p:val>
                                        </p:tav>
                                      </p:tavLst>
                                    </p:anim>
                                    <p:set>
                                      <p:cBhvr>
                                        <p:cTn id="124" dur="1" fill="hold">
                                          <p:stCondLst>
                                            <p:cond delay="2999"/>
                                          </p:stCondLst>
                                        </p:cTn>
                                        <p:tgtEl>
                                          <p:spTgt spid="12"/>
                                        </p:tgtEl>
                                        <p:attrNameLst>
                                          <p:attrName>style.visibility</p:attrName>
                                        </p:attrNameLst>
                                      </p:cBhvr>
                                      <p:to>
                                        <p:strVal val="hidden"/>
                                      </p:to>
                                    </p:set>
                                  </p:childTnLst>
                                </p:cTn>
                              </p:par>
                              <p:par>
                                <p:cTn id="125" presetID="2" presetClass="exit" presetSubtype="6" fill="hold" grpId="2" nodeType="withEffect">
                                  <p:stCondLst>
                                    <p:cond delay="0"/>
                                  </p:stCondLst>
                                  <p:childTnLst>
                                    <p:anim calcmode="lin" valueType="num">
                                      <p:cBhvr additive="base">
                                        <p:cTn id="126" dur="3000"/>
                                        <p:tgtEl>
                                          <p:spTgt spid="13"/>
                                        </p:tgtEl>
                                        <p:attrNameLst>
                                          <p:attrName>ppt_x</p:attrName>
                                        </p:attrNameLst>
                                      </p:cBhvr>
                                      <p:tavLst>
                                        <p:tav tm="0">
                                          <p:val>
                                            <p:strVal val="ppt_x"/>
                                          </p:val>
                                        </p:tav>
                                        <p:tav tm="100000">
                                          <p:val>
                                            <p:strVal val="1+ppt_w/2"/>
                                          </p:val>
                                        </p:tav>
                                      </p:tavLst>
                                    </p:anim>
                                    <p:anim calcmode="lin" valueType="num">
                                      <p:cBhvr additive="base">
                                        <p:cTn id="127" dur="3000"/>
                                        <p:tgtEl>
                                          <p:spTgt spid="13"/>
                                        </p:tgtEl>
                                        <p:attrNameLst>
                                          <p:attrName>ppt_y</p:attrName>
                                        </p:attrNameLst>
                                      </p:cBhvr>
                                      <p:tavLst>
                                        <p:tav tm="0">
                                          <p:val>
                                            <p:strVal val="ppt_y"/>
                                          </p:val>
                                        </p:tav>
                                        <p:tav tm="100000">
                                          <p:val>
                                            <p:strVal val="1+ppt_h/2"/>
                                          </p:val>
                                        </p:tav>
                                      </p:tavLst>
                                    </p:anim>
                                    <p:set>
                                      <p:cBhvr>
                                        <p:cTn id="128" dur="1" fill="hold">
                                          <p:stCondLst>
                                            <p:cond delay="2999"/>
                                          </p:stCondLst>
                                        </p:cTn>
                                        <p:tgtEl>
                                          <p:spTgt spid="13"/>
                                        </p:tgtEl>
                                        <p:attrNameLst>
                                          <p:attrName>style.visibility</p:attrName>
                                        </p:attrNameLst>
                                      </p:cBhvr>
                                      <p:to>
                                        <p:strVal val="hidden"/>
                                      </p:to>
                                    </p:set>
                                  </p:childTnLst>
                                </p:cTn>
                              </p:par>
                              <p:par>
                                <p:cTn id="129" presetID="2" presetClass="exit" presetSubtype="6" fill="hold" grpId="2" nodeType="withEffect">
                                  <p:stCondLst>
                                    <p:cond delay="0"/>
                                  </p:stCondLst>
                                  <p:childTnLst>
                                    <p:anim calcmode="lin" valueType="num">
                                      <p:cBhvr additive="base">
                                        <p:cTn id="130" dur="3000"/>
                                        <p:tgtEl>
                                          <p:spTgt spid="19"/>
                                        </p:tgtEl>
                                        <p:attrNameLst>
                                          <p:attrName>ppt_x</p:attrName>
                                        </p:attrNameLst>
                                      </p:cBhvr>
                                      <p:tavLst>
                                        <p:tav tm="0">
                                          <p:val>
                                            <p:strVal val="ppt_x"/>
                                          </p:val>
                                        </p:tav>
                                        <p:tav tm="100000">
                                          <p:val>
                                            <p:strVal val="1+ppt_w/2"/>
                                          </p:val>
                                        </p:tav>
                                      </p:tavLst>
                                    </p:anim>
                                    <p:anim calcmode="lin" valueType="num">
                                      <p:cBhvr additive="base">
                                        <p:cTn id="131" dur="3000"/>
                                        <p:tgtEl>
                                          <p:spTgt spid="19"/>
                                        </p:tgtEl>
                                        <p:attrNameLst>
                                          <p:attrName>ppt_y</p:attrName>
                                        </p:attrNameLst>
                                      </p:cBhvr>
                                      <p:tavLst>
                                        <p:tav tm="0">
                                          <p:val>
                                            <p:strVal val="ppt_y"/>
                                          </p:val>
                                        </p:tav>
                                        <p:tav tm="100000">
                                          <p:val>
                                            <p:strVal val="1+ppt_h/2"/>
                                          </p:val>
                                        </p:tav>
                                      </p:tavLst>
                                    </p:anim>
                                    <p:set>
                                      <p:cBhvr>
                                        <p:cTn id="132" dur="1" fill="hold">
                                          <p:stCondLst>
                                            <p:cond delay="2999"/>
                                          </p:stCondLst>
                                        </p:cTn>
                                        <p:tgtEl>
                                          <p:spTgt spid="19"/>
                                        </p:tgtEl>
                                        <p:attrNameLst>
                                          <p:attrName>style.visibility</p:attrName>
                                        </p:attrNameLst>
                                      </p:cBhvr>
                                      <p:to>
                                        <p:strVal val="hidden"/>
                                      </p:to>
                                    </p:set>
                                  </p:childTnLst>
                                </p:cTn>
                              </p:par>
                              <p:par>
                                <p:cTn id="133" presetID="2" presetClass="exit" presetSubtype="6" fill="hold" grpId="2" nodeType="withEffect">
                                  <p:stCondLst>
                                    <p:cond delay="0"/>
                                  </p:stCondLst>
                                  <p:childTnLst>
                                    <p:anim calcmode="lin" valueType="num">
                                      <p:cBhvr additive="base">
                                        <p:cTn id="134" dur="3000"/>
                                        <p:tgtEl>
                                          <p:spTgt spid="20"/>
                                        </p:tgtEl>
                                        <p:attrNameLst>
                                          <p:attrName>ppt_x</p:attrName>
                                        </p:attrNameLst>
                                      </p:cBhvr>
                                      <p:tavLst>
                                        <p:tav tm="0">
                                          <p:val>
                                            <p:strVal val="ppt_x"/>
                                          </p:val>
                                        </p:tav>
                                        <p:tav tm="100000">
                                          <p:val>
                                            <p:strVal val="1+ppt_w/2"/>
                                          </p:val>
                                        </p:tav>
                                      </p:tavLst>
                                    </p:anim>
                                    <p:anim calcmode="lin" valueType="num">
                                      <p:cBhvr additive="base">
                                        <p:cTn id="135" dur="3000"/>
                                        <p:tgtEl>
                                          <p:spTgt spid="20"/>
                                        </p:tgtEl>
                                        <p:attrNameLst>
                                          <p:attrName>ppt_y</p:attrName>
                                        </p:attrNameLst>
                                      </p:cBhvr>
                                      <p:tavLst>
                                        <p:tav tm="0">
                                          <p:val>
                                            <p:strVal val="ppt_y"/>
                                          </p:val>
                                        </p:tav>
                                        <p:tav tm="100000">
                                          <p:val>
                                            <p:strVal val="1+ppt_h/2"/>
                                          </p:val>
                                        </p:tav>
                                      </p:tavLst>
                                    </p:anim>
                                    <p:set>
                                      <p:cBhvr>
                                        <p:cTn id="136" dur="1" fill="hold">
                                          <p:stCondLst>
                                            <p:cond delay="2999"/>
                                          </p:stCondLst>
                                        </p:cTn>
                                        <p:tgtEl>
                                          <p:spTgt spid="20"/>
                                        </p:tgtEl>
                                        <p:attrNameLst>
                                          <p:attrName>style.visibility</p:attrName>
                                        </p:attrNameLst>
                                      </p:cBhvr>
                                      <p:to>
                                        <p:strVal val="hidden"/>
                                      </p:to>
                                    </p:set>
                                  </p:childTnLst>
                                </p:cTn>
                              </p:par>
                              <p:par>
                                <p:cTn id="137" presetID="2" presetClass="exit" presetSubtype="12" fill="hold" grpId="2" nodeType="withEffect">
                                  <p:stCondLst>
                                    <p:cond delay="0"/>
                                  </p:stCondLst>
                                  <p:childTnLst>
                                    <p:anim calcmode="lin" valueType="num">
                                      <p:cBhvr additive="base">
                                        <p:cTn id="138" dur="3000"/>
                                        <p:tgtEl>
                                          <p:spTgt spid="6"/>
                                        </p:tgtEl>
                                        <p:attrNameLst>
                                          <p:attrName>ppt_x</p:attrName>
                                        </p:attrNameLst>
                                      </p:cBhvr>
                                      <p:tavLst>
                                        <p:tav tm="0">
                                          <p:val>
                                            <p:strVal val="ppt_x"/>
                                          </p:val>
                                        </p:tav>
                                        <p:tav tm="100000">
                                          <p:val>
                                            <p:strVal val="0-ppt_w/2"/>
                                          </p:val>
                                        </p:tav>
                                      </p:tavLst>
                                    </p:anim>
                                    <p:anim calcmode="lin" valueType="num">
                                      <p:cBhvr additive="base">
                                        <p:cTn id="139" dur="3000"/>
                                        <p:tgtEl>
                                          <p:spTgt spid="6"/>
                                        </p:tgtEl>
                                        <p:attrNameLst>
                                          <p:attrName>ppt_y</p:attrName>
                                        </p:attrNameLst>
                                      </p:cBhvr>
                                      <p:tavLst>
                                        <p:tav tm="0">
                                          <p:val>
                                            <p:strVal val="ppt_y"/>
                                          </p:val>
                                        </p:tav>
                                        <p:tav tm="100000">
                                          <p:val>
                                            <p:strVal val="1+ppt_h/2"/>
                                          </p:val>
                                        </p:tav>
                                      </p:tavLst>
                                    </p:anim>
                                    <p:set>
                                      <p:cBhvr>
                                        <p:cTn id="140" dur="1" fill="hold">
                                          <p:stCondLst>
                                            <p:cond delay="2999"/>
                                          </p:stCondLst>
                                        </p:cTn>
                                        <p:tgtEl>
                                          <p:spTgt spid="6"/>
                                        </p:tgtEl>
                                        <p:attrNameLst>
                                          <p:attrName>style.visibility</p:attrName>
                                        </p:attrNameLst>
                                      </p:cBhvr>
                                      <p:to>
                                        <p:strVal val="hidden"/>
                                      </p:to>
                                    </p:set>
                                  </p:childTnLst>
                                </p:cTn>
                              </p:par>
                              <p:par>
                                <p:cTn id="141" presetID="2" presetClass="exit" presetSubtype="12" fill="hold" grpId="2" nodeType="withEffect">
                                  <p:stCondLst>
                                    <p:cond delay="0"/>
                                  </p:stCondLst>
                                  <p:childTnLst>
                                    <p:anim calcmode="lin" valueType="num">
                                      <p:cBhvr additive="base">
                                        <p:cTn id="142" dur="3000"/>
                                        <p:tgtEl>
                                          <p:spTgt spid="8"/>
                                        </p:tgtEl>
                                        <p:attrNameLst>
                                          <p:attrName>ppt_x</p:attrName>
                                        </p:attrNameLst>
                                      </p:cBhvr>
                                      <p:tavLst>
                                        <p:tav tm="0">
                                          <p:val>
                                            <p:strVal val="ppt_x"/>
                                          </p:val>
                                        </p:tav>
                                        <p:tav tm="100000">
                                          <p:val>
                                            <p:strVal val="0-ppt_w/2"/>
                                          </p:val>
                                        </p:tav>
                                      </p:tavLst>
                                    </p:anim>
                                    <p:anim calcmode="lin" valueType="num">
                                      <p:cBhvr additive="base">
                                        <p:cTn id="143" dur="3000"/>
                                        <p:tgtEl>
                                          <p:spTgt spid="8"/>
                                        </p:tgtEl>
                                        <p:attrNameLst>
                                          <p:attrName>ppt_y</p:attrName>
                                        </p:attrNameLst>
                                      </p:cBhvr>
                                      <p:tavLst>
                                        <p:tav tm="0">
                                          <p:val>
                                            <p:strVal val="ppt_y"/>
                                          </p:val>
                                        </p:tav>
                                        <p:tav tm="100000">
                                          <p:val>
                                            <p:strVal val="1+ppt_h/2"/>
                                          </p:val>
                                        </p:tav>
                                      </p:tavLst>
                                    </p:anim>
                                    <p:set>
                                      <p:cBhvr>
                                        <p:cTn id="144" dur="1" fill="hold">
                                          <p:stCondLst>
                                            <p:cond delay="2999"/>
                                          </p:stCondLst>
                                        </p:cTn>
                                        <p:tgtEl>
                                          <p:spTgt spid="8"/>
                                        </p:tgtEl>
                                        <p:attrNameLst>
                                          <p:attrName>style.visibility</p:attrName>
                                        </p:attrNameLst>
                                      </p:cBhvr>
                                      <p:to>
                                        <p:strVal val="hidden"/>
                                      </p:to>
                                    </p:set>
                                  </p:childTnLst>
                                </p:cTn>
                              </p:par>
                              <p:par>
                                <p:cTn id="145" presetID="2" presetClass="exit" presetSubtype="12" fill="hold" grpId="2" nodeType="withEffect">
                                  <p:stCondLst>
                                    <p:cond delay="0"/>
                                  </p:stCondLst>
                                  <p:childTnLst>
                                    <p:anim calcmode="lin" valueType="num">
                                      <p:cBhvr additive="base">
                                        <p:cTn id="146" dur="3000"/>
                                        <p:tgtEl>
                                          <p:spTgt spid="10"/>
                                        </p:tgtEl>
                                        <p:attrNameLst>
                                          <p:attrName>ppt_x</p:attrName>
                                        </p:attrNameLst>
                                      </p:cBhvr>
                                      <p:tavLst>
                                        <p:tav tm="0">
                                          <p:val>
                                            <p:strVal val="ppt_x"/>
                                          </p:val>
                                        </p:tav>
                                        <p:tav tm="100000">
                                          <p:val>
                                            <p:strVal val="0-ppt_w/2"/>
                                          </p:val>
                                        </p:tav>
                                      </p:tavLst>
                                    </p:anim>
                                    <p:anim calcmode="lin" valueType="num">
                                      <p:cBhvr additive="base">
                                        <p:cTn id="147" dur="3000"/>
                                        <p:tgtEl>
                                          <p:spTgt spid="10"/>
                                        </p:tgtEl>
                                        <p:attrNameLst>
                                          <p:attrName>ppt_y</p:attrName>
                                        </p:attrNameLst>
                                      </p:cBhvr>
                                      <p:tavLst>
                                        <p:tav tm="0">
                                          <p:val>
                                            <p:strVal val="ppt_y"/>
                                          </p:val>
                                        </p:tav>
                                        <p:tav tm="100000">
                                          <p:val>
                                            <p:strVal val="1+ppt_h/2"/>
                                          </p:val>
                                        </p:tav>
                                      </p:tavLst>
                                    </p:anim>
                                    <p:set>
                                      <p:cBhvr>
                                        <p:cTn id="148" dur="1" fill="hold">
                                          <p:stCondLst>
                                            <p:cond delay="2999"/>
                                          </p:stCondLst>
                                        </p:cTn>
                                        <p:tgtEl>
                                          <p:spTgt spid="10"/>
                                        </p:tgtEl>
                                        <p:attrNameLst>
                                          <p:attrName>style.visibility</p:attrName>
                                        </p:attrNameLst>
                                      </p:cBhvr>
                                      <p:to>
                                        <p:strVal val="hidden"/>
                                      </p:to>
                                    </p:set>
                                  </p:childTnLst>
                                </p:cTn>
                              </p:par>
                              <p:par>
                                <p:cTn id="149" presetID="2" presetClass="exit" presetSubtype="12" fill="hold" grpId="2" nodeType="withEffect">
                                  <p:stCondLst>
                                    <p:cond delay="0"/>
                                  </p:stCondLst>
                                  <p:childTnLst>
                                    <p:anim calcmode="lin" valueType="num">
                                      <p:cBhvr additive="base">
                                        <p:cTn id="150" dur="3000"/>
                                        <p:tgtEl>
                                          <p:spTgt spid="14"/>
                                        </p:tgtEl>
                                        <p:attrNameLst>
                                          <p:attrName>ppt_x</p:attrName>
                                        </p:attrNameLst>
                                      </p:cBhvr>
                                      <p:tavLst>
                                        <p:tav tm="0">
                                          <p:val>
                                            <p:strVal val="ppt_x"/>
                                          </p:val>
                                        </p:tav>
                                        <p:tav tm="100000">
                                          <p:val>
                                            <p:strVal val="0-ppt_w/2"/>
                                          </p:val>
                                        </p:tav>
                                      </p:tavLst>
                                    </p:anim>
                                    <p:anim calcmode="lin" valueType="num">
                                      <p:cBhvr additive="base">
                                        <p:cTn id="151" dur="3000"/>
                                        <p:tgtEl>
                                          <p:spTgt spid="14"/>
                                        </p:tgtEl>
                                        <p:attrNameLst>
                                          <p:attrName>ppt_y</p:attrName>
                                        </p:attrNameLst>
                                      </p:cBhvr>
                                      <p:tavLst>
                                        <p:tav tm="0">
                                          <p:val>
                                            <p:strVal val="ppt_y"/>
                                          </p:val>
                                        </p:tav>
                                        <p:tav tm="100000">
                                          <p:val>
                                            <p:strVal val="1+ppt_h/2"/>
                                          </p:val>
                                        </p:tav>
                                      </p:tavLst>
                                    </p:anim>
                                    <p:set>
                                      <p:cBhvr>
                                        <p:cTn id="152" dur="1" fill="hold">
                                          <p:stCondLst>
                                            <p:cond delay="2999"/>
                                          </p:stCondLst>
                                        </p:cTn>
                                        <p:tgtEl>
                                          <p:spTgt spid="14"/>
                                        </p:tgtEl>
                                        <p:attrNameLst>
                                          <p:attrName>style.visibility</p:attrName>
                                        </p:attrNameLst>
                                      </p:cBhvr>
                                      <p:to>
                                        <p:strVal val="hidden"/>
                                      </p:to>
                                    </p:set>
                                  </p:childTnLst>
                                </p:cTn>
                              </p:par>
                              <p:par>
                                <p:cTn id="153" presetID="2" presetClass="exit" presetSubtype="12" fill="hold" grpId="2" nodeType="withEffect">
                                  <p:stCondLst>
                                    <p:cond delay="0"/>
                                  </p:stCondLst>
                                  <p:childTnLst>
                                    <p:anim calcmode="lin" valueType="num">
                                      <p:cBhvr additive="base">
                                        <p:cTn id="154" dur="3000"/>
                                        <p:tgtEl>
                                          <p:spTgt spid="15"/>
                                        </p:tgtEl>
                                        <p:attrNameLst>
                                          <p:attrName>ppt_x</p:attrName>
                                        </p:attrNameLst>
                                      </p:cBhvr>
                                      <p:tavLst>
                                        <p:tav tm="0">
                                          <p:val>
                                            <p:strVal val="ppt_x"/>
                                          </p:val>
                                        </p:tav>
                                        <p:tav tm="100000">
                                          <p:val>
                                            <p:strVal val="0-ppt_w/2"/>
                                          </p:val>
                                        </p:tav>
                                      </p:tavLst>
                                    </p:anim>
                                    <p:anim calcmode="lin" valueType="num">
                                      <p:cBhvr additive="base">
                                        <p:cTn id="155" dur="3000"/>
                                        <p:tgtEl>
                                          <p:spTgt spid="15"/>
                                        </p:tgtEl>
                                        <p:attrNameLst>
                                          <p:attrName>ppt_y</p:attrName>
                                        </p:attrNameLst>
                                      </p:cBhvr>
                                      <p:tavLst>
                                        <p:tav tm="0">
                                          <p:val>
                                            <p:strVal val="ppt_y"/>
                                          </p:val>
                                        </p:tav>
                                        <p:tav tm="100000">
                                          <p:val>
                                            <p:strVal val="1+ppt_h/2"/>
                                          </p:val>
                                        </p:tav>
                                      </p:tavLst>
                                    </p:anim>
                                    <p:set>
                                      <p:cBhvr>
                                        <p:cTn id="156" dur="1" fill="hold">
                                          <p:stCondLst>
                                            <p:cond delay="2999"/>
                                          </p:stCondLst>
                                        </p:cTn>
                                        <p:tgtEl>
                                          <p:spTgt spid="15"/>
                                        </p:tgtEl>
                                        <p:attrNameLst>
                                          <p:attrName>style.visibility</p:attrName>
                                        </p:attrNameLst>
                                      </p:cBhvr>
                                      <p:to>
                                        <p:strVal val="hidden"/>
                                      </p:to>
                                    </p:set>
                                  </p:childTnLst>
                                </p:cTn>
                              </p:par>
                              <p:par>
                                <p:cTn id="157" presetID="2" presetClass="exit" presetSubtype="12" fill="hold" grpId="2" nodeType="withEffect">
                                  <p:stCondLst>
                                    <p:cond delay="0"/>
                                  </p:stCondLst>
                                  <p:childTnLst>
                                    <p:anim calcmode="lin" valueType="num">
                                      <p:cBhvr additive="base">
                                        <p:cTn id="158" dur="3000"/>
                                        <p:tgtEl>
                                          <p:spTgt spid="16"/>
                                        </p:tgtEl>
                                        <p:attrNameLst>
                                          <p:attrName>ppt_x</p:attrName>
                                        </p:attrNameLst>
                                      </p:cBhvr>
                                      <p:tavLst>
                                        <p:tav tm="0">
                                          <p:val>
                                            <p:strVal val="ppt_x"/>
                                          </p:val>
                                        </p:tav>
                                        <p:tav tm="100000">
                                          <p:val>
                                            <p:strVal val="0-ppt_w/2"/>
                                          </p:val>
                                        </p:tav>
                                      </p:tavLst>
                                    </p:anim>
                                    <p:anim calcmode="lin" valueType="num">
                                      <p:cBhvr additive="base">
                                        <p:cTn id="159" dur="3000"/>
                                        <p:tgtEl>
                                          <p:spTgt spid="16"/>
                                        </p:tgtEl>
                                        <p:attrNameLst>
                                          <p:attrName>ppt_y</p:attrName>
                                        </p:attrNameLst>
                                      </p:cBhvr>
                                      <p:tavLst>
                                        <p:tav tm="0">
                                          <p:val>
                                            <p:strVal val="ppt_y"/>
                                          </p:val>
                                        </p:tav>
                                        <p:tav tm="100000">
                                          <p:val>
                                            <p:strVal val="1+ppt_h/2"/>
                                          </p:val>
                                        </p:tav>
                                      </p:tavLst>
                                    </p:anim>
                                    <p:set>
                                      <p:cBhvr>
                                        <p:cTn id="160" dur="1" fill="hold">
                                          <p:stCondLst>
                                            <p:cond delay="2999"/>
                                          </p:stCondLst>
                                        </p:cTn>
                                        <p:tgtEl>
                                          <p:spTgt spid="16"/>
                                        </p:tgtEl>
                                        <p:attrNameLst>
                                          <p:attrName>style.visibility</p:attrName>
                                        </p:attrNameLst>
                                      </p:cBhvr>
                                      <p:to>
                                        <p:strVal val="hidden"/>
                                      </p:to>
                                    </p:set>
                                  </p:childTnLst>
                                </p:cTn>
                              </p:par>
                              <p:par>
                                <p:cTn id="161" presetID="2" presetClass="exit" presetSubtype="12" fill="hold" grpId="2" nodeType="withEffect">
                                  <p:stCondLst>
                                    <p:cond delay="0"/>
                                  </p:stCondLst>
                                  <p:childTnLst>
                                    <p:anim calcmode="lin" valueType="num">
                                      <p:cBhvr additive="base">
                                        <p:cTn id="162" dur="3000"/>
                                        <p:tgtEl>
                                          <p:spTgt spid="17"/>
                                        </p:tgtEl>
                                        <p:attrNameLst>
                                          <p:attrName>ppt_x</p:attrName>
                                        </p:attrNameLst>
                                      </p:cBhvr>
                                      <p:tavLst>
                                        <p:tav tm="0">
                                          <p:val>
                                            <p:strVal val="ppt_x"/>
                                          </p:val>
                                        </p:tav>
                                        <p:tav tm="100000">
                                          <p:val>
                                            <p:strVal val="0-ppt_w/2"/>
                                          </p:val>
                                        </p:tav>
                                      </p:tavLst>
                                    </p:anim>
                                    <p:anim calcmode="lin" valueType="num">
                                      <p:cBhvr additive="base">
                                        <p:cTn id="163" dur="3000"/>
                                        <p:tgtEl>
                                          <p:spTgt spid="17"/>
                                        </p:tgtEl>
                                        <p:attrNameLst>
                                          <p:attrName>ppt_y</p:attrName>
                                        </p:attrNameLst>
                                      </p:cBhvr>
                                      <p:tavLst>
                                        <p:tav tm="0">
                                          <p:val>
                                            <p:strVal val="ppt_y"/>
                                          </p:val>
                                        </p:tav>
                                        <p:tav tm="100000">
                                          <p:val>
                                            <p:strVal val="1+ppt_h/2"/>
                                          </p:val>
                                        </p:tav>
                                      </p:tavLst>
                                    </p:anim>
                                    <p:set>
                                      <p:cBhvr>
                                        <p:cTn id="164" dur="1" fill="hold">
                                          <p:stCondLst>
                                            <p:cond delay="2999"/>
                                          </p:stCondLst>
                                        </p:cTn>
                                        <p:tgtEl>
                                          <p:spTgt spid="17"/>
                                        </p:tgtEl>
                                        <p:attrNameLst>
                                          <p:attrName>style.visibility</p:attrName>
                                        </p:attrNameLst>
                                      </p:cBhvr>
                                      <p:to>
                                        <p:strVal val="hidden"/>
                                      </p:to>
                                    </p:set>
                                  </p:childTnLst>
                                </p:cTn>
                              </p:par>
                              <p:par>
                                <p:cTn id="165" presetID="2" presetClass="exit" presetSubtype="12" fill="hold" grpId="2" nodeType="withEffect">
                                  <p:stCondLst>
                                    <p:cond delay="0"/>
                                  </p:stCondLst>
                                  <p:childTnLst>
                                    <p:anim calcmode="lin" valueType="num">
                                      <p:cBhvr additive="base">
                                        <p:cTn id="166" dur="3000"/>
                                        <p:tgtEl>
                                          <p:spTgt spid="18"/>
                                        </p:tgtEl>
                                        <p:attrNameLst>
                                          <p:attrName>ppt_x</p:attrName>
                                        </p:attrNameLst>
                                      </p:cBhvr>
                                      <p:tavLst>
                                        <p:tav tm="0">
                                          <p:val>
                                            <p:strVal val="ppt_x"/>
                                          </p:val>
                                        </p:tav>
                                        <p:tav tm="100000">
                                          <p:val>
                                            <p:strVal val="0-ppt_w/2"/>
                                          </p:val>
                                        </p:tav>
                                      </p:tavLst>
                                    </p:anim>
                                    <p:anim calcmode="lin" valueType="num">
                                      <p:cBhvr additive="base">
                                        <p:cTn id="167" dur="3000"/>
                                        <p:tgtEl>
                                          <p:spTgt spid="18"/>
                                        </p:tgtEl>
                                        <p:attrNameLst>
                                          <p:attrName>ppt_y</p:attrName>
                                        </p:attrNameLst>
                                      </p:cBhvr>
                                      <p:tavLst>
                                        <p:tav tm="0">
                                          <p:val>
                                            <p:strVal val="ppt_y"/>
                                          </p:val>
                                        </p:tav>
                                        <p:tav tm="100000">
                                          <p:val>
                                            <p:strVal val="1+ppt_h/2"/>
                                          </p:val>
                                        </p:tav>
                                      </p:tavLst>
                                    </p:anim>
                                    <p:set>
                                      <p:cBhvr>
                                        <p:cTn id="168" dur="1" fill="hold">
                                          <p:stCondLst>
                                            <p:cond delay="2999"/>
                                          </p:stCondLst>
                                        </p:cTn>
                                        <p:tgtEl>
                                          <p:spTgt spid="18"/>
                                        </p:tgtEl>
                                        <p:attrNameLst>
                                          <p:attrName>style.visibility</p:attrName>
                                        </p:attrNameLst>
                                      </p:cBhvr>
                                      <p:to>
                                        <p:strVal val="hidden"/>
                                      </p:to>
                                    </p:set>
                                  </p:childTnLst>
                                </p:cTn>
                              </p:par>
                              <p:par>
                                <p:cTn id="169" presetID="8" presetClass="emph" presetSubtype="0" fill="hold" grpId="3" nodeType="withEffect">
                                  <p:stCondLst>
                                    <p:cond delay="0"/>
                                  </p:stCondLst>
                                  <p:childTnLst>
                                    <p:animRot by="21600000">
                                      <p:cBhvr>
                                        <p:cTn id="170" dur="3000" fill="hold"/>
                                        <p:tgtEl>
                                          <p:spTgt spid="5"/>
                                        </p:tgtEl>
                                        <p:attrNameLst>
                                          <p:attrName>r</p:attrName>
                                        </p:attrNameLst>
                                      </p:cBhvr>
                                    </p:animRot>
                                  </p:childTnLst>
                                </p:cTn>
                              </p:par>
                              <p:par>
                                <p:cTn id="171" presetID="8" presetClass="emph" presetSubtype="0" fill="hold" grpId="3" nodeType="withEffect">
                                  <p:stCondLst>
                                    <p:cond delay="0"/>
                                  </p:stCondLst>
                                  <p:childTnLst>
                                    <p:animRot by="21600000">
                                      <p:cBhvr>
                                        <p:cTn id="172" dur="3000" fill="hold"/>
                                        <p:tgtEl>
                                          <p:spTgt spid="7"/>
                                        </p:tgtEl>
                                        <p:attrNameLst>
                                          <p:attrName>r</p:attrName>
                                        </p:attrNameLst>
                                      </p:cBhvr>
                                    </p:animRot>
                                  </p:childTnLst>
                                </p:cTn>
                              </p:par>
                              <p:par>
                                <p:cTn id="173" presetID="8" presetClass="emph" presetSubtype="0" fill="hold" grpId="3" nodeType="withEffect">
                                  <p:stCondLst>
                                    <p:cond delay="0"/>
                                  </p:stCondLst>
                                  <p:childTnLst>
                                    <p:animRot by="21600000">
                                      <p:cBhvr>
                                        <p:cTn id="174" dur="3000" fill="hold"/>
                                        <p:tgtEl>
                                          <p:spTgt spid="9"/>
                                        </p:tgtEl>
                                        <p:attrNameLst>
                                          <p:attrName>r</p:attrName>
                                        </p:attrNameLst>
                                      </p:cBhvr>
                                    </p:animRot>
                                  </p:childTnLst>
                                </p:cTn>
                              </p:par>
                              <p:par>
                                <p:cTn id="175" presetID="8" presetClass="emph" presetSubtype="0" fill="hold" grpId="3" nodeType="withEffect">
                                  <p:stCondLst>
                                    <p:cond delay="0"/>
                                  </p:stCondLst>
                                  <p:childTnLst>
                                    <p:animRot by="21600000">
                                      <p:cBhvr>
                                        <p:cTn id="176" dur="3000" fill="hold"/>
                                        <p:tgtEl>
                                          <p:spTgt spid="11"/>
                                        </p:tgtEl>
                                        <p:attrNameLst>
                                          <p:attrName>r</p:attrName>
                                        </p:attrNameLst>
                                      </p:cBhvr>
                                    </p:animRot>
                                  </p:childTnLst>
                                </p:cTn>
                              </p:par>
                              <p:par>
                                <p:cTn id="177" presetID="8" presetClass="emph" presetSubtype="0" fill="hold" grpId="3" nodeType="withEffect">
                                  <p:stCondLst>
                                    <p:cond delay="0"/>
                                  </p:stCondLst>
                                  <p:childTnLst>
                                    <p:animRot by="21600000">
                                      <p:cBhvr>
                                        <p:cTn id="178" dur="3000" fill="hold"/>
                                        <p:tgtEl>
                                          <p:spTgt spid="12"/>
                                        </p:tgtEl>
                                        <p:attrNameLst>
                                          <p:attrName>r</p:attrName>
                                        </p:attrNameLst>
                                      </p:cBhvr>
                                    </p:animRot>
                                  </p:childTnLst>
                                </p:cTn>
                              </p:par>
                              <p:par>
                                <p:cTn id="179" presetID="8" presetClass="emph" presetSubtype="0" fill="hold" grpId="3" nodeType="withEffect">
                                  <p:stCondLst>
                                    <p:cond delay="0"/>
                                  </p:stCondLst>
                                  <p:childTnLst>
                                    <p:animRot by="21600000">
                                      <p:cBhvr>
                                        <p:cTn id="180" dur="3000" fill="hold"/>
                                        <p:tgtEl>
                                          <p:spTgt spid="13"/>
                                        </p:tgtEl>
                                        <p:attrNameLst>
                                          <p:attrName>r</p:attrName>
                                        </p:attrNameLst>
                                      </p:cBhvr>
                                    </p:animRot>
                                  </p:childTnLst>
                                </p:cTn>
                              </p:par>
                              <p:par>
                                <p:cTn id="181" presetID="8" presetClass="emph" presetSubtype="0" fill="hold" grpId="3" nodeType="withEffect">
                                  <p:stCondLst>
                                    <p:cond delay="0"/>
                                  </p:stCondLst>
                                  <p:childTnLst>
                                    <p:animRot by="21600000">
                                      <p:cBhvr>
                                        <p:cTn id="182" dur="3000" fill="hold"/>
                                        <p:tgtEl>
                                          <p:spTgt spid="19"/>
                                        </p:tgtEl>
                                        <p:attrNameLst>
                                          <p:attrName>r</p:attrName>
                                        </p:attrNameLst>
                                      </p:cBhvr>
                                    </p:animRot>
                                  </p:childTnLst>
                                </p:cTn>
                              </p:par>
                              <p:par>
                                <p:cTn id="183" presetID="8" presetClass="emph" presetSubtype="0" fill="hold" grpId="3" nodeType="withEffect">
                                  <p:stCondLst>
                                    <p:cond delay="0"/>
                                  </p:stCondLst>
                                  <p:childTnLst>
                                    <p:animRot by="21600000">
                                      <p:cBhvr>
                                        <p:cTn id="184" dur="3000" fill="hold"/>
                                        <p:tgtEl>
                                          <p:spTgt spid="20"/>
                                        </p:tgtEl>
                                        <p:attrNameLst>
                                          <p:attrName>r</p:attrName>
                                        </p:attrNameLst>
                                      </p:cBhvr>
                                    </p:animRot>
                                  </p:childTnLst>
                                </p:cTn>
                              </p:par>
                              <p:par>
                                <p:cTn id="185" presetID="8" presetClass="emph" presetSubtype="0" fill="hold" grpId="3" nodeType="withEffect">
                                  <p:stCondLst>
                                    <p:cond delay="0"/>
                                  </p:stCondLst>
                                  <p:childTnLst>
                                    <p:animRot by="-21600000">
                                      <p:cBhvr>
                                        <p:cTn id="186" dur="3000" fill="hold"/>
                                        <p:tgtEl>
                                          <p:spTgt spid="6"/>
                                        </p:tgtEl>
                                        <p:attrNameLst>
                                          <p:attrName>r</p:attrName>
                                        </p:attrNameLst>
                                      </p:cBhvr>
                                    </p:animRot>
                                  </p:childTnLst>
                                </p:cTn>
                              </p:par>
                              <p:par>
                                <p:cTn id="187" presetID="8" presetClass="emph" presetSubtype="0" fill="hold" grpId="3" nodeType="withEffect">
                                  <p:stCondLst>
                                    <p:cond delay="0"/>
                                  </p:stCondLst>
                                  <p:childTnLst>
                                    <p:animRot by="-21600000">
                                      <p:cBhvr>
                                        <p:cTn id="188" dur="3000" fill="hold"/>
                                        <p:tgtEl>
                                          <p:spTgt spid="8"/>
                                        </p:tgtEl>
                                        <p:attrNameLst>
                                          <p:attrName>r</p:attrName>
                                        </p:attrNameLst>
                                      </p:cBhvr>
                                    </p:animRot>
                                  </p:childTnLst>
                                </p:cTn>
                              </p:par>
                              <p:par>
                                <p:cTn id="189" presetID="8" presetClass="emph" presetSubtype="0" fill="hold" grpId="3" nodeType="withEffect">
                                  <p:stCondLst>
                                    <p:cond delay="0"/>
                                  </p:stCondLst>
                                  <p:childTnLst>
                                    <p:animRot by="-21600000">
                                      <p:cBhvr>
                                        <p:cTn id="190" dur="3000" fill="hold"/>
                                        <p:tgtEl>
                                          <p:spTgt spid="10"/>
                                        </p:tgtEl>
                                        <p:attrNameLst>
                                          <p:attrName>r</p:attrName>
                                        </p:attrNameLst>
                                      </p:cBhvr>
                                    </p:animRot>
                                  </p:childTnLst>
                                </p:cTn>
                              </p:par>
                              <p:par>
                                <p:cTn id="191" presetID="8" presetClass="emph" presetSubtype="0" fill="hold" grpId="3" nodeType="withEffect">
                                  <p:stCondLst>
                                    <p:cond delay="0"/>
                                  </p:stCondLst>
                                  <p:childTnLst>
                                    <p:animRot by="-21600000">
                                      <p:cBhvr>
                                        <p:cTn id="192" dur="3000" fill="hold"/>
                                        <p:tgtEl>
                                          <p:spTgt spid="14"/>
                                        </p:tgtEl>
                                        <p:attrNameLst>
                                          <p:attrName>r</p:attrName>
                                        </p:attrNameLst>
                                      </p:cBhvr>
                                    </p:animRot>
                                  </p:childTnLst>
                                </p:cTn>
                              </p:par>
                              <p:par>
                                <p:cTn id="193" presetID="8" presetClass="emph" presetSubtype="0" fill="hold" grpId="3" nodeType="withEffect">
                                  <p:stCondLst>
                                    <p:cond delay="0"/>
                                  </p:stCondLst>
                                  <p:childTnLst>
                                    <p:animRot by="-21600000">
                                      <p:cBhvr>
                                        <p:cTn id="194" dur="3000" fill="hold"/>
                                        <p:tgtEl>
                                          <p:spTgt spid="15"/>
                                        </p:tgtEl>
                                        <p:attrNameLst>
                                          <p:attrName>r</p:attrName>
                                        </p:attrNameLst>
                                      </p:cBhvr>
                                    </p:animRot>
                                  </p:childTnLst>
                                </p:cTn>
                              </p:par>
                              <p:par>
                                <p:cTn id="195" presetID="8" presetClass="emph" presetSubtype="0" fill="hold" grpId="3" nodeType="withEffect">
                                  <p:stCondLst>
                                    <p:cond delay="0"/>
                                  </p:stCondLst>
                                  <p:childTnLst>
                                    <p:animRot by="-21600000">
                                      <p:cBhvr>
                                        <p:cTn id="196" dur="3000" fill="hold"/>
                                        <p:tgtEl>
                                          <p:spTgt spid="16"/>
                                        </p:tgtEl>
                                        <p:attrNameLst>
                                          <p:attrName>r</p:attrName>
                                        </p:attrNameLst>
                                      </p:cBhvr>
                                    </p:animRot>
                                  </p:childTnLst>
                                </p:cTn>
                              </p:par>
                              <p:par>
                                <p:cTn id="197" presetID="8" presetClass="emph" presetSubtype="0" fill="hold" grpId="3" nodeType="withEffect">
                                  <p:stCondLst>
                                    <p:cond delay="0"/>
                                  </p:stCondLst>
                                  <p:childTnLst>
                                    <p:animRot by="-21600000">
                                      <p:cBhvr>
                                        <p:cTn id="198" dur="3000" fill="hold"/>
                                        <p:tgtEl>
                                          <p:spTgt spid="17"/>
                                        </p:tgtEl>
                                        <p:attrNameLst>
                                          <p:attrName>r</p:attrName>
                                        </p:attrNameLst>
                                      </p:cBhvr>
                                    </p:animRot>
                                  </p:childTnLst>
                                </p:cTn>
                              </p:par>
                              <p:par>
                                <p:cTn id="199" presetID="8" presetClass="emph" presetSubtype="0" fill="hold" grpId="3" nodeType="withEffect">
                                  <p:stCondLst>
                                    <p:cond delay="0"/>
                                  </p:stCondLst>
                                  <p:childTnLst>
                                    <p:animRot by="-21600000">
                                      <p:cBhvr>
                                        <p:cTn id="200" dur="3000" fill="hold"/>
                                        <p:tgtEl>
                                          <p:spTgt spid="18"/>
                                        </p:tgtEl>
                                        <p:attrNameLst>
                                          <p:attrName>r</p:attrName>
                                        </p:attrNameLst>
                                      </p:cBhvr>
                                    </p:animRot>
                                  </p:childTnLst>
                                </p:cTn>
                              </p:par>
                              <p:par>
                                <p:cTn id="201" presetID="2" presetClass="entr" presetSubtype="1" fill="hold" nodeType="withEffect">
                                  <p:stCondLst>
                                    <p:cond delay="0"/>
                                  </p:stCondLst>
                                  <p:childTnLst>
                                    <p:set>
                                      <p:cBhvr>
                                        <p:cTn id="202" dur="1" fill="hold">
                                          <p:stCondLst>
                                            <p:cond delay="0"/>
                                          </p:stCondLst>
                                        </p:cTn>
                                        <p:tgtEl>
                                          <p:spTgt spid="4"/>
                                        </p:tgtEl>
                                        <p:attrNameLst>
                                          <p:attrName>style.visibility</p:attrName>
                                        </p:attrNameLst>
                                      </p:cBhvr>
                                      <p:to>
                                        <p:strVal val="visible"/>
                                      </p:to>
                                    </p:set>
                                    <p:anim calcmode="lin" valueType="num">
                                      <p:cBhvr additive="base">
                                        <p:cTn id="203" dur="3000" fill="hold"/>
                                        <p:tgtEl>
                                          <p:spTgt spid="4"/>
                                        </p:tgtEl>
                                        <p:attrNameLst>
                                          <p:attrName>ppt_x</p:attrName>
                                        </p:attrNameLst>
                                      </p:cBhvr>
                                      <p:tavLst>
                                        <p:tav tm="0">
                                          <p:val>
                                            <p:strVal val="#ppt_x"/>
                                          </p:val>
                                        </p:tav>
                                        <p:tav tm="100000">
                                          <p:val>
                                            <p:strVal val="#ppt_x"/>
                                          </p:val>
                                        </p:tav>
                                      </p:tavLst>
                                    </p:anim>
                                    <p:anim calcmode="lin" valueType="num">
                                      <p:cBhvr additive="base">
                                        <p:cTn id="204" dur="3000" fill="hold"/>
                                        <p:tgtEl>
                                          <p:spTgt spid="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P spid="18" grpId="1" animBg="1"/>
      <p:bldP spid="18" grpId="2" animBg="1"/>
      <p:bldP spid="18" grpId="3" animBg="1"/>
      <p:bldP spid="19" grpId="0" animBg="1"/>
      <p:bldP spid="19" grpId="1" animBg="1"/>
      <p:bldP spid="19" grpId="2" animBg="1"/>
      <p:bldP spid="19" grpId="3" animBg="1"/>
      <p:bldP spid="20" grpId="0" animBg="1"/>
      <p:bldP spid="20" grpId="1" animBg="1"/>
      <p:bldP spid="20" grpId="2" animBg="1"/>
      <p:bldP spid="20" grpId="3" animBg="1"/>
      <p:bldP spid="21" grpId="0" animBg="1"/>
    </p:bld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chemeClr val="accent1">
                  <a:lumMod val="60000"/>
                  <a:lumOff val="40000"/>
                </a:schemeClr>
              </a:gs>
              <a:gs pos="50000">
                <a:srgbClr val="376016">
                  <a:shade val="67500"/>
                  <a:satMod val="115000"/>
                </a:srgbClr>
              </a:gs>
              <a:gs pos="100000">
                <a:srgbClr val="376016">
                  <a:shade val="100000"/>
                  <a:satMod val="115000"/>
                </a:srgbClr>
              </a:gs>
            </a:gsLst>
            <a:path path="circle">
              <a:fillToRect l="50000" t="50000" r="50000" b="50000"/>
            </a:path>
            <a:tileRect/>
          </a:gradFill>
        </p:spPr>
        <p:txBody>
          <a:bodyPr/>
          <a:lstStyle/>
          <a:p>
            <a:endParaRPr lang="es-ES" dirty="0"/>
          </a:p>
        </p:txBody>
      </p:sp>
      <p:pic>
        <p:nvPicPr>
          <p:cNvPr id="4" name="3 Imagen" descr="2048 (41).jpg"/>
          <p:cNvPicPr>
            <a:picLocks noChangeAspect="1"/>
          </p:cNvPicPr>
          <p:nvPr/>
        </p:nvPicPr>
        <p:blipFill>
          <a:blip r:embed="rId2"/>
          <a:stretch>
            <a:fillRect/>
          </a:stretch>
        </p:blipFill>
        <p:spPr>
          <a:xfrm>
            <a:off x="0" y="0"/>
            <a:ext cx="9179719" cy="6858000"/>
          </a:xfrm>
          <a:prstGeom prst="rect">
            <a:avLst/>
          </a:prstGeom>
        </p:spPr>
      </p:pic>
      <p:sp>
        <p:nvSpPr>
          <p:cNvPr id="5" name="4 Rectángulo"/>
          <p:cNvSpPr/>
          <p:nvPr/>
        </p:nvSpPr>
        <p:spPr>
          <a:xfrm rot="2723154">
            <a:off x="2690602" y="212050"/>
            <a:ext cx="714380" cy="3643338"/>
          </a:xfrm>
          <a:prstGeom prst="rect">
            <a:avLst/>
          </a:prstGeom>
          <a:gradFill flip="none" rotWithShape="1">
            <a:gsLst>
              <a:gs pos="0">
                <a:schemeClr val="bg1"/>
              </a:gs>
              <a:gs pos="50000">
                <a:srgbClr val="92D050">
                  <a:shade val="67500"/>
                  <a:satMod val="115000"/>
                </a:srgbClr>
              </a:gs>
              <a:gs pos="100000">
                <a:srgbClr val="92D050">
                  <a:shade val="100000"/>
                  <a:satMod val="115000"/>
                </a:srgbClr>
              </a:gs>
            </a:gsLst>
            <a:lin ang="0" scaled="1"/>
            <a:tileRect/>
          </a:gra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rot="2704437">
            <a:off x="5756831" y="3218118"/>
            <a:ext cx="714380" cy="3643338"/>
          </a:xfrm>
          <a:prstGeom prst="rect">
            <a:avLst/>
          </a:prstGeom>
          <a:gradFill flip="none" rotWithShape="1">
            <a:gsLst>
              <a:gs pos="0">
                <a:schemeClr val="bg1"/>
              </a:gs>
              <a:gs pos="50000">
                <a:srgbClr val="92D050">
                  <a:shade val="67500"/>
                  <a:satMod val="115000"/>
                </a:srgbClr>
              </a:gs>
              <a:gs pos="100000">
                <a:srgbClr val="92D050">
                  <a:shade val="100000"/>
                  <a:satMod val="115000"/>
                </a:srgbClr>
              </a:gs>
            </a:gsLst>
            <a:lin ang="10800000" scaled="1"/>
            <a:tileRect/>
          </a:gra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rot="8003982">
            <a:off x="5783814" y="189538"/>
            <a:ext cx="714380" cy="3643338"/>
          </a:xfrm>
          <a:prstGeom prst="rect">
            <a:avLst/>
          </a:prstGeom>
          <a:gradFill flip="none" rotWithShape="1">
            <a:gsLst>
              <a:gs pos="0">
                <a:schemeClr val="bg1"/>
              </a:gs>
              <a:gs pos="50000">
                <a:srgbClr val="92D050">
                  <a:shade val="67500"/>
                  <a:satMod val="115000"/>
                </a:srgbClr>
              </a:gs>
              <a:gs pos="100000">
                <a:srgbClr val="92D050">
                  <a:shade val="100000"/>
                  <a:satMod val="115000"/>
                </a:srgbClr>
              </a:gs>
            </a:gsLst>
            <a:lin ang="0" scaled="1"/>
            <a:tileRect/>
          </a:gra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rot="8126400">
            <a:off x="2675663" y="3227362"/>
            <a:ext cx="714380" cy="3643338"/>
          </a:xfrm>
          <a:prstGeom prst="rect">
            <a:avLst/>
          </a:prstGeom>
          <a:gradFill flip="none" rotWithShape="1">
            <a:gsLst>
              <a:gs pos="0">
                <a:schemeClr val="bg1"/>
              </a:gs>
              <a:gs pos="50000">
                <a:srgbClr val="92D050">
                  <a:shade val="67500"/>
                  <a:satMod val="115000"/>
                </a:srgbClr>
              </a:gs>
              <a:gs pos="100000">
                <a:srgbClr val="92D050">
                  <a:shade val="100000"/>
                  <a:satMod val="115000"/>
                </a:srgbClr>
              </a:gs>
            </a:gsLst>
            <a:lin ang="10800000" scaled="1"/>
            <a:tileRect/>
          </a:gra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rot="2723154">
            <a:off x="2956065" y="840090"/>
            <a:ext cx="714380" cy="2783499"/>
          </a:xfrm>
          <a:prstGeom prst="rect">
            <a:avLst/>
          </a:prstGeom>
          <a:gradFill flip="none" rotWithShape="1">
            <a:gsLst>
              <a:gs pos="0">
                <a:schemeClr val="bg1"/>
              </a:gs>
              <a:gs pos="50000">
                <a:srgbClr val="92D050">
                  <a:shade val="67500"/>
                  <a:satMod val="115000"/>
                </a:srgbClr>
              </a:gs>
              <a:gs pos="100000">
                <a:srgbClr val="92D050">
                  <a:shade val="100000"/>
                  <a:satMod val="115000"/>
                </a:srgbClr>
              </a:gs>
            </a:gsLst>
            <a:lin ang="0" scaled="1"/>
            <a:tileRect/>
          </a:gra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rot="8003982">
            <a:off x="5505718" y="809374"/>
            <a:ext cx="714380" cy="2877842"/>
          </a:xfrm>
          <a:prstGeom prst="rect">
            <a:avLst/>
          </a:prstGeom>
          <a:gradFill flip="none" rotWithShape="1">
            <a:gsLst>
              <a:gs pos="0">
                <a:schemeClr val="bg1"/>
              </a:gs>
              <a:gs pos="50000">
                <a:srgbClr val="92D050">
                  <a:shade val="67500"/>
                  <a:satMod val="115000"/>
                </a:srgbClr>
              </a:gs>
              <a:gs pos="100000">
                <a:srgbClr val="92D050">
                  <a:shade val="100000"/>
                  <a:satMod val="115000"/>
                </a:srgbClr>
              </a:gs>
            </a:gsLst>
            <a:lin ang="0" scaled="1"/>
            <a:tileRect/>
          </a:gra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rot="8126400">
            <a:off x="2995706" y="3187516"/>
            <a:ext cx="714380" cy="2926572"/>
          </a:xfrm>
          <a:prstGeom prst="rect">
            <a:avLst/>
          </a:prstGeom>
          <a:gradFill flip="none" rotWithShape="1">
            <a:gsLst>
              <a:gs pos="0">
                <a:schemeClr val="bg1"/>
              </a:gs>
              <a:gs pos="50000">
                <a:srgbClr val="92D050">
                  <a:shade val="67500"/>
                  <a:satMod val="115000"/>
                </a:srgbClr>
              </a:gs>
              <a:gs pos="100000">
                <a:srgbClr val="92D050">
                  <a:shade val="100000"/>
                  <a:satMod val="115000"/>
                </a:srgbClr>
              </a:gs>
            </a:gsLst>
            <a:lin ang="10800000" scaled="1"/>
            <a:tileRect/>
          </a:gra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rot="2704437">
            <a:off x="5514750" y="3175699"/>
            <a:ext cx="714380" cy="2959509"/>
          </a:xfrm>
          <a:prstGeom prst="rect">
            <a:avLst/>
          </a:prstGeom>
          <a:gradFill flip="none" rotWithShape="1">
            <a:gsLst>
              <a:gs pos="0">
                <a:schemeClr val="bg1"/>
              </a:gs>
              <a:gs pos="50000">
                <a:srgbClr val="92D050">
                  <a:shade val="67500"/>
                  <a:satMod val="115000"/>
                </a:srgbClr>
              </a:gs>
              <a:gs pos="100000">
                <a:srgbClr val="92D050">
                  <a:shade val="100000"/>
                  <a:satMod val="115000"/>
                </a:srgbClr>
              </a:gs>
            </a:gsLst>
            <a:lin ang="10800000" scaled="1"/>
            <a:tileRect/>
          </a:gra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rot="2723154">
            <a:off x="3281360" y="1514551"/>
            <a:ext cx="714380" cy="2091753"/>
          </a:xfrm>
          <a:prstGeom prst="rect">
            <a:avLst/>
          </a:prstGeom>
          <a:gradFill flip="none" rotWithShape="1">
            <a:gsLst>
              <a:gs pos="0">
                <a:schemeClr val="bg1"/>
              </a:gs>
              <a:gs pos="50000">
                <a:srgbClr val="92D050">
                  <a:shade val="67500"/>
                  <a:satMod val="115000"/>
                </a:srgbClr>
              </a:gs>
              <a:gs pos="100000">
                <a:srgbClr val="92D050">
                  <a:shade val="100000"/>
                  <a:satMod val="115000"/>
                </a:srgbClr>
              </a:gs>
            </a:gsLst>
            <a:lin ang="0" scaled="1"/>
            <a:tileRect/>
          </a:gra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rot="8003982">
            <a:off x="5230045" y="1428163"/>
            <a:ext cx="714380" cy="2119013"/>
          </a:xfrm>
          <a:prstGeom prst="rect">
            <a:avLst/>
          </a:prstGeom>
          <a:gradFill flip="none" rotWithShape="1">
            <a:gsLst>
              <a:gs pos="0">
                <a:schemeClr val="bg1"/>
              </a:gs>
              <a:gs pos="50000">
                <a:srgbClr val="92D050">
                  <a:shade val="67500"/>
                  <a:satMod val="115000"/>
                </a:srgbClr>
              </a:gs>
              <a:gs pos="100000">
                <a:srgbClr val="92D050">
                  <a:shade val="100000"/>
                  <a:satMod val="115000"/>
                </a:srgbClr>
              </a:gs>
            </a:gsLst>
            <a:lin ang="0" scaled="1"/>
            <a:tileRect/>
          </a:gra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rot="2704437">
            <a:off x="5241778" y="3288971"/>
            <a:ext cx="714380" cy="2188426"/>
          </a:xfrm>
          <a:prstGeom prst="rect">
            <a:avLst/>
          </a:prstGeom>
          <a:gradFill flip="none" rotWithShape="1">
            <a:gsLst>
              <a:gs pos="0">
                <a:schemeClr val="bg1"/>
              </a:gs>
              <a:gs pos="50000">
                <a:srgbClr val="92D050">
                  <a:shade val="67500"/>
                  <a:satMod val="115000"/>
                </a:srgbClr>
              </a:gs>
              <a:gs pos="100000">
                <a:srgbClr val="92D050">
                  <a:shade val="100000"/>
                  <a:satMod val="115000"/>
                </a:srgbClr>
              </a:gs>
            </a:gsLst>
            <a:lin ang="10800000" scaled="1"/>
            <a:tileRect/>
          </a:gra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ectángulo"/>
          <p:cNvSpPr/>
          <p:nvPr/>
        </p:nvSpPr>
        <p:spPr>
          <a:xfrm rot="8126400">
            <a:off x="3337250" y="3382442"/>
            <a:ext cx="714380" cy="2067466"/>
          </a:xfrm>
          <a:prstGeom prst="rect">
            <a:avLst/>
          </a:prstGeom>
          <a:gradFill flip="none" rotWithShape="1">
            <a:gsLst>
              <a:gs pos="0">
                <a:schemeClr val="bg1"/>
              </a:gs>
              <a:gs pos="50000">
                <a:srgbClr val="92D050">
                  <a:shade val="67500"/>
                  <a:satMod val="115000"/>
                </a:srgbClr>
              </a:gs>
              <a:gs pos="100000">
                <a:srgbClr val="92D050">
                  <a:shade val="100000"/>
                  <a:satMod val="115000"/>
                </a:srgbClr>
              </a:gs>
            </a:gsLst>
            <a:lin ang="10800000" scaled="1"/>
            <a:tileRect/>
          </a:gra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a:off x="0" y="0"/>
            <a:ext cx="9358346" cy="7572404"/>
          </a:xfrm>
          <a:prstGeom prst="rect">
            <a:avLst/>
          </a:prstGeom>
          <a:gradFill flip="none" rotWithShape="1">
            <a:gsLst>
              <a:gs pos="0">
                <a:schemeClr val="tx2">
                  <a:lumMod val="50000"/>
                  <a:shade val="30000"/>
                  <a:satMod val="115000"/>
                </a:schemeClr>
              </a:gs>
              <a:gs pos="50000">
                <a:schemeClr val="tx2">
                  <a:lumMod val="50000"/>
                  <a:shade val="67500"/>
                  <a:satMod val="115000"/>
                </a:schemeClr>
              </a:gs>
              <a:gs pos="100000">
                <a:schemeClr val="tx2">
                  <a:lumMod val="50000"/>
                  <a:shade val="100000"/>
                  <a:satMod val="115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7"/>
                                        </p:tgtEl>
                                        <p:attrNameLst>
                                          <p:attrName>style.opacity</p:attrName>
                                        </p:attrNameLst>
                                      </p:cBhvr>
                                      <p:to>
                                        <p:strVal val="0"/>
                                      </p:to>
                                    </p:set>
                                    <p:animEffect filter="image" prLst="opacity: 0">
                                      <p:cBhvr rctx="IE">
                                        <p:cTn id="7" dur="indefinite"/>
                                        <p:tgtEl>
                                          <p:spTgt spid="17"/>
                                        </p:tgtEl>
                                      </p:cBhvr>
                                    </p:animEffect>
                                  </p:childTnLst>
                                </p:cTn>
                              </p:par>
                              <p:par>
                                <p:cTn id="8" presetID="13" presetClass="entr" presetSubtype="16" fill="hold" grpId="4"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plus(in)">
                                      <p:cBhvr>
                                        <p:cTn id="10" dur="3000"/>
                                        <p:tgtEl>
                                          <p:spTgt spid="5"/>
                                        </p:tgtEl>
                                      </p:cBhvr>
                                    </p:animEffect>
                                  </p:childTnLst>
                                </p:cTn>
                              </p:par>
                              <p:par>
                                <p:cTn id="11" presetID="13" presetClass="entr" presetSubtype="16" fill="hold" grpId="4" nodeType="with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plus(in)">
                                      <p:cBhvr>
                                        <p:cTn id="13" dur="3000"/>
                                        <p:tgtEl>
                                          <p:spTgt spid="6"/>
                                        </p:tgtEl>
                                      </p:cBhvr>
                                    </p:animEffect>
                                  </p:childTnLst>
                                </p:cTn>
                              </p:par>
                              <p:par>
                                <p:cTn id="14" presetID="13" presetClass="entr" presetSubtype="16" fill="hold" grpId="4" nodeType="withEffect">
                                  <p:stCondLst>
                                    <p:cond delay="0"/>
                                  </p:stCondLst>
                                  <p:childTnLst>
                                    <p:set>
                                      <p:cBhvr>
                                        <p:cTn id="15" dur="1" fill="hold">
                                          <p:stCondLst>
                                            <p:cond delay="0"/>
                                          </p:stCondLst>
                                        </p:cTn>
                                        <p:tgtEl>
                                          <p:spTgt spid="7"/>
                                        </p:tgtEl>
                                        <p:attrNameLst>
                                          <p:attrName>style.visibility</p:attrName>
                                        </p:attrNameLst>
                                      </p:cBhvr>
                                      <p:to>
                                        <p:strVal val="visible"/>
                                      </p:to>
                                    </p:set>
                                    <p:animEffect transition="in" filter="plus(in)">
                                      <p:cBhvr>
                                        <p:cTn id="16" dur="3000"/>
                                        <p:tgtEl>
                                          <p:spTgt spid="7"/>
                                        </p:tgtEl>
                                      </p:cBhvr>
                                    </p:animEffect>
                                  </p:childTnLst>
                                </p:cTn>
                              </p:par>
                              <p:par>
                                <p:cTn id="17" presetID="13" presetClass="entr" presetSubtype="16" fill="hold" grpId="4" nodeType="withEffect">
                                  <p:stCondLst>
                                    <p:cond delay="0"/>
                                  </p:stCondLst>
                                  <p:childTnLst>
                                    <p:set>
                                      <p:cBhvr>
                                        <p:cTn id="18" dur="1" fill="hold">
                                          <p:stCondLst>
                                            <p:cond delay="0"/>
                                          </p:stCondLst>
                                        </p:cTn>
                                        <p:tgtEl>
                                          <p:spTgt spid="8"/>
                                        </p:tgtEl>
                                        <p:attrNameLst>
                                          <p:attrName>style.visibility</p:attrName>
                                        </p:attrNameLst>
                                      </p:cBhvr>
                                      <p:to>
                                        <p:strVal val="visible"/>
                                      </p:to>
                                    </p:set>
                                    <p:animEffect transition="in" filter="plus(in)">
                                      <p:cBhvr>
                                        <p:cTn id="19" dur="3000"/>
                                        <p:tgtEl>
                                          <p:spTgt spid="8"/>
                                        </p:tgtEl>
                                      </p:cBhvr>
                                    </p:animEffect>
                                  </p:childTnLst>
                                </p:cTn>
                              </p:par>
                              <p:par>
                                <p:cTn id="20" presetID="13" presetClass="entr" presetSubtype="16" fill="hold" grpId="4" nodeType="withEffect">
                                  <p:stCondLst>
                                    <p:cond delay="0"/>
                                  </p:stCondLst>
                                  <p:childTnLst>
                                    <p:set>
                                      <p:cBhvr>
                                        <p:cTn id="21" dur="1" fill="hold">
                                          <p:stCondLst>
                                            <p:cond delay="0"/>
                                          </p:stCondLst>
                                        </p:cTn>
                                        <p:tgtEl>
                                          <p:spTgt spid="9"/>
                                        </p:tgtEl>
                                        <p:attrNameLst>
                                          <p:attrName>style.visibility</p:attrName>
                                        </p:attrNameLst>
                                      </p:cBhvr>
                                      <p:to>
                                        <p:strVal val="visible"/>
                                      </p:to>
                                    </p:set>
                                    <p:animEffect transition="in" filter="plus(in)">
                                      <p:cBhvr>
                                        <p:cTn id="22" dur="3000"/>
                                        <p:tgtEl>
                                          <p:spTgt spid="9"/>
                                        </p:tgtEl>
                                      </p:cBhvr>
                                    </p:animEffect>
                                  </p:childTnLst>
                                </p:cTn>
                              </p:par>
                              <p:par>
                                <p:cTn id="23" presetID="13" presetClass="entr" presetSubtype="16" fill="hold" grpId="4" nodeType="withEffect">
                                  <p:stCondLst>
                                    <p:cond delay="0"/>
                                  </p:stCondLst>
                                  <p:childTnLst>
                                    <p:set>
                                      <p:cBhvr>
                                        <p:cTn id="24" dur="1" fill="hold">
                                          <p:stCondLst>
                                            <p:cond delay="0"/>
                                          </p:stCondLst>
                                        </p:cTn>
                                        <p:tgtEl>
                                          <p:spTgt spid="10"/>
                                        </p:tgtEl>
                                        <p:attrNameLst>
                                          <p:attrName>style.visibility</p:attrName>
                                        </p:attrNameLst>
                                      </p:cBhvr>
                                      <p:to>
                                        <p:strVal val="visible"/>
                                      </p:to>
                                    </p:set>
                                    <p:animEffect transition="in" filter="plus(in)">
                                      <p:cBhvr>
                                        <p:cTn id="25" dur="3000"/>
                                        <p:tgtEl>
                                          <p:spTgt spid="10"/>
                                        </p:tgtEl>
                                      </p:cBhvr>
                                    </p:animEffect>
                                  </p:childTnLst>
                                </p:cTn>
                              </p:par>
                              <p:par>
                                <p:cTn id="26" presetID="13" presetClass="entr" presetSubtype="16" fill="hold" grpId="4" nodeType="withEffect">
                                  <p:stCondLst>
                                    <p:cond delay="0"/>
                                  </p:stCondLst>
                                  <p:childTnLst>
                                    <p:set>
                                      <p:cBhvr>
                                        <p:cTn id="27" dur="1" fill="hold">
                                          <p:stCondLst>
                                            <p:cond delay="0"/>
                                          </p:stCondLst>
                                        </p:cTn>
                                        <p:tgtEl>
                                          <p:spTgt spid="11"/>
                                        </p:tgtEl>
                                        <p:attrNameLst>
                                          <p:attrName>style.visibility</p:attrName>
                                        </p:attrNameLst>
                                      </p:cBhvr>
                                      <p:to>
                                        <p:strVal val="visible"/>
                                      </p:to>
                                    </p:set>
                                    <p:animEffect transition="in" filter="plus(in)">
                                      <p:cBhvr>
                                        <p:cTn id="28" dur="3000"/>
                                        <p:tgtEl>
                                          <p:spTgt spid="11"/>
                                        </p:tgtEl>
                                      </p:cBhvr>
                                    </p:animEffect>
                                  </p:childTnLst>
                                </p:cTn>
                              </p:par>
                              <p:par>
                                <p:cTn id="29" presetID="13" presetClass="entr" presetSubtype="16" fill="hold" grpId="4" nodeType="withEffect">
                                  <p:stCondLst>
                                    <p:cond delay="0"/>
                                  </p:stCondLst>
                                  <p:childTnLst>
                                    <p:set>
                                      <p:cBhvr>
                                        <p:cTn id="30" dur="1" fill="hold">
                                          <p:stCondLst>
                                            <p:cond delay="0"/>
                                          </p:stCondLst>
                                        </p:cTn>
                                        <p:tgtEl>
                                          <p:spTgt spid="12"/>
                                        </p:tgtEl>
                                        <p:attrNameLst>
                                          <p:attrName>style.visibility</p:attrName>
                                        </p:attrNameLst>
                                      </p:cBhvr>
                                      <p:to>
                                        <p:strVal val="visible"/>
                                      </p:to>
                                    </p:set>
                                    <p:animEffect transition="in" filter="plus(in)">
                                      <p:cBhvr>
                                        <p:cTn id="31" dur="3000"/>
                                        <p:tgtEl>
                                          <p:spTgt spid="12"/>
                                        </p:tgtEl>
                                      </p:cBhvr>
                                    </p:animEffect>
                                  </p:childTnLst>
                                </p:cTn>
                              </p:par>
                              <p:par>
                                <p:cTn id="32" presetID="13" presetClass="entr" presetSubtype="16" fill="hold" grpId="4" nodeType="withEffect">
                                  <p:stCondLst>
                                    <p:cond delay="0"/>
                                  </p:stCondLst>
                                  <p:childTnLst>
                                    <p:set>
                                      <p:cBhvr>
                                        <p:cTn id="33" dur="1" fill="hold">
                                          <p:stCondLst>
                                            <p:cond delay="0"/>
                                          </p:stCondLst>
                                        </p:cTn>
                                        <p:tgtEl>
                                          <p:spTgt spid="13"/>
                                        </p:tgtEl>
                                        <p:attrNameLst>
                                          <p:attrName>style.visibility</p:attrName>
                                        </p:attrNameLst>
                                      </p:cBhvr>
                                      <p:to>
                                        <p:strVal val="visible"/>
                                      </p:to>
                                    </p:set>
                                    <p:animEffect transition="in" filter="plus(in)">
                                      <p:cBhvr>
                                        <p:cTn id="34" dur="3000"/>
                                        <p:tgtEl>
                                          <p:spTgt spid="13"/>
                                        </p:tgtEl>
                                      </p:cBhvr>
                                    </p:animEffect>
                                  </p:childTnLst>
                                </p:cTn>
                              </p:par>
                              <p:par>
                                <p:cTn id="35" presetID="13" presetClass="entr" presetSubtype="16" fill="hold" grpId="4" nodeType="withEffect">
                                  <p:stCondLst>
                                    <p:cond delay="0"/>
                                  </p:stCondLst>
                                  <p:childTnLst>
                                    <p:set>
                                      <p:cBhvr>
                                        <p:cTn id="36" dur="1" fill="hold">
                                          <p:stCondLst>
                                            <p:cond delay="0"/>
                                          </p:stCondLst>
                                        </p:cTn>
                                        <p:tgtEl>
                                          <p:spTgt spid="14"/>
                                        </p:tgtEl>
                                        <p:attrNameLst>
                                          <p:attrName>style.visibility</p:attrName>
                                        </p:attrNameLst>
                                      </p:cBhvr>
                                      <p:to>
                                        <p:strVal val="visible"/>
                                      </p:to>
                                    </p:set>
                                    <p:animEffect transition="in" filter="plus(in)">
                                      <p:cBhvr>
                                        <p:cTn id="37" dur="3000"/>
                                        <p:tgtEl>
                                          <p:spTgt spid="14"/>
                                        </p:tgtEl>
                                      </p:cBhvr>
                                    </p:animEffect>
                                  </p:childTnLst>
                                </p:cTn>
                              </p:par>
                              <p:par>
                                <p:cTn id="38" presetID="13" presetClass="entr" presetSubtype="16" fill="hold" grpId="4" nodeType="withEffect">
                                  <p:stCondLst>
                                    <p:cond delay="0"/>
                                  </p:stCondLst>
                                  <p:childTnLst>
                                    <p:set>
                                      <p:cBhvr>
                                        <p:cTn id="39" dur="1" fill="hold">
                                          <p:stCondLst>
                                            <p:cond delay="0"/>
                                          </p:stCondLst>
                                        </p:cTn>
                                        <p:tgtEl>
                                          <p:spTgt spid="15"/>
                                        </p:tgtEl>
                                        <p:attrNameLst>
                                          <p:attrName>style.visibility</p:attrName>
                                        </p:attrNameLst>
                                      </p:cBhvr>
                                      <p:to>
                                        <p:strVal val="visible"/>
                                      </p:to>
                                    </p:set>
                                    <p:animEffect transition="in" filter="plus(in)">
                                      <p:cBhvr>
                                        <p:cTn id="40" dur="3000"/>
                                        <p:tgtEl>
                                          <p:spTgt spid="15"/>
                                        </p:tgtEl>
                                      </p:cBhvr>
                                    </p:animEffect>
                                  </p:childTnLst>
                                </p:cTn>
                              </p:par>
                              <p:par>
                                <p:cTn id="41" presetID="13" presetClass="entr" presetSubtype="16" fill="hold" grpId="4" nodeType="withEffect">
                                  <p:stCondLst>
                                    <p:cond delay="0"/>
                                  </p:stCondLst>
                                  <p:childTnLst>
                                    <p:set>
                                      <p:cBhvr>
                                        <p:cTn id="42" dur="1" fill="hold">
                                          <p:stCondLst>
                                            <p:cond delay="0"/>
                                          </p:stCondLst>
                                        </p:cTn>
                                        <p:tgtEl>
                                          <p:spTgt spid="16"/>
                                        </p:tgtEl>
                                        <p:attrNameLst>
                                          <p:attrName>style.visibility</p:attrName>
                                        </p:attrNameLst>
                                      </p:cBhvr>
                                      <p:to>
                                        <p:strVal val="visible"/>
                                      </p:to>
                                    </p:set>
                                    <p:animEffect transition="in" filter="plus(in)">
                                      <p:cBhvr>
                                        <p:cTn id="43" dur="3000"/>
                                        <p:tgtEl>
                                          <p:spTgt spid="16"/>
                                        </p:tgtEl>
                                      </p:cBhvr>
                                    </p:animEffect>
                                  </p:childTnLst>
                                </p:cTn>
                              </p:par>
                              <p:par>
                                <p:cTn id="44" presetID="3" presetClass="entr" presetSubtype="10" fill="hold" grpId="0" nodeType="withEffect">
                                  <p:stCondLst>
                                    <p:cond delay="0"/>
                                  </p:stCondLst>
                                  <p:childTnLst>
                                    <p:set>
                                      <p:cBhvr>
                                        <p:cTn id="45" dur="1" fill="hold">
                                          <p:stCondLst>
                                            <p:cond delay="0"/>
                                          </p:stCondLst>
                                        </p:cTn>
                                        <p:tgtEl>
                                          <p:spTgt spid="5"/>
                                        </p:tgtEl>
                                        <p:attrNameLst>
                                          <p:attrName>style.visibility</p:attrName>
                                        </p:attrNameLst>
                                      </p:cBhvr>
                                      <p:to>
                                        <p:strVal val="visible"/>
                                      </p:to>
                                    </p:set>
                                    <p:animEffect transition="in" filter="blinds(horizontal)">
                                      <p:cBhvr>
                                        <p:cTn id="46" dur="3000"/>
                                        <p:tgtEl>
                                          <p:spTgt spid="5"/>
                                        </p:tgtEl>
                                      </p:cBhvr>
                                    </p:animEffect>
                                  </p:childTnLst>
                                </p:cTn>
                              </p:par>
                              <p:par>
                                <p:cTn id="47" presetID="3" presetClass="entr" presetSubtype="10" fill="hold" grpId="0" nodeType="withEffect">
                                  <p:stCondLst>
                                    <p:cond delay="0"/>
                                  </p:stCondLst>
                                  <p:childTnLst>
                                    <p:set>
                                      <p:cBhvr>
                                        <p:cTn id="48" dur="1" fill="hold">
                                          <p:stCondLst>
                                            <p:cond delay="0"/>
                                          </p:stCondLst>
                                        </p:cTn>
                                        <p:tgtEl>
                                          <p:spTgt spid="6"/>
                                        </p:tgtEl>
                                        <p:attrNameLst>
                                          <p:attrName>style.visibility</p:attrName>
                                        </p:attrNameLst>
                                      </p:cBhvr>
                                      <p:to>
                                        <p:strVal val="visible"/>
                                      </p:to>
                                    </p:set>
                                    <p:animEffect transition="in" filter="blinds(horizontal)">
                                      <p:cBhvr>
                                        <p:cTn id="49" dur="3000"/>
                                        <p:tgtEl>
                                          <p:spTgt spid="6"/>
                                        </p:tgtEl>
                                      </p:cBhvr>
                                    </p:animEffect>
                                  </p:childTnLst>
                                </p:cTn>
                              </p:par>
                              <p:par>
                                <p:cTn id="50" presetID="3" presetClass="entr" presetSubtype="10" fill="hold" grpId="0" nodeType="withEffect">
                                  <p:stCondLst>
                                    <p:cond delay="0"/>
                                  </p:stCondLst>
                                  <p:childTnLst>
                                    <p:set>
                                      <p:cBhvr>
                                        <p:cTn id="51" dur="1" fill="hold">
                                          <p:stCondLst>
                                            <p:cond delay="0"/>
                                          </p:stCondLst>
                                        </p:cTn>
                                        <p:tgtEl>
                                          <p:spTgt spid="7"/>
                                        </p:tgtEl>
                                        <p:attrNameLst>
                                          <p:attrName>style.visibility</p:attrName>
                                        </p:attrNameLst>
                                      </p:cBhvr>
                                      <p:to>
                                        <p:strVal val="visible"/>
                                      </p:to>
                                    </p:set>
                                    <p:animEffect transition="in" filter="blinds(horizontal)">
                                      <p:cBhvr>
                                        <p:cTn id="52" dur="3000"/>
                                        <p:tgtEl>
                                          <p:spTgt spid="7"/>
                                        </p:tgtEl>
                                      </p:cBhvr>
                                    </p:animEffect>
                                  </p:childTnLst>
                                </p:cTn>
                              </p:par>
                              <p:par>
                                <p:cTn id="53" presetID="3" presetClass="entr" presetSubtype="10" fill="hold" grpId="0" nodeType="withEffect">
                                  <p:stCondLst>
                                    <p:cond delay="0"/>
                                  </p:stCondLst>
                                  <p:childTnLst>
                                    <p:set>
                                      <p:cBhvr>
                                        <p:cTn id="54" dur="1" fill="hold">
                                          <p:stCondLst>
                                            <p:cond delay="0"/>
                                          </p:stCondLst>
                                        </p:cTn>
                                        <p:tgtEl>
                                          <p:spTgt spid="8"/>
                                        </p:tgtEl>
                                        <p:attrNameLst>
                                          <p:attrName>style.visibility</p:attrName>
                                        </p:attrNameLst>
                                      </p:cBhvr>
                                      <p:to>
                                        <p:strVal val="visible"/>
                                      </p:to>
                                    </p:set>
                                    <p:animEffect transition="in" filter="blinds(horizontal)">
                                      <p:cBhvr>
                                        <p:cTn id="55" dur="3000"/>
                                        <p:tgtEl>
                                          <p:spTgt spid="8"/>
                                        </p:tgtEl>
                                      </p:cBhvr>
                                    </p:animEffect>
                                  </p:childTnLst>
                                </p:cTn>
                              </p:par>
                              <p:par>
                                <p:cTn id="56" presetID="2" presetClass="entr" presetSubtype="6" fill="hold" grpId="1" nodeType="withEffect">
                                  <p:stCondLst>
                                    <p:cond delay="0"/>
                                  </p:stCondLst>
                                  <p:childTnLst>
                                    <p:set>
                                      <p:cBhvr>
                                        <p:cTn id="57" dur="1" fill="hold">
                                          <p:stCondLst>
                                            <p:cond delay="0"/>
                                          </p:stCondLst>
                                        </p:cTn>
                                        <p:tgtEl>
                                          <p:spTgt spid="5"/>
                                        </p:tgtEl>
                                        <p:attrNameLst>
                                          <p:attrName>style.visibility</p:attrName>
                                        </p:attrNameLst>
                                      </p:cBhvr>
                                      <p:to>
                                        <p:strVal val="visible"/>
                                      </p:to>
                                    </p:set>
                                    <p:anim calcmode="lin" valueType="num">
                                      <p:cBhvr additive="base">
                                        <p:cTn id="58" dur="3000" fill="hold"/>
                                        <p:tgtEl>
                                          <p:spTgt spid="5"/>
                                        </p:tgtEl>
                                        <p:attrNameLst>
                                          <p:attrName>ppt_x</p:attrName>
                                        </p:attrNameLst>
                                      </p:cBhvr>
                                      <p:tavLst>
                                        <p:tav tm="0">
                                          <p:val>
                                            <p:strVal val="1+#ppt_w/2"/>
                                          </p:val>
                                        </p:tav>
                                        <p:tav tm="100000">
                                          <p:val>
                                            <p:strVal val="#ppt_x"/>
                                          </p:val>
                                        </p:tav>
                                      </p:tavLst>
                                    </p:anim>
                                    <p:anim calcmode="lin" valueType="num">
                                      <p:cBhvr additive="base">
                                        <p:cTn id="59" dur="3000" fill="hold"/>
                                        <p:tgtEl>
                                          <p:spTgt spid="5"/>
                                        </p:tgtEl>
                                        <p:attrNameLst>
                                          <p:attrName>ppt_y</p:attrName>
                                        </p:attrNameLst>
                                      </p:cBhvr>
                                      <p:tavLst>
                                        <p:tav tm="0">
                                          <p:val>
                                            <p:strVal val="1+#ppt_h/2"/>
                                          </p:val>
                                        </p:tav>
                                        <p:tav tm="100000">
                                          <p:val>
                                            <p:strVal val="#ppt_y"/>
                                          </p:val>
                                        </p:tav>
                                      </p:tavLst>
                                    </p:anim>
                                  </p:childTnLst>
                                </p:cTn>
                              </p:par>
                              <p:par>
                                <p:cTn id="60" presetID="2" presetClass="entr" presetSubtype="9" fill="hold" grpId="1" nodeType="withEffect">
                                  <p:stCondLst>
                                    <p:cond delay="0"/>
                                  </p:stCondLst>
                                  <p:childTnLst>
                                    <p:set>
                                      <p:cBhvr>
                                        <p:cTn id="61" dur="1" fill="hold">
                                          <p:stCondLst>
                                            <p:cond delay="0"/>
                                          </p:stCondLst>
                                        </p:cTn>
                                        <p:tgtEl>
                                          <p:spTgt spid="6"/>
                                        </p:tgtEl>
                                        <p:attrNameLst>
                                          <p:attrName>style.visibility</p:attrName>
                                        </p:attrNameLst>
                                      </p:cBhvr>
                                      <p:to>
                                        <p:strVal val="visible"/>
                                      </p:to>
                                    </p:set>
                                    <p:anim calcmode="lin" valueType="num">
                                      <p:cBhvr additive="base">
                                        <p:cTn id="62" dur="3000" fill="hold"/>
                                        <p:tgtEl>
                                          <p:spTgt spid="6"/>
                                        </p:tgtEl>
                                        <p:attrNameLst>
                                          <p:attrName>ppt_x</p:attrName>
                                        </p:attrNameLst>
                                      </p:cBhvr>
                                      <p:tavLst>
                                        <p:tav tm="0">
                                          <p:val>
                                            <p:strVal val="0-#ppt_w/2"/>
                                          </p:val>
                                        </p:tav>
                                        <p:tav tm="100000">
                                          <p:val>
                                            <p:strVal val="#ppt_x"/>
                                          </p:val>
                                        </p:tav>
                                      </p:tavLst>
                                    </p:anim>
                                    <p:anim calcmode="lin" valueType="num">
                                      <p:cBhvr additive="base">
                                        <p:cTn id="63" dur="3000" fill="hold"/>
                                        <p:tgtEl>
                                          <p:spTgt spid="6"/>
                                        </p:tgtEl>
                                        <p:attrNameLst>
                                          <p:attrName>ppt_y</p:attrName>
                                        </p:attrNameLst>
                                      </p:cBhvr>
                                      <p:tavLst>
                                        <p:tav tm="0">
                                          <p:val>
                                            <p:strVal val="0-#ppt_h/2"/>
                                          </p:val>
                                        </p:tav>
                                        <p:tav tm="100000">
                                          <p:val>
                                            <p:strVal val="#ppt_y"/>
                                          </p:val>
                                        </p:tav>
                                      </p:tavLst>
                                    </p:anim>
                                  </p:childTnLst>
                                </p:cTn>
                              </p:par>
                              <p:par>
                                <p:cTn id="64" presetID="2" presetClass="entr" presetSubtype="12" fill="hold" grpId="1" nodeType="withEffect">
                                  <p:stCondLst>
                                    <p:cond delay="0"/>
                                  </p:stCondLst>
                                  <p:childTnLst>
                                    <p:set>
                                      <p:cBhvr>
                                        <p:cTn id="65" dur="1" fill="hold">
                                          <p:stCondLst>
                                            <p:cond delay="0"/>
                                          </p:stCondLst>
                                        </p:cTn>
                                        <p:tgtEl>
                                          <p:spTgt spid="7"/>
                                        </p:tgtEl>
                                        <p:attrNameLst>
                                          <p:attrName>style.visibility</p:attrName>
                                        </p:attrNameLst>
                                      </p:cBhvr>
                                      <p:to>
                                        <p:strVal val="visible"/>
                                      </p:to>
                                    </p:set>
                                    <p:anim calcmode="lin" valueType="num">
                                      <p:cBhvr additive="base">
                                        <p:cTn id="66" dur="3000" fill="hold"/>
                                        <p:tgtEl>
                                          <p:spTgt spid="7"/>
                                        </p:tgtEl>
                                        <p:attrNameLst>
                                          <p:attrName>ppt_x</p:attrName>
                                        </p:attrNameLst>
                                      </p:cBhvr>
                                      <p:tavLst>
                                        <p:tav tm="0">
                                          <p:val>
                                            <p:strVal val="0-#ppt_w/2"/>
                                          </p:val>
                                        </p:tav>
                                        <p:tav tm="100000">
                                          <p:val>
                                            <p:strVal val="#ppt_x"/>
                                          </p:val>
                                        </p:tav>
                                      </p:tavLst>
                                    </p:anim>
                                    <p:anim calcmode="lin" valueType="num">
                                      <p:cBhvr additive="base">
                                        <p:cTn id="67" dur="3000" fill="hold"/>
                                        <p:tgtEl>
                                          <p:spTgt spid="7"/>
                                        </p:tgtEl>
                                        <p:attrNameLst>
                                          <p:attrName>ppt_y</p:attrName>
                                        </p:attrNameLst>
                                      </p:cBhvr>
                                      <p:tavLst>
                                        <p:tav tm="0">
                                          <p:val>
                                            <p:strVal val="1+#ppt_h/2"/>
                                          </p:val>
                                        </p:tav>
                                        <p:tav tm="100000">
                                          <p:val>
                                            <p:strVal val="#ppt_y"/>
                                          </p:val>
                                        </p:tav>
                                      </p:tavLst>
                                    </p:anim>
                                  </p:childTnLst>
                                </p:cTn>
                              </p:par>
                              <p:par>
                                <p:cTn id="68" presetID="2" presetClass="entr" presetSubtype="3" fill="hold" grpId="1" nodeType="withEffect">
                                  <p:stCondLst>
                                    <p:cond delay="0"/>
                                  </p:stCondLst>
                                  <p:childTnLst>
                                    <p:set>
                                      <p:cBhvr>
                                        <p:cTn id="69" dur="1" fill="hold">
                                          <p:stCondLst>
                                            <p:cond delay="0"/>
                                          </p:stCondLst>
                                        </p:cTn>
                                        <p:tgtEl>
                                          <p:spTgt spid="8"/>
                                        </p:tgtEl>
                                        <p:attrNameLst>
                                          <p:attrName>style.visibility</p:attrName>
                                        </p:attrNameLst>
                                      </p:cBhvr>
                                      <p:to>
                                        <p:strVal val="visible"/>
                                      </p:to>
                                    </p:set>
                                    <p:anim calcmode="lin" valueType="num">
                                      <p:cBhvr additive="base">
                                        <p:cTn id="70" dur="3000" fill="hold"/>
                                        <p:tgtEl>
                                          <p:spTgt spid="8"/>
                                        </p:tgtEl>
                                        <p:attrNameLst>
                                          <p:attrName>ppt_x</p:attrName>
                                        </p:attrNameLst>
                                      </p:cBhvr>
                                      <p:tavLst>
                                        <p:tav tm="0">
                                          <p:val>
                                            <p:strVal val="1+#ppt_w/2"/>
                                          </p:val>
                                        </p:tav>
                                        <p:tav tm="100000">
                                          <p:val>
                                            <p:strVal val="#ppt_x"/>
                                          </p:val>
                                        </p:tav>
                                      </p:tavLst>
                                    </p:anim>
                                    <p:anim calcmode="lin" valueType="num">
                                      <p:cBhvr additive="base">
                                        <p:cTn id="71" dur="3000" fill="hold"/>
                                        <p:tgtEl>
                                          <p:spTgt spid="8"/>
                                        </p:tgtEl>
                                        <p:attrNameLst>
                                          <p:attrName>ppt_y</p:attrName>
                                        </p:attrNameLst>
                                      </p:cBhvr>
                                      <p:tavLst>
                                        <p:tav tm="0">
                                          <p:val>
                                            <p:strVal val="0-#ppt_h/2"/>
                                          </p:val>
                                        </p:tav>
                                        <p:tav tm="100000">
                                          <p:val>
                                            <p:strVal val="#ppt_y"/>
                                          </p:val>
                                        </p:tav>
                                      </p:tavLst>
                                    </p:anim>
                                  </p:childTnLst>
                                </p:cTn>
                              </p:par>
                              <p:par>
                                <p:cTn id="72" presetID="3" presetClass="entr" presetSubtype="10" fill="hold" grpId="0" nodeType="withEffect">
                                  <p:stCondLst>
                                    <p:cond delay="0"/>
                                  </p:stCondLst>
                                  <p:childTnLst>
                                    <p:set>
                                      <p:cBhvr>
                                        <p:cTn id="73" dur="1" fill="hold">
                                          <p:stCondLst>
                                            <p:cond delay="0"/>
                                          </p:stCondLst>
                                        </p:cTn>
                                        <p:tgtEl>
                                          <p:spTgt spid="9"/>
                                        </p:tgtEl>
                                        <p:attrNameLst>
                                          <p:attrName>style.visibility</p:attrName>
                                        </p:attrNameLst>
                                      </p:cBhvr>
                                      <p:to>
                                        <p:strVal val="visible"/>
                                      </p:to>
                                    </p:set>
                                    <p:animEffect transition="in" filter="blinds(horizontal)">
                                      <p:cBhvr>
                                        <p:cTn id="74" dur="3000"/>
                                        <p:tgtEl>
                                          <p:spTgt spid="9"/>
                                        </p:tgtEl>
                                      </p:cBhvr>
                                    </p:animEffect>
                                  </p:childTnLst>
                                </p:cTn>
                              </p:par>
                              <p:par>
                                <p:cTn id="75" presetID="2" presetClass="entr" presetSubtype="6" fill="hold" grpId="1" nodeType="withEffect">
                                  <p:stCondLst>
                                    <p:cond delay="0"/>
                                  </p:stCondLst>
                                  <p:childTnLst>
                                    <p:set>
                                      <p:cBhvr>
                                        <p:cTn id="76" dur="1" fill="hold">
                                          <p:stCondLst>
                                            <p:cond delay="0"/>
                                          </p:stCondLst>
                                        </p:cTn>
                                        <p:tgtEl>
                                          <p:spTgt spid="9"/>
                                        </p:tgtEl>
                                        <p:attrNameLst>
                                          <p:attrName>style.visibility</p:attrName>
                                        </p:attrNameLst>
                                      </p:cBhvr>
                                      <p:to>
                                        <p:strVal val="visible"/>
                                      </p:to>
                                    </p:set>
                                    <p:anim calcmode="lin" valueType="num">
                                      <p:cBhvr additive="base">
                                        <p:cTn id="77" dur="3000" fill="hold"/>
                                        <p:tgtEl>
                                          <p:spTgt spid="9"/>
                                        </p:tgtEl>
                                        <p:attrNameLst>
                                          <p:attrName>ppt_x</p:attrName>
                                        </p:attrNameLst>
                                      </p:cBhvr>
                                      <p:tavLst>
                                        <p:tav tm="0">
                                          <p:val>
                                            <p:strVal val="1+#ppt_w/2"/>
                                          </p:val>
                                        </p:tav>
                                        <p:tav tm="100000">
                                          <p:val>
                                            <p:strVal val="#ppt_x"/>
                                          </p:val>
                                        </p:tav>
                                      </p:tavLst>
                                    </p:anim>
                                    <p:anim calcmode="lin" valueType="num">
                                      <p:cBhvr additive="base">
                                        <p:cTn id="78" dur="3000" fill="hold"/>
                                        <p:tgtEl>
                                          <p:spTgt spid="9"/>
                                        </p:tgtEl>
                                        <p:attrNameLst>
                                          <p:attrName>ppt_y</p:attrName>
                                        </p:attrNameLst>
                                      </p:cBhvr>
                                      <p:tavLst>
                                        <p:tav tm="0">
                                          <p:val>
                                            <p:strVal val="1+#ppt_h/2"/>
                                          </p:val>
                                        </p:tav>
                                        <p:tav tm="100000">
                                          <p:val>
                                            <p:strVal val="#ppt_y"/>
                                          </p:val>
                                        </p:tav>
                                      </p:tavLst>
                                    </p:anim>
                                  </p:childTnLst>
                                </p:cTn>
                              </p:par>
                              <p:par>
                                <p:cTn id="79" presetID="3" presetClass="entr" presetSubtype="10" fill="hold" grpId="0" nodeType="withEffect">
                                  <p:stCondLst>
                                    <p:cond delay="0"/>
                                  </p:stCondLst>
                                  <p:childTnLst>
                                    <p:set>
                                      <p:cBhvr>
                                        <p:cTn id="80" dur="1" fill="hold">
                                          <p:stCondLst>
                                            <p:cond delay="0"/>
                                          </p:stCondLst>
                                        </p:cTn>
                                        <p:tgtEl>
                                          <p:spTgt spid="10"/>
                                        </p:tgtEl>
                                        <p:attrNameLst>
                                          <p:attrName>style.visibility</p:attrName>
                                        </p:attrNameLst>
                                      </p:cBhvr>
                                      <p:to>
                                        <p:strVal val="visible"/>
                                      </p:to>
                                    </p:set>
                                    <p:animEffect transition="in" filter="blinds(horizontal)">
                                      <p:cBhvr>
                                        <p:cTn id="81" dur="3000"/>
                                        <p:tgtEl>
                                          <p:spTgt spid="10"/>
                                        </p:tgtEl>
                                      </p:cBhvr>
                                    </p:animEffect>
                                  </p:childTnLst>
                                </p:cTn>
                              </p:par>
                              <p:par>
                                <p:cTn id="82" presetID="2" presetClass="entr" presetSubtype="12" fill="hold" grpId="1" nodeType="withEffect">
                                  <p:stCondLst>
                                    <p:cond delay="0"/>
                                  </p:stCondLst>
                                  <p:childTnLst>
                                    <p:set>
                                      <p:cBhvr>
                                        <p:cTn id="83" dur="1" fill="hold">
                                          <p:stCondLst>
                                            <p:cond delay="0"/>
                                          </p:stCondLst>
                                        </p:cTn>
                                        <p:tgtEl>
                                          <p:spTgt spid="10"/>
                                        </p:tgtEl>
                                        <p:attrNameLst>
                                          <p:attrName>style.visibility</p:attrName>
                                        </p:attrNameLst>
                                      </p:cBhvr>
                                      <p:to>
                                        <p:strVal val="visible"/>
                                      </p:to>
                                    </p:set>
                                    <p:anim calcmode="lin" valueType="num">
                                      <p:cBhvr additive="base">
                                        <p:cTn id="84" dur="3000" fill="hold"/>
                                        <p:tgtEl>
                                          <p:spTgt spid="10"/>
                                        </p:tgtEl>
                                        <p:attrNameLst>
                                          <p:attrName>ppt_x</p:attrName>
                                        </p:attrNameLst>
                                      </p:cBhvr>
                                      <p:tavLst>
                                        <p:tav tm="0">
                                          <p:val>
                                            <p:strVal val="0-#ppt_w/2"/>
                                          </p:val>
                                        </p:tav>
                                        <p:tav tm="100000">
                                          <p:val>
                                            <p:strVal val="#ppt_x"/>
                                          </p:val>
                                        </p:tav>
                                      </p:tavLst>
                                    </p:anim>
                                    <p:anim calcmode="lin" valueType="num">
                                      <p:cBhvr additive="base">
                                        <p:cTn id="85" dur="3000" fill="hold"/>
                                        <p:tgtEl>
                                          <p:spTgt spid="10"/>
                                        </p:tgtEl>
                                        <p:attrNameLst>
                                          <p:attrName>ppt_y</p:attrName>
                                        </p:attrNameLst>
                                      </p:cBhvr>
                                      <p:tavLst>
                                        <p:tav tm="0">
                                          <p:val>
                                            <p:strVal val="1+#ppt_h/2"/>
                                          </p:val>
                                        </p:tav>
                                        <p:tav tm="100000">
                                          <p:val>
                                            <p:strVal val="#ppt_y"/>
                                          </p:val>
                                        </p:tav>
                                      </p:tavLst>
                                    </p:anim>
                                  </p:childTnLst>
                                </p:cTn>
                              </p:par>
                              <p:par>
                                <p:cTn id="86" presetID="3" presetClass="entr" presetSubtype="10" fill="hold" grpId="0" nodeType="withEffect">
                                  <p:stCondLst>
                                    <p:cond delay="0"/>
                                  </p:stCondLst>
                                  <p:childTnLst>
                                    <p:set>
                                      <p:cBhvr>
                                        <p:cTn id="87" dur="1" fill="hold">
                                          <p:stCondLst>
                                            <p:cond delay="0"/>
                                          </p:stCondLst>
                                        </p:cTn>
                                        <p:tgtEl>
                                          <p:spTgt spid="11"/>
                                        </p:tgtEl>
                                        <p:attrNameLst>
                                          <p:attrName>style.visibility</p:attrName>
                                        </p:attrNameLst>
                                      </p:cBhvr>
                                      <p:to>
                                        <p:strVal val="visible"/>
                                      </p:to>
                                    </p:set>
                                    <p:animEffect transition="in" filter="blinds(horizontal)">
                                      <p:cBhvr>
                                        <p:cTn id="88" dur="3000"/>
                                        <p:tgtEl>
                                          <p:spTgt spid="11"/>
                                        </p:tgtEl>
                                      </p:cBhvr>
                                    </p:animEffect>
                                  </p:childTnLst>
                                </p:cTn>
                              </p:par>
                              <p:par>
                                <p:cTn id="89" presetID="2" presetClass="entr" presetSubtype="3" fill="hold" grpId="1" nodeType="withEffect">
                                  <p:stCondLst>
                                    <p:cond delay="0"/>
                                  </p:stCondLst>
                                  <p:childTnLst>
                                    <p:set>
                                      <p:cBhvr>
                                        <p:cTn id="90" dur="1" fill="hold">
                                          <p:stCondLst>
                                            <p:cond delay="0"/>
                                          </p:stCondLst>
                                        </p:cTn>
                                        <p:tgtEl>
                                          <p:spTgt spid="11"/>
                                        </p:tgtEl>
                                        <p:attrNameLst>
                                          <p:attrName>style.visibility</p:attrName>
                                        </p:attrNameLst>
                                      </p:cBhvr>
                                      <p:to>
                                        <p:strVal val="visible"/>
                                      </p:to>
                                    </p:set>
                                    <p:anim calcmode="lin" valueType="num">
                                      <p:cBhvr additive="base">
                                        <p:cTn id="91" dur="3000" fill="hold"/>
                                        <p:tgtEl>
                                          <p:spTgt spid="11"/>
                                        </p:tgtEl>
                                        <p:attrNameLst>
                                          <p:attrName>ppt_x</p:attrName>
                                        </p:attrNameLst>
                                      </p:cBhvr>
                                      <p:tavLst>
                                        <p:tav tm="0">
                                          <p:val>
                                            <p:strVal val="1+#ppt_w/2"/>
                                          </p:val>
                                        </p:tav>
                                        <p:tav tm="100000">
                                          <p:val>
                                            <p:strVal val="#ppt_x"/>
                                          </p:val>
                                        </p:tav>
                                      </p:tavLst>
                                    </p:anim>
                                    <p:anim calcmode="lin" valueType="num">
                                      <p:cBhvr additive="base">
                                        <p:cTn id="92" dur="3000" fill="hold"/>
                                        <p:tgtEl>
                                          <p:spTgt spid="11"/>
                                        </p:tgtEl>
                                        <p:attrNameLst>
                                          <p:attrName>ppt_y</p:attrName>
                                        </p:attrNameLst>
                                      </p:cBhvr>
                                      <p:tavLst>
                                        <p:tav tm="0">
                                          <p:val>
                                            <p:strVal val="0-#ppt_h/2"/>
                                          </p:val>
                                        </p:tav>
                                        <p:tav tm="100000">
                                          <p:val>
                                            <p:strVal val="#ppt_y"/>
                                          </p:val>
                                        </p:tav>
                                      </p:tavLst>
                                    </p:anim>
                                  </p:childTnLst>
                                </p:cTn>
                              </p:par>
                              <p:par>
                                <p:cTn id="93" presetID="3" presetClass="entr" presetSubtype="10" fill="hold" grpId="0" nodeType="withEffect">
                                  <p:stCondLst>
                                    <p:cond delay="0"/>
                                  </p:stCondLst>
                                  <p:childTnLst>
                                    <p:set>
                                      <p:cBhvr>
                                        <p:cTn id="94" dur="1" fill="hold">
                                          <p:stCondLst>
                                            <p:cond delay="0"/>
                                          </p:stCondLst>
                                        </p:cTn>
                                        <p:tgtEl>
                                          <p:spTgt spid="12"/>
                                        </p:tgtEl>
                                        <p:attrNameLst>
                                          <p:attrName>style.visibility</p:attrName>
                                        </p:attrNameLst>
                                      </p:cBhvr>
                                      <p:to>
                                        <p:strVal val="visible"/>
                                      </p:to>
                                    </p:set>
                                    <p:animEffect transition="in" filter="blinds(horizontal)">
                                      <p:cBhvr>
                                        <p:cTn id="95" dur="3000"/>
                                        <p:tgtEl>
                                          <p:spTgt spid="12"/>
                                        </p:tgtEl>
                                      </p:cBhvr>
                                    </p:animEffect>
                                  </p:childTnLst>
                                </p:cTn>
                              </p:par>
                              <p:par>
                                <p:cTn id="96" presetID="2" presetClass="entr" presetSubtype="9" fill="hold" grpId="1" nodeType="withEffect">
                                  <p:stCondLst>
                                    <p:cond delay="0"/>
                                  </p:stCondLst>
                                  <p:childTnLst>
                                    <p:set>
                                      <p:cBhvr>
                                        <p:cTn id="97" dur="1" fill="hold">
                                          <p:stCondLst>
                                            <p:cond delay="0"/>
                                          </p:stCondLst>
                                        </p:cTn>
                                        <p:tgtEl>
                                          <p:spTgt spid="12"/>
                                        </p:tgtEl>
                                        <p:attrNameLst>
                                          <p:attrName>style.visibility</p:attrName>
                                        </p:attrNameLst>
                                      </p:cBhvr>
                                      <p:to>
                                        <p:strVal val="visible"/>
                                      </p:to>
                                    </p:set>
                                    <p:anim calcmode="lin" valueType="num">
                                      <p:cBhvr additive="base">
                                        <p:cTn id="98" dur="3000" fill="hold"/>
                                        <p:tgtEl>
                                          <p:spTgt spid="12"/>
                                        </p:tgtEl>
                                        <p:attrNameLst>
                                          <p:attrName>ppt_x</p:attrName>
                                        </p:attrNameLst>
                                      </p:cBhvr>
                                      <p:tavLst>
                                        <p:tav tm="0">
                                          <p:val>
                                            <p:strVal val="0-#ppt_w/2"/>
                                          </p:val>
                                        </p:tav>
                                        <p:tav tm="100000">
                                          <p:val>
                                            <p:strVal val="#ppt_x"/>
                                          </p:val>
                                        </p:tav>
                                      </p:tavLst>
                                    </p:anim>
                                    <p:anim calcmode="lin" valueType="num">
                                      <p:cBhvr additive="base">
                                        <p:cTn id="99" dur="3000" fill="hold"/>
                                        <p:tgtEl>
                                          <p:spTgt spid="12"/>
                                        </p:tgtEl>
                                        <p:attrNameLst>
                                          <p:attrName>ppt_y</p:attrName>
                                        </p:attrNameLst>
                                      </p:cBhvr>
                                      <p:tavLst>
                                        <p:tav tm="0">
                                          <p:val>
                                            <p:strVal val="0-#ppt_h/2"/>
                                          </p:val>
                                        </p:tav>
                                        <p:tav tm="100000">
                                          <p:val>
                                            <p:strVal val="#ppt_y"/>
                                          </p:val>
                                        </p:tav>
                                      </p:tavLst>
                                    </p:anim>
                                  </p:childTnLst>
                                </p:cTn>
                              </p:par>
                              <p:par>
                                <p:cTn id="100" presetID="3" presetClass="entr" presetSubtype="10" fill="hold" grpId="0" nodeType="withEffect">
                                  <p:stCondLst>
                                    <p:cond delay="0"/>
                                  </p:stCondLst>
                                  <p:childTnLst>
                                    <p:set>
                                      <p:cBhvr>
                                        <p:cTn id="101" dur="1" fill="hold">
                                          <p:stCondLst>
                                            <p:cond delay="0"/>
                                          </p:stCondLst>
                                        </p:cTn>
                                        <p:tgtEl>
                                          <p:spTgt spid="13"/>
                                        </p:tgtEl>
                                        <p:attrNameLst>
                                          <p:attrName>style.visibility</p:attrName>
                                        </p:attrNameLst>
                                      </p:cBhvr>
                                      <p:to>
                                        <p:strVal val="visible"/>
                                      </p:to>
                                    </p:set>
                                    <p:animEffect transition="in" filter="blinds(horizontal)">
                                      <p:cBhvr>
                                        <p:cTn id="102" dur="3000"/>
                                        <p:tgtEl>
                                          <p:spTgt spid="13"/>
                                        </p:tgtEl>
                                      </p:cBhvr>
                                    </p:animEffect>
                                  </p:childTnLst>
                                </p:cTn>
                              </p:par>
                              <p:par>
                                <p:cTn id="103" presetID="2" presetClass="entr" presetSubtype="6" fill="hold" grpId="1" nodeType="withEffect">
                                  <p:stCondLst>
                                    <p:cond delay="0"/>
                                  </p:stCondLst>
                                  <p:childTnLst>
                                    <p:set>
                                      <p:cBhvr>
                                        <p:cTn id="104" dur="1" fill="hold">
                                          <p:stCondLst>
                                            <p:cond delay="0"/>
                                          </p:stCondLst>
                                        </p:cTn>
                                        <p:tgtEl>
                                          <p:spTgt spid="13"/>
                                        </p:tgtEl>
                                        <p:attrNameLst>
                                          <p:attrName>style.visibility</p:attrName>
                                        </p:attrNameLst>
                                      </p:cBhvr>
                                      <p:to>
                                        <p:strVal val="visible"/>
                                      </p:to>
                                    </p:set>
                                    <p:anim calcmode="lin" valueType="num">
                                      <p:cBhvr additive="base">
                                        <p:cTn id="105" dur="3000" fill="hold"/>
                                        <p:tgtEl>
                                          <p:spTgt spid="13"/>
                                        </p:tgtEl>
                                        <p:attrNameLst>
                                          <p:attrName>ppt_x</p:attrName>
                                        </p:attrNameLst>
                                      </p:cBhvr>
                                      <p:tavLst>
                                        <p:tav tm="0">
                                          <p:val>
                                            <p:strVal val="1+#ppt_w/2"/>
                                          </p:val>
                                        </p:tav>
                                        <p:tav tm="100000">
                                          <p:val>
                                            <p:strVal val="#ppt_x"/>
                                          </p:val>
                                        </p:tav>
                                      </p:tavLst>
                                    </p:anim>
                                    <p:anim calcmode="lin" valueType="num">
                                      <p:cBhvr additive="base">
                                        <p:cTn id="106" dur="3000" fill="hold"/>
                                        <p:tgtEl>
                                          <p:spTgt spid="13"/>
                                        </p:tgtEl>
                                        <p:attrNameLst>
                                          <p:attrName>ppt_y</p:attrName>
                                        </p:attrNameLst>
                                      </p:cBhvr>
                                      <p:tavLst>
                                        <p:tav tm="0">
                                          <p:val>
                                            <p:strVal val="1+#ppt_h/2"/>
                                          </p:val>
                                        </p:tav>
                                        <p:tav tm="100000">
                                          <p:val>
                                            <p:strVal val="#ppt_y"/>
                                          </p:val>
                                        </p:tav>
                                      </p:tavLst>
                                    </p:anim>
                                  </p:childTnLst>
                                </p:cTn>
                              </p:par>
                              <p:par>
                                <p:cTn id="107" presetID="3" presetClass="entr" presetSubtype="10" fill="hold" grpId="0" nodeType="withEffect">
                                  <p:stCondLst>
                                    <p:cond delay="0"/>
                                  </p:stCondLst>
                                  <p:childTnLst>
                                    <p:set>
                                      <p:cBhvr>
                                        <p:cTn id="108" dur="1" fill="hold">
                                          <p:stCondLst>
                                            <p:cond delay="0"/>
                                          </p:stCondLst>
                                        </p:cTn>
                                        <p:tgtEl>
                                          <p:spTgt spid="14"/>
                                        </p:tgtEl>
                                        <p:attrNameLst>
                                          <p:attrName>style.visibility</p:attrName>
                                        </p:attrNameLst>
                                      </p:cBhvr>
                                      <p:to>
                                        <p:strVal val="visible"/>
                                      </p:to>
                                    </p:set>
                                    <p:animEffect transition="in" filter="blinds(horizontal)">
                                      <p:cBhvr>
                                        <p:cTn id="109" dur="3000"/>
                                        <p:tgtEl>
                                          <p:spTgt spid="14"/>
                                        </p:tgtEl>
                                      </p:cBhvr>
                                    </p:animEffect>
                                  </p:childTnLst>
                                </p:cTn>
                              </p:par>
                              <p:par>
                                <p:cTn id="110" presetID="2" presetClass="entr" presetSubtype="12" fill="hold" grpId="1" nodeType="withEffect">
                                  <p:stCondLst>
                                    <p:cond delay="0"/>
                                  </p:stCondLst>
                                  <p:childTnLst>
                                    <p:set>
                                      <p:cBhvr>
                                        <p:cTn id="111" dur="1" fill="hold">
                                          <p:stCondLst>
                                            <p:cond delay="0"/>
                                          </p:stCondLst>
                                        </p:cTn>
                                        <p:tgtEl>
                                          <p:spTgt spid="14"/>
                                        </p:tgtEl>
                                        <p:attrNameLst>
                                          <p:attrName>style.visibility</p:attrName>
                                        </p:attrNameLst>
                                      </p:cBhvr>
                                      <p:to>
                                        <p:strVal val="visible"/>
                                      </p:to>
                                    </p:set>
                                    <p:anim calcmode="lin" valueType="num">
                                      <p:cBhvr additive="base">
                                        <p:cTn id="112" dur="3000" fill="hold"/>
                                        <p:tgtEl>
                                          <p:spTgt spid="14"/>
                                        </p:tgtEl>
                                        <p:attrNameLst>
                                          <p:attrName>ppt_x</p:attrName>
                                        </p:attrNameLst>
                                      </p:cBhvr>
                                      <p:tavLst>
                                        <p:tav tm="0">
                                          <p:val>
                                            <p:strVal val="0-#ppt_w/2"/>
                                          </p:val>
                                        </p:tav>
                                        <p:tav tm="100000">
                                          <p:val>
                                            <p:strVal val="#ppt_x"/>
                                          </p:val>
                                        </p:tav>
                                      </p:tavLst>
                                    </p:anim>
                                    <p:anim calcmode="lin" valueType="num">
                                      <p:cBhvr additive="base">
                                        <p:cTn id="113" dur="3000" fill="hold"/>
                                        <p:tgtEl>
                                          <p:spTgt spid="14"/>
                                        </p:tgtEl>
                                        <p:attrNameLst>
                                          <p:attrName>ppt_y</p:attrName>
                                        </p:attrNameLst>
                                      </p:cBhvr>
                                      <p:tavLst>
                                        <p:tav tm="0">
                                          <p:val>
                                            <p:strVal val="1+#ppt_h/2"/>
                                          </p:val>
                                        </p:tav>
                                        <p:tav tm="100000">
                                          <p:val>
                                            <p:strVal val="#ppt_y"/>
                                          </p:val>
                                        </p:tav>
                                      </p:tavLst>
                                    </p:anim>
                                  </p:childTnLst>
                                </p:cTn>
                              </p:par>
                              <p:par>
                                <p:cTn id="114" presetID="3" presetClass="entr" presetSubtype="10" fill="hold" grpId="0" nodeType="withEffect">
                                  <p:stCondLst>
                                    <p:cond delay="0"/>
                                  </p:stCondLst>
                                  <p:childTnLst>
                                    <p:set>
                                      <p:cBhvr>
                                        <p:cTn id="115" dur="1" fill="hold">
                                          <p:stCondLst>
                                            <p:cond delay="0"/>
                                          </p:stCondLst>
                                        </p:cTn>
                                        <p:tgtEl>
                                          <p:spTgt spid="15"/>
                                        </p:tgtEl>
                                        <p:attrNameLst>
                                          <p:attrName>style.visibility</p:attrName>
                                        </p:attrNameLst>
                                      </p:cBhvr>
                                      <p:to>
                                        <p:strVal val="visible"/>
                                      </p:to>
                                    </p:set>
                                    <p:animEffect transition="in" filter="blinds(horizontal)">
                                      <p:cBhvr>
                                        <p:cTn id="116" dur="3000"/>
                                        <p:tgtEl>
                                          <p:spTgt spid="15"/>
                                        </p:tgtEl>
                                      </p:cBhvr>
                                    </p:animEffect>
                                  </p:childTnLst>
                                </p:cTn>
                              </p:par>
                              <p:par>
                                <p:cTn id="117" presetID="2" presetClass="entr" presetSubtype="9" fill="hold" grpId="1" nodeType="withEffect">
                                  <p:stCondLst>
                                    <p:cond delay="0"/>
                                  </p:stCondLst>
                                  <p:childTnLst>
                                    <p:set>
                                      <p:cBhvr>
                                        <p:cTn id="118" dur="1" fill="hold">
                                          <p:stCondLst>
                                            <p:cond delay="0"/>
                                          </p:stCondLst>
                                        </p:cTn>
                                        <p:tgtEl>
                                          <p:spTgt spid="15"/>
                                        </p:tgtEl>
                                        <p:attrNameLst>
                                          <p:attrName>style.visibility</p:attrName>
                                        </p:attrNameLst>
                                      </p:cBhvr>
                                      <p:to>
                                        <p:strVal val="visible"/>
                                      </p:to>
                                    </p:set>
                                    <p:anim calcmode="lin" valueType="num">
                                      <p:cBhvr additive="base">
                                        <p:cTn id="119" dur="3000" fill="hold"/>
                                        <p:tgtEl>
                                          <p:spTgt spid="15"/>
                                        </p:tgtEl>
                                        <p:attrNameLst>
                                          <p:attrName>ppt_x</p:attrName>
                                        </p:attrNameLst>
                                      </p:cBhvr>
                                      <p:tavLst>
                                        <p:tav tm="0">
                                          <p:val>
                                            <p:strVal val="0-#ppt_w/2"/>
                                          </p:val>
                                        </p:tav>
                                        <p:tav tm="100000">
                                          <p:val>
                                            <p:strVal val="#ppt_x"/>
                                          </p:val>
                                        </p:tav>
                                      </p:tavLst>
                                    </p:anim>
                                    <p:anim calcmode="lin" valueType="num">
                                      <p:cBhvr additive="base">
                                        <p:cTn id="120" dur="3000" fill="hold"/>
                                        <p:tgtEl>
                                          <p:spTgt spid="15"/>
                                        </p:tgtEl>
                                        <p:attrNameLst>
                                          <p:attrName>ppt_y</p:attrName>
                                        </p:attrNameLst>
                                      </p:cBhvr>
                                      <p:tavLst>
                                        <p:tav tm="0">
                                          <p:val>
                                            <p:strVal val="0-#ppt_h/2"/>
                                          </p:val>
                                        </p:tav>
                                        <p:tav tm="100000">
                                          <p:val>
                                            <p:strVal val="#ppt_y"/>
                                          </p:val>
                                        </p:tav>
                                      </p:tavLst>
                                    </p:anim>
                                  </p:childTnLst>
                                </p:cTn>
                              </p:par>
                              <p:par>
                                <p:cTn id="121" presetID="3" presetClass="entr" presetSubtype="10" fill="hold" grpId="0" nodeType="withEffect">
                                  <p:stCondLst>
                                    <p:cond delay="0"/>
                                  </p:stCondLst>
                                  <p:childTnLst>
                                    <p:set>
                                      <p:cBhvr>
                                        <p:cTn id="122" dur="1" fill="hold">
                                          <p:stCondLst>
                                            <p:cond delay="0"/>
                                          </p:stCondLst>
                                        </p:cTn>
                                        <p:tgtEl>
                                          <p:spTgt spid="16"/>
                                        </p:tgtEl>
                                        <p:attrNameLst>
                                          <p:attrName>style.visibility</p:attrName>
                                        </p:attrNameLst>
                                      </p:cBhvr>
                                      <p:to>
                                        <p:strVal val="visible"/>
                                      </p:to>
                                    </p:set>
                                    <p:animEffect transition="in" filter="blinds(horizontal)">
                                      <p:cBhvr>
                                        <p:cTn id="123" dur="3000"/>
                                        <p:tgtEl>
                                          <p:spTgt spid="16"/>
                                        </p:tgtEl>
                                      </p:cBhvr>
                                    </p:animEffect>
                                  </p:childTnLst>
                                </p:cTn>
                              </p:par>
                              <p:par>
                                <p:cTn id="124" presetID="2" presetClass="entr" presetSubtype="3" fill="hold" grpId="1" nodeType="withEffect">
                                  <p:stCondLst>
                                    <p:cond delay="0"/>
                                  </p:stCondLst>
                                  <p:childTnLst>
                                    <p:set>
                                      <p:cBhvr>
                                        <p:cTn id="125" dur="1" fill="hold">
                                          <p:stCondLst>
                                            <p:cond delay="0"/>
                                          </p:stCondLst>
                                        </p:cTn>
                                        <p:tgtEl>
                                          <p:spTgt spid="16"/>
                                        </p:tgtEl>
                                        <p:attrNameLst>
                                          <p:attrName>style.visibility</p:attrName>
                                        </p:attrNameLst>
                                      </p:cBhvr>
                                      <p:to>
                                        <p:strVal val="visible"/>
                                      </p:to>
                                    </p:set>
                                    <p:anim calcmode="lin" valueType="num">
                                      <p:cBhvr additive="base">
                                        <p:cTn id="126" dur="3000" fill="hold"/>
                                        <p:tgtEl>
                                          <p:spTgt spid="16"/>
                                        </p:tgtEl>
                                        <p:attrNameLst>
                                          <p:attrName>ppt_x</p:attrName>
                                        </p:attrNameLst>
                                      </p:cBhvr>
                                      <p:tavLst>
                                        <p:tav tm="0">
                                          <p:val>
                                            <p:strVal val="1+#ppt_w/2"/>
                                          </p:val>
                                        </p:tav>
                                        <p:tav tm="100000">
                                          <p:val>
                                            <p:strVal val="#ppt_x"/>
                                          </p:val>
                                        </p:tav>
                                      </p:tavLst>
                                    </p:anim>
                                    <p:anim calcmode="lin" valueType="num">
                                      <p:cBhvr additive="base">
                                        <p:cTn id="127" dur="3000" fill="hold"/>
                                        <p:tgtEl>
                                          <p:spTgt spid="16"/>
                                        </p:tgtEl>
                                        <p:attrNameLst>
                                          <p:attrName>ppt_y</p:attrName>
                                        </p:attrNameLst>
                                      </p:cBhvr>
                                      <p:tavLst>
                                        <p:tav tm="0">
                                          <p:val>
                                            <p:strVal val="0-#ppt_h/2"/>
                                          </p:val>
                                        </p:tav>
                                        <p:tav tm="100000">
                                          <p:val>
                                            <p:strVal val="#ppt_y"/>
                                          </p:val>
                                        </p:tav>
                                      </p:tavLst>
                                    </p:anim>
                                  </p:childTnLst>
                                </p:cTn>
                              </p:par>
                            </p:childTnLst>
                          </p:cTn>
                        </p:par>
                        <p:par>
                          <p:cTn id="128" fill="hold">
                            <p:stCondLst>
                              <p:cond delay="3000"/>
                            </p:stCondLst>
                            <p:childTnLst>
                              <p:par>
                                <p:cTn id="129" presetID="2" presetClass="exit" presetSubtype="6" fill="hold" grpId="2" nodeType="afterEffect">
                                  <p:stCondLst>
                                    <p:cond delay="0"/>
                                  </p:stCondLst>
                                  <p:childTnLst>
                                    <p:anim calcmode="lin" valueType="num">
                                      <p:cBhvr additive="base">
                                        <p:cTn id="130" dur="3000"/>
                                        <p:tgtEl>
                                          <p:spTgt spid="5"/>
                                        </p:tgtEl>
                                        <p:attrNameLst>
                                          <p:attrName>ppt_x</p:attrName>
                                        </p:attrNameLst>
                                      </p:cBhvr>
                                      <p:tavLst>
                                        <p:tav tm="0">
                                          <p:val>
                                            <p:strVal val="ppt_x"/>
                                          </p:val>
                                        </p:tav>
                                        <p:tav tm="100000">
                                          <p:val>
                                            <p:strVal val="1+ppt_w/2"/>
                                          </p:val>
                                        </p:tav>
                                      </p:tavLst>
                                    </p:anim>
                                    <p:anim calcmode="lin" valueType="num">
                                      <p:cBhvr additive="base">
                                        <p:cTn id="131" dur="3000"/>
                                        <p:tgtEl>
                                          <p:spTgt spid="5"/>
                                        </p:tgtEl>
                                        <p:attrNameLst>
                                          <p:attrName>ppt_y</p:attrName>
                                        </p:attrNameLst>
                                      </p:cBhvr>
                                      <p:tavLst>
                                        <p:tav tm="0">
                                          <p:val>
                                            <p:strVal val="ppt_y"/>
                                          </p:val>
                                        </p:tav>
                                        <p:tav tm="100000">
                                          <p:val>
                                            <p:strVal val="1+ppt_h/2"/>
                                          </p:val>
                                        </p:tav>
                                      </p:tavLst>
                                    </p:anim>
                                    <p:set>
                                      <p:cBhvr>
                                        <p:cTn id="132" dur="1" fill="hold">
                                          <p:stCondLst>
                                            <p:cond delay="2999"/>
                                          </p:stCondLst>
                                        </p:cTn>
                                        <p:tgtEl>
                                          <p:spTgt spid="5"/>
                                        </p:tgtEl>
                                        <p:attrNameLst>
                                          <p:attrName>style.visibility</p:attrName>
                                        </p:attrNameLst>
                                      </p:cBhvr>
                                      <p:to>
                                        <p:strVal val="hidden"/>
                                      </p:to>
                                    </p:set>
                                  </p:childTnLst>
                                </p:cTn>
                              </p:par>
                              <p:par>
                                <p:cTn id="133" presetID="2" presetClass="exit" presetSubtype="6" fill="hold" grpId="2" nodeType="withEffect">
                                  <p:stCondLst>
                                    <p:cond delay="0"/>
                                  </p:stCondLst>
                                  <p:childTnLst>
                                    <p:anim calcmode="lin" valueType="num">
                                      <p:cBhvr additive="base">
                                        <p:cTn id="134" dur="3000"/>
                                        <p:tgtEl>
                                          <p:spTgt spid="9"/>
                                        </p:tgtEl>
                                        <p:attrNameLst>
                                          <p:attrName>ppt_x</p:attrName>
                                        </p:attrNameLst>
                                      </p:cBhvr>
                                      <p:tavLst>
                                        <p:tav tm="0">
                                          <p:val>
                                            <p:strVal val="ppt_x"/>
                                          </p:val>
                                        </p:tav>
                                        <p:tav tm="100000">
                                          <p:val>
                                            <p:strVal val="1+ppt_w/2"/>
                                          </p:val>
                                        </p:tav>
                                      </p:tavLst>
                                    </p:anim>
                                    <p:anim calcmode="lin" valueType="num">
                                      <p:cBhvr additive="base">
                                        <p:cTn id="135" dur="3000"/>
                                        <p:tgtEl>
                                          <p:spTgt spid="9"/>
                                        </p:tgtEl>
                                        <p:attrNameLst>
                                          <p:attrName>ppt_y</p:attrName>
                                        </p:attrNameLst>
                                      </p:cBhvr>
                                      <p:tavLst>
                                        <p:tav tm="0">
                                          <p:val>
                                            <p:strVal val="ppt_y"/>
                                          </p:val>
                                        </p:tav>
                                        <p:tav tm="100000">
                                          <p:val>
                                            <p:strVal val="1+ppt_h/2"/>
                                          </p:val>
                                        </p:tav>
                                      </p:tavLst>
                                    </p:anim>
                                    <p:set>
                                      <p:cBhvr>
                                        <p:cTn id="136" dur="1" fill="hold">
                                          <p:stCondLst>
                                            <p:cond delay="2999"/>
                                          </p:stCondLst>
                                        </p:cTn>
                                        <p:tgtEl>
                                          <p:spTgt spid="9"/>
                                        </p:tgtEl>
                                        <p:attrNameLst>
                                          <p:attrName>style.visibility</p:attrName>
                                        </p:attrNameLst>
                                      </p:cBhvr>
                                      <p:to>
                                        <p:strVal val="hidden"/>
                                      </p:to>
                                    </p:set>
                                  </p:childTnLst>
                                </p:cTn>
                              </p:par>
                              <p:par>
                                <p:cTn id="137" presetID="2" presetClass="exit" presetSubtype="6" fill="hold" grpId="2" nodeType="withEffect">
                                  <p:stCondLst>
                                    <p:cond delay="0"/>
                                  </p:stCondLst>
                                  <p:childTnLst>
                                    <p:anim calcmode="lin" valueType="num">
                                      <p:cBhvr additive="base">
                                        <p:cTn id="138" dur="3000"/>
                                        <p:tgtEl>
                                          <p:spTgt spid="13"/>
                                        </p:tgtEl>
                                        <p:attrNameLst>
                                          <p:attrName>ppt_x</p:attrName>
                                        </p:attrNameLst>
                                      </p:cBhvr>
                                      <p:tavLst>
                                        <p:tav tm="0">
                                          <p:val>
                                            <p:strVal val="ppt_x"/>
                                          </p:val>
                                        </p:tav>
                                        <p:tav tm="100000">
                                          <p:val>
                                            <p:strVal val="1+ppt_w/2"/>
                                          </p:val>
                                        </p:tav>
                                      </p:tavLst>
                                    </p:anim>
                                    <p:anim calcmode="lin" valueType="num">
                                      <p:cBhvr additive="base">
                                        <p:cTn id="139" dur="3000"/>
                                        <p:tgtEl>
                                          <p:spTgt spid="13"/>
                                        </p:tgtEl>
                                        <p:attrNameLst>
                                          <p:attrName>ppt_y</p:attrName>
                                        </p:attrNameLst>
                                      </p:cBhvr>
                                      <p:tavLst>
                                        <p:tav tm="0">
                                          <p:val>
                                            <p:strVal val="ppt_y"/>
                                          </p:val>
                                        </p:tav>
                                        <p:tav tm="100000">
                                          <p:val>
                                            <p:strVal val="1+ppt_h/2"/>
                                          </p:val>
                                        </p:tav>
                                      </p:tavLst>
                                    </p:anim>
                                    <p:set>
                                      <p:cBhvr>
                                        <p:cTn id="140" dur="1" fill="hold">
                                          <p:stCondLst>
                                            <p:cond delay="2999"/>
                                          </p:stCondLst>
                                        </p:cTn>
                                        <p:tgtEl>
                                          <p:spTgt spid="13"/>
                                        </p:tgtEl>
                                        <p:attrNameLst>
                                          <p:attrName>style.visibility</p:attrName>
                                        </p:attrNameLst>
                                      </p:cBhvr>
                                      <p:to>
                                        <p:strVal val="hidden"/>
                                      </p:to>
                                    </p:set>
                                  </p:childTnLst>
                                </p:cTn>
                              </p:par>
                              <p:par>
                                <p:cTn id="141" presetID="2" presetClass="exit" presetSubtype="12" fill="hold" grpId="2" nodeType="withEffect">
                                  <p:stCondLst>
                                    <p:cond delay="0"/>
                                  </p:stCondLst>
                                  <p:childTnLst>
                                    <p:anim calcmode="lin" valueType="num">
                                      <p:cBhvr additive="base">
                                        <p:cTn id="142" dur="3000"/>
                                        <p:tgtEl>
                                          <p:spTgt spid="7"/>
                                        </p:tgtEl>
                                        <p:attrNameLst>
                                          <p:attrName>ppt_x</p:attrName>
                                        </p:attrNameLst>
                                      </p:cBhvr>
                                      <p:tavLst>
                                        <p:tav tm="0">
                                          <p:val>
                                            <p:strVal val="ppt_x"/>
                                          </p:val>
                                        </p:tav>
                                        <p:tav tm="100000">
                                          <p:val>
                                            <p:strVal val="0-ppt_w/2"/>
                                          </p:val>
                                        </p:tav>
                                      </p:tavLst>
                                    </p:anim>
                                    <p:anim calcmode="lin" valueType="num">
                                      <p:cBhvr additive="base">
                                        <p:cTn id="143" dur="3000"/>
                                        <p:tgtEl>
                                          <p:spTgt spid="7"/>
                                        </p:tgtEl>
                                        <p:attrNameLst>
                                          <p:attrName>ppt_y</p:attrName>
                                        </p:attrNameLst>
                                      </p:cBhvr>
                                      <p:tavLst>
                                        <p:tav tm="0">
                                          <p:val>
                                            <p:strVal val="ppt_y"/>
                                          </p:val>
                                        </p:tav>
                                        <p:tav tm="100000">
                                          <p:val>
                                            <p:strVal val="1+ppt_h/2"/>
                                          </p:val>
                                        </p:tav>
                                      </p:tavLst>
                                    </p:anim>
                                    <p:set>
                                      <p:cBhvr>
                                        <p:cTn id="144" dur="1" fill="hold">
                                          <p:stCondLst>
                                            <p:cond delay="2999"/>
                                          </p:stCondLst>
                                        </p:cTn>
                                        <p:tgtEl>
                                          <p:spTgt spid="7"/>
                                        </p:tgtEl>
                                        <p:attrNameLst>
                                          <p:attrName>style.visibility</p:attrName>
                                        </p:attrNameLst>
                                      </p:cBhvr>
                                      <p:to>
                                        <p:strVal val="hidden"/>
                                      </p:to>
                                    </p:set>
                                  </p:childTnLst>
                                </p:cTn>
                              </p:par>
                              <p:par>
                                <p:cTn id="145" presetID="2" presetClass="exit" presetSubtype="12" fill="hold" grpId="2" nodeType="withEffect">
                                  <p:stCondLst>
                                    <p:cond delay="0"/>
                                  </p:stCondLst>
                                  <p:childTnLst>
                                    <p:anim calcmode="lin" valueType="num">
                                      <p:cBhvr additive="base">
                                        <p:cTn id="146" dur="3000"/>
                                        <p:tgtEl>
                                          <p:spTgt spid="10"/>
                                        </p:tgtEl>
                                        <p:attrNameLst>
                                          <p:attrName>ppt_x</p:attrName>
                                        </p:attrNameLst>
                                      </p:cBhvr>
                                      <p:tavLst>
                                        <p:tav tm="0">
                                          <p:val>
                                            <p:strVal val="ppt_x"/>
                                          </p:val>
                                        </p:tav>
                                        <p:tav tm="100000">
                                          <p:val>
                                            <p:strVal val="0-ppt_w/2"/>
                                          </p:val>
                                        </p:tav>
                                      </p:tavLst>
                                    </p:anim>
                                    <p:anim calcmode="lin" valueType="num">
                                      <p:cBhvr additive="base">
                                        <p:cTn id="147" dur="3000"/>
                                        <p:tgtEl>
                                          <p:spTgt spid="10"/>
                                        </p:tgtEl>
                                        <p:attrNameLst>
                                          <p:attrName>ppt_y</p:attrName>
                                        </p:attrNameLst>
                                      </p:cBhvr>
                                      <p:tavLst>
                                        <p:tav tm="0">
                                          <p:val>
                                            <p:strVal val="ppt_y"/>
                                          </p:val>
                                        </p:tav>
                                        <p:tav tm="100000">
                                          <p:val>
                                            <p:strVal val="1+ppt_h/2"/>
                                          </p:val>
                                        </p:tav>
                                      </p:tavLst>
                                    </p:anim>
                                    <p:set>
                                      <p:cBhvr>
                                        <p:cTn id="148" dur="1" fill="hold">
                                          <p:stCondLst>
                                            <p:cond delay="2999"/>
                                          </p:stCondLst>
                                        </p:cTn>
                                        <p:tgtEl>
                                          <p:spTgt spid="10"/>
                                        </p:tgtEl>
                                        <p:attrNameLst>
                                          <p:attrName>style.visibility</p:attrName>
                                        </p:attrNameLst>
                                      </p:cBhvr>
                                      <p:to>
                                        <p:strVal val="hidden"/>
                                      </p:to>
                                    </p:set>
                                  </p:childTnLst>
                                </p:cTn>
                              </p:par>
                              <p:par>
                                <p:cTn id="149" presetID="2" presetClass="exit" presetSubtype="12" fill="hold" grpId="2" nodeType="withEffect">
                                  <p:stCondLst>
                                    <p:cond delay="0"/>
                                  </p:stCondLst>
                                  <p:childTnLst>
                                    <p:anim calcmode="lin" valueType="num">
                                      <p:cBhvr additive="base">
                                        <p:cTn id="150" dur="3000"/>
                                        <p:tgtEl>
                                          <p:spTgt spid="14"/>
                                        </p:tgtEl>
                                        <p:attrNameLst>
                                          <p:attrName>ppt_x</p:attrName>
                                        </p:attrNameLst>
                                      </p:cBhvr>
                                      <p:tavLst>
                                        <p:tav tm="0">
                                          <p:val>
                                            <p:strVal val="ppt_x"/>
                                          </p:val>
                                        </p:tav>
                                        <p:tav tm="100000">
                                          <p:val>
                                            <p:strVal val="0-ppt_w/2"/>
                                          </p:val>
                                        </p:tav>
                                      </p:tavLst>
                                    </p:anim>
                                    <p:anim calcmode="lin" valueType="num">
                                      <p:cBhvr additive="base">
                                        <p:cTn id="151" dur="3000"/>
                                        <p:tgtEl>
                                          <p:spTgt spid="14"/>
                                        </p:tgtEl>
                                        <p:attrNameLst>
                                          <p:attrName>ppt_y</p:attrName>
                                        </p:attrNameLst>
                                      </p:cBhvr>
                                      <p:tavLst>
                                        <p:tav tm="0">
                                          <p:val>
                                            <p:strVal val="ppt_y"/>
                                          </p:val>
                                        </p:tav>
                                        <p:tav tm="100000">
                                          <p:val>
                                            <p:strVal val="1+ppt_h/2"/>
                                          </p:val>
                                        </p:tav>
                                      </p:tavLst>
                                    </p:anim>
                                    <p:set>
                                      <p:cBhvr>
                                        <p:cTn id="152" dur="1" fill="hold">
                                          <p:stCondLst>
                                            <p:cond delay="2999"/>
                                          </p:stCondLst>
                                        </p:cTn>
                                        <p:tgtEl>
                                          <p:spTgt spid="14"/>
                                        </p:tgtEl>
                                        <p:attrNameLst>
                                          <p:attrName>style.visibility</p:attrName>
                                        </p:attrNameLst>
                                      </p:cBhvr>
                                      <p:to>
                                        <p:strVal val="hidden"/>
                                      </p:to>
                                    </p:set>
                                  </p:childTnLst>
                                </p:cTn>
                              </p:par>
                              <p:par>
                                <p:cTn id="153" presetID="2" presetClass="exit" presetSubtype="9" fill="hold" grpId="2" nodeType="withEffect">
                                  <p:stCondLst>
                                    <p:cond delay="0"/>
                                  </p:stCondLst>
                                  <p:childTnLst>
                                    <p:anim calcmode="lin" valueType="num">
                                      <p:cBhvr additive="base">
                                        <p:cTn id="154" dur="3000"/>
                                        <p:tgtEl>
                                          <p:spTgt spid="6"/>
                                        </p:tgtEl>
                                        <p:attrNameLst>
                                          <p:attrName>ppt_x</p:attrName>
                                        </p:attrNameLst>
                                      </p:cBhvr>
                                      <p:tavLst>
                                        <p:tav tm="0">
                                          <p:val>
                                            <p:strVal val="ppt_x"/>
                                          </p:val>
                                        </p:tav>
                                        <p:tav tm="100000">
                                          <p:val>
                                            <p:strVal val="0-ppt_w/2"/>
                                          </p:val>
                                        </p:tav>
                                      </p:tavLst>
                                    </p:anim>
                                    <p:anim calcmode="lin" valueType="num">
                                      <p:cBhvr additive="base">
                                        <p:cTn id="155" dur="3000"/>
                                        <p:tgtEl>
                                          <p:spTgt spid="6"/>
                                        </p:tgtEl>
                                        <p:attrNameLst>
                                          <p:attrName>ppt_y</p:attrName>
                                        </p:attrNameLst>
                                      </p:cBhvr>
                                      <p:tavLst>
                                        <p:tav tm="0">
                                          <p:val>
                                            <p:strVal val="ppt_y"/>
                                          </p:val>
                                        </p:tav>
                                        <p:tav tm="100000">
                                          <p:val>
                                            <p:strVal val="0-ppt_h/2"/>
                                          </p:val>
                                        </p:tav>
                                      </p:tavLst>
                                    </p:anim>
                                    <p:set>
                                      <p:cBhvr>
                                        <p:cTn id="156" dur="1" fill="hold">
                                          <p:stCondLst>
                                            <p:cond delay="2999"/>
                                          </p:stCondLst>
                                        </p:cTn>
                                        <p:tgtEl>
                                          <p:spTgt spid="6"/>
                                        </p:tgtEl>
                                        <p:attrNameLst>
                                          <p:attrName>style.visibility</p:attrName>
                                        </p:attrNameLst>
                                      </p:cBhvr>
                                      <p:to>
                                        <p:strVal val="hidden"/>
                                      </p:to>
                                    </p:set>
                                  </p:childTnLst>
                                </p:cTn>
                              </p:par>
                              <p:par>
                                <p:cTn id="157" presetID="2" presetClass="exit" presetSubtype="9" fill="hold" grpId="2" nodeType="withEffect">
                                  <p:stCondLst>
                                    <p:cond delay="0"/>
                                  </p:stCondLst>
                                  <p:childTnLst>
                                    <p:anim calcmode="lin" valueType="num">
                                      <p:cBhvr additive="base">
                                        <p:cTn id="158" dur="3000"/>
                                        <p:tgtEl>
                                          <p:spTgt spid="12"/>
                                        </p:tgtEl>
                                        <p:attrNameLst>
                                          <p:attrName>ppt_x</p:attrName>
                                        </p:attrNameLst>
                                      </p:cBhvr>
                                      <p:tavLst>
                                        <p:tav tm="0">
                                          <p:val>
                                            <p:strVal val="ppt_x"/>
                                          </p:val>
                                        </p:tav>
                                        <p:tav tm="100000">
                                          <p:val>
                                            <p:strVal val="0-ppt_w/2"/>
                                          </p:val>
                                        </p:tav>
                                      </p:tavLst>
                                    </p:anim>
                                    <p:anim calcmode="lin" valueType="num">
                                      <p:cBhvr additive="base">
                                        <p:cTn id="159" dur="3000"/>
                                        <p:tgtEl>
                                          <p:spTgt spid="12"/>
                                        </p:tgtEl>
                                        <p:attrNameLst>
                                          <p:attrName>ppt_y</p:attrName>
                                        </p:attrNameLst>
                                      </p:cBhvr>
                                      <p:tavLst>
                                        <p:tav tm="0">
                                          <p:val>
                                            <p:strVal val="ppt_y"/>
                                          </p:val>
                                        </p:tav>
                                        <p:tav tm="100000">
                                          <p:val>
                                            <p:strVal val="0-ppt_h/2"/>
                                          </p:val>
                                        </p:tav>
                                      </p:tavLst>
                                    </p:anim>
                                    <p:set>
                                      <p:cBhvr>
                                        <p:cTn id="160" dur="1" fill="hold">
                                          <p:stCondLst>
                                            <p:cond delay="2999"/>
                                          </p:stCondLst>
                                        </p:cTn>
                                        <p:tgtEl>
                                          <p:spTgt spid="12"/>
                                        </p:tgtEl>
                                        <p:attrNameLst>
                                          <p:attrName>style.visibility</p:attrName>
                                        </p:attrNameLst>
                                      </p:cBhvr>
                                      <p:to>
                                        <p:strVal val="hidden"/>
                                      </p:to>
                                    </p:set>
                                  </p:childTnLst>
                                </p:cTn>
                              </p:par>
                              <p:par>
                                <p:cTn id="161" presetID="2" presetClass="exit" presetSubtype="9" fill="hold" grpId="2" nodeType="withEffect">
                                  <p:stCondLst>
                                    <p:cond delay="0"/>
                                  </p:stCondLst>
                                  <p:childTnLst>
                                    <p:anim calcmode="lin" valueType="num">
                                      <p:cBhvr additive="base">
                                        <p:cTn id="162" dur="3000"/>
                                        <p:tgtEl>
                                          <p:spTgt spid="15"/>
                                        </p:tgtEl>
                                        <p:attrNameLst>
                                          <p:attrName>ppt_x</p:attrName>
                                        </p:attrNameLst>
                                      </p:cBhvr>
                                      <p:tavLst>
                                        <p:tav tm="0">
                                          <p:val>
                                            <p:strVal val="ppt_x"/>
                                          </p:val>
                                        </p:tav>
                                        <p:tav tm="100000">
                                          <p:val>
                                            <p:strVal val="0-ppt_w/2"/>
                                          </p:val>
                                        </p:tav>
                                      </p:tavLst>
                                    </p:anim>
                                    <p:anim calcmode="lin" valueType="num">
                                      <p:cBhvr additive="base">
                                        <p:cTn id="163" dur="3000"/>
                                        <p:tgtEl>
                                          <p:spTgt spid="15"/>
                                        </p:tgtEl>
                                        <p:attrNameLst>
                                          <p:attrName>ppt_y</p:attrName>
                                        </p:attrNameLst>
                                      </p:cBhvr>
                                      <p:tavLst>
                                        <p:tav tm="0">
                                          <p:val>
                                            <p:strVal val="ppt_y"/>
                                          </p:val>
                                        </p:tav>
                                        <p:tav tm="100000">
                                          <p:val>
                                            <p:strVal val="0-ppt_h/2"/>
                                          </p:val>
                                        </p:tav>
                                      </p:tavLst>
                                    </p:anim>
                                    <p:set>
                                      <p:cBhvr>
                                        <p:cTn id="164" dur="1" fill="hold">
                                          <p:stCondLst>
                                            <p:cond delay="2999"/>
                                          </p:stCondLst>
                                        </p:cTn>
                                        <p:tgtEl>
                                          <p:spTgt spid="15"/>
                                        </p:tgtEl>
                                        <p:attrNameLst>
                                          <p:attrName>style.visibility</p:attrName>
                                        </p:attrNameLst>
                                      </p:cBhvr>
                                      <p:to>
                                        <p:strVal val="hidden"/>
                                      </p:to>
                                    </p:set>
                                  </p:childTnLst>
                                </p:cTn>
                              </p:par>
                              <p:par>
                                <p:cTn id="165" presetID="2" presetClass="exit" presetSubtype="3" fill="hold" grpId="2" nodeType="withEffect">
                                  <p:stCondLst>
                                    <p:cond delay="0"/>
                                  </p:stCondLst>
                                  <p:childTnLst>
                                    <p:anim calcmode="lin" valueType="num">
                                      <p:cBhvr additive="base">
                                        <p:cTn id="166" dur="3000"/>
                                        <p:tgtEl>
                                          <p:spTgt spid="8"/>
                                        </p:tgtEl>
                                        <p:attrNameLst>
                                          <p:attrName>ppt_x</p:attrName>
                                        </p:attrNameLst>
                                      </p:cBhvr>
                                      <p:tavLst>
                                        <p:tav tm="0">
                                          <p:val>
                                            <p:strVal val="ppt_x"/>
                                          </p:val>
                                        </p:tav>
                                        <p:tav tm="100000">
                                          <p:val>
                                            <p:strVal val="1+ppt_w/2"/>
                                          </p:val>
                                        </p:tav>
                                      </p:tavLst>
                                    </p:anim>
                                    <p:anim calcmode="lin" valueType="num">
                                      <p:cBhvr additive="base">
                                        <p:cTn id="167" dur="3000"/>
                                        <p:tgtEl>
                                          <p:spTgt spid="8"/>
                                        </p:tgtEl>
                                        <p:attrNameLst>
                                          <p:attrName>ppt_y</p:attrName>
                                        </p:attrNameLst>
                                      </p:cBhvr>
                                      <p:tavLst>
                                        <p:tav tm="0">
                                          <p:val>
                                            <p:strVal val="ppt_y"/>
                                          </p:val>
                                        </p:tav>
                                        <p:tav tm="100000">
                                          <p:val>
                                            <p:strVal val="0-ppt_h/2"/>
                                          </p:val>
                                        </p:tav>
                                      </p:tavLst>
                                    </p:anim>
                                    <p:set>
                                      <p:cBhvr>
                                        <p:cTn id="168" dur="1" fill="hold">
                                          <p:stCondLst>
                                            <p:cond delay="2999"/>
                                          </p:stCondLst>
                                        </p:cTn>
                                        <p:tgtEl>
                                          <p:spTgt spid="8"/>
                                        </p:tgtEl>
                                        <p:attrNameLst>
                                          <p:attrName>style.visibility</p:attrName>
                                        </p:attrNameLst>
                                      </p:cBhvr>
                                      <p:to>
                                        <p:strVal val="hidden"/>
                                      </p:to>
                                    </p:set>
                                  </p:childTnLst>
                                </p:cTn>
                              </p:par>
                              <p:par>
                                <p:cTn id="169" presetID="2" presetClass="exit" presetSubtype="3" fill="hold" grpId="2" nodeType="withEffect">
                                  <p:stCondLst>
                                    <p:cond delay="0"/>
                                  </p:stCondLst>
                                  <p:childTnLst>
                                    <p:anim calcmode="lin" valueType="num">
                                      <p:cBhvr additive="base">
                                        <p:cTn id="170" dur="3000"/>
                                        <p:tgtEl>
                                          <p:spTgt spid="11"/>
                                        </p:tgtEl>
                                        <p:attrNameLst>
                                          <p:attrName>ppt_x</p:attrName>
                                        </p:attrNameLst>
                                      </p:cBhvr>
                                      <p:tavLst>
                                        <p:tav tm="0">
                                          <p:val>
                                            <p:strVal val="ppt_x"/>
                                          </p:val>
                                        </p:tav>
                                        <p:tav tm="100000">
                                          <p:val>
                                            <p:strVal val="1+ppt_w/2"/>
                                          </p:val>
                                        </p:tav>
                                      </p:tavLst>
                                    </p:anim>
                                    <p:anim calcmode="lin" valueType="num">
                                      <p:cBhvr additive="base">
                                        <p:cTn id="171" dur="3000"/>
                                        <p:tgtEl>
                                          <p:spTgt spid="11"/>
                                        </p:tgtEl>
                                        <p:attrNameLst>
                                          <p:attrName>ppt_y</p:attrName>
                                        </p:attrNameLst>
                                      </p:cBhvr>
                                      <p:tavLst>
                                        <p:tav tm="0">
                                          <p:val>
                                            <p:strVal val="ppt_y"/>
                                          </p:val>
                                        </p:tav>
                                        <p:tav tm="100000">
                                          <p:val>
                                            <p:strVal val="0-ppt_h/2"/>
                                          </p:val>
                                        </p:tav>
                                      </p:tavLst>
                                    </p:anim>
                                    <p:set>
                                      <p:cBhvr>
                                        <p:cTn id="172" dur="1" fill="hold">
                                          <p:stCondLst>
                                            <p:cond delay="2999"/>
                                          </p:stCondLst>
                                        </p:cTn>
                                        <p:tgtEl>
                                          <p:spTgt spid="11"/>
                                        </p:tgtEl>
                                        <p:attrNameLst>
                                          <p:attrName>style.visibility</p:attrName>
                                        </p:attrNameLst>
                                      </p:cBhvr>
                                      <p:to>
                                        <p:strVal val="hidden"/>
                                      </p:to>
                                    </p:set>
                                  </p:childTnLst>
                                </p:cTn>
                              </p:par>
                              <p:par>
                                <p:cTn id="173" presetID="2" presetClass="exit" presetSubtype="3" fill="hold" grpId="2" nodeType="withEffect">
                                  <p:stCondLst>
                                    <p:cond delay="0"/>
                                  </p:stCondLst>
                                  <p:childTnLst>
                                    <p:anim calcmode="lin" valueType="num">
                                      <p:cBhvr additive="base">
                                        <p:cTn id="174" dur="3000"/>
                                        <p:tgtEl>
                                          <p:spTgt spid="16"/>
                                        </p:tgtEl>
                                        <p:attrNameLst>
                                          <p:attrName>ppt_x</p:attrName>
                                        </p:attrNameLst>
                                      </p:cBhvr>
                                      <p:tavLst>
                                        <p:tav tm="0">
                                          <p:val>
                                            <p:strVal val="ppt_x"/>
                                          </p:val>
                                        </p:tav>
                                        <p:tav tm="100000">
                                          <p:val>
                                            <p:strVal val="1+ppt_w/2"/>
                                          </p:val>
                                        </p:tav>
                                      </p:tavLst>
                                    </p:anim>
                                    <p:anim calcmode="lin" valueType="num">
                                      <p:cBhvr additive="base">
                                        <p:cTn id="175" dur="3000"/>
                                        <p:tgtEl>
                                          <p:spTgt spid="16"/>
                                        </p:tgtEl>
                                        <p:attrNameLst>
                                          <p:attrName>ppt_y</p:attrName>
                                        </p:attrNameLst>
                                      </p:cBhvr>
                                      <p:tavLst>
                                        <p:tav tm="0">
                                          <p:val>
                                            <p:strVal val="ppt_y"/>
                                          </p:val>
                                        </p:tav>
                                        <p:tav tm="100000">
                                          <p:val>
                                            <p:strVal val="0-ppt_h/2"/>
                                          </p:val>
                                        </p:tav>
                                      </p:tavLst>
                                    </p:anim>
                                    <p:set>
                                      <p:cBhvr>
                                        <p:cTn id="176" dur="1" fill="hold">
                                          <p:stCondLst>
                                            <p:cond delay="2999"/>
                                          </p:stCondLst>
                                        </p:cTn>
                                        <p:tgtEl>
                                          <p:spTgt spid="16"/>
                                        </p:tgtEl>
                                        <p:attrNameLst>
                                          <p:attrName>style.visibility</p:attrName>
                                        </p:attrNameLst>
                                      </p:cBhvr>
                                      <p:to>
                                        <p:strVal val="hidden"/>
                                      </p:to>
                                    </p:set>
                                  </p:childTnLst>
                                </p:cTn>
                              </p:par>
                              <p:par>
                                <p:cTn id="177" presetID="16" presetClass="exit" presetSubtype="42" fill="hold" grpId="3" nodeType="withEffect">
                                  <p:stCondLst>
                                    <p:cond delay="0"/>
                                  </p:stCondLst>
                                  <p:childTnLst>
                                    <p:animEffect transition="out" filter="barn(outHorizontal)">
                                      <p:cBhvr>
                                        <p:cTn id="178" dur="3000"/>
                                        <p:tgtEl>
                                          <p:spTgt spid="5"/>
                                        </p:tgtEl>
                                      </p:cBhvr>
                                    </p:animEffect>
                                    <p:set>
                                      <p:cBhvr>
                                        <p:cTn id="179" dur="1" fill="hold">
                                          <p:stCondLst>
                                            <p:cond delay="2999"/>
                                          </p:stCondLst>
                                        </p:cTn>
                                        <p:tgtEl>
                                          <p:spTgt spid="5"/>
                                        </p:tgtEl>
                                        <p:attrNameLst>
                                          <p:attrName>style.visibility</p:attrName>
                                        </p:attrNameLst>
                                      </p:cBhvr>
                                      <p:to>
                                        <p:strVal val="hidden"/>
                                      </p:to>
                                    </p:set>
                                  </p:childTnLst>
                                </p:cTn>
                              </p:par>
                              <p:par>
                                <p:cTn id="180" presetID="16" presetClass="exit" presetSubtype="42" fill="hold" grpId="3" nodeType="withEffect">
                                  <p:stCondLst>
                                    <p:cond delay="0"/>
                                  </p:stCondLst>
                                  <p:childTnLst>
                                    <p:animEffect transition="out" filter="barn(outHorizontal)">
                                      <p:cBhvr>
                                        <p:cTn id="181" dur="3000"/>
                                        <p:tgtEl>
                                          <p:spTgt spid="9"/>
                                        </p:tgtEl>
                                      </p:cBhvr>
                                    </p:animEffect>
                                    <p:set>
                                      <p:cBhvr>
                                        <p:cTn id="182" dur="1" fill="hold">
                                          <p:stCondLst>
                                            <p:cond delay="2999"/>
                                          </p:stCondLst>
                                        </p:cTn>
                                        <p:tgtEl>
                                          <p:spTgt spid="9"/>
                                        </p:tgtEl>
                                        <p:attrNameLst>
                                          <p:attrName>style.visibility</p:attrName>
                                        </p:attrNameLst>
                                      </p:cBhvr>
                                      <p:to>
                                        <p:strVal val="hidden"/>
                                      </p:to>
                                    </p:set>
                                  </p:childTnLst>
                                </p:cTn>
                              </p:par>
                              <p:par>
                                <p:cTn id="183" presetID="16" presetClass="exit" presetSubtype="42" fill="hold" grpId="3" nodeType="withEffect">
                                  <p:stCondLst>
                                    <p:cond delay="0"/>
                                  </p:stCondLst>
                                  <p:childTnLst>
                                    <p:animEffect transition="out" filter="barn(outHorizontal)">
                                      <p:cBhvr>
                                        <p:cTn id="184" dur="3000"/>
                                        <p:tgtEl>
                                          <p:spTgt spid="13"/>
                                        </p:tgtEl>
                                      </p:cBhvr>
                                    </p:animEffect>
                                    <p:set>
                                      <p:cBhvr>
                                        <p:cTn id="185" dur="1" fill="hold">
                                          <p:stCondLst>
                                            <p:cond delay="2999"/>
                                          </p:stCondLst>
                                        </p:cTn>
                                        <p:tgtEl>
                                          <p:spTgt spid="13"/>
                                        </p:tgtEl>
                                        <p:attrNameLst>
                                          <p:attrName>style.visibility</p:attrName>
                                        </p:attrNameLst>
                                      </p:cBhvr>
                                      <p:to>
                                        <p:strVal val="hidden"/>
                                      </p:to>
                                    </p:set>
                                  </p:childTnLst>
                                </p:cTn>
                              </p:par>
                              <p:par>
                                <p:cTn id="186" presetID="16" presetClass="exit" presetSubtype="42" fill="hold" grpId="3" nodeType="withEffect">
                                  <p:stCondLst>
                                    <p:cond delay="0"/>
                                  </p:stCondLst>
                                  <p:childTnLst>
                                    <p:animEffect transition="out" filter="barn(outHorizontal)">
                                      <p:cBhvr>
                                        <p:cTn id="187" dur="3000"/>
                                        <p:tgtEl>
                                          <p:spTgt spid="7"/>
                                        </p:tgtEl>
                                      </p:cBhvr>
                                    </p:animEffect>
                                    <p:set>
                                      <p:cBhvr>
                                        <p:cTn id="188" dur="1" fill="hold">
                                          <p:stCondLst>
                                            <p:cond delay="2999"/>
                                          </p:stCondLst>
                                        </p:cTn>
                                        <p:tgtEl>
                                          <p:spTgt spid="7"/>
                                        </p:tgtEl>
                                        <p:attrNameLst>
                                          <p:attrName>style.visibility</p:attrName>
                                        </p:attrNameLst>
                                      </p:cBhvr>
                                      <p:to>
                                        <p:strVal val="hidden"/>
                                      </p:to>
                                    </p:set>
                                  </p:childTnLst>
                                </p:cTn>
                              </p:par>
                              <p:par>
                                <p:cTn id="189" presetID="16" presetClass="exit" presetSubtype="42" fill="hold" grpId="3" nodeType="withEffect">
                                  <p:stCondLst>
                                    <p:cond delay="0"/>
                                  </p:stCondLst>
                                  <p:childTnLst>
                                    <p:animEffect transition="out" filter="barn(outHorizontal)">
                                      <p:cBhvr>
                                        <p:cTn id="190" dur="3000"/>
                                        <p:tgtEl>
                                          <p:spTgt spid="10"/>
                                        </p:tgtEl>
                                      </p:cBhvr>
                                    </p:animEffect>
                                    <p:set>
                                      <p:cBhvr>
                                        <p:cTn id="191" dur="1" fill="hold">
                                          <p:stCondLst>
                                            <p:cond delay="2999"/>
                                          </p:stCondLst>
                                        </p:cTn>
                                        <p:tgtEl>
                                          <p:spTgt spid="10"/>
                                        </p:tgtEl>
                                        <p:attrNameLst>
                                          <p:attrName>style.visibility</p:attrName>
                                        </p:attrNameLst>
                                      </p:cBhvr>
                                      <p:to>
                                        <p:strVal val="hidden"/>
                                      </p:to>
                                    </p:set>
                                  </p:childTnLst>
                                </p:cTn>
                              </p:par>
                              <p:par>
                                <p:cTn id="192" presetID="16" presetClass="exit" presetSubtype="42" fill="hold" grpId="3" nodeType="withEffect">
                                  <p:stCondLst>
                                    <p:cond delay="0"/>
                                  </p:stCondLst>
                                  <p:childTnLst>
                                    <p:animEffect transition="out" filter="barn(outHorizontal)">
                                      <p:cBhvr>
                                        <p:cTn id="193" dur="3000"/>
                                        <p:tgtEl>
                                          <p:spTgt spid="14"/>
                                        </p:tgtEl>
                                      </p:cBhvr>
                                    </p:animEffect>
                                    <p:set>
                                      <p:cBhvr>
                                        <p:cTn id="194" dur="1" fill="hold">
                                          <p:stCondLst>
                                            <p:cond delay="2999"/>
                                          </p:stCondLst>
                                        </p:cTn>
                                        <p:tgtEl>
                                          <p:spTgt spid="14"/>
                                        </p:tgtEl>
                                        <p:attrNameLst>
                                          <p:attrName>style.visibility</p:attrName>
                                        </p:attrNameLst>
                                      </p:cBhvr>
                                      <p:to>
                                        <p:strVal val="hidden"/>
                                      </p:to>
                                    </p:set>
                                  </p:childTnLst>
                                </p:cTn>
                              </p:par>
                              <p:par>
                                <p:cTn id="195" presetID="16" presetClass="exit" presetSubtype="42" fill="hold" grpId="3" nodeType="withEffect">
                                  <p:stCondLst>
                                    <p:cond delay="0"/>
                                  </p:stCondLst>
                                  <p:childTnLst>
                                    <p:animEffect transition="out" filter="barn(outHorizontal)">
                                      <p:cBhvr>
                                        <p:cTn id="196" dur="3000"/>
                                        <p:tgtEl>
                                          <p:spTgt spid="6"/>
                                        </p:tgtEl>
                                      </p:cBhvr>
                                    </p:animEffect>
                                    <p:set>
                                      <p:cBhvr>
                                        <p:cTn id="197" dur="1" fill="hold">
                                          <p:stCondLst>
                                            <p:cond delay="2999"/>
                                          </p:stCondLst>
                                        </p:cTn>
                                        <p:tgtEl>
                                          <p:spTgt spid="6"/>
                                        </p:tgtEl>
                                        <p:attrNameLst>
                                          <p:attrName>style.visibility</p:attrName>
                                        </p:attrNameLst>
                                      </p:cBhvr>
                                      <p:to>
                                        <p:strVal val="hidden"/>
                                      </p:to>
                                    </p:set>
                                  </p:childTnLst>
                                </p:cTn>
                              </p:par>
                              <p:par>
                                <p:cTn id="198" presetID="16" presetClass="exit" presetSubtype="42" fill="hold" grpId="3" nodeType="withEffect">
                                  <p:stCondLst>
                                    <p:cond delay="0"/>
                                  </p:stCondLst>
                                  <p:childTnLst>
                                    <p:animEffect transition="out" filter="barn(outHorizontal)">
                                      <p:cBhvr>
                                        <p:cTn id="199" dur="3000"/>
                                        <p:tgtEl>
                                          <p:spTgt spid="12"/>
                                        </p:tgtEl>
                                      </p:cBhvr>
                                    </p:animEffect>
                                    <p:set>
                                      <p:cBhvr>
                                        <p:cTn id="200" dur="1" fill="hold">
                                          <p:stCondLst>
                                            <p:cond delay="2999"/>
                                          </p:stCondLst>
                                        </p:cTn>
                                        <p:tgtEl>
                                          <p:spTgt spid="12"/>
                                        </p:tgtEl>
                                        <p:attrNameLst>
                                          <p:attrName>style.visibility</p:attrName>
                                        </p:attrNameLst>
                                      </p:cBhvr>
                                      <p:to>
                                        <p:strVal val="hidden"/>
                                      </p:to>
                                    </p:set>
                                  </p:childTnLst>
                                </p:cTn>
                              </p:par>
                              <p:par>
                                <p:cTn id="201" presetID="16" presetClass="exit" presetSubtype="42" fill="hold" grpId="3" nodeType="withEffect">
                                  <p:stCondLst>
                                    <p:cond delay="0"/>
                                  </p:stCondLst>
                                  <p:childTnLst>
                                    <p:animEffect transition="out" filter="barn(outHorizontal)">
                                      <p:cBhvr>
                                        <p:cTn id="202" dur="3000"/>
                                        <p:tgtEl>
                                          <p:spTgt spid="15"/>
                                        </p:tgtEl>
                                      </p:cBhvr>
                                    </p:animEffect>
                                    <p:set>
                                      <p:cBhvr>
                                        <p:cTn id="203" dur="1" fill="hold">
                                          <p:stCondLst>
                                            <p:cond delay="2999"/>
                                          </p:stCondLst>
                                        </p:cTn>
                                        <p:tgtEl>
                                          <p:spTgt spid="15"/>
                                        </p:tgtEl>
                                        <p:attrNameLst>
                                          <p:attrName>style.visibility</p:attrName>
                                        </p:attrNameLst>
                                      </p:cBhvr>
                                      <p:to>
                                        <p:strVal val="hidden"/>
                                      </p:to>
                                    </p:set>
                                  </p:childTnLst>
                                </p:cTn>
                              </p:par>
                              <p:par>
                                <p:cTn id="204" presetID="16" presetClass="exit" presetSubtype="42" fill="hold" grpId="3" nodeType="withEffect">
                                  <p:stCondLst>
                                    <p:cond delay="0"/>
                                  </p:stCondLst>
                                  <p:childTnLst>
                                    <p:animEffect transition="out" filter="barn(outHorizontal)">
                                      <p:cBhvr>
                                        <p:cTn id="205" dur="3000"/>
                                        <p:tgtEl>
                                          <p:spTgt spid="8"/>
                                        </p:tgtEl>
                                      </p:cBhvr>
                                    </p:animEffect>
                                    <p:set>
                                      <p:cBhvr>
                                        <p:cTn id="206" dur="1" fill="hold">
                                          <p:stCondLst>
                                            <p:cond delay="2999"/>
                                          </p:stCondLst>
                                        </p:cTn>
                                        <p:tgtEl>
                                          <p:spTgt spid="8"/>
                                        </p:tgtEl>
                                        <p:attrNameLst>
                                          <p:attrName>style.visibility</p:attrName>
                                        </p:attrNameLst>
                                      </p:cBhvr>
                                      <p:to>
                                        <p:strVal val="hidden"/>
                                      </p:to>
                                    </p:set>
                                  </p:childTnLst>
                                </p:cTn>
                              </p:par>
                              <p:par>
                                <p:cTn id="207" presetID="16" presetClass="exit" presetSubtype="42" fill="hold" grpId="3" nodeType="withEffect">
                                  <p:stCondLst>
                                    <p:cond delay="0"/>
                                  </p:stCondLst>
                                  <p:childTnLst>
                                    <p:animEffect transition="out" filter="barn(outHorizontal)">
                                      <p:cBhvr>
                                        <p:cTn id="208" dur="3000"/>
                                        <p:tgtEl>
                                          <p:spTgt spid="11"/>
                                        </p:tgtEl>
                                      </p:cBhvr>
                                    </p:animEffect>
                                    <p:set>
                                      <p:cBhvr>
                                        <p:cTn id="209" dur="1" fill="hold">
                                          <p:stCondLst>
                                            <p:cond delay="2999"/>
                                          </p:stCondLst>
                                        </p:cTn>
                                        <p:tgtEl>
                                          <p:spTgt spid="11"/>
                                        </p:tgtEl>
                                        <p:attrNameLst>
                                          <p:attrName>style.visibility</p:attrName>
                                        </p:attrNameLst>
                                      </p:cBhvr>
                                      <p:to>
                                        <p:strVal val="hidden"/>
                                      </p:to>
                                    </p:set>
                                  </p:childTnLst>
                                </p:cTn>
                              </p:par>
                              <p:par>
                                <p:cTn id="210" presetID="16" presetClass="exit" presetSubtype="42" fill="hold" grpId="3" nodeType="withEffect">
                                  <p:stCondLst>
                                    <p:cond delay="0"/>
                                  </p:stCondLst>
                                  <p:childTnLst>
                                    <p:animEffect transition="out" filter="barn(outHorizontal)">
                                      <p:cBhvr>
                                        <p:cTn id="211" dur="3000"/>
                                        <p:tgtEl>
                                          <p:spTgt spid="16"/>
                                        </p:tgtEl>
                                      </p:cBhvr>
                                    </p:animEffect>
                                    <p:set>
                                      <p:cBhvr>
                                        <p:cTn id="212" dur="1" fill="hold">
                                          <p:stCondLst>
                                            <p:cond delay="2999"/>
                                          </p:stCondLst>
                                        </p:cTn>
                                        <p:tgtEl>
                                          <p:spTgt spid="16"/>
                                        </p:tgtEl>
                                        <p:attrNameLst>
                                          <p:attrName>style.visibility</p:attrName>
                                        </p:attrNameLst>
                                      </p:cBhvr>
                                      <p:to>
                                        <p:strVal val="hidden"/>
                                      </p:to>
                                    </p:set>
                                  </p:childTnLst>
                                </p:cTn>
                              </p:par>
                              <p:par>
                                <p:cTn id="213" presetID="23" presetClass="entr" presetSubtype="272" fill="hold" nodeType="withEffect">
                                  <p:stCondLst>
                                    <p:cond delay="0"/>
                                  </p:stCondLst>
                                  <p:childTnLst>
                                    <p:set>
                                      <p:cBhvr>
                                        <p:cTn id="214" dur="1" fill="hold">
                                          <p:stCondLst>
                                            <p:cond delay="0"/>
                                          </p:stCondLst>
                                        </p:cTn>
                                        <p:tgtEl>
                                          <p:spTgt spid="4"/>
                                        </p:tgtEl>
                                        <p:attrNameLst>
                                          <p:attrName>style.visibility</p:attrName>
                                        </p:attrNameLst>
                                      </p:cBhvr>
                                      <p:to>
                                        <p:strVal val="visible"/>
                                      </p:to>
                                    </p:set>
                                    <p:anim calcmode="lin" valueType="num">
                                      <p:cBhvr>
                                        <p:cTn id="215" dur="3000" fill="hold"/>
                                        <p:tgtEl>
                                          <p:spTgt spid="4"/>
                                        </p:tgtEl>
                                        <p:attrNameLst>
                                          <p:attrName>ppt_w</p:attrName>
                                        </p:attrNameLst>
                                      </p:cBhvr>
                                      <p:tavLst>
                                        <p:tav tm="0">
                                          <p:val>
                                            <p:strVal val="2/3*#ppt_w"/>
                                          </p:val>
                                        </p:tav>
                                        <p:tav tm="100000">
                                          <p:val>
                                            <p:strVal val="#ppt_w"/>
                                          </p:val>
                                        </p:tav>
                                      </p:tavLst>
                                    </p:anim>
                                    <p:anim calcmode="lin" valueType="num">
                                      <p:cBhvr>
                                        <p:cTn id="216" dur="3000" fill="hold"/>
                                        <p:tgtEl>
                                          <p:spTgt spid="4"/>
                                        </p:tgtEl>
                                        <p:attrNameLst>
                                          <p:attrName>ppt_h</p:attrName>
                                        </p:attrNameLst>
                                      </p:cBhvr>
                                      <p:tavLst>
                                        <p:tav tm="0">
                                          <p:val>
                                            <p:strVal val="2/3*#ppt_h"/>
                                          </p:val>
                                        </p:tav>
                                        <p:tav tm="100000">
                                          <p:val>
                                            <p:strVal val="#ppt_h"/>
                                          </p:val>
                                        </p:tav>
                                      </p:tavLst>
                                    </p:anim>
                                  </p:childTnLst>
                                </p:cTn>
                              </p:par>
                              <p:par>
                                <p:cTn id="217" presetID="8" presetClass="entr" presetSubtype="32" fill="hold" nodeType="withEffect">
                                  <p:stCondLst>
                                    <p:cond delay="0"/>
                                  </p:stCondLst>
                                  <p:childTnLst>
                                    <p:set>
                                      <p:cBhvr>
                                        <p:cTn id="218" dur="1" fill="hold">
                                          <p:stCondLst>
                                            <p:cond delay="0"/>
                                          </p:stCondLst>
                                        </p:cTn>
                                        <p:tgtEl>
                                          <p:spTgt spid="4"/>
                                        </p:tgtEl>
                                        <p:attrNameLst>
                                          <p:attrName>style.visibility</p:attrName>
                                        </p:attrNameLst>
                                      </p:cBhvr>
                                      <p:to>
                                        <p:strVal val="visible"/>
                                      </p:to>
                                    </p:set>
                                    <p:animEffect transition="in" filter="diamond(out)">
                                      <p:cBhvr>
                                        <p:cTn id="219"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5" grpId="4" animBg="1"/>
      <p:bldP spid="6" grpId="0" animBg="1"/>
      <p:bldP spid="6" grpId="1" animBg="1"/>
      <p:bldP spid="6" grpId="2" animBg="1"/>
      <p:bldP spid="6" grpId="3" animBg="1"/>
      <p:bldP spid="6" grpId="4" animBg="1"/>
      <p:bldP spid="7" grpId="0" animBg="1"/>
      <p:bldP spid="7" grpId="1" animBg="1"/>
      <p:bldP spid="7" grpId="2" animBg="1"/>
      <p:bldP spid="7" grpId="3" animBg="1"/>
      <p:bldP spid="7" grpId="4" animBg="1"/>
      <p:bldP spid="8" grpId="0" animBg="1"/>
      <p:bldP spid="8" grpId="1" animBg="1"/>
      <p:bldP spid="8" grpId="2" animBg="1"/>
      <p:bldP spid="8" grpId="3" animBg="1"/>
      <p:bldP spid="8" grpId="4" animBg="1"/>
      <p:bldP spid="9" grpId="0" animBg="1"/>
      <p:bldP spid="9" grpId="1" animBg="1"/>
      <p:bldP spid="9" grpId="2" animBg="1"/>
      <p:bldP spid="9" grpId="3" animBg="1"/>
      <p:bldP spid="9" grpId="4" animBg="1"/>
      <p:bldP spid="10" grpId="0" animBg="1"/>
      <p:bldP spid="10" grpId="1" animBg="1"/>
      <p:bldP spid="10" grpId="2" animBg="1"/>
      <p:bldP spid="10" grpId="3" animBg="1"/>
      <p:bldP spid="10" grpId="4" animBg="1"/>
      <p:bldP spid="11" grpId="0" animBg="1"/>
      <p:bldP spid="11" grpId="1" animBg="1"/>
      <p:bldP spid="11" grpId="2" animBg="1"/>
      <p:bldP spid="11" grpId="3" animBg="1"/>
      <p:bldP spid="11" grpId="4" animBg="1"/>
      <p:bldP spid="12" grpId="0" animBg="1"/>
      <p:bldP spid="12" grpId="1" animBg="1"/>
      <p:bldP spid="12" grpId="2" animBg="1"/>
      <p:bldP spid="12" grpId="3" animBg="1"/>
      <p:bldP spid="12" grpId="4" animBg="1"/>
      <p:bldP spid="13" grpId="0" animBg="1"/>
      <p:bldP spid="13" grpId="1" animBg="1"/>
      <p:bldP spid="13" grpId="2" animBg="1"/>
      <p:bldP spid="13" grpId="3" animBg="1"/>
      <p:bldP spid="13" grpId="4" animBg="1"/>
      <p:bldP spid="14" grpId="0" animBg="1"/>
      <p:bldP spid="14" grpId="1" animBg="1"/>
      <p:bldP spid="14" grpId="2" animBg="1"/>
      <p:bldP spid="14" grpId="3" animBg="1"/>
      <p:bldP spid="14" grpId="4" animBg="1"/>
      <p:bldP spid="15" grpId="0" animBg="1"/>
      <p:bldP spid="15" grpId="1" animBg="1"/>
      <p:bldP spid="15" grpId="2" animBg="1"/>
      <p:bldP spid="15" grpId="3" animBg="1"/>
      <p:bldP spid="15" grpId="4" animBg="1"/>
      <p:bldP spid="16" grpId="0" animBg="1"/>
      <p:bldP spid="16" grpId="1" animBg="1"/>
      <p:bldP spid="16" grpId="2" animBg="1"/>
      <p:bldP spid="16" grpId="3" animBg="1"/>
      <p:bldP spid="16" grpId="4" animBg="1"/>
      <p:bldP spid="17" grpId="0" animBg="1"/>
    </p:bld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chemeClr val="tx2">
                  <a:lumMod val="90000"/>
                </a:schemeClr>
              </a:gs>
              <a:gs pos="50000">
                <a:schemeClr val="accent5">
                  <a:lumMod val="75000"/>
                  <a:shade val="67500"/>
                  <a:satMod val="115000"/>
                </a:schemeClr>
              </a:gs>
              <a:gs pos="100000">
                <a:schemeClr val="accent5">
                  <a:lumMod val="75000"/>
                  <a:shade val="100000"/>
                  <a:satMod val="115000"/>
                </a:schemeClr>
              </a:gs>
            </a:gsLst>
            <a:path path="circle">
              <a:fillToRect l="50000" t="50000" r="50000" b="50000"/>
            </a:path>
            <a:tileRect/>
          </a:gradFill>
        </p:spPr>
        <p:txBody>
          <a:bodyPr/>
          <a:lstStyle/>
          <a:p>
            <a:endParaRPr lang="es-ES" dirty="0"/>
          </a:p>
        </p:txBody>
      </p:sp>
      <p:pic>
        <p:nvPicPr>
          <p:cNvPr id="4" name="3 Imagen" descr="2048 (42).jpg"/>
          <p:cNvPicPr>
            <a:picLocks noChangeAspect="1"/>
          </p:cNvPicPr>
          <p:nvPr/>
        </p:nvPicPr>
        <p:blipFill>
          <a:blip r:embed="rId2"/>
          <a:stretch>
            <a:fillRect/>
          </a:stretch>
        </p:blipFill>
        <p:spPr>
          <a:xfrm>
            <a:off x="0" y="0"/>
            <a:ext cx="9144000" cy="6858000"/>
          </a:xfrm>
          <a:prstGeom prst="rect">
            <a:avLst/>
          </a:prstGeom>
        </p:spPr>
      </p:pic>
      <p:sp>
        <p:nvSpPr>
          <p:cNvPr id="5" name="4 Onda"/>
          <p:cNvSpPr/>
          <p:nvPr/>
        </p:nvSpPr>
        <p:spPr>
          <a:xfrm rot="5400000">
            <a:off x="3929059" y="1571612"/>
            <a:ext cx="1285884" cy="1143008"/>
          </a:xfrm>
          <a:prstGeom prst="wave">
            <a:avLst>
              <a:gd name="adj1" fmla="val 20000"/>
              <a:gd name="adj2" fmla="val 0"/>
            </a:avLst>
          </a:prstGeom>
          <a:gradFill flip="none" rotWithShape="1">
            <a:gsLst>
              <a:gs pos="0">
                <a:schemeClr val="tx2">
                  <a:lumMod val="90000"/>
                </a:schemeClr>
              </a:gs>
              <a:gs pos="50000">
                <a:schemeClr val="tx2">
                  <a:lumMod val="25000"/>
                  <a:shade val="67500"/>
                  <a:satMod val="115000"/>
                </a:schemeClr>
              </a:gs>
              <a:gs pos="100000">
                <a:schemeClr val="tx2">
                  <a:lumMod val="25000"/>
                  <a:shade val="100000"/>
                  <a:satMod val="115000"/>
                </a:schemeClr>
              </a:gs>
            </a:gsLst>
            <a:lin ang="16200000" scaled="1"/>
            <a:tileRect/>
          </a:gradFill>
          <a:ln>
            <a:noFill/>
          </a:ln>
          <a:effectLst>
            <a:outerShdw blurRad="50800" dist="38100" algn="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Onda"/>
          <p:cNvSpPr/>
          <p:nvPr/>
        </p:nvSpPr>
        <p:spPr>
          <a:xfrm rot="5400000">
            <a:off x="3929059" y="4143380"/>
            <a:ext cx="1285884" cy="1143008"/>
          </a:xfrm>
          <a:prstGeom prst="wave">
            <a:avLst>
              <a:gd name="adj1" fmla="val 20000"/>
              <a:gd name="adj2" fmla="val 0"/>
            </a:avLst>
          </a:prstGeom>
          <a:gradFill flip="none" rotWithShape="1">
            <a:gsLst>
              <a:gs pos="0">
                <a:schemeClr val="tx2">
                  <a:lumMod val="90000"/>
                </a:schemeClr>
              </a:gs>
              <a:gs pos="50000">
                <a:schemeClr val="tx2">
                  <a:lumMod val="25000"/>
                  <a:shade val="67500"/>
                  <a:satMod val="115000"/>
                </a:schemeClr>
              </a:gs>
              <a:gs pos="100000">
                <a:schemeClr val="tx2">
                  <a:lumMod val="25000"/>
                  <a:shade val="100000"/>
                  <a:satMod val="115000"/>
                </a:schemeClr>
              </a:gs>
            </a:gsLst>
            <a:lin ang="16200000" scaled="1"/>
            <a:tileRect/>
          </a:gradFill>
          <a:ln>
            <a:noFill/>
          </a:ln>
          <a:effectLst>
            <a:outerShdw blurRad="50800" dist="38100" algn="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Onda"/>
          <p:cNvSpPr/>
          <p:nvPr/>
        </p:nvSpPr>
        <p:spPr>
          <a:xfrm rot="21210429">
            <a:off x="2560800" y="2926533"/>
            <a:ext cx="1285884" cy="1143008"/>
          </a:xfrm>
          <a:prstGeom prst="wave">
            <a:avLst>
              <a:gd name="adj1" fmla="val 20000"/>
              <a:gd name="adj2" fmla="val 0"/>
            </a:avLst>
          </a:prstGeom>
          <a:gradFill flip="none" rotWithShape="1">
            <a:gsLst>
              <a:gs pos="0">
                <a:schemeClr val="tx2">
                  <a:lumMod val="90000"/>
                </a:schemeClr>
              </a:gs>
              <a:gs pos="50000">
                <a:schemeClr val="tx2">
                  <a:lumMod val="25000"/>
                  <a:shade val="67500"/>
                  <a:satMod val="115000"/>
                </a:schemeClr>
              </a:gs>
              <a:gs pos="100000">
                <a:schemeClr val="tx2">
                  <a:lumMod val="25000"/>
                  <a:shade val="100000"/>
                  <a:satMod val="115000"/>
                </a:schemeClr>
              </a:gs>
            </a:gsLst>
            <a:lin ang="16200000" scaled="1"/>
            <a:tileRect/>
          </a:gradFill>
          <a:ln>
            <a:noFill/>
          </a:ln>
          <a:effectLst>
            <a:outerShdw blurRad="50800" dist="38100" algn="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Onda"/>
          <p:cNvSpPr/>
          <p:nvPr/>
        </p:nvSpPr>
        <p:spPr>
          <a:xfrm>
            <a:off x="5275444" y="2926534"/>
            <a:ext cx="1285884" cy="1143008"/>
          </a:xfrm>
          <a:prstGeom prst="wave">
            <a:avLst>
              <a:gd name="adj1" fmla="val 20000"/>
              <a:gd name="adj2" fmla="val 0"/>
            </a:avLst>
          </a:prstGeom>
          <a:gradFill flip="none" rotWithShape="1">
            <a:gsLst>
              <a:gs pos="0">
                <a:schemeClr val="tx2">
                  <a:lumMod val="90000"/>
                </a:schemeClr>
              </a:gs>
              <a:gs pos="50000">
                <a:schemeClr val="tx2">
                  <a:lumMod val="25000"/>
                  <a:shade val="67500"/>
                  <a:satMod val="115000"/>
                </a:schemeClr>
              </a:gs>
              <a:gs pos="100000">
                <a:schemeClr val="tx2">
                  <a:lumMod val="25000"/>
                  <a:shade val="100000"/>
                  <a:satMod val="115000"/>
                </a:schemeClr>
              </a:gs>
            </a:gsLst>
            <a:lin ang="16200000" scaled="1"/>
            <a:tileRect/>
          </a:gradFill>
          <a:ln>
            <a:noFill/>
          </a:ln>
          <a:effectLst>
            <a:outerShdw blurRad="50800" dist="38100" algn="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Onda"/>
          <p:cNvSpPr/>
          <p:nvPr/>
        </p:nvSpPr>
        <p:spPr>
          <a:xfrm rot="8317078">
            <a:off x="4860717" y="1925391"/>
            <a:ext cx="1285884" cy="1143008"/>
          </a:xfrm>
          <a:prstGeom prst="wave">
            <a:avLst>
              <a:gd name="adj1" fmla="val 20000"/>
              <a:gd name="adj2" fmla="val 0"/>
            </a:avLst>
          </a:prstGeom>
          <a:gradFill flip="none" rotWithShape="1">
            <a:gsLst>
              <a:gs pos="0">
                <a:schemeClr val="tx2">
                  <a:lumMod val="90000"/>
                </a:schemeClr>
              </a:gs>
              <a:gs pos="50000">
                <a:schemeClr val="tx2">
                  <a:lumMod val="25000"/>
                  <a:shade val="67500"/>
                  <a:satMod val="115000"/>
                </a:schemeClr>
              </a:gs>
              <a:gs pos="100000">
                <a:schemeClr val="tx2">
                  <a:lumMod val="25000"/>
                  <a:shade val="100000"/>
                  <a:satMod val="115000"/>
                </a:schemeClr>
              </a:gs>
            </a:gsLst>
            <a:lin ang="16200000" scaled="1"/>
            <a:tileRect/>
          </a:gradFill>
          <a:ln>
            <a:noFill/>
          </a:ln>
          <a:effectLst>
            <a:outerShdw blurRad="50800" dist="38100" algn="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Onda"/>
          <p:cNvSpPr/>
          <p:nvPr/>
        </p:nvSpPr>
        <p:spPr>
          <a:xfrm rot="2434912">
            <a:off x="2931753" y="1995285"/>
            <a:ext cx="1285884" cy="1143008"/>
          </a:xfrm>
          <a:prstGeom prst="wave">
            <a:avLst>
              <a:gd name="adj1" fmla="val 20000"/>
              <a:gd name="adj2" fmla="val 0"/>
            </a:avLst>
          </a:prstGeom>
          <a:gradFill flip="none" rotWithShape="1">
            <a:gsLst>
              <a:gs pos="0">
                <a:schemeClr val="tx2">
                  <a:lumMod val="90000"/>
                </a:schemeClr>
              </a:gs>
              <a:gs pos="50000">
                <a:schemeClr val="tx2">
                  <a:lumMod val="25000"/>
                  <a:shade val="67500"/>
                  <a:satMod val="115000"/>
                </a:schemeClr>
              </a:gs>
              <a:gs pos="100000">
                <a:schemeClr val="tx2">
                  <a:lumMod val="25000"/>
                  <a:shade val="100000"/>
                  <a:satMod val="115000"/>
                </a:schemeClr>
              </a:gs>
            </a:gsLst>
            <a:lin ang="16200000" scaled="1"/>
            <a:tileRect/>
          </a:gradFill>
          <a:ln>
            <a:noFill/>
          </a:ln>
          <a:effectLst>
            <a:outerShdw blurRad="50800" dist="38100" algn="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Onda"/>
          <p:cNvSpPr/>
          <p:nvPr/>
        </p:nvSpPr>
        <p:spPr>
          <a:xfrm rot="7539701">
            <a:off x="3053712" y="3784493"/>
            <a:ext cx="1285884" cy="1143008"/>
          </a:xfrm>
          <a:prstGeom prst="wave">
            <a:avLst>
              <a:gd name="adj1" fmla="val 20000"/>
              <a:gd name="adj2" fmla="val 0"/>
            </a:avLst>
          </a:prstGeom>
          <a:gradFill flip="none" rotWithShape="1">
            <a:gsLst>
              <a:gs pos="0">
                <a:schemeClr val="tx2">
                  <a:lumMod val="90000"/>
                </a:schemeClr>
              </a:gs>
              <a:gs pos="50000">
                <a:schemeClr val="tx2">
                  <a:lumMod val="25000"/>
                  <a:shade val="67500"/>
                  <a:satMod val="115000"/>
                </a:schemeClr>
              </a:gs>
              <a:gs pos="100000">
                <a:schemeClr val="tx2">
                  <a:lumMod val="25000"/>
                  <a:shade val="100000"/>
                  <a:satMod val="115000"/>
                </a:schemeClr>
              </a:gs>
            </a:gsLst>
            <a:lin ang="16200000" scaled="1"/>
            <a:tileRect/>
          </a:gradFill>
          <a:ln>
            <a:noFill/>
          </a:ln>
          <a:effectLst>
            <a:outerShdw blurRad="50800" dist="38100" algn="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Onda"/>
          <p:cNvSpPr/>
          <p:nvPr/>
        </p:nvSpPr>
        <p:spPr>
          <a:xfrm rot="3066167">
            <a:off x="4777564" y="3788181"/>
            <a:ext cx="1285884" cy="1143008"/>
          </a:xfrm>
          <a:prstGeom prst="wave">
            <a:avLst>
              <a:gd name="adj1" fmla="val 20000"/>
              <a:gd name="adj2" fmla="val 0"/>
            </a:avLst>
          </a:prstGeom>
          <a:gradFill flip="none" rotWithShape="1">
            <a:gsLst>
              <a:gs pos="0">
                <a:schemeClr val="tx2">
                  <a:lumMod val="90000"/>
                </a:schemeClr>
              </a:gs>
              <a:gs pos="50000">
                <a:schemeClr val="tx2">
                  <a:lumMod val="25000"/>
                  <a:shade val="67500"/>
                  <a:satMod val="115000"/>
                </a:schemeClr>
              </a:gs>
              <a:gs pos="100000">
                <a:schemeClr val="tx2">
                  <a:lumMod val="25000"/>
                  <a:shade val="100000"/>
                  <a:satMod val="115000"/>
                </a:schemeClr>
              </a:gs>
            </a:gsLst>
            <a:lin ang="16200000" scaled="1"/>
            <a:tileRect/>
          </a:gradFill>
          <a:ln>
            <a:noFill/>
          </a:ln>
          <a:effectLst>
            <a:outerShdw blurRad="50800" dist="38100" algn="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a:off x="0" y="0"/>
            <a:ext cx="9358346" cy="7572404"/>
          </a:xfrm>
          <a:prstGeom prst="rect">
            <a:avLst/>
          </a:prstGeom>
          <a:gradFill flip="none" rotWithShape="1">
            <a:gsLst>
              <a:gs pos="0">
                <a:schemeClr val="tx2">
                  <a:lumMod val="50000"/>
                  <a:shade val="30000"/>
                  <a:satMod val="115000"/>
                </a:schemeClr>
              </a:gs>
              <a:gs pos="50000">
                <a:schemeClr val="tx2">
                  <a:lumMod val="50000"/>
                  <a:shade val="67500"/>
                  <a:satMod val="115000"/>
                </a:schemeClr>
              </a:gs>
              <a:gs pos="100000">
                <a:schemeClr val="tx2">
                  <a:lumMod val="50000"/>
                  <a:shade val="100000"/>
                  <a:satMod val="115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3"/>
                                        </p:tgtEl>
                                        <p:attrNameLst>
                                          <p:attrName>style.opacity</p:attrName>
                                        </p:attrNameLst>
                                      </p:cBhvr>
                                      <p:to>
                                        <p:strVal val="0"/>
                                      </p:to>
                                    </p:set>
                                    <p:animEffect filter="image" prLst="opacity: 0">
                                      <p:cBhvr rctx="IE">
                                        <p:cTn id="7" dur="indefinite"/>
                                        <p:tgtEl>
                                          <p:spTgt spid="13"/>
                                        </p:tgtEl>
                                      </p:cBhvr>
                                    </p:animEffect>
                                  </p:childTnLst>
                                </p:cTn>
                              </p:par>
                              <p:par>
                                <p:cTn id="8" presetID="23" presetClass="entr" presetSubtype="528"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p:cTn id="10" dur="3000" fill="hold"/>
                                        <p:tgtEl>
                                          <p:spTgt spid="5"/>
                                        </p:tgtEl>
                                        <p:attrNameLst>
                                          <p:attrName>ppt_w</p:attrName>
                                        </p:attrNameLst>
                                      </p:cBhvr>
                                      <p:tavLst>
                                        <p:tav tm="0">
                                          <p:val>
                                            <p:fltVal val="0"/>
                                          </p:val>
                                        </p:tav>
                                        <p:tav tm="100000">
                                          <p:val>
                                            <p:strVal val="#ppt_w"/>
                                          </p:val>
                                        </p:tav>
                                      </p:tavLst>
                                    </p:anim>
                                    <p:anim calcmode="lin" valueType="num">
                                      <p:cBhvr>
                                        <p:cTn id="11" dur="3000" fill="hold"/>
                                        <p:tgtEl>
                                          <p:spTgt spid="5"/>
                                        </p:tgtEl>
                                        <p:attrNameLst>
                                          <p:attrName>ppt_h</p:attrName>
                                        </p:attrNameLst>
                                      </p:cBhvr>
                                      <p:tavLst>
                                        <p:tav tm="0">
                                          <p:val>
                                            <p:fltVal val="0"/>
                                          </p:val>
                                        </p:tav>
                                        <p:tav tm="100000">
                                          <p:val>
                                            <p:strVal val="#ppt_h"/>
                                          </p:val>
                                        </p:tav>
                                      </p:tavLst>
                                    </p:anim>
                                    <p:anim calcmode="lin" valueType="num">
                                      <p:cBhvr>
                                        <p:cTn id="12" dur="3000" fill="hold"/>
                                        <p:tgtEl>
                                          <p:spTgt spid="5"/>
                                        </p:tgtEl>
                                        <p:attrNameLst>
                                          <p:attrName>ppt_x</p:attrName>
                                        </p:attrNameLst>
                                      </p:cBhvr>
                                      <p:tavLst>
                                        <p:tav tm="0">
                                          <p:val>
                                            <p:fltVal val="0.5"/>
                                          </p:val>
                                        </p:tav>
                                        <p:tav tm="100000">
                                          <p:val>
                                            <p:strVal val="#ppt_x"/>
                                          </p:val>
                                        </p:tav>
                                      </p:tavLst>
                                    </p:anim>
                                    <p:anim calcmode="lin" valueType="num">
                                      <p:cBhvr>
                                        <p:cTn id="13" dur="3000" fill="hold"/>
                                        <p:tgtEl>
                                          <p:spTgt spid="5"/>
                                        </p:tgtEl>
                                        <p:attrNameLst>
                                          <p:attrName>ppt_y</p:attrName>
                                        </p:attrNameLst>
                                      </p:cBhvr>
                                      <p:tavLst>
                                        <p:tav tm="0">
                                          <p:val>
                                            <p:fltVal val="0.5"/>
                                          </p:val>
                                        </p:tav>
                                        <p:tav tm="100000">
                                          <p:val>
                                            <p:strVal val="#ppt_y"/>
                                          </p:val>
                                        </p:tav>
                                      </p:tavLst>
                                    </p:anim>
                                  </p:childTnLst>
                                </p:cTn>
                              </p:par>
                              <p:par>
                                <p:cTn id="14" presetID="23" presetClass="entr" presetSubtype="528" fill="hold" grpId="0" nodeType="withEffect">
                                  <p:stCondLst>
                                    <p:cond delay="0"/>
                                  </p:stCondLst>
                                  <p:childTnLst>
                                    <p:set>
                                      <p:cBhvr>
                                        <p:cTn id="15" dur="1" fill="hold">
                                          <p:stCondLst>
                                            <p:cond delay="0"/>
                                          </p:stCondLst>
                                        </p:cTn>
                                        <p:tgtEl>
                                          <p:spTgt spid="6"/>
                                        </p:tgtEl>
                                        <p:attrNameLst>
                                          <p:attrName>style.visibility</p:attrName>
                                        </p:attrNameLst>
                                      </p:cBhvr>
                                      <p:to>
                                        <p:strVal val="visible"/>
                                      </p:to>
                                    </p:set>
                                    <p:anim calcmode="lin" valueType="num">
                                      <p:cBhvr>
                                        <p:cTn id="16" dur="3000" fill="hold"/>
                                        <p:tgtEl>
                                          <p:spTgt spid="6"/>
                                        </p:tgtEl>
                                        <p:attrNameLst>
                                          <p:attrName>ppt_w</p:attrName>
                                        </p:attrNameLst>
                                      </p:cBhvr>
                                      <p:tavLst>
                                        <p:tav tm="0">
                                          <p:val>
                                            <p:fltVal val="0"/>
                                          </p:val>
                                        </p:tav>
                                        <p:tav tm="100000">
                                          <p:val>
                                            <p:strVal val="#ppt_w"/>
                                          </p:val>
                                        </p:tav>
                                      </p:tavLst>
                                    </p:anim>
                                    <p:anim calcmode="lin" valueType="num">
                                      <p:cBhvr>
                                        <p:cTn id="17" dur="3000" fill="hold"/>
                                        <p:tgtEl>
                                          <p:spTgt spid="6"/>
                                        </p:tgtEl>
                                        <p:attrNameLst>
                                          <p:attrName>ppt_h</p:attrName>
                                        </p:attrNameLst>
                                      </p:cBhvr>
                                      <p:tavLst>
                                        <p:tav tm="0">
                                          <p:val>
                                            <p:fltVal val="0"/>
                                          </p:val>
                                        </p:tav>
                                        <p:tav tm="100000">
                                          <p:val>
                                            <p:strVal val="#ppt_h"/>
                                          </p:val>
                                        </p:tav>
                                      </p:tavLst>
                                    </p:anim>
                                    <p:anim calcmode="lin" valueType="num">
                                      <p:cBhvr>
                                        <p:cTn id="18" dur="3000" fill="hold"/>
                                        <p:tgtEl>
                                          <p:spTgt spid="6"/>
                                        </p:tgtEl>
                                        <p:attrNameLst>
                                          <p:attrName>ppt_x</p:attrName>
                                        </p:attrNameLst>
                                      </p:cBhvr>
                                      <p:tavLst>
                                        <p:tav tm="0">
                                          <p:val>
                                            <p:fltVal val="0.5"/>
                                          </p:val>
                                        </p:tav>
                                        <p:tav tm="100000">
                                          <p:val>
                                            <p:strVal val="#ppt_x"/>
                                          </p:val>
                                        </p:tav>
                                      </p:tavLst>
                                    </p:anim>
                                    <p:anim calcmode="lin" valueType="num">
                                      <p:cBhvr>
                                        <p:cTn id="19" dur="3000" fill="hold"/>
                                        <p:tgtEl>
                                          <p:spTgt spid="6"/>
                                        </p:tgtEl>
                                        <p:attrNameLst>
                                          <p:attrName>ppt_y</p:attrName>
                                        </p:attrNameLst>
                                      </p:cBhvr>
                                      <p:tavLst>
                                        <p:tav tm="0">
                                          <p:val>
                                            <p:fltVal val="0.5"/>
                                          </p:val>
                                        </p:tav>
                                        <p:tav tm="100000">
                                          <p:val>
                                            <p:strVal val="#ppt_y"/>
                                          </p:val>
                                        </p:tav>
                                      </p:tavLst>
                                    </p:anim>
                                  </p:childTnLst>
                                </p:cTn>
                              </p:par>
                              <p:par>
                                <p:cTn id="20" presetID="23" presetClass="entr" presetSubtype="528" fill="hold" grpId="0" nodeType="withEffect">
                                  <p:stCondLst>
                                    <p:cond delay="0"/>
                                  </p:stCondLst>
                                  <p:childTnLst>
                                    <p:set>
                                      <p:cBhvr>
                                        <p:cTn id="21" dur="1" fill="hold">
                                          <p:stCondLst>
                                            <p:cond delay="0"/>
                                          </p:stCondLst>
                                        </p:cTn>
                                        <p:tgtEl>
                                          <p:spTgt spid="7"/>
                                        </p:tgtEl>
                                        <p:attrNameLst>
                                          <p:attrName>style.visibility</p:attrName>
                                        </p:attrNameLst>
                                      </p:cBhvr>
                                      <p:to>
                                        <p:strVal val="visible"/>
                                      </p:to>
                                    </p:set>
                                    <p:anim calcmode="lin" valueType="num">
                                      <p:cBhvr>
                                        <p:cTn id="22" dur="3000" fill="hold"/>
                                        <p:tgtEl>
                                          <p:spTgt spid="7"/>
                                        </p:tgtEl>
                                        <p:attrNameLst>
                                          <p:attrName>ppt_w</p:attrName>
                                        </p:attrNameLst>
                                      </p:cBhvr>
                                      <p:tavLst>
                                        <p:tav tm="0">
                                          <p:val>
                                            <p:fltVal val="0"/>
                                          </p:val>
                                        </p:tav>
                                        <p:tav tm="100000">
                                          <p:val>
                                            <p:strVal val="#ppt_w"/>
                                          </p:val>
                                        </p:tav>
                                      </p:tavLst>
                                    </p:anim>
                                    <p:anim calcmode="lin" valueType="num">
                                      <p:cBhvr>
                                        <p:cTn id="23" dur="3000" fill="hold"/>
                                        <p:tgtEl>
                                          <p:spTgt spid="7"/>
                                        </p:tgtEl>
                                        <p:attrNameLst>
                                          <p:attrName>ppt_h</p:attrName>
                                        </p:attrNameLst>
                                      </p:cBhvr>
                                      <p:tavLst>
                                        <p:tav tm="0">
                                          <p:val>
                                            <p:fltVal val="0"/>
                                          </p:val>
                                        </p:tav>
                                        <p:tav tm="100000">
                                          <p:val>
                                            <p:strVal val="#ppt_h"/>
                                          </p:val>
                                        </p:tav>
                                      </p:tavLst>
                                    </p:anim>
                                    <p:anim calcmode="lin" valueType="num">
                                      <p:cBhvr>
                                        <p:cTn id="24" dur="3000" fill="hold"/>
                                        <p:tgtEl>
                                          <p:spTgt spid="7"/>
                                        </p:tgtEl>
                                        <p:attrNameLst>
                                          <p:attrName>ppt_x</p:attrName>
                                        </p:attrNameLst>
                                      </p:cBhvr>
                                      <p:tavLst>
                                        <p:tav tm="0">
                                          <p:val>
                                            <p:fltVal val="0.5"/>
                                          </p:val>
                                        </p:tav>
                                        <p:tav tm="100000">
                                          <p:val>
                                            <p:strVal val="#ppt_x"/>
                                          </p:val>
                                        </p:tav>
                                      </p:tavLst>
                                    </p:anim>
                                    <p:anim calcmode="lin" valueType="num">
                                      <p:cBhvr>
                                        <p:cTn id="25" dur="3000" fill="hold"/>
                                        <p:tgtEl>
                                          <p:spTgt spid="7"/>
                                        </p:tgtEl>
                                        <p:attrNameLst>
                                          <p:attrName>ppt_y</p:attrName>
                                        </p:attrNameLst>
                                      </p:cBhvr>
                                      <p:tavLst>
                                        <p:tav tm="0">
                                          <p:val>
                                            <p:fltVal val="0.5"/>
                                          </p:val>
                                        </p:tav>
                                        <p:tav tm="100000">
                                          <p:val>
                                            <p:strVal val="#ppt_y"/>
                                          </p:val>
                                        </p:tav>
                                      </p:tavLst>
                                    </p:anim>
                                  </p:childTnLst>
                                </p:cTn>
                              </p:par>
                              <p:par>
                                <p:cTn id="26" presetID="23" presetClass="entr" presetSubtype="528" fill="hold" grpId="0" nodeType="withEffect">
                                  <p:stCondLst>
                                    <p:cond delay="0"/>
                                  </p:stCondLst>
                                  <p:childTnLst>
                                    <p:set>
                                      <p:cBhvr>
                                        <p:cTn id="27" dur="1" fill="hold">
                                          <p:stCondLst>
                                            <p:cond delay="0"/>
                                          </p:stCondLst>
                                        </p:cTn>
                                        <p:tgtEl>
                                          <p:spTgt spid="8"/>
                                        </p:tgtEl>
                                        <p:attrNameLst>
                                          <p:attrName>style.visibility</p:attrName>
                                        </p:attrNameLst>
                                      </p:cBhvr>
                                      <p:to>
                                        <p:strVal val="visible"/>
                                      </p:to>
                                    </p:set>
                                    <p:anim calcmode="lin" valueType="num">
                                      <p:cBhvr>
                                        <p:cTn id="28" dur="3000" fill="hold"/>
                                        <p:tgtEl>
                                          <p:spTgt spid="8"/>
                                        </p:tgtEl>
                                        <p:attrNameLst>
                                          <p:attrName>ppt_w</p:attrName>
                                        </p:attrNameLst>
                                      </p:cBhvr>
                                      <p:tavLst>
                                        <p:tav tm="0">
                                          <p:val>
                                            <p:fltVal val="0"/>
                                          </p:val>
                                        </p:tav>
                                        <p:tav tm="100000">
                                          <p:val>
                                            <p:strVal val="#ppt_w"/>
                                          </p:val>
                                        </p:tav>
                                      </p:tavLst>
                                    </p:anim>
                                    <p:anim calcmode="lin" valueType="num">
                                      <p:cBhvr>
                                        <p:cTn id="29" dur="3000" fill="hold"/>
                                        <p:tgtEl>
                                          <p:spTgt spid="8"/>
                                        </p:tgtEl>
                                        <p:attrNameLst>
                                          <p:attrName>ppt_h</p:attrName>
                                        </p:attrNameLst>
                                      </p:cBhvr>
                                      <p:tavLst>
                                        <p:tav tm="0">
                                          <p:val>
                                            <p:fltVal val="0"/>
                                          </p:val>
                                        </p:tav>
                                        <p:tav tm="100000">
                                          <p:val>
                                            <p:strVal val="#ppt_h"/>
                                          </p:val>
                                        </p:tav>
                                      </p:tavLst>
                                    </p:anim>
                                    <p:anim calcmode="lin" valueType="num">
                                      <p:cBhvr>
                                        <p:cTn id="30" dur="3000" fill="hold"/>
                                        <p:tgtEl>
                                          <p:spTgt spid="8"/>
                                        </p:tgtEl>
                                        <p:attrNameLst>
                                          <p:attrName>ppt_x</p:attrName>
                                        </p:attrNameLst>
                                      </p:cBhvr>
                                      <p:tavLst>
                                        <p:tav tm="0">
                                          <p:val>
                                            <p:fltVal val="0.5"/>
                                          </p:val>
                                        </p:tav>
                                        <p:tav tm="100000">
                                          <p:val>
                                            <p:strVal val="#ppt_x"/>
                                          </p:val>
                                        </p:tav>
                                      </p:tavLst>
                                    </p:anim>
                                    <p:anim calcmode="lin" valueType="num">
                                      <p:cBhvr>
                                        <p:cTn id="31" dur="3000" fill="hold"/>
                                        <p:tgtEl>
                                          <p:spTgt spid="8"/>
                                        </p:tgtEl>
                                        <p:attrNameLst>
                                          <p:attrName>ppt_y</p:attrName>
                                        </p:attrNameLst>
                                      </p:cBhvr>
                                      <p:tavLst>
                                        <p:tav tm="0">
                                          <p:val>
                                            <p:fltVal val="0.5"/>
                                          </p:val>
                                        </p:tav>
                                        <p:tav tm="100000">
                                          <p:val>
                                            <p:strVal val="#ppt_y"/>
                                          </p:val>
                                        </p:tav>
                                      </p:tavLst>
                                    </p:anim>
                                  </p:childTnLst>
                                </p:cTn>
                              </p:par>
                              <p:par>
                                <p:cTn id="32" presetID="23" presetClass="entr" presetSubtype="528" fill="hold" grpId="0" nodeType="withEffect">
                                  <p:stCondLst>
                                    <p:cond delay="0"/>
                                  </p:stCondLst>
                                  <p:childTnLst>
                                    <p:set>
                                      <p:cBhvr>
                                        <p:cTn id="33" dur="1" fill="hold">
                                          <p:stCondLst>
                                            <p:cond delay="0"/>
                                          </p:stCondLst>
                                        </p:cTn>
                                        <p:tgtEl>
                                          <p:spTgt spid="9"/>
                                        </p:tgtEl>
                                        <p:attrNameLst>
                                          <p:attrName>style.visibility</p:attrName>
                                        </p:attrNameLst>
                                      </p:cBhvr>
                                      <p:to>
                                        <p:strVal val="visible"/>
                                      </p:to>
                                    </p:set>
                                    <p:anim calcmode="lin" valueType="num">
                                      <p:cBhvr>
                                        <p:cTn id="34" dur="3000" fill="hold"/>
                                        <p:tgtEl>
                                          <p:spTgt spid="9"/>
                                        </p:tgtEl>
                                        <p:attrNameLst>
                                          <p:attrName>ppt_w</p:attrName>
                                        </p:attrNameLst>
                                      </p:cBhvr>
                                      <p:tavLst>
                                        <p:tav tm="0">
                                          <p:val>
                                            <p:fltVal val="0"/>
                                          </p:val>
                                        </p:tav>
                                        <p:tav tm="100000">
                                          <p:val>
                                            <p:strVal val="#ppt_w"/>
                                          </p:val>
                                        </p:tav>
                                      </p:tavLst>
                                    </p:anim>
                                    <p:anim calcmode="lin" valueType="num">
                                      <p:cBhvr>
                                        <p:cTn id="35" dur="3000" fill="hold"/>
                                        <p:tgtEl>
                                          <p:spTgt spid="9"/>
                                        </p:tgtEl>
                                        <p:attrNameLst>
                                          <p:attrName>ppt_h</p:attrName>
                                        </p:attrNameLst>
                                      </p:cBhvr>
                                      <p:tavLst>
                                        <p:tav tm="0">
                                          <p:val>
                                            <p:fltVal val="0"/>
                                          </p:val>
                                        </p:tav>
                                        <p:tav tm="100000">
                                          <p:val>
                                            <p:strVal val="#ppt_h"/>
                                          </p:val>
                                        </p:tav>
                                      </p:tavLst>
                                    </p:anim>
                                    <p:anim calcmode="lin" valueType="num">
                                      <p:cBhvr>
                                        <p:cTn id="36" dur="3000" fill="hold"/>
                                        <p:tgtEl>
                                          <p:spTgt spid="9"/>
                                        </p:tgtEl>
                                        <p:attrNameLst>
                                          <p:attrName>ppt_x</p:attrName>
                                        </p:attrNameLst>
                                      </p:cBhvr>
                                      <p:tavLst>
                                        <p:tav tm="0">
                                          <p:val>
                                            <p:fltVal val="0.5"/>
                                          </p:val>
                                        </p:tav>
                                        <p:tav tm="100000">
                                          <p:val>
                                            <p:strVal val="#ppt_x"/>
                                          </p:val>
                                        </p:tav>
                                      </p:tavLst>
                                    </p:anim>
                                    <p:anim calcmode="lin" valueType="num">
                                      <p:cBhvr>
                                        <p:cTn id="37" dur="3000" fill="hold"/>
                                        <p:tgtEl>
                                          <p:spTgt spid="9"/>
                                        </p:tgtEl>
                                        <p:attrNameLst>
                                          <p:attrName>ppt_y</p:attrName>
                                        </p:attrNameLst>
                                      </p:cBhvr>
                                      <p:tavLst>
                                        <p:tav tm="0">
                                          <p:val>
                                            <p:fltVal val="0.5"/>
                                          </p:val>
                                        </p:tav>
                                        <p:tav tm="100000">
                                          <p:val>
                                            <p:strVal val="#ppt_y"/>
                                          </p:val>
                                        </p:tav>
                                      </p:tavLst>
                                    </p:anim>
                                  </p:childTnLst>
                                </p:cTn>
                              </p:par>
                              <p:par>
                                <p:cTn id="38" presetID="23" presetClass="entr" presetSubtype="528" fill="hold" grpId="0" nodeType="withEffect">
                                  <p:stCondLst>
                                    <p:cond delay="0"/>
                                  </p:stCondLst>
                                  <p:childTnLst>
                                    <p:set>
                                      <p:cBhvr>
                                        <p:cTn id="39" dur="1" fill="hold">
                                          <p:stCondLst>
                                            <p:cond delay="0"/>
                                          </p:stCondLst>
                                        </p:cTn>
                                        <p:tgtEl>
                                          <p:spTgt spid="10"/>
                                        </p:tgtEl>
                                        <p:attrNameLst>
                                          <p:attrName>style.visibility</p:attrName>
                                        </p:attrNameLst>
                                      </p:cBhvr>
                                      <p:to>
                                        <p:strVal val="visible"/>
                                      </p:to>
                                    </p:set>
                                    <p:anim calcmode="lin" valueType="num">
                                      <p:cBhvr>
                                        <p:cTn id="40" dur="3000" fill="hold"/>
                                        <p:tgtEl>
                                          <p:spTgt spid="10"/>
                                        </p:tgtEl>
                                        <p:attrNameLst>
                                          <p:attrName>ppt_w</p:attrName>
                                        </p:attrNameLst>
                                      </p:cBhvr>
                                      <p:tavLst>
                                        <p:tav tm="0">
                                          <p:val>
                                            <p:fltVal val="0"/>
                                          </p:val>
                                        </p:tav>
                                        <p:tav tm="100000">
                                          <p:val>
                                            <p:strVal val="#ppt_w"/>
                                          </p:val>
                                        </p:tav>
                                      </p:tavLst>
                                    </p:anim>
                                    <p:anim calcmode="lin" valueType="num">
                                      <p:cBhvr>
                                        <p:cTn id="41" dur="3000" fill="hold"/>
                                        <p:tgtEl>
                                          <p:spTgt spid="10"/>
                                        </p:tgtEl>
                                        <p:attrNameLst>
                                          <p:attrName>ppt_h</p:attrName>
                                        </p:attrNameLst>
                                      </p:cBhvr>
                                      <p:tavLst>
                                        <p:tav tm="0">
                                          <p:val>
                                            <p:fltVal val="0"/>
                                          </p:val>
                                        </p:tav>
                                        <p:tav tm="100000">
                                          <p:val>
                                            <p:strVal val="#ppt_h"/>
                                          </p:val>
                                        </p:tav>
                                      </p:tavLst>
                                    </p:anim>
                                    <p:anim calcmode="lin" valueType="num">
                                      <p:cBhvr>
                                        <p:cTn id="42" dur="3000" fill="hold"/>
                                        <p:tgtEl>
                                          <p:spTgt spid="10"/>
                                        </p:tgtEl>
                                        <p:attrNameLst>
                                          <p:attrName>ppt_x</p:attrName>
                                        </p:attrNameLst>
                                      </p:cBhvr>
                                      <p:tavLst>
                                        <p:tav tm="0">
                                          <p:val>
                                            <p:fltVal val="0.5"/>
                                          </p:val>
                                        </p:tav>
                                        <p:tav tm="100000">
                                          <p:val>
                                            <p:strVal val="#ppt_x"/>
                                          </p:val>
                                        </p:tav>
                                      </p:tavLst>
                                    </p:anim>
                                    <p:anim calcmode="lin" valueType="num">
                                      <p:cBhvr>
                                        <p:cTn id="43" dur="3000" fill="hold"/>
                                        <p:tgtEl>
                                          <p:spTgt spid="10"/>
                                        </p:tgtEl>
                                        <p:attrNameLst>
                                          <p:attrName>ppt_y</p:attrName>
                                        </p:attrNameLst>
                                      </p:cBhvr>
                                      <p:tavLst>
                                        <p:tav tm="0">
                                          <p:val>
                                            <p:fltVal val="0.5"/>
                                          </p:val>
                                        </p:tav>
                                        <p:tav tm="100000">
                                          <p:val>
                                            <p:strVal val="#ppt_y"/>
                                          </p:val>
                                        </p:tav>
                                      </p:tavLst>
                                    </p:anim>
                                  </p:childTnLst>
                                </p:cTn>
                              </p:par>
                              <p:par>
                                <p:cTn id="44" presetID="23" presetClass="entr" presetSubtype="528" fill="hold" grpId="0" nodeType="withEffect">
                                  <p:stCondLst>
                                    <p:cond delay="0"/>
                                  </p:stCondLst>
                                  <p:childTnLst>
                                    <p:set>
                                      <p:cBhvr>
                                        <p:cTn id="45" dur="1" fill="hold">
                                          <p:stCondLst>
                                            <p:cond delay="0"/>
                                          </p:stCondLst>
                                        </p:cTn>
                                        <p:tgtEl>
                                          <p:spTgt spid="11"/>
                                        </p:tgtEl>
                                        <p:attrNameLst>
                                          <p:attrName>style.visibility</p:attrName>
                                        </p:attrNameLst>
                                      </p:cBhvr>
                                      <p:to>
                                        <p:strVal val="visible"/>
                                      </p:to>
                                    </p:set>
                                    <p:anim calcmode="lin" valueType="num">
                                      <p:cBhvr>
                                        <p:cTn id="46" dur="3000" fill="hold"/>
                                        <p:tgtEl>
                                          <p:spTgt spid="11"/>
                                        </p:tgtEl>
                                        <p:attrNameLst>
                                          <p:attrName>ppt_w</p:attrName>
                                        </p:attrNameLst>
                                      </p:cBhvr>
                                      <p:tavLst>
                                        <p:tav tm="0">
                                          <p:val>
                                            <p:fltVal val="0"/>
                                          </p:val>
                                        </p:tav>
                                        <p:tav tm="100000">
                                          <p:val>
                                            <p:strVal val="#ppt_w"/>
                                          </p:val>
                                        </p:tav>
                                      </p:tavLst>
                                    </p:anim>
                                    <p:anim calcmode="lin" valueType="num">
                                      <p:cBhvr>
                                        <p:cTn id="47" dur="3000" fill="hold"/>
                                        <p:tgtEl>
                                          <p:spTgt spid="11"/>
                                        </p:tgtEl>
                                        <p:attrNameLst>
                                          <p:attrName>ppt_h</p:attrName>
                                        </p:attrNameLst>
                                      </p:cBhvr>
                                      <p:tavLst>
                                        <p:tav tm="0">
                                          <p:val>
                                            <p:fltVal val="0"/>
                                          </p:val>
                                        </p:tav>
                                        <p:tav tm="100000">
                                          <p:val>
                                            <p:strVal val="#ppt_h"/>
                                          </p:val>
                                        </p:tav>
                                      </p:tavLst>
                                    </p:anim>
                                    <p:anim calcmode="lin" valueType="num">
                                      <p:cBhvr>
                                        <p:cTn id="48" dur="3000" fill="hold"/>
                                        <p:tgtEl>
                                          <p:spTgt spid="11"/>
                                        </p:tgtEl>
                                        <p:attrNameLst>
                                          <p:attrName>ppt_x</p:attrName>
                                        </p:attrNameLst>
                                      </p:cBhvr>
                                      <p:tavLst>
                                        <p:tav tm="0">
                                          <p:val>
                                            <p:fltVal val="0.5"/>
                                          </p:val>
                                        </p:tav>
                                        <p:tav tm="100000">
                                          <p:val>
                                            <p:strVal val="#ppt_x"/>
                                          </p:val>
                                        </p:tav>
                                      </p:tavLst>
                                    </p:anim>
                                    <p:anim calcmode="lin" valueType="num">
                                      <p:cBhvr>
                                        <p:cTn id="49" dur="3000" fill="hold"/>
                                        <p:tgtEl>
                                          <p:spTgt spid="11"/>
                                        </p:tgtEl>
                                        <p:attrNameLst>
                                          <p:attrName>ppt_y</p:attrName>
                                        </p:attrNameLst>
                                      </p:cBhvr>
                                      <p:tavLst>
                                        <p:tav tm="0">
                                          <p:val>
                                            <p:fltVal val="0.5"/>
                                          </p:val>
                                        </p:tav>
                                        <p:tav tm="100000">
                                          <p:val>
                                            <p:strVal val="#ppt_y"/>
                                          </p:val>
                                        </p:tav>
                                      </p:tavLst>
                                    </p:anim>
                                  </p:childTnLst>
                                </p:cTn>
                              </p:par>
                              <p:par>
                                <p:cTn id="50" presetID="23" presetClass="entr" presetSubtype="528" fill="hold" grpId="0" nodeType="withEffect">
                                  <p:stCondLst>
                                    <p:cond delay="0"/>
                                  </p:stCondLst>
                                  <p:childTnLst>
                                    <p:set>
                                      <p:cBhvr>
                                        <p:cTn id="51" dur="1" fill="hold">
                                          <p:stCondLst>
                                            <p:cond delay="0"/>
                                          </p:stCondLst>
                                        </p:cTn>
                                        <p:tgtEl>
                                          <p:spTgt spid="12"/>
                                        </p:tgtEl>
                                        <p:attrNameLst>
                                          <p:attrName>style.visibility</p:attrName>
                                        </p:attrNameLst>
                                      </p:cBhvr>
                                      <p:to>
                                        <p:strVal val="visible"/>
                                      </p:to>
                                    </p:set>
                                    <p:anim calcmode="lin" valueType="num">
                                      <p:cBhvr>
                                        <p:cTn id="52" dur="3000" fill="hold"/>
                                        <p:tgtEl>
                                          <p:spTgt spid="12"/>
                                        </p:tgtEl>
                                        <p:attrNameLst>
                                          <p:attrName>ppt_w</p:attrName>
                                        </p:attrNameLst>
                                      </p:cBhvr>
                                      <p:tavLst>
                                        <p:tav tm="0">
                                          <p:val>
                                            <p:fltVal val="0"/>
                                          </p:val>
                                        </p:tav>
                                        <p:tav tm="100000">
                                          <p:val>
                                            <p:strVal val="#ppt_w"/>
                                          </p:val>
                                        </p:tav>
                                      </p:tavLst>
                                    </p:anim>
                                    <p:anim calcmode="lin" valueType="num">
                                      <p:cBhvr>
                                        <p:cTn id="53" dur="3000" fill="hold"/>
                                        <p:tgtEl>
                                          <p:spTgt spid="12"/>
                                        </p:tgtEl>
                                        <p:attrNameLst>
                                          <p:attrName>ppt_h</p:attrName>
                                        </p:attrNameLst>
                                      </p:cBhvr>
                                      <p:tavLst>
                                        <p:tav tm="0">
                                          <p:val>
                                            <p:fltVal val="0"/>
                                          </p:val>
                                        </p:tav>
                                        <p:tav tm="100000">
                                          <p:val>
                                            <p:strVal val="#ppt_h"/>
                                          </p:val>
                                        </p:tav>
                                      </p:tavLst>
                                    </p:anim>
                                    <p:anim calcmode="lin" valueType="num">
                                      <p:cBhvr>
                                        <p:cTn id="54" dur="3000" fill="hold"/>
                                        <p:tgtEl>
                                          <p:spTgt spid="12"/>
                                        </p:tgtEl>
                                        <p:attrNameLst>
                                          <p:attrName>ppt_x</p:attrName>
                                        </p:attrNameLst>
                                      </p:cBhvr>
                                      <p:tavLst>
                                        <p:tav tm="0">
                                          <p:val>
                                            <p:fltVal val="0.5"/>
                                          </p:val>
                                        </p:tav>
                                        <p:tav tm="100000">
                                          <p:val>
                                            <p:strVal val="#ppt_x"/>
                                          </p:val>
                                        </p:tav>
                                      </p:tavLst>
                                    </p:anim>
                                    <p:anim calcmode="lin" valueType="num">
                                      <p:cBhvr>
                                        <p:cTn id="55" dur="3000" fill="hold"/>
                                        <p:tgtEl>
                                          <p:spTgt spid="12"/>
                                        </p:tgtEl>
                                        <p:attrNameLst>
                                          <p:attrName>ppt_y</p:attrName>
                                        </p:attrNameLst>
                                      </p:cBhvr>
                                      <p:tavLst>
                                        <p:tav tm="0">
                                          <p:val>
                                            <p:fltVal val="0.5"/>
                                          </p:val>
                                        </p:tav>
                                        <p:tav tm="100000">
                                          <p:val>
                                            <p:strVal val="#ppt_y"/>
                                          </p:val>
                                        </p:tav>
                                      </p:tavLst>
                                    </p:anim>
                                  </p:childTnLst>
                                </p:cTn>
                              </p:par>
                              <p:par>
                                <p:cTn id="56" presetID="8" presetClass="emph" presetSubtype="0" fill="hold" grpId="1" nodeType="withEffect">
                                  <p:stCondLst>
                                    <p:cond delay="0"/>
                                  </p:stCondLst>
                                  <p:childTnLst>
                                    <p:animRot by="21600000">
                                      <p:cBhvr>
                                        <p:cTn id="57" dur="3000" fill="hold"/>
                                        <p:tgtEl>
                                          <p:spTgt spid="5"/>
                                        </p:tgtEl>
                                        <p:attrNameLst>
                                          <p:attrName>r</p:attrName>
                                        </p:attrNameLst>
                                      </p:cBhvr>
                                    </p:animRot>
                                  </p:childTnLst>
                                </p:cTn>
                              </p:par>
                              <p:par>
                                <p:cTn id="58" presetID="8" presetClass="emph" presetSubtype="0" fill="hold" grpId="1" nodeType="withEffect">
                                  <p:stCondLst>
                                    <p:cond delay="0"/>
                                  </p:stCondLst>
                                  <p:childTnLst>
                                    <p:animRot by="21600000">
                                      <p:cBhvr>
                                        <p:cTn id="59" dur="3000" fill="hold"/>
                                        <p:tgtEl>
                                          <p:spTgt spid="6"/>
                                        </p:tgtEl>
                                        <p:attrNameLst>
                                          <p:attrName>r</p:attrName>
                                        </p:attrNameLst>
                                      </p:cBhvr>
                                    </p:animRot>
                                  </p:childTnLst>
                                </p:cTn>
                              </p:par>
                              <p:par>
                                <p:cTn id="60" presetID="8" presetClass="emph" presetSubtype="0" fill="hold" grpId="1" nodeType="withEffect">
                                  <p:stCondLst>
                                    <p:cond delay="0"/>
                                  </p:stCondLst>
                                  <p:childTnLst>
                                    <p:animRot by="21600000">
                                      <p:cBhvr>
                                        <p:cTn id="61" dur="3000" fill="hold"/>
                                        <p:tgtEl>
                                          <p:spTgt spid="7"/>
                                        </p:tgtEl>
                                        <p:attrNameLst>
                                          <p:attrName>r</p:attrName>
                                        </p:attrNameLst>
                                      </p:cBhvr>
                                    </p:animRot>
                                  </p:childTnLst>
                                </p:cTn>
                              </p:par>
                              <p:par>
                                <p:cTn id="62" presetID="8" presetClass="emph" presetSubtype="0" fill="hold" grpId="1" nodeType="withEffect">
                                  <p:stCondLst>
                                    <p:cond delay="0"/>
                                  </p:stCondLst>
                                  <p:childTnLst>
                                    <p:animRot by="21600000">
                                      <p:cBhvr>
                                        <p:cTn id="63" dur="3000" fill="hold"/>
                                        <p:tgtEl>
                                          <p:spTgt spid="8"/>
                                        </p:tgtEl>
                                        <p:attrNameLst>
                                          <p:attrName>r</p:attrName>
                                        </p:attrNameLst>
                                      </p:cBhvr>
                                    </p:animRot>
                                  </p:childTnLst>
                                </p:cTn>
                              </p:par>
                              <p:par>
                                <p:cTn id="64" presetID="8" presetClass="emph" presetSubtype="0" fill="hold" grpId="1" nodeType="withEffect">
                                  <p:stCondLst>
                                    <p:cond delay="0"/>
                                  </p:stCondLst>
                                  <p:childTnLst>
                                    <p:animRot by="21600000">
                                      <p:cBhvr>
                                        <p:cTn id="65" dur="3000" fill="hold"/>
                                        <p:tgtEl>
                                          <p:spTgt spid="9"/>
                                        </p:tgtEl>
                                        <p:attrNameLst>
                                          <p:attrName>r</p:attrName>
                                        </p:attrNameLst>
                                      </p:cBhvr>
                                    </p:animRot>
                                  </p:childTnLst>
                                </p:cTn>
                              </p:par>
                              <p:par>
                                <p:cTn id="66" presetID="8" presetClass="emph" presetSubtype="0" fill="hold" grpId="1" nodeType="withEffect">
                                  <p:stCondLst>
                                    <p:cond delay="0"/>
                                  </p:stCondLst>
                                  <p:childTnLst>
                                    <p:animRot by="21600000">
                                      <p:cBhvr>
                                        <p:cTn id="67" dur="3000" fill="hold"/>
                                        <p:tgtEl>
                                          <p:spTgt spid="10"/>
                                        </p:tgtEl>
                                        <p:attrNameLst>
                                          <p:attrName>r</p:attrName>
                                        </p:attrNameLst>
                                      </p:cBhvr>
                                    </p:animRot>
                                  </p:childTnLst>
                                </p:cTn>
                              </p:par>
                              <p:par>
                                <p:cTn id="68" presetID="8" presetClass="emph" presetSubtype="0" fill="hold" grpId="1" nodeType="withEffect">
                                  <p:stCondLst>
                                    <p:cond delay="0"/>
                                  </p:stCondLst>
                                  <p:childTnLst>
                                    <p:animRot by="21600000">
                                      <p:cBhvr>
                                        <p:cTn id="69" dur="3000" fill="hold"/>
                                        <p:tgtEl>
                                          <p:spTgt spid="11"/>
                                        </p:tgtEl>
                                        <p:attrNameLst>
                                          <p:attrName>r</p:attrName>
                                        </p:attrNameLst>
                                      </p:cBhvr>
                                    </p:animRot>
                                  </p:childTnLst>
                                </p:cTn>
                              </p:par>
                              <p:par>
                                <p:cTn id="70" presetID="8" presetClass="emph" presetSubtype="0" fill="hold" grpId="1" nodeType="withEffect">
                                  <p:stCondLst>
                                    <p:cond delay="0"/>
                                  </p:stCondLst>
                                  <p:childTnLst>
                                    <p:animRot by="21600000">
                                      <p:cBhvr>
                                        <p:cTn id="71" dur="3000" fill="hold"/>
                                        <p:tgtEl>
                                          <p:spTgt spid="12"/>
                                        </p:tgtEl>
                                        <p:attrNameLst>
                                          <p:attrName>r</p:attrName>
                                        </p:attrNameLst>
                                      </p:cBhvr>
                                    </p:animRot>
                                  </p:childTnLst>
                                </p:cTn>
                              </p:par>
                            </p:childTnLst>
                          </p:cTn>
                        </p:par>
                        <p:par>
                          <p:cTn id="72" fill="hold">
                            <p:stCondLst>
                              <p:cond delay="3000"/>
                            </p:stCondLst>
                            <p:childTnLst>
                              <p:par>
                                <p:cTn id="73" presetID="23" presetClass="exit" presetSubtype="544" fill="hold" grpId="2" nodeType="afterEffect">
                                  <p:stCondLst>
                                    <p:cond delay="0"/>
                                  </p:stCondLst>
                                  <p:childTnLst>
                                    <p:anim calcmode="lin" valueType="num">
                                      <p:cBhvr>
                                        <p:cTn id="74" dur="3000"/>
                                        <p:tgtEl>
                                          <p:spTgt spid="5"/>
                                        </p:tgtEl>
                                        <p:attrNameLst>
                                          <p:attrName>ppt_w</p:attrName>
                                        </p:attrNameLst>
                                      </p:cBhvr>
                                      <p:tavLst>
                                        <p:tav tm="0">
                                          <p:val>
                                            <p:strVal val="ppt_w"/>
                                          </p:val>
                                        </p:tav>
                                        <p:tav tm="100000">
                                          <p:val>
                                            <p:fltVal val="0"/>
                                          </p:val>
                                        </p:tav>
                                      </p:tavLst>
                                    </p:anim>
                                    <p:anim calcmode="lin" valueType="num">
                                      <p:cBhvr>
                                        <p:cTn id="75" dur="3000"/>
                                        <p:tgtEl>
                                          <p:spTgt spid="5"/>
                                        </p:tgtEl>
                                        <p:attrNameLst>
                                          <p:attrName>ppt_h</p:attrName>
                                        </p:attrNameLst>
                                      </p:cBhvr>
                                      <p:tavLst>
                                        <p:tav tm="0">
                                          <p:val>
                                            <p:strVal val="ppt_h"/>
                                          </p:val>
                                        </p:tav>
                                        <p:tav tm="100000">
                                          <p:val>
                                            <p:fltVal val="0"/>
                                          </p:val>
                                        </p:tav>
                                      </p:tavLst>
                                    </p:anim>
                                    <p:anim calcmode="lin" valueType="num">
                                      <p:cBhvr>
                                        <p:cTn id="76" dur="3000"/>
                                        <p:tgtEl>
                                          <p:spTgt spid="5"/>
                                        </p:tgtEl>
                                        <p:attrNameLst>
                                          <p:attrName>ppt_x</p:attrName>
                                        </p:attrNameLst>
                                      </p:cBhvr>
                                      <p:tavLst>
                                        <p:tav tm="0">
                                          <p:val>
                                            <p:strVal val="ppt_x"/>
                                          </p:val>
                                        </p:tav>
                                        <p:tav tm="100000">
                                          <p:val>
                                            <p:fltVal val="0.5"/>
                                          </p:val>
                                        </p:tav>
                                      </p:tavLst>
                                    </p:anim>
                                    <p:anim calcmode="lin" valueType="num">
                                      <p:cBhvr>
                                        <p:cTn id="77" dur="3000"/>
                                        <p:tgtEl>
                                          <p:spTgt spid="5"/>
                                        </p:tgtEl>
                                        <p:attrNameLst>
                                          <p:attrName>ppt_y</p:attrName>
                                        </p:attrNameLst>
                                      </p:cBhvr>
                                      <p:tavLst>
                                        <p:tav tm="0">
                                          <p:val>
                                            <p:strVal val="ppt_y"/>
                                          </p:val>
                                        </p:tav>
                                        <p:tav tm="100000">
                                          <p:val>
                                            <p:fltVal val="0.5"/>
                                          </p:val>
                                        </p:tav>
                                      </p:tavLst>
                                    </p:anim>
                                    <p:set>
                                      <p:cBhvr>
                                        <p:cTn id="78" dur="1" fill="hold">
                                          <p:stCondLst>
                                            <p:cond delay="2999"/>
                                          </p:stCondLst>
                                        </p:cTn>
                                        <p:tgtEl>
                                          <p:spTgt spid="5"/>
                                        </p:tgtEl>
                                        <p:attrNameLst>
                                          <p:attrName>style.visibility</p:attrName>
                                        </p:attrNameLst>
                                      </p:cBhvr>
                                      <p:to>
                                        <p:strVal val="hidden"/>
                                      </p:to>
                                    </p:set>
                                  </p:childTnLst>
                                </p:cTn>
                              </p:par>
                              <p:par>
                                <p:cTn id="79" presetID="23" presetClass="exit" presetSubtype="544" fill="hold" grpId="2" nodeType="withEffect">
                                  <p:stCondLst>
                                    <p:cond delay="0"/>
                                  </p:stCondLst>
                                  <p:childTnLst>
                                    <p:anim calcmode="lin" valueType="num">
                                      <p:cBhvr>
                                        <p:cTn id="80" dur="3000"/>
                                        <p:tgtEl>
                                          <p:spTgt spid="6"/>
                                        </p:tgtEl>
                                        <p:attrNameLst>
                                          <p:attrName>ppt_w</p:attrName>
                                        </p:attrNameLst>
                                      </p:cBhvr>
                                      <p:tavLst>
                                        <p:tav tm="0">
                                          <p:val>
                                            <p:strVal val="ppt_w"/>
                                          </p:val>
                                        </p:tav>
                                        <p:tav tm="100000">
                                          <p:val>
                                            <p:fltVal val="0"/>
                                          </p:val>
                                        </p:tav>
                                      </p:tavLst>
                                    </p:anim>
                                    <p:anim calcmode="lin" valueType="num">
                                      <p:cBhvr>
                                        <p:cTn id="81" dur="3000"/>
                                        <p:tgtEl>
                                          <p:spTgt spid="6"/>
                                        </p:tgtEl>
                                        <p:attrNameLst>
                                          <p:attrName>ppt_h</p:attrName>
                                        </p:attrNameLst>
                                      </p:cBhvr>
                                      <p:tavLst>
                                        <p:tav tm="0">
                                          <p:val>
                                            <p:strVal val="ppt_h"/>
                                          </p:val>
                                        </p:tav>
                                        <p:tav tm="100000">
                                          <p:val>
                                            <p:fltVal val="0"/>
                                          </p:val>
                                        </p:tav>
                                      </p:tavLst>
                                    </p:anim>
                                    <p:anim calcmode="lin" valueType="num">
                                      <p:cBhvr>
                                        <p:cTn id="82" dur="3000"/>
                                        <p:tgtEl>
                                          <p:spTgt spid="6"/>
                                        </p:tgtEl>
                                        <p:attrNameLst>
                                          <p:attrName>ppt_x</p:attrName>
                                        </p:attrNameLst>
                                      </p:cBhvr>
                                      <p:tavLst>
                                        <p:tav tm="0">
                                          <p:val>
                                            <p:strVal val="ppt_x"/>
                                          </p:val>
                                        </p:tav>
                                        <p:tav tm="100000">
                                          <p:val>
                                            <p:fltVal val="0.5"/>
                                          </p:val>
                                        </p:tav>
                                      </p:tavLst>
                                    </p:anim>
                                    <p:anim calcmode="lin" valueType="num">
                                      <p:cBhvr>
                                        <p:cTn id="83" dur="3000"/>
                                        <p:tgtEl>
                                          <p:spTgt spid="6"/>
                                        </p:tgtEl>
                                        <p:attrNameLst>
                                          <p:attrName>ppt_y</p:attrName>
                                        </p:attrNameLst>
                                      </p:cBhvr>
                                      <p:tavLst>
                                        <p:tav tm="0">
                                          <p:val>
                                            <p:strVal val="ppt_y"/>
                                          </p:val>
                                        </p:tav>
                                        <p:tav tm="100000">
                                          <p:val>
                                            <p:fltVal val="0.5"/>
                                          </p:val>
                                        </p:tav>
                                      </p:tavLst>
                                    </p:anim>
                                    <p:set>
                                      <p:cBhvr>
                                        <p:cTn id="84" dur="1" fill="hold">
                                          <p:stCondLst>
                                            <p:cond delay="2999"/>
                                          </p:stCondLst>
                                        </p:cTn>
                                        <p:tgtEl>
                                          <p:spTgt spid="6"/>
                                        </p:tgtEl>
                                        <p:attrNameLst>
                                          <p:attrName>style.visibility</p:attrName>
                                        </p:attrNameLst>
                                      </p:cBhvr>
                                      <p:to>
                                        <p:strVal val="hidden"/>
                                      </p:to>
                                    </p:set>
                                  </p:childTnLst>
                                </p:cTn>
                              </p:par>
                              <p:par>
                                <p:cTn id="85" presetID="23" presetClass="exit" presetSubtype="544" fill="hold" grpId="2" nodeType="withEffect">
                                  <p:stCondLst>
                                    <p:cond delay="0"/>
                                  </p:stCondLst>
                                  <p:childTnLst>
                                    <p:anim calcmode="lin" valueType="num">
                                      <p:cBhvr>
                                        <p:cTn id="86" dur="3000"/>
                                        <p:tgtEl>
                                          <p:spTgt spid="7"/>
                                        </p:tgtEl>
                                        <p:attrNameLst>
                                          <p:attrName>ppt_w</p:attrName>
                                        </p:attrNameLst>
                                      </p:cBhvr>
                                      <p:tavLst>
                                        <p:tav tm="0">
                                          <p:val>
                                            <p:strVal val="ppt_w"/>
                                          </p:val>
                                        </p:tav>
                                        <p:tav tm="100000">
                                          <p:val>
                                            <p:fltVal val="0"/>
                                          </p:val>
                                        </p:tav>
                                      </p:tavLst>
                                    </p:anim>
                                    <p:anim calcmode="lin" valueType="num">
                                      <p:cBhvr>
                                        <p:cTn id="87" dur="3000"/>
                                        <p:tgtEl>
                                          <p:spTgt spid="7"/>
                                        </p:tgtEl>
                                        <p:attrNameLst>
                                          <p:attrName>ppt_h</p:attrName>
                                        </p:attrNameLst>
                                      </p:cBhvr>
                                      <p:tavLst>
                                        <p:tav tm="0">
                                          <p:val>
                                            <p:strVal val="ppt_h"/>
                                          </p:val>
                                        </p:tav>
                                        <p:tav tm="100000">
                                          <p:val>
                                            <p:fltVal val="0"/>
                                          </p:val>
                                        </p:tav>
                                      </p:tavLst>
                                    </p:anim>
                                    <p:anim calcmode="lin" valueType="num">
                                      <p:cBhvr>
                                        <p:cTn id="88" dur="3000"/>
                                        <p:tgtEl>
                                          <p:spTgt spid="7"/>
                                        </p:tgtEl>
                                        <p:attrNameLst>
                                          <p:attrName>ppt_x</p:attrName>
                                        </p:attrNameLst>
                                      </p:cBhvr>
                                      <p:tavLst>
                                        <p:tav tm="0">
                                          <p:val>
                                            <p:strVal val="ppt_x"/>
                                          </p:val>
                                        </p:tav>
                                        <p:tav tm="100000">
                                          <p:val>
                                            <p:fltVal val="0.5"/>
                                          </p:val>
                                        </p:tav>
                                      </p:tavLst>
                                    </p:anim>
                                    <p:anim calcmode="lin" valueType="num">
                                      <p:cBhvr>
                                        <p:cTn id="89" dur="3000"/>
                                        <p:tgtEl>
                                          <p:spTgt spid="7"/>
                                        </p:tgtEl>
                                        <p:attrNameLst>
                                          <p:attrName>ppt_y</p:attrName>
                                        </p:attrNameLst>
                                      </p:cBhvr>
                                      <p:tavLst>
                                        <p:tav tm="0">
                                          <p:val>
                                            <p:strVal val="ppt_y"/>
                                          </p:val>
                                        </p:tav>
                                        <p:tav tm="100000">
                                          <p:val>
                                            <p:fltVal val="0.5"/>
                                          </p:val>
                                        </p:tav>
                                      </p:tavLst>
                                    </p:anim>
                                    <p:set>
                                      <p:cBhvr>
                                        <p:cTn id="90" dur="1" fill="hold">
                                          <p:stCondLst>
                                            <p:cond delay="2999"/>
                                          </p:stCondLst>
                                        </p:cTn>
                                        <p:tgtEl>
                                          <p:spTgt spid="7"/>
                                        </p:tgtEl>
                                        <p:attrNameLst>
                                          <p:attrName>style.visibility</p:attrName>
                                        </p:attrNameLst>
                                      </p:cBhvr>
                                      <p:to>
                                        <p:strVal val="hidden"/>
                                      </p:to>
                                    </p:set>
                                  </p:childTnLst>
                                </p:cTn>
                              </p:par>
                              <p:par>
                                <p:cTn id="91" presetID="23" presetClass="exit" presetSubtype="544" fill="hold" grpId="2" nodeType="withEffect">
                                  <p:stCondLst>
                                    <p:cond delay="0"/>
                                  </p:stCondLst>
                                  <p:childTnLst>
                                    <p:anim calcmode="lin" valueType="num">
                                      <p:cBhvr>
                                        <p:cTn id="92" dur="3000"/>
                                        <p:tgtEl>
                                          <p:spTgt spid="8"/>
                                        </p:tgtEl>
                                        <p:attrNameLst>
                                          <p:attrName>ppt_w</p:attrName>
                                        </p:attrNameLst>
                                      </p:cBhvr>
                                      <p:tavLst>
                                        <p:tav tm="0">
                                          <p:val>
                                            <p:strVal val="ppt_w"/>
                                          </p:val>
                                        </p:tav>
                                        <p:tav tm="100000">
                                          <p:val>
                                            <p:fltVal val="0"/>
                                          </p:val>
                                        </p:tav>
                                      </p:tavLst>
                                    </p:anim>
                                    <p:anim calcmode="lin" valueType="num">
                                      <p:cBhvr>
                                        <p:cTn id="93" dur="3000"/>
                                        <p:tgtEl>
                                          <p:spTgt spid="8"/>
                                        </p:tgtEl>
                                        <p:attrNameLst>
                                          <p:attrName>ppt_h</p:attrName>
                                        </p:attrNameLst>
                                      </p:cBhvr>
                                      <p:tavLst>
                                        <p:tav tm="0">
                                          <p:val>
                                            <p:strVal val="ppt_h"/>
                                          </p:val>
                                        </p:tav>
                                        <p:tav tm="100000">
                                          <p:val>
                                            <p:fltVal val="0"/>
                                          </p:val>
                                        </p:tav>
                                      </p:tavLst>
                                    </p:anim>
                                    <p:anim calcmode="lin" valueType="num">
                                      <p:cBhvr>
                                        <p:cTn id="94" dur="3000"/>
                                        <p:tgtEl>
                                          <p:spTgt spid="8"/>
                                        </p:tgtEl>
                                        <p:attrNameLst>
                                          <p:attrName>ppt_x</p:attrName>
                                        </p:attrNameLst>
                                      </p:cBhvr>
                                      <p:tavLst>
                                        <p:tav tm="0">
                                          <p:val>
                                            <p:strVal val="ppt_x"/>
                                          </p:val>
                                        </p:tav>
                                        <p:tav tm="100000">
                                          <p:val>
                                            <p:fltVal val="0.5"/>
                                          </p:val>
                                        </p:tav>
                                      </p:tavLst>
                                    </p:anim>
                                    <p:anim calcmode="lin" valueType="num">
                                      <p:cBhvr>
                                        <p:cTn id="95" dur="3000"/>
                                        <p:tgtEl>
                                          <p:spTgt spid="8"/>
                                        </p:tgtEl>
                                        <p:attrNameLst>
                                          <p:attrName>ppt_y</p:attrName>
                                        </p:attrNameLst>
                                      </p:cBhvr>
                                      <p:tavLst>
                                        <p:tav tm="0">
                                          <p:val>
                                            <p:strVal val="ppt_y"/>
                                          </p:val>
                                        </p:tav>
                                        <p:tav tm="100000">
                                          <p:val>
                                            <p:fltVal val="0.5"/>
                                          </p:val>
                                        </p:tav>
                                      </p:tavLst>
                                    </p:anim>
                                    <p:set>
                                      <p:cBhvr>
                                        <p:cTn id="96" dur="1" fill="hold">
                                          <p:stCondLst>
                                            <p:cond delay="2999"/>
                                          </p:stCondLst>
                                        </p:cTn>
                                        <p:tgtEl>
                                          <p:spTgt spid="8"/>
                                        </p:tgtEl>
                                        <p:attrNameLst>
                                          <p:attrName>style.visibility</p:attrName>
                                        </p:attrNameLst>
                                      </p:cBhvr>
                                      <p:to>
                                        <p:strVal val="hidden"/>
                                      </p:to>
                                    </p:set>
                                  </p:childTnLst>
                                </p:cTn>
                              </p:par>
                              <p:par>
                                <p:cTn id="97" presetID="23" presetClass="exit" presetSubtype="544" fill="hold" grpId="2" nodeType="withEffect">
                                  <p:stCondLst>
                                    <p:cond delay="0"/>
                                  </p:stCondLst>
                                  <p:childTnLst>
                                    <p:anim calcmode="lin" valueType="num">
                                      <p:cBhvr>
                                        <p:cTn id="98" dur="3000"/>
                                        <p:tgtEl>
                                          <p:spTgt spid="9"/>
                                        </p:tgtEl>
                                        <p:attrNameLst>
                                          <p:attrName>ppt_w</p:attrName>
                                        </p:attrNameLst>
                                      </p:cBhvr>
                                      <p:tavLst>
                                        <p:tav tm="0">
                                          <p:val>
                                            <p:strVal val="ppt_w"/>
                                          </p:val>
                                        </p:tav>
                                        <p:tav tm="100000">
                                          <p:val>
                                            <p:fltVal val="0"/>
                                          </p:val>
                                        </p:tav>
                                      </p:tavLst>
                                    </p:anim>
                                    <p:anim calcmode="lin" valueType="num">
                                      <p:cBhvr>
                                        <p:cTn id="99" dur="3000"/>
                                        <p:tgtEl>
                                          <p:spTgt spid="9"/>
                                        </p:tgtEl>
                                        <p:attrNameLst>
                                          <p:attrName>ppt_h</p:attrName>
                                        </p:attrNameLst>
                                      </p:cBhvr>
                                      <p:tavLst>
                                        <p:tav tm="0">
                                          <p:val>
                                            <p:strVal val="ppt_h"/>
                                          </p:val>
                                        </p:tav>
                                        <p:tav tm="100000">
                                          <p:val>
                                            <p:fltVal val="0"/>
                                          </p:val>
                                        </p:tav>
                                      </p:tavLst>
                                    </p:anim>
                                    <p:anim calcmode="lin" valueType="num">
                                      <p:cBhvr>
                                        <p:cTn id="100" dur="3000"/>
                                        <p:tgtEl>
                                          <p:spTgt spid="9"/>
                                        </p:tgtEl>
                                        <p:attrNameLst>
                                          <p:attrName>ppt_x</p:attrName>
                                        </p:attrNameLst>
                                      </p:cBhvr>
                                      <p:tavLst>
                                        <p:tav tm="0">
                                          <p:val>
                                            <p:strVal val="ppt_x"/>
                                          </p:val>
                                        </p:tav>
                                        <p:tav tm="100000">
                                          <p:val>
                                            <p:fltVal val="0.5"/>
                                          </p:val>
                                        </p:tav>
                                      </p:tavLst>
                                    </p:anim>
                                    <p:anim calcmode="lin" valueType="num">
                                      <p:cBhvr>
                                        <p:cTn id="101" dur="3000"/>
                                        <p:tgtEl>
                                          <p:spTgt spid="9"/>
                                        </p:tgtEl>
                                        <p:attrNameLst>
                                          <p:attrName>ppt_y</p:attrName>
                                        </p:attrNameLst>
                                      </p:cBhvr>
                                      <p:tavLst>
                                        <p:tav tm="0">
                                          <p:val>
                                            <p:strVal val="ppt_y"/>
                                          </p:val>
                                        </p:tav>
                                        <p:tav tm="100000">
                                          <p:val>
                                            <p:fltVal val="0.5"/>
                                          </p:val>
                                        </p:tav>
                                      </p:tavLst>
                                    </p:anim>
                                    <p:set>
                                      <p:cBhvr>
                                        <p:cTn id="102" dur="1" fill="hold">
                                          <p:stCondLst>
                                            <p:cond delay="2999"/>
                                          </p:stCondLst>
                                        </p:cTn>
                                        <p:tgtEl>
                                          <p:spTgt spid="9"/>
                                        </p:tgtEl>
                                        <p:attrNameLst>
                                          <p:attrName>style.visibility</p:attrName>
                                        </p:attrNameLst>
                                      </p:cBhvr>
                                      <p:to>
                                        <p:strVal val="hidden"/>
                                      </p:to>
                                    </p:set>
                                  </p:childTnLst>
                                </p:cTn>
                              </p:par>
                              <p:par>
                                <p:cTn id="103" presetID="23" presetClass="exit" presetSubtype="544" fill="hold" grpId="2" nodeType="withEffect">
                                  <p:stCondLst>
                                    <p:cond delay="0"/>
                                  </p:stCondLst>
                                  <p:childTnLst>
                                    <p:anim calcmode="lin" valueType="num">
                                      <p:cBhvr>
                                        <p:cTn id="104" dur="3000"/>
                                        <p:tgtEl>
                                          <p:spTgt spid="10"/>
                                        </p:tgtEl>
                                        <p:attrNameLst>
                                          <p:attrName>ppt_w</p:attrName>
                                        </p:attrNameLst>
                                      </p:cBhvr>
                                      <p:tavLst>
                                        <p:tav tm="0">
                                          <p:val>
                                            <p:strVal val="ppt_w"/>
                                          </p:val>
                                        </p:tav>
                                        <p:tav tm="100000">
                                          <p:val>
                                            <p:fltVal val="0"/>
                                          </p:val>
                                        </p:tav>
                                      </p:tavLst>
                                    </p:anim>
                                    <p:anim calcmode="lin" valueType="num">
                                      <p:cBhvr>
                                        <p:cTn id="105" dur="3000"/>
                                        <p:tgtEl>
                                          <p:spTgt spid="10"/>
                                        </p:tgtEl>
                                        <p:attrNameLst>
                                          <p:attrName>ppt_h</p:attrName>
                                        </p:attrNameLst>
                                      </p:cBhvr>
                                      <p:tavLst>
                                        <p:tav tm="0">
                                          <p:val>
                                            <p:strVal val="ppt_h"/>
                                          </p:val>
                                        </p:tav>
                                        <p:tav tm="100000">
                                          <p:val>
                                            <p:fltVal val="0"/>
                                          </p:val>
                                        </p:tav>
                                      </p:tavLst>
                                    </p:anim>
                                    <p:anim calcmode="lin" valueType="num">
                                      <p:cBhvr>
                                        <p:cTn id="106" dur="3000"/>
                                        <p:tgtEl>
                                          <p:spTgt spid="10"/>
                                        </p:tgtEl>
                                        <p:attrNameLst>
                                          <p:attrName>ppt_x</p:attrName>
                                        </p:attrNameLst>
                                      </p:cBhvr>
                                      <p:tavLst>
                                        <p:tav tm="0">
                                          <p:val>
                                            <p:strVal val="ppt_x"/>
                                          </p:val>
                                        </p:tav>
                                        <p:tav tm="100000">
                                          <p:val>
                                            <p:fltVal val="0.5"/>
                                          </p:val>
                                        </p:tav>
                                      </p:tavLst>
                                    </p:anim>
                                    <p:anim calcmode="lin" valueType="num">
                                      <p:cBhvr>
                                        <p:cTn id="107" dur="3000"/>
                                        <p:tgtEl>
                                          <p:spTgt spid="10"/>
                                        </p:tgtEl>
                                        <p:attrNameLst>
                                          <p:attrName>ppt_y</p:attrName>
                                        </p:attrNameLst>
                                      </p:cBhvr>
                                      <p:tavLst>
                                        <p:tav tm="0">
                                          <p:val>
                                            <p:strVal val="ppt_y"/>
                                          </p:val>
                                        </p:tav>
                                        <p:tav tm="100000">
                                          <p:val>
                                            <p:fltVal val="0.5"/>
                                          </p:val>
                                        </p:tav>
                                      </p:tavLst>
                                    </p:anim>
                                    <p:set>
                                      <p:cBhvr>
                                        <p:cTn id="108" dur="1" fill="hold">
                                          <p:stCondLst>
                                            <p:cond delay="2999"/>
                                          </p:stCondLst>
                                        </p:cTn>
                                        <p:tgtEl>
                                          <p:spTgt spid="10"/>
                                        </p:tgtEl>
                                        <p:attrNameLst>
                                          <p:attrName>style.visibility</p:attrName>
                                        </p:attrNameLst>
                                      </p:cBhvr>
                                      <p:to>
                                        <p:strVal val="hidden"/>
                                      </p:to>
                                    </p:set>
                                  </p:childTnLst>
                                </p:cTn>
                              </p:par>
                              <p:par>
                                <p:cTn id="109" presetID="23" presetClass="exit" presetSubtype="544" fill="hold" grpId="2" nodeType="withEffect">
                                  <p:stCondLst>
                                    <p:cond delay="0"/>
                                  </p:stCondLst>
                                  <p:childTnLst>
                                    <p:anim calcmode="lin" valueType="num">
                                      <p:cBhvr>
                                        <p:cTn id="110" dur="3000"/>
                                        <p:tgtEl>
                                          <p:spTgt spid="11"/>
                                        </p:tgtEl>
                                        <p:attrNameLst>
                                          <p:attrName>ppt_w</p:attrName>
                                        </p:attrNameLst>
                                      </p:cBhvr>
                                      <p:tavLst>
                                        <p:tav tm="0">
                                          <p:val>
                                            <p:strVal val="ppt_w"/>
                                          </p:val>
                                        </p:tav>
                                        <p:tav tm="100000">
                                          <p:val>
                                            <p:fltVal val="0"/>
                                          </p:val>
                                        </p:tav>
                                      </p:tavLst>
                                    </p:anim>
                                    <p:anim calcmode="lin" valueType="num">
                                      <p:cBhvr>
                                        <p:cTn id="111" dur="3000"/>
                                        <p:tgtEl>
                                          <p:spTgt spid="11"/>
                                        </p:tgtEl>
                                        <p:attrNameLst>
                                          <p:attrName>ppt_h</p:attrName>
                                        </p:attrNameLst>
                                      </p:cBhvr>
                                      <p:tavLst>
                                        <p:tav tm="0">
                                          <p:val>
                                            <p:strVal val="ppt_h"/>
                                          </p:val>
                                        </p:tav>
                                        <p:tav tm="100000">
                                          <p:val>
                                            <p:fltVal val="0"/>
                                          </p:val>
                                        </p:tav>
                                      </p:tavLst>
                                    </p:anim>
                                    <p:anim calcmode="lin" valueType="num">
                                      <p:cBhvr>
                                        <p:cTn id="112" dur="3000"/>
                                        <p:tgtEl>
                                          <p:spTgt spid="11"/>
                                        </p:tgtEl>
                                        <p:attrNameLst>
                                          <p:attrName>ppt_x</p:attrName>
                                        </p:attrNameLst>
                                      </p:cBhvr>
                                      <p:tavLst>
                                        <p:tav tm="0">
                                          <p:val>
                                            <p:strVal val="ppt_x"/>
                                          </p:val>
                                        </p:tav>
                                        <p:tav tm="100000">
                                          <p:val>
                                            <p:fltVal val="0.5"/>
                                          </p:val>
                                        </p:tav>
                                      </p:tavLst>
                                    </p:anim>
                                    <p:anim calcmode="lin" valueType="num">
                                      <p:cBhvr>
                                        <p:cTn id="113" dur="3000"/>
                                        <p:tgtEl>
                                          <p:spTgt spid="11"/>
                                        </p:tgtEl>
                                        <p:attrNameLst>
                                          <p:attrName>ppt_y</p:attrName>
                                        </p:attrNameLst>
                                      </p:cBhvr>
                                      <p:tavLst>
                                        <p:tav tm="0">
                                          <p:val>
                                            <p:strVal val="ppt_y"/>
                                          </p:val>
                                        </p:tav>
                                        <p:tav tm="100000">
                                          <p:val>
                                            <p:fltVal val="0.5"/>
                                          </p:val>
                                        </p:tav>
                                      </p:tavLst>
                                    </p:anim>
                                    <p:set>
                                      <p:cBhvr>
                                        <p:cTn id="114" dur="1" fill="hold">
                                          <p:stCondLst>
                                            <p:cond delay="2999"/>
                                          </p:stCondLst>
                                        </p:cTn>
                                        <p:tgtEl>
                                          <p:spTgt spid="11"/>
                                        </p:tgtEl>
                                        <p:attrNameLst>
                                          <p:attrName>style.visibility</p:attrName>
                                        </p:attrNameLst>
                                      </p:cBhvr>
                                      <p:to>
                                        <p:strVal val="hidden"/>
                                      </p:to>
                                    </p:set>
                                  </p:childTnLst>
                                </p:cTn>
                              </p:par>
                              <p:par>
                                <p:cTn id="115" presetID="23" presetClass="exit" presetSubtype="544" fill="hold" grpId="2" nodeType="withEffect">
                                  <p:stCondLst>
                                    <p:cond delay="0"/>
                                  </p:stCondLst>
                                  <p:childTnLst>
                                    <p:anim calcmode="lin" valueType="num">
                                      <p:cBhvr>
                                        <p:cTn id="116" dur="3000"/>
                                        <p:tgtEl>
                                          <p:spTgt spid="12"/>
                                        </p:tgtEl>
                                        <p:attrNameLst>
                                          <p:attrName>ppt_w</p:attrName>
                                        </p:attrNameLst>
                                      </p:cBhvr>
                                      <p:tavLst>
                                        <p:tav tm="0">
                                          <p:val>
                                            <p:strVal val="ppt_w"/>
                                          </p:val>
                                        </p:tav>
                                        <p:tav tm="100000">
                                          <p:val>
                                            <p:fltVal val="0"/>
                                          </p:val>
                                        </p:tav>
                                      </p:tavLst>
                                    </p:anim>
                                    <p:anim calcmode="lin" valueType="num">
                                      <p:cBhvr>
                                        <p:cTn id="117" dur="3000"/>
                                        <p:tgtEl>
                                          <p:spTgt spid="12"/>
                                        </p:tgtEl>
                                        <p:attrNameLst>
                                          <p:attrName>ppt_h</p:attrName>
                                        </p:attrNameLst>
                                      </p:cBhvr>
                                      <p:tavLst>
                                        <p:tav tm="0">
                                          <p:val>
                                            <p:strVal val="ppt_h"/>
                                          </p:val>
                                        </p:tav>
                                        <p:tav tm="100000">
                                          <p:val>
                                            <p:fltVal val="0"/>
                                          </p:val>
                                        </p:tav>
                                      </p:tavLst>
                                    </p:anim>
                                    <p:anim calcmode="lin" valueType="num">
                                      <p:cBhvr>
                                        <p:cTn id="118" dur="3000"/>
                                        <p:tgtEl>
                                          <p:spTgt spid="12"/>
                                        </p:tgtEl>
                                        <p:attrNameLst>
                                          <p:attrName>ppt_x</p:attrName>
                                        </p:attrNameLst>
                                      </p:cBhvr>
                                      <p:tavLst>
                                        <p:tav tm="0">
                                          <p:val>
                                            <p:strVal val="ppt_x"/>
                                          </p:val>
                                        </p:tav>
                                        <p:tav tm="100000">
                                          <p:val>
                                            <p:fltVal val="0.5"/>
                                          </p:val>
                                        </p:tav>
                                      </p:tavLst>
                                    </p:anim>
                                    <p:anim calcmode="lin" valueType="num">
                                      <p:cBhvr>
                                        <p:cTn id="119" dur="3000"/>
                                        <p:tgtEl>
                                          <p:spTgt spid="12"/>
                                        </p:tgtEl>
                                        <p:attrNameLst>
                                          <p:attrName>ppt_y</p:attrName>
                                        </p:attrNameLst>
                                      </p:cBhvr>
                                      <p:tavLst>
                                        <p:tav tm="0">
                                          <p:val>
                                            <p:strVal val="ppt_y"/>
                                          </p:val>
                                        </p:tav>
                                        <p:tav tm="100000">
                                          <p:val>
                                            <p:fltVal val="0.5"/>
                                          </p:val>
                                        </p:tav>
                                      </p:tavLst>
                                    </p:anim>
                                    <p:set>
                                      <p:cBhvr>
                                        <p:cTn id="120" dur="1" fill="hold">
                                          <p:stCondLst>
                                            <p:cond delay="2999"/>
                                          </p:stCondLst>
                                        </p:cTn>
                                        <p:tgtEl>
                                          <p:spTgt spid="12"/>
                                        </p:tgtEl>
                                        <p:attrNameLst>
                                          <p:attrName>style.visibility</p:attrName>
                                        </p:attrNameLst>
                                      </p:cBhvr>
                                      <p:to>
                                        <p:strVal val="hidden"/>
                                      </p:to>
                                    </p:set>
                                  </p:childTnLst>
                                </p:cTn>
                              </p:par>
                              <p:par>
                                <p:cTn id="121" presetID="8" presetClass="emph" presetSubtype="0" fill="hold" grpId="3" nodeType="withEffect">
                                  <p:stCondLst>
                                    <p:cond delay="0"/>
                                  </p:stCondLst>
                                  <p:childTnLst>
                                    <p:animRot by="-21600000">
                                      <p:cBhvr>
                                        <p:cTn id="122" dur="3000" fill="hold"/>
                                        <p:tgtEl>
                                          <p:spTgt spid="5"/>
                                        </p:tgtEl>
                                        <p:attrNameLst>
                                          <p:attrName>r</p:attrName>
                                        </p:attrNameLst>
                                      </p:cBhvr>
                                    </p:animRot>
                                  </p:childTnLst>
                                </p:cTn>
                              </p:par>
                              <p:par>
                                <p:cTn id="123" presetID="8" presetClass="emph" presetSubtype="0" fill="hold" grpId="3" nodeType="withEffect">
                                  <p:stCondLst>
                                    <p:cond delay="0"/>
                                  </p:stCondLst>
                                  <p:childTnLst>
                                    <p:animRot by="-21600000">
                                      <p:cBhvr>
                                        <p:cTn id="124" dur="3000" fill="hold"/>
                                        <p:tgtEl>
                                          <p:spTgt spid="6"/>
                                        </p:tgtEl>
                                        <p:attrNameLst>
                                          <p:attrName>r</p:attrName>
                                        </p:attrNameLst>
                                      </p:cBhvr>
                                    </p:animRot>
                                  </p:childTnLst>
                                </p:cTn>
                              </p:par>
                              <p:par>
                                <p:cTn id="125" presetID="8" presetClass="emph" presetSubtype="0" fill="hold" grpId="3" nodeType="withEffect">
                                  <p:stCondLst>
                                    <p:cond delay="0"/>
                                  </p:stCondLst>
                                  <p:childTnLst>
                                    <p:animRot by="-21600000">
                                      <p:cBhvr>
                                        <p:cTn id="126" dur="3000" fill="hold"/>
                                        <p:tgtEl>
                                          <p:spTgt spid="7"/>
                                        </p:tgtEl>
                                        <p:attrNameLst>
                                          <p:attrName>r</p:attrName>
                                        </p:attrNameLst>
                                      </p:cBhvr>
                                    </p:animRot>
                                  </p:childTnLst>
                                </p:cTn>
                              </p:par>
                              <p:par>
                                <p:cTn id="127" presetID="8" presetClass="emph" presetSubtype="0" fill="hold" grpId="3" nodeType="withEffect">
                                  <p:stCondLst>
                                    <p:cond delay="0"/>
                                  </p:stCondLst>
                                  <p:childTnLst>
                                    <p:animRot by="-21600000">
                                      <p:cBhvr>
                                        <p:cTn id="128" dur="3000" fill="hold"/>
                                        <p:tgtEl>
                                          <p:spTgt spid="8"/>
                                        </p:tgtEl>
                                        <p:attrNameLst>
                                          <p:attrName>r</p:attrName>
                                        </p:attrNameLst>
                                      </p:cBhvr>
                                    </p:animRot>
                                  </p:childTnLst>
                                </p:cTn>
                              </p:par>
                              <p:par>
                                <p:cTn id="129" presetID="8" presetClass="emph" presetSubtype="0" fill="hold" grpId="3" nodeType="withEffect">
                                  <p:stCondLst>
                                    <p:cond delay="0"/>
                                  </p:stCondLst>
                                  <p:childTnLst>
                                    <p:animRot by="-21600000">
                                      <p:cBhvr>
                                        <p:cTn id="130" dur="3000" fill="hold"/>
                                        <p:tgtEl>
                                          <p:spTgt spid="9"/>
                                        </p:tgtEl>
                                        <p:attrNameLst>
                                          <p:attrName>r</p:attrName>
                                        </p:attrNameLst>
                                      </p:cBhvr>
                                    </p:animRot>
                                  </p:childTnLst>
                                </p:cTn>
                              </p:par>
                              <p:par>
                                <p:cTn id="131" presetID="8" presetClass="emph" presetSubtype="0" fill="hold" grpId="3" nodeType="withEffect">
                                  <p:stCondLst>
                                    <p:cond delay="0"/>
                                  </p:stCondLst>
                                  <p:childTnLst>
                                    <p:animRot by="-21600000">
                                      <p:cBhvr>
                                        <p:cTn id="132" dur="3000" fill="hold"/>
                                        <p:tgtEl>
                                          <p:spTgt spid="10"/>
                                        </p:tgtEl>
                                        <p:attrNameLst>
                                          <p:attrName>r</p:attrName>
                                        </p:attrNameLst>
                                      </p:cBhvr>
                                    </p:animRot>
                                  </p:childTnLst>
                                </p:cTn>
                              </p:par>
                              <p:par>
                                <p:cTn id="133" presetID="8" presetClass="emph" presetSubtype="0" fill="hold" grpId="3" nodeType="withEffect">
                                  <p:stCondLst>
                                    <p:cond delay="0"/>
                                  </p:stCondLst>
                                  <p:childTnLst>
                                    <p:animRot by="-21600000">
                                      <p:cBhvr>
                                        <p:cTn id="134" dur="3000" fill="hold"/>
                                        <p:tgtEl>
                                          <p:spTgt spid="11"/>
                                        </p:tgtEl>
                                        <p:attrNameLst>
                                          <p:attrName>r</p:attrName>
                                        </p:attrNameLst>
                                      </p:cBhvr>
                                    </p:animRot>
                                  </p:childTnLst>
                                </p:cTn>
                              </p:par>
                              <p:par>
                                <p:cTn id="135" presetID="8" presetClass="emph" presetSubtype="0" fill="hold" grpId="3" nodeType="withEffect">
                                  <p:stCondLst>
                                    <p:cond delay="0"/>
                                  </p:stCondLst>
                                  <p:childTnLst>
                                    <p:animRot by="-21600000">
                                      <p:cBhvr>
                                        <p:cTn id="136" dur="3000" fill="hold"/>
                                        <p:tgtEl>
                                          <p:spTgt spid="12"/>
                                        </p:tgtEl>
                                        <p:attrNameLst>
                                          <p:attrName>r</p:attrName>
                                        </p:attrNameLst>
                                      </p:cBhvr>
                                    </p:animRot>
                                  </p:childTnLst>
                                </p:cTn>
                              </p:par>
                              <p:par>
                                <p:cTn id="137" presetID="23" presetClass="entr" presetSubtype="272" fill="hold" nodeType="withEffect">
                                  <p:stCondLst>
                                    <p:cond delay="0"/>
                                  </p:stCondLst>
                                  <p:childTnLst>
                                    <p:set>
                                      <p:cBhvr>
                                        <p:cTn id="138" dur="1" fill="hold">
                                          <p:stCondLst>
                                            <p:cond delay="0"/>
                                          </p:stCondLst>
                                        </p:cTn>
                                        <p:tgtEl>
                                          <p:spTgt spid="4"/>
                                        </p:tgtEl>
                                        <p:attrNameLst>
                                          <p:attrName>style.visibility</p:attrName>
                                        </p:attrNameLst>
                                      </p:cBhvr>
                                      <p:to>
                                        <p:strVal val="visible"/>
                                      </p:to>
                                    </p:set>
                                    <p:anim calcmode="lin" valueType="num">
                                      <p:cBhvr>
                                        <p:cTn id="139" dur="3000" fill="hold"/>
                                        <p:tgtEl>
                                          <p:spTgt spid="4"/>
                                        </p:tgtEl>
                                        <p:attrNameLst>
                                          <p:attrName>ppt_w</p:attrName>
                                        </p:attrNameLst>
                                      </p:cBhvr>
                                      <p:tavLst>
                                        <p:tav tm="0">
                                          <p:val>
                                            <p:strVal val="2/3*#ppt_w"/>
                                          </p:val>
                                        </p:tav>
                                        <p:tav tm="100000">
                                          <p:val>
                                            <p:strVal val="#ppt_w"/>
                                          </p:val>
                                        </p:tav>
                                      </p:tavLst>
                                    </p:anim>
                                    <p:anim calcmode="lin" valueType="num">
                                      <p:cBhvr>
                                        <p:cTn id="140" dur="3000" fill="hold"/>
                                        <p:tgtEl>
                                          <p:spTgt spid="4"/>
                                        </p:tgtEl>
                                        <p:attrNameLst>
                                          <p:attrName>ppt_h</p:attrName>
                                        </p:attrNameLst>
                                      </p:cBhvr>
                                      <p:tavLst>
                                        <p:tav tm="0">
                                          <p:val>
                                            <p:strVal val="2/3*#ppt_h"/>
                                          </p:val>
                                        </p:tav>
                                        <p:tav tm="100000">
                                          <p:val>
                                            <p:strVal val="#ppt_h"/>
                                          </p:val>
                                        </p:tav>
                                      </p:tavLst>
                                    </p:anim>
                                  </p:childTnLst>
                                </p:cTn>
                              </p:par>
                              <p:par>
                                <p:cTn id="141" presetID="21" presetClass="entr" presetSubtype="8" fill="hold" nodeType="withEffect">
                                  <p:stCondLst>
                                    <p:cond delay="0"/>
                                  </p:stCondLst>
                                  <p:childTnLst>
                                    <p:set>
                                      <p:cBhvr>
                                        <p:cTn id="142" dur="1" fill="hold">
                                          <p:stCondLst>
                                            <p:cond delay="0"/>
                                          </p:stCondLst>
                                        </p:cTn>
                                        <p:tgtEl>
                                          <p:spTgt spid="4"/>
                                        </p:tgtEl>
                                        <p:attrNameLst>
                                          <p:attrName>style.visibility</p:attrName>
                                        </p:attrNameLst>
                                      </p:cBhvr>
                                      <p:to>
                                        <p:strVal val="visible"/>
                                      </p:to>
                                    </p:set>
                                    <p:animEffect transition="in" filter="wheel(8)">
                                      <p:cBhvr>
                                        <p:cTn id="143"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chemeClr val="bg1"/>
              </a:gs>
              <a:gs pos="50000">
                <a:srgbClr val="376016">
                  <a:shade val="67500"/>
                  <a:satMod val="115000"/>
                </a:srgbClr>
              </a:gs>
              <a:gs pos="100000">
                <a:srgbClr val="376016">
                  <a:shade val="100000"/>
                  <a:satMod val="115000"/>
                </a:srgbClr>
              </a:gs>
            </a:gsLst>
            <a:path path="circle">
              <a:fillToRect l="50000" t="50000" r="50000" b="50000"/>
            </a:path>
            <a:tileRect/>
          </a:gradFill>
        </p:spPr>
        <p:txBody>
          <a:bodyPr/>
          <a:lstStyle/>
          <a:p>
            <a:endParaRPr lang="es-ES" dirty="0"/>
          </a:p>
        </p:txBody>
      </p:sp>
      <p:pic>
        <p:nvPicPr>
          <p:cNvPr id="4" name="3 Imagen" descr="2048 (43).jpg"/>
          <p:cNvPicPr>
            <a:picLocks noChangeAspect="1"/>
          </p:cNvPicPr>
          <p:nvPr/>
        </p:nvPicPr>
        <p:blipFill>
          <a:blip r:embed="rId2"/>
          <a:stretch>
            <a:fillRect/>
          </a:stretch>
        </p:blipFill>
        <p:spPr>
          <a:xfrm>
            <a:off x="0" y="6691"/>
            <a:ext cx="9144000" cy="6851309"/>
          </a:xfrm>
          <a:prstGeom prst="rect">
            <a:avLst/>
          </a:prstGeom>
        </p:spPr>
      </p:pic>
      <p:sp>
        <p:nvSpPr>
          <p:cNvPr id="5" name="4 Rectángulo"/>
          <p:cNvSpPr/>
          <p:nvPr/>
        </p:nvSpPr>
        <p:spPr>
          <a:xfrm rot="3705708">
            <a:off x="1389264" y="946232"/>
            <a:ext cx="221137" cy="3286124"/>
          </a:xfrm>
          <a:prstGeom prst="rect">
            <a:avLst/>
          </a:prstGeom>
          <a:blipFill dpi="0" rotWithShape="1">
            <a:blip r:embed="rId3" cstate="print">
              <a:duotone>
                <a:prstClr val="black"/>
                <a:schemeClr val="accent1">
                  <a:tint val="45000"/>
                  <a:satMod val="400000"/>
                </a:schemeClr>
              </a:duotone>
              <a:lum contrast="40000"/>
            </a:blip>
            <a:srcRect/>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rot="3397267">
            <a:off x="7596946" y="2924846"/>
            <a:ext cx="225801" cy="3286124"/>
          </a:xfrm>
          <a:prstGeom prst="rect">
            <a:avLst/>
          </a:prstGeom>
          <a:blipFill dpi="0" rotWithShape="1">
            <a:blip r:embed="rId4" cstate="print">
              <a:duotone>
                <a:prstClr val="black"/>
                <a:schemeClr val="accent1">
                  <a:tint val="45000"/>
                  <a:satMod val="400000"/>
                </a:schemeClr>
              </a:duotone>
              <a:lum contrast="40000"/>
            </a:blip>
            <a:srcRect/>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rot="7113357">
            <a:off x="1383620" y="2914657"/>
            <a:ext cx="228218" cy="3286124"/>
          </a:xfrm>
          <a:prstGeom prst="rect">
            <a:avLst/>
          </a:prstGeom>
          <a:blipFill dpi="0" rotWithShape="1">
            <a:blip r:embed="rId5" cstate="print">
              <a:duotone>
                <a:prstClr val="black"/>
                <a:schemeClr val="accent1">
                  <a:tint val="45000"/>
                  <a:satMod val="400000"/>
                </a:schemeClr>
              </a:duotone>
              <a:lum contrast="40000"/>
            </a:blip>
            <a:srcRect/>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rot="7113357">
            <a:off x="7541306" y="880189"/>
            <a:ext cx="215839" cy="3286124"/>
          </a:xfrm>
          <a:prstGeom prst="rect">
            <a:avLst/>
          </a:prstGeom>
          <a:blipFill dpi="0" rotWithShape="1">
            <a:blip r:embed="rId6" cstate="print">
              <a:duotone>
                <a:prstClr val="black"/>
                <a:schemeClr val="accent1">
                  <a:tint val="45000"/>
                  <a:satMod val="400000"/>
                </a:schemeClr>
              </a:duotone>
              <a:lum contrast="40000"/>
            </a:blip>
            <a:srcRect/>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rot="3705708">
            <a:off x="2246486" y="946238"/>
            <a:ext cx="221151" cy="3286124"/>
          </a:xfrm>
          <a:prstGeom prst="rect">
            <a:avLst/>
          </a:prstGeom>
          <a:blipFill dpi="0" rotWithShape="1">
            <a:blip r:embed="rId3" cstate="print">
              <a:duotone>
                <a:prstClr val="black"/>
                <a:schemeClr val="accent1">
                  <a:tint val="45000"/>
                  <a:satMod val="400000"/>
                </a:schemeClr>
              </a:duotone>
              <a:lum contrast="40000"/>
            </a:blip>
            <a:srcRect/>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rot="7113357">
            <a:off x="2240841" y="2914651"/>
            <a:ext cx="228234" cy="3286124"/>
          </a:xfrm>
          <a:prstGeom prst="rect">
            <a:avLst/>
          </a:prstGeom>
          <a:blipFill dpi="0" rotWithShape="1">
            <a:blip r:embed="rId5" cstate="print">
              <a:duotone>
                <a:prstClr val="black"/>
                <a:schemeClr val="accent1">
                  <a:tint val="45000"/>
                  <a:satMod val="400000"/>
                </a:schemeClr>
              </a:duotone>
              <a:lum contrast="40000"/>
            </a:blip>
            <a:srcRect/>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rot="3397267">
            <a:off x="6818293" y="2936791"/>
            <a:ext cx="197192" cy="3286124"/>
          </a:xfrm>
          <a:prstGeom prst="rect">
            <a:avLst/>
          </a:prstGeom>
          <a:blipFill dpi="0" rotWithShape="1">
            <a:blip r:embed="rId7" cstate="print">
              <a:duotone>
                <a:prstClr val="black"/>
                <a:schemeClr val="accent1">
                  <a:tint val="45000"/>
                  <a:satMod val="400000"/>
                </a:schemeClr>
              </a:duotone>
              <a:lum contrast="40000"/>
            </a:blip>
            <a:srcRect/>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rot="7113357">
            <a:off x="6792152" y="920919"/>
            <a:ext cx="145914" cy="3286124"/>
          </a:xfrm>
          <a:prstGeom prst="rect">
            <a:avLst/>
          </a:prstGeom>
          <a:blipFill dpi="0" rotWithShape="1">
            <a:blip r:embed="rId8" cstate="print">
              <a:duotone>
                <a:prstClr val="black"/>
                <a:schemeClr val="accent1">
                  <a:tint val="45000"/>
                  <a:satMod val="400000"/>
                </a:schemeClr>
              </a:duotone>
              <a:lum contrast="40000"/>
            </a:blip>
            <a:srcRect/>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rot="3397267">
            <a:off x="6032474" y="2865353"/>
            <a:ext cx="197194" cy="3286124"/>
          </a:xfrm>
          <a:prstGeom prst="rect">
            <a:avLst/>
          </a:prstGeom>
          <a:blipFill dpi="0" rotWithShape="1">
            <a:blip r:embed="rId7" cstate="print">
              <a:duotone>
                <a:prstClr val="black"/>
                <a:schemeClr val="accent1">
                  <a:tint val="45000"/>
                  <a:satMod val="400000"/>
                </a:schemeClr>
              </a:duotone>
              <a:lum contrast="40000"/>
            </a:blip>
            <a:srcRect/>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rot="7113357">
            <a:off x="6066783" y="959962"/>
            <a:ext cx="234813" cy="3286124"/>
          </a:xfrm>
          <a:prstGeom prst="rect">
            <a:avLst/>
          </a:prstGeom>
          <a:blipFill dpi="0" rotWithShape="1">
            <a:blip r:embed="rId9" cstate="print">
              <a:duotone>
                <a:prstClr val="black"/>
                <a:schemeClr val="accent1">
                  <a:tint val="45000"/>
                  <a:satMod val="400000"/>
                </a:schemeClr>
              </a:duotone>
              <a:lum contrast="40000"/>
            </a:blip>
            <a:srcRect/>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rot="3705708">
            <a:off x="3032303" y="946239"/>
            <a:ext cx="221151" cy="3286124"/>
          </a:xfrm>
          <a:prstGeom prst="rect">
            <a:avLst/>
          </a:prstGeom>
          <a:blipFill dpi="0" rotWithShape="1">
            <a:blip r:embed="rId3" cstate="print">
              <a:duotone>
                <a:prstClr val="black"/>
                <a:schemeClr val="accent1">
                  <a:tint val="45000"/>
                  <a:satMod val="400000"/>
                </a:schemeClr>
              </a:duotone>
              <a:lum contrast="40000"/>
            </a:blip>
            <a:srcRect/>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ectángulo"/>
          <p:cNvSpPr/>
          <p:nvPr/>
        </p:nvSpPr>
        <p:spPr>
          <a:xfrm rot="7113357">
            <a:off x="3017746" y="2899653"/>
            <a:ext cx="262381" cy="3286124"/>
          </a:xfrm>
          <a:prstGeom prst="rect">
            <a:avLst/>
          </a:prstGeom>
          <a:blipFill dpi="0" rotWithShape="1">
            <a:blip r:embed="rId10" cstate="print">
              <a:duotone>
                <a:prstClr val="black"/>
                <a:schemeClr val="accent1">
                  <a:tint val="45000"/>
                  <a:satMod val="400000"/>
                </a:schemeClr>
              </a:duotone>
              <a:lum contrast="40000"/>
            </a:blip>
            <a:srcRect/>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a:off x="0" y="0"/>
            <a:ext cx="9358346" cy="7572404"/>
          </a:xfrm>
          <a:prstGeom prst="rect">
            <a:avLst/>
          </a:prstGeom>
          <a:gradFill flip="none" rotWithShape="1">
            <a:gsLst>
              <a:gs pos="0">
                <a:schemeClr val="tx2">
                  <a:lumMod val="50000"/>
                  <a:shade val="30000"/>
                  <a:satMod val="115000"/>
                </a:schemeClr>
              </a:gs>
              <a:gs pos="50000">
                <a:schemeClr val="tx2">
                  <a:lumMod val="50000"/>
                  <a:shade val="67500"/>
                  <a:satMod val="115000"/>
                </a:schemeClr>
              </a:gs>
              <a:gs pos="100000">
                <a:schemeClr val="tx2">
                  <a:lumMod val="50000"/>
                  <a:shade val="100000"/>
                  <a:satMod val="115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6"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3000" fill="hold"/>
                                        <p:tgtEl>
                                          <p:spTgt spid="5"/>
                                        </p:tgtEl>
                                        <p:attrNameLst>
                                          <p:attrName>ppt_x</p:attrName>
                                        </p:attrNameLst>
                                      </p:cBhvr>
                                      <p:tavLst>
                                        <p:tav tm="0">
                                          <p:val>
                                            <p:strVal val="1+#ppt_w/2"/>
                                          </p:val>
                                        </p:tav>
                                        <p:tav tm="100000">
                                          <p:val>
                                            <p:strVal val="#ppt_x"/>
                                          </p:val>
                                        </p:tav>
                                      </p:tavLst>
                                    </p:anim>
                                    <p:anim calcmode="lin" valueType="num">
                                      <p:cBhvr additive="base">
                                        <p:cTn id="8" dur="3000" fill="hold"/>
                                        <p:tgtEl>
                                          <p:spTgt spid="5"/>
                                        </p:tgtEl>
                                        <p:attrNameLst>
                                          <p:attrName>ppt_y</p:attrName>
                                        </p:attrNameLst>
                                      </p:cBhvr>
                                      <p:tavLst>
                                        <p:tav tm="0">
                                          <p:val>
                                            <p:strVal val="1+#ppt_h/2"/>
                                          </p:val>
                                        </p:tav>
                                        <p:tav tm="100000">
                                          <p:val>
                                            <p:strVal val="#ppt_y"/>
                                          </p:val>
                                        </p:tav>
                                      </p:tavLst>
                                    </p:anim>
                                  </p:childTnLst>
                                </p:cTn>
                              </p:par>
                              <p:par>
                                <p:cTn id="9" presetID="2" presetClass="entr" presetSubtype="6" fill="hold" grpId="0" nodeType="withEffect">
                                  <p:stCondLst>
                                    <p:cond delay="0"/>
                                  </p:stCondLst>
                                  <p:childTnLst>
                                    <p:set>
                                      <p:cBhvr>
                                        <p:cTn id="10" dur="1" fill="hold">
                                          <p:stCondLst>
                                            <p:cond delay="0"/>
                                          </p:stCondLst>
                                        </p:cTn>
                                        <p:tgtEl>
                                          <p:spTgt spid="9"/>
                                        </p:tgtEl>
                                        <p:attrNameLst>
                                          <p:attrName>style.visibility</p:attrName>
                                        </p:attrNameLst>
                                      </p:cBhvr>
                                      <p:to>
                                        <p:strVal val="visible"/>
                                      </p:to>
                                    </p:set>
                                    <p:anim calcmode="lin" valueType="num">
                                      <p:cBhvr additive="base">
                                        <p:cTn id="11" dur="3000" fill="hold"/>
                                        <p:tgtEl>
                                          <p:spTgt spid="9"/>
                                        </p:tgtEl>
                                        <p:attrNameLst>
                                          <p:attrName>ppt_x</p:attrName>
                                        </p:attrNameLst>
                                      </p:cBhvr>
                                      <p:tavLst>
                                        <p:tav tm="0">
                                          <p:val>
                                            <p:strVal val="1+#ppt_w/2"/>
                                          </p:val>
                                        </p:tav>
                                        <p:tav tm="100000">
                                          <p:val>
                                            <p:strVal val="#ppt_x"/>
                                          </p:val>
                                        </p:tav>
                                      </p:tavLst>
                                    </p:anim>
                                    <p:anim calcmode="lin" valueType="num">
                                      <p:cBhvr additive="base">
                                        <p:cTn id="12" dur="3000" fill="hold"/>
                                        <p:tgtEl>
                                          <p:spTgt spid="9"/>
                                        </p:tgtEl>
                                        <p:attrNameLst>
                                          <p:attrName>ppt_y</p:attrName>
                                        </p:attrNameLst>
                                      </p:cBhvr>
                                      <p:tavLst>
                                        <p:tav tm="0">
                                          <p:val>
                                            <p:strVal val="1+#ppt_h/2"/>
                                          </p:val>
                                        </p:tav>
                                        <p:tav tm="100000">
                                          <p:val>
                                            <p:strVal val="#ppt_y"/>
                                          </p:val>
                                        </p:tav>
                                      </p:tavLst>
                                    </p:anim>
                                  </p:childTnLst>
                                </p:cTn>
                              </p:par>
                              <p:par>
                                <p:cTn id="13" presetID="2" presetClass="entr" presetSubtype="6" fill="hold" grpId="0" nodeType="withEffect">
                                  <p:stCondLst>
                                    <p:cond delay="0"/>
                                  </p:stCondLst>
                                  <p:childTnLst>
                                    <p:set>
                                      <p:cBhvr>
                                        <p:cTn id="14" dur="1" fill="hold">
                                          <p:stCondLst>
                                            <p:cond delay="0"/>
                                          </p:stCondLst>
                                        </p:cTn>
                                        <p:tgtEl>
                                          <p:spTgt spid="15"/>
                                        </p:tgtEl>
                                        <p:attrNameLst>
                                          <p:attrName>style.visibility</p:attrName>
                                        </p:attrNameLst>
                                      </p:cBhvr>
                                      <p:to>
                                        <p:strVal val="visible"/>
                                      </p:to>
                                    </p:set>
                                    <p:anim calcmode="lin" valueType="num">
                                      <p:cBhvr additive="base">
                                        <p:cTn id="15" dur="3000" fill="hold"/>
                                        <p:tgtEl>
                                          <p:spTgt spid="15"/>
                                        </p:tgtEl>
                                        <p:attrNameLst>
                                          <p:attrName>ppt_x</p:attrName>
                                        </p:attrNameLst>
                                      </p:cBhvr>
                                      <p:tavLst>
                                        <p:tav tm="0">
                                          <p:val>
                                            <p:strVal val="1+#ppt_w/2"/>
                                          </p:val>
                                        </p:tav>
                                        <p:tav tm="100000">
                                          <p:val>
                                            <p:strVal val="#ppt_x"/>
                                          </p:val>
                                        </p:tav>
                                      </p:tavLst>
                                    </p:anim>
                                    <p:anim calcmode="lin" valueType="num">
                                      <p:cBhvr additive="base">
                                        <p:cTn id="16" dur="3000" fill="hold"/>
                                        <p:tgtEl>
                                          <p:spTgt spid="15"/>
                                        </p:tgtEl>
                                        <p:attrNameLst>
                                          <p:attrName>ppt_y</p:attrName>
                                        </p:attrNameLst>
                                      </p:cBhvr>
                                      <p:tavLst>
                                        <p:tav tm="0">
                                          <p:val>
                                            <p:strVal val="1+#ppt_h/2"/>
                                          </p:val>
                                        </p:tav>
                                        <p:tav tm="100000">
                                          <p:val>
                                            <p:strVal val="#ppt_y"/>
                                          </p:val>
                                        </p:tav>
                                      </p:tavLst>
                                    </p:anim>
                                  </p:childTnLst>
                                </p:cTn>
                              </p:par>
                              <p:par>
                                <p:cTn id="17" presetID="2" presetClass="entr" presetSubtype="12" fill="hold" grpId="0" nodeType="withEffect">
                                  <p:stCondLst>
                                    <p:cond delay="0"/>
                                  </p:stCondLst>
                                  <p:childTnLst>
                                    <p:set>
                                      <p:cBhvr>
                                        <p:cTn id="18" dur="1" fill="hold">
                                          <p:stCondLst>
                                            <p:cond delay="0"/>
                                          </p:stCondLst>
                                        </p:cTn>
                                        <p:tgtEl>
                                          <p:spTgt spid="8"/>
                                        </p:tgtEl>
                                        <p:attrNameLst>
                                          <p:attrName>style.visibility</p:attrName>
                                        </p:attrNameLst>
                                      </p:cBhvr>
                                      <p:to>
                                        <p:strVal val="visible"/>
                                      </p:to>
                                    </p:set>
                                    <p:anim calcmode="lin" valueType="num">
                                      <p:cBhvr additive="base">
                                        <p:cTn id="19" dur="3000" fill="hold"/>
                                        <p:tgtEl>
                                          <p:spTgt spid="8"/>
                                        </p:tgtEl>
                                        <p:attrNameLst>
                                          <p:attrName>ppt_x</p:attrName>
                                        </p:attrNameLst>
                                      </p:cBhvr>
                                      <p:tavLst>
                                        <p:tav tm="0">
                                          <p:val>
                                            <p:strVal val="0-#ppt_w/2"/>
                                          </p:val>
                                        </p:tav>
                                        <p:tav tm="100000">
                                          <p:val>
                                            <p:strVal val="#ppt_x"/>
                                          </p:val>
                                        </p:tav>
                                      </p:tavLst>
                                    </p:anim>
                                    <p:anim calcmode="lin" valueType="num">
                                      <p:cBhvr additive="base">
                                        <p:cTn id="20" dur="3000" fill="hold"/>
                                        <p:tgtEl>
                                          <p:spTgt spid="8"/>
                                        </p:tgtEl>
                                        <p:attrNameLst>
                                          <p:attrName>ppt_y</p:attrName>
                                        </p:attrNameLst>
                                      </p:cBhvr>
                                      <p:tavLst>
                                        <p:tav tm="0">
                                          <p:val>
                                            <p:strVal val="1+#ppt_h/2"/>
                                          </p:val>
                                        </p:tav>
                                        <p:tav tm="100000">
                                          <p:val>
                                            <p:strVal val="#ppt_y"/>
                                          </p:val>
                                        </p:tav>
                                      </p:tavLst>
                                    </p:anim>
                                  </p:childTnLst>
                                </p:cTn>
                              </p:par>
                              <p:par>
                                <p:cTn id="21" presetID="2" presetClass="entr" presetSubtype="12" fill="hold" grpId="0" nodeType="withEffect">
                                  <p:stCondLst>
                                    <p:cond delay="0"/>
                                  </p:stCondLst>
                                  <p:childTnLst>
                                    <p:set>
                                      <p:cBhvr>
                                        <p:cTn id="22" dur="1" fill="hold">
                                          <p:stCondLst>
                                            <p:cond delay="0"/>
                                          </p:stCondLst>
                                        </p:cTn>
                                        <p:tgtEl>
                                          <p:spTgt spid="12"/>
                                        </p:tgtEl>
                                        <p:attrNameLst>
                                          <p:attrName>style.visibility</p:attrName>
                                        </p:attrNameLst>
                                      </p:cBhvr>
                                      <p:to>
                                        <p:strVal val="visible"/>
                                      </p:to>
                                    </p:set>
                                    <p:anim calcmode="lin" valueType="num">
                                      <p:cBhvr additive="base">
                                        <p:cTn id="23" dur="3000" fill="hold"/>
                                        <p:tgtEl>
                                          <p:spTgt spid="12"/>
                                        </p:tgtEl>
                                        <p:attrNameLst>
                                          <p:attrName>ppt_x</p:attrName>
                                        </p:attrNameLst>
                                      </p:cBhvr>
                                      <p:tavLst>
                                        <p:tav tm="0">
                                          <p:val>
                                            <p:strVal val="0-#ppt_w/2"/>
                                          </p:val>
                                        </p:tav>
                                        <p:tav tm="100000">
                                          <p:val>
                                            <p:strVal val="#ppt_x"/>
                                          </p:val>
                                        </p:tav>
                                      </p:tavLst>
                                    </p:anim>
                                    <p:anim calcmode="lin" valueType="num">
                                      <p:cBhvr additive="base">
                                        <p:cTn id="24" dur="3000" fill="hold"/>
                                        <p:tgtEl>
                                          <p:spTgt spid="12"/>
                                        </p:tgtEl>
                                        <p:attrNameLst>
                                          <p:attrName>ppt_y</p:attrName>
                                        </p:attrNameLst>
                                      </p:cBhvr>
                                      <p:tavLst>
                                        <p:tav tm="0">
                                          <p:val>
                                            <p:strVal val="1+#ppt_h/2"/>
                                          </p:val>
                                        </p:tav>
                                        <p:tav tm="100000">
                                          <p:val>
                                            <p:strVal val="#ppt_y"/>
                                          </p:val>
                                        </p:tav>
                                      </p:tavLst>
                                    </p:anim>
                                  </p:childTnLst>
                                </p:cTn>
                              </p:par>
                              <p:par>
                                <p:cTn id="25" presetID="2" presetClass="entr" presetSubtype="12" fill="hold" grpId="0" nodeType="withEffect">
                                  <p:stCondLst>
                                    <p:cond delay="0"/>
                                  </p:stCondLst>
                                  <p:childTnLst>
                                    <p:set>
                                      <p:cBhvr>
                                        <p:cTn id="26" dur="1" fill="hold">
                                          <p:stCondLst>
                                            <p:cond delay="0"/>
                                          </p:stCondLst>
                                        </p:cTn>
                                        <p:tgtEl>
                                          <p:spTgt spid="14"/>
                                        </p:tgtEl>
                                        <p:attrNameLst>
                                          <p:attrName>style.visibility</p:attrName>
                                        </p:attrNameLst>
                                      </p:cBhvr>
                                      <p:to>
                                        <p:strVal val="visible"/>
                                      </p:to>
                                    </p:set>
                                    <p:anim calcmode="lin" valueType="num">
                                      <p:cBhvr additive="base">
                                        <p:cTn id="27" dur="3000" fill="hold"/>
                                        <p:tgtEl>
                                          <p:spTgt spid="14"/>
                                        </p:tgtEl>
                                        <p:attrNameLst>
                                          <p:attrName>ppt_x</p:attrName>
                                        </p:attrNameLst>
                                      </p:cBhvr>
                                      <p:tavLst>
                                        <p:tav tm="0">
                                          <p:val>
                                            <p:strVal val="0-#ppt_w/2"/>
                                          </p:val>
                                        </p:tav>
                                        <p:tav tm="100000">
                                          <p:val>
                                            <p:strVal val="#ppt_x"/>
                                          </p:val>
                                        </p:tav>
                                      </p:tavLst>
                                    </p:anim>
                                    <p:anim calcmode="lin" valueType="num">
                                      <p:cBhvr additive="base">
                                        <p:cTn id="28" dur="3000" fill="hold"/>
                                        <p:tgtEl>
                                          <p:spTgt spid="14"/>
                                        </p:tgtEl>
                                        <p:attrNameLst>
                                          <p:attrName>ppt_y</p:attrName>
                                        </p:attrNameLst>
                                      </p:cBhvr>
                                      <p:tavLst>
                                        <p:tav tm="0">
                                          <p:val>
                                            <p:strVal val="1+#ppt_h/2"/>
                                          </p:val>
                                        </p:tav>
                                        <p:tav tm="100000">
                                          <p:val>
                                            <p:strVal val="#ppt_y"/>
                                          </p:val>
                                        </p:tav>
                                      </p:tavLst>
                                    </p:anim>
                                  </p:childTnLst>
                                </p:cTn>
                              </p:par>
                              <p:par>
                                <p:cTn id="29" presetID="2" presetClass="entr" presetSubtype="9" fill="hold" grpId="0" nodeType="withEffect">
                                  <p:stCondLst>
                                    <p:cond delay="0"/>
                                  </p:stCondLst>
                                  <p:childTnLst>
                                    <p:set>
                                      <p:cBhvr>
                                        <p:cTn id="30" dur="1" fill="hold">
                                          <p:stCondLst>
                                            <p:cond delay="0"/>
                                          </p:stCondLst>
                                        </p:cTn>
                                        <p:tgtEl>
                                          <p:spTgt spid="6"/>
                                        </p:tgtEl>
                                        <p:attrNameLst>
                                          <p:attrName>style.visibility</p:attrName>
                                        </p:attrNameLst>
                                      </p:cBhvr>
                                      <p:to>
                                        <p:strVal val="visible"/>
                                      </p:to>
                                    </p:set>
                                    <p:anim calcmode="lin" valueType="num">
                                      <p:cBhvr additive="base">
                                        <p:cTn id="31" dur="3000" fill="hold"/>
                                        <p:tgtEl>
                                          <p:spTgt spid="6"/>
                                        </p:tgtEl>
                                        <p:attrNameLst>
                                          <p:attrName>ppt_x</p:attrName>
                                        </p:attrNameLst>
                                      </p:cBhvr>
                                      <p:tavLst>
                                        <p:tav tm="0">
                                          <p:val>
                                            <p:strVal val="0-#ppt_w/2"/>
                                          </p:val>
                                        </p:tav>
                                        <p:tav tm="100000">
                                          <p:val>
                                            <p:strVal val="#ppt_x"/>
                                          </p:val>
                                        </p:tav>
                                      </p:tavLst>
                                    </p:anim>
                                    <p:anim calcmode="lin" valueType="num">
                                      <p:cBhvr additive="base">
                                        <p:cTn id="32" dur="3000" fill="hold"/>
                                        <p:tgtEl>
                                          <p:spTgt spid="6"/>
                                        </p:tgtEl>
                                        <p:attrNameLst>
                                          <p:attrName>ppt_y</p:attrName>
                                        </p:attrNameLst>
                                      </p:cBhvr>
                                      <p:tavLst>
                                        <p:tav tm="0">
                                          <p:val>
                                            <p:strVal val="0-#ppt_h/2"/>
                                          </p:val>
                                        </p:tav>
                                        <p:tav tm="100000">
                                          <p:val>
                                            <p:strVal val="#ppt_y"/>
                                          </p:val>
                                        </p:tav>
                                      </p:tavLst>
                                    </p:anim>
                                  </p:childTnLst>
                                </p:cTn>
                              </p:par>
                              <p:par>
                                <p:cTn id="33" presetID="2" presetClass="entr" presetSubtype="9" fill="hold" grpId="0" nodeType="withEffect">
                                  <p:stCondLst>
                                    <p:cond delay="0"/>
                                  </p:stCondLst>
                                  <p:childTnLst>
                                    <p:set>
                                      <p:cBhvr>
                                        <p:cTn id="34" dur="1" fill="hold">
                                          <p:stCondLst>
                                            <p:cond delay="0"/>
                                          </p:stCondLst>
                                        </p:cTn>
                                        <p:tgtEl>
                                          <p:spTgt spid="11"/>
                                        </p:tgtEl>
                                        <p:attrNameLst>
                                          <p:attrName>style.visibility</p:attrName>
                                        </p:attrNameLst>
                                      </p:cBhvr>
                                      <p:to>
                                        <p:strVal val="visible"/>
                                      </p:to>
                                    </p:set>
                                    <p:anim calcmode="lin" valueType="num">
                                      <p:cBhvr additive="base">
                                        <p:cTn id="35" dur="3000" fill="hold"/>
                                        <p:tgtEl>
                                          <p:spTgt spid="11"/>
                                        </p:tgtEl>
                                        <p:attrNameLst>
                                          <p:attrName>ppt_x</p:attrName>
                                        </p:attrNameLst>
                                      </p:cBhvr>
                                      <p:tavLst>
                                        <p:tav tm="0">
                                          <p:val>
                                            <p:strVal val="0-#ppt_w/2"/>
                                          </p:val>
                                        </p:tav>
                                        <p:tav tm="100000">
                                          <p:val>
                                            <p:strVal val="#ppt_x"/>
                                          </p:val>
                                        </p:tav>
                                      </p:tavLst>
                                    </p:anim>
                                    <p:anim calcmode="lin" valueType="num">
                                      <p:cBhvr additive="base">
                                        <p:cTn id="36" dur="3000" fill="hold"/>
                                        <p:tgtEl>
                                          <p:spTgt spid="11"/>
                                        </p:tgtEl>
                                        <p:attrNameLst>
                                          <p:attrName>ppt_y</p:attrName>
                                        </p:attrNameLst>
                                      </p:cBhvr>
                                      <p:tavLst>
                                        <p:tav tm="0">
                                          <p:val>
                                            <p:strVal val="0-#ppt_h/2"/>
                                          </p:val>
                                        </p:tav>
                                        <p:tav tm="100000">
                                          <p:val>
                                            <p:strVal val="#ppt_y"/>
                                          </p:val>
                                        </p:tav>
                                      </p:tavLst>
                                    </p:anim>
                                  </p:childTnLst>
                                </p:cTn>
                              </p:par>
                              <p:par>
                                <p:cTn id="37" presetID="2" presetClass="entr" presetSubtype="9" fill="hold" grpId="0" nodeType="withEffect">
                                  <p:stCondLst>
                                    <p:cond delay="0"/>
                                  </p:stCondLst>
                                  <p:childTnLst>
                                    <p:set>
                                      <p:cBhvr>
                                        <p:cTn id="38" dur="1" fill="hold">
                                          <p:stCondLst>
                                            <p:cond delay="0"/>
                                          </p:stCondLst>
                                        </p:cTn>
                                        <p:tgtEl>
                                          <p:spTgt spid="13"/>
                                        </p:tgtEl>
                                        <p:attrNameLst>
                                          <p:attrName>style.visibility</p:attrName>
                                        </p:attrNameLst>
                                      </p:cBhvr>
                                      <p:to>
                                        <p:strVal val="visible"/>
                                      </p:to>
                                    </p:set>
                                    <p:anim calcmode="lin" valueType="num">
                                      <p:cBhvr additive="base">
                                        <p:cTn id="39" dur="3000" fill="hold"/>
                                        <p:tgtEl>
                                          <p:spTgt spid="13"/>
                                        </p:tgtEl>
                                        <p:attrNameLst>
                                          <p:attrName>ppt_x</p:attrName>
                                        </p:attrNameLst>
                                      </p:cBhvr>
                                      <p:tavLst>
                                        <p:tav tm="0">
                                          <p:val>
                                            <p:strVal val="0-#ppt_w/2"/>
                                          </p:val>
                                        </p:tav>
                                        <p:tav tm="100000">
                                          <p:val>
                                            <p:strVal val="#ppt_x"/>
                                          </p:val>
                                        </p:tav>
                                      </p:tavLst>
                                    </p:anim>
                                    <p:anim calcmode="lin" valueType="num">
                                      <p:cBhvr additive="base">
                                        <p:cTn id="40" dur="3000" fill="hold"/>
                                        <p:tgtEl>
                                          <p:spTgt spid="13"/>
                                        </p:tgtEl>
                                        <p:attrNameLst>
                                          <p:attrName>ppt_y</p:attrName>
                                        </p:attrNameLst>
                                      </p:cBhvr>
                                      <p:tavLst>
                                        <p:tav tm="0">
                                          <p:val>
                                            <p:strVal val="0-#ppt_h/2"/>
                                          </p:val>
                                        </p:tav>
                                        <p:tav tm="100000">
                                          <p:val>
                                            <p:strVal val="#ppt_y"/>
                                          </p:val>
                                        </p:tav>
                                      </p:tavLst>
                                    </p:anim>
                                  </p:childTnLst>
                                </p:cTn>
                              </p:par>
                              <p:par>
                                <p:cTn id="41" presetID="2" presetClass="entr" presetSubtype="3" fill="hold" grpId="0" nodeType="withEffect">
                                  <p:stCondLst>
                                    <p:cond delay="0"/>
                                  </p:stCondLst>
                                  <p:childTnLst>
                                    <p:set>
                                      <p:cBhvr>
                                        <p:cTn id="42" dur="1" fill="hold">
                                          <p:stCondLst>
                                            <p:cond delay="0"/>
                                          </p:stCondLst>
                                        </p:cTn>
                                        <p:tgtEl>
                                          <p:spTgt spid="7"/>
                                        </p:tgtEl>
                                        <p:attrNameLst>
                                          <p:attrName>style.visibility</p:attrName>
                                        </p:attrNameLst>
                                      </p:cBhvr>
                                      <p:to>
                                        <p:strVal val="visible"/>
                                      </p:to>
                                    </p:set>
                                    <p:anim calcmode="lin" valueType="num">
                                      <p:cBhvr additive="base">
                                        <p:cTn id="43" dur="3000" fill="hold"/>
                                        <p:tgtEl>
                                          <p:spTgt spid="7"/>
                                        </p:tgtEl>
                                        <p:attrNameLst>
                                          <p:attrName>ppt_x</p:attrName>
                                        </p:attrNameLst>
                                      </p:cBhvr>
                                      <p:tavLst>
                                        <p:tav tm="0">
                                          <p:val>
                                            <p:strVal val="1+#ppt_w/2"/>
                                          </p:val>
                                        </p:tav>
                                        <p:tav tm="100000">
                                          <p:val>
                                            <p:strVal val="#ppt_x"/>
                                          </p:val>
                                        </p:tav>
                                      </p:tavLst>
                                    </p:anim>
                                    <p:anim calcmode="lin" valueType="num">
                                      <p:cBhvr additive="base">
                                        <p:cTn id="44" dur="3000" fill="hold"/>
                                        <p:tgtEl>
                                          <p:spTgt spid="7"/>
                                        </p:tgtEl>
                                        <p:attrNameLst>
                                          <p:attrName>ppt_y</p:attrName>
                                        </p:attrNameLst>
                                      </p:cBhvr>
                                      <p:tavLst>
                                        <p:tav tm="0">
                                          <p:val>
                                            <p:strVal val="0-#ppt_h/2"/>
                                          </p:val>
                                        </p:tav>
                                        <p:tav tm="100000">
                                          <p:val>
                                            <p:strVal val="#ppt_y"/>
                                          </p:val>
                                        </p:tav>
                                      </p:tavLst>
                                    </p:anim>
                                  </p:childTnLst>
                                </p:cTn>
                              </p:par>
                              <p:par>
                                <p:cTn id="45" presetID="2" presetClass="entr" presetSubtype="3" fill="hold" grpId="0" nodeType="withEffect">
                                  <p:stCondLst>
                                    <p:cond delay="0"/>
                                  </p:stCondLst>
                                  <p:childTnLst>
                                    <p:set>
                                      <p:cBhvr>
                                        <p:cTn id="46" dur="1" fill="hold">
                                          <p:stCondLst>
                                            <p:cond delay="0"/>
                                          </p:stCondLst>
                                        </p:cTn>
                                        <p:tgtEl>
                                          <p:spTgt spid="10"/>
                                        </p:tgtEl>
                                        <p:attrNameLst>
                                          <p:attrName>style.visibility</p:attrName>
                                        </p:attrNameLst>
                                      </p:cBhvr>
                                      <p:to>
                                        <p:strVal val="visible"/>
                                      </p:to>
                                    </p:set>
                                    <p:anim calcmode="lin" valueType="num">
                                      <p:cBhvr additive="base">
                                        <p:cTn id="47" dur="3000" fill="hold"/>
                                        <p:tgtEl>
                                          <p:spTgt spid="10"/>
                                        </p:tgtEl>
                                        <p:attrNameLst>
                                          <p:attrName>ppt_x</p:attrName>
                                        </p:attrNameLst>
                                      </p:cBhvr>
                                      <p:tavLst>
                                        <p:tav tm="0">
                                          <p:val>
                                            <p:strVal val="1+#ppt_w/2"/>
                                          </p:val>
                                        </p:tav>
                                        <p:tav tm="100000">
                                          <p:val>
                                            <p:strVal val="#ppt_x"/>
                                          </p:val>
                                        </p:tav>
                                      </p:tavLst>
                                    </p:anim>
                                    <p:anim calcmode="lin" valueType="num">
                                      <p:cBhvr additive="base">
                                        <p:cTn id="48" dur="3000" fill="hold"/>
                                        <p:tgtEl>
                                          <p:spTgt spid="10"/>
                                        </p:tgtEl>
                                        <p:attrNameLst>
                                          <p:attrName>ppt_y</p:attrName>
                                        </p:attrNameLst>
                                      </p:cBhvr>
                                      <p:tavLst>
                                        <p:tav tm="0">
                                          <p:val>
                                            <p:strVal val="0-#ppt_h/2"/>
                                          </p:val>
                                        </p:tav>
                                        <p:tav tm="100000">
                                          <p:val>
                                            <p:strVal val="#ppt_y"/>
                                          </p:val>
                                        </p:tav>
                                      </p:tavLst>
                                    </p:anim>
                                  </p:childTnLst>
                                </p:cTn>
                              </p:par>
                              <p:par>
                                <p:cTn id="49" presetID="2" presetClass="entr" presetSubtype="3" fill="hold" grpId="0" nodeType="withEffect">
                                  <p:stCondLst>
                                    <p:cond delay="0"/>
                                  </p:stCondLst>
                                  <p:childTnLst>
                                    <p:set>
                                      <p:cBhvr>
                                        <p:cTn id="50" dur="1" fill="hold">
                                          <p:stCondLst>
                                            <p:cond delay="0"/>
                                          </p:stCondLst>
                                        </p:cTn>
                                        <p:tgtEl>
                                          <p:spTgt spid="16"/>
                                        </p:tgtEl>
                                        <p:attrNameLst>
                                          <p:attrName>style.visibility</p:attrName>
                                        </p:attrNameLst>
                                      </p:cBhvr>
                                      <p:to>
                                        <p:strVal val="visible"/>
                                      </p:to>
                                    </p:set>
                                    <p:anim calcmode="lin" valueType="num">
                                      <p:cBhvr additive="base">
                                        <p:cTn id="51" dur="3000" fill="hold"/>
                                        <p:tgtEl>
                                          <p:spTgt spid="16"/>
                                        </p:tgtEl>
                                        <p:attrNameLst>
                                          <p:attrName>ppt_x</p:attrName>
                                        </p:attrNameLst>
                                      </p:cBhvr>
                                      <p:tavLst>
                                        <p:tav tm="0">
                                          <p:val>
                                            <p:strVal val="1+#ppt_w/2"/>
                                          </p:val>
                                        </p:tav>
                                        <p:tav tm="100000">
                                          <p:val>
                                            <p:strVal val="#ppt_x"/>
                                          </p:val>
                                        </p:tav>
                                      </p:tavLst>
                                    </p:anim>
                                    <p:anim calcmode="lin" valueType="num">
                                      <p:cBhvr additive="base">
                                        <p:cTn id="52" dur="3000" fill="hold"/>
                                        <p:tgtEl>
                                          <p:spTgt spid="16"/>
                                        </p:tgtEl>
                                        <p:attrNameLst>
                                          <p:attrName>ppt_y</p:attrName>
                                        </p:attrNameLst>
                                      </p:cBhvr>
                                      <p:tavLst>
                                        <p:tav tm="0">
                                          <p:val>
                                            <p:strVal val="0-#ppt_h/2"/>
                                          </p:val>
                                        </p:tav>
                                        <p:tav tm="100000">
                                          <p:val>
                                            <p:strVal val="#ppt_y"/>
                                          </p:val>
                                        </p:tav>
                                      </p:tavLst>
                                    </p:anim>
                                  </p:childTnLst>
                                </p:cTn>
                              </p:par>
                              <p:par>
                                <p:cTn id="53" presetID="16" presetClass="entr" presetSubtype="26" fill="hold" grpId="1" nodeType="withEffect">
                                  <p:stCondLst>
                                    <p:cond delay="0"/>
                                  </p:stCondLst>
                                  <p:childTnLst>
                                    <p:set>
                                      <p:cBhvr>
                                        <p:cTn id="54" dur="1" fill="hold">
                                          <p:stCondLst>
                                            <p:cond delay="0"/>
                                          </p:stCondLst>
                                        </p:cTn>
                                        <p:tgtEl>
                                          <p:spTgt spid="5"/>
                                        </p:tgtEl>
                                        <p:attrNameLst>
                                          <p:attrName>style.visibility</p:attrName>
                                        </p:attrNameLst>
                                      </p:cBhvr>
                                      <p:to>
                                        <p:strVal val="visible"/>
                                      </p:to>
                                    </p:set>
                                    <p:animEffect transition="in" filter="barn(inHorizontal)">
                                      <p:cBhvr>
                                        <p:cTn id="55" dur="3000"/>
                                        <p:tgtEl>
                                          <p:spTgt spid="5"/>
                                        </p:tgtEl>
                                      </p:cBhvr>
                                    </p:animEffect>
                                  </p:childTnLst>
                                </p:cTn>
                              </p:par>
                              <p:par>
                                <p:cTn id="56" presetID="16" presetClass="entr" presetSubtype="26" fill="hold" grpId="1" nodeType="withEffect">
                                  <p:stCondLst>
                                    <p:cond delay="0"/>
                                  </p:stCondLst>
                                  <p:childTnLst>
                                    <p:set>
                                      <p:cBhvr>
                                        <p:cTn id="57" dur="1" fill="hold">
                                          <p:stCondLst>
                                            <p:cond delay="0"/>
                                          </p:stCondLst>
                                        </p:cTn>
                                        <p:tgtEl>
                                          <p:spTgt spid="9"/>
                                        </p:tgtEl>
                                        <p:attrNameLst>
                                          <p:attrName>style.visibility</p:attrName>
                                        </p:attrNameLst>
                                      </p:cBhvr>
                                      <p:to>
                                        <p:strVal val="visible"/>
                                      </p:to>
                                    </p:set>
                                    <p:animEffect transition="in" filter="barn(inHorizontal)">
                                      <p:cBhvr>
                                        <p:cTn id="58" dur="3000"/>
                                        <p:tgtEl>
                                          <p:spTgt spid="9"/>
                                        </p:tgtEl>
                                      </p:cBhvr>
                                    </p:animEffect>
                                  </p:childTnLst>
                                </p:cTn>
                              </p:par>
                              <p:par>
                                <p:cTn id="59" presetID="16" presetClass="entr" presetSubtype="26" fill="hold" grpId="1" nodeType="withEffect">
                                  <p:stCondLst>
                                    <p:cond delay="0"/>
                                  </p:stCondLst>
                                  <p:childTnLst>
                                    <p:set>
                                      <p:cBhvr>
                                        <p:cTn id="60" dur="1" fill="hold">
                                          <p:stCondLst>
                                            <p:cond delay="0"/>
                                          </p:stCondLst>
                                        </p:cTn>
                                        <p:tgtEl>
                                          <p:spTgt spid="15"/>
                                        </p:tgtEl>
                                        <p:attrNameLst>
                                          <p:attrName>style.visibility</p:attrName>
                                        </p:attrNameLst>
                                      </p:cBhvr>
                                      <p:to>
                                        <p:strVal val="visible"/>
                                      </p:to>
                                    </p:set>
                                    <p:animEffect transition="in" filter="barn(inHorizontal)">
                                      <p:cBhvr>
                                        <p:cTn id="61" dur="3000"/>
                                        <p:tgtEl>
                                          <p:spTgt spid="15"/>
                                        </p:tgtEl>
                                      </p:cBhvr>
                                    </p:animEffect>
                                  </p:childTnLst>
                                </p:cTn>
                              </p:par>
                              <p:par>
                                <p:cTn id="62" presetID="16" presetClass="entr" presetSubtype="26" fill="hold" grpId="1" nodeType="withEffect">
                                  <p:stCondLst>
                                    <p:cond delay="0"/>
                                  </p:stCondLst>
                                  <p:childTnLst>
                                    <p:set>
                                      <p:cBhvr>
                                        <p:cTn id="63" dur="1" fill="hold">
                                          <p:stCondLst>
                                            <p:cond delay="0"/>
                                          </p:stCondLst>
                                        </p:cTn>
                                        <p:tgtEl>
                                          <p:spTgt spid="8"/>
                                        </p:tgtEl>
                                        <p:attrNameLst>
                                          <p:attrName>style.visibility</p:attrName>
                                        </p:attrNameLst>
                                      </p:cBhvr>
                                      <p:to>
                                        <p:strVal val="visible"/>
                                      </p:to>
                                    </p:set>
                                    <p:animEffect transition="in" filter="barn(inHorizontal)">
                                      <p:cBhvr>
                                        <p:cTn id="64" dur="3000"/>
                                        <p:tgtEl>
                                          <p:spTgt spid="8"/>
                                        </p:tgtEl>
                                      </p:cBhvr>
                                    </p:animEffect>
                                  </p:childTnLst>
                                </p:cTn>
                              </p:par>
                              <p:par>
                                <p:cTn id="65" presetID="16" presetClass="entr" presetSubtype="26" fill="hold" grpId="1" nodeType="withEffect">
                                  <p:stCondLst>
                                    <p:cond delay="0"/>
                                  </p:stCondLst>
                                  <p:childTnLst>
                                    <p:set>
                                      <p:cBhvr>
                                        <p:cTn id="66" dur="1" fill="hold">
                                          <p:stCondLst>
                                            <p:cond delay="0"/>
                                          </p:stCondLst>
                                        </p:cTn>
                                        <p:tgtEl>
                                          <p:spTgt spid="12"/>
                                        </p:tgtEl>
                                        <p:attrNameLst>
                                          <p:attrName>style.visibility</p:attrName>
                                        </p:attrNameLst>
                                      </p:cBhvr>
                                      <p:to>
                                        <p:strVal val="visible"/>
                                      </p:to>
                                    </p:set>
                                    <p:animEffect transition="in" filter="barn(inHorizontal)">
                                      <p:cBhvr>
                                        <p:cTn id="67" dur="3000"/>
                                        <p:tgtEl>
                                          <p:spTgt spid="12"/>
                                        </p:tgtEl>
                                      </p:cBhvr>
                                    </p:animEffect>
                                  </p:childTnLst>
                                </p:cTn>
                              </p:par>
                              <p:par>
                                <p:cTn id="68" presetID="16" presetClass="entr" presetSubtype="26" fill="hold" grpId="1" nodeType="withEffect">
                                  <p:stCondLst>
                                    <p:cond delay="0"/>
                                  </p:stCondLst>
                                  <p:childTnLst>
                                    <p:set>
                                      <p:cBhvr>
                                        <p:cTn id="69" dur="1" fill="hold">
                                          <p:stCondLst>
                                            <p:cond delay="0"/>
                                          </p:stCondLst>
                                        </p:cTn>
                                        <p:tgtEl>
                                          <p:spTgt spid="14"/>
                                        </p:tgtEl>
                                        <p:attrNameLst>
                                          <p:attrName>style.visibility</p:attrName>
                                        </p:attrNameLst>
                                      </p:cBhvr>
                                      <p:to>
                                        <p:strVal val="visible"/>
                                      </p:to>
                                    </p:set>
                                    <p:animEffect transition="in" filter="barn(inHorizontal)">
                                      <p:cBhvr>
                                        <p:cTn id="70" dur="3000"/>
                                        <p:tgtEl>
                                          <p:spTgt spid="14"/>
                                        </p:tgtEl>
                                      </p:cBhvr>
                                    </p:animEffect>
                                  </p:childTnLst>
                                </p:cTn>
                              </p:par>
                              <p:par>
                                <p:cTn id="71" presetID="16" presetClass="entr" presetSubtype="26" fill="hold" grpId="1" nodeType="withEffect">
                                  <p:stCondLst>
                                    <p:cond delay="0"/>
                                  </p:stCondLst>
                                  <p:childTnLst>
                                    <p:set>
                                      <p:cBhvr>
                                        <p:cTn id="72" dur="1" fill="hold">
                                          <p:stCondLst>
                                            <p:cond delay="0"/>
                                          </p:stCondLst>
                                        </p:cTn>
                                        <p:tgtEl>
                                          <p:spTgt spid="6"/>
                                        </p:tgtEl>
                                        <p:attrNameLst>
                                          <p:attrName>style.visibility</p:attrName>
                                        </p:attrNameLst>
                                      </p:cBhvr>
                                      <p:to>
                                        <p:strVal val="visible"/>
                                      </p:to>
                                    </p:set>
                                    <p:animEffect transition="in" filter="barn(inHorizontal)">
                                      <p:cBhvr>
                                        <p:cTn id="73" dur="3000"/>
                                        <p:tgtEl>
                                          <p:spTgt spid="6"/>
                                        </p:tgtEl>
                                      </p:cBhvr>
                                    </p:animEffect>
                                  </p:childTnLst>
                                </p:cTn>
                              </p:par>
                              <p:par>
                                <p:cTn id="74" presetID="16" presetClass="entr" presetSubtype="26" fill="hold" grpId="1" nodeType="withEffect">
                                  <p:stCondLst>
                                    <p:cond delay="0"/>
                                  </p:stCondLst>
                                  <p:childTnLst>
                                    <p:set>
                                      <p:cBhvr>
                                        <p:cTn id="75" dur="1" fill="hold">
                                          <p:stCondLst>
                                            <p:cond delay="0"/>
                                          </p:stCondLst>
                                        </p:cTn>
                                        <p:tgtEl>
                                          <p:spTgt spid="11"/>
                                        </p:tgtEl>
                                        <p:attrNameLst>
                                          <p:attrName>style.visibility</p:attrName>
                                        </p:attrNameLst>
                                      </p:cBhvr>
                                      <p:to>
                                        <p:strVal val="visible"/>
                                      </p:to>
                                    </p:set>
                                    <p:animEffect transition="in" filter="barn(inHorizontal)">
                                      <p:cBhvr>
                                        <p:cTn id="76" dur="3000"/>
                                        <p:tgtEl>
                                          <p:spTgt spid="11"/>
                                        </p:tgtEl>
                                      </p:cBhvr>
                                    </p:animEffect>
                                  </p:childTnLst>
                                </p:cTn>
                              </p:par>
                              <p:par>
                                <p:cTn id="77" presetID="16" presetClass="entr" presetSubtype="26" fill="hold" grpId="1" nodeType="withEffect">
                                  <p:stCondLst>
                                    <p:cond delay="0"/>
                                  </p:stCondLst>
                                  <p:childTnLst>
                                    <p:set>
                                      <p:cBhvr>
                                        <p:cTn id="78" dur="1" fill="hold">
                                          <p:stCondLst>
                                            <p:cond delay="0"/>
                                          </p:stCondLst>
                                        </p:cTn>
                                        <p:tgtEl>
                                          <p:spTgt spid="13"/>
                                        </p:tgtEl>
                                        <p:attrNameLst>
                                          <p:attrName>style.visibility</p:attrName>
                                        </p:attrNameLst>
                                      </p:cBhvr>
                                      <p:to>
                                        <p:strVal val="visible"/>
                                      </p:to>
                                    </p:set>
                                    <p:animEffect transition="in" filter="barn(inHorizontal)">
                                      <p:cBhvr>
                                        <p:cTn id="79" dur="3000"/>
                                        <p:tgtEl>
                                          <p:spTgt spid="13"/>
                                        </p:tgtEl>
                                      </p:cBhvr>
                                    </p:animEffect>
                                  </p:childTnLst>
                                </p:cTn>
                              </p:par>
                              <p:par>
                                <p:cTn id="80" presetID="16" presetClass="entr" presetSubtype="26" fill="hold" grpId="1" nodeType="withEffect">
                                  <p:stCondLst>
                                    <p:cond delay="0"/>
                                  </p:stCondLst>
                                  <p:childTnLst>
                                    <p:set>
                                      <p:cBhvr>
                                        <p:cTn id="81" dur="1" fill="hold">
                                          <p:stCondLst>
                                            <p:cond delay="0"/>
                                          </p:stCondLst>
                                        </p:cTn>
                                        <p:tgtEl>
                                          <p:spTgt spid="7"/>
                                        </p:tgtEl>
                                        <p:attrNameLst>
                                          <p:attrName>style.visibility</p:attrName>
                                        </p:attrNameLst>
                                      </p:cBhvr>
                                      <p:to>
                                        <p:strVal val="visible"/>
                                      </p:to>
                                    </p:set>
                                    <p:animEffect transition="in" filter="barn(inHorizontal)">
                                      <p:cBhvr>
                                        <p:cTn id="82" dur="3000"/>
                                        <p:tgtEl>
                                          <p:spTgt spid="7"/>
                                        </p:tgtEl>
                                      </p:cBhvr>
                                    </p:animEffect>
                                  </p:childTnLst>
                                </p:cTn>
                              </p:par>
                              <p:par>
                                <p:cTn id="83" presetID="16" presetClass="entr" presetSubtype="26" fill="hold" grpId="1" nodeType="withEffect">
                                  <p:stCondLst>
                                    <p:cond delay="0"/>
                                  </p:stCondLst>
                                  <p:childTnLst>
                                    <p:set>
                                      <p:cBhvr>
                                        <p:cTn id="84" dur="1" fill="hold">
                                          <p:stCondLst>
                                            <p:cond delay="0"/>
                                          </p:stCondLst>
                                        </p:cTn>
                                        <p:tgtEl>
                                          <p:spTgt spid="10"/>
                                        </p:tgtEl>
                                        <p:attrNameLst>
                                          <p:attrName>style.visibility</p:attrName>
                                        </p:attrNameLst>
                                      </p:cBhvr>
                                      <p:to>
                                        <p:strVal val="visible"/>
                                      </p:to>
                                    </p:set>
                                    <p:animEffect transition="in" filter="barn(inHorizontal)">
                                      <p:cBhvr>
                                        <p:cTn id="85" dur="3000"/>
                                        <p:tgtEl>
                                          <p:spTgt spid="10"/>
                                        </p:tgtEl>
                                      </p:cBhvr>
                                    </p:animEffect>
                                  </p:childTnLst>
                                </p:cTn>
                              </p:par>
                              <p:par>
                                <p:cTn id="86" presetID="16" presetClass="entr" presetSubtype="26" fill="hold" grpId="1" nodeType="withEffect">
                                  <p:stCondLst>
                                    <p:cond delay="0"/>
                                  </p:stCondLst>
                                  <p:childTnLst>
                                    <p:set>
                                      <p:cBhvr>
                                        <p:cTn id="87" dur="1" fill="hold">
                                          <p:stCondLst>
                                            <p:cond delay="0"/>
                                          </p:stCondLst>
                                        </p:cTn>
                                        <p:tgtEl>
                                          <p:spTgt spid="16"/>
                                        </p:tgtEl>
                                        <p:attrNameLst>
                                          <p:attrName>style.visibility</p:attrName>
                                        </p:attrNameLst>
                                      </p:cBhvr>
                                      <p:to>
                                        <p:strVal val="visible"/>
                                      </p:to>
                                    </p:set>
                                    <p:animEffect transition="in" filter="barn(inHorizontal)">
                                      <p:cBhvr>
                                        <p:cTn id="88" dur="3000"/>
                                        <p:tgtEl>
                                          <p:spTgt spid="16"/>
                                        </p:tgtEl>
                                      </p:cBhvr>
                                    </p:animEffect>
                                  </p:childTnLst>
                                </p:cTn>
                              </p:par>
                              <p:par>
                                <p:cTn id="89" presetID="19" presetClass="entr" presetSubtype="10" fill="hold" grpId="2" nodeType="withEffect">
                                  <p:stCondLst>
                                    <p:cond delay="0"/>
                                  </p:stCondLst>
                                  <p:childTnLst>
                                    <p:set>
                                      <p:cBhvr>
                                        <p:cTn id="90" dur="1" fill="hold">
                                          <p:stCondLst>
                                            <p:cond delay="0"/>
                                          </p:stCondLst>
                                        </p:cTn>
                                        <p:tgtEl>
                                          <p:spTgt spid="5"/>
                                        </p:tgtEl>
                                        <p:attrNameLst>
                                          <p:attrName>style.visibility</p:attrName>
                                        </p:attrNameLst>
                                      </p:cBhvr>
                                      <p:to>
                                        <p:strVal val="visible"/>
                                      </p:to>
                                    </p:set>
                                    <p:anim calcmode="lin" valueType="num">
                                      <p:cBhvr>
                                        <p:cTn id="91" dur="3000" fill="hold"/>
                                        <p:tgtEl>
                                          <p:spTgt spid="5"/>
                                        </p:tgtEl>
                                        <p:attrNameLst>
                                          <p:attrName>ppt_w</p:attrName>
                                        </p:attrNameLst>
                                      </p:cBhvr>
                                      <p:tavLst>
                                        <p:tav tm="0" fmla="#ppt_w*sin(2.5*pi*$)">
                                          <p:val>
                                            <p:fltVal val="0"/>
                                          </p:val>
                                        </p:tav>
                                        <p:tav tm="100000">
                                          <p:val>
                                            <p:fltVal val="1"/>
                                          </p:val>
                                        </p:tav>
                                      </p:tavLst>
                                    </p:anim>
                                    <p:anim calcmode="lin" valueType="num">
                                      <p:cBhvr>
                                        <p:cTn id="92" dur="3000" fill="hold"/>
                                        <p:tgtEl>
                                          <p:spTgt spid="5"/>
                                        </p:tgtEl>
                                        <p:attrNameLst>
                                          <p:attrName>ppt_h</p:attrName>
                                        </p:attrNameLst>
                                      </p:cBhvr>
                                      <p:tavLst>
                                        <p:tav tm="0">
                                          <p:val>
                                            <p:strVal val="#ppt_h"/>
                                          </p:val>
                                        </p:tav>
                                        <p:tav tm="100000">
                                          <p:val>
                                            <p:strVal val="#ppt_h"/>
                                          </p:val>
                                        </p:tav>
                                      </p:tavLst>
                                    </p:anim>
                                  </p:childTnLst>
                                </p:cTn>
                              </p:par>
                              <p:par>
                                <p:cTn id="93" presetID="19" presetClass="entr" presetSubtype="10" fill="hold" grpId="2" nodeType="withEffect">
                                  <p:stCondLst>
                                    <p:cond delay="0"/>
                                  </p:stCondLst>
                                  <p:childTnLst>
                                    <p:set>
                                      <p:cBhvr>
                                        <p:cTn id="94" dur="1" fill="hold">
                                          <p:stCondLst>
                                            <p:cond delay="0"/>
                                          </p:stCondLst>
                                        </p:cTn>
                                        <p:tgtEl>
                                          <p:spTgt spid="6"/>
                                        </p:tgtEl>
                                        <p:attrNameLst>
                                          <p:attrName>style.visibility</p:attrName>
                                        </p:attrNameLst>
                                      </p:cBhvr>
                                      <p:to>
                                        <p:strVal val="visible"/>
                                      </p:to>
                                    </p:set>
                                    <p:anim calcmode="lin" valueType="num">
                                      <p:cBhvr>
                                        <p:cTn id="95" dur="3000" fill="hold"/>
                                        <p:tgtEl>
                                          <p:spTgt spid="6"/>
                                        </p:tgtEl>
                                        <p:attrNameLst>
                                          <p:attrName>ppt_w</p:attrName>
                                        </p:attrNameLst>
                                      </p:cBhvr>
                                      <p:tavLst>
                                        <p:tav tm="0" fmla="#ppt_w*sin(2.5*pi*$)">
                                          <p:val>
                                            <p:fltVal val="0"/>
                                          </p:val>
                                        </p:tav>
                                        <p:tav tm="100000">
                                          <p:val>
                                            <p:fltVal val="1"/>
                                          </p:val>
                                        </p:tav>
                                      </p:tavLst>
                                    </p:anim>
                                    <p:anim calcmode="lin" valueType="num">
                                      <p:cBhvr>
                                        <p:cTn id="96" dur="3000" fill="hold"/>
                                        <p:tgtEl>
                                          <p:spTgt spid="6"/>
                                        </p:tgtEl>
                                        <p:attrNameLst>
                                          <p:attrName>ppt_h</p:attrName>
                                        </p:attrNameLst>
                                      </p:cBhvr>
                                      <p:tavLst>
                                        <p:tav tm="0">
                                          <p:val>
                                            <p:strVal val="#ppt_h"/>
                                          </p:val>
                                        </p:tav>
                                        <p:tav tm="100000">
                                          <p:val>
                                            <p:strVal val="#ppt_h"/>
                                          </p:val>
                                        </p:tav>
                                      </p:tavLst>
                                    </p:anim>
                                  </p:childTnLst>
                                </p:cTn>
                              </p:par>
                              <p:par>
                                <p:cTn id="97" presetID="19" presetClass="entr" presetSubtype="10" fill="hold" grpId="2" nodeType="withEffect">
                                  <p:stCondLst>
                                    <p:cond delay="0"/>
                                  </p:stCondLst>
                                  <p:childTnLst>
                                    <p:set>
                                      <p:cBhvr>
                                        <p:cTn id="98" dur="1" fill="hold">
                                          <p:stCondLst>
                                            <p:cond delay="0"/>
                                          </p:stCondLst>
                                        </p:cTn>
                                        <p:tgtEl>
                                          <p:spTgt spid="7"/>
                                        </p:tgtEl>
                                        <p:attrNameLst>
                                          <p:attrName>style.visibility</p:attrName>
                                        </p:attrNameLst>
                                      </p:cBhvr>
                                      <p:to>
                                        <p:strVal val="visible"/>
                                      </p:to>
                                    </p:set>
                                    <p:anim calcmode="lin" valueType="num">
                                      <p:cBhvr>
                                        <p:cTn id="99" dur="3000" fill="hold"/>
                                        <p:tgtEl>
                                          <p:spTgt spid="7"/>
                                        </p:tgtEl>
                                        <p:attrNameLst>
                                          <p:attrName>ppt_w</p:attrName>
                                        </p:attrNameLst>
                                      </p:cBhvr>
                                      <p:tavLst>
                                        <p:tav tm="0" fmla="#ppt_w*sin(2.5*pi*$)">
                                          <p:val>
                                            <p:fltVal val="0"/>
                                          </p:val>
                                        </p:tav>
                                        <p:tav tm="100000">
                                          <p:val>
                                            <p:fltVal val="1"/>
                                          </p:val>
                                        </p:tav>
                                      </p:tavLst>
                                    </p:anim>
                                    <p:anim calcmode="lin" valueType="num">
                                      <p:cBhvr>
                                        <p:cTn id="100" dur="3000" fill="hold"/>
                                        <p:tgtEl>
                                          <p:spTgt spid="7"/>
                                        </p:tgtEl>
                                        <p:attrNameLst>
                                          <p:attrName>ppt_h</p:attrName>
                                        </p:attrNameLst>
                                      </p:cBhvr>
                                      <p:tavLst>
                                        <p:tav tm="0">
                                          <p:val>
                                            <p:strVal val="#ppt_h"/>
                                          </p:val>
                                        </p:tav>
                                        <p:tav tm="100000">
                                          <p:val>
                                            <p:strVal val="#ppt_h"/>
                                          </p:val>
                                        </p:tav>
                                      </p:tavLst>
                                    </p:anim>
                                  </p:childTnLst>
                                </p:cTn>
                              </p:par>
                              <p:par>
                                <p:cTn id="101" presetID="19" presetClass="entr" presetSubtype="10" fill="hold" grpId="2" nodeType="withEffect">
                                  <p:stCondLst>
                                    <p:cond delay="0"/>
                                  </p:stCondLst>
                                  <p:childTnLst>
                                    <p:set>
                                      <p:cBhvr>
                                        <p:cTn id="102" dur="1" fill="hold">
                                          <p:stCondLst>
                                            <p:cond delay="0"/>
                                          </p:stCondLst>
                                        </p:cTn>
                                        <p:tgtEl>
                                          <p:spTgt spid="8"/>
                                        </p:tgtEl>
                                        <p:attrNameLst>
                                          <p:attrName>style.visibility</p:attrName>
                                        </p:attrNameLst>
                                      </p:cBhvr>
                                      <p:to>
                                        <p:strVal val="visible"/>
                                      </p:to>
                                    </p:set>
                                    <p:anim calcmode="lin" valueType="num">
                                      <p:cBhvr>
                                        <p:cTn id="103" dur="3000" fill="hold"/>
                                        <p:tgtEl>
                                          <p:spTgt spid="8"/>
                                        </p:tgtEl>
                                        <p:attrNameLst>
                                          <p:attrName>ppt_w</p:attrName>
                                        </p:attrNameLst>
                                      </p:cBhvr>
                                      <p:tavLst>
                                        <p:tav tm="0" fmla="#ppt_w*sin(2.5*pi*$)">
                                          <p:val>
                                            <p:fltVal val="0"/>
                                          </p:val>
                                        </p:tav>
                                        <p:tav tm="100000">
                                          <p:val>
                                            <p:fltVal val="1"/>
                                          </p:val>
                                        </p:tav>
                                      </p:tavLst>
                                    </p:anim>
                                    <p:anim calcmode="lin" valueType="num">
                                      <p:cBhvr>
                                        <p:cTn id="104" dur="3000" fill="hold"/>
                                        <p:tgtEl>
                                          <p:spTgt spid="8"/>
                                        </p:tgtEl>
                                        <p:attrNameLst>
                                          <p:attrName>ppt_h</p:attrName>
                                        </p:attrNameLst>
                                      </p:cBhvr>
                                      <p:tavLst>
                                        <p:tav tm="0">
                                          <p:val>
                                            <p:strVal val="#ppt_h"/>
                                          </p:val>
                                        </p:tav>
                                        <p:tav tm="100000">
                                          <p:val>
                                            <p:strVal val="#ppt_h"/>
                                          </p:val>
                                        </p:tav>
                                      </p:tavLst>
                                    </p:anim>
                                  </p:childTnLst>
                                </p:cTn>
                              </p:par>
                              <p:par>
                                <p:cTn id="105" presetID="19" presetClass="entr" presetSubtype="10" fill="hold" grpId="2" nodeType="withEffect">
                                  <p:stCondLst>
                                    <p:cond delay="0"/>
                                  </p:stCondLst>
                                  <p:childTnLst>
                                    <p:set>
                                      <p:cBhvr>
                                        <p:cTn id="106" dur="1" fill="hold">
                                          <p:stCondLst>
                                            <p:cond delay="0"/>
                                          </p:stCondLst>
                                        </p:cTn>
                                        <p:tgtEl>
                                          <p:spTgt spid="9"/>
                                        </p:tgtEl>
                                        <p:attrNameLst>
                                          <p:attrName>style.visibility</p:attrName>
                                        </p:attrNameLst>
                                      </p:cBhvr>
                                      <p:to>
                                        <p:strVal val="visible"/>
                                      </p:to>
                                    </p:set>
                                    <p:anim calcmode="lin" valueType="num">
                                      <p:cBhvr>
                                        <p:cTn id="107" dur="3000" fill="hold"/>
                                        <p:tgtEl>
                                          <p:spTgt spid="9"/>
                                        </p:tgtEl>
                                        <p:attrNameLst>
                                          <p:attrName>ppt_w</p:attrName>
                                        </p:attrNameLst>
                                      </p:cBhvr>
                                      <p:tavLst>
                                        <p:tav tm="0" fmla="#ppt_w*sin(2.5*pi*$)">
                                          <p:val>
                                            <p:fltVal val="0"/>
                                          </p:val>
                                        </p:tav>
                                        <p:tav tm="100000">
                                          <p:val>
                                            <p:fltVal val="1"/>
                                          </p:val>
                                        </p:tav>
                                      </p:tavLst>
                                    </p:anim>
                                    <p:anim calcmode="lin" valueType="num">
                                      <p:cBhvr>
                                        <p:cTn id="108" dur="3000" fill="hold"/>
                                        <p:tgtEl>
                                          <p:spTgt spid="9"/>
                                        </p:tgtEl>
                                        <p:attrNameLst>
                                          <p:attrName>ppt_h</p:attrName>
                                        </p:attrNameLst>
                                      </p:cBhvr>
                                      <p:tavLst>
                                        <p:tav tm="0">
                                          <p:val>
                                            <p:strVal val="#ppt_h"/>
                                          </p:val>
                                        </p:tav>
                                        <p:tav tm="100000">
                                          <p:val>
                                            <p:strVal val="#ppt_h"/>
                                          </p:val>
                                        </p:tav>
                                      </p:tavLst>
                                    </p:anim>
                                  </p:childTnLst>
                                </p:cTn>
                              </p:par>
                              <p:par>
                                <p:cTn id="109" presetID="19" presetClass="entr" presetSubtype="10" fill="hold" grpId="2" nodeType="withEffect">
                                  <p:stCondLst>
                                    <p:cond delay="0"/>
                                  </p:stCondLst>
                                  <p:childTnLst>
                                    <p:set>
                                      <p:cBhvr>
                                        <p:cTn id="110" dur="1" fill="hold">
                                          <p:stCondLst>
                                            <p:cond delay="0"/>
                                          </p:stCondLst>
                                        </p:cTn>
                                        <p:tgtEl>
                                          <p:spTgt spid="10"/>
                                        </p:tgtEl>
                                        <p:attrNameLst>
                                          <p:attrName>style.visibility</p:attrName>
                                        </p:attrNameLst>
                                      </p:cBhvr>
                                      <p:to>
                                        <p:strVal val="visible"/>
                                      </p:to>
                                    </p:set>
                                    <p:anim calcmode="lin" valueType="num">
                                      <p:cBhvr>
                                        <p:cTn id="111" dur="3000" fill="hold"/>
                                        <p:tgtEl>
                                          <p:spTgt spid="10"/>
                                        </p:tgtEl>
                                        <p:attrNameLst>
                                          <p:attrName>ppt_w</p:attrName>
                                        </p:attrNameLst>
                                      </p:cBhvr>
                                      <p:tavLst>
                                        <p:tav tm="0" fmla="#ppt_w*sin(2.5*pi*$)">
                                          <p:val>
                                            <p:fltVal val="0"/>
                                          </p:val>
                                        </p:tav>
                                        <p:tav tm="100000">
                                          <p:val>
                                            <p:fltVal val="1"/>
                                          </p:val>
                                        </p:tav>
                                      </p:tavLst>
                                    </p:anim>
                                    <p:anim calcmode="lin" valueType="num">
                                      <p:cBhvr>
                                        <p:cTn id="112" dur="3000" fill="hold"/>
                                        <p:tgtEl>
                                          <p:spTgt spid="10"/>
                                        </p:tgtEl>
                                        <p:attrNameLst>
                                          <p:attrName>ppt_h</p:attrName>
                                        </p:attrNameLst>
                                      </p:cBhvr>
                                      <p:tavLst>
                                        <p:tav tm="0">
                                          <p:val>
                                            <p:strVal val="#ppt_h"/>
                                          </p:val>
                                        </p:tav>
                                        <p:tav tm="100000">
                                          <p:val>
                                            <p:strVal val="#ppt_h"/>
                                          </p:val>
                                        </p:tav>
                                      </p:tavLst>
                                    </p:anim>
                                  </p:childTnLst>
                                </p:cTn>
                              </p:par>
                              <p:par>
                                <p:cTn id="113" presetID="19" presetClass="entr" presetSubtype="10" fill="hold" grpId="2" nodeType="withEffect">
                                  <p:stCondLst>
                                    <p:cond delay="0"/>
                                  </p:stCondLst>
                                  <p:childTnLst>
                                    <p:set>
                                      <p:cBhvr>
                                        <p:cTn id="114" dur="1" fill="hold">
                                          <p:stCondLst>
                                            <p:cond delay="0"/>
                                          </p:stCondLst>
                                        </p:cTn>
                                        <p:tgtEl>
                                          <p:spTgt spid="11"/>
                                        </p:tgtEl>
                                        <p:attrNameLst>
                                          <p:attrName>style.visibility</p:attrName>
                                        </p:attrNameLst>
                                      </p:cBhvr>
                                      <p:to>
                                        <p:strVal val="visible"/>
                                      </p:to>
                                    </p:set>
                                    <p:anim calcmode="lin" valueType="num">
                                      <p:cBhvr>
                                        <p:cTn id="115" dur="3000" fill="hold"/>
                                        <p:tgtEl>
                                          <p:spTgt spid="11"/>
                                        </p:tgtEl>
                                        <p:attrNameLst>
                                          <p:attrName>ppt_w</p:attrName>
                                        </p:attrNameLst>
                                      </p:cBhvr>
                                      <p:tavLst>
                                        <p:tav tm="0" fmla="#ppt_w*sin(2.5*pi*$)">
                                          <p:val>
                                            <p:fltVal val="0"/>
                                          </p:val>
                                        </p:tav>
                                        <p:tav tm="100000">
                                          <p:val>
                                            <p:fltVal val="1"/>
                                          </p:val>
                                        </p:tav>
                                      </p:tavLst>
                                    </p:anim>
                                    <p:anim calcmode="lin" valueType="num">
                                      <p:cBhvr>
                                        <p:cTn id="116" dur="3000" fill="hold"/>
                                        <p:tgtEl>
                                          <p:spTgt spid="11"/>
                                        </p:tgtEl>
                                        <p:attrNameLst>
                                          <p:attrName>ppt_h</p:attrName>
                                        </p:attrNameLst>
                                      </p:cBhvr>
                                      <p:tavLst>
                                        <p:tav tm="0">
                                          <p:val>
                                            <p:strVal val="#ppt_h"/>
                                          </p:val>
                                        </p:tav>
                                        <p:tav tm="100000">
                                          <p:val>
                                            <p:strVal val="#ppt_h"/>
                                          </p:val>
                                        </p:tav>
                                      </p:tavLst>
                                    </p:anim>
                                  </p:childTnLst>
                                </p:cTn>
                              </p:par>
                              <p:par>
                                <p:cTn id="117" presetID="19" presetClass="entr" presetSubtype="10" fill="hold" grpId="2" nodeType="withEffect">
                                  <p:stCondLst>
                                    <p:cond delay="0"/>
                                  </p:stCondLst>
                                  <p:childTnLst>
                                    <p:set>
                                      <p:cBhvr>
                                        <p:cTn id="118" dur="1" fill="hold">
                                          <p:stCondLst>
                                            <p:cond delay="0"/>
                                          </p:stCondLst>
                                        </p:cTn>
                                        <p:tgtEl>
                                          <p:spTgt spid="12"/>
                                        </p:tgtEl>
                                        <p:attrNameLst>
                                          <p:attrName>style.visibility</p:attrName>
                                        </p:attrNameLst>
                                      </p:cBhvr>
                                      <p:to>
                                        <p:strVal val="visible"/>
                                      </p:to>
                                    </p:set>
                                    <p:anim calcmode="lin" valueType="num">
                                      <p:cBhvr>
                                        <p:cTn id="119" dur="3000" fill="hold"/>
                                        <p:tgtEl>
                                          <p:spTgt spid="12"/>
                                        </p:tgtEl>
                                        <p:attrNameLst>
                                          <p:attrName>ppt_w</p:attrName>
                                        </p:attrNameLst>
                                      </p:cBhvr>
                                      <p:tavLst>
                                        <p:tav tm="0" fmla="#ppt_w*sin(2.5*pi*$)">
                                          <p:val>
                                            <p:fltVal val="0"/>
                                          </p:val>
                                        </p:tav>
                                        <p:tav tm="100000">
                                          <p:val>
                                            <p:fltVal val="1"/>
                                          </p:val>
                                        </p:tav>
                                      </p:tavLst>
                                    </p:anim>
                                    <p:anim calcmode="lin" valueType="num">
                                      <p:cBhvr>
                                        <p:cTn id="120" dur="3000" fill="hold"/>
                                        <p:tgtEl>
                                          <p:spTgt spid="12"/>
                                        </p:tgtEl>
                                        <p:attrNameLst>
                                          <p:attrName>ppt_h</p:attrName>
                                        </p:attrNameLst>
                                      </p:cBhvr>
                                      <p:tavLst>
                                        <p:tav tm="0">
                                          <p:val>
                                            <p:strVal val="#ppt_h"/>
                                          </p:val>
                                        </p:tav>
                                        <p:tav tm="100000">
                                          <p:val>
                                            <p:strVal val="#ppt_h"/>
                                          </p:val>
                                        </p:tav>
                                      </p:tavLst>
                                    </p:anim>
                                  </p:childTnLst>
                                </p:cTn>
                              </p:par>
                              <p:par>
                                <p:cTn id="121" presetID="19" presetClass="entr" presetSubtype="10" fill="hold" grpId="2" nodeType="withEffect">
                                  <p:stCondLst>
                                    <p:cond delay="0"/>
                                  </p:stCondLst>
                                  <p:childTnLst>
                                    <p:set>
                                      <p:cBhvr>
                                        <p:cTn id="122" dur="1" fill="hold">
                                          <p:stCondLst>
                                            <p:cond delay="0"/>
                                          </p:stCondLst>
                                        </p:cTn>
                                        <p:tgtEl>
                                          <p:spTgt spid="13"/>
                                        </p:tgtEl>
                                        <p:attrNameLst>
                                          <p:attrName>style.visibility</p:attrName>
                                        </p:attrNameLst>
                                      </p:cBhvr>
                                      <p:to>
                                        <p:strVal val="visible"/>
                                      </p:to>
                                    </p:set>
                                    <p:anim calcmode="lin" valueType="num">
                                      <p:cBhvr>
                                        <p:cTn id="123" dur="3000" fill="hold"/>
                                        <p:tgtEl>
                                          <p:spTgt spid="13"/>
                                        </p:tgtEl>
                                        <p:attrNameLst>
                                          <p:attrName>ppt_w</p:attrName>
                                        </p:attrNameLst>
                                      </p:cBhvr>
                                      <p:tavLst>
                                        <p:tav tm="0" fmla="#ppt_w*sin(2.5*pi*$)">
                                          <p:val>
                                            <p:fltVal val="0"/>
                                          </p:val>
                                        </p:tav>
                                        <p:tav tm="100000">
                                          <p:val>
                                            <p:fltVal val="1"/>
                                          </p:val>
                                        </p:tav>
                                      </p:tavLst>
                                    </p:anim>
                                    <p:anim calcmode="lin" valueType="num">
                                      <p:cBhvr>
                                        <p:cTn id="124" dur="3000" fill="hold"/>
                                        <p:tgtEl>
                                          <p:spTgt spid="13"/>
                                        </p:tgtEl>
                                        <p:attrNameLst>
                                          <p:attrName>ppt_h</p:attrName>
                                        </p:attrNameLst>
                                      </p:cBhvr>
                                      <p:tavLst>
                                        <p:tav tm="0">
                                          <p:val>
                                            <p:strVal val="#ppt_h"/>
                                          </p:val>
                                        </p:tav>
                                        <p:tav tm="100000">
                                          <p:val>
                                            <p:strVal val="#ppt_h"/>
                                          </p:val>
                                        </p:tav>
                                      </p:tavLst>
                                    </p:anim>
                                  </p:childTnLst>
                                </p:cTn>
                              </p:par>
                              <p:par>
                                <p:cTn id="125" presetID="19" presetClass="entr" presetSubtype="10" fill="hold" grpId="2" nodeType="withEffect">
                                  <p:stCondLst>
                                    <p:cond delay="0"/>
                                  </p:stCondLst>
                                  <p:childTnLst>
                                    <p:set>
                                      <p:cBhvr>
                                        <p:cTn id="126" dur="1" fill="hold">
                                          <p:stCondLst>
                                            <p:cond delay="0"/>
                                          </p:stCondLst>
                                        </p:cTn>
                                        <p:tgtEl>
                                          <p:spTgt spid="14"/>
                                        </p:tgtEl>
                                        <p:attrNameLst>
                                          <p:attrName>style.visibility</p:attrName>
                                        </p:attrNameLst>
                                      </p:cBhvr>
                                      <p:to>
                                        <p:strVal val="visible"/>
                                      </p:to>
                                    </p:set>
                                    <p:anim calcmode="lin" valueType="num">
                                      <p:cBhvr>
                                        <p:cTn id="127" dur="3000" fill="hold"/>
                                        <p:tgtEl>
                                          <p:spTgt spid="14"/>
                                        </p:tgtEl>
                                        <p:attrNameLst>
                                          <p:attrName>ppt_w</p:attrName>
                                        </p:attrNameLst>
                                      </p:cBhvr>
                                      <p:tavLst>
                                        <p:tav tm="0" fmla="#ppt_w*sin(2.5*pi*$)">
                                          <p:val>
                                            <p:fltVal val="0"/>
                                          </p:val>
                                        </p:tav>
                                        <p:tav tm="100000">
                                          <p:val>
                                            <p:fltVal val="1"/>
                                          </p:val>
                                        </p:tav>
                                      </p:tavLst>
                                    </p:anim>
                                    <p:anim calcmode="lin" valueType="num">
                                      <p:cBhvr>
                                        <p:cTn id="128" dur="3000" fill="hold"/>
                                        <p:tgtEl>
                                          <p:spTgt spid="14"/>
                                        </p:tgtEl>
                                        <p:attrNameLst>
                                          <p:attrName>ppt_h</p:attrName>
                                        </p:attrNameLst>
                                      </p:cBhvr>
                                      <p:tavLst>
                                        <p:tav tm="0">
                                          <p:val>
                                            <p:strVal val="#ppt_h"/>
                                          </p:val>
                                        </p:tav>
                                        <p:tav tm="100000">
                                          <p:val>
                                            <p:strVal val="#ppt_h"/>
                                          </p:val>
                                        </p:tav>
                                      </p:tavLst>
                                    </p:anim>
                                  </p:childTnLst>
                                </p:cTn>
                              </p:par>
                              <p:par>
                                <p:cTn id="129" presetID="19" presetClass="entr" presetSubtype="10" fill="hold" grpId="2" nodeType="withEffect">
                                  <p:stCondLst>
                                    <p:cond delay="0"/>
                                  </p:stCondLst>
                                  <p:childTnLst>
                                    <p:set>
                                      <p:cBhvr>
                                        <p:cTn id="130" dur="1" fill="hold">
                                          <p:stCondLst>
                                            <p:cond delay="0"/>
                                          </p:stCondLst>
                                        </p:cTn>
                                        <p:tgtEl>
                                          <p:spTgt spid="15"/>
                                        </p:tgtEl>
                                        <p:attrNameLst>
                                          <p:attrName>style.visibility</p:attrName>
                                        </p:attrNameLst>
                                      </p:cBhvr>
                                      <p:to>
                                        <p:strVal val="visible"/>
                                      </p:to>
                                    </p:set>
                                    <p:anim calcmode="lin" valueType="num">
                                      <p:cBhvr>
                                        <p:cTn id="131" dur="3000" fill="hold"/>
                                        <p:tgtEl>
                                          <p:spTgt spid="15"/>
                                        </p:tgtEl>
                                        <p:attrNameLst>
                                          <p:attrName>ppt_w</p:attrName>
                                        </p:attrNameLst>
                                      </p:cBhvr>
                                      <p:tavLst>
                                        <p:tav tm="0" fmla="#ppt_w*sin(2.5*pi*$)">
                                          <p:val>
                                            <p:fltVal val="0"/>
                                          </p:val>
                                        </p:tav>
                                        <p:tav tm="100000">
                                          <p:val>
                                            <p:fltVal val="1"/>
                                          </p:val>
                                        </p:tav>
                                      </p:tavLst>
                                    </p:anim>
                                    <p:anim calcmode="lin" valueType="num">
                                      <p:cBhvr>
                                        <p:cTn id="132" dur="3000" fill="hold"/>
                                        <p:tgtEl>
                                          <p:spTgt spid="15"/>
                                        </p:tgtEl>
                                        <p:attrNameLst>
                                          <p:attrName>ppt_h</p:attrName>
                                        </p:attrNameLst>
                                      </p:cBhvr>
                                      <p:tavLst>
                                        <p:tav tm="0">
                                          <p:val>
                                            <p:strVal val="#ppt_h"/>
                                          </p:val>
                                        </p:tav>
                                        <p:tav tm="100000">
                                          <p:val>
                                            <p:strVal val="#ppt_h"/>
                                          </p:val>
                                        </p:tav>
                                      </p:tavLst>
                                    </p:anim>
                                  </p:childTnLst>
                                </p:cTn>
                              </p:par>
                              <p:par>
                                <p:cTn id="133" presetID="19" presetClass="entr" presetSubtype="10" fill="hold" grpId="2" nodeType="withEffect">
                                  <p:stCondLst>
                                    <p:cond delay="0"/>
                                  </p:stCondLst>
                                  <p:childTnLst>
                                    <p:set>
                                      <p:cBhvr>
                                        <p:cTn id="134" dur="1" fill="hold">
                                          <p:stCondLst>
                                            <p:cond delay="0"/>
                                          </p:stCondLst>
                                        </p:cTn>
                                        <p:tgtEl>
                                          <p:spTgt spid="16"/>
                                        </p:tgtEl>
                                        <p:attrNameLst>
                                          <p:attrName>style.visibility</p:attrName>
                                        </p:attrNameLst>
                                      </p:cBhvr>
                                      <p:to>
                                        <p:strVal val="visible"/>
                                      </p:to>
                                    </p:set>
                                    <p:anim calcmode="lin" valueType="num">
                                      <p:cBhvr>
                                        <p:cTn id="135" dur="3000" fill="hold"/>
                                        <p:tgtEl>
                                          <p:spTgt spid="16"/>
                                        </p:tgtEl>
                                        <p:attrNameLst>
                                          <p:attrName>ppt_w</p:attrName>
                                        </p:attrNameLst>
                                      </p:cBhvr>
                                      <p:tavLst>
                                        <p:tav tm="0" fmla="#ppt_w*sin(2.5*pi*$)">
                                          <p:val>
                                            <p:fltVal val="0"/>
                                          </p:val>
                                        </p:tav>
                                        <p:tav tm="100000">
                                          <p:val>
                                            <p:fltVal val="1"/>
                                          </p:val>
                                        </p:tav>
                                      </p:tavLst>
                                    </p:anim>
                                    <p:anim calcmode="lin" valueType="num">
                                      <p:cBhvr>
                                        <p:cTn id="136" dur="3000" fill="hold"/>
                                        <p:tgtEl>
                                          <p:spTgt spid="16"/>
                                        </p:tgtEl>
                                        <p:attrNameLst>
                                          <p:attrName>ppt_h</p:attrName>
                                        </p:attrNameLst>
                                      </p:cBhvr>
                                      <p:tavLst>
                                        <p:tav tm="0">
                                          <p:val>
                                            <p:strVal val="#ppt_h"/>
                                          </p:val>
                                        </p:tav>
                                        <p:tav tm="100000">
                                          <p:val>
                                            <p:strVal val="#ppt_h"/>
                                          </p:val>
                                        </p:tav>
                                      </p:tavLst>
                                    </p:anim>
                                  </p:childTnLst>
                                </p:cTn>
                              </p:par>
                            </p:childTnLst>
                          </p:cTn>
                        </p:par>
                        <p:par>
                          <p:cTn id="137" fill="hold">
                            <p:stCondLst>
                              <p:cond delay="3000"/>
                            </p:stCondLst>
                            <p:childTnLst>
                              <p:par>
                                <p:cTn id="138" presetID="2" presetClass="exit" presetSubtype="2" fill="hold" grpId="3" nodeType="afterEffect">
                                  <p:stCondLst>
                                    <p:cond delay="0"/>
                                  </p:stCondLst>
                                  <p:childTnLst>
                                    <p:anim calcmode="lin" valueType="num">
                                      <p:cBhvr additive="base">
                                        <p:cTn id="139" dur="3000"/>
                                        <p:tgtEl>
                                          <p:spTgt spid="5"/>
                                        </p:tgtEl>
                                        <p:attrNameLst>
                                          <p:attrName>ppt_x</p:attrName>
                                        </p:attrNameLst>
                                      </p:cBhvr>
                                      <p:tavLst>
                                        <p:tav tm="0">
                                          <p:val>
                                            <p:strVal val="ppt_x"/>
                                          </p:val>
                                        </p:tav>
                                        <p:tav tm="100000">
                                          <p:val>
                                            <p:strVal val="1+ppt_w/2"/>
                                          </p:val>
                                        </p:tav>
                                      </p:tavLst>
                                    </p:anim>
                                    <p:anim calcmode="lin" valueType="num">
                                      <p:cBhvr additive="base">
                                        <p:cTn id="140" dur="3000"/>
                                        <p:tgtEl>
                                          <p:spTgt spid="5"/>
                                        </p:tgtEl>
                                        <p:attrNameLst>
                                          <p:attrName>ppt_y</p:attrName>
                                        </p:attrNameLst>
                                      </p:cBhvr>
                                      <p:tavLst>
                                        <p:tav tm="0">
                                          <p:val>
                                            <p:strVal val="ppt_y"/>
                                          </p:val>
                                        </p:tav>
                                        <p:tav tm="100000">
                                          <p:val>
                                            <p:strVal val="ppt_y"/>
                                          </p:val>
                                        </p:tav>
                                      </p:tavLst>
                                    </p:anim>
                                    <p:set>
                                      <p:cBhvr>
                                        <p:cTn id="141" dur="1" fill="hold">
                                          <p:stCondLst>
                                            <p:cond delay="2999"/>
                                          </p:stCondLst>
                                        </p:cTn>
                                        <p:tgtEl>
                                          <p:spTgt spid="5"/>
                                        </p:tgtEl>
                                        <p:attrNameLst>
                                          <p:attrName>style.visibility</p:attrName>
                                        </p:attrNameLst>
                                      </p:cBhvr>
                                      <p:to>
                                        <p:strVal val="hidden"/>
                                      </p:to>
                                    </p:set>
                                  </p:childTnLst>
                                </p:cTn>
                              </p:par>
                              <p:par>
                                <p:cTn id="142" presetID="2" presetClass="exit" presetSubtype="2" fill="hold" grpId="3" nodeType="withEffect">
                                  <p:stCondLst>
                                    <p:cond delay="0"/>
                                  </p:stCondLst>
                                  <p:childTnLst>
                                    <p:anim calcmode="lin" valueType="num">
                                      <p:cBhvr additive="base">
                                        <p:cTn id="143" dur="3000"/>
                                        <p:tgtEl>
                                          <p:spTgt spid="7"/>
                                        </p:tgtEl>
                                        <p:attrNameLst>
                                          <p:attrName>ppt_x</p:attrName>
                                        </p:attrNameLst>
                                      </p:cBhvr>
                                      <p:tavLst>
                                        <p:tav tm="0">
                                          <p:val>
                                            <p:strVal val="ppt_x"/>
                                          </p:val>
                                        </p:tav>
                                        <p:tav tm="100000">
                                          <p:val>
                                            <p:strVal val="1+ppt_w/2"/>
                                          </p:val>
                                        </p:tav>
                                      </p:tavLst>
                                    </p:anim>
                                    <p:anim calcmode="lin" valueType="num">
                                      <p:cBhvr additive="base">
                                        <p:cTn id="144" dur="3000"/>
                                        <p:tgtEl>
                                          <p:spTgt spid="7"/>
                                        </p:tgtEl>
                                        <p:attrNameLst>
                                          <p:attrName>ppt_y</p:attrName>
                                        </p:attrNameLst>
                                      </p:cBhvr>
                                      <p:tavLst>
                                        <p:tav tm="0">
                                          <p:val>
                                            <p:strVal val="ppt_y"/>
                                          </p:val>
                                        </p:tav>
                                        <p:tav tm="100000">
                                          <p:val>
                                            <p:strVal val="ppt_y"/>
                                          </p:val>
                                        </p:tav>
                                      </p:tavLst>
                                    </p:anim>
                                    <p:set>
                                      <p:cBhvr>
                                        <p:cTn id="145" dur="1" fill="hold">
                                          <p:stCondLst>
                                            <p:cond delay="2999"/>
                                          </p:stCondLst>
                                        </p:cTn>
                                        <p:tgtEl>
                                          <p:spTgt spid="7"/>
                                        </p:tgtEl>
                                        <p:attrNameLst>
                                          <p:attrName>style.visibility</p:attrName>
                                        </p:attrNameLst>
                                      </p:cBhvr>
                                      <p:to>
                                        <p:strVal val="hidden"/>
                                      </p:to>
                                    </p:set>
                                  </p:childTnLst>
                                </p:cTn>
                              </p:par>
                              <p:par>
                                <p:cTn id="146" presetID="2" presetClass="exit" presetSubtype="2" fill="hold" grpId="3" nodeType="withEffect">
                                  <p:stCondLst>
                                    <p:cond delay="0"/>
                                  </p:stCondLst>
                                  <p:childTnLst>
                                    <p:anim calcmode="lin" valueType="num">
                                      <p:cBhvr additive="base">
                                        <p:cTn id="147" dur="3000"/>
                                        <p:tgtEl>
                                          <p:spTgt spid="9"/>
                                        </p:tgtEl>
                                        <p:attrNameLst>
                                          <p:attrName>ppt_x</p:attrName>
                                        </p:attrNameLst>
                                      </p:cBhvr>
                                      <p:tavLst>
                                        <p:tav tm="0">
                                          <p:val>
                                            <p:strVal val="ppt_x"/>
                                          </p:val>
                                        </p:tav>
                                        <p:tav tm="100000">
                                          <p:val>
                                            <p:strVal val="1+ppt_w/2"/>
                                          </p:val>
                                        </p:tav>
                                      </p:tavLst>
                                    </p:anim>
                                    <p:anim calcmode="lin" valueType="num">
                                      <p:cBhvr additive="base">
                                        <p:cTn id="148" dur="3000"/>
                                        <p:tgtEl>
                                          <p:spTgt spid="9"/>
                                        </p:tgtEl>
                                        <p:attrNameLst>
                                          <p:attrName>ppt_y</p:attrName>
                                        </p:attrNameLst>
                                      </p:cBhvr>
                                      <p:tavLst>
                                        <p:tav tm="0">
                                          <p:val>
                                            <p:strVal val="ppt_y"/>
                                          </p:val>
                                        </p:tav>
                                        <p:tav tm="100000">
                                          <p:val>
                                            <p:strVal val="ppt_y"/>
                                          </p:val>
                                        </p:tav>
                                      </p:tavLst>
                                    </p:anim>
                                    <p:set>
                                      <p:cBhvr>
                                        <p:cTn id="149" dur="1" fill="hold">
                                          <p:stCondLst>
                                            <p:cond delay="2999"/>
                                          </p:stCondLst>
                                        </p:cTn>
                                        <p:tgtEl>
                                          <p:spTgt spid="9"/>
                                        </p:tgtEl>
                                        <p:attrNameLst>
                                          <p:attrName>style.visibility</p:attrName>
                                        </p:attrNameLst>
                                      </p:cBhvr>
                                      <p:to>
                                        <p:strVal val="hidden"/>
                                      </p:to>
                                    </p:set>
                                  </p:childTnLst>
                                </p:cTn>
                              </p:par>
                              <p:par>
                                <p:cTn id="150" presetID="2" presetClass="exit" presetSubtype="2" fill="hold" grpId="3" nodeType="withEffect">
                                  <p:stCondLst>
                                    <p:cond delay="0"/>
                                  </p:stCondLst>
                                  <p:childTnLst>
                                    <p:anim calcmode="lin" valueType="num">
                                      <p:cBhvr additive="base">
                                        <p:cTn id="151" dur="3000"/>
                                        <p:tgtEl>
                                          <p:spTgt spid="10"/>
                                        </p:tgtEl>
                                        <p:attrNameLst>
                                          <p:attrName>ppt_x</p:attrName>
                                        </p:attrNameLst>
                                      </p:cBhvr>
                                      <p:tavLst>
                                        <p:tav tm="0">
                                          <p:val>
                                            <p:strVal val="ppt_x"/>
                                          </p:val>
                                        </p:tav>
                                        <p:tav tm="100000">
                                          <p:val>
                                            <p:strVal val="1+ppt_w/2"/>
                                          </p:val>
                                        </p:tav>
                                      </p:tavLst>
                                    </p:anim>
                                    <p:anim calcmode="lin" valueType="num">
                                      <p:cBhvr additive="base">
                                        <p:cTn id="152" dur="3000"/>
                                        <p:tgtEl>
                                          <p:spTgt spid="10"/>
                                        </p:tgtEl>
                                        <p:attrNameLst>
                                          <p:attrName>ppt_y</p:attrName>
                                        </p:attrNameLst>
                                      </p:cBhvr>
                                      <p:tavLst>
                                        <p:tav tm="0">
                                          <p:val>
                                            <p:strVal val="ppt_y"/>
                                          </p:val>
                                        </p:tav>
                                        <p:tav tm="100000">
                                          <p:val>
                                            <p:strVal val="ppt_y"/>
                                          </p:val>
                                        </p:tav>
                                      </p:tavLst>
                                    </p:anim>
                                    <p:set>
                                      <p:cBhvr>
                                        <p:cTn id="153" dur="1" fill="hold">
                                          <p:stCondLst>
                                            <p:cond delay="2999"/>
                                          </p:stCondLst>
                                        </p:cTn>
                                        <p:tgtEl>
                                          <p:spTgt spid="10"/>
                                        </p:tgtEl>
                                        <p:attrNameLst>
                                          <p:attrName>style.visibility</p:attrName>
                                        </p:attrNameLst>
                                      </p:cBhvr>
                                      <p:to>
                                        <p:strVal val="hidden"/>
                                      </p:to>
                                    </p:set>
                                  </p:childTnLst>
                                </p:cTn>
                              </p:par>
                              <p:par>
                                <p:cTn id="154" presetID="2" presetClass="exit" presetSubtype="2" fill="hold" grpId="3" nodeType="withEffect">
                                  <p:stCondLst>
                                    <p:cond delay="0"/>
                                  </p:stCondLst>
                                  <p:childTnLst>
                                    <p:anim calcmode="lin" valueType="num">
                                      <p:cBhvr additive="base">
                                        <p:cTn id="155" dur="3000"/>
                                        <p:tgtEl>
                                          <p:spTgt spid="15"/>
                                        </p:tgtEl>
                                        <p:attrNameLst>
                                          <p:attrName>ppt_x</p:attrName>
                                        </p:attrNameLst>
                                      </p:cBhvr>
                                      <p:tavLst>
                                        <p:tav tm="0">
                                          <p:val>
                                            <p:strVal val="ppt_x"/>
                                          </p:val>
                                        </p:tav>
                                        <p:tav tm="100000">
                                          <p:val>
                                            <p:strVal val="1+ppt_w/2"/>
                                          </p:val>
                                        </p:tav>
                                      </p:tavLst>
                                    </p:anim>
                                    <p:anim calcmode="lin" valueType="num">
                                      <p:cBhvr additive="base">
                                        <p:cTn id="156" dur="3000"/>
                                        <p:tgtEl>
                                          <p:spTgt spid="15"/>
                                        </p:tgtEl>
                                        <p:attrNameLst>
                                          <p:attrName>ppt_y</p:attrName>
                                        </p:attrNameLst>
                                      </p:cBhvr>
                                      <p:tavLst>
                                        <p:tav tm="0">
                                          <p:val>
                                            <p:strVal val="ppt_y"/>
                                          </p:val>
                                        </p:tav>
                                        <p:tav tm="100000">
                                          <p:val>
                                            <p:strVal val="ppt_y"/>
                                          </p:val>
                                        </p:tav>
                                      </p:tavLst>
                                    </p:anim>
                                    <p:set>
                                      <p:cBhvr>
                                        <p:cTn id="157" dur="1" fill="hold">
                                          <p:stCondLst>
                                            <p:cond delay="2999"/>
                                          </p:stCondLst>
                                        </p:cTn>
                                        <p:tgtEl>
                                          <p:spTgt spid="15"/>
                                        </p:tgtEl>
                                        <p:attrNameLst>
                                          <p:attrName>style.visibility</p:attrName>
                                        </p:attrNameLst>
                                      </p:cBhvr>
                                      <p:to>
                                        <p:strVal val="hidden"/>
                                      </p:to>
                                    </p:set>
                                  </p:childTnLst>
                                </p:cTn>
                              </p:par>
                              <p:par>
                                <p:cTn id="158" presetID="2" presetClass="exit" presetSubtype="2" fill="hold" grpId="3" nodeType="withEffect">
                                  <p:stCondLst>
                                    <p:cond delay="0"/>
                                  </p:stCondLst>
                                  <p:childTnLst>
                                    <p:anim calcmode="lin" valueType="num">
                                      <p:cBhvr additive="base">
                                        <p:cTn id="159" dur="3000"/>
                                        <p:tgtEl>
                                          <p:spTgt spid="16"/>
                                        </p:tgtEl>
                                        <p:attrNameLst>
                                          <p:attrName>ppt_x</p:attrName>
                                        </p:attrNameLst>
                                      </p:cBhvr>
                                      <p:tavLst>
                                        <p:tav tm="0">
                                          <p:val>
                                            <p:strVal val="ppt_x"/>
                                          </p:val>
                                        </p:tav>
                                        <p:tav tm="100000">
                                          <p:val>
                                            <p:strVal val="1+ppt_w/2"/>
                                          </p:val>
                                        </p:tav>
                                      </p:tavLst>
                                    </p:anim>
                                    <p:anim calcmode="lin" valueType="num">
                                      <p:cBhvr additive="base">
                                        <p:cTn id="160" dur="3000"/>
                                        <p:tgtEl>
                                          <p:spTgt spid="16"/>
                                        </p:tgtEl>
                                        <p:attrNameLst>
                                          <p:attrName>ppt_y</p:attrName>
                                        </p:attrNameLst>
                                      </p:cBhvr>
                                      <p:tavLst>
                                        <p:tav tm="0">
                                          <p:val>
                                            <p:strVal val="ppt_y"/>
                                          </p:val>
                                        </p:tav>
                                        <p:tav tm="100000">
                                          <p:val>
                                            <p:strVal val="ppt_y"/>
                                          </p:val>
                                        </p:tav>
                                      </p:tavLst>
                                    </p:anim>
                                    <p:set>
                                      <p:cBhvr>
                                        <p:cTn id="161" dur="1" fill="hold">
                                          <p:stCondLst>
                                            <p:cond delay="2999"/>
                                          </p:stCondLst>
                                        </p:cTn>
                                        <p:tgtEl>
                                          <p:spTgt spid="16"/>
                                        </p:tgtEl>
                                        <p:attrNameLst>
                                          <p:attrName>style.visibility</p:attrName>
                                        </p:attrNameLst>
                                      </p:cBhvr>
                                      <p:to>
                                        <p:strVal val="hidden"/>
                                      </p:to>
                                    </p:set>
                                  </p:childTnLst>
                                </p:cTn>
                              </p:par>
                              <p:par>
                                <p:cTn id="162" presetID="2" presetClass="exit" presetSubtype="8" fill="hold" grpId="3" nodeType="withEffect">
                                  <p:stCondLst>
                                    <p:cond delay="0"/>
                                  </p:stCondLst>
                                  <p:childTnLst>
                                    <p:anim calcmode="lin" valueType="num">
                                      <p:cBhvr additive="base">
                                        <p:cTn id="163" dur="3000"/>
                                        <p:tgtEl>
                                          <p:spTgt spid="6"/>
                                        </p:tgtEl>
                                        <p:attrNameLst>
                                          <p:attrName>ppt_x</p:attrName>
                                        </p:attrNameLst>
                                      </p:cBhvr>
                                      <p:tavLst>
                                        <p:tav tm="0">
                                          <p:val>
                                            <p:strVal val="ppt_x"/>
                                          </p:val>
                                        </p:tav>
                                        <p:tav tm="100000">
                                          <p:val>
                                            <p:strVal val="0-ppt_w/2"/>
                                          </p:val>
                                        </p:tav>
                                      </p:tavLst>
                                    </p:anim>
                                    <p:anim calcmode="lin" valueType="num">
                                      <p:cBhvr additive="base">
                                        <p:cTn id="164" dur="3000"/>
                                        <p:tgtEl>
                                          <p:spTgt spid="6"/>
                                        </p:tgtEl>
                                        <p:attrNameLst>
                                          <p:attrName>ppt_y</p:attrName>
                                        </p:attrNameLst>
                                      </p:cBhvr>
                                      <p:tavLst>
                                        <p:tav tm="0">
                                          <p:val>
                                            <p:strVal val="ppt_y"/>
                                          </p:val>
                                        </p:tav>
                                        <p:tav tm="100000">
                                          <p:val>
                                            <p:strVal val="ppt_y"/>
                                          </p:val>
                                        </p:tav>
                                      </p:tavLst>
                                    </p:anim>
                                    <p:set>
                                      <p:cBhvr>
                                        <p:cTn id="165" dur="1" fill="hold">
                                          <p:stCondLst>
                                            <p:cond delay="2999"/>
                                          </p:stCondLst>
                                        </p:cTn>
                                        <p:tgtEl>
                                          <p:spTgt spid="6"/>
                                        </p:tgtEl>
                                        <p:attrNameLst>
                                          <p:attrName>style.visibility</p:attrName>
                                        </p:attrNameLst>
                                      </p:cBhvr>
                                      <p:to>
                                        <p:strVal val="hidden"/>
                                      </p:to>
                                    </p:set>
                                  </p:childTnLst>
                                </p:cTn>
                              </p:par>
                              <p:par>
                                <p:cTn id="166" presetID="2" presetClass="exit" presetSubtype="8" fill="hold" grpId="3" nodeType="withEffect">
                                  <p:stCondLst>
                                    <p:cond delay="0"/>
                                  </p:stCondLst>
                                  <p:childTnLst>
                                    <p:anim calcmode="lin" valueType="num">
                                      <p:cBhvr additive="base">
                                        <p:cTn id="167" dur="3000"/>
                                        <p:tgtEl>
                                          <p:spTgt spid="8"/>
                                        </p:tgtEl>
                                        <p:attrNameLst>
                                          <p:attrName>ppt_x</p:attrName>
                                        </p:attrNameLst>
                                      </p:cBhvr>
                                      <p:tavLst>
                                        <p:tav tm="0">
                                          <p:val>
                                            <p:strVal val="ppt_x"/>
                                          </p:val>
                                        </p:tav>
                                        <p:tav tm="100000">
                                          <p:val>
                                            <p:strVal val="0-ppt_w/2"/>
                                          </p:val>
                                        </p:tav>
                                      </p:tavLst>
                                    </p:anim>
                                    <p:anim calcmode="lin" valueType="num">
                                      <p:cBhvr additive="base">
                                        <p:cTn id="168" dur="3000"/>
                                        <p:tgtEl>
                                          <p:spTgt spid="8"/>
                                        </p:tgtEl>
                                        <p:attrNameLst>
                                          <p:attrName>ppt_y</p:attrName>
                                        </p:attrNameLst>
                                      </p:cBhvr>
                                      <p:tavLst>
                                        <p:tav tm="0">
                                          <p:val>
                                            <p:strVal val="ppt_y"/>
                                          </p:val>
                                        </p:tav>
                                        <p:tav tm="100000">
                                          <p:val>
                                            <p:strVal val="ppt_y"/>
                                          </p:val>
                                        </p:tav>
                                      </p:tavLst>
                                    </p:anim>
                                    <p:set>
                                      <p:cBhvr>
                                        <p:cTn id="169" dur="1" fill="hold">
                                          <p:stCondLst>
                                            <p:cond delay="2999"/>
                                          </p:stCondLst>
                                        </p:cTn>
                                        <p:tgtEl>
                                          <p:spTgt spid="8"/>
                                        </p:tgtEl>
                                        <p:attrNameLst>
                                          <p:attrName>style.visibility</p:attrName>
                                        </p:attrNameLst>
                                      </p:cBhvr>
                                      <p:to>
                                        <p:strVal val="hidden"/>
                                      </p:to>
                                    </p:set>
                                  </p:childTnLst>
                                </p:cTn>
                              </p:par>
                              <p:par>
                                <p:cTn id="170" presetID="2" presetClass="exit" presetSubtype="8" fill="hold" grpId="3" nodeType="withEffect">
                                  <p:stCondLst>
                                    <p:cond delay="0"/>
                                  </p:stCondLst>
                                  <p:childTnLst>
                                    <p:anim calcmode="lin" valueType="num">
                                      <p:cBhvr additive="base">
                                        <p:cTn id="171" dur="3000"/>
                                        <p:tgtEl>
                                          <p:spTgt spid="11"/>
                                        </p:tgtEl>
                                        <p:attrNameLst>
                                          <p:attrName>ppt_x</p:attrName>
                                        </p:attrNameLst>
                                      </p:cBhvr>
                                      <p:tavLst>
                                        <p:tav tm="0">
                                          <p:val>
                                            <p:strVal val="ppt_x"/>
                                          </p:val>
                                        </p:tav>
                                        <p:tav tm="100000">
                                          <p:val>
                                            <p:strVal val="0-ppt_w/2"/>
                                          </p:val>
                                        </p:tav>
                                      </p:tavLst>
                                    </p:anim>
                                    <p:anim calcmode="lin" valueType="num">
                                      <p:cBhvr additive="base">
                                        <p:cTn id="172" dur="3000"/>
                                        <p:tgtEl>
                                          <p:spTgt spid="11"/>
                                        </p:tgtEl>
                                        <p:attrNameLst>
                                          <p:attrName>ppt_y</p:attrName>
                                        </p:attrNameLst>
                                      </p:cBhvr>
                                      <p:tavLst>
                                        <p:tav tm="0">
                                          <p:val>
                                            <p:strVal val="ppt_y"/>
                                          </p:val>
                                        </p:tav>
                                        <p:tav tm="100000">
                                          <p:val>
                                            <p:strVal val="ppt_y"/>
                                          </p:val>
                                        </p:tav>
                                      </p:tavLst>
                                    </p:anim>
                                    <p:set>
                                      <p:cBhvr>
                                        <p:cTn id="173" dur="1" fill="hold">
                                          <p:stCondLst>
                                            <p:cond delay="2999"/>
                                          </p:stCondLst>
                                        </p:cTn>
                                        <p:tgtEl>
                                          <p:spTgt spid="11"/>
                                        </p:tgtEl>
                                        <p:attrNameLst>
                                          <p:attrName>style.visibility</p:attrName>
                                        </p:attrNameLst>
                                      </p:cBhvr>
                                      <p:to>
                                        <p:strVal val="hidden"/>
                                      </p:to>
                                    </p:set>
                                  </p:childTnLst>
                                </p:cTn>
                              </p:par>
                              <p:par>
                                <p:cTn id="174" presetID="2" presetClass="exit" presetSubtype="8" fill="hold" grpId="3" nodeType="withEffect">
                                  <p:stCondLst>
                                    <p:cond delay="0"/>
                                  </p:stCondLst>
                                  <p:childTnLst>
                                    <p:anim calcmode="lin" valueType="num">
                                      <p:cBhvr additive="base">
                                        <p:cTn id="175" dur="3000"/>
                                        <p:tgtEl>
                                          <p:spTgt spid="12"/>
                                        </p:tgtEl>
                                        <p:attrNameLst>
                                          <p:attrName>ppt_x</p:attrName>
                                        </p:attrNameLst>
                                      </p:cBhvr>
                                      <p:tavLst>
                                        <p:tav tm="0">
                                          <p:val>
                                            <p:strVal val="ppt_x"/>
                                          </p:val>
                                        </p:tav>
                                        <p:tav tm="100000">
                                          <p:val>
                                            <p:strVal val="0-ppt_w/2"/>
                                          </p:val>
                                        </p:tav>
                                      </p:tavLst>
                                    </p:anim>
                                    <p:anim calcmode="lin" valueType="num">
                                      <p:cBhvr additive="base">
                                        <p:cTn id="176" dur="3000"/>
                                        <p:tgtEl>
                                          <p:spTgt spid="12"/>
                                        </p:tgtEl>
                                        <p:attrNameLst>
                                          <p:attrName>ppt_y</p:attrName>
                                        </p:attrNameLst>
                                      </p:cBhvr>
                                      <p:tavLst>
                                        <p:tav tm="0">
                                          <p:val>
                                            <p:strVal val="ppt_y"/>
                                          </p:val>
                                        </p:tav>
                                        <p:tav tm="100000">
                                          <p:val>
                                            <p:strVal val="ppt_y"/>
                                          </p:val>
                                        </p:tav>
                                      </p:tavLst>
                                    </p:anim>
                                    <p:set>
                                      <p:cBhvr>
                                        <p:cTn id="177" dur="1" fill="hold">
                                          <p:stCondLst>
                                            <p:cond delay="2999"/>
                                          </p:stCondLst>
                                        </p:cTn>
                                        <p:tgtEl>
                                          <p:spTgt spid="12"/>
                                        </p:tgtEl>
                                        <p:attrNameLst>
                                          <p:attrName>style.visibility</p:attrName>
                                        </p:attrNameLst>
                                      </p:cBhvr>
                                      <p:to>
                                        <p:strVal val="hidden"/>
                                      </p:to>
                                    </p:set>
                                  </p:childTnLst>
                                </p:cTn>
                              </p:par>
                              <p:par>
                                <p:cTn id="178" presetID="2" presetClass="exit" presetSubtype="8" fill="hold" grpId="3" nodeType="withEffect">
                                  <p:stCondLst>
                                    <p:cond delay="0"/>
                                  </p:stCondLst>
                                  <p:childTnLst>
                                    <p:anim calcmode="lin" valueType="num">
                                      <p:cBhvr additive="base">
                                        <p:cTn id="179" dur="3000"/>
                                        <p:tgtEl>
                                          <p:spTgt spid="13"/>
                                        </p:tgtEl>
                                        <p:attrNameLst>
                                          <p:attrName>ppt_x</p:attrName>
                                        </p:attrNameLst>
                                      </p:cBhvr>
                                      <p:tavLst>
                                        <p:tav tm="0">
                                          <p:val>
                                            <p:strVal val="ppt_x"/>
                                          </p:val>
                                        </p:tav>
                                        <p:tav tm="100000">
                                          <p:val>
                                            <p:strVal val="0-ppt_w/2"/>
                                          </p:val>
                                        </p:tav>
                                      </p:tavLst>
                                    </p:anim>
                                    <p:anim calcmode="lin" valueType="num">
                                      <p:cBhvr additive="base">
                                        <p:cTn id="180" dur="3000"/>
                                        <p:tgtEl>
                                          <p:spTgt spid="13"/>
                                        </p:tgtEl>
                                        <p:attrNameLst>
                                          <p:attrName>ppt_y</p:attrName>
                                        </p:attrNameLst>
                                      </p:cBhvr>
                                      <p:tavLst>
                                        <p:tav tm="0">
                                          <p:val>
                                            <p:strVal val="ppt_y"/>
                                          </p:val>
                                        </p:tav>
                                        <p:tav tm="100000">
                                          <p:val>
                                            <p:strVal val="ppt_y"/>
                                          </p:val>
                                        </p:tav>
                                      </p:tavLst>
                                    </p:anim>
                                    <p:set>
                                      <p:cBhvr>
                                        <p:cTn id="181" dur="1" fill="hold">
                                          <p:stCondLst>
                                            <p:cond delay="2999"/>
                                          </p:stCondLst>
                                        </p:cTn>
                                        <p:tgtEl>
                                          <p:spTgt spid="13"/>
                                        </p:tgtEl>
                                        <p:attrNameLst>
                                          <p:attrName>style.visibility</p:attrName>
                                        </p:attrNameLst>
                                      </p:cBhvr>
                                      <p:to>
                                        <p:strVal val="hidden"/>
                                      </p:to>
                                    </p:set>
                                  </p:childTnLst>
                                </p:cTn>
                              </p:par>
                              <p:par>
                                <p:cTn id="182" presetID="2" presetClass="exit" presetSubtype="8" fill="hold" grpId="3" nodeType="withEffect">
                                  <p:stCondLst>
                                    <p:cond delay="0"/>
                                  </p:stCondLst>
                                  <p:childTnLst>
                                    <p:anim calcmode="lin" valueType="num">
                                      <p:cBhvr additive="base">
                                        <p:cTn id="183" dur="3000"/>
                                        <p:tgtEl>
                                          <p:spTgt spid="14"/>
                                        </p:tgtEl>
                                        <p:attrNameLst>
                                          <p:attrName>ppt_x</p:attrName>
                                        </p:attrNameLst>
                                      </p:cBhvr>
                                      <p:tavLst>
                                        <p:tav tm="0">
                                          <p:val>
                                            <p:strVal val="ppt_x"/>
                                          </p:val>
                                        </p:tav>
                                        <p:tav tm="100000">
                                          <p:val>
                                            <p:strVal val="0-ppt_w/2"/>
                                          </p:val>
                                        </p:tav>
                                      </p:tavLst>
                                    </p:anim>
                                    <p:anim calcmode="lin" valueType="num">
                                      <p:cBhvr additive="base">
                                        <p:cTn id="184" dur="3000"/>
                                        <p:tgtEl>
                                          <p:spTgt spid="14"/>
                                        </p:tgtEl>
                                        <p:attrNameLst>
                                          <p:attrName>ppt_y</p:attrName>
                                        </p:attrNameLst>
                                      </p:cBhvr>
                                      <p:tavLst>
                                        <p:tav tm="0">
                                          <p:val>
                                            <p:strVal val="ppt_y"/>
                                          </p:val>
                                        </p:tav>
                                        <p:tav tm="100000">
                                          <p:val>
                                            <p:strVal val="ppt_y"/>
                                          </p:val>
                                        </p:tav>
                                      </p:tavLst>
                                    </p:anim>
                                    <p:set>
                                      <p:cBhvr>
                                        <p:cTn id="185" dur="1" fill="hold">
                                          <p:stCondLst>
                                            <p:cond delay="2999"/>
                                          </p:stCondLst>
                                        </p:cTn>
                                        <p:tgtEl>
                                          <p:spTgt spid="14"/>
                                        </p:tgtEl>
                                        <p:attrNameLst>
                                          <p:attrName>style.visibility</p:attrName>
                                        </p:attrNameLst>
                                      </p:cBhvr>
                                      <p:to>
                                        <p:strVal val="hidden"/>
                                      </p:to>
                                    </p:set>
                                  </p:childTnLst>
                                </p:cTn>
                              </p:par>
                              <p:par>
                                <p:cTn id="186" presetID="23" presetClass="entr" presetSubtype="288" fill="hold" nodeType="withEffect">
                                  <p:stCondLst>
                                    <p:cond delay="0"/>
                                  </p:stCondLst>
                                  <p:childTnLst>
                                    <p:set>
                                      <p:cBhvr>
                                        <p:cTn id="187" dur="1" fill="hold">
                                          <p:stCondLst>
                                            <p:cond delay="0"/>
                                          </p:stCondLst>
                                        </p:cTn>
                                        <p:tgtEl>
                                          <p:spTgt spid="4"/>
                                        </p:tgtEl>
                                        <p:attrNameLst>
                                          <p:attrName>style.visibility</p:attrName>
                                        </p:attrNameLst>
                                      </p:cBhvr>
                                      <p:to>
                                        <p:strVal val="visible"/>
                                      </p:to>
                                    </p:set>
                                    <p:anim calcmode="lin" valueType="num">
                                      <p:cBhvr>
                                        <p:cTn id="188" dur="3000" fill="hold"/>
                                        <p:tgtEl>
                                          <p:spTgt spid="4"/>
                                        </p:tgtEl>
                                        <p:attrNameLst>
                                          <p:attrName>ppt_w</p:attrName>
                                        </p:attrNameLst>
                                      </p:cBhvr>
                                      <p:tavLst>
                                        <p:tav tm="0">
                                          <p:val>
                                            <p:strVal val="4/3*#ppt_w"/>
                                          </p:val>
                                        </p:tav>
                                        <p:tav tm="100000">
                                          <p:val>
                                            <p:strVal val="#ppt_w"/>
                                          </p:val>
                                        </p:tav>
                                      </p:tavLst>
                                    </p:anim>
                                    <p:anim calcmode="lin" valueType="num">
                                      <p:cBhvr>
                                        <p:cTn id="189" dur="3000" fill="hold"/>
                                        <p:tgtEl>
                                          <p:spTgt spid="4"/>
                                        </p:tgtEl>
                                        <p:attrNameLst>
                                          <p:attrName>ppt_h</p:attrName>
                                        </p:attrNameLst>
                                      </p:cBhvr>
                                      <p:tavLst>
                                        <p:tav tm="0">
                                          <p:val>
                                            <p:strVal val="4/3*#ppt_h"/>
                                          </p:val>
                                        </p:tav>
                                        <p:tav tm="100000">
                                          <p:val>
                                            <p:strVal val="#ppt_h"/>
                                          </p:val>
                                        </p:tav>
                                      </p:tavLst>
                                    </p:anim>
                                  </p:childTnLst>
                                </p:cTn>
                              </p:par>
                              <p:par>
                                <p:cTn id="190" presetID="8" presetClass="entr" presetSubtype="16" fill="hold" nodeType="withEffect">
                                  <p:stCondLst>
                                    <p:cond delay="0"/>
                                  </p:stCondLst>
                                  <p:childTnLst>
                                    <p:set>
                                      <p:cBhvr>
                                        <p:cTn id="191" dur="1" fill="hold">
                                          <p:stCondLst>
                                            <p:cond delay="0"/>
                                          </p:stCondLst>
                                        </p:cTn>
                                        <p:tgtEl>
                                          <p:spTgt spid="4"/>
                                        </p:tgtEl>
                                        <p:attrNameLst>
                                          <p:attrName>style.visibility</p:attrName>
                                        </p:attrNameLst>
                                      </p:cBhvr>
                                      <p:to>
                                        <p:strVal val="visible"/>
                                      </p:to>
                                    </p:set>
                                    <p:animEffect transition="in" filter="diamond(in)">
                                      <p:cBhvr>
                                        <p:cTn id="192" dur="3000"/>
                                        <p:tgtEl>
                                          <p:spTgt spid="4"/>
                                        </p:tgtEl>
                                      </p:cBhvr>
                                    </p:animEffect>
                                  </p:childTnLst>
                                </p:cTn>
                              </p:par>
                              <p:par>
                                <p:cTn id="193" presetID="9" presetClass="emph" presetSubtype="0" grpId="0" nodeType="withEffect">
                                  <p:stCondLst>
                                    <p:cond delay="0"/>
                                  </p:stCondLst>
                                  <p:childTnLst>
                                    <p:set>
                                      <p:cBhvr rctx="PPT">
                                        <p:cTn id="194" dur="indefinite"/>
                                        <p:tgtEl>
                                          <p:spTgt spid="17"/>
                                        </p:tgtEl>
                                        <p:attrNameLst>
                                          <p:attrName>style.opacity</p:attrName>
                                        </p:attrNameLst>
                                      </p:cBhvr>
                                      <p:to>
                                        <p:strVal val="0"/>
                                      </p:to>
                                    </p:set>
                                    <p:animEffect filter="image" prLst="opacity: 0">
                                      <p:cBhvr rctx="IE">
                                        <p:cTn id="195" dur="indefinite"/>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rgbClr val="2B4B11"/>
          </a:solidFill>
        </p:spPr>
        <p:txBody>
          <a:bodyPr/>
          <a:lstStyle/>
          <a:p>
            <a:endParaRPr lang="es-ES" dirty="0"/>
          </a:p>
        </p:txBody>
      </p:sp>
      <p:pic>
        <p:nvPicPr>
          <p:cNvPr id="4" name="3 Imagen" descr="2048 (44).jpg"/>
          <p:cNvPicPr>
            <a:picLocks noChangeAspect="1"/>
          </p:cNvPicPr>
          <p:nvPr/>
        </p:nvPicPr>
        <p:blipFill>
          <a:blip r:embed="rId2"/>
          <a:stretch>
            <a:fillRect/>
          </a:stretch>
        </p:blipFill>
        <p:spPr>
          <a:xfrm>
            <a:off x="0" y="0"/>
            <a:ext cx="9188648" cy="6858000"/>
          </a:xfrm>
          <a:prstGeom prst="rect">
            <a:avLst/>
          </a:prstGeom>
        </p:spPr>
      </p:pic>
      <p:sp>
        <p:nvSpPr>
          <p:cNvPr id="5" name="4 Rombo"/>
          <p:cNvSpPr/>
          <p:nvPr/>
        </p:nvSpPr>
        <p:spPr>
          <a:xfrm>
            <a:off x="2071670" y="5286388"/>
            <a:ext cx="2500298" cy="1571612"/>
          </a:xfrm>
          <a:prstGeom prst="diamond">
            <a:avLst/>
          </a:prstGeom>
          <a:gradFill flip="none" rotWithShape="1">
            <a:gsLst>
              <a:gs pos="0">
                <a:schemeClr val="accent1">
                  <a:lumMod val="20000"/>
                  <a:lumOff val="80000"/>
                </a:schemeClr>
              </a:gs>
              <a:gs pos="50000">
                <a:schemeClr val="accent1">
                  <a:lumMod val="75000"/>
                  <a:shade val="67500"/>
                  <a:satMod val="115000"/>
                </a:schemeClr>
              </a:gs>
              <a:gs pos="100000">
                <a:schemeClr val="accent1">
                  <a:lumMod val="75000"/>
                  <a:shade val="100000"/>
                  <a:satMod val="115000"/>
                </a:schemeClr>
              </a:gs>
            </a:gsLst>
            <a:path path="circle">
              <a:fillToRect l="50000" t="50000" r="50000" b="50000"/>
            </a:path>
            <a:tileRect/>
          </a:gradFill>
          <a:ln>
            <a:noFill/>
          </a:ln>
          <a:effectLst>
            <a:innerShdw blurRad="342900" dist="127000" dir="6060000">
              <a:schemeClr val="bg1"/>
            </a:innerShdw>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ombo"/>
          <p:cNvSpPr/>
          <p:nvPr/>
        </p:nvSpPr>
        <p:spPr>
          <a:xfrm>
            <a:off x="2071670" y="3571876"/>
            <a:ext cx="2500298" cy="1714488"/>
          </a:xfrm>
          <a:prstGeom prst="diamond">
            <a:avLst/>
          </a:prstGeom>
          <a:gradFill flip="none" rotWithShape="1">
            <a:gsLst>
              <a:gs pos="0">
                <a:schemeClr val="accent1">
                  <a:lumMod val="20000"/>
                  <a:lumOff val="80000"/>
                </a:schemeClr>
              </a:gs>
              <a:gs pos="50000">
                <a:schemeClr val="accent1">
                  <a:lumMod val="75000"/>
                  <a:shade val="67500"/>
                  <a:satMod val="115000"/>
                </a:schemeClr>
              </a:gs>
              <a:gs pos="100000">
                <a:schemeClr val="accent1">
                  <a:lumMod val="75000"/>
                  <a:shade val="100000"/>
                  <a:satMod val="115000"/>
                </a:schemeClr>
              </a:gs>
            </a:gsLst>
            <a:path path="circle">
              <a:fillToRect l="50000" t="50000" r="50000" b="50000"/>
            </a:path>
            <a:tileRect/>
          </a:gradFill>
          <a:ln>
            <a:noFill/>
          </a:ln>
          <a:effectLst>
            <a:innerShdw blurRad="342900" dist="127000" dir="6060000">
              <a:schemeClr val="bg1"/>
            </a:innerShdw>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ombo"/>
          <p:cNvSpPr/>
          <p:nvPr/>
        </p:nvSpPr>
        <p:spPr>
          <a:xfrm>
            <a:off x="2071670" y="1857364"/>
            <a:ext cx="2500298" cy="1714512"/>
          </a:xfrm>
          <a:prstGeom prst="diamond">
            <a:avLst/>
          </a:prstGeom>
          <a:gradFill flip="none" rotWithShape="1">
            <a:gsLst>
              <a:gs pos="0">
                <a:schemeClr val="accent1">
                  <a:lumMod val="20000"/>
                  <a:lumOff val="80000"/>
                </a:schemeClr>
              </a:gs>
              <a:gs pos="50000">
                <a:schemeClr val="accent1">
                  <a:lumMod val="75000"/>
                  <a:shade val="67500"/>
                  <a:satMod val="115000"/>
                </a:schemeClr>
              </a:gs>
              <a:gs pos="100000">
                <a:schemeClr val="accent1">
                  <a:lumMod val="75000"/>
                  <a:shade val="100000"/>
                  <a:satMod val="115000"/>
                </a:schemeClr>
              </a:gs>
            </a:gsLst>
            <a:path path="circle">
              <a:fillToRect l="50000" t="50000" r="50000" b="50000"/>
            </a:path>
            <a:tileRect/>
          </a:gradFill>
          <a:ln>
            <a:noFill/>
          </a:ln>
          <a:effectLst>
            <a:innerShdw blurRad="342900" dist="127000" dir="6060000">
              <a:schemeClr val="bg1"/>
            </a:innerShdw>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ombo"/>
          <p:cNvSpPr/>
          <p:nvPr/>
        </p:nvSpPr>
        <p:spPr>
          <a:xfrm>
            <a:off x="2071670" y="0"/>
            <a:ext cx="2500298" cy="1785950"/>
          </a:xfrm>
          <a:prstGeom prst="diamond">
            <a:avLst/>
          </a:prstGeom>
          <a:gradFill flip="none" rotWithShape="1">
            <a:gsLst>
              <a:gs pos="0">
                <a:schemeClr val="accent1">
                  <a:lumMod val="20000"/>
                  <a:lumOff val="80000"/>
                </a:schemeClr>
              </a:gs>
              <a:gs pos="50000">
                <a:schemeClr val="accent1">
                  <a:lumMod val="75000"/>
                  <a:shade val="67500"/>
                  <a:satMod val="115000"/>
                </a:schemeClr>
              </a:gs>
              <a:gs pos="100000">
                <a:schemeClr val="accent1">
                  <a:lumMod val="75000"/>
                  <a:shade val="100000"/>
                  <a:satMod val="115000"/>
                </a:schemeClr>
              </a:gs>
            </a:gsLst>
            <a:path path="circle">
              <a:fillToRect l="50000" t="50000" r="50000" b="50000"/>
            </a:path>
            <a:tileRect/>
          </a:gradFill>
          <a:ln>
            <a:noFill/>
          </a:ln>
          <a:effectLst>
            <a:innerShdw blurRad="342900" dist="127000" dir="6060000">
              <a:schemeClr val="bg1"/>
            </a:innerShdw>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ombo"/>
          <p:cNvSpPr/>
          <p:nvPr/>
        </p:nvSpPr>
        <p:spPr>
          <a:xfrm>
            <a:off x="4572000" y="5286388"/>
            <a:ext cx="2500298" cy="1571612"/>
          </a:xfrm>
          <a:prstGeom prst="diamond">
            <a:avLst/>
          </a:prstGeom>
          <a:gradFill flip="none" rotWithShape="1">
            <a:gsLst>
              <a:gs pos="0">
                <a:schemeClr val="accent1">
                  <a:lumMod val="20000"/>
                  <a:lumOff val="80000"/>
                </a:schemeClr>
              </a:gs>
              <a:gs pos="50000">
                <a:schemeClr val="accent1">
                  <a:lumMod val="75000"/>
                  <a:shade val="67500"/>
                  <a:satMod val="115000"/>
                </a:schemeClr>
              </a:gs>
              <a:gs pos="100000">
                <a:schemeClr val="accent1">
                  <a:lumMod val="75000"/>
                  <a:shade val="100000"/>
                  <a:satMod val="115000"/>
                </a:schemeClr>
              </a:gs>
            </a:gsLst>
            <a:path path="circle">
              <a:fillToRect l="50000" t="50000" r="50000" b="50000"/>
            </a:path>
            <a:tileRect/>
          </a:gradFill>
          <a:ln>
            <a:noFill/>
          </a:ln>
          <a:effectLst>
            <a:innerShdw blurRad="342900" dist="127000" dir="6060000">
              <a:schemeClr val="bg1"/>
            </a:innerShdw>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ombo"/>
          <p:cNvSpPr/>
          <p:nvPr/>
        </p:nvSpPr>
        <p:spPr>
          <a:xfrm>
            <a:off x="4572000" y="3571876"/>
            <a:ext cx="2500298" cy="1714488"/>
          </a:xfrm>
          <a:prstGeom prst="diamond">
            <a:avLst/>
          </a:prstGeom>
          <a:gradFill flip="none" rotWithShape="1">
            <a:gsLst>
              <a:gs pos="0">
                <a:schemeClr val="accent1">
                  <a:lumMod val="20000"/>
                  <a:lumOff val="80000"/>
                </a:schemeClr>
              </a:gs>
              <a:gs pos="50000">
                <a:schemeClr val="accent1">
                  <a:lumMod val="75000"/>
                  <a:shade val="67500"/>
                  <a:satMod val="115000"/>
                </a:schemeClr>
              </a:gs>
              <a:gs pos="100000">
                <a:schemeClr val="accent1">
                  <a:lumMod val="75000"/>
                  <a:shade val="100000"/>
                  <a:satMod val="115000"/>
                </a:schemeClr>
              </a:gs>
            </a:gsLst>
            <a:path path="circle">
              <a:fillToRect l="50000" t="50000" r="50000" b="50000"/>
            </a:path>
            <a:tileRect/>
          </a:gradFill>
          <a:ln>
            <a:noFill/>
          </a:ln>
          <a:effectLst>
            <a:innerShdw blurRad="342900" dist="127000" dir="6060000">
              <a:schemeClr val="bg1"/>
            </a:innerShdw>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ombo"/>
          <p:cNvSpPr/>
          <p:nvPr/>
        </p:nvSpPr>
        <p:spPr>
          <a:xfrm>
            <a:off x="4572000" y="1857364"/>
            <a:ext cx="2500298" cy="1714512"/>
          </a:xfrm>
          <a:prstGeom prst="diamond">
            <a:avLst/>
          </a:prstGeom>
          <a:gradFill flip="none" rotWithShape="1">
            <a:gsLst>
              <a:gs pos="0">
                <a:schemeClr val="accent1">
                  <a:lumMod val="20000"/>
                  <a:lumOff val="80000"/>
                </a:schemeClr>
              </a:gs>
              <a:gs pos="50000">
                <a:schemeClr val="accent1">
                  <a:lumMod val="75000"/>
                  <a:shade val="67500"/>
                  <a:satMod val="115000"/>
                </a:schemeClr>
              </a:gs>
              <a:gs pos="100000">
                <a:schemeClr val="accent1">
                  <a:lumMod val="75000"/>
                  <a:shade val="100000"/>
                  <a:satMod val="115000"/>
                </a:schemeClr>
              </a:gs>
            </a:gsLst>
            <a:path path="circle">
              <a:fillToRect l="50000" t="50000" r="50000" b="50000"/>
            </a:path>
            <a:tileRect/>
          </a:gradFill>
          <a:ln>
            <a:noFill/>
          </a:ln>
          <a:effectLst>
            <a:innerShdw blurRad="342900" dist="127000" dir="6060000">
              <a:schemeClr val="bg1"/>
            </a:innerShdw>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ombo"/>
          <p:cNvSpPr/>
          <p:nvPr/>
        </p:nvSpPr>
        <p:spPr>
          <a:xfrm>
            <a:off x="4572000" y="0"/>
            <a:ext cx="2500298" cy="1785950"/>
          </a:xfrm>
          <a:prstGeom prst="diamond">
            <a:avLst/>
          </a:prstGeom>
          <a:gradFill flip="none" rotWithShape="1">
            <a:gsLst>
              <a:gs pos="0">
                <a:schemeClr val="accent1">
                  <a:lumMod val="20000"/>
                  <a:lumOff val="80000"/>
                </a:schemeClr>
              </a:gs>
              <a:gs pos="50000">
                <a:schemeClr val="accent1">
                  <a:lumMod val="75000"/>
                  <a:shade val="67500"/>
                  <a:satMod val="115000"/>
                </a:schemeClr>
              </a:gs>
              <a:gs pos="100000">
                <a:schemeClr val="accent1">
                  <a:lumMod val="75000"/>
                  <a:shade val="100000"/>
                  <a:satMod val="115000"/>
                </a:schemeClr>
              </a:gs>
            </a:gsLst>
            <a:path path="circle">
              <a:fillToRect l="50000" t="50000" r="50000" b="50000"/>
            </a:path>
            <a:tileRect/>
          </a:gradFill>
          <a:ln>
            <a:noFill/>
          </a:ln>
          <a:effectLst>
            <a:innerShdw blurRad="342900" dist="127000" dir="6060000">
              <a:schemeClr val="bg1"/>
            </a:innerShdw>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a:off x="0" y="0"/>
            <a:ext cx="9358346" cy="7572404"/>
          </a:xfrm>
          <a:prstGeom prst="rect">
            <a:avLst/>
          </a:prstGeom>
          <a:gradFill flip="none" rotWithShape="1">
            <a:gsLst>
              <a:gs pos="0">
                <a:schemeClr val="tx2">
                  <a:lumMod val="50000"/>
                  <a:shade val="30000"/>
                  <a:satMod val="115000"/>
                </a:schemeClr>
              </a:gs>
              <a:gs pos="50000">
                <a:schemeClr val="tx2">
                  <a:lumMod val="50000"/>
                  <a:shade val="67500"/>
                  <a:satMod val="115000"/>
                </a:schemeClr>
              </a:gs>
              <a:gs pos="100000">
                <a:schemeClr val="tx2">
                  <a:lumMod val="50000"/>
                  <a:shade val="100000"/>
                  <a:satMod val="115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3"/>
                                        </p:tgtEl>
                                        <p:attrNameLst>
                                          <p:attrName>style.opacity</p:attrName>
                                        </p:attrNameLst>
                                      </p:cBhvr>
                                      <p:to>
                                        <p:strVal val="0"/>
                                      </p:to>
                                    </p:set>
                                    <p:animEffect filter="image" prLst="opacity: 0">
                                      <p:cBhvr rctx="IE">
                                        <p:cTn id="7" dur="indefinite"/>
                                        <p:tgtEl>
                                          <p:spTgt spid="13"/>
                                        </p:tgtEl>
                                      </p:cBhvr>
                                    </p:animEffect>
                                  </p:childTnLst>
                                </p:cTn>
                              </p:par>
                              <p:par>
                                <p:cTn id="8" presetID="2" presetClass="entr" presetSubtype="2"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3000" fill="hold"/>
                                        <p:tgtEl>
                                          <p:spTgt spid="5"/>
                                        </p:tgtEl>
                                        <p:attrNameLst>
                                          <p:attrName>ppt_x</p:attrName>
                                        </p:attrNameLst>
                                      </p:cBhvr>
                                      <p:tavLst>
                                        <p:tav tm="0">
                                          <p:val>
                                            <p:strVal val="1+#ppt_w/2"/>
                                          </p:val>
                                        </p:tav>
                                        <p:tav tm="100000">
                                          <p:val>
                                            <p:strVal val="#ppt_x"/>
                                          </p:val>
                                        </p:tav>
                                      </p:tavLst>
                                    </p:anim>
                                    <p:anim calcmode="lin" valueType="num">
                                      <p:cBhvr additive="base">
                                        <p:cTn id="11" dur="3000" fill="hold"/>
                                        <p:tgtEl>
                                          <p:spTgt spid="5"/>
                                        </p:tgtEl>
                                        <p:attrNameLst>
                                          <p:attrName>ppt_y</p:attrName>
                                        </p:attrNameLst>
                                      </p:cBhvr>
                                      <p:tavLst>
                                        <p:tav tm="0">
                                          <p:val>
                                            <p:strVal val="#ppt_y"/>
                                          </p:val>
                                        </p:tav>
                                        <p:tav tm="100000">
                                          <p:val>
                                            <p:strVal val="#ppt_y"/>
                                          </p:val>
                                        </p:tav>
                                      </p:tavLst>
                                    </p:anim>
                                  </p:childTnLst>
                                </p:cTn>
                              </p:par>
                              <p:par>
                                <p:cTn id="12" presetID="2" presetClass="entr" presetSubtype="2" fill="hold" grpId="0"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3000" fill="hold"/>
                                        <p:tgtEl>
                                          <p:spTgt spid="6"/>
                                        </p:tgtEl>
                                        <p:attrNameLst>
                                          <p:attrName>ppt_x</p:attrName>
                                        </p:attrNameLst>
                                      </p:cBhvr>
                                      <p:tavLst>
                                        <p:tav tm="0">
                                          <p:val>
                                            <p:strVal val="1+#ppt_w/2"/>
                                          </p:val>
                                        </p:tav>
                                        <p:tav tm="100000">
                                          <p:val>
                                            <p:strVal val="#ppt_x"/>
                                          </p:val>
                                        </p:tav>
                                      </p:tavLst>
                                    </p:anim>
                                    <p:anim calcmode="lin" valueType="num">
                                      <p:cBhvr additive="base">
                                        <p:cTn id="15" dur="3000" fill="hold"/>
                                        <p:tgtEl>
                                          <p:spTgt spid="6"/>
                                        </p:tgtEl>
                                        <p:attrNameLst>
                                          <p:attrName>ppt_y</p:attrName>
                                        </p:attrNameLst>
                                      </p:cBhvr>
                                      <p:tavLst>
                                        <p:tav tm="0">
                                          <p:val>
                                            <p:strVal val="#ppt_y"/>
                                          </p:val>
                                        </p:tav>
                                        <p:tav tm="100000">
                                          <p:val>
                                            <p:strVal val="#ppt_y"/>
                                          </p:val>
                                        </p:tav>
                                      </p:tavLst>
                                    </p:anim>
                                  </p:childTnLst>
                                </p:cTn>
                              </p:par>
                              <p:par>
                                <p:cTn id="16" presetID="2" presetClass="entr" presetSubtype="2"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3000" fill="hold"/>
                                        <p:tgtEl>
                                          <p:spTgt spid="7"/>
                                        </p:tgtEl>
                                        <p:attrNameLst>
                                          <p:attrName>ppt_x</p:attrName>
                                        </p:attrNameLst>
                                      </p:cBhvr>
                                      <p:tavLst>
                                        <p:tav tm="0">
                                          <p:val>
                                            <p:strVal val="1+#ppt_w/2"/>
                                          </p:val>
                                        </p:tav>
                                        <p:tav tm="100000">
                                          <p:val>
                                            <p:strVal val="#ppt_x"/>
                                          </p:val>
                                        </p:tav>
                                      </p:tavLst>
                                    </p:anim>
                                    <p:anim calcmode="lin" valueType="num">
                                      <p:cBhvr additive="base">
                                        <p:cTn id="19" dur="3000" fill="hold"/>
                                        <p:tgtEl>
                                          <p:spTgt spid="7"/>
                                        </p:tgtEl>
                                        <p:attrNameLst>
                                          <p:attrName>ppt_y</p:attrName>
                                        </p:attrNameLst>
                                      </p:cBhvr>
                                      <p:tavLst>
                                        <p:tav tm="0">
                                          <p:val>
                                            <p:strVal val="#ppt_y"/>
                                          </p:val>
                                        </p:tav>
                                        <p:tav tm="100000">
                                          <p:val>
                                            <p:strVal val="#ppt_y"/>
                                          </p:val>
                                        </p:tav>
                                      </p:tavLst>
                                    </p:anim>
                                  </p:childTnLst>
                                </p:cTn>
                              </p:par>
                              <p:par>
                                <p:cTn id="20" presetID="2" presetClass="entr" presetSubtype="2"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3000" fill="hold"/>
                                        <p:tgtEl>
                                          <p:spTgt spid="8"/>
                                        </p:tgtEl>
                                        <p:attrNameLst>
                                          <p:attrName>ppt_x</p:attrName>
                                        </p:attrNameLst>
                                      </p:cBhvr>
                                      <p:tavLst>
                                        <p:tav tm="0">
                                          <p:val>
                                            <p:strVal val="1+#ppt_w/2"/>
                                          </p:val>
                                        </p:tav>
                                        <p:tav tm="100000">
                                          <p:val>
                                            <p:strVal val="#ppt_x"/>
                                          </p:val>
                                        </p:tav>
                                      </p:tavLst>
                                    </p:anim>
                                    <p:anim calcmode="lin" valueType="num">
                                      <p:cBhvr additive="base">
                                        <p:cTn id="23" dur="3000" fill="hold"/>
                                        <p:tgtEl>
                                          <p:spTgt spid="8"/>
                                        </p:tgtEl>
                                        <p:attrNameLst>
                                          <p:attrName>ppt_y</p:attrName>
                                        </p:attrNameLst>
                                      </p:cBhvr>
                                      <p:tavLst>
                                        <p:tav tm="0">
                                          <p:val>
                                            <p:strVal val="#ppt_y"/>
                                          </p:val>
                                        </p:tav>
                                        <p:tav tm="100000">
                                          <p:val>
                                            <p:strVal val="#ppt_y"/>
                                          </p:val>
                                        </p:tav>
                                      </p:tavLst>
                                    </p:anim>
                                  </p:childTnLst>
                                </p:cTn>
                              </p:par>
                              <p:par>
                                <p:cTn id="24" presetID="2" presetClass="entr" presetSubtype="8" fill="hold" grpId="0" nodeType="with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additive="base">
                                        <p:cTn id="26" dur="3000" fill="hold"/>
                                        <p:tgtEl>
                                          <p:spTgt spid="9"/>
                                        </p:tgtEl>
                                        <p:attrNameLst>
                                          <p:attrName>ppt_x</p:attrName>
                                        </p:attrNameLst>
                                      </p:cBhvr>
                                      <p:tavLst>
                                        <p:tav tm="0">
                                          <p:val>
                                            <p:strVal val="0-#ppt_w/2"/>
                                          </p:val>
                                        </p:tav>
                                        <p:tav tm="100000">
                                          <p:val>
                                            <p:strVal val="#ppt_x"/>
                                          </p:val>
                                        </p:tav>
                                      </p:tavLst>
                                    </p:anim>
                                    <p:anim calcmode="lin" valueType="num">
                                      <p:cBhvr additive="base">
                                        <p:cTn id="27" dur="3000" fill="hold"/>
                                        <p:tgtEl>
                                          <p:spTgt spid="9"/>
                                        </p:tgtEl>
                                        <p:attrNameLst>
                                          <p:attrName>ppt_y</p:attrName>
                                        </p:attrNameLst>
                                      </p:cBhvr>
                                      <p:tavLst>
                                        <p:tav tm="0">
                                          <p:val>
                                            <p:strVal val="#ppt_y"/>
                                          </p:val>
                                        </p:tav>
                                        <p:tav tm="100000">
                                          <p:val>
                                            <p:strVal val="#ppt_y"/>
                                          </p:val>
                                        </p:tav>
                                      </p:tavLst>
                                    </p:anim>
                                  </p:childTnLst>
                                </p:cTn>
                              </p:par>
                              <p:par>
                                <p:cTn id="28" presetID="2" presetClass="entr" presetSubtype="8" fill="hold" grpId="0" nodeType="with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additive="base">
                                        <p:cTn id="30" dur="3000" fill="hold"/>
                                        <p:tgtEl>
                                          <p:spTgt spid="10"/>
                                        </p:tgtEl>
                                        <p:attrNameLst>
                                          <p:attrName>ppt_x</p:attrName>
                                        </p:attrNameLst>
                                      </p:cBhvr>
                                      <p:tavLst>
                                        <p:tav tm="0">
                                          <p:val>
                                            <p:strVal val="0-#ppt_w/2"/>
                                          </p:val>
                                        </p:tav>
                                        <p:tav tm="100000">
                                          <p:val>
                                            <p:strVal val="#ppt_x"/>
                                          </p:val>
                                        </p:tav>
                                      </p:tavLst>
                                    </p:anim>
                                    <p:anim calcmode="lin" valueType="num">
                                      <p:cBhvr additive="base">
                                        <p:cTn id="31" dur="3000" fill="hold"/>
                                        <p:tgtEl>
                                          <p:spTgt spid="10"/>
                                        </p:tgtEl>
                                        <p:attrNameLst>
                                          <p:attrName>ppt_y</p:attrName>
                                        </p:attrNameLst>
                                      </p:cBhvr>
                                      <p:tavLst>
                                        <p:tav tm="0">
                                          <p:val>
                                            <p:strVal val="#ppt_y"/>
                                          </p:val>
                                        </p:tav>
                                        <p:tav tm="100000">
                                          <p:val>
                                            <p:strVal val="#ppt_y"/>
                                          </p:val>
                                        </p:tav>
                                      </p:tavLst>
                                    </p:anim>
                                  </p:childTnLst>
                                </p:cTn>
                              </p:par>
                              <p:par>
                                <p:cTn id="32" presetID="2" presetClass="entr" presetSubtype="8" fill="hold" grpId="0" nodeType="withEffect">
                                  <p:stCondLst>
                                    <p:cond delay="0"/>
                                  </p:stCondLst>
                                  <p:childTnLst>
                                    <p:set>
                                      <p:cBhvr>
                                        <p:cTn id="33" dur="1" fill="hold">
                                          <p:stCondLst>
                                            <p:cond delay="0"/>
                                          </p:stCondLst>
                                        </p:cTn>
                                        <p:tgtEl>
                                          <p:spTgt spid="11"/>
                                        </p:tgtEl>
                                        <p:attrNameLst>
                                          <p:attrName>style.visibility</p:attrName>
                                        </p:attrNameLst>
                                      </p:cBhvr>
                                      <p:to>
                                        <p:strVal val="visible"/>
                                      </p:to>
                                    </p:set>
                                    <p:anim calcmode="lin" valueType="num">
                                      <p:cBhvr additive="base">
                                        <p:cTn id="34" dur="3000" fill="hold"/>
                                        <p:tgtEl>
                                          <p:spTgt spid="11"/>
                                        </p:tgtEl>
                                        <p:attrNameLst>
                                          <p:attrName>ppt_x</p:attrName>
                                        </p:attrNameLst>
                                      </p:cBhvr>
                                      <p:tavLst>
                                        <p:tav tm="0">
                                          <p:val>
                                            <p:strVal val="0-#ppt_w/2"/>
                                          </p:val>
                                        </p:tav>
                                        <p:tav tm="100000">
                                          <p:val>
                                            <p:strVal val="#ppt_x"/>
                                          </p:val>
                                        </p:tav>
                                      </p:tavLst>
                                    </p:anim>
                                    <p:anim calcmode="lin" valueType="num">
                                      <p:cBhvr additive="base">
                                        <p:cTn id="35" dur="3000" fill="hold"/>
                                        <p:tgtEl>
                                          <p:spTgt spid="11"/>
                                        </p:tgtEl>
                                        <p:attrNameLst>
                                          <p:attrName>ppt_y</p:attrName>
                                        </p:attrNameLst>
                                      </p:cBhvr>
                                      <p:tavLst>
                                        <p:tav tm="0">
                                          <p:val>
                                            <p:strVal val="#ppt_y"/>
                                          </p:val>
                                        </p:tav>
                                        <p:tav tm="100000">
                                          <p:val>
                                            <p:strVal val="#ppt_y"/>
                                          </p:val>
                                        </p:tav>
                                      </p:tavLst>
                                    </p:anim>
                                  </p:childTnLst>
                                </p:cTn>
                              </p:par>
                              <p:par>
                                <p:cTn id="36" presetID="2" presetClass="entr" presetSubtype="8" fill="hold" grpId="0" nodeType="withEffect">
                                  <p:stCondLst>
                                    <p:cond delay="0"/>
                                  </p:stCondLst>
                                  <p:childTnLst>
                                    <p:set>
                                      <p:cBhvr>
                                        <p:cTn id="37" dur="1" fill="hold">
                                          <p:stCondLst>
                                            <p:cond delay="0"/>
                                          </p:stCondLst>
                                        </p:cTn>
                                        <p:tgtEl>
                                          <p:spTgt spid="12"/>
                                        </p:tgtEl>
                                        <p:attrNameLst>
                                          <p:attrName>style.visibility</p:attrName>
                                        </p:attrNameLst>
                                      </p:cBhvr>
                                      <p:to>
                                        <p:strVal val="visible"/>
                                      </p:to>
                                    </p:set>
                                    <p:anim calcmode="lin" valueType="num">
                                      <p:cBhvr additive="base">
                                        <p:cTn id="38" dur="3000" fill="hold"/>
                                        <p:tgtEl>
                                          <p:spTgt spid="12"/>
                                        </p:tgtEl>
                                        <p:attrNameLst>
                                          <p:attrName>ppt_x</p:attrName>
                                        </p:attrNameLst>
                                      </p:cBhvr>
                                      <p:tavLst>
                                        <p:tav tm="0">
                                          <p:val>
                                            <p:strVal val="0-#ppt_w/2"/>
                                          </p:val>
                                        </p:tav>
                                        <p:tav tm="100000">
                                          <p:val>
                                            <p:strVal val="#ppt_x"/>
                                          </p:val>
                                        </p:tav>
                                      </p:tavLst>
                                    </p:anim>
                                    <p:anim calcmode="lin" valueType="num">
                                      <p:cBhvr additive="base">
                                        <p:cTn id="39" dur="3000" fill="hold"/>
                                        <p:tgtEl>
                                          <p:spTgt spid="12"/>
                                        </p:tgtEl>
                                        <p:attrNameLst>
                                          <p:attrName>ppt_y</p:attrName>
                                        </p:attrNameLst>
                                      </p:cBhvr>
                                      <p:tavLst>
                                        <p:tav tm="0">
                                          <p:val>
                                            <p:strVal val="#ppt_y"/>
                                          </p:val>
                                        </p:tav>
                                        <p:tav tm="100000">
                                          <p:val>
                                            <p:strVal val="#ppt_y"/>
                                          </p:val>
                                        </p:tav>
                                      </p:tavLst>
                                    </p:anim>
                                  </p:childTnLst>
                                </p:cTn>
                              </p:par>
                              <p:par>
                                <p:cTn id="40" presetID="8" presetClass="emph" presetSubtype="0" fill="hold" grpId="1" nodeType="withEffect">
                                  <p:stCondLst>
                                    <p:cond delay="0"/>
                                  </p:stCondLst>
                                  <p:childTnLst>
                                    <p:animRot by="21600000">
                                      <p:cBhvr>
                                        <p:cTn id="41" dur="3000" fill="hold"/>
                                        <p:tgtEl>
                                          <p:spTgt spid="5"/>
                                        </p:tgtEl>
                                        <p:attrNameLst>
                                          <p:attrName>r</p:attrName>
                                        </p:attrNameLst>
                                      </p:cBhvr>
                                    </p:animRot>
                                  </p:childTnLst>
                                </p:cTn>
                              </p:par>
                              <p:par>
                                <p:cTn id="42" presetID="8" presetClass="emph" presetSubtype="0" fill="hold" grpId="1" nodeType="withEffect">
                                  <p:stCondLst>
                                    <p:cond delay="0"/>
                                  </p:stCondLst>
                                  <p:childTnLst>
                                    <p:animRot by="21600000">
                                      <p:cBhvr>
                                        <p:cTn id="43" dur="3000" fill="hold"/>
                                        <p:tgtEl>
                                          <p:spTgt spid="6"/>
                                        </p:tgtEl>
                                        <p:attrNameLst>
                                          <p:attrName>r</p:attrName>
                                        </p:attrNameLst>
                                      </p:cBhvr>
                                    </p:animRot>
                                  </p:childTnLst>
                                </p:cTn>
                              </p:par>
                              <p:par>
                                <p:cTn id="44" presetID="8" presetClass="emph" presetSubtype="0" fill="hold" grpId="1" nodeType="withEffect">
                                  <p:stCondLst>
                                    <p:cond delay="0"/>
                                  </p:stCondLst>
                                  <p:childTnLst>
                                    <p:animRot by="21600000">
                                      <p:cBhvr>
                                        <p:cTn id="45" dur="3000" fill="hold"/>
                                        <p:tgtEl>
                                          <p:spTgt spid="7"/>
                                        </p:tgtEl>
                                        <p:attrNameLst>
                                          <p:attrName>r</p:attrName>
                                        </p:attrNameLst>
                                      </p:cBhvr>
                                    </p:animRot>
                                  </p:childTnLst>
                                </p:cTn>
                              </p:par>
                              <p:par>
                                <p:cTn id="46" presetID="8" presetClass="emph" presetSubtype="0" fill="hold" grpId="1" nodeType="withEffect">
                                  <p:stCondLst>
                                    <p:cond delay="0"/>
                                  </p:stCondLst>
                                  <p:childTnLst>
                                    <p:animRot by="21600000">
                                      <p:cBhvr>
                                        <p:cTn id="47" dur="3000" fill="hold"/>
                                        <p:tgtEl>
                                          <p:spTgt spid="8"/>
                                        </p:tgtEl>
                                        <p:attrNameLst>
                                          <p:attrName>r</p:attrName>
                                        </p:attrNameLst>
                                      </p:cBhvr>
                                    </p:animRot>
                                  </p:childTnLst>
                                </p:cTn>
                              </p:par>
                              <p:par>
                                <p:cTn id="48" presetID="8" presetClass="emph" presetSubtype="0" fill="hold" grpId="1" nodeType="withEffect">
                                  <p:stCondLst>
                                    <p:cond delay="0"/>
                                  </p:stCondLst>
                                  <p:childTnLst>
                                    <p:animRot by="-21600000">
                                      <p:cBhvr>
                                        <p:cTn id="49" dur="3000" fill="hold"/>
                                        <p:tgtEl>
                                          <p:spTgt spid="9"/>
                                        </p:tgtEl>
                                        <p:attrNameLst>
                                          <p:attrName>r</p:attrName>
                                        </p:attrNameLst>
                                      </p:cBhvr>
                                    </p:animRot>
                                  </p:childTnLst>
                                </p:cTn>
                              </p:par>
                              <p:par>
                                <p:cTn id="50" presetID="8" presetClass="emph" presetSubtype="0" fill="hold" grpId="1" nodeType="withEffect">
                                  <p:stCondLst>
                                    <p:cond delay="0"/>
                                  </p:stCondLst>
                                  <p:childTnLst>
                                    <p:animRot by="-21600000">
                                      <p:cBhvr>
                                        <p:cTn id="51" dur="3000" fill="hold"/>
                                        <p:tgtEl>
                                          <p:spTgt spid="10"/>
                                        </p:tgtEl>
                                        <p:attrNameLst>
                                          <p:attrName>r</p:attrName>
                                        </p:attrNameLst>
                                      </p:cBhvr>
                                    </p:animRot>
                                  </p:childTnLst>
                                </p:cTn>
                              </p:par>
                              <p:par>
                                <p:cTn id="52" presetID="8" presetClass="emph" presetSubtype="0" fill="hold" grpId="1" nodeType="withEffect">
                                  <p:stCondLst>
                                    <p:cond delay="0"/>
                                  </p:stCondLst>
                                  <p:childTnLst>
                                    <p:animRot by="-21600000">
                                      <p:cBhvr>
                                        <p:cTn id="53" dur="3000" fill="hold"/>
                                        <p:tgtEl>
                                          <p:spTgt spid="11"/>
                                        </p:tgtEl>
                                        <p:attrNameLst>
                                          <p:attrName>r</p:attrName>
                                        </p:attrNameLst>
                                      </p:cBhvr>
                                    </p:animRot>
                                  </p:childTnLst>
                                </p:cTn>
                              </p:par>
                              <p:par>
                                <p:cTn id="54" presetID="8" presetClass="emph" presetSubtype="0" fill="hold" grpId="1" nodeType="withEffect">
                                  <p:stCondLst>
                                    <p:cond delay="0"/>
                                  </p:stCondLst>
                                  <p:childTnLst>
                                    <p:animRot by="-21600000">
                                      <p:cBhvr>
                                        <p:cTn id="55" dur="3000" fill="hold"/>
                                        <p:tgtEl>
                                          <p:spTgt spid="12"/>
                                        </p:tgtEl>
                                        <p:attrNameLst>
                                          <p:attrName>r</p:attrName>
                                        </p:attrNameLst>
                                      </p:cBhvr>
                                    </p:animRot>
                                  </p:childTnLst>
                                </p:cTn>
                              </p:par>
                              <p:par>
                                <p:cTn id="56" presetID="13" presetClass="entr" presetSubtype="16" fill="hold" grpId="2" nodeType="withEffect">
                                  <p:stCondLst>
                                    <p:cond delay="0"/>
                                  </p:stCondLst>
                                  <p:childTnLst>
                                    <p:set>
                                      <p:cBhvr>
                                        <p:cTn id="57" dur="1" fill="hold">
                                          <p:stCondLst>
                                            <p:cond delay="0"/>
                                          </p:stCondLst>
                                        </p:cTn>
                                        <p:tgtEl>
                                          <p:spTgt spid="5"/>
                                        </p:tgtEl>
                                        <p:attrNameLst>
                                          <p:attrName>style.visibility</p:attrName>
                                        </p:attrNameLst>
                                      </p:cBhvr>
                                      <p:to>
                                        <p:strVal val="visible"/>
                                      </p:to>
                                    </p:set>
                                    <p:animEffect transition="in" filter="plus(in)">
                                      <p:cBhvr>
                                        <p:cTn id="58" dur="3000"/>
                                        <p:tgtEl>
                                          <p:spTgt spid="5"/>
                                        </p:tgtEl>
                                      </p:cBhvr>
                                    </p:animEffect>
                                  </p:childTnLst>
                                </p:cTn>
                              </p:par>
                              <p:par>
                                <p:cTn id="59" presetID="13" presetClass="entr" presetSubtype="16" fill="hold" grpId="2" nodeType="withEffect">
                                  <p:stCondLst>
                                    <p:cond delay="0"/>
                                  </p:stCondLst>
                                  <p:childTnLst>
                                    <p:set>
                                      <p:cBhvr>
                                        <p:cTn id="60" dur="1" fill="hold">
                                          <p:stCondLst>
                                            <p:cond delay="0"/>
                                          </p:stCondLst>
                                        </p:cTn>
                                        <p:tgtEl>
                                          <p:spTgt spid="6"/>
                                        </p:tgtEl>
                                        <p:attrNameLst>
                                          <p:attrName>style.visibility</p:attrName>
                                        </p:attrNameLst>
                                      </p:cBhvr>
                                      <p:to>
                                        <p:strVal val="visible"/>
                                      </p:to>
                                    </p:set>
                                    <p:animEffect transition="in" filter="plus(in)">
                                      <p:cBhvr>
                                        <p:cTn id="61" dur="3000"/>
                                        <p:tgtEl>
                                          <p:spTgt spid="6"/>
                                        </p:tgtEl>
                                      </p:cBhvr>
                                    </p:animEffect>
                                  </p:childTnLst>
                                </p:cTn>
                              </p:par>
                              <p:par>
                                <p:cTn id="62" presetID="13" presetClass="entr" presetSubtype="16" fill="hold" grpId="2" nodeType="withEffect">
                                  <p:stCondLst>
                                    <p:cond delay="0"/>
                                  </p:stCondLst>
                                  <p:childTnLst>
                                    <p:set>
                                      <p:cBhvr>
                                        <p:cTn id="63" dur="1" fill="hold">
                                          <p:stCondLst>
                                            <p:cond delay="0"/>
                                          </p:stCondLst>
                                        </p:cTn>
                                        <p:tgtEl>
                                          <p:spTgt spid="7"/>
                                        </p:tgtEl>
                                        <p:attrNameLst>
                                          <p:attrName>style.visibility</p:attrName>
                                        </p:attrNameLst>
                                      </p:cBhvr>
                                      <p:to>
                                        <p:strVal val="visible"/>
                                      </p:to>
                                    </p:set>
                                    <p:animEffect transition="in" filter="plus(in)">
                                      <p:cBhvr>
                                        <p:cTn id="64" dur="3000"/>
                                        <p:tgtEl>
                                          <p:spTgt spid="7"/>
                                        </p:tgtEl>
                                      </p:cBhvr>
                                    </p:animEffect>
                                  </p:childTnLst>
                                </p:cTn>
                              </p:par>
                              <p:par>
                                <p:cTn id="65" presetID="13" presetClass="entr" presetSubtype="16" fill="hold" grpId="2" nodeType="withEffect">
                                  <p:stCondLst>
                                    <p:cond delay="0"/>
                                  </p:stCondLst>
                                  <p:childTnLst>
                                    <p:set>
                                      <p:cBhvr>
                                        <p:cTn id="66" dur="1" fill="hold">
                                          <p:stCondLst>
                                            <p:cond delay="0"/>
                                          </p:stCondLst>
                                        </p:cTn>
                                        <p:tgtEl>
                                          <p:spTgt spid="8"/>
                                        </p:tgtEl>
                                        <p:attrNameLst>
                                          <p:attrName>style.visibility</p:attrName>
                                        </p:attrNameLst>
                                      </p:cBhvr>
                                      <p:to>
                                        <p:strVal val="visible"/>
                                      </p:to>
                                    </p:set>
                                    <p:animEffect transition="in" filter="plus(in)">
                                      <p:cBhvr>
                                        <p:cTn id="67" dur="3000"/>
                                        <p:tgtEl>
                                          <p:spTgt spid="8"/>
                                        </p:tgtEl>
                                      </p:cBhvr>
                                    </p:animEffect>
                                  </p:childTnLst>
                                </p:cTn>
                              </p:par>
                              <p:par>
                                <p:cTn id="68" presetID="13" presetClass="entr" presetSubtype="16" fill="hold" grpId="2" nodeType="withEffect">
                                  <p:stCondLst>
                                    <p:cond delay="0"/>
                                  </p:stCondLst>
                                  <p:childTnLst>
                                    <p:set>
                                      <p:cBhvr>
                                        <p:cTn id="69" dur="1" fill="hold">
                                          <p:stCondLst>
                                            <p:cond delay="0"/>
                                          </p:stCondLst>
                                        </p:cTn>
                                        <p:tgtEl>
                                          <p:spTgt spid="9"/>
                                        </p:tgtEl>
                                        <p:attrNameLst>
                                          <p:attrName>style.visibility</p:attrName>
                                        </p:attrNameLst>
                                      </p:cBhvr>
                                      <p:to>
                                        <p:strVal val="visible"/>
                                      </p:to>
                                    </p:set>
                                    <p:animEffect transition="in" filter="plus(in)">
                                      <p:cBhvr>
                                        <p:cTn id="70" dur="3000"/>
                                        <p:tgtEl>
                                          <p:spTgt spid="9"/>
                                        </p:tgtEl>
                                      </p:cBhvr>
                                    </p:animEffect>
                                  </p:childTnLst>
                                </p:cTn>
                              </p:par>
                              <p:par>
                                <p:cTn id="71" presetID="13" presetClass="entr" presetSubtype="16" fill="hold" grpId="2" nodeType="withEffect">
                                  <p:stCondLst>
                                    <p:cond delay="0"/>
                                  </p:stCondLst>
                                  <p:childTnLst>
                                    <p:set>
                                      <p:cBhvr>
                                        <p:cTn id="72" dur="1" fill="hold">
                                          <p:stCondLst>
                                            <p:cond delay="0"/>
                                          </p:stCondLst>
                                        </p:cTn>
                                        <p:tgtEl>
                                          <p:spTgt spid="10"/>
                                        </p:tgtEl>
                                        <p:attrNameLst>
                                          <p:attrName>style.visibility</p:attrName>
                                        </p:attrNameLst>
                                      </p:cBhvr>
                                      <p:to>
                                        <p:strVal val="visible"/>
                                      </p:to>
                                    </p:set>
                                    <p:animEffect transition="in" filter="plus(in)">
                                      <p:cBhvr>
                                        <p:cTn id="73" dur="3000"/>
                                        <p:tgtEl>
                                          <p:spTgt spid="10"/>
                                        </p:tgtEl>
                                      </p:cBhvr>
                                    </p:animEffect>
                                  </p:childTnLst>
                                </p:cTn>
                              </p:par>
                              <p:par>
                                <p:cTn id="74" presetID="13" presetClass="entr" presetSubtype="16" fill="hold" grpId="2" nodeType="withEffect">
                                  <p:stCondLst>
                                    <p:cond delay="0"/>
                                  </p:stCondLst>
                                  <p:childTnLst>
                                    <p:set>
                                      <p:cBhvr>
                                        <p:cTn id="75" dur="1" fill="hold">
                                          <p:stCondLst>
                                            <p:cond delay="0"/>
                                          </p:stCondLst>
                                        </p:cTn>
                                        <p:tgtEl>
                                          <p:spTgt spid="11"/>
                                        </p:tgtEl>
                                        <p:attrNameLst>
                                          <p:attrName>style.visibility</p:attrName>
                                        </p:attrNameLst>
                                      </p:cBhvr>
                                      <p:to>
                                        <p:strVal val="visible"/>
                                      </p:to>
                                    </p:set>
                                    <p:animEffect transition="in" filter="plus(in)">
                                      <p:cBhvr>
                                        <p:cTn id="76" dur="3000"/>
                                        <p:tgtEl>
                                          <p:spTgt spid="11"/>
                                        </p:tgtEl>
                                      </p:cBhvr>
                                    </p:animEffect>
                                  </p:childTnLst>
                                </p:cTn>
                              </p:par>
                              <p:par>
                                <p:cTn id="77" presetID="13" presetClass="entr" presetSubtype="16" fill="hold" grpId="2" nodeType="withEffect">
                                  <p:stCondLst>
                                    <p:cond delay="0"/>
                                  </p:stCondLst>
                                  <p:childTnLst>
                                    <p:set>
                                      <p:cBhvr>
                                        <p:cTn id="78" dur="1" fill="hold">
                                          <p:stCondLst>
                                            <p:cond delay="0"/>
                                          </p:stCondLst>
                                        </p:cTn>
                                        <p:tgtEl>
                                          <p:spTgt spid="12"/>
                                        </p:tgtEl>
                                        <p:attrNameLst>
                                          <p:attrName>style.visibility</p:attrName>
                                        </p:attrNameLst>
                                      </p:cBhvr>
                                      <p:to>
                                        <p:strVal val="visible"/>
                                      </p:to>
                                    </p:set>
                                    <p:animEffect transition="in" filter="plus(in)">
                                      <p:cBhvr>
                                        <p:cTn id="79" dur="3000"/>
                                        <p:tgtEl>
                                          <p:spTgt spid="12"/>
                                        </p:tgtEl>
                                      </p:cBhvr>
                                    </p:animEffect>
                                  </p:childTnLst>
                                </p:cTn>
                              </p:par>
                            </p:childTnLst>
                          </p:cTn>
                        </p:par>
                        <p:par>
                          <p:cTn id="80" fill="hold">
                            <p:stCondLst>
                              <p:cond delay="3000"/>
                            </p:stCondLst>
                            <p:childTnLst>
                              <p:par>
                                <p:cTn id="81" presetID="2" presetClass="exit" presetSubtype="4" fill="hold" grpId="3" nodeType="afterEffect">
                                  <p:stCondLst>
                                    <p:cond delay="0"/>
                                  </p:stCondLst>
                                  <p:childTnLst>
                                    <p:anim calcmode="lin" valueType="num">
                                      <p:cBhvr additive="base">
                                        <p:cTn id="82" dur="3000"/>
                                        <p:tgtEl>
                                          <p:spTgt spid="5"/>
                                        </p:tgtEl>
                                        <p:attrNameLst>
                                          <p:attrName>ppt_x</p:attrName>
                                        </p:attrNameLst>
                                      </p:cBhvr>
                                      <p:tavLst>
                                        <p:tav tm="0">
                                          <p:val>
                                            <p:strVal val="ppt_x"/>
                                          </p:val>
                                        </p:tav>
                                        <p:tav tm="100000">
                                          <p:val>
                                            <p:strVal val="ppt_x"/>
                                          </p:val>
                                        </p:tav>
                                      </p:tavLst>
                                    </p:anim>
                                    <p:anim calcmode="lin" valueType="num">
                                      <p:cBhvr additive="base">
                                        <p:cTn id="83" dur="3000"/>
                                        <p:tgtEl>
                                          <p:spTgt spid="5"/>
                                        </p:tgtEl>
                                        <p:attrNameLst>
                                          <p:attrName>ppt_y</p:attrName>
                                        </p:attrNameLst>
                                      </p:cBhvr>
                                      <p:tavLst>
                                        <p:tav tm="0">
                                          <p:val>
                                            <p:strVal val="ppt_y"/>
                                          </p:val>
                                        </p:tav>
                                        <p:tav tm="100000">
                                          <p:val>
                                            <p:strVal val="1+ppt_h/2"/>
                                          </p:val>
                                        </p:tav>
                                      </p:tavLst>
                                    </p:anim>
                                    <p:set>
                                      <p:cBhvr>
                                        <p:cTn id="84" dur="1" fill="hold">
                                          <p:stCondLst>
                                            <p:cond delay="2999"/>
                                          </p:stCondLst>
                                        </p:cTn>
                                        <p:tgtEl>
                                          <p:spTgt spid="5"/>
                                        </p:tgtEl>
                                        <p:attrNameLst>
                                          <p:attrName>style.visibility</p:attrName>
                                        </p:attrNameLst>
                                      </p:cBhvr>
                                      <p:to>
                                        <p:strVal val="hidden"/>
                                      </p:to>
                                    </p:set>
                                  </p:childTnLst>
                                </p:cTn>
                              </p:par>
                              <p:par>
                                <p:cTn id="85" presetID="2" presetClass="exit" presetSubtype="4" fill="hold" grpId="3" nodeType="withEffect">
                                  <p:stCondLst>
                                    <p:cond delay="0"/>
                                  </p:stCondLst>
                                  <p:childTnLst>
                                    <p:anim calcmode="lin" valueType="num">
                                      <p:cBhvr additive="base">
                                        <p:cTn id="86" dur="3000"/>
                                        <p:tgtEl>
                                          <p:spTgt spid="6"/>
                                        </p:tgtEl>
                                        <p:attrNameLst>
                                          <p:attrName>ppt_x</p:attrName>
                                        </p:attrNameLst>
                                      </p:cBhvr>
                                      <p:tavLst>
                                        <p:tav tm="0">
                                          <p:val>
                                            <p:strVal val="ppt_x"/>
                                          </p:val>
                                        </p:tav>
                                        <p:tav tm="100000">
                                          <p:val>
                                            <p:strVal val="ppt_x"/>
                                          </p:val>
                                        </p:tav>
                                      </p:tavLst>
                                    </p:anim>
                                    <p:anim calcmode="lin" valueType="num">
                                      <p:cBhvr additive="base">
                                        <p:cTn id="87" dur="3000"/>
                                        <p:tgtEl>
                                          <p:spTgt spid="6"/>
                                        </p:tgtEl>
                                        <p:attrNameLst>
                                          <p:attrName>ppt_y</p:attrName>
                                        </p:attrNameLst>
                                      </p:cBhvr>
                                      <p:tavLst>
                                        <p:tav tm="0">
                                          <p:val>
                                            <p:strVal val="ppt_y"/>
                                          </p:val>
                                        </p:tav>
                                        <p:tav tm="100000">
                                          <p:val>
                                            <p:strVal val="1+ppt_h/2"/>
                                          </p:val>
                                        </p:tav>
                                      </p:tavLst>
                                    </p:anim>
                                    <p:set>
                                      <p:cBhvr>
                                        <p:cTn id="88" dur="1" fill="hold">
                                          <p:stCondLst>
                                            <p:cond delay="2999"/>
                                          </p:stCondLst>
                                        </p:cTn>
                                        <p:tgtEl>
                                          <p:spTgt spid="6"/>
                                        </p:tgtEl>
                                        <p:attrNameLst>
                                          <p:attrName>style.visibility</p:attrName>
                                        </p:attrNameLst>
                                      </p:cBhvr>
                                      <p:to>
                                        <p:strVal val="hidden"/>
                                      </p:to>
                                    </p:set>
                                  </p:childTnLst>
                                </p:cTn>
                              </p:par>
                              <p:par>
                                <p:cTn id="89" presetID="2" presetClass="exit" presetSubtype="4" fill="hold" grpId="3" nodeType="withEffect">
                                  <p:stCondLst>
                                    <p:cond delay="0"/>
                                  </p:stCondLst>
                                  <p:childTnLst>
                                    <p:anim calcmode="lin" valueType="num">
                                      <p:cBhvr additive="base">
                                        <p:cTn id="90" dur="3000"/>
                                        <p:tgtEl>
                                          <p:spTgt spid="7"/>
                                        </p:tgtEl>
                                        <p:attrNameLst>
                                          <p:attrName>ppt_x</p:attrName>
                                        </p:attrNameLst>
                                      </p:cBhvr>
                                      <p:tavLst>
                                        <p:tav tm="0">
                                          <p:val>
                                            <p:strVal val="ppt_x"/>
                                          </p:val>
                                        </p:tav>
                                        <p:tav tm="100000">
                                          <p:val>
                                            <p:strVal val="ppt_x"/>
                                          </p:val>
                                        </p:tav>
                                      </p:tavLst>
                                    </p:anim>
                                    <p:anim calcmode="lin" valueType="num">
                                      <p:cBhvr additive="base">
                                        <p:cTn id="91" dur="3000"/>
                                        <p:tgtEl>
                                          <p:spTgt spid="7"/>
                                        </p:tgtEl>
                                        <p:attrNameLst>
                                          <p:attrName>ppt_y</p:attrName>
                                        </p:attrNameLst>
                                      </p:cBhvr>
                                      <p:tavLst>
                                        <p:tav tm="0">
                                          <p:val>
                                            <p:strVal val="ppt_y"/>
                                          </p:val>
                                        </p:tav>
                                        <p:tav tm="100000">
                                          <p:val>
                                            <p:strVal val="1+ppt_h/2"/>
                                          </p:val>
                                        </p:tav>
                                      </p:tavLst>
                                    </p:anim>
                                    <p:set>
                                      <p:cBhvr>
                                        <p:cTn id="92" dur="1" fill="hold">
                                          <p:stCondLst>
                                            <p:cond delay="2999"/>
                                          </p:stCondLst>
                                        </p:cTn>
                                        <p:tgtEl>
                                          <p:spTgt spid="7"/>
                                        </p:tgtEl>
                                        <p:attrNameLst>
                                          <p:attrName>style.visibility</p:attrName>
                                        </p:attrNameLst>
                                      </p:cBhvr>
                                      <p:to>
                                        <p:strVal val="hidden"/>
                                      </p:to>
                                    </p:set>
                                  </p:childTnLst>
                                </p:cTn>
                              </p:par>
                              <p:par>
                                <p:cTn id="93" presetID="2" presetClass="exit" presetSubtype="4" fill="hold" grpId="3" nodeType="withEffect">
                                  <p:stCondLst>
                                    <p:cond delay="0"/>
                                  </p:stCondLst>
                                  <p:childTnLst>
                                    <p:anim calcmode="lin" valueType="num">
                                      <p:cBhvr additive="base">
                                        <p:cTn id="94" dur="3000"/>
                                        <p:tgtEl>
                                          <p:spTgt spid="8"/>
                                        </p:tgtEl>
                                        <p:attrNameLst>
                                          <p:attrName>ppt_x</p:attrName>
                                        </p:attrNameLst>
                                      </p:cBhvr>
                                      <p:tavLst>
                                        <p:tav tm="0">
                                          <p:val>
                                            <p:strVal val="ppt_x"/>
                                          </p:val>
                                        </p:tav>
                                        <p:tav tm="100000">
                                          <p:val>
                                            <p:strVal val="ppt_x"/>
                                          </p:val>
                                        </p:tav>
                                      </p:tavLst>
                                    </p:anim>
                                    <p:anim calcmode="lin" valueType="num">
                                      <p:cBhvr additive="base">
                                        <p:cTn id="95" dur="3000"/>
                                        <p:tgtEl>
                                          <p:spTgt spid="8"/>
                                        </p:tgtEl>
                                        <p:attrNameLst>
                                          <p:attrName>ppt_y</p:attrName>
                                        </p:attrNameLst>
                                      </p:cBhvr>
                                      <p:tavLst>
                                        <p:tav tm="0">
                                          <p:val>
                                            <p:strVal val="ppt_y"/>
                                          </p:val>
                                        </p:tav>
                                        <p:tav tm="100000">
                                          <p:val>
                                            <p:strVal val="1+ppt_h/2"/>
                                          </p:val>
                                        </p:tav>
                                      </p:tavLst>
                                    </p:anim>
                                    <p:set>
                                      <p:cBhvr>
                                        <p:cTn id="96" dur="1" fill="hold">
                                          <p:stCondLst>
                                            <p:cond delay="2999"/>
                                          </p:stCondLst>
                                        </p:cTn>
                                        <p:tgtEl>
                                          <p:spTgt spid="8"/>
                                        </p:tgtEl>
                                        <p:attrNameLst>
                                          <p:attrName>style.visibility</p:attrName>
                                        </p:attrNameLst>
                                      </p:cBhvr>
                                      <p:to>
                                        <p:strVal val="hidden"/>
                                      </p:to>
                                    </p:set>
                                  </p:childTnLst>
                                </p:cTn>
                              </p:par>
                              <p:par>
                                <p:cTn id="97" presetID="2" presetClass="exit" presetSubtype="1" fill="hold" grpId="3" nodeType="withEffect">
                                  <p:stCondLst>
                                    <p:cond delay="0"/>
                                  </p:stCondLst>
                                  <p:childTnLst>
                                    <p:anim calcmode="lin" valueType="num">
                                      <p:cBhvr additive="base">
                                        <p:cTn id="98" dur="3000"/>
                                        <p:tgtEl>
                                          <p:spTgt spid="9"/>
                                        </p:tgtEl>
                                        <p:attrNameLst>
                                          <p:attrName>ppt_x</p:attrName>
                                        </p:attrNameLst>
                                      </p:cBhvr>
                                      <p:tavLst>
                                        <p:tav tm="0">
                                          <p:val>
                                            <p:strVal val="ppt_x"/>
                                          </p:val>
                                        </p:tav>
                                        <p:tav tm="100000">
                                          <p:val>
                                            <p:strVal val="ppt_x"/>
                                          </p:val>
                                        </p:tav>
                                      </p:tavLst>
                                    </p:anim>
                                    <p:anim calcmode="lin" valueType="num">
                                      <p:cBhvr additive="base">
                                        <p:cTn id="99" dur="3000"/>
                                        <p:tgtEl>
                                          <p:spTgt spid="9"/>
                                        </p:tgtEl>
                                        <p:attrNameLst>
                                          <p:attrName>ppt_y</p:attrName>
                                        </p:attrNameLst>
                                      </p:cBhvr>
                                      <p:tavLst>
                                        <p:tav tm="0">
                                          <p:val>
                                            <p:strVal val="ppt_y"/>
                                          </p:val>
                                        </p:tav>
                                        <p:tav tm="100000">
                                          <p:val>
                                            <p:strVal val="0-ppt_h/2"/>
                                          </p:val>
                                        </p:tav>
                                      </p:tavLst>
                                    </p:anim>
                                    <p:set>
                                      <p:cBhvr>
                                        <p:cTn id="100" dur="1" fill="hold">
                                          <p:stCondLst>
                                            <p:cond delay="2999"/>
                                          </p:stCondLst>
                                        </p:cTn>
                                        <p:tgtEl>
                                          <p:spTgt spid="9"/>
                                        </p:tgtEl>
                                        <p:attrNameLst>
                                          <p:attrName>style.visibility</p:attrName>
                                        </p:attrNameLst>
                                      </p:cBhvr>
                                      <p:to>
                                        <p:strVal val="hidden"/>
                                      </p:to>
                                    </p:set>
                                  </p:childTnLst>
                                </p:cTn>
                              </p:par>
                              <p:par>
                                <p:cTn id="101" presetID="2" presetClass="exit" presetSubtype="1" fill="hold" grpId="3" nodeType="withEffect">
                                  <p:stCondLst>
                                    <p:cond delay="0"/>
                                  </p:stCondLst>
                                  <p:childTnLst>
                                    <p:anim calcmode="lin" valueType="num">
                                      <p:cBhvr additive="base">
                                        <p:cTn id="102" dur="3000"/>
                                        <p:tgtEl>
                                          <p:spTgt spid="10"/>
                                        </p:tgtEl>
                                        <p:attrNameLst>
                                          <p:attrName>ppt_x</p:attrName>
                                        </p:attrNameLst>
                                      </p:cBhvr>
                                      <p:tavLst>
                                        <p:tav tm="0">
                                          <p:val>
                                            <p:strVal val="ppt_x"/>
                                          </p:val>
                                        </p:tav>
                                        <p:tav tm="100000">
                                          <p:val>
                                            <p:strVal val="ppt_x"/>
                                          </p:val>
                                        </p:tav>
                                      </p:tavLst>
                                    </p:anim>
                                    <p:anim calcmode="lin" valueType="num">
                                      <p:cBhvr additive="base">
                                        <p:cTn id="103" dur="3000"/>
                                        <p:tgtEl>
                                          <p:spTgt spid="10"/>
                                        </p:tgtEl>
                                        <p:attrNameLst>
                                          <p:attrName>ppt_y</p:attrName>
                                        </p:attrNameLst>
                                      </p:cBhvr>
                                      <p:tavLst>
                                        <p:tav tm="0">
                                          <p:val>
                                            <p:strVal val="ppt_y"/>
                                          </p:val>
                                        </p:tav>
                                        <p:tav tm="100000">
                                          <p:val>
                                            <p:strVal val="0-ppt_h/2"/>
                                          </p:val>
                                        </p:tav>
                                      </p:tavLst>
                                    </p:anim>
                                    <p:set>
                                      <p:cBhvr>
                                        <p:cTn id="104" dur="1" fill="hold">
                                          <p:stCondLst>
                                            <p:cond delay="2999"/>
                                          </p:stCondLst>
                                        </p:cTn>
                                        <p:tgtEl>
                                          <p:spTgt spid="10"/>
                                        </p:tgtEl>
                                        <p:attrNameLst>
                                          <p:attrName>style.visibility</p:attrName>
                                        </p:attrNameLst>
                                      </p:cBhvr>
                                      <p:to>
                                        <p:strVal val="hidden"/>
                                      </p:to>
                                    </p:set>
                                  </p:childTnLst>
                                </p:cTn>
                              </p:par>
                              <p:par>
                                <p:cTn id="105" presetID="2" presetClass="exit" presetSubtype="1" fill="hold" grpId="3" nodeType="withEffect">
                                  <p:stCondLst>
                                    <p:cond delay="0"/>
                                  </p:stCondLst>
                                  <p:childTnLst>
                                    <p:anim calcmode="lin" valueType="num">
                                      <p:cBhvr additive="base">
                                        <p:cTn id="106" dur="3000"/>
                                        <p:tgtEl>
                                          <p:spTgt spid="11"/>
                                        </p:tgtEl>
                                        <p:attrNameLst>
                                          <p:attrName>ppt_x</p:attrName>
                                        </p:attrNameLst>
                                      </p:cBhvr>
                                      <p:tavLst>
                                        <p:tav tm="0">
                                          <p:val>
                                            <p:strVal val="ppt_x"/>
                                          </p:val>
                                        </p:tav>
                                        <p:tav tm="100000">
                                          <p:val>
                                            <p:strVal val="ppt_x"/>
                                          </p:val>
                                        </p:tav>
                                      </p:tavLst>
                                    </p:anim>
                                    <p:anim calcmode="lin" valueType="num">
                                      <p:cBhvr additive="base">
                                        <p:cTn id="107" dur="3000"/>
                                        <p:tgtEl>
                                          <p:spTgt spid="11"/>
                                        </p:tgtEl>
                                        <p:attrNameLst>
                                          <p:attrName>ppt_y</p:attrName>
                                        </p:attrNameLst>
                                      </p:cBhvr>
                                      <p:tavLst>
                                        <p:tav tm="0">
                                          <p:val>
                                            <p:strVal val="ppt_y"/>
                                          </p:val>
                                        </p:tav>
                                        <p:tav tm="100000">
                                          <p:val>
                                            <p:strVal val="0-ppt_h/2"/>
                                          </p:val>
                                        </p:tav>
                                      </p:tavLst>
                                    </p:anim>
                                    <p:set>
                                      <p:cBhvr>
                                        <p:cTn id="108" dur="1" fill="hold">
                                          <p:stCondLst>
                                            <p:cond delay="2999"/>
                                          </p:stCondLst>
                                        </p:cTn>
                                        <p:tgtEl>
                                          <p:spTgt spid="11"/>
                                        </p:tgtEl>
                                        <p:attrNameLst>
                                          <p:attrName>style.visibility</p:attrName>
                                        </p:attrNameLst>
                                      </p:cBhvr>
                                      <p:to>
                                        <p:strVal val="hidden"/>
                                      </p:to>
                                    </p:set>
                                  </p:childTnLst>
                                </p:cTn>
                              </p:par>
                              <p:par>
                                <p:cTn id="109" presetID="2" presetClass="exit" presetSubtype="1" fill="hold" grpId="3" nodeType="withEffect">
                                  <p:stCondLst>
                                    <p:cond delay="0"/>
                                  </p:stCondLst>
                                  <p:childTnLst>
                                    <p:anim calcmode="lin" valueType="num">
                                      <p:cBhvr additive="base">
                                        <p:cTn id="110" dur="3000"/>
                                        <p:tgtEl>
                                          <p:spTgt spid="12"/>
                                        </p:tgtEl>
                                        <p:attrNameLst>
                                          <p:attrName>ppt_x</p:attrName>
                                        </p:attrNameLst>
                                      </p:cBhvr>
                                      <p:tavLst>
                                        <p:tav tm="0">
                                          <p:val>
                                            <p:strVal val="ppt_x"/>
                                          </p:val>
                                        </p:tav>
                                        <p:tav tm="100000">
                                          <p:val>
                                            <p:strVal val="ppt_x"/>
                                          </p:val>
                                        </p:tav>
                                      </p:tavLst>
                                    </p:anim>
                                    <p:anim calcmode="lin" valueType="num">
                                      <p:cBhvr additive="base">
                                        <p:cTn id="111" dur="3000"/>
                                        <p:tgtEl>
                                          <p:spTgt spid="12"/>
                                        </p:tgtEl>
                                        <p:attrNameLst>
                                          <p:attrName>ppt_y</p:attrName>
                                        </p:attrNameLst>
                                      </p:cBhvr>
                                      <p:tavLst>
                                        <p:tav tm="0">
                                          <p:val>
                                            <p:strVal val="ppt_y"/>
                                          </p:val>
                                        </p:tav>
                                        <p:tav tm="100000">
                                          <p:val>
                                            <p:strVal val="0-ppt_h/2"/>
                                          </p:val>
                                        </p:tav>
                                      </p:tavLst>
                                    </p:anim>
                                    <p:set>
                                      <p:cBhvr>
                                        <p:cTn id="112" dur="1" fill="hold">
                                          <p:stCondLst>
                                            <p:cond delay="2999"/>
                                          </p:stCondLst>
                                        </p:cTn>
                                        <p:tgtEl>
                                          <p:spTgt spid="12"/>
                                        </p:tgtEl>
                                        <p:attrNameLst>
                                          <p:attrName>style.visibility</p:attrName>
                                        </p:attrNameLst>
                                      </p:cBhvr>
                                      <p:to>
                                        <p:strVal val="hidden"/>
                                      </p:to>
                                    </p:set>
                                  </p:childTnLst>
                                </p:cTn>
                              </p:par>
                              <p:par>
                                <p:cTn id="113" presetID="23" presetClass="entr" presetSubtype="272" fill="hold" nodeType="withEffect">
                                  <p:stCondLst>
                                    <p:cond delay="0"/>
                                  </p:stCondLst>
                                  <p:childTnLst>
                                    <p:set>
                                      <p:cBhvr>
                                        <p:cTn id="114" dur="1" fill="hold">
                                          <p:stCondLst>
                                            <p:cond delay="0"/>
                                          </p:stCondLst>
                                        </p:cTn>
                                        <p:tgtEl>
                                          <p:spTgt spid="4"/>
                                        </p:tgtEl>
                                        <p:attrNameLst>
                                          <p:attrName>style.visibility</p:attrName>
                                        </p:attrNameLst>
                                      </p:cBhvr>
                                      <p:to>
                                        <p:strVal val="visible"/>
                                      </p:to>
                                    </p:set>
                                    <p:anim calcmode="lin" valueType="num">
                                      <p:cBhvr>
                                        <p:cTn id="115" dur="3000" fill="hold"/>
                                        <p:tgtEl>
                                          <p:spTgt spid="4"/>
                                        </p:tgtEl>
                                        <p:attrNameLst>
                                          <p:attrName>ppt_w</p:attrName>
                                        </p:attrNameLst>
                                      </p:cBhvr>
                                      <p:tavLst>
                                        <p:tav tm="0">
                                          <p:val>
                                            <p:strVal val="2/3*#ppt_w"/>
                                          </p:val>
                                        </p:tav>
                                        <p:tav tm="100000">
                                          <p:val>
                                            <p:strVal val="#ppt_w"/>
                                          </p:val>
                                        </p:tav>
                                      </p:tavLst>
                                    </p:anim>
                                    <p:anim calcmode="lin" valueType="num">
                                      <p:cBhvr>
                                        <p:cTn id="116" dur="3000" fill="hold"/>
                                        <p:tgtEl>
                                          <p:spTgt spid="4"/>
                                        </p:tgtEl>
                                        <p:attrNameLst>
                                          <p:attrName>ppt_h</p:attrName>
                                        </p:attrNameLst>
                                      </p:cBhvr>
                                      <p:tavLst>
                                        <p:tav tm="0">
                                          <p:val>
                                            <p:strVal val="2/3*#ppt_h"/>
                                          </p:val>
                                        </p:tav>
                                        <p:tav tm="100000">
                                          <p:val>
                                            <p:strVal val="#ppt_h"/>
                                          </p:val>
                                        </p:tav>
                                      </p:tavLst>
                                    </p:anim>
                                  </p:childTnLst>
                                </p:cTn>
                              </p:par>
                              <p:par>
                                <p:cTn id="117" presetID="16" presetClass="entr" presetSubtype="42" fill="hold" nodeType="withEffect">
                                  <p:stCondLst>
                                    <p:cond delay="0"/>
                                  </p:stCondLst>
                                  <p:childTnLst>
                                    <p:set>
                                      <p:cBhvr>
                                        <p:cTn id="118" dur="1" fill="hold">
                                          <p:stCondLst>
                                            <p:cond delay="0"/>
                                          </p:stCondLst>
                                        </p:cTn>
                                        <p:tgtEl>
                                          <p:spTgt spid="4"/>
                                        </p:tgtEl>
                                        <p:attrNameLst>
                                          <p:attrName>style.visibility</p:attrName>
                                        </p:attrNameLst>
                                      </p:cBhvr>
                                      <p:to>
                                        <p:strVal val="visible"/>
                                      </p:to>
                                    </p:set>
                                    <p:animEffect transition="in" filter="barn(outHorizontal)">
                                      <p:cBhvr>
                                        <p:cTn id="119"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chemeClr val="accent1">
                  <a:lumMod val="75000"/>
                  <a:shade val="30000"/>
                  <a:satMod val="115000"/>
                </a:schemeClr>
              </a:gs>
              <a:gs pos="50000">
                <a:schemeClr val="accent1">
                  <a:lumMod val="75000"/>
                  <a:shade val="67500"/>
                  <a:satMod val="115000"/>
                </a:schemeClr>
              </a:gs>
              <a:gs pos="100000">
                <a:schemeClr val="accent1">
                  <a:lumMod val="75000"/>
                  <a:shade val="100000"/>
                  <a:satMod val="115000"/>
                </a:schemeClr>
              </a:gs>
            </a:gsLst>
            <a:lin ang="5400000" scaled="1"/>
            <a:tileRect/>
          </a:gradFill>
        </p:spPr>
        <p:txBody>
          <a:bodyPr/>
          <a:lstStyle/>
          <a:p>
            <a:endParaRPr lang="es-ES" dirty="0"/>
          </a:p>
        </p:txBody>
      </p:sp>
      <p:pic>
        <p:nvPicPr>
          <p:cNvPr id="4" name="3 Imagen" descr="635319_1000x846.jpg"/>
          <p:cNvPicPr>
            <a:picLocks noChangeAspect="1"/>
          </p:cNvPicPr>
          <p:nvPr/>
        </p:nvPicPr>
        <p:blipFill>
          <a:blip r:embed="rId2"/>
          <a:stretch>
            <a:fillRect/>
          </a:stretch>
        </p:blipFill>
        <p:spPr>
          <a:xfrm>
            <a:off x="0" y="0"/>
            <a:ext cx="9132109" cy="6858000"/>
          </a:xfrm>
          <a:prstGeom prst="rect">
            <a:avLst/>
          </a:prstGeom>
        </p:spPr>
      </p:pic>
      <p:sp>
        <p:nvSpPr>
          <p:cNvPr id="5" name="4 Elipse"/>
          <p:cNvSpPr/>
          <p:nvPr/>
        </p:nvSpPr>
        <p:spPr>
          <a:xfrm>
            <a:off x="0" y="1785926"/>
            <a:ext cx="1785918" cy="1714512"/>
          </a:xfrm>
          <a:prstGeom prst="ellipse">
            <a:avLst/>
          </a:prstGeom>
          <a:blipFill>
            <a:blip r:embed="rId3">
              <a:lum bright="-20000" contrast="40000"/>
            </a:blip>
            <a:stretch>
              <a:fillRect/>
            </a:stretch>
          </a:blipFill>
          <a:ln>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Elipse"/>
          <p:cNvSpPr/>
          <p:nvPr/>
        </p:nvSpPr>
        <p:spPr>
          <a:xfrm>
            <a:off x="1857356" y="1785926"/>
            <a:ext cx="1785918" cy="1714512"/>
          </a:xfrm>
          <a:prstGeom prst="ellipse">
            <a:avLst/>
          </a:prstGeom>
          <a:blipFill>
            <a:blip r:embed="rId3">
              <a:lum bright="-20000" contrast="40000"/>
            </a:blip>
            <a:stretch>
              <a:fillRect/>
            </a:stretch>
          </a:blipFill>
          <a:ln>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Elipse"/>
          <p:cNvSpPr/>
          <p:nvPr/>
        </p:nvSpPr>
        <p:spPr>
          <a:xfrm>
            <a:off x="3643306" y="1785926"/>
            <a:ext cx="1785918" cy="1714512"/>
          </a:xfrm>
          <a:prstGeom prst="ellipse">
            <a:avLst/>
          </a:prstGeom>
          <a:blipFill>
            <a:blip r:embed="rId3">
              <a:lum bright="-20000" contrast="40000"/>
            </a:blip>
            <a:stretch>
              <a:fillRect/>
            </a:stretch>
          </a:blipFill>
          <a:ln>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Elipse"/>
          <p:cNvSpPr/>
          <p:nvPr/>
        </p:nvSpPr>
        <p:spPr>
          <a:xfrm>
            <a:off x="5572132" y="1785926"/>
            <a:ext cx="1785918" cy="1714512"/>
          </a:xfrm>
          <a:prstGeom prst="ellipse">
            <a:avLst/>
          </a:prstGeom>
          <a:blipFill>
            <a:blip r:embed="rId3">
              <a:lum bright="-20000" contrast="40000"/>
            </a:blip>
            <a:stretch>
              <a:fillRect/>
            </a:stretch>
          </a:blipFill>
          <a:ln>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Elipse"/>
          <p:cNvSpPr/>
          <p:nvPr/>
        </p:nvSpPr>
        <p:spPr>
          <a:xfrm>
            <a:off x="7358082" y="1785926"/>
            <a:ext cx="1785918" cy="1714512"/>
          </a:xfrm>
          <a:prstGeom prst="ellipse">
            <a:avLst/>
          </a:prstGeom>
          <a:blipFill>
            <a:blip r:embed="rId3">
              <a:lum bright="-20000" contrast="40000"/>
            </a:blip>
            <a:stretch>
              <a:fillRect/>
            </a:stretch>
          </a:blipFill>
          <a:ln>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Elipse"/>
          <p:cNvSpPr/>
          <p:nvPr/>
        </p:nvSpPr>
        <p:spPr>
          <a:xfrm>
            <a:off x="0" y="3571876"/>
            <a:ext cx="1785918" cy="1714512"/>
          </a:xfrm>
          <a:prstGeom prst="ellipse">
            <a:avLst/>
          </a:prstGeom>
          <a:blipFill>
            <a:blip r:embed="rId3">
              <a:lum bright="-20000" contrast="40000"/>
            </a:blip>
            <a:stretch>
              <a:fillRect/>
            </a:stretch>
          </a:blipFill>
          <a:ln>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Elipse"/>
          <p:cNvSpPr/>
          <p:nvPr/>
        </p:nvSpPr>
        <p:spPr>
          <a:xfrm>
            <a:off x="1857356" y="3571876"/>
            <a:ext cx="1785918" cy="1714512"/>
          </a:xfrm>
          <a:prstGeom prst="ellipse">
            <a:avLst/>
          </a:prstGeom>
          <a:blipFill>
            <a:blip r:embed="rId3">
              <a:lum bright="-20000" contrast="40000"/>
            </a:blip>
            <a:stretch>
              <a:fillRect/>
            </a:stretch>
          </a:blipFill>
          <a:ln>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Elipse"/>
          <p:cNvSpPr/>
          <p:nvPr/>
        </p:nvSpPr>
        <p:spPr>
          <a:xfrm>
            <a:off x="3643306" y="3571876"/>
            <a:ext cx="1785918" cy="1714512"/>
          </a:xfrm>
          <a:prstGeom prst="ellipse">
            <a:avLst/>
          </a:prstGeom>
          <a:blipFill>
            <a:blip r:embed="rId3">
              <a:lum bright="-20000" contrast="40000"/>
            </a:blip>
            <a:stretch>
              <a:fillRect/>
            </a:stretch>
          </a:blipFill>
          <a:ln>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Elipse"/>
          <p:cNvSpPr/>
          <p:nvPr/>
        </p:nvSpPr>
        <p:spPr>
          <a:xfrm>
            <a:off x="5572132" y="3571876"/>
            <a:ext cx="1785918" cy="1714512"/>
          </a:xfrm>
          <a:prstGeom prst="ellipse">
            <a:avLst/>
          </a:prstGeom>
          <a:blipFill>
            <a:blip r:embed="rId3">
              <a:lum bright="-20000" contrast="40000"/>
            </a:blip>
            <a:stretch>
              <a:fillRect/>
            </a:stretch>
          </a:blipFill>
          <a:ln>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Elipse"/>
          <p:cNvSpPr/>
          <p:nvPr/>
        </p:nvSpPr>
        <p:spPr>
          <a:xfrm>
            <a:off x="7358082" y="3571876"/>
            <a:ext cx="1785918" cy="1714512"/>
          </a:xfrm>
          <a:prstGeom prst="ellipse">
            <a:avLst/>
          </a:prstGeom>
          <a:blipFill>
            <a:blip r:embed="rId3">
              <a:lum bright="-20000" contrast="40000"/>
            </a:blip>
            <a:stretch>
              <a:fillRect/>
            </a:stretch>
          </a:blipFill>
          <a:ln>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a:off x="0" y="0"/>
            <a:ext cx="9358346" cy="7572404"/>
          </a:xfrm>
          <a:prstGeom prst="rect">
            <a:avLst/>
          </a:prstGeom>
          <a:gradFill flip="none" rotWithShape="1">
            <a:gsLst>
              <a:gs pos="0">
                <a:schemeClr val="tx2">
                  <a:lumMod val="50000"/>
                  <a:shade val="30000"/>
                  <a:satMod val="115000"/>
                </a:schemeClr>
              </a:gs>
              <a:gs pos="50000">
                <a:schemeClr val="tx2">
                  <a:lumMod val="50000"/>
                  <a:shade val="67500"/>
                  <a:satMod val="115000"/>
                </a:schemeClr>
              </a:gs>
              <a:gs pos="100000">
                <a:schemeClr val="tx2">
                  <a:lumMod val="50000"/>
                  <a:shade val="100000"/>
                  <a:satMod val="115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5"/>
                                        </p:tgtEl>
                                        <p:attrNameLst>
                                          <p:attrName>style.opacity</p:attrName>
                                        </p:attrNameLst>
                                      </p:cBhvr>
                                      <p:to>
                                        <p:strVal val="0"/>
                                      </p:to>
                                    </p:set>
                                    <p:animEffect filter="image" prLst="opacity: 0">
                                      <p:cBhvr rctx="IE">
                                        <p:cTn id="7" dur="indefinite"/>
                                        <p:tgtEl>
                                          <p:spTgt spid="15"/>
                                        </p:tgtEl>
                                      </p:cBhvr>
                                    </p:animEffect>
                                  </p:childTnLst>
                                </p:cTn>
                              </p:par>
                              <p:par>
                                <p:cTn id="8" presetID="2" presetClass="entr" presetSubtype="4"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3000" fill="hold"/>
                                        <p:tgtEl>
                                          <p:spTgt spid="5"/>
                                        </p:tgtEl>
                                        <p:attrNameLst>
                                          <p:attrName>ppt_x</p:attrName>
                                        </p:attrNameLst>
                                      </p:cBhvr>
                                      <p:tavLst>
                                        <p:tav tm="0">
                                          <p:val>
                                            <p:strVal val="#ppt_x"/>
                                          </p:val>
                                        </p:tav>
                                        <p:tav tm="100000">
                                          <p:val>
                                            <p:strVal val="#ppt_x"/>
                                          </p:val>
                                        </p:tav>
                                      </p:tavLst>
                                    </p:anim>
                                    <p:anim calcmode="lin" valueType="num">
                                      <p:cBhvr additive="base">
                                        <p:cTn id="11" dur="3000" fill="hold"/>
                                        <p:tgtEl>
                                          <p:spTgt spid="5"/>
                                        </p:tgtEl>
                                        <p:attrNameLst>
                                          <p:attrName>ppt_y</p:attrName>
                                        </p:attrNameLst>
                                      </p:cBhvr>
                                      <p:tavLst>
                                        <p:tav tm="0">
                                          <p:val>
                                            <p:strVal val="1+#ppt_h/2"/>
                                          </p:val>
                                        </p:tav>
                                        <p:tav tm="100000">
                                          <p:val>
                                            <p:strVal val="#ppt_y"/>
                                          </p:val>
                                        </p:tav>
                                      </p:tavLst>
                                    </p:anim>
                                  </p:childTnLst>
                                </p:cTn>
                              </p:par>
                              <p:par>
                                <p:cTn id="12" presetID="2" presetClass="entr" presetSubtype="4" fill="hold" grpId="0"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3000" fill="hold"/>
                                        <p:tgtEl>
                                          <p:spTgt spid="6"/>
                                        </p:tgtEl>
                                        <p:attrNameLst>
                                          <p:attrName>ppt_x</p:attrName>
                                        </p:attrNameLst>
                                      </p:cBhvr>
                                      <p:tavLst>
                                        <p:tav tm="0">
                                          <p:val>
                                            <p:strVal val="#ppt_x"/>
                                          </p:val>
                                        </p:tav>
                                        <p:tav tm="100000">
                                          <p:val>
                                            <p:strVal val="#ppt_x"/>
                                          </p:val>
                                        </p:tav>
                                      </p:tavLst>
                                    </p:anim>
                                    <p:anim calcmode="lin" valueType="num">
                                      <p:cBhvr additive="base">
                                        <p:cTn id="15" dur="3000" fill="hold"/>
                                        <p:tgtEl>
                                          <p:spTgt spid="6"/>
                                        </p:tgtEl>
                                        <p:attrNameLst>
                                          <p:attrName>ppt_y</p:attrName>
                                        </p:attrNameLst>
                                      </p:cBhvr>
                                      <p:tavLst>
                                        <p:tav tm="0">
                                          <p:val>
                                            <p:strVal val="1+#ppt_h/2"/>
                                          </p:val>
                                        </p:tav>
                                        <p:tav tm="100000">
                                          <p:val>
                                            <p:strVal val="#ppt_y"/>
                                          </p:val>
                                        </p:tav>
                                      </p:tavLst>
                                    </p:anim>
                                  </p:childTnLst>
                                </p:cTn>
                              </p:par>
                              <p:par>
                                <p:cTn id="16" presetID="2" presetClass="entr" presetSubtype="4"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3000" fill="hold"/>
                                        <p:tgtEl>
                                          <p:spTgt spid="7"/>
                                        </p:tgtEl>
                                        <p:attrNameLst>
                                          <p:attrName>ppt_x</p:attrName>
                                        </p:attrNameLst>
                                      </p:cBhvr>
                                      <p:tavLst>
                                        <p:tav tm="0">
                                          <p:val>
                                            <p:strVal val="#ppt_x"/>
                                          </p:val>
                                        </p:tav>
                                        <p:tav tm="100000">
                                          <p:val>
                                            <p:strVal val="#ppt_x"/>
                                          </p:val>
                                        </p:tav>
                                      </p:tavLst>
                                    </p:anim>
                                    <p:anim calcmode="lin" valueType="num">
                                      <p:cBhvr additive="base">
                                        <p:cTn id="19" dur="3000" fill="hold"/>
                                        <p:tgtEl>
                                          <p:spTgt spid="7"/>
                                        </p:tgtEl>
                                        <p:attrNameLst>
                                          <p:attrName>ppt_y</p:attrName>
                                        </p:attrNameLst>
                                      </p:cBhvr>
                                      <p:tavLst>
                                        <p:tav tm="0">
                                          <p:val>
                                            <p:strVal val="1+#ppt_h/2"/>
                                          </p:val>
                                        </p:tav>
                                        <p:tav tm="100000">
                                          <p:val>
                                            <p:strVal val="#ppt_y"/>
                                          </p:val>
                                        </p:tav>
                                      </p:tavLst>
                                    </p:anim>
                                  </p:childTnLst>
                                </p:cTn>
                              </p:par>
                              <p:par>
                                <p:cTn id="20" presetID="2" presetClass="entr" presetSubtype="4"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3000" fill="hold"/>
                                        <p:tgtEl>
                                          <p:spTgt spid="8"/>
                                        </p:tgtEl>
                                        <p:attrNameLst>
                                          <p:attrName>ppt_x</p:attrName>
                                        </p:attrNameLst>
                                      </p:cBhvr>
                                      <p:tavLst>
                                        <p:tav tm="0">
                                          <p:val>
                                            <p:strVal val="#ppt_x"/>
                                          </p:val>
                                        </p:tav>
                                        <p:tav tm="100000">
                                          <p:val>
                                            <p:strVal val="#ppt_x"/>
                                          </p:val>
                                        </p:tav>
                                      </p:tavLst>
                                    </p:anim>
                                    <p:anim calcmode="lin" valueType="num">
                                      <p:cBhvr additive="base">
                                        <p:cTn id="23" dur="3000" fill="hold"/>
                                        <p:tgtEl>
                                          <p:spTgt spid="8"/>
                                        </p:tgtEl>
                                        <p:attrNameLst>
                                          <p:attrName>ppt_y</p:attrName>
                                        </p:attrNameLst>
                                      </p:cBhvr>
                                      <p:tavLst>
                                        <p:tav tm="0">
                                          <p:val>
                                            <p:strVal val="1+#ppt_h/2"/>
                                          </p:val>
                                        </p:tav>
                                        <p:tav tm="100000">
                                          <p:val>
                                            <p:strVal val="#ppt_y"/>
                                          </p:val>
                                        </p:tav>
                                      </p:tavLst>
                                    </p:anim>
                                  </p:childTnLst>
                                </p:cTn>
                              </p:par>
                              <p:par>
                                <p:cTn id="24" presetID="2" presetClass="entr" presetSubtype="4" fill="hold" grpId="0" nodeType="with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additive="base">
                                        <p:cTn id="26" dur="3000" fill="hold"/>
                                        <p:tgtEl>
                                          <p:spTgt spid="9"/>
                                        </p:tgtEl>
                                        <p:attrNameLst>
                                          <p:attrName>ppt_x</p:attrName>
                                        </p:attrNameLst>
                                      </p:cBhvr>
                                      <p:tavLst>
                                        <p:tav tm="0">
                                          <p:val>
                                            <p:strVal val="#ppt_x"/>
                                          </p:val>
                                        </p:tav>
                                        <p:tav tm="100000">
                                          <p:val>
                                            <p:strVal val="#ppt_x"/>
                                          </p:val>
                                        </p:tav>
                                      </p:tavLst>
                                    </p:anim>
                                    <p:anim calcmode="lin" valueType="num">
                                      <p:cBhvr additive="base">
                                        <p:cTn id="27" dur="3000" fill="hold"/>
                                        <p:tgtEl>
                                          <p:spTgt spid="9"/>
                                        </p:tgtEl>
                                        <p:attrNameLst>
                                          <p:attrName>ppt_y</p:attrName>
                                        </p:attrNameLst>
                                      </p:cBhvr>
                                      <p:tavLst>
                                        <p:tav tm="0">
                                          <p:val>
                                            <p:strVal val="1+#ppt_h/2"/>
                                          </p:val>
                                        </p:tav>
                                        <p:tav tm="100000">
                                          <p:val>
                                            <p:strVal val="#ppt_y"/>
                                          </p:val>
                                        </p:tav>
                                      </p:tavLst>
                                    </p:anim>
                                  </p:childTnLst>
                                </p:cTn>
                              </p:par>
                              <p:par>
                                <p:cTn id="28" presetID="2" presetClass="entr" presetSubtype="1" fill="hold" grpId="0" nodeType="with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additive="base">
                                        <p:cTn id="30" dur="3000" fill="hold"/>
                                        <p:tgtEl>
                                          <p:spTgt spid="10"/>
                                        </p:tgtEl>
                                        <p:attrNameLst>
                                          <p:attrName>ppt_x</p:attrName>
                                        </p:attrNameLst>
                                      </p:cBhvr>
                                      <p:tavLst>
                                        <p:tav tm="0">
                                          <p:val>
                                            <p:strVal val="#ppt_x"/>
                                          </p:val>
                                        </p:tav>
                                        <p:tav tm="100000">
                                          <p:val>
                                            <p:strVal val="#ppt_x"/>
                                          </p:val>
                                        </p:tav>
                                      </p:tavLst>
                                    </p:anim>
                                    <p:anim calcmode="lin" valueType="num">
                                      <p:cBhvr additive="base">
                                        <p:cTn id="31" dur="3000" fill="hold"/>
                                        <p:tgtEl>
                                          <p:spTgt spid="10"/>
                                        </p:tgtEl>
                                        <p:attrNameLst>
                                          <p:attrName>ppt_y</p:attrName>
                                        </p:attrNameLst>
                                      </p:cBhvr>
                                      <p:tavLst>
                                        <p:tav tm="0">
                                          <p:val>
                                            <p:strVal val="0-#ppt_h/2"/>
                                          </p:val>
                                        </p:tav>
                                        <p:tav tm="100000">
                                          <p:val>
                                            <p:strVal val="#ppt_y"/>
                                          </p:val>
                                        </p:tav>
                                      </p:tavLst>
                                    </p:anim>
                                  </p:childTnLst>
                                </p:cTn>
                              </p:par>
                              <p:par>
                                <p:cTn id="32" presetID="2" presetClass="entr" presetSubtype="1" fill="hold" grpId="0" nodeType="withEffect">
                                  <p:stCondLst>
                                    <p:cond delay="0"/>
                                  </p:stCondLst>
                                  <p:childTnLst>
                                    <p:set>
                                      <p:cBhvr>
                                        <p:cTn id="33" dur="1" fill="hold">
                                          <p:stCondLst>
                                            <p:cond delay="0"/>
                                          </p:stCondLst>
                                        </p:cTn>
                                        <p:tgtEl>
                                          <p:spTgt spid="11"/>
                                        </p:tgtEl>
                                        <p:attrNameLst>
                                          <p:attrName>style.visibility</p:attrName>
                                        </p:attrNameLst>
                                      </p:cBhvr>
                                      <p:to>
                                        <p:strVal val="visible"/>
                                      </p:to>
                                    </p:set>
                                    <p:anim calcmode="lin" valueType="num">
                                      <p:cBhvr additive="base">
                                        <p:cTn id="34" dur="3000" fill="hold"/>
                                        <p:tgtEl>
                                          <p:spTgt spid="11"/>
                                        </p:tgtEl>
                                        <p:attrNameLst>
                                          <p:attrName>ppt_x</p:attrName>
                                        </p:attrNameLst>
                                      </p:cBhvr>
                                      <p:tavLst>
                                        <p:tav tm="0">
                                          <p:val>
                                            <p:strVal val="#ppt_x"/>
                                          </p:val>
                                        </p:tav>
                                        <p:tav tm="100000">
                                          <p:val>
                                            <p:strVal val="#ppt_x"/>
                                          </p:val>
                                        </p:tav>
                                      </p:tavLst>
                                    </p:anim>
                                    <p:anim calcmode="lin" valueType="num">
                                      <p:cBhvr additive="base">
                                        <p:cTn id="35" dur="3000" fill="hold"/>
                                        <p:tgtEl>
                                          <p:spTgt spid="11"/>
                                        </p:tgtEl>
                                        <p:attrNameLst>
                                          <p:attrName>ppt_y</p:attrName>
                                        </p:attrNameLst>
                                      </p:cBhvr>
                                      <p:tavLst>
                                        <p:tav tm="0">
                                          <p:val>
                                            <p:strVal val="0-#ppt_h/2"/>
                                          </p:val>
                                        </p:tav>
                                        <p:tav tm="100000">
                                          <p:val>
                                            <p:strVal val="#ppt_y"/>
                                          </p:val>
                                        </p:tav>
                                      </p:tavLst>
                                    </p:anim>
                                  </p:childTnLst>
                                </p:cTn>
                              </p:par>
                              <p:par>
                                <p:cTn id="36" presetID="2" presetClass="entr" presetSubtype="1" fill="hold" grpId="0" nodeType="withEffect">
                                  <p:stCondLst>
                                    <p:cond delay="0"/>
                                  </p:stCondLst>
                                  <p:childTnLst>
                                    <p:set>
                                      <p:cBhvr>
                                        <p:cTn id="37" dur="1" fill="hold">
                                          <p:stCondLst>
                                            <p:cond delay="0"/>
                                          </p:stCondLst>
                                        </p:cTn>
                                        <p:tgtEl>
                                          <p:spTgt spid="12"/>
                                        </p:tgtEl>
                                        <p:attrNameLst>
                                          <p:attrName>style.visibility</p:attrName>
                                        </p:attrNameLst>
                                      </p:cBhvr>
                                      <p:to>
                                        <p:strVal val="visible"/>
                                      </p:to>
                                    </p:set>
                                    <p:anim calcmode="lin" valueType="num">
                                      <p:cBhvr additive="base">
                                        <p:cTn id="38" dur="3000" fill="hold"/>
                                        <p:tgtEl>
                                          <p:spTgt spid="12"/>
                                        </p:tgtEl>
                                        <p:attrNameLst>
                                          <p:attrName>ppt_x</p:attrName>
                                        </p:attrNameLst>
                                      </p:cBhvr>
                                      <p:tavLst>
                                        <p:tav tm="0">
                                          <p:val>
                                            <p:strVal val="#ppt_x"/>
                                          </p:val>
                                        </p:tav>
                                        <p:tav tm="100000">
                                          <p:val>
                                            <p:strVal val="#ppt_x"/>
                                          </p:val>
                                        </p:tav>
                                      </p:tavLst>
                                    </p:anim>
                                    <p:anim calcmode="lin" valueType="num">
                                      <p:cBhvr additive="base">
                                        <p:cTn id="39" dur="3000" fill="hold"/>
                                        <p:tgtEl>
                                          <p:spTgt spid="12"/>
                                        </p:tgtEl>
                                        <p:attrNameLst>
                                          <p:attrName>ppt_y</p:attrName>
                                        </p:attrNameLst>
                                      </p:cBhvr>
                                      <p:tavLst>
                                        <p:tav tm="0">
                                          <p:val>
                                            <p:strVal val="0-#ppt_h/2"/>
                                          </p:val>
                                        </p:tav>
                                        <p:tav tm="100000">
                                          <p:val>
                                            <p:strVal val="#ppt_y"/>
                                          </p:val>
                                        </p:tav>
                                      </p:tavLst>
                                    </p:anim>
                                  </p:childTnLst>
                                </p:cTn>
                              </p:par>
                              <p:par>
                                <p:cTn id="40" presetID="2" presetClass="entr" presetSubtype="1" fill="hold" grpId="0" nodeType="withEffect">
                                  <p:stCondLst>
                                    <p:cond delay="0"/>
                                  </p:stCondLst>
                                  <p:childTnLst>
                                    <p:set>
                                      <p:cBhvr>
                                        <p:cTn id="41" dur="1" fill="hold">
                                          <p:stCondLst>
                                            <p:cond delay="0"/>
                                          </p:stCondLst>
                                        </p:cTn>
                                        <p:tgtEl>
                                          <p:spTgt spid="13"/>
                                        </p:tgtEl>
                                        <p:attrNameLst>
                                          <p:attrName>style.visibility</p:attrName>
                                        </p:attrNameLst>
                                      </p:cBhvr>
                                      <p:to>
                                        <p:strVal val="visible"/>
                                      </p:to>
                                    </p:set>
                                    <p:anim calcmode="lin" valueType="num">
                                      <p:cBhvr additive="base">
                                        <p:cTn id="42" dur="3000" fill="hold"/>
                                        <p:tgtEl>
                                          <p:spTgt spid="13"/>
                                        </p:tgtEl>
                                        <p:attrNameLst>
                                          <p:attrName>ppt_x</p:attrName>
                                        </p:attrNameLst>
                                      </p:cBhvr>
                                      <p:tavLst>
                                        <p:tav tm="0">
                                          <p:val>
                                            <p:strVal val="#ppt_x"/>
                                          </p:val>
                                        </p:tav>
                                        <p:tav tm="100000">
                                          <p:val>
                                            <p:strVal val="#ppt_x"/>
                                          </p:val>
                                        </p:tav>
                                      </p:tavLst>
                                    </p:anim>
                                    <p:anim calcmode="lin" valueType="num">
                                      <p:cBhvr additive="base">
                                        <p:cTn id="43" dur="3000" fill="hold"/>
                                        <p:tgtEl>
                                          <p:spTgt spid="13"/>
                                        </p:tgtEl>
                                        <p:attrNameLst>
                                          <p:attrName>ppt_y</p:attrName>
                                        </p:attrNameLst>
                                      </p:cBhvr>
                                      <p:tavLst>
                                        <p:tav tm="0">
                                          <p:val>
                                            <p:strVal val="0-#ppt_h/2"/>
                                          </p:val>
                                        </p:tav>
                                        <p:tav tm="100000">
                                          <p:val>
                                            <p:strVal val="#ppt_y"/>
                                          </p:val>
                                        </p:tav>
                                      </p:tavLst>
                                    </p:anim>
                                  </p:childTnLst>
                                </p:cTn>
                              </p:par>
                              <p:par>
                                <p:cTn id="44" presetID="2" presetClass="entr" presetSubtype="1" fill="hold" grpId="0" nodeType="withEffect">
                                  <p:stCondLst>
                                    <p:cond delay="0"/>
                                  </p:stCondLst>
                                  <p:childTnLst>
                                    <p:set>
                                      <p:cBhvr>
                                        <p:cTn id="45" dur="1" fill="hold">
                                          <p:stCondLst>
                                            <p:cond delay="0"/>
                                          </p:stCondLst>
                                        </p:cTn>
                                        <p:tgtEl>
                                          <p:spTgt spid="14"/>
                                        </p:tgtEl>
                                        <p:attrNameLst>
                                          <p:attrName>style.visibility</p:attrName>
                                        </p:attrNameLst>
                                      </p:cBhvr>
                                      <p:to>
                                        <p:strVal val="visible"/>
                                      </p:to>
                                    </p:set>
                                    <p:anim calcmode="lin" valueType="num">
                                      <p:cBhvr additive="base">
                                        <p:cTn id="46" dur="3000" fill="hold"/>
                                        <p:tgtEl>
                                          <p:spTgt spid="14"/>
                                        </p:tgtEl>
                                        <p:attrNameLst>
                                          <p:attrName>ppt_x</p:attrName>
                                        </p:attrNameLst>
                                      </p:cBhvr>
                                      <p:tavLst>
                                        <p:tav tm="0">
                                          <p:val>
                                            <p:strVal val="#ppt_x"/>
                                          </p:val>
                                        </p:tav>
                                        <p:tav tm="100000">
                                          <p:val>
                                            <p:strVal val="#ppt_x"/>
                                          </p:val>
                                        </p:tav>
                                      </p:tavLst>
                                    </p:anim>
                                    <p:anim calcmode="lin" valueType="num">
                                      <p:cBhvr additive="base">
                                        <p:cTn id="47" dur="3000" fill="hold"/>
                                        <p:tgtEl>
                                          <p:spTgt spid="14"/>
                                        </p:tgtEl>
                                        <p:attrNameLst>
                                          <p:attrName>ppt_y</p:attrName>
                                        </p:attrNameLst>
                                      </p:cBhvr>
                                      <p:tavLst>
                                        <p:tav tm="0">
                                          <p:val>
                                            <p:strVal val="0-#ppt_h/2"/>
                                          </p:val>
                                        </p:tav>
                                        <p:tav tm="100000">
                                          <p:val>
                                            <p:strVal val="#ppt_y"/>
                                          </p:val>
                                        </p:tav>
                                      </p:tavLst>
                                    </p:anim>
                                  </p:childTnLst>
                                </p:cTn>
                              </p:par>
                              <p:par>
                                <p:cTn id="48" presetID="8" presetClass="emph" presetSubtype="0" fill="hold" grpId="1" nodeType="withEffect">
                                  <p:stCondLst>
                                    <p:cond delay="0"/>
                                  </p:stCondLst>
                                  <p:childTnLst>
                                    <p:animRot by="21600000">
                                      <p:cBhvr>
                                        <p:cTn id="49" dur="3000" fill="hold"/>
                                        <p:tgtEl>
                                          <p:spTgt spid="5"/>
                                        </p:tgtEl>
                                        <p:attrNameLst>
                                          <p:attrName>r</p:attrName>
                                        </p:attrNameLst>
                                      </p:cBhvr>
                                    </p:animRot>
                                  </p:childTnLst>
                                </p:cTn>
                              </p:par>
                              <p:par>
                                <p:cTn id="50" presetID="8" presetClass="emph" presetSubtype="0" fill="hold" grpId="1" nodeType="withEffect">
                                  <p:stCondLst>
                                    <p:cond delay="0"/>
                                  </p:stCondLst>
                                  <p:childTnLst>
                                    <p:animRot by="21600000">
                                      <p:cBhvr>
                                        <p:cTn id="51" dur="3000" fill="hold"/>
                                        <p:tgtEl>
                                          <p:spTgt spid="6"/>
                                        </p:tgtEl>
                                        <p:attrNameLst>
                                          <p:attrName>r</p:attrName>
                                        </p:attrNameLst>
                                      </p:cBhvr>
                                    </p:animRot>
                                  </p:childTnLst>
                                </p:cTn>
                              </p:par>
                              <p:par>
                                <p:cTn id="52" presetID="8" presetClass="emph" presetSubtype="0" fill="hold" grpId="1" nodeType="withEffect">
                                  <p:stCondLst>
                                    <p:cond delay="0"/>
                                  </p:stCondLst>
                                  <p:childTnLst>
                                    <p:animRot by="21600000">
                                      <p:cBhvr>
                                        <p:cTn id="53" dur="3000" fill="hold"/>
                                        <p:tgtEl>
                                          <p:spTgt spid="7"/>
                                        </p:tgtEl>
                                        <p:attrNameLst>
                                          <p:attrName>r</p:attrName>
                                        </p:attrNameLst>
                                      </p:cBhvr>
                                    </p:animRot>
                                  </p:childTnLst>
                                </p:cTn>
                              </p:par>
                              <p:par>
                                <p:cTn id="54" presetID="8" presetClass="emph" presetSubtype="0" fill="hold" grpId="1" nodeType="withEffect">
                                  <p:stCondLst>
                                    <p:cond delay="0"/>
                                  </p:stCondLst>
                                  <p:childTnLst>
                                    <p:animRot by="21600000">
                                      <p:cBhvr>
                                        <p:cTn id="55" dur="3000" fill="hold"/>
                                        <p:tgtEl>
                                          <p:spTgt spid="8"/>
                                        </p:tgtEl>
                                        <p:attrNameLst>
                                          <p:attrName>r</p:attrName>
                                        </p:attrNameLst>
                                      </p:cBhvr>
                                    </p:animRot>
                                  </p:childTnLst>
                                </p:cTn>
                              </p:par>
                              <p:par>
                                <p:cTn id="56" presetID="8" presetClass="emph" presetSubtype="0" fill="hold" grpId="1" nodeType="withEffect">
                                  <p:stCondLst>
                                    <p:cond delay="0"/>
                                  </p:stCondLst>
                                  <p:childTnLst>
                                    <p:animRot by="21600000">
                                      <p:cBhvr>
                                        <p:cTn id="57" dur="3000" fill="hold"/>
                                        <p:tgtEl>
                                          <p:spTgt spid="9"/>
                                        </p:tgtEl>
                                        <p:attrNameLst>
                                          <p:attrName>r</p:attrName>
                                        </p:attrNameLst>
                                      </p:cBhvr>
                                    </p:animRot>
                                  </p:childTnLst>
                                </p:cTn>
                              </p:par>
                              <p:par>
                                <p:cTn id="58" presetID="8" presetClass="emph" presetSubtype="0" fill="hold" grpId="1" nodeType="withEffect">
                                  <p:stCondLst>
                                    <p:cond delay="0"/>
                                  </p:stCondLst>
                                  <p:childTnLst>
                                    <p:animRot by="-21600000">
                                      <p:cBhvr>
                                        <p:cTn id="59" dur="3000" fill="hold"/>
                                        <p:tgtEl>
                                          <p:spTgt spid="10"/>
                                        </p:tgtEl>
                                        <p:attrNameLst>
                                          <p:attrName>r</p:attrName>
                                        </p:attrNameLst>
                                      </p:cBhvr>
                                    </p:animRot>
                                  </p:childTnLst>
                                </p:cTn>
                              </p:par>
                              <p:par>
                                <p:cTn id="60" presetID="8" presetClass="emph" presetSubtype="0" fill="hold" grpId="1" nodeType="withEffect">
                                  <p:stCondLst>
                                    <p:cond delay="0"/>
                                  </p:stCondLst>
                                  <p:childTnLst>
                                    <p:animRot by="-21600000">
                                      <p:cBhvr>
                                        <p:cTn id="61" dur="3000" fill="hold"/>
                                        <p:tgtEl>
                                          <p:spTgt spid="11"/>
                                        </p:tgtEl>
                                        <p:attrNameLst>
                                          <p:attrName>r</p:attrName>
                                        </p:attrNameLst>
                                      </p:cBhvr>
                                    </p:animRot>
                                  </p:childTnLst>
                                </p:cTn>
                              </p:par>
                              <p:par>
                                <p:cTn id="62" presetID="8" presetClass="emph" presetSubtype="0" fill="hold" grpId="1" nodeType="withEffect">
                                  <p:stCondLst>
                                    <p:cond delay="0"/>
                                  </p:stCondLst>
                                  <p:childTnLst>
                                    <p:animRot by="-21600000">
                                      <p:cBhvr>
                                        <p:cTn id="63" dur="3000" fill="hold"/>
                                        <p:tgtEl>
                                          <p:spTgt spid="12"/>
                                        </p:tgtEl>
                                        <p:attrNameLst>
                                          <p:attrName>r</p:attrName>
                                        </p:attrNameLst>
                                      </p:cBhvr>
                                    </p:animRot>
                                  </p:childTnLst>
                                </p:cTn>
                              </p:par>
                              <p:par>
                                <p:cTn id="64" presetID="8" presetClass="emph" presetSubtype="0" fill="hold" grpId="1" nodeType="withEffect">
                                  <p:stCondLst>
                                    <p:cond delay="0"/>
                                  </p:stCondLst>
                                  <p:childTnLst>
                                    <p:animRot by="-21600000">
                                      <p:cBhvr>
                                        <p:cTn id="65" dur="3000" fill="hold"/>
                                        <p:tgtEl>
                                          <p:spTgt spid="13"/>
                                        </p:tgtEl>
                                        <p:attrNameLst>
                                          <p:attrName>r</p:attrName>
                                        </p:attrNameLst>
                                      </p:cBhvr>
                                    </p:animRot>
                                  </p:childTnLst>
                                </p:cTn>
                              </p:par>
                              <p:par>
                                <p:cTn id="66" presetID="8" presetClass="emph" presetSubtype="0" fill="hold" grpId="1" nodeType="withEffect">
                                  <p:stCondLst>
                                    <p:cond delay="0"/>
                                  </p:stCondLst>
                                  <p:childTnLst>
                                    <p:animRot by="-21600000">
                                      <p:cBhvr>
                                        <p:cTn id="67" dur="3000" fill="hold"/>
                                        <p:tgtEl>
                                          <p:spTgt spid="14"/>
                                        </p:tgtEl>
                                        <p:attrNameLst>
                                          <p:attrName>r</p:attrName>
                                        </p:attrNameLst>
                                      </p:cBhvr>
                                    </p:animRot>
                                  </p:childTnLst>
                                </p:cTn>
                              </p:par>
                            </p:childTnLst>
                          </p:cTn>
                        </p:par>
                        <p:par>
                          <p:cTn id="68" fill="hold">
                            <p:stCondLst>
                              <p:cond delay="3000"/>
                            </p:stCondLst>
                            <p:childTnLst>
                              <p:par>
                                <p:cTn id="69" presetID="2" presetClass="exit" presetSubtype="2" fill="hold" grpId="2" nodeType="afterEffect">
                                  <p:stCondLst>
                                    <p:cond delay="0"/>
                                  </p:stCondLst>
                                  <p:childTnLst>
                                    <p:anim calcmode="lin" valueType="num">
                                      <p:cBhvr additive="base">
                                        <p:cTn id="70" dur="3000"/>
                                        <p:tgtEl>
                                          <p:spTgt spid="5"/>
                                        </p:tgtEl>
                                        <p:attrNameLst>
                                          <p:attrName>ppt_x</p:attrName>
                                        </p:attrNameLst>
                                      </p:cBhvr>
                                      <p:tavLst>
                                        <p:tav tm="0">
                                          <p:val>
                                            <p:strVal val="ppt_x"/>
                                          </p:val>
                                        </p:tav>
                                        <p:tav tm="100000">
                                          <p:val>
                                            <p:strVal val="1+ppt_w/2"/>
                                          </p:val>
                                        </p:tav>
                                      </p:tavLst>
                                    </p:anim>
                                    <p:anim calcmode="lin" valueType="num">
                                      <p:cBhvr additive="base">
                                        <p:cTn id="71" dur="3000"/>
                                        <p:tgtEl>
                                          <p:spTgt spid="5"/>
                                        </p:tgtEl>
                                        <p:attrNameLst>
                                          <p:attrName>ppt_y</p:attrName>
                                        </p:attrNameLst>
                                      </p:cBhvr>
                                      <p:tavLst>
                                        <p:tav tm="0">
                                          <p:val>
                                            <p:strVal val="ppt_y"/>
                                          </p:val>
                                        </p:tav>
                                        <p:tav tm="100000">
                                          <p:val>
                                            <p:strVal val="ppt_y"/>
                                          </p:val>
                                        </p:tav>
                                      </p:tavLst>
                                    </p:anim>
                                    <p:set>
                                      <p:cBhvr>
                                        <p:cTn id="72" dur="1" fill="hold">
                                          <p:stCondLst>
                                            <p:cond delay="2999"/>
                                          </p:stCondLst>
                                        </p:cTn>
                                        <p:tgtEl>
                                          <p:spTgt spid="5"/>
                                        </p:tgtEl>
                                        <p:attrNameLst>
                                          <p:attrName>style.visibility</p:attrName>
                                        </p:attrNameLst>
                                      </p:cBhvr>
                                      <p:to>
                                        <p:strVal val="hidden"/>
                                      </p:to>
                                    </p:set>
                                  </p:childTnLst>
                                </p:cTn>
                              </p:par>
                              <p:par>
                                <p:cTn id="73" presetID="2" presetClass="exit" presetSubtype="2" fill="hold" grpId="2" nodeType="withEffect">
                                  <p:stCondLst>
                                    <p:cond delay="0"/>
                                  </p:stCondLst>
                                  <p:childTnLst>
                                    <p:anim calcmode="lin" valueType="num">
                                      <p:cBhvr additive="base">
                                        <p:cTn id="74" dur="3000"/>
                                        <p:tgtEl>
                                          <p:spTgt spid="6"/>
                                        </p:tgtEl>
                                        <p:attrNameLst>
                                          <p:attrName>ppt_x</p:attrName>
                                        </p:attrNameLst>
                                      </p:cBhvr>
                                      <p:tavLst>
                                        <p:tav tm="0">
                                          <p:val>
                                            <p:strVal val="ppt_x"/>
                                          </p:val>
                                        </p:tav>
                                        <p:tav tm="100000">
                                          <p:val>
                                            <p:strVal val="1+ppt_w/2"/>
                                          </p:val>
                                        </p:tav>
                                      </p:tavLst>
                                    </p:anim>
                                    <p:anim calcmode="lin" valueType="num">
                                      <p:cBhvr additive="base">
                                        <p:cTn id="75" dur="3000"/>
                                        <p:tgtEl>
                                          <p:spTgt spid="6"/>
                                        </p:tgtEl>
                                        <p:attrNameLst>
                                          <p:attrName>ppt_y</p:attrName>
                                        </p:attrNameLst>
                                      </p:cBhvr>
                                      <p:tavLst>
                                        <p:tav tm="0">
                                          <p:val>
                                            <p:strVal val="ppt_y"/>
                                          </p:val>
                                        </p:tav>
                                        <p:tav tm="100000">
                                          <p:val>
                                            <p:strVal val="ppt_y"/>
                                          </p:val>
                                        </p:tav>
                                      </p:tavLst>
                                    </p:anim>
                                    <p:set>
                                      <p:cBhvr>
                                        <p:cTn id="76" dur="1" fill="hold">
                                          <p:stCondLst>
                                            <p:cond delay="2999"/>
                                          </p:stCondLst>
                                        </p:cTn>
                                        <p:tgtEl>
                                          <p:spTgt spid="6"/>
                                        </p:tgtEl>
                                        <p:attrNameLst>
                                          <p:attrName>style.visibility</p:attrName>
                                        </p:attrNameLst>
                                      </p:cBhvr>
                                      <p:to>
                                        <p:strVal val="hidden"/>
                                      </p:to>
                                    </p:set>
                                  </p:childTnLst>
                                </p:cTn>
                              </p:par>
                              <p:par>
                                <p:cTn id="77" presetID="2" presetClass="exit" presetSubtype="2" fill="hold" grpId="2" nodeType="withEffect">
                                  <p:stCondLst>
                                    <p:cond delay="0"/>
                                  </p:stCondLst>
                                  <p:childTnLst>
                                    <p:anim calcmode="lin" valueType="num">
                                      <p:cBhvr additive="base">
                                        <p:cTn id="78" dur="3000"/>
                                        <p:tgtEl>
                                          <p:spTgt spid="7"/>
                                        </p:tgtEl>
                                        <p:attrNameLst>
                                          <p:attrName>ppt_x</p:attrName>
                                        </p:attrNameLst>
                                      </p:cBhvr>
                                      <p:tavLst>
                                        <p:tav tm="0">
                                          <p:val>
                                            <p:strVal val="ppt_x"/>
                                          </p:val>
                                        </p:tav>
                                        <p:tav tm="100000">
                                          <p:val>
                                            <p:strVal val="1+ppt_w/2"/>
                                          </p:val>
                                        </p:tav>
                                      </p:tavLst>
                                    </p:anim>
                                    <p:anim calcmode="lin" valueType="num">
                                      <p:cBhvr additive="base">
                                        <p:cTn id="79" dur="3000"/>
                                        <p:tgtEl>
                                          <p:spTgt spid="7"/>
                                        </p:tgtEl>
                                        <p:attrNameLst>
                                          <p:attrName>ppt_y</p:attrName>
                                        </p:attrNameLst>
                                      </p:cBhvr>
                                      <p:tavLst>
                                        <p:tav tm="0">
                                          <p:val>
                                            <p:strVal val="ppt_y"/>
                                          </p:val>
                                        </p:tav>
                                        <p:tav tm="100000">
                                          <p:val>
                                            <p:strVal val="ppt_y"/>
                                          </p:val>
                                        </p:tav>
                                      </p:tavLst>
                                    </p:anim>
                                    <p:set>
                                      <p:cBhvr>
                                        <p:cTn id="80" dur="1" fill="hold">
                                          <p:stCondLst>
                                            <p:cond delay="2999"/>
                                          </p:stCondLst>
                                        </p:cTn>
                                        <p:tgtEl>
                                          <p:spTgt spid="7"/>
                                        </p:tgtEl>
                                        <p:attrNameLst>
                                          <p:attrName>style.visibility</p:attrName>
                                        </p:attrNameLst>
                                      </p:cBhvr>
                                      <p:to>
                                        <p:strVal val="hidden"/>
                                      </p:to>
                                    </p:set>
                                  </p:childTnLst>
                                </p:cTn>
                              </p:par>
                              <p:par>
                                <p:cTn id="81" presetID="2" presetClass="exit" presetSubtype="2" fill="hold" grpId="2" nodeType="withEffect">
                                  <p:stCondLst>
                                    <p:cond delay="0"/>
                                  </p:stCondLst>
                                  <p:childTnLst>
                                    <p:anim calcmode="lin" valueType="num">
                                      <p:cBhvr additive="base">
                                        <p:cTn id="82" dur="3000"/>
                                        <p:tgtEl>
                                          <p:spTgt spid="8"/>
                                        </p:tgtEl>
                                        <p:attrNameLst>
                                          <p:attrName>ppt_x</p:attrName>
                                        </p:attrNameLst>
                                      </p:cBhvr>
                                      <p:tavLst>
                                        <p:tav tm="0">
                                          <p:val>
                                            <p:strVal val="ppt_x"/>
                                          </p:val>
                                        </p:tav>
                                        <p:tav tm="100000">
                                          <p:val>
                                            <p:strVal val="1+ppt_w/2"/>
                                          </p:val>
                                        </p:tav>
                                      </p:tavLst>
                                    </p:anim>
                                    <p:anim calcmode="lin" valueType="num">
                                      <p:cBhvr additive="base">
                                        <p:cTn id="83" dur="3000"/>
                                        <p:tgtEl>
                                          <p:spTgt spid="8"/>
                                        </p:tgtEl>
                                        <p:attrNameLst>
                                          <p:attrName>ppt_y</p:attrName>
                                        </p:attrNameLst>
                                      </p:cBhvr>
                                      <p:tavLst>
                                        <p:tav tm="0">
                                          <p:val>
                                            <p:strVal val="ppt_y"/>
                                          </p:val>
                                        </p:tav>
                                        <p:tav tm="100000">
                                          <p:val>
                                            <p:strVal val="ppt_y"/>
                                          </p:val>
                                        </p:tav>
                                      </p:tavLst>
                                    </p:anim>
                                    <p:set>
                                      <p:cBhvr>
                                        <p:cTn id="84" dur="1" fill="hold">
                                          <p:stCondLst>
                                            <p:cond delay="2999"/>
                                          </p:stCondLst>
                                        </p:cTn>
                                        <p:tgtEl>
                                          <p:spTgt spid="8"/>
                                        </p:tgtEl>
                                        <p:attrNameLst>
                                          <p:attrName>style.visibility</p:attrName>
                                        </p:attrNameLst>
                                      </p:cBhvr>
                                      <p:to>
                                        <p:strVal val="hidden"/>
                                      </p:to>
                                    </p:set>
                                  </p:childTnLst>
                                </p:cTn>
                              </p:par>
                              <p:par>
                                <p:cTn id="85" presetID="2" presetClass="exit" presetSubtype="2" fill="hold" grpId="2" nodeType="withEffect">
                                  <p:stCondLst>
                                    <p:cond delay="0"/>
                                  </p:stCondLst>
                                  <p:childTnLst>
                                    <p:anim calcmode="lin" valueType="num">
                                      <p:cBhvr additive="base">
                                        <p:cTn id="86" dur="3000"/>
                                        <p:tgtEl>
                                          <p:spTgt spid="9"/>
                                        </p:tgtEl>
                                        <p:attrNameLst>
                                          <p:attrName>ppt_x</p:attrName>
                                        </p:attrNameLst>
                                      </p:cBhvr>
                                      <p:tavLst>
                                        <p:tav tm="0">
                                          <p:val>
                                            <p:strVal val="ppt_x"/>
                                          </p:val>
                                        </p:tav>
                                        <p:tav tm="100000">
                                          <p:val>
                                            <p:strVal val="1+ppt_w/2"/>
                                          </p:val>
                                        </p:tav>
                                      </p:tavLst>
                                    </p:anim>
                                    <p:anim calcmode="lin" valueType="num">
                                      <p:cBhvr additive="base">
                                        <p:cTn id="87" dur="3000"/>
                                        <p:tgtEl>
                                          <p:spTgt spid="9"/>
                                        </p:tgtEl>
                                        <p:attrNameLst>
                                          <p:attrName>ppt_y</p:attrName>
                                        </p:attrNameLst>
                                      </p:cBhvr>
                                      <p:tavLst>
                                        <p:tav tm="0">
                                          <p:val>
                                            <p:strVal val="ppt_y"/>
                                          </p:val>
                                        </p:tav>
                                        <p:tav tm="100000">
                                          <p:val>
                                            <p:strVal val="ppt_y"/>
                                          </p:val>
                                        </p:tav>
                                      </p:tavLst>
                                    </p:anim>
                                    <p:set>
                                      <p:cBhvr>
                                        <p:cTn id="88" dur="1" fill="hold">
                                          <p:stCondLst>
                                            <p:cond delay="2999"/>
                                          </p:stCondLst>
                                        </p:cTn>
                                        <p:tgtEl>
                                          <p:spTgt spid="9"/>
                                        </p:tgtEl>
                                        <p:attrNameLst>
                                          <p:attrName>style.visibility</p:attrName>
                                        </p:attrNameLst>
                                      </p:cBhvr>
                                      <p:to>
                                        <p:strVal val="hidden"/>
                                      </p:to>
                                    </p:set>
                                  </p:childTnLst>
                                </p:cTn>
                              </p:par>
                              <p:par>
                                <p:cTn id="89" presetID="8" presetClass="emph" presetSubtype="0" fill="hold" grpId="3" nodeType="withEffect">
                                  <p:stCondLst>
                                    <p:cond delay="0"/>
                                  </p:stCondLst>
                                  <p:childTnLst>
                                    <p:animRot by="21600000">
                                      <p:cBhvr>
                                        <p:cTn id="90" dur="3000" fill="hold"/>
                                        <p:tgtEl>
                                          <p:spTgt spid="5"/>
                                        </p:tgtEl>
                                        <p:attrNameLst>
                                          <p:attrName>r</p:attrName>
                                        </p:attrNameLst>
                                      </p:cBhvr>
                                    </p:animRot>
                                  </p:childTnLst>
                                </p:cTn>
                              </p:par>
                              <p:par>
                                <p:cTn id="91" presetID="8" presetClass="emph" presetSubtype="0" fill="hold" grpId="3" nodeType="withEffect">
                                  <p:stCondLst>
                                    <p:cond delay="0"/>
                                  </p:stCondLst>
                                  <p:childTnLst>
                                    <p:animRot by="21600000">
                                      <p:cBhvr>
                                        <p:cTn id="92" dur="3000" fill="hold"/>
                                        <p:tgtEl>
                                          <p:spTgt spid="6"/>
                                        </p:tgtEl>
                                        <p:attrNameLst>
                                          <p:attrName>r</p:attrName>
                                        </p:attrNameLst>
                                      </p:cBhvr>
                                    </p:animRot>
                                  </p:childTnLst>
                                </p:cTn>
                              </p:par>
                              <p:par>
                                <p:cTn id="93" presetID="8" presetClass="emph" presetSubtype="0" fill="hold" grpId="3" nodeType="withEffect">
                                  <p:stCondLst>
                                    <p:cond delay="0"/>
                                  </p:stCondLst>
                                  <p:childTnLst>
                                    <p:animRot by="21600000">
                                      <p:cBhvr>
                                        <p:cTn id="94" dur="3000" fill="hold"/>
                                        <p:tgtEl>
                                          <p:spTgt spid="7"/>
                                        </p:tgtEl>
                                        <p:attrNameLst>
                                          <p:attrName>r</p:attrName>
                                        </p:attrNameLst>
                                      </p:cBhvr>
                                    </p:animRot>
                                  </p:childTnLst>
                                </p:cTn>
                              </p:par>
                              <p:par>
                                <p:cTn id="95" presetID="8" presetClass="emph" presetSubtype="0" fill="hold" grpId="3" nodeType="withEffect">
                                  <p:stCondLst>
                                    <p:cond delay="0"/>
                                  </p:stCondLst>
                                  <p:childTnLst>
                                    <p:animRot by="21600000">
                                      <p:cBhvr>
                                        <p:cTn id="96" dur="3000" fill="hold"/>
                                        <p:tgtEl>
                                          <p:spTgt spid="8"/>
                                        </p:tgtEl>
                                        <p:attrNameLst>
                                          <p:attrName>r</p:attrName>
                                        </p:attrNameLst>
                                      </p:cBhvr>
                                    </p:animRot>
                                  </p:childTnLst>
                                </p:cTn>
                              </p:par>
                              <p:par>
                                <p:cTn id="97" presetID="8" presetClass="emph" presetSubtype="0" fill="hold" grpId="3" nodeType="withEffect">
                                  <p:stCondLst>
                                    <p:cond delay="0"/>
                                  </p:stCondLst>
                                  <p:childTnLst>
                                    <p:animRot by="21600000">
                                      <p:cBhvr>
                                        <p:cTn id="98" dur="3000" fill="hold"/>
                                        <p:tgtEl>
                                          <p:spTgt spid="9"/>
                                        </p:tgtEl>
                                        <p:attrNameLst>
                                          <p:attrName>r</p:attrName>
                                        </p:attrNameLst>
                                      </p:cBhvr>
                                    </p:animRot>
                                  </p:childTnLst>
                                </p:cTn>
                              </p:par>
                              <p:par>
                                <p:cTn id="99" presetID="2" presetClass="exit" presetSubtype="8" fill="hold" grpId="2" nodeType="withEffect">
                                  <p:stCondLst>
                                    <p:cond delay="0"/>
                                  </p:stCondLst>
                                  <p:childTnLst>
                                    <p:anim calcmode="lin" valueType="num">
                                      <p:cBhvr additive="base">
                                        <p:cTn id="100" dur="3000"/>
                                        <p:tgtEl>
                                          <p:spTgt spid="10"/>
                                        </p:tgtEl>
                                        <p:attrNameLst>
                                          <p:attrName>ppt_x</p:attrName>
                                        </p:attrNameLst>
                                      </p:cBhvr>
                                      <p:tavLst>
                                        <p:tav tm="0">
                                          <p:val>
                                            <p:strVal val="ppt_x"/>
                                          </p:val>
                                        </p:tav>
                                        <p:tav tm="100000">
                                          <p:val>
                                            <p:strVal val="0-ppt_w/2"/>
                                          </p:val>
                                        </p:tav>
                                      </p:tavLst>
                                    </p:anim>
                                    <p:anim calcmode="lin" valueType="num">
                                      <p:cBhvr additive="base">
                                        <p:cTn id="101" dur="3000"/>
                                        <p:tgtEl>
                                          <p:spTgt spid="10"/>
                                        </p:tgtEl>
                                        <p:attrNameLst>
                                          <p:attrName>ppt_y</p:attrName>
                                        </p:attrNameLst>
                                      </p:cBhvr>
                                      <p:tavLst>
                                        <p:tav tm="0">
                                          <p:val>
                                            <p:strVal val="ppt_y"/>
                                          </p:val>
                                        </p:tav>
                                        <p:tav tm="100000">
                                          <p:val>
                                            <p:strVal val="ppt_y"/>
                                          </p:val>
                                        </p:tav>
                                      </p:tavLst>
                                    </p:anim>
                                    <p:set>
                                      <p:cBhvr>
                                        <p:cTn id="102" dur="1" fill="hold">
                                          <p:stCondLst>
                                            <p:cond delay="2999"/>
                                          </p:stCondLst>
                                        </p:cTn>
                                        <p:tgtEl>
                                          <p:spTgt spid="10"/>
                                        </p:tgtEl>
                                        <p:attrNameLst>
                                          <p:attrName>style.visibility</p:attrName>
                                        </p:attrNameLst>
                                      </p:cBhvr>
                                      <p:to>
                                        <p:strVal val="hidden"/>
                                      </p:to>
                                    </p:set>
                                  </p:childTnLst>
                                </p:cTn>
                              </p:par>
                              <p:par>
                                <p:cTn id="103" presetID="2" presetClass="exit" presetSubtype="8" fill="hold" grpId="2" nodeType="withEffect">
                                  <p:stCondLst>
                                    <p:cond delay="0"/>
                                  </p:stCondLst>
                                  <p:childTnLst>
                                    <p:anim calcmode="lin" valueType="num">
                                      <p:cBhvr additive="base">
                                        <p:cTn id="104" dur="3000"/>
                                        <p:tgtEl>
                                          <p:spTgt spid="11"/>
                                        </p:tgtEl>
                                        <p:attrNameLst>
                                          <p:attrName>ppt_x</p:attrName>
                                        </p:attrNameLst>
                                      </p:cBhvr>
                                      <p:tavLst>
                                        <p:tav tm="0">
                                          <p:val>
                                            <p:strVal val="ppt_x"/>
                                          </p:val>
                                        </p:tav>
                                        <p:tav tm="100000">
                                          <p:val>
                                            <p:strVal val="0-ppt_w/2"/>
                                          </p:val>
                                        </p:tav>
                                      </p:tavLst>
                                    </p:anim>
                                    <p:anim calcmode="lin" valueType="num">
                                      <p:cBhvr additive="base">
                                        <p:cTn id="105" dur="3000"/>
                                        <p:tgtEl>
                                          <p:spTgt spid="11"/>
                                        </p:tgtEl>
                                        <p:attrNameLst>
                                          <p:attrName>ppt_y</p:attrName>
                                        </p:attrNameLst>
                                      </p:cBhvr>
                                      <p:tavLst>
                                        <p:tav tm="0">
                                          <p:val>
                                            <p:strVal val="ppt_y"/>
                                          </p:val>
                                        </p:tav>
                                        <p:tav tm="100000">
                                          <p:val>
                                            <p:strVal val="ppt_y"/>
                                          </p:val>
                                        </p:tav>
                                      </p:tavLst>
                                    </p:anim>
                                    <p:set>
                                      <p:cBhvr>
                                        <p:cTn id="106" dur="1" fill="hold">
                                          <p:stCondLst>
                                            <p:cond delay="2999"/>
                                          </p:stCondLst>
                                        </p:cTn>
                                        <p:tgtEl>
                                          <p:spTgt spid="11"/>
                                        </p:tgtEl>
                                        <p:attrNameLst>
                                          <p:attrName>style.visibility</p:attrName>
                                        </p:attrNameLst>
                                      </p:cBhvr>
                                      <p:to>
                                        <p:strVal val="hidden"/>
                                      </p:to>
                                    </p:set>
                                  </p:childTnLst>
                                </p:cTn>
                              </p:par>
                              <p:par>
                                <p:cTn id="107" presetID="2" presetClass="exit" presetSubtype="8" fill="hold" grpId="2" nodeType="withEffect">
                                  <p:stCondLst>
                                    <p:cond delay="0"/>
                                  </p:stCondLst>
                                  <p:childTnLst>
                                    <p:anim calcmode="lin" valueType="num">
                                      <p:cBhvr additive="base">
                                        <p:cTn id="108" dur="3000"/>
                                        <p:tgtEl>
                                          <p:spTgt spid="12"/>
                                        </p:tgtEl>
                                        <p:attrNameLst>
                                          <p:attrName>ppt_x</p:attrName>
                                        </p:attrNameLst>
                                      </p:cBhvr>
                                      <p:tavLst>
                                        <p:tav tm="0">
                                          <p:val>
                                            <p:strVal val="ppt_x"/>
                                          </p:val>
                                        </p:tav>
                                        <p:tav tm="100000">
                                          <p:val>
                                            <p:strVal val="0-ppt_w/2"/>
                                          </p:val>
                                        </p:tav>
                                      </p:tavLst>
                                    </p:anim>
                                    <p:anim calcmode="lin" valueType="num">
                                      <p:cBhvr additive="base">
                                        <p:cTn id="109" dur="3000"/>
                                        <p:tgtEl>
                                          <p:spTgt spid="12"/>
                                        </p:tgtEl>
                                        <p:attrNameLst>
                                          <p:attrName>ppt_y</p:attrName>
                                        </p:attrNameLst>
                                      </p:cBhvr>
                                      <p:tavLst>
                                        <p:tav tm="0">
                                          <p:val>
                                            <p:strVal val="ppt_y"/>
                                          </p:val>
                                        </p:tav>
                                        <p:tav tm="100000">
                                          <p:val>
                                            <p:strVal val="ppt_y"/>
                                          </p:val>
                                        </p:tav>
                                      </p:tavLst>
                                    </p:anim>
                                    <p:set>
                                      <p:cBhvr>
                                        <p:cTn id="110" dur="1" fill="hold">
                                          <p:stCondLst>
                                            <p:cond delay="2999"/>
                                          </p:stCondLst>
                                        </p:cTn>
                                        <p:tgtEl>
                                          <p:spTgt spid="12"/>
                                        </p:tgtEl>
                                        <p:attrNameLst>
                                          <p:attrName>style.visibility</p:attrName>
                                        </p:attrNameLst>
                                      </p:cBhvr>
                                      <p:to>
                                        <p:strVal val="hidden"/>
                                      </p:to>
                                    </p:set>
                                  </p:childTnLst>
                                </p:cTn>
                              </p:par>
                              <p:par>
                                <p:cTn id="111" presetID="2" presetClass="exit" presetSubtype="8" fill="hold" grpId="2" nodeType="withEffect">
                                  <p:stCondLst>
                                    <p:cond delay="0"/>
                                  </p:stCondLst>
                                  <p:childTnLst>
                                    <p:anim calcmode="lin" valueType="num">
                                      <p:cBhvr additive="base">
                                        <p:cTn id="112" dur="3000"/>
                                        <p:tgtEl>
                                          <p:spTgt spid="13"/>
                                        </p:tgtEl>
                                        <p:attrNameLst>
                                          <p:attrName>ppt_x</p:attrName>
                                        </p:attrNameLst>
                                      </p:cBhvr>
                                      <p:tavLst>
                                        <p:tav tm="0">
                                          <p:val>
                                            <p:strVal val="ppt_x"/>
                                          </p:val>
                                        </p:tav>
                                        <p:tav tm="100000">
                                          <p:val>
                                            <p:strVal val="0-ppt_w/2"/>
                                          </p:val>
                                        </p:tav>
                                      </p:tavLst>
                                    </p:anim>
                                    <p:anim calcmode="lin" valueType="num">
                                      <p:cBhvr additive="base">
                                        <p:cTn id="113" dur="3000"/>
                                        <p:tgtEl>
                                          <p:spTgt spid="13"/>
                                        </p:tgtEl>
                                        <p:attrNameLst>
                                          <p:attrName>ppt_y</p:attrName>
                                        </p:attrNameLst>
                                      </p:cBhvr>
                                      <p:tavLst>
                                        <p:tav tm="0">
                                          <p:val>
                                            <p:strVal val="ppt_y"/>
                                          </p:val>
                                        </p:tav>
                                        <p:tav tm="100000">
                                          <p:val>
                                            <p:strVal val="ppt_y"/>
                                          </p:val>
                                        </p:tav>
                                      </p:tavLst>
                                    </p:anim>
                                    <p:set>
                                      <p:cBhvr>
                                        <p:cTn id="114" dur="1" fill="hold">
                                          <p:stCondLst>
                                            <p:cond delay="2999"/>
                                          </p:stCondLst>
                                        </p:cTn>
                                        <p:tgtEl>
                                          <p:spTgt spid="13"/>
                                        </p:tgtEl>
                                        <p:attrNameLst>
                                          <p:attrName>style.visibility</p:attrName>
                                        </p:attrNameLst>
                                      </p:cBhvr>
                                      <p:to>
                                        <p:strVal val="hidden"/>
                                      </p:to>
                                    </p:set>
                                  </p:childTnLst>
                                </p:cTn>
                              </p:par>
                              <p:par>
                                <p:cTn id="115" presetID="2" presetClass="exit" presetSubtype="8" fill="hold" grpId="2" nodeType="withEffect">
                                  <p:stCondLst>
                                    <p:cond delay="0"/>
                                  </p:stCondLst>
                                  <p:childTnLst>
                                    <p:anim calcmode="lin" valueType="num">
                                      <p:cBhvr additive="base">
                                        <p:cTn id="116" dur="3000"/>
                                        <p:tgtEl>
                                          <p:spTgt spid="14"/>
                                        </p:tgtEl>
                                        <p:attrNameLst>
                                          <p:attrName>ppt_x</p:attrName>
                                        </p:attrNameLst>
                                      </p:cBhvr>
                                      <p:tavLst>
                                        <p:tav tm="0">
                                          <p:val>
                                            <p:strVal val="ppt_x"/>
                                          </p:val>
                                        </p:tav>
                                        <p:tav tm="100000">
                                          <p:val>
                                            <p:strVal val="0-ppt_w/2"/>
                                          </p:val>
                                        </p:tav>
                                      </p:tavLst>
                                    </p:anim>
                                    <p:anim calcmode="lin" valueType="num">
                                      <p:cBhvr additive="base">
                                        <p:cTn id="117" dur="3000"/>
                                        <p:tgtEl>
                                          <p:spTgt spid="14"/>
                                        </p:tgtEl>
                                        <p:attrNameLst>
                                          <p:attrName>ppt_y</p:attrName>
                                        </p:attrNameLst>
                                      </p:cBhvr>
                                      <p:tavLst>
                                        <p:tav tm="0">
                                          <p:val>
                                            <p:strVal val="ppt_y"/>
                                          </p:val>
                                        </p:tav>
                                        <p:tav tm="100000">
                                          <p:val>
                                            <p:strVal val="ppt_y"/>
                                          </p:val>
                                        </p:tav>
                                      </p:tavLst>
                                    </p:anim>
                                    <p:set>
                                      <p:cBhvr>
                                        <p:cTn id="118" dur="1" fill="hold">
                                          <p:stCondLst>
                                            <p:cond delay="2999"/>
                                          </p:stCondLst>
                                        </p:cTn>
                                        <p:tgtEl>
                                          <p:spTgt spid="14"/>
                                        </p:tgtEl>
                                        <p:attrNameLst>
                                          <p:attrName>style.visibility</p:attrName>
                                        </p:attrNameLst>
                                      </p:cBhvr>
                                      <p:to>
                                        <p:strVal val="hidden"/>
                                      </p:to>
                                    </p:set>
                                  </p:childTnLst>
                                </p:cTn>
                              </p:par>
                              <p:par>
                                <p:cTn id="119" presetID="8" presetClass="emph" presetSubtype="0" fill="hold" grpId="3" nodeType="withEffect">
                                  <p:stCondLst>
                                    <p:cond delay="0"/>
                                  </p:stCondLst>
                                  <p:childTnLst>
                                    <p:animRot by="-21600000">
                                      <p:cBhvr>
                                        <p:cTn id="120" dur="3000" fill="hold"/>
                                        <p:tgtEl>
                                          <p:spTgt spid="10"/>
                                        </p:tgtEl>
                                        <p:attrNameLst>
                                          <p:attrName>r</p:attrName>
                                        </p:attrNameLst>
                                      </p:cBhvr>
                                    </p:animRot>
                                  </p:childTnLst>
                                </p:cTn>
                              </p:par>
                              <p:par>
                                <p:cTn id="121" presetID="8" presetClass="emph" presetSubtype="0" fill="hold" grpId="3" nodeType="withEffect">
                                  <p:stCondLst>
                                    <p:cond delay="0"/>
                                  </p:stCondLst>
                                  <p:childTnLst>
                                    <p:animRot by="-21600000">
                                      <p:cBhvr>
                                        <p:cTn id="122" dur="3000" fill="hold"/>
                                        <p:tgtEl>
                                          <p:spTgt spid="11"/>
                                        </p:tgtEl>
                                        <p:attrNameLst>
                                          <p:attrName>r</p:attrName>
                                        </p:attrNameLst>
                                      </p:cBhvr>
                                    </p:animRot>
                                  </p:childTnLst>
                                </p:cTn>
                              </p:par>
                              <p:par>
                                <p:cTn id="123" presetID="8" presetClass="emph" presetSubtype="0" fill="hold" grpId="3" nodeType="withEffect">
                                  <p:stCondLst>
                                    <p:cond delay="0"/>
                                  </p:stCondLst>
                                  <p:childTnLst>
                                    <p:animRot by="-21600000">
                                      <p:cBhvr>
                                        <p:cTn id="124" dur="3000" fill="hold"/>
                                        <p:tgtEl>
                                          <p:spTgt spid="12"/>
                                        </p:tgtEl>
                                        <p:attrNameLst>
                                          <p:attrName>r</p:attrName>
                                        </p:attrNameLst>
                                      </p:cBhvr>
                                    </p:animRot>
                                  </p:childTnLst>
                                </p:cTn>
                              </p:par>
                              <p:par>
                                <p:cTn id="125" presetID="8" presetClass="emph" presetSubtype="0" fill="hold" grpId="3" nodeType="withEffect">
                                  <p:stCondLst>
                                    <p:cond delay="0"/>
                                  </p:stCondLst>
                                  <p:childTnLst>
                                    <p:animRot by="-21600000">
                                      <p:cBhvr>
                                        <p:cTn id="126" dur="3000" fill="hold"/>
                                        <p:tgtEl>
                                          <p:spTgt spid="13"/>
                                        </p:tgtEl>
                                        <p:attrNameLst>
                                          <p:attrName>r</p:attrName>
                                        </p:attrNameLst>
                                      </p:cBhvr>
                                    </p:animRot>
                                  </p:childTnLst>
                                </p:cTn>
                              </p:par>
                              <p:par>
                                <p:cTn id="127" presetID="8" presetClass="emph" presetSubtype="0" fill="hold" grpId="3" nodeType="withEffect">
                                  <p:stCondLst>
                                    <p:cond delay="0"/>
                                  </p:stCondLst>
                                  <p:childTnLst>
                                    <p:animRot by="-21600000">
                                      <p:cBhvr>
                                        <p:cTn id="128" dur="3000" fill="hold"/>
                                        <p:tgtEl>
                                          <p:spTgt spid="14"/>
                                        </p:tgtEl>
                                        <p:attrNameLst>
                                          <p:attrName>r</p:attrName>
                                        </p:attrNameLst>
                                      </p:cBhvr>
                                    </p:animRot>
                                  </p:childTnLst>
                                </p:cTn>
                              </p:par>
                              <p:par>
                                <p:cTn id="129" presetID="23" presetClass="entr" presetSubtype="288" fill="hold" nodeType="withEffect">
                                  <p:stCondLst>
                                    <p:cond delay="0"/>
                                  </p:stCondLst>
                                  <p:childTnLst>
                                    <p:set>
                                      <p:cBhvr>
                                        <p:cTn id="130" dur="1" fill="hold">
                                          <p:stCondLst>
                                            <p:cond delay="0"/>
                                          </p:stCondLst>
                                        </p:cTn>
                                        <p:tgtEl>
                                          <p:spTgt spid="4"/>
                                        </p:tgtEl>
                                        <p:attrNameLst>
                                          <p:attrName>style.visibility</p:attrName>
                                        </p:attrNameLst>
                                      </p:cBhvr>
                                      <p:to>
                                        <p:strVal val="visible"/>
                                      </p:to>
                                    </p:set>
                                    <p:anim calcmode="lin" valueType="num">
                                      <p:cBhvr>
                                        <p:cTn id="131" dur="3000" fill="hold"/>
                                        <p:tgtEl>
                                          <p:spTgt spid="4"/>
                                        </p:tgtEl>
                                        <p:attrNameLst>
                                          <p:attrName>ppt_w</p:attrName>
                                        </p:attrNameLst>
                                      </p:cBhvr>
                                      <p:tavLst>
                                        <p:tav tm="0">
                                          <p:val>
                                            <p:strVal val="4/3*#ppt_w"/>
                                          </p:val>
                                        </p:tav>
                                        <p:tav tm="100000">
                                          <p:val>
                                            <p:strVal val="#ppt_w"/>
                                          </p:val>
                                        </p:tav>
                                      </p:tavLst>
                                    </p:anim>
                                    <p:anim calcmode="lin" valueType="num">
                                      <p:cBhvr>
                                        <p:cTn id="132" dur="3000" fill="hold"/>
                                        <p:tgtEl>
                                          <p:spTgt spid="4"/>
                                        </p:tgtEl>
                                        <p:attrNameLst>
                                          <p:attrName>ppt_h</p:attrName>
                                        </p:attrNameLst>
                                      </p:cBhvr>
                                      <p:tavLst>
                                        <p:tav tm="0">
                                          <p:val>
                                            <p:strVal val="4/3*#ppt_h"/>
                                          </p:val>
                                        </p:tav>
                                        <p:tav tm="100000">
                                          <p:val>
                                            <p:strVal val="#ppt_h"/>
                                          </p:val>
                                        </p:tav>
                                      </p:tavLst>
                                    </p:anim>
                                  </p:childTnLst>
                                </p:cTn>
                              </p:par>
                              <p:par>
                                <p:cTn id="133" presetID="16" presetClass="entr" presetSubtype="37" fill="hold" nodeType="withEffect">
                                  <p:stCondLst>
                                    <p:cond delay="0"/>
                                  </p:stCondLst>
                                  <p:childTnLst>
                                    <p:set>
                                      <p:cBhvr>
                                        <p:cTn id="134" dur="1" fill="hold">
                                          <p:stCondLst>
                                            <p:cond delay="0"/>
                                          </p:stCondLst>
                                        </p:cTn>
                                        <p:tgtEl>
                                          <p:spTgt spid="4"/>
                                        </p:tgtEl>
                                        <p:attrNameLst>
                                          <p:attrName>style.visibility</p:attrName>
                                        </p:attrNameLst>
                                      </p:cBhvr>
                                      <p:to>
                                        <p:strVal val="visible"/>
                                      </p:to>
                                    </p:set>
                                    <p:animEffect transition="in" filter="barn(outVertical)">
                                      <p:cBhvr>
                                        <p:cTn id="135"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chemeClr val="tx2">
                  <a:lumMod val="90000"/>
                </a:schemeClr>
              </a:gs>
              <a:gs pos="50000">
                <a:schemeClr val="accent5">
                  <a:lumMod val="50000"/>
                  <a:shade val="67500"/>
                  <a:satMod val="115000"/>
                </a:schemeClr>
              </a:gs>
              <a:gs pos="100000">
                <a:schemeClr val="accent5">
                  <a:lumMod val="50000"/>
                  <a:shade val="100000"/>
                  <a:satMod val="115000"/>
                </a:schemeClr>
              </a:gs>
            </a:gsLst>
            <a:path path="circle">
              <a:fillToRect l="50000" t="50000" r="50000" b="50000"/>
            </a:path>
            <a:tileRect/>
          </a:gradFill>
        </p:spPr>
        <p:txBody>
          <a:bodyPr/>
          <a:lstStyle/>
          <a:p>
            <a:endParaRPr lang="es-ES" dirty="0"/>
          </a:p>
        </p:txBody>
      </p:sp>
      <p:pic>
        <p:nvPicPr>
          <p:cNvPr id="4" name="3 Imagen" descr="Crystal Serenity At Norway.jpg"/>
          <p:cNvPicPr>
            <a:picLocks noChangeAspect="1"/>
          </p:cNvPicPr>
          <p:nvPr/>
        </p:nvPicPr>
        <p:blipFill>
          <a:blip r:embed="rId2"/>
          <a:stretch>
            <a:fillRect/>
          </a:stretch>
        </p:blipFill>
        <p:spPr>
          <a:xfrm>
            <a:off x="-8930" y="0"/>
            <a:ext cx="9152930" cy="6858000"/>
          </a:xfrm>
          <a:prstGeom prst="rect">
            <a:avLst/>
          </a:prstGeom>
        </p:spPr>
      </p:pic>
      <p:sp>
        <p:nvSpPr>
          <p:cNvPr id="5" name="4 Triángulo isósceles"/>
          <p:cNvSpPr/>
          <p:nvPr/>
        </p:nvSpPr>
        <p:spPr>
          <a:xfrm rot="8377337">
            <a:off x="3513724" y="2283002"/>
            <a:ext cx="1214446" cy="928694"/>
          </a:xfrm>
          <a:prstGeom prst="triangle">
            <a:avLst/>
          </a:prstGeom>
          <a:solidFill>
            <a:schemeClr val="tx2">
              <a:lumMod val="50000"/>
            </a:schemeClr>
          </a:solidFill>
          <a:ln>
            <a:noFill/>
          </a:ln>
          <a:effectLst>
            <a:outerShdw dist="457200" dir="8760000" sx="151000" sy="151000" kx="-800400" algn="bl" rotWithShape="0">
              <a:schemeClr val="tx2">
                <a:lumMod val="90000"/>
                <a:alpha val="5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Triángulo isósceles"/>
          <p:cNvSpPr/>
          <p:nvPr/>
        </p:nvSpPr>
        <p:spPr>
          <a:xfrm rot="13243610">
            <a:off x="4586099" y="2411418"/>
            <a:ext cx="1214446" cy="928694"/>
          </a:xfrm>
          <a:prstGeom prst="triangle">
            <a:avLst/>
          </a:prstGeom>
          <a:solidFill>
            <a:schemeClr val="tx2">
              <a:lumMod val="50000"/>
            </a:schemeClr>
          </a:solidFill>
          <a:ln>
            <a:noFill/>
          </a:ln>
          <a:effectLst>
            <a:outerShdw dist="457200" dir="8760000" sx="151000" sy="151000" kx="-800400" algn="bl" rotWithShape="0">
              <a:schemeClr val="tx2">
                <a:lumMod val="90000"/>
                <a:alpha val="5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Triángulo isósceles"/>
          <p:cNvSpPr/>
          <p:nvPr/>
        </p:nvSpPr>
        <p:spPr>
          <a:xfrm rot="2681328">
            <a:off x="3437143" y="3507494"/>
            <a:ext cx="1214446" cy="928694"/>
          </a:xfrm>
          <a:prstGeom prst="triangle">
            <a:avLst/>
          </a:prstGeom>
          <a:solidFill>
            <a:schemeClr val="tx2">
              <a:lumMod val="50000"/>
            </a:schemeClr>
          </a:solidFill>
          <a:ln>
            <a:noFill/>
          </a:ln>
          <a:effectLst>
            <a:outerShdw dist="457200" dir="8760000" sx="151000" sy="151000" kx="-800400" algn="bl" rotWithShape="0">
              <a:schemeClr val="tx2">
                <a:lumMod val="90000"/>
                <a:alpha val="5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Triángulo isósceles"/>
          <p:cNvSpPr/>
          <p:nvPr/>
        </p:nvSpPr>
        <p:spPr>
          <a:xfrm rot="19560854">
            <a:off x="4439557" y="3433038"/>
            <a:ext cx="1214446" cy="928694"/>
          </a:xfrm>
          <a:prstGeom prst="triangle">
            <a:avLst/>
          </a:prstGeom>
          <a:solidFill>
            <a:schemeClr val="tx2">
              <a:lumMod val="50000"/>
            </a:schemeClr>
          </a:solidFill>
          <a:ln>
            <a:noFill/>
          </a:ln>
          <a:effectLst>
            <a:outerShdw dist="457200" dir="8760000" sx="151000" sy="151000" kx="-800400" algn="bl" rotWithShape="0">
              <a:schemeClr val="tx2">
                <a:lumMod val="90000"/>
                <a:alpha val="5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Triángulo isósceles"/>
          <p:cNvSpPr/>
          <p:nvPr/>
        </p:nvSpPr>
        <p:spPr>
          <a:xfrm rot="8377337">
            <a:off x="3227972" y="1925812"/>
            <a:ext cx="1214446" cy="928694"/>
          </a:xfrm>
          <a:prstGeom prst="triangle">
            <a:avLst/>
          </a:prstGeom>
          <a:solidFill>
            <a:schemeClr val="tx2">
              <a:lumMod val="50000"/>
            </a:schemeClr>
          </a:solidFill>
          <a:ln>
            <a:noFill/>
          </a:ln>
          <a:effectLst>
            <a:outerShdw dist="457200" dir="8760000" sx="151000" sy="151000" kx="-800400" algn="bl" rotWithShape="0">
              <a:schemeClr val="tx2">
                <a:lumMod val="90000"/>
                <a:alpha val="5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Triángulo isósceles"/>
          <p:cNvSpPr/>
          <p:nvPr/>
        </p:nvSpPr>
        <p:spPr>
          <a:xfrm rot="13243610">
            <a:off x="4870789" y="2069659"/>
            <a:ext cx="1214446" cy="928694"/>
          </a:xfrm>
          <a:prstGeom prst="triangle">
            <a:avLst/>
          </a:prstGeom>
          <a:solidFill>
            <a:schemeClr val="tx2">
              <a:lumMod val="50000"/>
            </a:schemeClr>
          </a:solidFill>
          <a:ln>
            <a:noFill/>
          </a:ln>
          <a:effectLst>
            <a:outerShdw dist="457200" dir="8760000" sx="151000" sy="151000" kx="-800400" algn="bl" rotWithShape="0">
              <a:schemeClr val="tx2">
                <a:lumMod val="90000"/>
                <a:alpha val="5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Triángulo isósceles"/>
          <p:cNvSpPr/>
          <p:nvPr/>
        </p:nvSpPr>
        <p:spPr>
          <a:xfrm rot="19560854">
            <a:off x="4799275" y="3831985"/>
            <a:ext cx="1214446" cy="928694"/>
          </a:xfrm>
          <a:prstGeom prst="triangle">
            <a:avLst/>
          </a:prstGeom>
          <a:solidFill>
            <a:schemeClr val="tx2">
              <a:lumMod val="50000"/>
            </a:schemeClr>
          </a:solidFill>
          <a:ln>
            <a:noFill/>
          </a:ln>
          <a:effectLst>
            <a:outerShdw dist="457200" dir="8760000" sx="151000" sy="151000" kx="-800400" algn="bl" rotWithShape="0">
              <a:schemeClr val="tx2">
                <a:lumMod val="90000"/>
                <a:alpha val="5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Triángulo isósceles"/>
          <p:cNvSpPr/>
          <p:nvPr/>
        </p:nvSpPr>
        <p:spPr>
          <a:xfrm rot="2681328">
            <a:off x="3151393" y="3721808"/>
            <a:ext cx="1214446" cy="928694"/>
          </a:xfrm>
          <a:prstGeom prst="triangle">
            <a:avLst/>
          </a:prstGeom>
          <a:solidFill>
            <a:schemeClr val="tx2">
              <a:lumMod val="50000"/>
            </a:schemeClr>
          </a:solidFill>
          <a:ln>
            <a:noFill/>
          </a:ln>
          <a:effectLst>
            <a:outerShdw dist="457200" dir="8760000" sx="151000" sy="151000" kx="-800400" algn="bl" rotWithShape="0">
              <a:schemeClr val="tx2">
                <a:lumMod val="90000"/>
                <a:alpha val="5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Triángulo isósceles"/>
          <p:cNvSpPr/>
          <p:nvPr/>
        </p:nvSpPr>
        <p:spPr>
          <a:xfrm rot="8377337">
            <a:off x="3013657" y="1568623"/>
            <a:ext cx="1214446" cy="928694"/>
          </a:xfrm>
          <a:prstGeom prst="triangle">
            <a:avLst/>
          </a:prstGeom>
          <a:solidFill>
            <a:schemeClr val="tx2">
              <a:lumMod val="50000"/>
            </a:schemeClr>
          </a:solidFill>
          <a:ln>
            <a:noFill/>
          </a:ln>
          <a:effectLst>
            <a:outerShdw dist="457200" dir="8760000" sx="151000" sy="151000" kx="-800400" algn="bl" rotWithShape="0">
              <a:schemeClr val="tx2">
                <a:lumMod val="90000"/>
                <a:alpha val="5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Triángulo isósceles"/>
          <p:cNvSpPr/>
          <p:nvPr/>
        </p:nvSpPr>
        <p:spPr>
          <a:xfrm rot="13243610">
            <a:off x="5156542" y="1712470"/>
            <a:ext cx="1214446" cy="928694"/>
          </a:xfrm>
          <a:prstGeom prst="triangle">
            <a:avLst/>
          </a:prstGeom>
          <a:solidFill>
            <a:schemeClr val="tx2">
              <a:lumMod val="50000"/>
            </a:schemeClr>
          </a:solidFill>
          <a:ln>
            <a:noFill/>
          </a:ln>
          <a:effectLst>
            <a:outerShdw dist="457200" dir="8760000" sx="151000" sy="151000" kx="-800400" algn="bl" rotWithShape="0">
              <a:schemeClr val="tx2">
                <a:lumMod val="90000"/>
                <a:alpha val="5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Triángulo isósceles"/>
          <p:cNvSpPr/>
          <p:nvPr/>
        </p:nvSpPr>
        <p:spPr>
          <a:xfrm rot="19560854">
            <a:off x="5085027" y="4260613"/>
            <a:ext cx="1214446" cy="928694"/>
          </a:xfrm>
          <a:prstGeom prst="triangle">
            <a:avLst/>
          </a:prstGeom>
          <a:solidFill>
            <a:schemeClr val="tx2">
              <a:lumMod val="50000"/>
            </a:schemeClr>
          </a:solidFill>
          <a:ln>
            <a:noFill/>
          </a:ln>
          <a:effectLst>
            <a:outerShdw dist="457200" dir="8760000" sx="151000" sy="151000" kx="-800400" algn="bl" rotWithShape="0">
              <a:schemeClr val="tx2">
                <a:lumMod val="90000"/>
                <a:alpha val="5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Triángulo isósceles"/>
          <p:cNvSpPr/>
          <p:nvPr/>
        </p:nvSpPr>
        <p:spPr>
          <a:xfrm rot="2681328">
            <a:off x="2865639" y="4007559"/>
            <a:ext cx="1214446" cy="928694"/>
          </a:xfrm>
          <a:prstGeom prst="triangle">
            <a:avLst/>
          </a:prstGeom>
          <a:solidFill>
            <a:schemeClr val="tx2">
              <a:lumMod val="50000"/>
            </a:schemeClr>
          </a:solidFill>
          <a:ln>
            <a:noFill/>
          </a:ln>
          <a:effectLst>
            <a:outerShdw dist="457200" dir="8760000" sx="151000" sy="151000" kx="-800400" algn="bl" rotWithShape="0">
              <a:schemeClr val="tx2">
                <a:lumMod val="90000"/>
                <a:alpha val="5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Triángulo isósceles"/>
          <p:cNvSpPr/>
          <p:nvPr/>
        </p:nvSpPr>
        <p:spPr>
          <a:xfrm rot="8377337">
            <a:off x="2799344" y="1211433"/>
            <a:ext cx="1214446" cy="928694"/>
          </a:xfrm>
          <a:prstGeom prst="triangle">
            <a:avLst/>
          </a:prstGeom>
          <a:solidFill>
            <a:schemeClr val="tx2">
              <a:lumMod val="50000"/>
            </a:schemeClr>
          </a:solidFill>
          <a:ln>
            <a:noFill/>
          </a:ln>
          <a:effectLst>
            <a:outerShdw dist="457200" dir="8760000" sx="151000" sy="151000" kx="-800400" algn="bl" rotWithShape="0">
              <a:schemeClr val="tx2">
                <a:lumMod val="90000"/>
                <a:alpha val="5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Triángulo isósceles"/>
          <p:cNvSpPr/>
          <p:nvPr/>
        </p:nvSpPr>
        <p:spPr>
          <a:xfrm rot="13243610">
            <a:off x="5442295" y="1355280"/>
            <a:ext cx="1214446" cy="928694"/>
          </a:xfrm>
          <a:prstGeom prst="triangle">
            <a:avLst/>
          </a:prstGeom>
          <a:solidFill>
            <a:schemeClr val="tx2">
              <a:lumMod val="50000"/>
            </a:schemeClr>
          </a:solidFill>
          <a:ln>
            <a:noFill/>
          </a:ln>
          <a:effectLst>
            <a:outerShdw dist="457200" dir="8760000" sx="151000" sy="151000" kx="-800400" algn="bl" rotWithShape="0">
              <a:schemeClr val="tx2">
                <a:lumMod val="90000"/>
                <a:alpha val="5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Triángulo isósceles"/>
          <p:cNvSpPr/>
          <p:nvPr/>
        </p:nvSpPr>
        <p:spPr>
          <a:xfrm rot="19560854">
            <a:off x="5370780" y="4617803"/>
            <a:ext cx="1214446" cy="928694"/>
          </a:xfrm>
          <a:prstGeom prst="triangle">
            <a:avLst/>
          </a:prstGeom>
          <a:solidFill>
            <a:schemeClr val="tx2">
              <a:lumMod val="50000"/>
            </a:schemeClr>
          </a:solidFill>
          <a:ln>
            <a:noFill/>
          </a:ln>
          <a:effectLst>
            <a:outerShdw dist="457200" dir="8760000" sx="151000" sy="151000" kx="-800400" algn="bl" rotWithShape="0">
              <a:schemeClr val="tx2">
                <a:lumMod val="90000"/>
                <a:alpha val="5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Triángulo isósceles"/>
          <p:cNvSpPr/>
          <p:nvPr/>
        </p:nvSpPr>
        <p:spPr>
          <a:xfrm rot="2681328">
            <a:off x="2508449" y="4364748"/>
            <a:ext cx="1214446" cy="928694"/>
          </a:xfrm>
          <a:prstGeom prst="triangle">
            <a:avLst/>
          </a:prstGeom>
          <a:solidFill>
            <a:schemeClr val="tx2">
              <a:lumMod val="50000"/>
            </a:schemeClr>
          </a:solidFill>
          <a:ln>
            <a:noFill/>
          </a:ln>
          <a:effectLst>
            <a:outerShdw dist="457200" dir="8760000" sx="151000" sy="151000" kx="-800400" algn="bl" rotWithShape="0">
              <a:schemeClr val="tx2">
                <a:lumMod val="90000"/>
                <a:alpha val="5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Triángulo isósceles"/>
          <p:cNvSpPr/>
          <p:nvPr/>
        </p:nvSpPr>
        <p:spPr>
          <a:xfrm rot="8377337">
            <a:off x="2513592" y="854241"/>
            <a:ext cx="1214446" cy="928694"/>
          </a:xfrm>
          <a:prstGeom prst="triangle">
            <a:avLst/>
          </a:prstGeom>
          <a:solidFill>
            <a:schemeClr val="tx2">
              <a:lumMod val="50000"/>
            </a:schemeClr>
          </a:solidFill>
          <a:ln>
            <a:noFill/>
          </a:ln>
          <a:effectLst>
            <a:outerShdw dist="457200" dir="8760000" sx="151000" sy="151000" kx="-800400" algn="bl" rotWithShape="0">
              <a:schemeClr val="tx2">
                <a:lumMod val="90000"/>
                <a:alpha val="5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Triángulo isósceles"/>
          <p:cNvSpPr/>
          <p:nvPr/>
        </p:nvSpPr>
        <p:spPr>
          <a:xfrm rot="13243610">
            <a:off x="5728048" y="998090"/>
            <a:ext cx="1214446" cy="928694"/>
          </a:xfrm>
          <a:prstGeom prst="triangle">
            <a:avLst/>
          </a:prstGeom>
          <a:solidFill>
            <a:schemeClr val="tx2">
              <a:lumMod val="50000"/>
            </a:schemeClr>
          </a:solidFill>
          <a:ln>
            <a:noFill/>
          </a:ln>
          <a:effectLst>
            <a:outerShdw dist="457200" dir="8760000" sx="151000" sy="151000" kx="-800400" algn="bl" rotWithShape="0">
              <a:schemeClr val="tx2">
                <a:lumMod val="90000"/>
                <a:alpha val="5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Triángulo isósceles"/>
          <p:cNvSpPr/>
          <p:nvPr/>
        </p:nvSpPr>
        <p:spPr>
          <a:xfrm rot="19560854">
            <a:off x="5585094" y="4974992"/>
            <a:ext cx="1214446" cy="928694"/>
          </a:xfrm>
          <a:prstGeom prst="triangle">
            <a:avLst/>
          </a:prstGeom>
          <a:solidFill>
            <a:schemeClr val="tx2">
              <a:lumMod val="50000"/>
            </a:schemeClr>
          </a:solidFill>
          <a:ln>
            <a:noFill/>
          </a:ln>
          <a:effectLst>
            <a:outerShdw dist="457200" dir="8760000" sx="151000" sy="151000" kx="-800400" algn="bl" rotWithShape="0">
              <a:schemeClr val="tx2">
                <a:lumMod val="90000"/>
                <a:alpha val="5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Triángulo isósceles"/>
          <p:cNvSpPr/>
          <p:nvPr/>
        </p:nvSpPr>
        <p:spPr>
          <a:xfrm rot="2681328">
            <a:off x="2151261" y="4721939"/>
            <a:ext cx="1214446" cy="928694"/>
          </a:xfrm>
          <a:prstGeom prst="triangle">
            <a:avLst/>
          </a:prstGeom>
          <a:solidFill>
            <a:schemeClr val="tx2">
              <a:lumMod val="50000"/>
            </a:schemeClr>
          </a:solidFill>
          <a:ln>
            <a:noFill/>
          </a:ln>
          <a:effectLst>
            <a:outerShdw dist="457200" dir="8760000" sx="151000" sy="151000" kx="-800400" algn="bl" rotWithShape="0">
              <a:schemeClr val="tx2">
                <a:lumMod val="90000"/>
                <a:alpha val="5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Rectángulo"/>
          <p:cNvSpPr/>
          <p:nvPr/>
        </p:nvSpPr>
        <p:spPr>
          <a:xfrm>
            <a:off x="0" y="0"/>
            <a:ext cx="9358346" cy="7572404"/>
          </a:xfrm>
          <a:prstGeom prst="rect">
            <a:avLst/>
          </a:prstGeom>
          <a:gradFill flip="none" rotWithShape="1">
            <a:gsLst>
              <a:gs pos="0">
                <a:schemeClr val="tx2">
                  <a:lumMod val="50000"/>
                  <a:shade val="30000"/>
                  <a:satMod val="115000"/>
                </a:schemeClr>
              </a:gs>
              <a:gs pos="50000">
                <a:schemeClr val="tx2">
                  <a:lumMod val="50000"/>
                  <a:shade val="67500"/>
                  <a:satMod val="115000"/>
                </a:schemeClr>
              </a:gs>
              <a:gs pos="100000">
                <a:schemeClr val="tx2">
                  <a:lumMod val="50000"/>
                  <a:shade val="100000"/>
                  <a:satMod val="115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5"/>
                                        </p:tgtEl>
                                        <p:attrNameLst>
                                          <p:attrName>style.opacity</p:attrName>
                                        </p:attrNameLst>
                                      </p:cBhvr>
                                      <p:to>
                                        <p:strVal val="0"/>
                                      </p:to>
                                    </p:set>
                                    <p:animEffect filter="image" prLst="opacity: 0">
                                      <p:cBhvr rctx="IE">
                                        <p:cTn id="7" dur="indefinite"/>
                                        <p:tgtEl>
                                          <p:spTgt spid="25"/>
                                        </p:tgtEl>
                                      </p:cBhvr>
                                    </p:animEffect>
                                  </p:childTnLst>
                                </p:cTn>
                              </p:par>
                              <p:par>
                                <p:cTn id="8" presetID="2" presetClass="entr" presetSubtype="6"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3000" fill="hold"/>
                                        <p:tgtEl>
                                          <p:spTgt spid="5"/>
                                        </p:tgtEl>
                                        <p:attrNameLst>
                                          <p:attrName>ppt_x</p:attrName>
                                        </p:attrNameLst>
                                      </p:cBhvr>
                                      <p:tavLst>
                                        <p:tav tm="0">
                                          <p:val>
                                            <p:strVal val="1+#ppt_w/2"/>
                                          </p:val>
                                        </p:tav>
                                        <p:tav tm="100000">
                                          <p:val>
                                            <p:strVal val="#ppt_x"/>
                                          </p:val>
                                        </p:tav>
                                      </p:tavLst>
                                    </p:anim>
                                    <p:anim calcmode="lin" valueType="num">
                                      <p:cBhvr additive="base">
                                        <p:cTn id="11" dur="3000" fill="hold"/>
                                        <p:tgtEl>
                                          <p:spTgt spid="5"/>
                                        </p:tgtEl>
                                        <p:attrNameLst>
                                          <p:attrName>ppt_y</p:attrName>
                                        </p:attrNameLst>
                                      </p:cBhvr>
                                      <p:tavLst>
                                        <p:tav tm="0">
                                          <p:val>
                                            <p:strVal val="1+#ppt_h/2"/>
                                          </p:val>
                                        </p:tav>
                                        <p:tav tm="100000">
                                          <p:val>
                                            <p:strVal val="#ppt_y"/>
                                          </p:val>
                                        </p:tav>
                                      </p:tavLst>
                                    </p:anim>
                                  </p:childTnLst>
                                </p:cTn>
                              </p:par>
                              <p:par>
                                <p:cTn id="12" presetID="2" presetClass="entr" presetSubtype="12" fill="hold" grpId="0"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3000" fill="hold"/>
                                        <p:tgtEl>
                                          <p:spTgt spid="6"/>
                                        </p:tgtEl>
                                        <p:attrNameLst>
                                          <p:attrName>ppt_x</p:attrName>
                                        </p:attrNameLst>
                                      </p:cBhvr>
                                      <p:tavLst>
                                        <p:tav tm="0">
                                          <p:val>
                                            <p:strVal val="0-#ppt_w/2"/>
                                          </p:val>
                                        </p:tav>
                                        <p:tav tm="100000">
                                          <p:val>
                                            <p:strVal val="#ppt_x"/>
                                          </p:val>
                                        </p:tav>
                                      </p:tavLst>
                                    </p:anim>
                                    <p:anim calcmode="lin" valueType="num">
                                      <p:cBhvr additive="base">
                                        <p:cTn id="15" dur="3000" fill="hold"/>
                                        <p:tgtEl>
                                          <p:spTgt spid="6"/>
                                        </p:tgtEl>
                                        <p:attrNameLst>
                                          <p:attrName>ppt_y</p:attrName>
                                        </p:attrNameLst>
                                      </p:cBhvr>
                                      <p:tavLst>
                                        <p:tav tm="0">
                                          <p:val>
                                            <p:strVal val="1+#ppt_h/2"/>
                                          </p:val>
                                        </p:tav>
                                        <p:tav tm="100000">
                                          <p:val>
                                            <p:strVal val="#ppt_y"/>
                                          </p:val>
                                        </p:tav>
                                      </p:tavLst>
                                    </p:anim>
                                  </p:childTnLst>
                                </p:cTn>
                              </p:par>
                              <p:par>
                                <p:cTn id="16" presetID="2" presetClass="entr" presetSubtype="3"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3000" fill="hold"/>
                                        <p:tgtEl>
                                          <p:spTgt spid="7"/>
                                        </p:tgtEl>
                                        <p:attrNameLst>
                                          <p:attrName>ppt_x</p:attrName>
                                        </p:attrNameLst>
                                      </p:cBhvr>
                                      <p:tavLst>
                                        <p:tav tm="0">
                                          <p:val>
                                            <p:strVal val="1+#ppt_w/2"/>
                                          </p:val>
                                        </p:tav>
                                        <p:tav tm="100000">
                                          <p:val>
                                            <p:strVal val="#ppt_x"/>
                                          </p:val>
                                        </p:tav>
                                      </p:tavLst>
                                    </p:anim>
                                    <p:anim calcmode="lin" valueType="num">
                                      <p:cBhvr additive="base">
                                        <p:cTn id="19" dur="3000" fill="hold"/>
                                        <p:tgtEl>
                                          <p:spTgt spid="7"/>
                                        </p:tgtEl>
                                        <p:attrNameLst>
                                          <p:attrName>ppt_y</p:attrName>
                                        </p:attrNameLst>
                                      </p:cBhvr>
                                      <p:tavLst>
                                        <p:tav tm="0">
                                          <p:val>
                                            <p:strVal val="0-#ppt_h/2"/>
                                          </p:val>
                                        </p:tav>
                                        <p:tav tm="100000">
                                          <p:val>
                                            <p:strVal val="#ppt_y"/>
                                          </p:val>
                                        </p:tav>
                                      </p:tavLst>
                                    </p:anim>
                                  </p:childTnLst>
                                </p:cTn>
                              </p:par>
                              <p:par>
                                <p:cTn id="20" presetID="2" presetClass="entr" presetSubtype="9"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3000" fill="hold"/>
                                        <p:tgtEl>
                                          <p:spTgt spid="8"/>
                                        </p:tgtEl>
                                        <p:attrNameLst>
                                          <p:attrName>ppt_x</p:attrName>
                                        </p:attrNameLst>
                                      </p:cBhvr>
                                      <p:tavLst>
                                        <p:tav tm="0">
                                          <p:val>
                                            <p:strVal val="0-#ppt_w/2"/>
                                          </p:val>
                                        </p:tav>
                                        <p:tav tm="100000">
                                          <p:val>
                                            <p:strVal val="#ppt_x"/>
                                          </p:val>
                                        </p:tav>
                                      </p:tavLst>
                                    </p:anim>
                                    <p:anim calcmode="lin" valueType="num">
                                      <p:cBhvr additive="base">
                                        <p:cTn id="23" dur="3000" fill="hold"/>
                                        <p:tgtEl>
                                          <p:spTgt spid="8"/>
                                        </p:tgtEl>
                                        <p:attrNameLst>
                                          <p:attrName>ppt_y</p:attrName>
                                        </p:attrNameLst>
                                      </p:cBhvr>
                                      <p:tavLst>
                                        <p:tav tm="0">
                                          <p:val>
                                            <p:strVal val="0-#ppt_h/2"/>
                                          </p:val>
                                        </p:tav>
                                        <p:tav tm="100000">
                                          <p:val>
                                            <p:strVal val="#ppt_y"/>
                                          </p:val>
                                        </p:tav>
                                      </p:tavLst>
                                    </p:anim>
                                  </p:childTnLst>
                                </p:cTn>
                              </p:par>
                              <p:par>
                                <p:cTn id="24" presetID="2" presetClass="entr" presetSubtype="6" fill="hold" grpId="0" nodeType="with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additive="base">
                                        <p:cTn id="26" dur="3000" fill="hold"/>
                                        <p:tgtEl>
                                          <p:spTgt spid="9"/>
                                        </p:tgtEl>
                                        <p:attrNameLst>
                                          <p:attrName>ppt_x</p:attrName>
                                        </p:attrNameLst>
                                      </p:cBhvr>
                                      <p:tavLst>
                                        <p:tav tm="0">
                                          <p:val>
                                            <p:strVal val="1+#ppt_w/2"/>
                                          </p:val>
                                        </p:tav>
                                        <p:tav tm="100000">
                                          <p:val>
                                            <p:strVal val="#ppt_x"/>
                                          </p:val>
                                        </p:tav>
                                      </p:tavLst>
                                    </p:anim>
                                    <p:anim calcmode="lin" valueType="num">
                                      <p:cBhvr additive="base">
                                        <p:cTn id="27" dur="3000" fill="hold"/>
                                        <p:tgtEl>
                                          <p:spTgt spid="9"/>
                                        </p:tgtEl>
                                        <p:attrNameLst>
                                          <p:attrName>ppt_y</p:attrName>
                                        </p:attrNameLst>
                                      </p:cBhvr>
                                      <p:tavLst>
                                        <p:tav tm="0">
                                          <p:val>
                                            <p:strVal val="1+#ppt_h/2"/>
                                          </p:val>
                                        </p:tav>
                                        <p:tav tm="100000">
                                          <p:val>
                                            <p:strVal val="#ppt_y"/>
                                          </p:val>
                                        </p:tav>
                                      </p:tavLst>
                                    </p:anim>
                                  </p:childTnLst>
                                </p:cTn>
                              </p:par>
                              <p:par>
                                <p:cTn id="28" presetID="2" presetClass="entr" presetSubtype="12" fill="hold" grpId="0" nodeType="with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additive="base">
                                        <p:cTn id="30" dur="3000" fill="hold"/>
                                        <p:tgtEl>
                                          <p:spTgt spid="10"/>
                                        </p:tgtEl>
                                        <p:attrNameLst>
                                          <p:attrName>ppt_x</p:attrName>
                                        </p:attrNameLst>
                                      </p:cBhvr>
                                      <p:tavLst>
                                        <p:tav tm="0">
                                          <p:val>
                                            <p:strVal val="0-#ppt_w/2"/>
                                          </p:val>
                                        </p:tav>
                                        <p:tav tm="100000">
                                          <p:val>
                                            <p:strVal val="#ppt_x"/>
                                          </p:val>
                                        </p:tav>
                                      </p:tavLst>
                                    </p:anim>
                                    <p:anim calcmode="lin" valueType="num">
                                      <p:cBhvr additive="base">
                                        <p:cTn id="31" dur="3000" fill="hold"/>
                                        <p:tgtEl>
                                          <p:spTgt spid="10"/>
                                        </p:tgtEl>
                                        <p:attrNameLst>
                                          <p:attrName>ppt_y</p:attrName>
                                        </p:attrNameLst>
                                      </p:cBhvr>
                                      <p:tavLst>
                                        <p:tav tm="0">
                                          <p:val>
                                            <p:strVal val="1+#ppt_h/2"/>
                                          </p:val>
                                        </p:tav>
                                        <p:tav tm="100000">
                                          <p:val>
                                            <p:strVal val="#ppt_y"/>
                                          </p:val>
                                        </p:tav>
                                      </p:tavLst>
                                    </p:anim>
                                  </p:childTnLst>
                                </p:cTn>
                              </p:par>
                              <p:par>
                                <p:cTn id="32" presetID="2" presetClass="entr" presetSubtype="9" fill="hold" grpId="0" nodeType="withEffect">
                                  <p:stCondLst>
                                    <p:cond delay="0"/>
                                  </p:stCondLst>
                                  <p:childTnLst>
                                    <p:set>
                                      <p:cBhvr>
                                        <p:cTn id="33" dur="1" fill="hold">
                                          <p:stCondLst>
                                            <p:cond delay="0"/>
                                          </p:stCondLst>
                                        </p:cTn>
                                        <p:tgtEl>
                                          <p:spTgt spid="11"/>
                                        </p:tgtEl>
                                        <p:attrNameLst>
                                          <p:attrName>style.visibility</p:attrName>
                                        </p:attrNameLst>
                                      </p:cBhvr>
                                      <p:to>
                                        <p:strVal val="visible"/>
                                      </p:to>
                                    </p:set>
                                    <p:anim calcmode="lin" valueType="num">
                                      <p:cBhvr additive="base">
                                        <p:cTn id="34" dur="3000" fill="hold"/>
                                        <p:tgtEl>
                                          <p:spTgt spid="11"/>
                                        </p:tgtEl>
                                        <p:attrNameLst>
                                          <p:attrName>ppt_x</p:attrName>
                                        </p:attrNameLst>
                                      </p:cBhvr>
                                      <p:tavLst>
                                        <p:tav tm="0">
                                          <p:val>
                                            <p:strVal val="0-#ppt_w/2"/>
                                          </p:val>
                                        </p:tav>
                                        <p:tav tm="100000">
                                          <p:val>
                                            <p:strVal val="#ppt_x"/>
                                          </p:val>
                                        </p:tav>
                                      </p:tavLst>
                                    </p:anim>
                                    <p:anim calcmode="lin" valueType="num">
                                      <p:cBhvr additive="base">
                                        <p:cTn id="35" dur="3000" fill="hold"/>
                                        <p:tgtEl>
                                          <p:spTgt spid="11"/>
                                        </p:tgtEl>
                                        <p:attrNameLst>
                                          <p:attrName>ppt_y</p:attrName>
                                        </p:attrNameLst>
                                      </p:cBhvr>
                                      <p:tavLst>
                                        <p:tav tm="0">
                                          <p:val>
                                            <p:strVal val="0-#ppt_h/2"/>
                                          </p:val>
                                        </p:tav>
                                        <p:tav tm="100000">
                                          <p:val>
                                            <p:strVal val="#ppt_y"/>
                                          </p:val>
                                        </p:tav>
                                      </p:tavLst>
                                    </p:anim>
                                  </p:childTnLst>
                                </p:cTn>
                              </p:par>
                              <p:par>
                                <p:cTn id="36" presetID="2" presetClass="entr" presetSubtype="3" fill="hold" grpId="0" nodeType="withEffect">
                                  <p:stCondLst>
                                    <p:cond delay="0"/>
                                  </p:stCondLst>
                                  <p:childTnLst>
                                    <p:set>
                                      <p:cBhvr>
                                        <p:cTn id="37" dur="1" fill="hold">
                                          <p:stCondLst>
                                            <p:cond delay="0"/>
                                          </p:stCondLst>
                                        </p:cTn>
                                        <p:tgtEl>
                                          <p:spTgt spid="12"/>
                                        </p:tgtEl>
                                        <p:attrNameLst>
                                          <p:attrName>style.visibility</p:attrName>
                                        </p:attrNameLst>
                                      </p:cBhvr>
                                      <p:to>
                                        <p:strVal val="visible"/>
                                      </p:to>
                                    </p:set>
                                    <p:anim calcmode="lin" valueType="num">
                                      <p:cBhvr additive="base">
                                        <p:cTn id="38" dur="3000" fill="hold"/>
                                        <p:tgtEl>
                                          <p:spTgt spid="12"/>
                                        </p:tgtEl>
                                        <p:attrNameLst>
                                          <p:attrName>ppt_x</p:attrName>
                                        </p:attrNameLst>
                                      </p:cBhvr>
                                      <p:tavLst>
                                        <p:tav tm="0">
                                          <p:val>
                                            <p:strVal val="1+#ppt_w/2"/>
                                          </p:val>
                                        </p:tav>
                                        <p:tav tm="100000">
                                          <p:val>
                                            <p:strVal val="#ppt_x"/>
                                          </p:val>
                                        </p:tav>
                                      </p:tavLst>
                                    </p:anim>
                                    <p:anim calcmode="lin" valueType="num">
                                      <p:cBhvr additive="base">
                                        <p:cTn id="39" dur="3000" fill="hold"/>
                                        <p:tgtEl>
                                          <p:spTgt spid="12"/>
                                        </p:tgtEl>
                                        <p:attrNameLst>
                                          <p:attrName>ppt_y</p:attrName>
                                        </p:attrNameLst>
                                      </p:cBhvr>
                                      <p:tavLst>
                                        <p:tav tm="0">
                                          <p:val>
                                            <p:strVal val="0-#ppt_h/2"/>
                                          </p:val>
                                        </p:tav>
                                        <p:tav tm="100000">
                                          <p:val>
                                            <p:strVal val="#ppt_y"/>
                                          </p:val>
                                        </p:tav>
                                      </p:tavLst>
                                    </p:anim>
                                  </p:childTnLst>
                                </p:cTn>
                              </p:par>
                              <p:par>
                                <p:cTn id="40" presetID="2" presetClass="entr" presetSubtype="6" fill="hold" grpId="0" nodeType="withEffect">
                                  <p:stCondLst>
                                    <p:cond delay="0"/>
                                  </p:stCondLst>
                                  <p:childTnLst>
                                    <p:set>
                                      <p:cBhvr>
                                        <p:cTn id="41" dur="1" fill="hold">
                                          <p:stCondLst>
                                            <p:cond delay="0"/>
                                          </p:stCondLst>
                                        </p:cTn>
                                        <p:tgtEl>
                                          <p:spTgt spid="13"/>
                                        </p:tgtEl>
                                        <p:attrNameLst>
                                          <p:attrName>style.visibility</p:attrName>
                                        </p:attrNameLst>
                                      </p:cBhvr>
                                      <p:to>
                                        <p:strVal val="visible"/>
                                      </p:to>
                                    </p:set>
                                    <p:anim calcmode="lin" valueType="num">
                                      <p:cBhvr additive="base">
                                        <p:cTn id="42" dur="3000" fill="hold"/>
                                        <p:tgtEl>
                                          <p:spTgt spid="13"/>
                                        </p:tgtEl>
                                        <p:attrNameLst>
                                          <p:attrName>ppt_x</p:attrName>
                                        </p:attrNameLst>
                                      </p:cBhvr>
                                      <p:tavLst>
                                        <p:tav tm="0">
                                          <p:val>
                                            <p:strVal val="1+#ppt_w/2"/>
                                          </p:val>
                                        </p:tav>
                                        <p:tav tm="100000">
                                          <p:val>
                                            <p:strVal val="#ppt_x"/>
                                          </p:val>
                                        </p:tav>
                                      </p:tavLst>
                                    </p:anim>
                                    <p:anim calcmode="lin" valueType="num">
                                      <p:cBhvr additive="base">
                                        <p:cTn id="43" dur="3000" fill="hold"/>
                                        <p:tgtEl>
                                          <p:spTgt spid="13"/>
                                        </p:tgtEl>
                                        <p:attrNameLst>
                                          <p:attrName>ppt_y</p:attrName>
                                        </p:attrNameLst>
                                      </p:cBhvr>
                                      <p:tavLst>
                                        <p:tav tm="0">
                                          <p:val>
                                            <p:strVal val="1+#ppt_h/2"/>
                                          </p:val>
                                        </p:tav>
                                        <p:tav tm="100000">
                                          <p:val>
                                            <p:strVal val="#ppt_y"/>
                                          </p:val>
                                        </p:tav>
                                      </p:tavLst>
                                    </p:anim>
                                  </p:childTnLst>
                                </p:cTn>
                              </p:par>
                              <p:par>
                                <p:cTn id="44" presetID="2" presetClass="entr" presetSubtype="12" fill="hold" grpId="0" nodeType="withEffect">
                                  <p:stCondLst>
                                    <p:cond delay="0"/>
                                  </p:stCondLst>
                                  <p:childTnLst>
                                    <p:set>
                                      <p:cBhvr>
                                        <p:cTn id="45" dur="1" fill="hold">
                                          <p:stCondLst>
                                            <p:cond delay="0"/>
                                          </p:stCondLst>
                                        </p:cTn>
                                        <p:tgtEl>
                                          <p:spTgt spid="14"/>
                                        </p:tgtEl>
                                        <p:attrNameLst>
                                          <p:attrName>style.visibility</p:attrName>
                                        </p:attrNameLst>
                                      </p:cBhvr>
                                      <p:to>
                                        <p:strVal val="visible"/>
                                      </p:to>
                                    </p:set>
                                    <p:anim calcmode="lin" valueType="num">
                                      <p:cBhvr additive="base">
                                        <p:cTn id="46" dur="3000" fill="hold"/>
                                        <p:tgtEl>
                                          <p:spTgt spid="14"/>
                                        </p:tgtEl>
                                        <p:attrNameLst>
                                          <p:attrName>ppt_x</p:attrName>
                                        </p:attrNameLst>
                                      </p:cBhvr>
                                      <p:tavLst>
                                        <p:tav tm="0">
                                          <p:val>
                                            <p:strVal val="0-#ppt_w/2"/>
                                          </p:val>
                                        </p:tav>
                                        <p:tav tm="100000">
                                          <p:val>
                                            <p:strVal val="#ppt_x"/>
                                          </p:val>
                                        </p:tav>
                                      </p:tavLst>
                                    </p:anim>
                                    <p:anim calcmode="lin" valueType="num">
                                      <p:cBhvr additive="base">
                                        <p:cTn id="47" dur="3000" fill="hold"/>
                                        <p:tgtEl>
                                          <p:spTgt spid="14"/>
                                        </p:tgtEl>
                                        <p:attrNameLst>
                                          <p:attrName>ppt_y</p:attrName>
                                        </p:attrNameLst>
                                      </p:cBhvr>
                                      <p:tavLst>
                                        <p:tav tm="0">
                                          <p:val>
                                            <p:strVal val="1+#ppt_h/2"/>
                                          </p:val>
                                        </p:tav>
                                        <p:tav tm="100000">
                                          <p:val>
                                            <p:strVal val="#ppt_y"/>
                                          </p:val>
                                        </p:tav>
                                      </p:tavLst>
                                    </p:anim>
                                  </p:childTnLst>
                                </p:cTn>
                              </p:par>
                              <p:par>
                                <p:cTn id="48" presetID="2" presetClass="entr" presetSubtype="9" fill="hold" grpId="0" nodeType="withEffect">
                                  <p:stCondLst>
                                    <p:cond delay="0"/>
                                  </p:stCondLst>
                                  <p:childTnLst>
                                    <p:set>
                                      <p:cBhvr>
                                        <p:cTn id="49" dur="1" fill="hold">
                                          <p:stCondLst>
                                            <p:cond delay="0"/>
                                          </p:stCondLst>
                                        </p:cTn>
                                        <p:tgtEl>
                                          <p:spTgt spid="15"/>
                                        </p:tgtEl>
                                        <p:attrNameLst>
                                          <p:attrName>style.visibility</p:attrName>
                                        </p:attrNameLst>
                                      </p:cBhvr>
                                      <p:to>
                                        <p:strVal val="visible"/>
                                      </p:to>
                                    </p:set>
                                    <p:anim calcmode="lin" valueType="num">
                                      <p:cBhvr additive="base">
                                        <p:cTn id="50" dur="3000" fill="hold"/>
                                        <p:tgtEl>
                                          <p:spTgt spid="15"/>
                                        </p:tgtEl>
                                        <p:attrNameLst>
                                          <p:attrName>ppt_x</p:attrName>
                                        </p:attrNameLst>
                                      </p:cBhvr>
                                      <p:tavLst>
                                        <p:tav tm="0">
                                          <p:val>
                                            <p:strVal val="0-#ppt_w/2"/>
                                          </p:val>
                                        </p:tav>
                                        <p:tav tm="100000">
                                          <p:val>
                                            <p:strVal val="#ppt_x"/>
                                          </p:val>
                                        </p:tav>
                                      </p:tavLst>
                                    </p:anim>
                                    <p:anim calcmode="lin" valueType="num">
                                      <p:cBhvr additive="base">
                                        <p:cTn id="51" dur="3000" fill="hold"/>
                                        <p:tgtEl>
                                          <p:spTgt spid="15"/>
                                        </p:tgtEl>
                                        <p:attrNameLst>
                                          <p:attrName>ppt_y</p:attrName>
                                        </p:attrNameLst>
                                      </p:cBhvr>
                                      <p:tavLst>
                                        <p:tav tm="0">
                                          <p:val>
                                            <p:strVal val="0-#ppt_h/2"/>
                                          </p:val>
                                        </p:tav>
                                        <p:tav tm="100000">
                                          <p:val>
                                            <p:strVal val="#ppt_y"/>
                                          </p:val>
                                        </p:tav>
                                      </p:tavLst>
                                    </p:anim>
                                  </p:childTnLst>
                                </p:cTn>
                              </p:par>
                              <p:par>
                                <p:cTn id="52" presetID="2" presetClass="entr" presetSubtype="3" fill="hold" grpId="0" nodeType="withEffect">
                                  <p:stCondLst>
                                    <p:cond delay="0"/>
                                  </p:stCondLst>
                                  <p:childTnLst>
                                    <p:set>
                                      <p:cBhvr>
                                        <p:cTn id="53" dur="1" fill="hold">
                                          <p:stCondLst>
                                            <p:cond delay="0"/>
                                          </p:stCondLst>
                                        </p:cTn>
                                        <p:tgtEl>
                                          <p:spTgt spid="16"/>
                                        </p:tgtEl>
                                        <p:attrNameLst>
                                          <p:attrName>style.visibility</p:attrName>
                                        </p:attrNameLst>
                                      </p:cBhvr>
                                      <p:to>
                                        <p:strVal val="visible"/>
                                      </p:to>
                                    </p:set>
                                    <p:anim calcmode="lin" valueType="num">
                                      <p:cBhvr additive="base">
                                        <p:cTn id="54" dur="3000" fill="hold"/>
                                        <p:tgtEl>
                                          <p:spTgt spid="16"/>
                                        </p:tgtEl>
                                        <p:attrNameLst>
                                          <p:attrName>ppt_x</p:attrName>
                                        </p:attrNameLst>
                                      </p:cBhvr>
                                      <p:tavLst>
                                        <p:tav tm="0">
                                          <p:val>
                                            <p:strVal val="1+#ppt_w/2"/>
                                          </p:val>
                                        </p:tav>
                                        <p:tav tm="100000">
                                          <p:val>
                                            <p:strVal val="#ppt_x"/>
                                          </p:val>
                                        </p:tav>
                                      </p:tavLst>
                                    </p:anim>
                                    <p:anim calcmode="lin" valueType="num">
                                      <p:cBhvr additive="base">
                                        <p:cTn id="55" dur="3000" fill="hold"/>
                                        <p:tgtEl>
                                          <p:spTgt spid="16"/>
                                        </p:tgtEl>
                                        <p:attrNameLst>
                                          <p:attrName>ppt_y</p:attrName>
                                        </p:attrNameLst>
                                      </p:cBhvr>
                                      <p:tavLst>
                                        <p:tav tm="0">
                                          <p:val>
                                            <p:strVal val="0-#ppt_h/2"/>
                                          </p:val>
                                        </p:tav>
                                        <p:tav tm="100000">
                                          <p:val>
                                            <p:strVal val="#ppt_y"/>
                                          </p:val>
                                        </p:tav>
                                      </p:tavLst>
                                    </p:anim>
                                  </p:childTnLst>
                                </p:cTn>
                              </p:par>
                              <p:par>
                                <p:cTn id="56" presetID="2" presetClass="entr" presetSubtype="6" fill="hold" grpId="0" nodeType="withEffect">
                                  <p:stCondLst>
                                    <p:cond delay="0"/>
                                  </p:stCondLst>
                                  <p:childTnLst>
                                    <p:set>
                                      <p:cBhvr>
                                        <p:cTn id="57" dur="1" fill="hold">
                                          <p:stCondLst>
                                            <p:cond delay="0"/>
                                          </p:stCondLst>
                                        </p:cTn>
                                        <p:tgtEl>
                                          <p:spTgt spid="17"/>
                                        </p:tgtEl>
                                        <p:attrNameLst>
                                          <p:attrName>style.visibility</p:attrName>
                                        </p:attrNameLst>
                                      </p:cBhvr>
                                      <p:to>
                                        <p:strVal val="visible"/>
                                      </p:to>
                                    </p:set>
                                    <p:anim calcmode="lin" valueType="num">
                                      <p:cBhvr additive="base">
                                        <p:cTn id="58" dur="3000" fill="hold"/>
                                        <p:tgtEl>
                                          <p:spTgt spid="17"/>
                                        </p:tgtEl>
                                        <p:attrNameLst>
                                          <p:attrName>ppt_x</p:attrName>
                                        </p:attrNameLst>
                                      </p:cBhvr>
                                      <p:tavLst>
                                        <p:tav tm="0">
                                          <p:val>
                                            <p:strVal val="1+#ppt_w/2"/>
                                          </p:val>
                                        </p:tav>
                                        <p:tav tm="100000">
                                          <p:val>
                                            <p:strVal val="#ppt_x"/>
                                          </p:val>
                                        </p:tav>
                                      </p:tavLst>
                                    </p:anim>
                                    <p:anim calcmode="lin" valueType="num">
                                      <p:cBhvr additive="base">
                                        <p:cTn id="59" dur="3000" fill="hold"/>
                                        <p:tgtEl>
                                          <p:spTgt spid="17"/>
                                        </p:tgtEl>
                                        <p:attrNameLst>
                                          <p:attrName>ppt_y</p:attrName>
                                        </p:attrNameLst>
                                      </p:cBhvr>
                                      <p:tavLst>
                                        <p:tav tm="0">
                                          <p:val>
                                            <p:strVal val="1+#ppt_h/2"/>
                                          </p:val>
                                        </p:tav>
                                        <p:tav tm="100000">
                                          <p:val>
                                            <p:strVal val="#ppt_y"/>
                                          </p:val>
                                        </p:tav>
                                      </p:tavLst>
                                    </p:anim>
                                  </p:childTnLst>
                                </p:cTn>
                              </p:par>
                              <p:par>
                                <p:cTn id="60" presetID="2" presetClass="entr" presetSubtype="12" fill="hold" grpId="0" nodeType="withEffect">
                                  <p:stCondLst>
                                    <p:cond delay="0"/>
                                  </p:stCondLst>
                                  <p:childTnLst>
                                    <p:set>
                                      <p:cBhvr>
                                        <p:cTn id="61" dur="1" fill="hold">
                                          <p:stCondLst>
                                            <p:cond delay="0"/>
                                          </p:stCondLst>
                                        </p:cTn>
                                        <p:tgtEl>
                                          <p:spTgt spid="18"/>
                                        </p:tgtEl>
                                        <p:attrNameLst>
                                          <p:attrName>style.visibility</p:attrName>
                                        </p:attrNameLst>
                                      </p:cBhvr>
                                      <p:to>
                                        <p:strVal val="visible"/>
                                      </p:to>
                                    </p:set>
                                    <p:anim calcmode="lin" valueType="num">
                                      <p:cBhvr additive="base">
                                        <p:cTn id="62" dur="3000" fill="hold"/>
                                        <p:tgtEl>
                                          <p:spTgt spid="18"/>
                                        </p:tgtEl>
                                        <p:attrNameLst>
                                          <p:attrName>ppt_x</p:attrName>
                                        </p:attrNameLst>
                                      </p:cBhvr>
                                      <p:tavLst>
                                        <p:tav tm="0">
                                          <p:val>
                                            <p:strVal val="0-#ppt_w/2"/>
                                          </p:val>
                                        </p:tav>
                                        <p:tav tm="100000">
                                          <p:val>
                                            <p:strVal val="#ppt_x"/>
                                          </p:val>
                                        </p:tav>
                                      </p:tavLst>
                                    </p:anim>
                                    <p:anim calcmode="lin" valueType="num">
                                      <p:cBhvr additive="base">
                                        <p:cTn id="63" dur="3000" fill="hold"/>
                                        <p:tgtEl>
                                          <p:spTgt spid="18"/>
                                        </p:tgtEl>
                                        <p:attrNameLst>
                                          <p:attrName>ppt_y</p:attrName>
                                        </p:attrNameLst>
                                      </p:cBhvr>
                                      <p:tavLst>
                                        <p:tav tm="0">
                                          <p:val>
                                            <p:strVal val="1+#ppt_h/2"/>
                                          </p:val>
                                        </p:tav>
                                        <p:tav tm="100000">
                                          <p:val>
                                            <p:strVal val="#ppt_y"/>
                                          </p:val>
                                        </p:tav>
                                      </p:tavLst>
                                    </p:anim>
                                  </p:childTnLst>
                                </p:cTn>
                              </p:par>
                              <p:par>
                                <p:cTn id="64" presetID="2" presetClass="entr" presetSubtype="9" fill="hold" grpId="0" nodeType="withEffect">
                                  <p:stCondLst>
                                    <p:cond delay="0"/>
                                  </p:stCondLst>
                                  <p:childTnLst>
                                    <p:set>
                                      <p:cBhvr>
                                        <p:cTn id="65" dur="1" fill="hold">
                                          <p:stCondLst>
                                            <p:cond delay="0"/>
                                          </p:stCondLst>
                                        </p:cTn>
                                        <p:tgtEl>
                                          <p:spTgt spid="19"/>
                                        </p:tgtEl>
                                        <p:attrNameLst>
                                          <p:attrName>style.visibility</p:attrName>
                                        </p:attrNameLst>
                                      </p:cBhvr>
                                      <p:to>
                                        <p:strVal val="visible"/>
                                      </p:to>
                                    </p:set>
                                    <p:anim calcmode="lin" valueType="num">
                                      <p:cBhvr additive="base">
                                        <p:cTn id="66" dur="3000" fill="hold"/>
                                        <p:tgtEl>
                                          <p:spTgt spid="19"/>
                                        </p:tgtEl>
                                        <p:attrNameLst>
                                          <p:attrName>ppt_x</p:attrName>
                                        </p:attrNameLst>
                                      </p:cBhvr>
                                      <p:tavLst>
                                        <p:tav tm="0">
                                          <p:val>
                                            <p:strVal val="0-#ppt_w/2"/>
                                          </p:val>
                                        </p:tav>
                                        <p:tav tm="100000">
                                          <p:val>
                                            <p:strVal val="#ppt_x"/>
                                          </p:val>
                                        </p:tav>
                                      </p:tavLst>
                                    </p:anim>
                                    <p:anim calcmode="lin" valueType="num">
                                      <p:cBhvr additive="base">
                                        <p:cTn id="67" dur="3000" fill="hold"/>
                                        <p:tgtEl>
                                          <p:spTgt spid="19"/>
                                        </p:tgtEl>
                                        <p:attrNameLst>
                                          <p:attrName>ppt_y</p:attrName>
                                        </p:attrNameLst>
                                      </p:cBhvr>
                                      <p:tavLst>
                                        <p:tav tm="0">
                                          <p:val>
                                            <p:strVal val="0-#ppt_h/2"/>
                                          </p:val>
                                        </p:tav>
                                        <p:tav tm="100000">
                                          <p:val>
                                            <p:strVal val="#ppt_y"/>
                                          </p:val>
                                        </p:tav>
                                      </p:tavLst>
                                    </p:anim>
                                  </p:childTnLst>
                                </p:cTn>
                              </p:par>
                              <p:par>
                                <p:cTn id="68" presetID="2" presetClass="entr" presetSubtype="3" fill="hold" grpId="0" nodeType="withEffect">
                                  <p:stCondLst>
                                    <p:cond delay="0"/>
                                  </p:stCondLst>
                                  <p:childTnLst>
                                    <p:set>
                                      <p:cBhvr>
                                        <p:cTn id="69" dur="1" fill="hold">
                                          <p:stCondLst>
                                            <p:cond delay="0"/>
                                          </p:stCondLst>
                                        </p:cTn>
                                        <p:tgtEl>
                                          <p:spTgt spid="20"/>
                                        </p:tgtEl>
                                        <p:attrNameLst>
                                          <p:attrName>style.visibility</p:attrName>
                                        </p:attrNameLst>
                                      </p:cBhvr>
                                      <p:to>
                                        <p:strVal val="visible"/>
                                      </p:to>
                                    </p:set>
                                    <p:anim calcmode="lin" valueType="num">
                                      <p:cBhvr additive="base">
                                        <p:cTn id="70" dur="3000" fill="hold"/>
                                        <p:tgtEl>
                                          <p:spTgt spid="20"/>
                                        </p:tgtEl>
                                        <p:attrNameLst>
                                          <p:attrName>ppt_x</p:attrName>
                                        </p:attrNameLst>
                                      </p:cBhvr>
                                      <p:tavLst>
                                        <p:tav tm="0">
                                          <p:val>
                                            <p:strVal val="1+#ppt_w/2"/>
                                          </p:val>
                                        </p:tav>
                                        <p:tav tm="100000">
                                          <p:val>
                                            <p:strVal val="#ppt_x"/>
                                          </p:val>
                                        </p:tav>
                                      </p:tavLst>
                                    </p:anim>
                                    <p:anim calcmode="lin" valueType="num">
                                      <p:cBhvr additive="base">
                                        <p:cTn id="71" dur="3000" fill="hold"/>
                                        <p:tgtEl>
                                          <p:spTgt spid="20"/>
                                        </p:tgtEl>
                                        <p:attrNameLst>
                                          <p:attrName>ppt_y</p:attrName>
                                        </p:attrNameLst>
                                      </p:cBhvr>
                                      <p:tavLst>
                                        <p:tav tm="0">
                                          <p:val>
                                            <p:strVal val="0-#ppt_h/2"/>
                                          </p:val>
                                        </p:tav>
                                        <p:tav tm="100000">
                                          <p:val>
                                            <p:strVal val="#ppt_y"/>
                                          </p:val>
                                        </p:tav>
                                      </p:tavLst>
                                    </p:anim>
                                  </p:childTnLst>
                                </p:cTn>
                              </p:par>
                              <p:par>
                                <p:cTn id="72" presetID="2" presetClass="entr" presetSubtype="6" fill="hold" grpId="0" nodeType="withEffect">
                                  <p:stCondLst>
                                    <p:cond delay="0"/>
                                  </p:stCondLst>
                                  <p:childTnLst>
                                    <p:set>
                                      <p:cBhvr>
                                        <p:cTn id="73" dur="1" fill="hold">
                                          <p:stCondLst>
                                            <p:cond delay="0"/>
                                          </p:stCondLst>
                                        </p:cTn>
                                        <p:tgtEl>
                                          <p:spTgt spid="21"/>
                                        </p:tgtEl>
                                        <p:attrNameLst>
                                          <p:attrName>style.visibility</p:attrName>
                                        </p:attrNameLst>
                                      </p:cBhvr>
                                      <p:to>
                                        <p:strVal val="visible"/>
                                      </p:to>
                                    </p:set>
                                    <p:anim calcmode="lin" valueType="num">
                                      <p:cBhvr additive="base">
                                        <p:cTn id="74" dur="3000" fill="hold"/>
                                        <p:tgtEl>
                                          <p:spTgt spid="21"/>
                                        </p:tgtEl>
                                        <p:attrNameLst>
                                          <p:attrName>ppt_x</p:attrName>
                                        </p:attrNameLst>
                                      </p:cBhvr>
                                      <p:tavLst>
                                        <p:tav tm="0">
                                          <p:val>
                                            <p:strVal val="1+#ppt_w/2"/>
                                          </p:val>
                                        </p:tav>
                                        <p:tav tm="100000">
                                          <p:val>
                                            <p:strVal val="#ppt_x"/>
                                          </p:val>
                                        </p:tav>
                                      </p:tavLst>
                                    </p:anim>
                                    <p:anim calcmode="lin" valueType="num">
                                      <p:cBhvr additive="base">
                                        <p:cTn id="75" dur="3000" fill="hold"/>
                                        <p:tgtEl>
                                          <p:spTgt spid="21"/>
                                        </p:tgtEl>
                                        <p:attrNameLst>
                                          <p:attrName>ppt_y</p:attrName>
                                        </p:attrNameLst>
                                      </p:cBhvr>
                                      <p:tavLst>
                                        <p:tav tm="0">
                                          <p:val>
                                            <p:strVal val="1+#ppt_h/2"/>
                                          </p:val>
                                        </p:tav>
                                        <p:tav tm="100000">
                                          <p:val>
                                            <p:strVal val="#ppt_y"/>
                                          </p:val>
                                        </p:tav>
                                      </p:tavLst>
                                    </p:anim>
                                  </p:childTnLst>
                                </p:cTn>
                              </p:par>
                              <p:par>
                                <p:cTn id="76" presetID="2" presetClass="entr" presetSubtype="12" fill="hold" grpId="0" nodeType="withEffect">
                                  <p:stCondLst>
                                    <p:cond delay="0"/>
                                  </p:stCondLst>
                                  <p:childTnLst>
                                    <p:set>
                                      <p:cBhvr>
                                        <p:cTn id="77" dur="1" fill="hold">
                                          <p:stCondLst>
                                            <p:cond delay="0"/>
                                          </p:stCondLst>
                                        </p:cTn>
                                        <p:tgtEl>
                                          <p:spTgt spid="22"/>
                                        </p:tgtEl>
                                        <p:attrNameLst>
                                          <p:attrName>style.visibility</p:attrName>
                                        </p:attrNameLst>
                                      </p:cBhvr>
                                      <p:to>
                                        <p:strVal val="visible"/>
                                      </p:to>
                                    </p:set>
                                    <p:anim calcmode="lin" valueType="num">
                                      <p:cBhvr additive="base">
                                        <p:cTn id="78" dur="3000" fill="hold"/>
                                        <p:tgtEl>
                                          <p:spTgt spid="22"/>
                                        </p:tgtEl>
                                        <p:attrNameLst>
                                          <p:attrName>ppt_x</p:attrName>
                                        </p:attrNameLst>
                                      </p:cBhvr>
                                      <p:tavLst>
                                        <p:tav tm="0">
                                          <p:val>
                                            <p:strVal val="0-#ppt_w/2"/>
                                          </p:val>
                                        </p:tav>
                                        <p:tav tm="100000">
                                          <p:val>
                                            <p:strVal val="#ppt_x"/>
                                          </p:val>
                                        </p:tav>
                                      </p:tavLst>
                                    </p:anim>
                                    <p:anim calcmode="lin" valueType="num">
                                      <p:cBhvr additive="base">
                                        <p:cTn id="79" dur="3000" fill="hold"/>
                                        <p:tgtEl>
                                          <p:spTgt spid="22"/>
                                        </p:tgtEl>
                                        <p:attrNameLst>
                                          <p:attrName>ppt_y</p:attrName>
                                        </p:attrNameLst>
                                      </p:cBhvr>
                                      <p:tavLst>
                                        <p:tav tm="0">
                                          <p:val>
                                            <p:strVal val="1+#ppt_h/2"/>
                                          </p:val>
                                        </p:tav>
                                        <p:tav tm="100000">
                                          <p:val>
                                            <p:strVal val="#ppt_y"/>
                                          </p:val>
                                        </p:tav>
                                      </p:tavLst>
                                    </p:anim>
                                  </p:childTnLst>
                                </p:cTn>
                              </p:par>
                              <p:par>
                                <p:cTn id="80" presetID="2" presetClass="entr" presetSubtype="9" fill="hold" grpId="0" nodeType="withEffect">
                                  <p:stCondLst>
                                    <p:cond delay="0"/>
                                  </p:stCondLst>
                                  <p:childTnLst>
                                    <p:set>
                                      <p:cBhvr>
                                        <p:cTn id="81" dur="1" fill="hold">
                                          <p:stCondLst>
                                            <p:cond delay="0"/>
                                          </p:stCondLst>
                                        </p:cTn>
                                        <p:tgtEl>
                                          <p:spTgt spid="23"/>
                                        </p:tgtEl>
                                        <p:attrNameLst>
                                          <p:attrName>style.visibility</p:attrName>
                                        </p:attrNameLst>
                                      </p:cBhvr>
                                      <p:to>
                                        <p:strVal val="visible"/>
                                      </p:to>
                                    </p:set>
                                    <p:anim calcmode="lin" valueType="num">
                                      <p:cBhvr additive="base">
                                        <p:cTn id="82" dur="3000" fill="hold"/>
                                        <p:tgtEl>
                                          <p:spTgt spid="23"/>
                                        </p:tgtEl>
                                        <p:attrNameLst>
                                          <p:attrName>ppt_x</p:attrName>
                                        </p:attrNameLst>
                                      </p:cBhvr>
                                      <p:tavLst>
                                        <p:tav tm="0">
                                          <p:val>
                                            <p:strVal val="0-#ppt_w/2"/>
                                          </p:val>
                                        </p:tav>
                                        <p:tav tm="100000">
                                          <p:val>
                                            <p:strVal val="#ppt_x"/>
                                          </p:val>
                                        </p:tav>
                                      </p:tavLst>
                                    </p:anim>
                                    <p:anim calcmode="lin" valueType="num">
                                      <p:cBhvr additive="base">
                                        <p:cTn id="83" dur="3000" fill="hold"/>
                                        <p:tgtEl>
                                          <p:spTgt spid="23"/>
                                        </p:tgtEl>
                                        <p:attrNameLst>
                                          <p:attrName>ppt_y</p:attrName>
                                        </p:attrNameLst>
                                      </p:cBhvr>
                                      <p:tavLst>
                                        <p:tav tm="0">
                                          <p:val>
                                            <p:strVal val="0-#ppt_h/2"/>
                                          </p:val>
                                        </p:tav>
                                        <p:tav tm="100000">
                                          <p:val>
                                            <p:strVal val="#ppt_y"/>
                                          </p:val>
                                        </p:tav>
                                      </p:tavLst>
                                    </p:anim>
                                  </p:childTnLst>
                                </p:cTn>
                              </p:par>
                              <p:par>
                                <p:cTn id="84" presetID="2" presetClass="entr" presetSubtype="3" fill="hold" grpId="0" nodeType="withEffect">
                                  <p:stCondLst>
                                    <p:cond delay="0"/>
                                  </p:stCondLst>
                                  <p:childTnLst>
                                    <p:set>
                                      <p:cBhvr>
                                        <p:cTn id="85" dur="1" fill="hold">
                                          <p:stCondLst>
                                            <p:cond delay="0"/>
                                          </p:stCondLst>
                                        </p:cTn>
                                        <p:tgtEl>
                                          <p:spTgt spid="24"/>
                                        </p:tgtEl>
                                        <p:attrNameLst>
                                          <p:attrName>style.visibility</p:attrName>
                                        </p:attrNameLst>
                                      </p:cBhvr>
                                      <p:to>
                                        <p:strVal val="visible"/>
                                      </p:to>
                                    </p:set>
                                    <p:anim calcmode="lin" valueType="num">
                                      <p:cBhvr additive="base">
                                        <p:cTn id="86" dur="3000" fill="hold"/>
                                        <p:tgtEl>
                                          <p:spTgt spid="24"/>
                                        </p:tgtEl>
                                        <p:attrNameLst>
                                          <p:attrName>ppt_x</p:attrName>
                                        </p:attrNameLst>
                                      </p:cBhvr>
                                      <p:tavLst>
                                        <p:tav tm="0">
                                          <p:val>
                                            <p:strVal val="1+#ppt_w/2"/>
                                          </p:val>
                                        </p:tav>
                                        <p:tav tm="100000">
                                          <p:val>
                                            <p:strVal val="#ppt_x"/>
                                          </p:val>
                                        </p:tav>
                                      </p:tavLst>
                                    </p:anim>
                                    <p:anim calcmode="lin" valueType="num">
                                      <p:cBhvr additive="base">
                                        <p:cTn id="87" dur="3000" fill="hold"/>
                                        <p:tgtEl>
                                          <p:spTgt spid="24"/>
                                        </p:tgtEl>
                                        <p:attrNameLst>
                                          <p:attrName>ppt_y</p:attrName>
                                        </p:attrNameLst>
                                      </p:cBhvr>
                                      <p:tavLst>
                                        <p:tav tm="0">
                                          <p:val>
                                            <p:strVal val="0-#ppt_h/2"/>
                                          </p:val>
                                        </p:tav>
                                        <p:tav tm="100000">
                                          <p:val>
                                            <p:strVal val="#ppt_y"/>
                                          </p:val>
                                        </p:tav>
                                      </p:tavLst>
                                    </p:anim>
                                  </p:childTnLst>
                                </p:cTn>
                              </p:par>
                              <p:par>
                                <p:cTn id="88" presetID="8" presetClass="emph" presetSubtype="0" fill="hold" grpId="1" nodeType="withEffect">
                                  <p:stCondLst>
                                    <p:cond delay="0"/>
                                  </p:stCondLst>
                                  <p:childTnLst>
                                    <p:animRot by="21600000">
                                      <p:cBhvr>
                                        <p:cTn id="89" dur="3000" fill="hold"/>
                                        <p:tgtEl>
                                          <p:spTgt spid="5"/>
                                        </p:tgtEl>
                                        <p:attrNameLst>
                                          <p:attrName>r</p:attrName>
                                        </p:attrNameLst>
                                      </p:cBhvr>
                                    </p:animRot>
                                  </p:childTnLst>
                                </p:cTn>
                              </p:par>
                              <p:par>
                                <p:cTn id="90" presetID="8" presetClass="emph" presetSubtype="0" fill="hold" grpId="1" nodeType="withEffect">
                                  <p:stCondLst>
                                    <p:cond delay="0"/>
                                  </p:stCondLst>
                                  <p:childTnLst>
                                    <p:animRot by="21600000">
                                      <p:cBhvr>
                                        <p:cTn id="91" dur="3000" fill="hold"/>
                                        <p:tgtEl>
                                          <p:spTgt spid="7"/>
                                        </p:tgtEl>
                                        <p:attrNameLst>
                                          <p:attrName>r</p:attrName>
                                        </p:attrNameLst>
                                      </p:cBhvr>
                                    </p:animRot>
                                  </p:childTnLst>
                                </p:cTn>
                              </p:par>
                              <p:par>
                                <p:cTn id="92" presetID="8" presetClass="emph" presetSubtype="0" fill="hold" grpId="1" nodeType="withEffect">
                                  <p:stCondLst>
                                    <p:cond delay="0"/>
                                  </p:stCondLst>
                                  <p:childTnLst>
                                    <p:animRot by="21600000">
                                      <p:cBhvr>
                                        <p:cTn id="93" dur="3000" fill="hold"/>
                                        <p:tgtEl>
                                          <p:spTgt spid="9"/>
                                        </p:tgtEl>
                                        <p:attrNameLst>
                                          <p:attrName>r</p:attrName>
                                        </p:attrNameLst>
                                      </p:cBhvr>
                                    </p:animRot>
                                  </p:childTnLst>
                                </p:cTn>
                              </p:par>
                              <p:par>
                                <p:cTn id="94" presetID="8" presetClass="emph" presetSubtype="0" fill="hold" grpId="1" nodeType="withEffect">
                                  <p:stCondLst>
                                    <p:cond delay="0"/>
                                  </p:stCondLst>
                                  <p:childTnLst>
                                    <p:animRot by="21600000">
                                      <p:cBhvr>
                                        <p:cTn id="95" dur="3000" fill="hold"/>
                                        <p:tgtEl>
                                          <p:spTgt spid="12"/>
                                        </p:tgtEl>
                                        <p:attrNameLst>
                                          <p:attrName>r</p:attrName>
                                        </p:attrNameLst>
                                      </p:cBhvr>
                                    </p:animRot>
                                  </p:childTnLst>
                                </p:cTn>
                              </p:par>
                              <p:par>
                                <p:cTn id="96" presetID="8" presetClass="emph" presetSubtype="0" fill="hold" grpId="1" nodeType="withEffect">
                                  <p:stCondLst>
                                    <p:cond delay="0"/>
                                  </p:stCondLst>
                                  <p:childTnLst>
                                    <p:animRot by="21600000">
                                      <p:cBhvr>
                                        <p:cTn id="97" dur="3000" fill="hold"/>
                                        <p:tgtEl>
                                          <p:spTgt spid="13"/>
                                        </p:tgtEl>
                                        <p:attrNameLst>
                                          <p:attrName>r</p:attrName>
                                        </p:attrNameLst>
                                      </p:cBhvr>
                                    </p:animRot>
                                  </p:childTnLst>
                                </p:cTn>
                              </p:par>
                              <p:par>
                                <p:cTn id="98" presetID="8" presetClass="emph" presetSubtype="0" fill="hold" grpId="1" nodeType="withEffect">
                                  <p:stCondLst>
                                    <p:cond delay="0"/>
                                  </p:stCondLst>
                                  <p:childTnLst>
                                    <p:animRot by="21600000">
                                      <p:cBhvr>
                                        <p:cTn id="99" dur="3000" fill="hold"/>
                                        <p:tgtEl>
                                          <p:spTgt spid="16"/>
                                        </p:tgtEl>
                                        <p:attrNameLst>
                                          <p:attrName>r</p:attrName>
                                        </p:attrNameLst>
                                      </p:cBhvr>
                                    </p:animRot>
                                  </p:childTnLst>
                                </p:cTn>
                              </p:par>
                              <p:par>
                                <p:cTn id="100" presetID="8" presetClass="emph" presetSubtype="0" fill="hold" grpId="1" nodeType="withEffect">
                                  <p:stCondLst>
                                    <p:cond delay="0"/>
                                  </p:stCondLst>
                                  <p:childTnLst>
                                    <p:animRot by="21600000">
                                      <p:cBhvr>
                                        <p:cTn id="101" dur="3000" fill="hold"/>
                                        <p:tgtEl>
                                          <p:spTgt spid="17"/>
                                        </p:tgtEl>
                                        <p:attrNameLst>
                                          <p:attrName>r</p:attrName>
                                        </p:attrNameLst>
                                      </p:cBhvr>
                                    </p:animRot>
                                  </p:childTnLst>
                                </p:cTn>
                              </p:par>
                              <p:par>
                                <p:cTn id="102" presetID="8" presetClass="emph" presetSubtype="0" fill="hold" grpId="1" nodeType="withEffect">
                                  <p:stCondLst>
                                    <p:cond delay="0"/>
                                  </p:stCondLst>
                                  <p:childTnLst>
                                    <p:animRot by="21600000">
                                      <p:cBhvr>
                                        <p:cTn id="103" dur="3000" fill="hold"/>
                                        <p:tgtEl>
                                          <p:spTgt spid="20"/>
                                        </p:tgtEl>
                                        <p:attrNameLst>
                                          <p:attrName>r</p:attrName>
                                        </p:attrNameLst>
                                      </p:cBhvr>
                                    </p:animRot>
                                  </p:childTnLst>
                                </p:cTn>
                              </p:par>
                              <p:par>
                                <p:cTn id="104" presetID="8" presetClass="emph" presetSubtype="0" fill="hold" grpId="1" nodeType="withEffect">
                                  <p:stCondLst>
                                    <p:cond delay="0"/>
                                  </p:stCondLst>
                                  <p:childTnLst>
                                    <p:animRot by="21600000">
                                      <p:cBhvr>
                                        <p:cTn id="105" dur="3000" fill="hold"/>
                                        <p:tgtEl>
                                          <p:spTgt spid="21"/>
                                        </p:tgtEl>
                                        <p:attrNameLst>
                                          <p:attrName>r</p:attrName>
                                        </p:attrNameLst>
                                      </p:cBhvr>
                                    </p:animRot>
                                  </p:childTnLst>
                                </p:cTn>
                              </p:par>
                              <p:par>
                                <p:cTn id="106" presetID="8" presetClass="emph" presetSubtype="0" fill="hold" grpId="1" nodeType="withEffect">
                                  <p:stCondLst>
                                    <p:cond delay="0"/>
                                  </p:stCondLst>
                                  <p:childTnLst>
                                    <p:animRot by="21600000">
                                      <p:cBhvr>
                                        <p:cTn id="107" dur="3000" fill="hold"/>
                                        <p:tgtEl>
                                          <p:spTgt spid="24"/>
                                        </p:tgtEl>
                                        <p:attrNameLst>
                                          <p:attrName>r</p:attrName>
                                        </p:attrNameLst>
                                      </p:cBhvr>
                                    </p:animRot>
                                  </p:childTnLst>
                                </p:cTn>
                              </p:par>
                              <p:par>
                                <p:cTn id="108" presetID="8" presetClass="emph" presetSubtype="0" fill="hold" grpId="1" nodeType="withEffect">
                                  <p:stCondLst>
                                    <p:cond delay="0"/>
                                  </p:stCondLst>
                                  <p:childTnLst>
                                    <p:animRot by="-21600000">
                                      <p:cBhvr>
                                        <p:cTn id="109" dur="3000" fill="hold"/>
                                        <p:tgtEl>
                                          <p:spTgt spid="6"/>
                                        </p:tgtEl>
                                        <p:attrNameLst>
                                          <p:attrName>r</p:attrName>
                                        </p:attrNameLst>
                                      </p:cBhvr>
                                    </p:animRot>
                                  </p:childTnLst>
                                </p:cTn>
                              </p:par>
                              <p:par>
                                <p:cTn id="110" presetID="8" presetClass="emph" presetSubtype="0" fill="hold" grpId="1" nodeType="withEffect">
                                  <p:stCondLst>
                                    <p:cond delay="0"/>
                                  </p:stCondLst>
                                  <p:childTnLst>
                                    <p:animRot by="-21600000">
                                      <p:cBhvr>
                                        <p:cTn id="111" dur="3000" fill="hold"/>
                                        <p:tgtEl>
                                          <p:spTgt spid="8"/>
                                        </p:tgtEl>
                                        <p:attrNameLst>
                                          <p:attrName>r</p:attrName>
                                        </p:attrNameLst>
                                      </p:cBhvr>
                                    </p:animRot>
                                  </p:childTnLst>
                                </p:cTn>
                              </p:par>
                              <p:par>
                                <p:cTn id="112" presetID="8" presetClass="emph" presetSubtype="0" fill="hold" grpId="1" nodeType="withEffect">
                                  <p:stCondLst>
                                    <p:cond delay="0"/>
                                  </p:stCondLst>
                                  <p:childTnLst>
                                    <p:animRot by="-21600000">
                                      <p:cBhvr>
                                        <p:cTn id="113" dur="3000" fill="hold"/>
                                        <p:tgtEl>
                                          <p:spTgt spid="10"/>
                                        </p:tgtEl>
                                        <p:attrNameLst>
                                          <p:attrName>r</p:attrName>
                                        </p:attrNameLst>
                                      </p:cBhvr>
                                    </p:animRot>
                                  </p:childTnLst>
                                </p:cTn>
                              </p:par>
                              <p:par>
                                <p:cTn id="114" presetID="8" presetClass="emph" presetSubtype="0" fill="hold" grpId="1" nodeType="withEffect">
                                  <p:stCondLst>
                                    <p:cond delay="0"/>
                                  </p:stCondLst>
                                  <p:childTnLst>
                                    <p:animRot by="-21600000">
                                      <p:cBhvr>
                                        <p:cTn id="115" dur="3000" fill="hold"/>
                                        <p:tgtEl>
                                          <p:spTgt spid="11"/>
                                        </p:tgtEl>
                                        <p:attrNameLst>
                                          <p:attrName>r</p:attrName>
                                        </p:attrNameLst>
                                      </p:cBhvr>
                                    </p:animRot>
                                  </p:childTnLst>
                                </p:cTn>
                              </p:par>
                              <p:par>
                                <p:cTn id="116" presetID="8" presetClass="emph" presetSubtype="0" fill="hold" grpId="1" nodeType="withEffect">
                                  <p:stCondLst>
                                    <p:cond delay="0"/>
                                  </p:stCondLst>
                                  <p:childTnLst>
                                    <p:animRot by="-21600000">
                                      <p:cBhvr>
                                        <p:cTn id="117" dur="3000" fill="hold"/>
                                        <p:tgtEl>
                                          <p:spTgt spid="14"/>
                                        </p:tgtEl>
                                        <p:attrNameLst>
                                          <p:attrName>r</p:attrName>
                                        </p:attrNameLst>
                                      </p:cBhvr>
                                    </p:animRot>
                                  </p:childTnLst>
                                </p:cTn>
                              </p:par>
                              <p:par>
                                <p:cTn id="118" presetID="8" presetClass="emph" presetSubtype="0" fill="hold" grpId="1" nodeType="withEffect">
                                  <p:stCondLst>
                                    <p:cond delay="0"/>
                                  </p:stCondLst>
                                  <p:childTnLst>
                                    <p:animRot by="-21600000">
                                      <p:cBhvr>
                                        <p:cTn id="119" dur="3000" fill="hold"/>
                                        <p:tgtEl>
                                          <p:spTgt spid="15"/>
                                        </p:tgtEl>
                                        <p:attrNameLst>
                                          <p:attrName>r</p:attrName>
                                        </p:attrNameLst>
                                      </p:cBhvr>
                                    </p:animRot>
                                  </p:childTnLst>
                                </p:cTn>
                              </p:par>
                              <p:par>
                                <p:cTn id="120" presetID="8" presetClass="emph" presetSubtype="0" fill="hold" grpId="1" nodeType="withEffect">
                                  <p:stCondLst>
                                    <p:cond delay="0"/>
                                  </p:stCondLst>
                                  <p:childTnLst>
                                    <p:animRot by="-21600000">
                                      <p:cBhvr>
                                        <p:cTn id="121" dur="3000" fill="hold"/>
                                        <p:tgtEl>
                                          <p:spTgt spid="18"/>
                                        </p:tgtEl>
                                        <p:attrNameLst>
                                          <p:attrName>r</p:attrName>
                                        </p:attrNameLst>
                                      </p:cBhvr>
                                    </p:animRot>
                                  </p:childTnLst>
                                </p:cTn>
                              </p:par>
                              <p:par>
                                <p:cTn id="122" presetID="8" presetClass="emph" presetSubtype="0" fill="hold" grpId="1" nodeType="withEffect">
                                  <p:stCondLst>
                                    <p:cond delay="0"/>
                                  </p:stCondLst>
                                  <p:childTnLst>
                                    <p:animRot by="-21600000">
                                      <p:cBhvr>
                                        <p:cTn id="123" dur="3000" fill="hold"/>
                                        <p:tgtEl>
                                          <p:spTgt spid="19"/>
                                        </p:tgtEl>
                                        <p:attrNameLst>
                                          <p:attrName>r</p:attrName>
                                        </p:attrNameLst>
                                      </p:cBhvr>
                                    </p:animRot>
                                  </p:childTnLst>
                                </p:cTn>
                              </p:par>
                              <p:par>
                                <p:cTn id="124" presetID="8" presetClass="emph" presetSubtype="0" fill="hold" grpId="1" nodeType="withEffect">
                                  <p:stCondLst>
                                    <p:cond delay="0"/>
                                  </p:stCondLst>
                                  <p:childTnLst>
                                    <p:animRot by="-21600000">
                                      <p:cBhvr>
                                        <p:cTn id="125" dur="3000" fill="hold"/>
                                        <p:tgtEl>
                                          <p:spTgt spid="22"/>
                                        </p:tgtEl>
                                        <p:attrNameLst>
                                          <p:attrName>r</p:attrName>
                                        </p:attrNameLst>
                                      </p:cBhvr>
                                    </p:animRot>
                                  </p:childTnLst>
                                </p:cTn>
                              </p:par>
                              <p:par>
                                <p:cTn id="126" presetID="8" presetClass="emph" presetSubtype="0" fill="hold" grpId="1" nodeType="withEffect">
                                  <p:stCondLst>
                                    <p:cond delay="0"/>
                                  </p:stCondLst>
                                  <p:childTnLst>
                                    <p:animRot by="-21600000">
                                      <p:cBhvr>
                                        <p:cTn id="127" dur="3000" fill="hold"/>
                                        <p:tgtEl>
                                          <p:spTgt spid="23"/>
                                        </p:tgtEl>
                                        <p:attrNameLst>
                                          <p:attrName>r</p:attrName>
                                        </p:attrNameLst>
                                      </p:cBhvr>
                                    </p:animRot>
                                  </p:childTnLst>
                                </p:cTn>
                              </p:par>
                            </p:childTnLst>
                          </p:cTn>
                        </p:par>
                        <p:par>
                          <p:cTn id="128" fill="hold">
                            <p:stCondLst>
                              <p:cond delay="3000"/>
                            </p:stCondLst>
                            <p:childTnLst>
                              <p:par>
                                <p:cTn id="129" presetID="2" presetClass="exit" presetSubtype="6" fill="hold" grpId="2" nodeType="afterEffect">
                                  <p:stCondLst>
                                    <p:cond delay="0"/>
                                  </p:stCondLst>
                                  <p:childTnLst>
                                    <p:anim calcmode="lin" valueType="num">
                                      <p:cBhvr additive="base">
                                        <p:cTn id="130" dur="3000"/>
                                        <p:tgtEl>
                                          <p:spTgt spid="5"/>
                                        </p:tgtEl>
                                        <p:attrNameLst>
                                          <p:attrName>ppt_x</p:attrName>
                                        </p:attrNameLst>
                                      </p:cBhvr>
                                      <p:tavLst>
                                        <p:tav tm="0">
                                          <p:val>
                                            <p:strVal val="ppt_x"/>
                                          </p:val>
                                        </p:tav>
                                        <p:tav tm="100000">
                                          <p:val>
                                            <p:strVal val="1+ppt_w/2"/>
                                          </p:val>
                                        </p:tav>
                                      </p:tavLst>
                                    </p:anim>
                                    <p:anim calcmode="lin" valueType="num">
                                      <p:cBhvr additive="base">
                                        <p:cTn id="131" dur="3000"/>
                                        <p:tgtEl>
                                          <p:spTgt spid="5"/>
                                        </p:tgtEl>
                                        <p:attrNameLst>
                                          <p:attrName>ppt_y</p:attrName>
                                        </p:attrNameLst>
                                      </p:cBhvr>
                                      <p:tavLst>
                                        <p:tav tm="0">
                                          <p:val>
                                            <p:strVal val="ppt_y"/>
                                          </p:val>
                                        </p:tav>
                                        <p:tav tm="100000">
                                          <p:val>
                                            <p:strVal val="1+ppt_h/2"/>
                                          </p:val>
                                        </p:tav>
                                      </p:tavLst>
                                    </p:anim>
                                    <p:set>
                                      <p:cBhvr>
                                        <p:cTn id="132" dur="1" fill="hold">
                                          <p:stCondLst>
                                            <p:cond delay="2999"/>
                                          </p:stCondLst>
                                        </p:cTn>
                                        <p:tgtEl>
                                          <p:spTgt spid="5"/>
                                        </p:tgtEl>
                                        <p:attrNameLst>
                                          <p:attrName>style.visibility</p:attrName>
                                        </p:attrNameLst>
                                      </p:cBhvr>
                                      <p:to>
                                        <p:strVal val="hidden"/>
                                      </p:to>
                                    </p:set>
                                  </p:childTnLst>
                                </p:cTn>
                              </p:par>
                              <p:par>
                                <p:cTn id="133" presetID="2" presetClass="exit" presetSubtype="6" fill="hold" grpId="2" nodeType="withEffect">
                                  <p:stCondLst>
                                    <p:cond delay="0"/>
                                  </p:stCondLst>
                                  <p:childTnLst>
                                    <p:anim calcmode="lin" valueType="num">
                                      <p:cBhvr additive="base">
                                        <p:cTn id="134" dur="3000"/>
                                        <p:tgtEl>
                                          <p:spTgt spid="9"/>
                                        </p:tgtEl>
                                        <p:attrNameLst>
                                          <p:attrName>ppt_x</p:attrName>
                                        </p:attrNameLst>
                                      </p:cBhvr>
                                      <p:tavLst>
                                        <p:tav tm="0">
                                          <p:val>
                                            <p:strVal val="ppt_x"/>
                                          </p:val>
                                        </p:tav>
                                        <p:tav tm="100000">
                                          <p:val>
                                            <p:strVal val="1+ppt_w/2"/>
                                          </p:val>
                                        </p:tav>
                                      </p:tavLst>
                                    </p:anim>
                                    <p:anim calcmode="lin" valueType="num">
                                      <p:cBhvr additive="base">
                                        <p:cTn id="135" dur="3000"/>
                                        <p:tgtEl>
                                          <p:spTgt spid="9"/>
                                        </p:tgtEl>
                                        <p:attrNameLst>
                                          <p:attrName>ppt_y</p:attrName>
                                        </p:attrNameLst>
                                      </p:cBhvr>
                                      <p:tavLst>
                                        <p:tav tm="0">
                                          <p:val>
                                            <p:strVal val="ppt_y"/>
                                          </p:val>
                                        </p:tav>
                                        <p:tav tm="100000">
                                          <p:val>
                                            <p:strVal val="1+ppt_h/2"/>
                                          </p:val>
                                        </p:tav>
                                      </p:tavLst>
                                    </p:anim>
                                    <p:set>
                                      <p:cBhvr>
                                        <p:cTn id="136" dur="1" fill="hold">
                                          <p:stCondLst>
                                            <p:cond delay="2999"/>
                                          </p:stCondLst>
                                        </p:cTn>
                                        <p:tgtEl>
                                          <p:spTgt spid="9"/>
                                        </p:tgtEl>
                                        <p:attrNameLst>
                                          <p:attrName>style.visibility</p:attrName>
                                        </p:attrNameLst>
                                      </p:cBhvr>
                                      <p:to>
                                        <p:strVal val="hidden"/>
                                      </p:to>
                                    </p:set>
                                  </p:childTnLst>
                                </p:cTn>
                              </p:par>
                              <p:par>
                                <p:cTn id="137" presetID="2" presetClass="exit" presetSubtype="6" fill="hold" grpId="2" nodeType="withEffect">
                                  <p:stCondLst>
                                    <p:cond delay="0"/>
                                  </p:stCondLst>
                                  <p:childTnLst>
                                    <p:anim calcmode="lin" valueType="num">
                                      <p:cBhvr additive="base">
                                        <p:cTn id="138" dur="3000"/>
                                        <p:tgtEl>
                                          <p:spTgt spid="13"/>
                                        </p:tgtEl>
                                        <p:attrNameLst>
                                          <p:attrName>ppt_x</p:attrName>
                                        </p:attrNameLst>
                                      </p:cBhvr>
                                      <p:tavLst>
                                        <p:tav tm="0">
                                          <p:val>
                                            <p:strVal val="ppt_x"/>
                                          </p:val>
                                        </p:tav>
                                        <p:tav tm="100000">
                                          <p:val>
                                            <p:strVal val="1+ppt_w/2"/>
                                          </p:val>
                                        </p:tav>
                                      </p:tavLst>
                                    </p:anim>
                                    <p:anim calcmode="lin" valueType="num">
                                      <p:cBhvr additive="base">
                                        <p:cTn id="139" dur="3000"/>
                                        <p:tgtEl>
                                          <p:spTgt spid="13"/>
                                        </p:tgtEl>
                                        <p:attrNameLst>
                                          <p:attrName>ppt_y</p:attrName>
                                        </p:attrNameLst>
                                      </p:cBhvr>
                                      <p:tavLst>
                                        <p:tav tm="0">
                                          <p:val>
                                            <p:strVal val="ppt_y"/>
                                          </p:val>
                                        </p:tav>
                                        <p:tav tm="100000">
                                          <p:val>
                                            <p:strVal val="1+ppt_h/2"/>
                                          </p:val>
                                        </p:tav>
                                      </p:tavLst>
                                    </p:anim>
                                    <p:set>
                                      <p:cBhvr>
                                        <p:cTn id="140" dur="1" fill="hold">
                                          <p:stCondLst>
                                            <p:cond delay="2999"/>
                                          </p:stCondLst>
                                        </p:cTn>
                                        <p:tgtEl>
                                          <p:spTgt spid="13"/>
                                        </p:tgtEl>
                                        <p:attrNameLst>
                                          <p:attrName>style.visibility</p:attrName>
                                        </p:attrNameLst>
                                      </p:cBhvr>
                                      <p:to>
                                        <p:strVal val="hidden"/>
                                      </p:to>
                                    </p:set>
                                  </p:childTnLst>
                                </p:cTn>
                              </p:par>
                              <p:par>
                                <p:cTn id="141" presetID="2" presetClass="exit" presetSubtype="6" fill="hold" grpId="2" nodeType="withEffect">
                                  <p:stCondLst>
                                    <p:cond delay="0"/>
                                  </p:stCondLst>
                                  <p:childTnLst>
                                    <p:anim calcmode="lin" valueType="num">
                                      <p:cBhvr additive="base">
                                        <p:cTn id="142" dur="3000"/>
                                        <p:tgtEl>
                                          <p:spTgt spid="17"/>
                                        </p:tgtEl>
                                        <p:attrNameLst>
                                          <p:attrName>ppt_x</p:attrName>
                                        </p:attrNameLst>
                                      </p:cBhvr>
                                      <p:tavLst>
                                        <p:tav tm="0">
                                          <p:val>
                                            <p:strVal val="ppt_x"/>
                                          </p:val>
                                        </p:tav>
                                        <p:tav tm="100000">
                                          <p:val>
                                            <p:strVal val="1+ppt_w/2"/>
                                          </p:val>
                                        </p:tav>
                                      </p:tavLst>
                                    </p:anim>
                                    <p:anim calcmode="lin" valueType="num">
                                      <p:cBhvr additive="base">
                                        <p:cTn id="143" dur="3000"/>
                                        <p:tgtEl>
                                          <p:spTgt spid="17"/>
                                        </p:tgtEl>
                                        <p:attrNameLst>
                                          <p:attrName>ppt_y</p:attrName>
                                        </p:attrNameLst>
                                      </p:cBhvr>
                                      <p:tavLst>
                                        <p:tav tm="0">
                                          <p:val>
                                            <p:strVal val="ppt_y"/>
                                          </p:val>
                                        </p:tav>
                                        <p:tav tm="100000">
                                          <p:val>
                                            <p:strVal val="1+ppt_h/2"/>
                                          </p:val>
                                        </p:tav>
                                      </p:tavLst>
                                    </p:anim>
                                    <p:set>
                                      <p:cBhvr>
                                        <p:cTn id="144" dur="1" fill="hold">
                                          <p:stCondLst>
                                            <p:cond delay="2999"/>
                                          </p:stCondLst>
                                        </p:cTn>
                                        <p:tgtEl>
                                          <p:spTgt spid="17"/>
                                        </p:tgtEl>
                                        <p:attrNameLst>
                                          <p:attrName>style.visibility</p:attrName>
                                        </p:attrNameLst>
                                      </p:cBhvr>
                                      <p:to>
                                        <p:strVal val="hidden"/>
                                      </p:to>
                                    </p:set>
                                  </p:childTnLst>
                                </p:cTn>
                              </p:par>
                              <p:par>
                                <p:cTn id="145" presetID="2" presetClass="exit" presetSubtype="6" fill="hold" grpId="2" nodeType="withEffect">
                                  <p:stCondLst>
                                    <p:cond delay="0"/>
                                  </p:stCondLst>
                                  <p:childTnLst>
                                    <p:anim calcmode="lin" valueType="num">
                                      <p:cBhvr additive="base">
                                        <p:cTn id="146" dur="3000"/>
                                        <p:tgtEl>
                                          <p:spTgt spid="21"/>
                                        </p:tgtEl>
                                        <p:attrNameLst>
                                          <p:attrName>ppt_x</p:attrName>
                                        </p:attrNameLst>
                                      </p:cBhvr>
                                      <p:tavLst>
                                        <p:tav tm="0">
                                          <p:val>
                                            <p:strVal val="ppt_x"/>
                                          </p:val>
                                        </p:tav>
                                        <p:tav tm="100000">
                                          <p:val>
                                            <p:strVal val="1+ppt_w/2"/>
                                          </p:val>
                                        </p:tav>
                                      </p:tavLst>
                                    </p:anim>
                                    <p:anim calcmode="lin" valueType="num">
                                      <p:cBhvr additive="base">
                                        <p:cTn id="147" dur="3000"/>
                                        <p:tgtEl>
                                          <p:spTgt spid="21"/>
                                        </p:tgtEl>
                                        <p:attrNameLst>
                                          <p:attrName>ppt_y</p:attrName>
                                        </p:attrNameLst>
                                      </p:cBhvr>
                                      <p:tavLst>
                                        <p:tav tm="0">
                                          <p:val>
                                            <p:strVal val="ppt_y"/>
                                          </p:val>
                                        </p:tav>
                                        <p:tav tm="100000">
                                          <p:val>
                                            <p:strVal val="1+ppt_h/2"/>
                                          </p:val>
                                        </p:tav>
                                      </p:tavLst>
                                    </p:anim>
                                    <p:set>
                                      <p:cBhvr>
                                        <p:cTn id="148" dur="1" fill="hold">
                                          <p:stCondLst>
                                            <p:cond delay="2999"/>
                                          </p:stCondLst>
                                        </p:cTn>
                                        <p:tgtEl>
                                          <p:spTgt spid="21"/>
                                        </p:tgtEl>
                                        <p:attrNameLst>
                                          <p:attrName>style.visibility</p:attrName>
                                        </p:attrNameLst>
                                      </p:cBhvr>
                                      <p:to>
                                        <p:strVal val="hidden"/>
                                      </p:to>
                                    </p:set>
                                  </p:childTnLst>
                                </p:cTn>
                              </p:par>
                              <p:par>
                                <p:cTn id="149" presetID="2" presetClass="exit" presetSubtype="12" fill="hold" grpId="2" nodeType="withEffect">
                                  <p:stCondLst>
                                    <p:cond delay="0"/>
                                  </p:stCondLst>
                                  <p:childTnLst>
                                    <p:anim calcmode="lin" valueType="num">
                                      <p:cBhvr additive="base">
                                        <p:cTn id="150" dur="3000"/>
                                        <p:tgtEl>
                                          <p:spTgt spid="6"/>
                                        </p:tgtEl>
                                        <p:attrNameLst>
                                          <p:attrName>ppt_x</p:attrName>
                                        </p:attrNameLst>
                                      </p:cBhvr>
                                      <p:tavLst>
                                        <p:tav tm="0">
                                          <p:val>
                                            <p:strVal val="ppt_x"/>
                                          </p:val>
                                        </p:tav>
                                        <p:tav tm="100000">
                                          <p:val>
                                            <p:strVal val="0-ppt_w/2"/>
                                          </p:val>
                                        </p:tav>
                                      </p:tavLst>
                                    </p:anim>
                                    <p:anim calcmode="lin" valueType="num">
                                      <p:cBhvr additive="base">
                                        <p:cTn id="151" dur="3000"/>
                                        <p:tgtEl>
                                          <p:spTgt spid="6"/>
                                        </p:tgtEl>
                                        <p:attrNameLst>
                                          <p:attrName>ppt_y</p:attrName>
                                        </p:attrNameLst>
                                      </p:cBhvr>
                                      <p:tavLst>
                                        <p:tav tm="0">
                                          <p:val>
                                            <p:strVal val="ppt_y"/>
                                          </p:val>
                                        </p:tav>
                                        <p:tav tm="100000">
                                          <p:val>
                                            <p:strVal val="1+ppt_h/2"/>
                                          </p:val>
                                        </p:tav>
                                      </p:tavLst>
                                    </p:anim>
                                    <p:set>
                                      <p:cBhvr>
                                        <p:cTn id="152" dur="1" fill="hold">
                                          <p:stCondLst>
                                            <p:cond delay="2999"/>
                                          </p:stCondLst>
                                        </p:cTn>
                                        <p:tgtEl>
                                          <p:spTgt spid="6"/>
                                        </p:tgtEl>
                                        <p:attrNameLst>
                                          <p:attrName>style.visibility</p:attrName>
                                        </p:attrNameLst>
                                      </p:cBhvr>
                                      <p:to>
                                        <p:strVal val="hidden"/>
                                      </p:to>
                                    </p:set>
                                  </p:childTnLst>
                                </p:cTn>
                              </p:par>
                              <p:par>
                                <p:cTn id="153" presetID="2" presetClass="exit" presetSubtype="12" fill="hold" grpId="2" nodeType="withEffect">
                                  <p:stCondLst>
                                    <p:cond delay="0"/>
                                  </p:stCondLst>
                                  <p:childTnLst>
                                    <p:anim calcmode="lin" valueType="num">
                                      <p:cBhvr additive="base">
                                        <p:cTn id="154" dur="3000"/>
                                        <p:tgtEl>
                                          <p:spTgt spid="10"/>
                                        </p:tgtEl>
                                        <p:attrNameLst>
                                          <p:attrName>ppt_x</p:attrName>
                                        </p:attrNameLst>
                                      </p:cBhvr>
                                      <p:tavLst>
                                        <p:tav tm="0">
                                          <p:val>
                                            <p:strVal val="ppt_x"/>
                                          </p:val>
                                        </p:tav>
                                        <p:tav tm="100000">
                                          <p:val>
                                            <p:strVal val="0-ppt_w/2"/>
                                          </p:val>
                                        </p:tav>
                                      </p:tavLst>
                                    </p:anim>
                                    <p:anim calcmode="lin" valueType="num">
                                      <p:cBhvr additive="base">
                                        <p:cTn id="155" dur="3000"/>
                                        <p:tgtEl>
                                          <p:spTgt spid="10"/>
                                        </p:tgtEl>
                                        <p:attrNameLst>
                                          <p:attrName>ppt_y</p:attrName>
                                        </p:attrNameLst>
                                      </p:cBhvr>
                                      <p:tavLst>
                                        <p:tav tm="0">
                                          <p:val>
                                            <p:strVal val="ppt_y"/>
                                          </p:val>
                                        </p:tav>
                                        <p:tav tm="100000">
                                          <p:val>
                                            <p:strVal val="1+ppt_h/2"/>
                                          </p:val>
                                        </p:tav>
                                      </p:tavLst>
                                    </p:anim>
                                    <p:set>
                                      <p:cBhvr>
                                        <p:cTn id="156" dur="1" fill="hold">
                                          <p:stCondLst>
                                            <p:cond delay="2999"/>
                                          </p:stCondLst>
                                        </p:cTn>
                                        <p:tgtEl>
                                          <p:spTgt spid="10"/>
                                        </p:tgtEl>
                                        <p:attrNameLst>
                                          <p:attrName>style.visibility</p:attrName>
                                        </p:attrNameLst>
                                      </p:cBhvr>
                                      <p:to>
                                        <p:strVal val="hidden"/>
                                      </p:to>
                                    </p:set>
                                  </p:childTnLst>
                                </p:cTn>
                              </p:par>
                              <p:par>
                                <p:cTn id="157" presetID="2" presetClass="exit" presetSubtype="12" fill="hold" grpId="2" nodeType="withEffect">
                                  <p:stCondLst>
                                    <p:cond delay="0"/>
                                  </p:stCondLst>
                                  <p:childTnLst>
                                    <p:anim calcmode="lin" valueType="num">
                                      <p:cBhvr additive="base">
                                        <p:cTn id="158" dur="3000"/>
                                        <p:tgtEl>
                                          <p:spTgt spid="14"/>
                                        </p:tgtEl>
                                        <p:attrNameLst>
                                          <p:attrName>ppt_x</p:attrName>
                                        </p:attrNameLst>
                                      </p:cBhvr>
                                      <p:tavLst>
                                        <p:tav tm="0">
                                          <p:val>
                                            <p:strVal val="ppt_x"/>
                                          </p:val>
                                        </p:tav>
                                        <p:tav tm="100000">
                                          <p:val>
                                            <p:strVal val="0-ppt_w/2"/>
                                          </p:val>
                                        </p:tav>
                                      </p:tavLst>
                                    </p:anim>
                                    <p:anim calcmode="lin" valueType="num">
                                      <p:cBhvr additive="base">
                                        <p:cTn id="159" dur="3000"/>
                                        <p:tgtEl>
                                          <p:spTgt spid="14"/>
                                        </p:tgtEl>
                                        <p:attrNameLst>
                                          <p:attrName>ppt_y</p:attrName>
                                        </p:attrNameLst>
                                      </p:cBhvr>
                                      <p:tavLst>
                                        <p:tav tm="0">
                                          <p:val>
                                            <p:strVal val="ppt_y"/>
                                          </p:val>
                                        </p:tav>
                                        <p:tav tm="100000">
                                          <p:val>
                                            <p:strVal val="1+ppt_h/2"/>
                                          </p:val>
                                        </p:tav>
                                      </p:tavLst>
                                    </p:anim>
                                    <p:set>
                                      <p:cBhvr>
                                        <p:cTn id="160" dur="1" fill="hold">
                                          <p:stCondLst>
                                            <p:cond delay="2999"/>
                                          </p:stCondLst>
                                        </p:cTn>
                                        <p:tgtEl>
                                          <p:spTgt spid="14"/>
                                        </p:tgtEl>
                                        <p:attrNameLst>
                                          <p:attrName>style.visibility</p:attrName>
                                        </p:attrNameLst>
                                      </p:cBhvr>
                                      <p:to>
                                        <p:strVal val="hidden"/>
                                      </p:to>
                                    </p:set>
                                  </p:childTnLst>
                                </p:cTn>
                              </p:par>
                              <p:par>
                                <p:cTn id="161" presetID="2" presetClass="exit" presetSubtype="12" fill="hold" grpId="2" nodeType="withEffect">
                                  <p:stCondLst>
                                    <p:cond delay="0"/>
                                  </p:stCondLst>
                                  <p:childTnLst>
                                    <p:anim calcmode="lin" valueType="num">
                                      <p:cBhvr additive="base">
                                        <p:cTn id="162" dur="3000"/>
                                        <p:tgtEl>
                                          <p:spTgt spid="18"/>
                                        </p:tgtEl>
                                        <p:attrNameLst>
                                          <p:attrName>ppt_x</p:attrName>
                                        </p:attrNameLst>
                                      </p:cBhvr>
                                      <p:tavLst>
                                        <p:tav tm="0">
                                          <p:val>
                                            <p:strVal val="ppt_x"/>
                                          </p:val>
                                        </p:tav>
                                        <p:tav tm="100000">
                                          <p:val>
                                            <p:strVal val="0-ppt_w/2"/>
                                          </p:val>
                                        </p:tav>
                                      </p:tavLst>
                                    </p:anim>
                                    <p:anim calcmode="lin" valueType="num">
                                      <p:cBhvr additive="base">
                                        <p:cTn id="163" dur="3000"/>
                                        <p:tgtEl>
                                          <p:spTgt spid="18"/>
                                        </p:tgtEl>
                                        <p:attrNameLst>
                                          <p:attrName>ppt_y</p:attrName>
                                        </p:attrNameLst>
                                      </p:cBhvr>
                                      <p:tavLst>
                                        <p:tav tm="0">
                                          <p:val>
                                            <p:strVal val="ppt_y"/>
                                          </p:val>
                                        </p:tav>
                                        <p:tav tm="100000">
                                          <p:val>
                                            <p:strVal val="1+ppt_h/2"/>
                                          </p:val>
                                        </p:tav>
                                      </p:tavLst>
                                    </p:anim>
                                    <p:set>
                                      <p:cBhvr>
                                        <p:cTn id="164" dur="1" fill="hold">
                                          <p:stCondLst>
                                            <p:cond delay="2999"/>
                                          </p:stCondLst>
                                        </p:cTn>
                                        <p:tgtEl>
                                          <p:spTgt spid="18"/>
                                        </p:tgtEl>
                                        <p:attrNameLst>
                                          <p:attrName>style.visibility</p:attrName>
                                        </p:attrNameLst>
                                      </p:cBhvr>
                                      <p:to>
                                        <p:strVal val="hidden"/>
                                      </p:to>
                                    </p:set>
                                  </p:childTnLst>
                                </p:cTn>
                              </p:par>
                              <p:par>
                                <p:cTn id="165" presetID="2" presetClass="exit" presetSubtype="12" fill="hold" grpId="2" nodeType="withEffect">
                                  <p:stCondLst>
                                    <p:cond delay="0"/>
                                  </p:stCondLst>
                                  <p:childTnLst>
                                    <p:anim calcmode="lin" valueType="num">
                                      <p:cBhvr additive="base">
                                        <p:cTn id="166" dur="3000"/>
                                        <p:tgtEl>
                                          <p:spTgt spid="22"/>
                                        </p:tgtEl>
                                        <p:attrNameLst>
                                          <p:attrName>ppt_x</p:attrName>
                                        </p:attrNameLst>
                                      </p:cBhvr>
                                      <p:tavLst>
                                        <p:tav tm="0">
                                          <p:val>
                                            <p:strVal val="ppt_x"/>
                                          </p:val>
                                        </p:tav>
                                        <p:tav tm="100000">
                                          <p:val>
                                            <p:strVal val="0-ppt_w/2"/>
                                          </p:val>
                                        </p:tav>
                                      </p:tavLst>
                                    </p:anim>
                                    <p:anim calcmode="lin" valueType="num">
                                      <p:cBhvr additive="base">
                                        <p:cTn id="167" dur="3000"/>
                                        <p:tgtEl>
                                          <p:spTgt spid="22"/>
                                        </p:tgtEl>
                                        <p:attrNameLst>
                                          <p:attrName>ppt_y</p:attrName>
                                        </p:attrNameLst>
                                      </p:cBhvr>
                                      <p:tavLst>
                                        <p:tav tm="0">
                                          <p:val>
                                            <p:strVal val="ppt_y"/>
                                          </p:val>
                                        </p:tav>
                                        <p:tav tm="100000">
                                          <p:val>
                                            <p:strVal val="1+ppt_h/2"/>
                                          </p:val>
                                        </p:tav>
                                      </p:tavLst>
                                    </p:anim>
                                    <p:set>
                                      <p:cBhvr>
                                        <p:cTn id="168" dur="1" fill="hold">
                                          <p:stCondLst>
                                            <p:cond delay="2999"/>
                                          </p:stCondLst>
                                        </p:cTn>
                                        <p:tgtEl>
                                          <p:spTgt spid="22"/>
                                        </p:tgtEl>
                                        <p:attrNameLst>
                                          <p:attrName>style.visibility</p:attrName>
                                        </p:attrNameLst>
                                      </p:cBhvr>
                                      <p:to>
                                        <p:strVal val="hidden"/>
                                      </p:to>
                                    </p:set>
                                  </p:childTnLst>
                                </p:cTn>
                              </p:par>
                              <p:par>
                                <p:cTn id="169" presetID="2" presetClass="exit" presetSubtype="3" fill="hold" grpId="2" nodeType="withEffect">
                                  <p:stCondLst>
                                    <p:cond delay="0"/>
                                  </p:stCondLst>
                                  <p:childTnLst>
                                    <p:anim calcmode="lin" valueType="num">
                                      <p:cBhvr additive="base">
                                        <p:cTn id="170" dur="3000"/>
                                        <p:tgtEl>
                                          <p:spTgt spid="7"/>
                                        </p:tgtEl>
                                        <p:attrNameLst>
                                          <p:attrName>ppt_x</p:attrName>
                                        </p:attrNameLst>
                                      </p:cBhvr>
                                      <p:tavLst>
                                        <p:tav tm="0">
                                          <p:val>
                                            <p:strVal val="ppt_x"/>
                                          </p:val>
                                        </p:tav>
                                        <p:tav tm="100000">
                                          <p:val>
                                            <p:strVal val="1+ppt_w/2"/>
                                          </p:val>
                                        </p:tav>
                                      </p:tavLst>
                                    </p:anim>
                                    <p:anim calcmode="lin" valueType="num">
                                      <p:cBhvr additive="base">
                                        <p:cTn id="171" dur="3000"/>
                                        <p:tgtEl>
                                          <p:spTgt spid="7"/>
                                        </p:tgtEl>
                                        <p:attrNameLst>
                                          <p:attrName>ppt_y</p:attrName>
                                        </p:attrNameLst>
                                      </p:cBhvr>
                                      <p:tavLst>
                                        <p:tav tm="0">
                                          <p:val>
                                            <p:strVal val="ppt_y"/>
                                          </p:val>
                                        </p:tav>
                                        <p:tav tm="100000">
                                          <p:val>
                                            <p:strVal val="0-ppt_h/2"/>
                                          </p:val>
                                        </p:tav>
                                      </p:tavLst>
                                    </p:anim>
                                    <p:set>
                                      <p:cBhvr>
                                        <p:cTn id="172" dur="1" fill="hold">
                                          <p:stCondLst>
                                            <p:cond delay="2999"/>
                                          </p:stCondLst>
                                        </p:cTn>
                                        <p:tgtEl>
                                          <p:spTgt spid="7"/>
                                        </p:tgtEl>
                                        <p:attrNameLst>
                                          <p:attrName>style.visibility</p:attrName>
                                        </p:attrNameLst>
                                      </p:cBhvr>
                                      <p:to>
                                        <p:strVal val="hidden"/>
                                      </p:to>
                                    </p:set>
                                  </p:childTnLst>
                                </p:cTn>
                              </p:par>
                              <p:par>
                                <p:cTn id="173" presetID="2" presetClass="exit" presetSubtype="3" fill="hold" grpId="2" nodeType="withEffect">
                                  <p:stCondLst>
                                    <p:cond delay="0"/>
                                  </p:stCondLst>
                                  <p:childTnLst>
                                    <p:anim calcmode="lin" valueType="num">
                                      <p:cBhvr additive="base">
                                        <p:cTn id="174" dur="3000"/>
                                        <p:tgtEl>
                                          <p:spTgt spid="12"/>
                                        </p:tgtEl>
                                        <p:attrNameLst>
                                          <p:attrName>ppt_x</p:attrName>
                                        </p:attrNameLst>
                                      </p:cBhvr>
                                      <p:tavLst>
                                        <p:tav tm="0">
                                          <p:val>
                                            <p:strVal val="ppt_x"/>
                                          </p:val>
                                        </p:tav>
                                        <p:tav tm="100000">
                                          <p:val>
                                            <p:strVal val="1+ppt_w/2"/>
                                          </p:val>
                                        </p:tav>
                                      </p:tavLst>
                                    </p:anim>
                                    <p:anim calcmode="lin" valueType="num">
                                      <p:cBhvr additive="base">
                                        <p:cTn id="175" dur="3000"/>
                                        <p:tgtEl>
                                          <p:spTgt spid="12"/>
                                        </p:tgtEl>
                                        <p:attrNameLst>
                                          <p:attrName>ppt_y</p:attrName>
                                        </p:attrNameLst>
                                      </p:cBhvr>
                                      <p:tavLst>
                                        <p:tav tm="0">
                                          <p:val>
                                            <p:strVal val="ppt_y"/>
                                          </p:val>
                                        </p:tav>
                                        <p:tav tm="100000">
                                          <p:val>
                                            <p:strVal val="0-ppt_h/2"/>
                                          </p:val>
                                        </p:tav>
                                      </p:tavLst>
                                    </p:anim>
                                    <p:set>
                                      <p:cBhvr>
                                        <p:cTn id="176" dur="1" fill="hold">
                                          <p:stCondLst>
                                            <p:cond delay="2999"/>
                                          </p:stCondLst>
                                        </p:cTn>
                                        <p:tgtEl>
                                          <p:spTgt spid="12"/>
                                        </p:tgtEl>
                                        <p:attrNameLst>
                                          <p:attrName>style.visibility</p:attrName>
                                        </p:attrNameLst>
                                      </p:cBhvr>
                                      <p:to>
                                        <p:strVal val="hidden"/>
                                      </p:to>
                                    </p:set>
                                  </p:childTnLst>
                                </p:cTn>
                              </p:par>
                              <p:par>
                                <p:cTn id="177" presetID="2" presetClass="exit" presetSubtype="3" fill="hold" grpId="2" nodeType="withEffect">
                                  <p:stCondLst>
                                    <p:cond delay="0"/>
                                  </p:stCondLst>
                                  <p:childTnLst>
                                    <p:anim calcmode="lin" valueType="num">
                                      <p:cBhvr additive="base">
                                        <p:cTn id="178" dur="3000"/>
                                        <p:tgtEl>
                                          <p:spTgt spid="16"/>
                                        </p:tgtEl>
                                        <p:attrNameLst>
                                          <p:attrName>ppt_x</p:attrName>
                                        </p:attrNameLst>
                                      </p:cBhvr>
                                      <p:tavLst>
                                        <p:tav tm="0">
                                          <p:val>
                                            <p:strVal val="ppt_x"/>
                                          </p:val>
                                        </p:tav>
                                        <p:tav tm="100000">
                                          <p:val>
                                            <p:strVal val="1+ppt_w/2"/>
                                          </p:val>
                                        </p:tav>
                                      </p:tavLst>
                                    </p:anim>
                                    <p:anim calcmode="lin" valueType="num">
                                      <p:cBhvr additive="base">
                                        <p:cTn id="179" dur="3000"/>
                                        <p:tgtEl>
                                          <p:spTgt spid="16"/>
                                        </p:tgtEl>
                                        <p:attrNameLst>
                                          <p:attrName>ppt_y</p:attrName>
                                        </p:attrNameLst>
                                      </p:cBhvr>
                                      <p:tavLst>
                                        <p:tav tm="0">
                                          <p:val>
                                            <p:strVal val="ppt_y"/>
                                          </p:val>
                                        </p:tav>
                                        <p:tav tm="100000">
                                          <p:val>
                                            <p:strVal val="0-ppt_h/2"/>
                                          </p:val>
                                        </p:tav>
                                      </p:tavLst>
                                    </p:anim>
                                    <p:set>
                                      <p:cBhvr>
                                        <p:cTn id="180" dur="1" fill="hold">
                                          <p:stCondLst>
                                            <p:cond delay="2999"/>
                                          </p:stCondLst>
                                        </p:cTn>
                                        <p:tgtEl>
                                          <p:spTgt spid="16"/>
                                        </p:tgtEl>
                                        <p:attrNameLst>
                                          <p:attrName>style.visibility</p:attrName>
                                        </p:attrNameLst>
                                      </p:cBhvr>
                                      <p:to>
                                        <p:strVal val="hidden"/>
                                      </p:to>
                                    </p:set>
                                  </p:childTnLst>
                                </p:cTn>
                              </p:par>
                              <p:par>
                                <p:cTn id="181" presetID="2" presetClass="exit" presetSubtype="3" fill="hold" grpId="2" nodeType="withEffect">
                                  <p:stCondLst>
                                    <p:cond delay="0"/>
                                  </p:stCondLst>
                                  <p:childTnLst>
                                    <p:anim calcmode="lin" valueType="num">
                                      <p:cBhvr additive="base">
                                        <p:cTn id="182" dur="3000"/>
                                        <p:tgtEl>
                                          <p:spTgt spid="20"/>
                                        </p:tgtEl>
                                        <p:attrNameLst>
                                          <p:attrName>ppt_x</p:attrName>
                                        </p:attrNameLst>
                                      </p:cBhvr>
                                      <p:tavLst>
                                        <p:tav tm="0">
                                          <p:val>
                                            <p:strVal val="ppt_x"/>
                                          </p:val>
                                        </p:tav>
                                        <p:tav tm="100000">
                                          <p:val>
                                            <p:strVal val="1+ppt_w/2"/>
                                          </p:val>
                                        </p:tav>
                                      </p:tavLst>
                                    </p:anim>
                                    <p:anim calcmode="lin" valueType="num">
                                      <p:cBhvr additive="base">
                                        <p:cTn id="183" dur="3000"/>
                                        <p:tgtEl>
                                          <p:spTgt spid="20"/>
                                        </p:tgtEl>
                                        <p:attrNameLst>
                                          <p:attrName>ppt_y</p:attrName>
                                        </p:attrNameLst>
                                      </p:cBhvr>
                                      <p:tavLst>
                                        <p:tav tm="0">
                                          <p:val>
                                            <p:strVal val="ppt_y"/>
                                          </p:val>
                                        </p:tav>
                                        <p:tav tm="100000">
                                          <p:val>
                                            <p:strVal val="0-ppt_h/2"/>
                                          </p:val>
                                        </p:tav>
                                      </p:tavLst>
                                    </p:anim>
                                    <p:set>
                                      <p:cBhvr>
                                        <p:cTn id="184" dur="1" fill="hold">
                                          <p:stCondLst>
                                            <p:cond delay="2999"/>
                                          </p:stCondLst>
                                        </p:cTn>
                                        <p:tgtEl>
                                          <p:spTgt spid="20"/>
                                        </p:tgtEl>
                                        <p:attrNameLst>
                                          <p:attrName>style.visibility</p:attrName>
                                        </p:attrNameLst>
                                      </p:cBhvr>
                                      <p:to>
                                        <p:strVal val="hidden"/>
                                      </p:to>
                                    </p:set>
                                  </p:childTnLst>
                                </p:cTn>
                              </p:par>
                              <p:par>
                                <p:cTn id="185" presetID="2" presetClass="exit" presetSubtype="3" fill="hold" grpId="2" nodeType="withEffect">
                                  <p:stCondLst>
                                    <p:cond delay="0"/>
                                  </p:stCondLst>
                                  <p:childTnLst>
                                    <p:anim calcmode="lin" valueType="num">
                                      <p:cBhvr additive="base">
                                        <p:cTn id="186" dur="3000"/>
                                        <p:tgtEl>
                                          <p:spTgt spid="24"/>
                                        </p:tgtEl>
                                        <p:attrNameLst>
                                          <p:attrName>ppt_x</p:attrName>
                                        </p:attrNameLst>
                                      </p:cBhvr>
                                      <p:tavLst>
                                        <p:tav tm="0">
                                          <p:val>
                                            <p:strVal val="ppt_x"/>
                                          </p:val>
                                        </p:tav>
                                        <p:tav tm="100000">
                                          <p:val>
                                            <p:strVal val="1+ppt_w/2"/>
                                          </p:val>
                                        </p:tav>
                                      </p:tavLst>
                                    </p:anim>
                                    <p:anim calcmode="lin" valueType="num">
                                      <p:cBhvr additive="base">
                                        <p:cTn id="187" dur="3000"/>
                                        <p:tgtEl>
                                          <p:spTgt spid="24"/>
                                        </p:tgtEl>
                                        <p:attrNameLst>
                                          <p:attrName>ppt_y</p:attrName>
                                        </p:attrNameLst>
                                      </p:cBhvr>
                                      <p:tavLst>
                                        <p:tav tm="0">
                                          <p:val>
                                            <p:strVal val="ppt_y"/>
                                          </p:val>
                                        </p:tav>
                                        <p:tav tm="100000">
                                          <p:val>
                                            <p:strVal val="0-ppt_h/2"/>
                                          </p:val>
                                        </p:tav>
                                      </p:tavLst>
                                    </p:anim>
                                    <p:set>
                                      <p:cBhvr>
                                        <p:cTn id="188" dur="1" fill="hold">
                                          <p:stCondLst>
                                            <p:cond delay="2999"/>
                                          </p:stCondLst>
                                        </p:cTn>
                                        <p:tgtEl>
                                          <p:spTgt spid="24"/>
                                        </p:tgtEl>
                                        <p:attrNameLst>
                                          <p:attrName>style.visibility</p:attrName>
                                        </p:attrNameLst>
                                      </p:cBhvr>
                                      <p:to>
                                        <p:strVal val="hidden"/>
                                      </p:to>
                                    </p:set>
                                  </p:childTnLst>
                                </p:cTn>
                              </p:par>
                              <p:par>
                                <p:cTn id="189" presetID="2" presetClass="exit" presetSubtype="9" fill="hold" grpId="2" nodeType="withEffect">
                                  <p:stCondLst>
                                    <p:cond delay="0"/>
                                  </p:stCondLst>
                                  <p:childTnLst>
                                    <p:anim calcmode="lin" valueType="num">
                                      <p:cBhvr additive="base">
                                        <p:cTn id="190" dur="3000"/>
                                        <p:tgtEl>
                                          <p:spTgt spid="8"/>
                                        </p:tgtEl>
                                        <p:attrNameLst>
                                          <p:attrName>ppt_x</p:attrName>
                                        </p:attrNameLst>
                                      </p:cBhvr>
                                      <p:tavLst>
                                        <p:tav tm="0">
                                          <p:val>
                                            <p:strVal val="ppt_x"/>
                                          </p:val>
                                        </p:tav>
                                        <p:tav tm="100000">
                                          <p:val>
                                            <p:strVal val="0-ppt_w/2"/>
                                          </p:val>
                                        </p:tav>
                                      </p:tavLst>
                                    </p:anim>
                                    <p:anim calcmode="lin" valueType="num">
                                      <p:cBhvr additive="base">
                                        <p:cTn id="191" dur="3000"/>
                                        <p:tgtEl>
                                          <p:spTgt spid="8"/>
                                        </p:tgtEl>
                                        <p:attrNameLst>
                                          <p:attrName>ppt_y</p:attrName>
                                        </p:attrNameLst>
                                      </p:cBhvr>
                                      <p:tavLst>
                                        <p:tav tm="0">
                                          <p:val>
                                            <p:strVal val="ppt_y"/>
                                          </p:val>
                                        </p:tav>
                                        <p:tav tm="100000">
                                          <p:val>
                                            <p:strVal val="0-ppt_h/2"/>
                                          </p:val>
                                        </p:tav>
                                      </p:tavLst>
                                    </p:anim>
                                    <p:set>
                                      <p:cBhvr>
                                        <p:cTn id="192" dur="1" fill="hold">
                                          <p:stCondLst>
                                            <p:cond delay="2999"/>
                                          </p:stCondLst>
                                        </p:cTn>
                                        <p:tgtEl>
                                          <p:spTgt spid="8"/>
                                        </p:tgtEl>
                                        <p:attrNameLst>
                                          <p:attrName>style.visibility</p:attrName>
                                        </p:attrNameLst>
                                      </p:cBhvr>
                                      <p:to>
                                        <p:strVal val="hidden"/>
                                      </p:to>
                                    </p:set>
                                  </p:childTnLst>
                                </p:cTn>
                              </p:par>
                              <p:par>
                                <p:cTn id="193" presetID="2" presetClass="exit" presetSubtype="9" fill="hold" grpId="2" nodeType="withEffect">
                                  <p:stCondLst>
                                    <p:cond delay="0"/>
                                  </p:stCondLst>
                                  <p:childTnLst>
                                    <p:anim calcmode="lin" valueType="num">
                                      <p:cBhvr additive="base">
                                        <p:cTn id="194" dur="3000"/>
                                        <p:tgtEl>
                                          <p:spTgt spid="11"/>
                                        </p:tgtEl>
                                        <p:attrNameLst>
                                          <p:attrName>ppt_x</p:attrName>
                                        </p:attrNameLst>
                                      </p:cBhvr>
                                      <p:tavLst>
                                        <p:tav tm="0">
                                          <p:val>
                                            <p:strVal val="ppt_x"/>
                                          </p:val>
                                        </p:tav>
                                        <p:tav tm="100000">
                                          <p:val>
                                            <p:strVal val="0-ppt_w/2"/>
                                          </p:val>
                                        </p:tav>
                                      </p:tavLst>
                                    </p:anim>
                                    <p:anim calcmode="lin" valueType="num">
                                      <p:cBhvr additive="base">
                                        <p:cTn id="195" dur="3000"/>
                                        <p:tgtEl>
                                          <p:spTgt spid="11"/>
                                        </p:tgtEl>
                                        <p:attrNameLst>
                                          <p:attrName>ppt_y</p:attrName>
                                        </p:attrNameLst>
                                      </p:cBhvr>
                                      <p:tavLst>
                                        <p:tav tm="0">
                                          <p:val>
                                            <p:strVal val="ppt_y"/>
                                          </p:val>
                                        </p:tav>
                                        <p:tav tm="100000">
                                          <p:val>
                                            <p:strVal val="0-ppt_h/2"/>
                                          </p:val>
                                        </p:tav>
                                      </p:tavLst>
                                    </p:anim>
                                    <p:set>
                                      <p:cBhvr>
                                        <p:cTn id="196" dur="1" fill="hold">
                                          <p:stCondLst>
                                            <p:cond delay="2999"/>
                                          </p:stCondLst>
                                        </p:cTn>
                                        <p:tgtEl>
                                          <p:spTgt spid="11"/>
                                        </p:tgtEl>
                                        <p:attrNameLst>
                                          <p:attrName>style.visibility</p:attrName>
                                        </p:attrNameLst>
                                      </p:cBhvr>
                                      <p:to>
                                        <p:strVal val="hidden"/>
                                      </p:to>
                                    </p:set>
                                  </p:childTnLst>
                                </p:cTn>
                              </p:par>
                              <p:par>
                                <p:cTn id="197" presetID="2" presetClass="exit" presetSubtype="9" fill="hold" grpId="2" nodeType="withEffect">
                                  <p:stCondLst>
                                    <p:cond delay="0"/>
                                  </p:stCondLst>
                                  <p:childTnLst>
                                    <p:anim calcmode="lin" valueType="num">
                                      <p:cBhvr additive="base">
                                        <p:cTn id="198" dur="3000"/>
                                        <p:tgtEl>
                                          <p:spTgt spid="15"/>
                                        </p:tgtEl>
                                        <p:attrNameLst>
                                          <p:attrName>ppt_x</p:attrName>
                                        </p:attrNameLst>
                                      </p:cBhvr>
                                      <p:tavLst>
                                        <p:tav tm="0">
                                          <p:val>
                                            <p:strVal val="ppt_x"/>
                                          </p:val>
                                        </p:tav>
                                        <p:tav tm="100000">
                                          <p:val>
                                            <p:strVal val="0-ppt_w/2"/>
                                          </p:val>
                                        </p:tav>
                                      </p:tavLst>
                                    </p:anim>
                                    <p:anim calcmode="lin" valueType="num">
                                      <p:cBhvr additive="base">
                                        <p:cTn id="199" dur="3000"/>
                                        <p:tgtEl>
                                          <p:spTgt spid="15"/>
                                        </p:tgtEl>
                                        <p:attrNameLst>
                                          <p:attrName>ppt_y</p:attrName>
                                        </p:attrNameLst>
                                      </p:cBhvr>
                                      <p:tavLst>
                                        <p:tav tm="0">
                                          <p:val>
                                            <p:strVal val="ppt_y"/>
                                          </p:val>
                                        </p:tav>
                                        <p:tav tm="100000">
                                          <p:val>
                                            <p:strVal val="0-ppt_h/2"/>
                                          </p:val>
                                        </p:tav>
                                      </p:tavLst>
                                    </p:anim>
                                    <p:set>
                                      <p:cBhvr>
                                        <p:cTn id="200" dur="1" fill="hold">
                                          <p:stCondLst>
                                            <p:cond delay="2999"/>
                                          </p:stCondLst>
                                        </p:cTn>
                                        <p:tgtEl>
                                          <p:spTgt spid="15"/>
                                        </p:tgtEl>
                                        <p:attrNameLst>
                                          <p:attrName>style.visibility</p:attrName>
                                        </p:attrNameLst>
                                      </p:cBhvr>
                                      <p:to>
                                        <p:strVal val="hidden"/>
                                      </p:to>
                                    </p:set>
                                  </p:childTnLst>
                                </p:cTn>
                              </p:par>
                              <p:par>
                                <p:cTn id="201" presetID="2" presetClass="exit" presetSubtype="9" fill="hold" grpId="2" nodeType="withEffect">
                                  <p:stCondLst>
                                    <p:cond delay="0"/>
                                  </p:stCondLst>
                                  <p:childTnLst>
                                    <p:anim calcmode="lin" valueType="num">
                                      <p:cBhvr additive="base">
                                        <p:cTn id="202" dur="3000"/>
                                        <p:tgtEl>
                                          <p:spTgt spid="19"/>
                                        </p:tgtEl>
                                        <p:attrNameLst>
                                          <p:attrName>ppt_x</p:attrName>
                                        </p:attrNameLst>
                                      </p:cBhvr>
                                      <p:tavLst>
                                        <p:tav tm="0">
                                          <p:val>
                                            <p:strVal val="ppt_x"/>
                                          </p:val>
                                        </p:tav>
                                        <p:tav tm="100000">
                                          <p:val>
                                            <p:strVal val="0-ppt_w/2"/>
                                          </p:val>
                                        </p:tav>
                                      </p:tavLst>
                                    </p:anim>
                                    <p:anim calcmode="lin" valueType="num">
                                      <p:cBhvr additive="base">
                                        <p:cTn id="203" dur="3000"/>
                                        <p:tgtEl>
                                          <p:spTgt spid="19"/>
                                        </p:tgtEl>
                                        <p:attrNameLst>
                                          <p:attrName>ppt_y</p:attrName>
                                        </p:attrNameLst>
                                      </p:cBhvr>
                                      <p:tavLst>
                                        <p:tav tm="0">
                                          <p:val>
                                            <p:strVal val="ppt_y"/>
                                          </p:val>
                                        </p:tav>
                                        <p:tav tm="100000">
                                          <p:val>
                                            <p:strVal val="0-ppt_h/2"/>
                                          </p:val>
                                        </p:tav>
                                      </p:tavLst>
                                    </p:anim>
                                    <p:set>
                                      <p:cBhvr>
                                        <p:cTn id="204" dur="1" fill="hold">
                                          <p:stCondLst>
                                            <p:cond delay="2999"/>
                                          </p:stCondLst>
                                        </p:cTn>
                                        <p:tgtEl>
                                          <p:spTgt spid="19"/>
                                        </p:tgtEl>
                                        <p:attrNameLst>
                                          <p:attrName>style.visibility</p:attrName>
                                        </p:attrNameLst>
                                      </p:cBhvr>
                                      <p:to>
                                        <p:strVal val="hidden"/>
                                      </p:to>
                                    </p:set>
                                  </p:childTnLst>
                                </p:cTn>
                              </p:par>
                              <p:par>
                                <p:cTn id="205" presetID="2" presetClass="exit" presetSubtype="9" fill="hold" grpId="2" nodeType="withEffect">
                                  <p:stCondLst>
                                    <p:cond delay="0"/>
                                  </p:stCondLst>
                                  <p:childTnLst>
                                    <p:anim calcmode="lin" valueType="num">
                                      <p:cBhvr additive="base">
                                        <p:cTn id="206" dur="3000"/>
                                        <p:tgtEl>
                                          <p:spTgt spid="23"/>
                                        </p:tgtEl>
                                        <p:attrNameLst>
                                          <p:attrName>ppt_x</p:attrName>
                                        </p:attrNameLst>
                                      </p:cBhvr>
                                      <p:tavLst>
                                        <p:tav tm="0">
                                          <p:val>
                                            <p:strVal val="ppt_x"/>
                                          </p:val>
                                        </p:tav>
                                        <p:tav tm="100000">
                                          <p:val>
                                            <p:strVal val="0-ppt_w/2"/>
                                          </p:val>
                                        </p:tav>
                                      </p:tavLst>
                                    </p:anim>
                                    <p:anim calcmode="lin" valueType="num">
                                      <p:cBhvr additive="base">
                                        <p:cTn id="207" dur="3000"/>
                                        <p:tgtEl>
                                          <p:spTgt spid="23"/>
                                        </p:tgtEl>
                                        <p:attrNameLst>
                                          <p:attrName>ppt_y</p:attrName>
                                        </p:attrNameLst>
                                      </p:cBhvr>
                                      <p:tavLst>
                                        <p:tav tm="0">
                                          <p:val>
                                            <p:strVal val="ppt_y"/>
                                          </p:val>
                                        </p:tav>
                                        <p:tav tm="100000">
                                          <p:val>
                                            <p:strVal val="0-ppt_h/2"/>
                                          </p:val>
                                        </p:tav>
                                      </p:tavLst>
                                    </p:anim>
                                    <p:set>
                                      <p:cBhvr>
                                        <p:cTn id="208" dur="1" fill="hold">
                                          <p:stCondLst>
                                            <p:cond delay="2999"/>
                                          </p:stCondLst>
                                        </p:cTn>
                                        <p:tgtEl>
                                          <p:spTgt spid="23"/>
                                        </p:tgtEl>
                                        <p:attrNameLst>
                                          <p:attrName>style.visibility</p:attrName>
                                        </p:attrNameLst>
                                      </p:cBhvr>
                                      <p:to>
                                        <p:strVal val="hidden"/>
                                      </p:to>
                                    </p:set>
                                  </p:childTnLst>
                                </p:cTn>
                              </p:par>
                              <p:par>
                                <p:cTn id="209" presetID="23" presetClass="entr" presetSubtype="288" fill="hold" nodeType="withEffect">
                                  <p:stCondLst>
                                    <p:cond delay="0"/>
                                  </p:stCondLst>
                                  <p:childTnLst>
                                    <p:set>
                                      <p:cBhvr>
                                        <p:cTn id="210" dur="1" fill="hold">
                                          <p:stCondLst>
                                            <p:cond delay="0"/>
                                          </p:stCondLst>
                                        </p:cTn>
                                        <p:tgtEl>
                                          <p:spTgt spid="4"/>
                                        </p:tgtEl>
                                        <p:attrNameLst>
                                          <p:attrName>style.visibility</p:attrName>
                                        </p:attrNameLst>
                                      </p:cBhvr>
                                      <p:to>
                                        <p:strVal val="visible"/>
                                      </p:to>
                                    </p:set>
                                    <p:anim calcmode="lin" valueType="num">
                                      <p:cBhvr>
                                        <p:cTn id="211" dur="3000" fill="hold"/>
                                        <p:tgtEl>
                                          <p:spTgt spid="4"/>
                                        </p:tgtEl>
                                        <p:attrNameLst>
                                          <p:attrName>ppt_w</p:attrName>
                                        </p:attrNameLst>
                                      </p:cBhvr>
                                      <p:tavLst>
                                        <p:tav tm="0">
                                          <p:val>
                                            <p:strVal val="4/3*#ppt_w"/>
                                          </p:val>
                                        </p:tav>
                                        <p:tav tm="100000">
                                          <p:val>
                                            <p:strVal val="#ppt_w"/>
                                          </p:val>
                                        </p:tav>
                                      </p:tavLst>
                                    </p:anim>
                                    <p:anim calcmode="lin" valueType="num">
                                      <p:cBhvr>
                                        <p:cTn id="212" dur="3000" fill="hold"/>
                                        <p:tgtEl>
                                          <p:spTgt spid="4"/>
                                        </p:tgtEl>
                                        <p:attrNameLst>
                                          <p:attrName>ppt_h</p:attrName>
                                        </p:attrNameLst>
                                      </p:cBhvr>
                                      <p:tavLst>
                                        <p:tav tm="0">
                                          <p:val>
                                            <p:strVal val="4/3*#ppt_h"/>
                                          </p:val>
                                        </p:tav>
                                        <p:tav tm="100000">
                                          <p:val>
                                            <p:strVal val="#ppt_h"/>
                                          </p:val>
                                        </p:tav>
                                      </p:tavLst>
                                    </p:anim>
                                  </p:childTnLst>
                                </p:cTn>
                              </p:par>
                              <p:par>
                                <p:cTn id="213" presetID="4" presetClass="entr" presetSubtype="32" fill="hold" nodeType="withEffect">
                                  <p:stCondLst>
                                    <p:cond delay="0"/>
                                  </p:stCondLst>
                                  <p:childTnLst>
                                    <p:set>
                                      <p:cBhvr>
                                        <p:cTn id="214" dur="1" fill="hold">
                                          <p:stCondLst>
                                            <p:cond delay="0"/>
                                          </p:stCondLst>
                                        </p:cTn>
                                        <p:tgtEl>
                                          <p:spTgt spid="4"/>
                                        </p:tgtEl>
                                        <p:attrNameLst>
                                          <p:attrName>style.visibility</p:attrName>
                                        </p:attrNameLst>
                                      </p:cBhvr>
                                      <p:to>
                                        <p:strVal val="visible"/>
                                      </p:to>
                                    </p:set>
                                    <p:animEffect transition="in" filter="box(out)">
                                      <p:cBhvr>
                                        <p:cTn id="215"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P spid="15" grpId="1" animBg="1"/>
      <p:bldP spid="15" grpId="2" animBg="1"/>
      <p:bldP spid="16" grpId="0" animBg="1"/>
      <p:bldP spid="16" grpId="1" animBg="1"/>
      <p:bldP spid="16" grpId="2" animBg="1"/>
      <p:bldP spid="17" grpId="0" animBg="1"/>
      <p:bldP spid="17" grpId="1" animBg="1"/>
      <p:bldP spid="17" grpId="2" animBg="1"/>
      <p:bldP spid="18" grpId="0" animBg="1"/>
      <p:bldP spid="18" grpId="1" animBg="1"/>
      <p:bldP spid="18" grpId="2" animBg="1"/>
      <p:bldP spid="19" grpId="0" animBg="1"/>
      <p:bldP spid="19" grpId="1" animBg="1"/>
      <p:bldP spid="19" grpId="2" animBg="1"/>
      <p:bldP spid="20" grpId="0" animBg="1"/>
      <p:bldP spid="20" grpId="1" animBg="1"/>
      <p:bldP spid="20" grpId="2" animBg="1"/>
      <p:bldP spid="21" grpId="0" animBg="1"/>
      <p:bldP spid="21" grpId="1" animBg="1"/>
      <p:bldP spid="21" grpId="2" animBg="1"/>
      <p:bldP spid="22" grpId="0" animBg="1"/>
      <p:bldP spid="22" grpId="1" animBg="1"/>
      <p:bldP spid="22" grpId="2" animBg="1"/>
      <p:bldP spid="23" grpId="0" animBg="1"/>
      <p:bldP spid="23" grpId="1" animBg="1"/>
      <p:bldP spid="23" grpId="2" animBg="1"/>
      <p:bldP spid="24" grpId="0" animBg="1"/>
      <p:bldP spid="24" grpId="1" animBg="1"/>
      <p:bldP spid="24" grpId="2" animBg="1"/>
      <p:bldP spid="25" grpId="0" animBg="1"/>
    </p:bld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chemeClr val="bg1"/>
              </a:gs>
              <a:gs pos="50000">
                <a:srgbClr val="376016">
                  <a:shade val="67500"/>
                  <a:satMod val="115000"/>
                </a:srgbClr>
              </a:gs>
              <a:gs pos="100000">
                <a:srgbClr val="376016">
                  <a:shade val="100000"/>
                  <a:satMod val="115000"/>
                </a:srgbClr>
              </a:gs>
            </a:gsLst>
            <a:lin ang="16200000" scaled="1"/>
            <a:tileRect/>
          </a:gradFill>
        </p:spPr>
        <p:txBody>
          <a:bodyPr/>
          <a:lstStyle/>
          <a:p>
            <a:endParaRPr lang="es-ES" dirty="0"/>
          </a:p>
        </p:txBody>
      </p:sp>
      <p:pic>
        <p:nvPicPr>
          <p:cNvPr id="4" name="3 Imagen" descr="escalando_la_montana_wallpaper_y_portada_facebook-t2.jpg"/>
          <p:cNvPicPr>
            <a:picLocks noChangeAspect="1"/>
          </p:cNvPicPr>
          <p:nvPr/>
        </p:nvPicPr>
        <p:blipFill>
          <a:blip r:embed="rId2"/>
          <a:stretch>
            <a:fillRect/>
          </a:stretch>
        </p:blipFill>
        <p:spPr>
          <a:xfrm>
            <a:off x="0" y="0"/>
            <a:ext cx="9144000" cy="6858000"/>
          </a:xfrm>
          <a:prstGeom prst="rect">
            <a:avLst/>
          </a:prstGeom>
        </p:spPr>
      </p:pic>
      <p:sp>
        <p:nvSpPr>
          <p:cNvPr id="5" name="4 Rectángulo"/>
          <p:cNvSpPr/>
          <p:nvPr/>
        </p:nvSpPr>
        <p:spPr>
          <a:xfrm>
            <a:off x="0" y="2357430"/>
            <a:ext cx="571472" cy="928694"/>
          </a:xfrm>
          <a:prstGeom prst="rect">
            <a:avLst/>
          </a:prstGeom>
          <a:gradFill flip="none" rotWithShape="1">
            <a:gsLst>
              <a:gs pos="24000">
                <a:schemeClr val="bg1"/>
              </a:gs>
              <a:gs pos="50000">
                <a:schemeClr val="accent1">
                  <a:lumMod val="75000"/>
                  <a:shade val="67500"/>
                  <a:satMod val="115000"/>
                </a:schemeClr>
              </a:gs>
              <a:gs pos="100000">
                <a:schemeClr val="accent1">
                  <a:lumMod val="75000"/>
                  <a:shade val="100000"/>
                  <a:satMod val="115000"/>
                </a:schemeClr>
              </a:gs>
            </a:gsLst>
            <a:lin ang="108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571472" y="2357430"/>
            <a:ext cx="571472" cy="928694"/>
          </a:xfrm>
          <a:prstGeom prst="rect">
            <a:avLst/>
          </a:prstGeom>
          <a:gradFill flip="none" rotWithShape="1">
            <a:gsLst>
              <a:gs pos="24000">
                <a:schemeClr val="bg1"/>
              </a:gs>
              <a:gs pos="50000">
                <a:schemeClr val="accent1">
                  <a:lumMod val="75000"/>
                  <a:shade val="67500"/>
                  <a:satMod val="115000"/>
                </a:schemeClr>
              </a:gs>
              <a:gs pos="100000">
                <a:schemeClr val="accent1">
                  <a:lumMod val="75000"/>
                  <a:shade val="100000"/>
                  <a:satMod val="115000"/>
                </a:schemeClr>
              </a:gs>
            </a:gsLst>
            <a:lin ang="108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a:off x="1142976" y="2357430"/>
            <a:ext cx="571472" cy="928694"/>
          </a:xfrm>
          <a:prstGeom prst="rect">
            <a:avLst/>
          </a:prstGeom>
          <a:gradFill flip="none" rotWithShape="1">
            <a:gsLst>
              <a:gs pos="24000">
                <a:schemeClr val="bg1"/>
              </a:gs>
              <a:gs pos="50000">
                <a:schemeClr val="accent1">
                  <a:lumMod val="75000"/>
                  <a:shade val="67500"/>
                  <a:satMod val="115000"/>
                </a:schemeClr>
              </a:gs>
              <a:gs pos="100000">
                <a:schemeClr val="accent1">
                  <a:lumMod val="75000"/>
                  <a:shade val="100000"/>
                  <a:satMod val="115000"/>
                </a:schemeClr>
              </a:gs>
            </a:gsLst>
            <a:lin ang="108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a:off x="1714512" y="2357430"/>
            <a:ext cx="571472" cy="928694"/>
          </a:xfrm>
          <a:prstGeom prst="rect">
            <a:avLst/>
          </a:prstGeom>
          <a:gradFill flip="none" rotWithShape="1">
            <a:gsLst>
              <a:gs pos="24000">
                <a:schemeClr val="bg1"/>
              </a:gs>
              <a:gs pos="50000">
                <a:schemeClr val="accent1">
                  <a:lumMod val="75000"/>
                  <a:shade val="67500"/>
                  <a:satMod val="115000"/>
                </a:schemeClr>
              </a:gs>
              <a:gs pos="100000">
                <a:schemeClr val="accent1">
                  <a:lumMod val="75000"/>
                  <a:shade val="100000"/>
                  <a:satMod val="115000"/>
                </a:schemeClr>
              </a:gs>
            </a:gsLst>
            <a:lin ang="108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a:off x="2285984" y="2357430"/>
            <a:ext cx="571472" cy="928694"/>
          </a:xfrm>
          <a:prstGeom prst="rect">
            <a:avLst/>
          </a:prstGeom>
          <a:gradFill flip="none" rotWithShape="1">
            <a:gsLst>
              <a:gs pos="24000">
                <a:schemeClr val="bg1"/>
              </a:gs>
              <a:gs pos="50000">
                <a:schemeClr val="accent1">
                  <a:lumMod val="75000"/>
                  <a:shade val="67500"/>
                  <a:satMod val="115000"/>
                </a:schemeClr>
              </a:gs>
              <a:gs pos="100000">
                <a:schemeClr val="accent1">
                  <a:lumMod val="75000"/>
                  <a:shade val="100000"/>
                  <a:satMod val="115000"/>
                </a:schemeClr>
              </a:gs>
            </a:gsLst>
            <a:lin ang="108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a:off x="2857488" y="2357430"/>
            <a:ext cx="571472" cy="928694"/>
          </a:xfrm>
          <a:prstGeom prst="rect">
            <a:avLst/>
          </a:prstGeom>
          <a:gradFill flip="none" rotWithShape="1">
            <a:gsLst>
              <a:gs pos="24000">
                <a:schemeClr val="bg1"/>
              </a:gs>
              <a:gs pos="50000">
                <a:schemeClr val="accent1">
                  <a:lumMod val="75000"/>
                  <a:shade val="67500"/>
                  <a:satMod val="115000"/>
                </a:schemeClr>
              </a:gs>
              <a:gs pos="100000">
                <a:schemeClr val="accent1">
                  <a:lumMod val="75000"/>
                  <a:shade val="100000"/>
                  <a:satMod val="115000"/>
                </a:schemeClr>
              </a:gs>
            </a:gsLst>
            <a:lin ang="108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a:off x="3357586" y="2357430"/>
            <a:ext cx="571472" cy="928694"/>
          </a:xfrm>
          <a:prstGeom prst="rect">
            <a:avLst/>
          </a:prstGeom>
          <a:gradFill flip="none" rotWithShape="1">
            <a:gsLst>
              <a:gs pos="24000">
                <a:schemeClr val="bg1"/>
              </a:gs>
              <a:gs pos="50000">
                <a:schemeClr val="accent1">
                  <a:lumMod val="75000"/>
                  <a:shade val="67500"/>
                  <a:satMod val="115000"/>
                </a:schemeClr>
              </a:gs>
              <a:gs pos="100000">
                <a:schemeClr val="accent1">
                  <a:lumMod val="75000"/>
                  <a:shade val="100000"/>
                  <a:satMod val="115000"/>
                </a:schemeClr>
              </a:gs>
            </a:gsLst>
            <a:lin ang="108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a:off x="3929058" y="2357430"/>
            <a:ext cx="571472" cy="928694"/>
          </a:xfrm>
          <a:prstGeom prst="rect">
            <a:avLst/>
          </a:prstGeom>
          <a:gradFill flip="none" rotWithShape="1">
            <a:gsLst>
              <a:gs pos="24000">
                <a:schemeClr val="bg1"/>
              </a:gs>
              <a:gs pos="50000">
                <a:schemeClr val="accent1">
                  <a:lumMod val="75000"/>
                  <a:shade val="67500"/>
                  <a:satMod val="115000"/>
                </a:schemeClr>
              </a:gs>
              <a:gs pos="100000">
                <a:schemeClr val="accent1">
                  <a:lumMod val="75000"/>
                  <a:shade val="100000"/>
                  <a:satMod val="115000"/>
                </a:schemeClr>
              </a:gs>
            </a:gsLst>
            <a:lin ang="108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a:off x="4500562" y="2357430"/>
            <a:ext cx="571472" cy="928694"/>
          </a:xfrm>
          <a:prstGeom prst="rect">
            <a:avLst/>
          </a:prstGeom>
          <a:gradFill flip="none" rotWithShape="1">
            <a:gsLst>
              <a:gs pos="24000">
                <a:schemeClr val="bg1"/>
              </a:gs>
              <a:gs pos="50000">
                <a:schemeClr val="accent1">
                  <a:lumMod val="75000"/>
                  <a:shade val="67500"/>
                  <a:satMod val="115000"/>
                </a:schemeClr>
              </a:gs>
              <a:gs pos="100000">
                <a:schemeClr val="accent1">
                  <a:lumMod val="75000"/>
                  <a:shade val="100000"/>
                  <a:satMod val="115000"/>
                </a:schemeClr>
              </a:gs>
            </a:gsLst>
            <a:lin ang="108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a:off x="5072098" y="2357430"/>
            <a:ext cx="571472" cy="928694"/>
          </a:xfrm>
          <a:prstGeom prst="rect">
            <a:avLst/>
          </a:prstGeom>
          <a:gradFill flip="none" rotWithShape="1">
            <a:gsLst>
              <a:gs pos="24000">
                <a:schemeClr val="bg1"/>
              </a:gs>
              <a:gs pos="50000">
                <a:schemeClr val="accent1">
                  <a:lumMod val="75000"/>
                  <a:shade val="67500"/>
                  <a:satMod val="115000"/>
                </a:schemeClr>
              </a:gs>
              <a:gs pos="100000">
                <a:schemeClr val="accent1">
                  <a:lumMod val="75000"/>
                  <a:shade val="100000"/>
                  <a:satMod val="115000"/>
                </a:schemeClr>
              </a:gs>
            </a:gsLst>
            <a:lin ang="108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a:off x="5643570" y="2357430"/>
            <a:ext cx="571472" cy="928694"/>
          </a:xfrm>
          <a:prstGeom prst="rect">
            <a:avLst/>
          </a:prstGeom>
          <a:gradFill flip="none" rotWithShape="1">
            <a:gsLst>
              <a:gs pos="24000">
                <a:schemeClr val="bg1"/>
              </a:gs>
              <a:gs pos="50000">
                <a:schemeClr val="accent1">
                  <a:lumMod val="75000"/>
                  <a:shade val="67500"/>
                  <a:satMod val="115000"/>
                </a:schemeClr>
              </a:gs>
              <a:gs pos="100000">
                <a:schemeClr val="accent1">
                  <a:lumMod val="75000"/>
                  <a:shade val="100000"/>
                  <a:satMod val="115000"/>
                </a:schemeClr>
              </a:gs>
            </a:gsLst>
            <a:lin ang="108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ectángulo"/>
          <p:cNvSpPr/>
          <p:nvPr/>
        </p:nvSpPr>
        <p:spPr>
          <a:xfrm>
            <a:off x="6215074" y="2357430"/>
            <a:ext cx="571472" cy="928694"/>
          </a:xfrm>
          <a:prstGeom prst="rect">
            <a:avLst/>
          </a:prstGeom>
          <a:gradFill flip="none" rotWithShape="1">
            <a:gsLst>
              <a:gs pos="24000">
                <a:schemeClr val="bg1"/>
              </a:gs>
              <a:gs pos="50000">
                <a:schemeClr val="accent1">
                  <a:lumMod val="75000"/>
                  <a:shade val="67500"/>
                  <a:satMod val="115000"/>
                </a:schemeClr>
              </a:gs>
              <a:gs pos="100000">
                <a:schemeClr val="accent1">
                  <a:lumMod val="75000"/>
                  <a:shade val="100000"/>
                  <a:satMod val="115000"/>
                </a:schemeClr>
              </a:gs>
            </a:gsLst>
            <a:lin ang="108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a:off x="6786578" y="2357430"/>
            <a:ext cx="571472" cy="928694"/>
          </a:xfrm>
          <a:prstGeom prst="rect">
            <a:avLst/>
          </a:prstGeom>
          <a:gradFill flip="none" rotWithShape="1">
            <a:gsLst>
              <a:gs pos="24000">
                <a:schemeClr val="bg1"/>
              </a:gs>
              <a:gs pos="50000">
                <a:schemeClr val="accent1">
                  <a:lumMod val="75000"/>
                  <a:shade val="67500"/>
                  <a:satMod val="115000"/>
                </a:schemeClr>
              </a:gs>
              <a:gs pos="100000">
                <a:schemeClr val="accent1">
                  <a:lumMod val="75000"/>
                  <a:shade val="100000"/>
                  <a:satMod val="115000"/>
                </a:schemeClr>
              </a:gs>
            </a:gsLst>
            <a:lin ang="108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ectángulo"/>
          <p:cNvSpPr/>
          <p:nvPr/>
        </p:nvSpPr>
        <p:spPr>
          <a:xfrm>
            <a:off x="7358050" y="2357430"/>
            <a:ext cx="571472" cy="928694"/>
          </a:xfrm>
          <a:prstGeom prst="rect">
            <a:avLst/>
          </a:prstGeom>
          <a:gradFill flip="none" rotWithShape="1">
            <a:gsLst>
              <a:gs pos="24000">
                <a:schemeClr val="bg1"/>
              </a:gs>
              <a:gs pos="50000">
                <a:schemeClr val="accent1">
                  <a:lumMod val="75000"/>
                  <a:shade val="67500"/>
                  <a:satMod val="115000"/>
                </a:schemeClr>
              </a:gs>
              <a:gs pos="100000">
                <a:schemeClr val="accent1">
                  <a:lumMod val="75000"/>
                  <a:shade val="100000"/>
                  <a:satMod val="115000"/>
                </a:schemeClr>
              </a:gs>
            </a:gsLst>
            <a:lin ang="108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ectángulo"/>
          <p:cNvSpPr/>
          <p:nvPr/>
        </p:nvSpPr>
        <p:spPr>
          <a:xfrm>
            <a:off x="7929554" y="2357430"/>
            <a:ext cx="571472" cy="928694"/>
          </a:xfrm>
          <a:prstGeom prst="rect">
            <a:avLst/>
          </a:prstGeom>
          <a:gradFill flip="none" rotWithShape="1">
            <a:gsLst>
              <a:gs pos="24000">
                <a:schemeClr val="bg1"/>
              </a:gs>
              <a:gs pos="50000">
                <a:schemeClr val="accent1">
                  <a:lumMod val="75000"/>
                  <a:shade val="67500"/>
                  <a:satMod val="115000"/>
                </a:schemeClr>
              </a:gs>
              <a:gs pos="100000">
                <a:schemeClr val="accent1">
                  <a:lumMod val="75000"/>
                  <a:shade val="100000"/>
                  <a:satMod val="115000"/>
                </a:schemeClr>
              </a:gs>
            </a:gsLst>
            <a:lin ang="108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Rectángulo"/>
          <p:cNvSpPr/>
          <p:nvPr/>
        </p:nvSpPr>
        <p:spPr>
          <a:xfrm>
            <a:off x="8501090" y="2357430"/>
            <a:ext cx="642910" cy="928694"/>
          </a:xfrm>
          <a:prstGeom prst="rect">
            <a:avLst/>
          </a:prstGeom>
          <a:gradFill flip="none" rotWithShape="1">
            <a:gsLst>
              <a:gs pos="24000">
                <a:schemeClr val="bg1"/>
              </a:gs>
              <a:gs pos="50000">
                <a:schemeClr val="accent1">
                  <a:lumMod val="75000"/>
                  <a:shade val="67500"/>
                  <a:satMod val="115000"/>
                </a:schemeClr>
              </a:gs>
              <a:gs pos="100000">
                <a:schemeClr val="accent1">
                  <a:lumMod val="75000"/>
                  <a:shade val="100000"/>
                  <a:satMod val="115000"/>
                </a:schemeClr>
              </a:gs>
            </a:gsLst>
            <a:lin ang="108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Rectángulo"/>
          <p:cNvSpPr/>
          <p:nvPr/>
        </p:nvSpPr>
        <p:spPr>
          <a:xfrm>
            <a:off x="0" y="3643314"/>
            <a:ext cx="642910" cy="928694"/>
          </a:xfrm>
          <a:prstGeom prst="rect">
            <a:avLst/>
          </a:prstGeom>
          <a:gradFill flip="none" rotWithShape="1">
            <a:gsLst>
              <a:gs pos="24000">
                <a:schemeClr val="bg1"/>
              </a:gs>
              <a:gs pos="50000">
                <a:schemeClr val="accent1">
                  <a:lumMod val="75000"/>
                  <a:shade val="67500"/>
                  <a:satMod val="115000"/>
                </a:schemeClr>
              </a:gs>
              <a:gs pos="100000">
                <a:schemeClr val="accent1">
                  <a:lumMod val="75000"/>
                  <a:shade val="100000"/>
                  <a:satMod val="115000"/>
                </a:schemeClr>
              </a:gs>
            </a:gsLst>
            <a:lin ang="108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Rectángulo"/>
          <p:cNvSpPr/>
          <p:nvPr/>
        </p:nvSpPr>
        <p:spPr>
          <a:xfrm>
            <a:off x="642910" y="3643314"/>
            <a:ext cx="571472" cy="928694"/>
          </a:xfrm>
          <a:prstGeom prst="rect">
            <a:avLst/>
          </a:prstGeom>
          <a:gradFill flip="none" rotWithShape="1">
            <a:gsLst>
              <a:gs pos="24000">
                <a:schemeClr val="bg1"/>
              </a:gs>
              <a:gs pos="50000">
                <a:schemeClr val="accent1">
                  <a:lumMod val="75000"/>
                  <a:shade val="67500"/>
                  <a:satMod val="115000"/>
                </a:schemeClr>
              </a:gs>
              <a:gs pos="100000">
                <a:schemeClr val="accent1">
                  <a:lumMod val="75000"/>
                  <a:shade val="100000"/>
                  <a:satMod val="115000"/>
                </a:schemeClr>
              </a:gs>
            </a:gsLst>
            <a:lin ang="108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Rectángulo"/>
          <p:cNvSpPr/>
          <p:nvPr/>
        </p:nvSpPr>
        <p:spPr>
          <a:xfrm>
            <a:off x="1214414" y="3643314"/>
            <a:ext cx="571472" cy="928694"/>
          </a:xfrm>
          <a:prstGeom prst="rect">
            <a:avLst/>
          </a:prstGeom>
          <a:gradFill flip="none" rotWithShape="1">
            <a:gsLst>
              <a:gs pos="24000">
                <a:schemeClr val="bg1"/>
              </a:gs>
              <a:gs pos="50000">
                <a:schemeClr val="accent1">
                  <a:lumMod val="75000"/>
                  <a:shade val="67500"/>
                  <a:satMod val="115000"/>
                </a:schemeClr>
              </a:gs>
              <a:gs pos="100000">
                <a:schemeClr val="accent1">
                  <a:lumMod val="75000"/>
                  <a:shade val="100000"/>
                  <a:satMod val="115000"/>
                </a:schemeClr>
              </a:gs>
            </a:gsLst>
            <a:lin ang="108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Rectángulo"/>
          <p:cNvSpPr/>
          <p:nvPr/>
        </p:nvSpPr>
        <p:spPr>
          <a:xfrm>
            <a:off x="1785950" y="3643314"/>
            <a:ext cx="571472" cy="928694"/>
          </a:xfrm>
          <a:prstGeom prst="rect">
            <a:avLst/>
          </a:prstGeom>
          <a:gradFill flip="none" rotWithShape="1">
            <a:gsLst>
              <a:gs pos="24000">
                <a:schemeClr val="bg1"/>
              </a:gs>
              <a:gs pos="50000">
                <a:schemeClr val="accent1">
                  <a:lumMod val="75000"/>
                  <a:shade val="67500"/>
                  <a:satMod val="115000"/>
                </a:schemeClr>
              </a:gs>
              <a:gs pos="100000">
                <a:schemeClr val="accent1">
                  <a:lumMod val="75000"/>
                  <a:shade val="100000"/>
                  <a:satMod val="115000"/>
                </a:schemeClr>
              </a:gs>
            </a:gsLst>
            <a:lin ang="108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Rectángulo"/>
          <p:cNvSpPr/>
          <p:nvPr/>
        </p:nvSpPr>
        <p:spPr>
          <a:xfrm>
            <a:off x="2357422" y="3643314"/>
            <a:ext cx="571472" cy="928694"/>
          </a:xfrm>
          <a:prstGeom prst="rect">
            <a:avLst/>
          </a:prstGeom>
          <a:gradFill flip="none" rotWithShape="1">
            <a:gsLst>
              <a:gs pos="24000">
                <a:schemeClr val="bg1"/>
              </a:gs>
              <a:gs pos="50000">
                <a:schemeClr val="accent1">
                  <a:lumMod val="75000"/>
                  <a:shade val="67500"/>
                  <a:satMod val="115000"/>
                </a:schemeClr>
              </a:gs>
              <a:gs pos="100000">
                <a:schemeClr val="accent1">
                  <a:lumMod val="75000"/>
                  <a:shade val="100000"/>
                  <a:satMod val="115000"/>
                </a:schemeClr>
              </a:gs>
            </a:gsLst>
            <a:lin ang="108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Rectángulo"/>
          <p:cNvSpPr/>
          <p:nvPr/>
        </p:nvSpPr>
        <p:spPr>
          <a:xfrm>
            <a:off x="2928926" y="3643314"/>
            <a:ext cx="571472" cy="928694"/>
          </a:xfrm>
          <a:prstGeom prst="rect">
            <a:avLst/>
          </a:prstGeom>
          <a:gradFill flip="none" rotWithShape="1">
            <a:gsLst>
              <a:gs pos="24000">
                <a:schemeClr val="bg1"/>
              </a:gs>
              <a:gs pos="50000">
                <a:schemeClr val="accent1">
                  <a:lumMod val="75000"/>
                  <a:shade val="67500"/>
                  <a:satMod val="115000"/>
                </a:schemeClr>
              </a:gs>
              <a:gs pos="100000">
                <a:schemeClr val="accent1">
                  <a:lumMod val="75000"/>
                  <a:shade val="100000"/>
                  <a:satMod val="115000"/>
                </a:schemeClr>
              </a:gs>
            </a:gsLst>
            <a:lin ang="108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Rectángulo"/>
          <p:cNvSpPr/>
          <p:nvPr/>
        </p:nvSpPr>
        <p:spPr>
          <a:xfrm>
            <a:off x="3429024" y="3643314"/>
            <a:ext cx="571472" cy="928694"/>
          </a:xfrm>
          <a:prstGeom prst="rect">
            <a:avLst/>
          </a:prstGeom>
          <a:gradFill flip="none" rotWithShape="1">
            <a:gsLst>
              <a:gs pos="24000">
                <a:schemeClr val="bg1"/>
              </a:gs>
              <a:gs pos="50000">
                <a:schemeClr val="accent1">
                  <a:lumMod val="75000"/>
                  <a:shade val="67500"/>
                  <a:satMod val="115000"/>
                </a:schemeClr>
              </a:gs>
              <a:gs pos="100000">
                <a:schemeClr val="accent1">
                  <a:lumMod val="75000"/>
                  <a:shade val="100000"/>
                  <a:satMod val="115000"/>
                </a:schemeClr>
              </a:gs>
            </a:gsLst>
            <a:lin ang="108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Rectángulo"/>
          <p:cNvSpPr/>
          <p:nvPr/>
        </p:nvSpPr>
        <p:spPr>
          <a:xfrm>
            <a:off x="4000496" y="3643314"/>
            <a:ext cx="571472" cy="928694"/>
          </a:xfrm>
          <a:prstGeom prst="rect">
            <a:avLst/>
          </a:prstGeom>
          <a:gradFill flip="none" rotWithShape="1">
            <a:gsLst>
              <a:gs pos="24000">
                <a:schemeClr val="bg1"/>
              </a:gs>
              <a:gs pos="50000">
                <a:schemeClr val="accent1">
                  <a:lumMod val="75000"/>
                  <a:shade val="67500"/>
                  <a:satMod val="115000"/>
                </a:schemeClr>
              </a:gs>
              <a:gs pos="100000">
                <a:schemeClr val="accent1">
                  <a:lumMod val="75000"/>
                  <a:shade val="100000"/>
                  <a:satMod val="115000"/>
                </a:schemeClr>
              </a:gs>
            </a:gsLst>
            <a:lin ang="108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Rectángulo"/>
          <p:cNvSpPr/>
          <p:nvPr/>
        </p:nvSpPr>
        <p:spPr>
          <a:xfrm>
            <a:off x="4572000" y="3643314"/>
            <a:ext cx="571472" cy="928694"/>
          </a:xfrm>
          <a:prstGeom prst="rect">
            <a:avLst/>
          </a:prstGeom>
          <a:gradFill flip="none" rotWithShape="1">
            <a:gsLst>
              <a:gs pos="24000">
                <a:schemeClr val="bg1"/>
              </a:gs>
              <a:gs pos="50000">
                <a:schemeClr val="accent1">
                  <a:lumMod val="75000"/>
                  <a:shade val="67500"/>
                  <a:satMod val="115000"/>
                </a:schemeClr>
              </a:gs>
              <a:gs pos="100000">
                <a:schemeClr val="accent1">
                  <a:lumMod val="75000"/>
                  <a:shade val="100000"/>
                  <a:satMod val="115000"/>
                </a:schemeClr>
              </a:gs>
            </a:gsLst>
            <a:lin ang="108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Rectángulo"/>
          <p:cNvSpPr/>
          <p:nvPr/>
        </p:nvSpPr>
        <p:spPr>
          <a:xfrm>
            <a:off x="5143536" y="3643314"/>
            <a:ext cx="571472" cy="928694"/>
          </a:xfrm>
          <a:prstGeom prst="rect">
            <a:avLst/>
          </a:prstGeom>
          <a:gradFill flip="none" rotWithShape="1">
            <a:gsLst>
              <a:gs pos="24000">
                <a:schemeClr val="bg1"/>
              </a:gs>
              <a:gs pos="50000">
                <a:schemeClr val="accent1">
                  <a:lumMod val="75000"/>
                  <a:shade val="67500"/>
                  <a:satMod val="115000"/>
                </a:schemeClr>
              </a:gs>
              <a:gs pos="100000">
                <a:schemeClr val="accent1">
                  <a:lumMod val="75000"/>
                  <a:shade val="100000"/>
                  <a:satMod val="115000"/>
                </a:schemeClr>
              </a:gs>
            </a:gsLst>
            <a:lin ang="108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30 Rectángulo"/>
          <p:cNvSpPr/>
          <p:nvPr/>
        </p:nvSpPr>
        <p:spPr>
          <a:xfrm>
            <a:off x="5715008" y="3643314"/>
            <a:ext cx="571472" cy="928694"/>
          </a:xfrm>
          <a:prstGeom prst="rect">
            <a:avLst/>
          </a:prstGeom>
          <a:gradFill flip="none" rotWithShape="1">
            <a:gsLst>
              <a:gs pos="24000">
                <a:schemeClr val="bg1"/>
              </a:gs>
              <a:gs pos="50000">
                <a:schemeClr val="accent1">
                  <a:lumMod val="75000"/>
                  <a:shade val="67500"/>
                  <a:satMod val="115000"/>
                </a:schemeClr>
              </a:gs>
              <a:gs pos="100000">
                <a:schemeClr val="accent1">
                  <a:lumMod val="75000"/>
                  <a:shade val="100000"/>
                  <a:satMod val="115000"/>
                </a:schemeClr>
              </a:gs>
            </a:gsLst>
            <a:lin ang="108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 name="31 Rectángulo"/>
          <p:cNvSpPr/>
          <p:nvPr/>
        </p:nvSpPr>
        <p:spPr>
          <a:xfrm>
            <a:off x="6286512" y="3643314"/>
            <a:ext cx="571472" cy="928694"/>
          </a:xfrm>
          <a:prstGeom prst="rect">
            <a:avLst/>
          </a:prstGeom>
          <a:gradFill flip="none" rotWithShape="1">
            <a:gsLst>
              <a:gs pos="24000">
                <a:schemeClr val="bg1"/>
              </a:gs>
              <a:gs pos="50000">
                <a:schemeClr val="accent1">
                  <a:lumMod val="75000"/>
                  <a:shade val="67500"/>
                  <a:satMod val="115000"/>
                </a:schemeClr>
              </a:gs>
              <a:gs pos="100000">
                <a:schemeClr val="accent1">
                  <a:lumMod val="75000"/>
                  <a:shade val="100000"/>
                  <a:satMod val="115000"/>
                </a:schemeClr>
              </a:gs>
            </a:gsLst>
            <a:lin ang="108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3" name="32 Rectángulo"/>
          <p:cNvSpPr/>
          <p:nvPr/>
        </p:nvSpPr>
        <p:spPr>
          <a:xfrm>
            <a:off x="6858016" y="3643314"/>
            <a:ext cx="571472" cy="928694"/>
          </a:xfrm>
          <a:prstGeom prst="rect">
            <a:avLst/>
          </a:prstGeom>
          <a:gradFill flip="none" rotWithShape="1">
            <a:gsLst>
              <a:gs pos="24000">
                <a:schemeClr val="bg1"/>
              </a:gs>
              <a:gs pos="50000">
                <a:schemeClr val="accent1">
                  <a:lumMod val="75000"/>
                  <a:shade val="67500"/>
                  <a:satMod val="115000"/>
                </a:schemeClr>
              </a:gs>
              <a:gs pos="100000">
                <a:schemeClr val="accent1">
                  <a:lumMod val="75000"/>
                  <a:shade val="100000"/>
                  <a:satMod val="115000"/>
                </a:schemeClr>
              </a:gs>
            </a:gsLst>
            <a:lin ang="108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4" name="33 Rectángulo"/>
          <p:cNvSpPr/>
          <p:nvPr/>
        </p:nvSpPr>
        <p:spPr>
          <a:xfrm>
            <a:off x="7429488" y="3643314"/>
            <a:ext cx="571472" cy="928694"/>
          </a:xfrm>
          <a:prstGeom prst="rect">
            <a:avLst/>
          </a:prstGeom>
          <a:gradFill flip="none" rotWithShape="1">
            <a:gsLst>
              <a:gs pos="24000">
                <a:schemeClr val="bg1"/>
              </a:gs>
              <a:gs pos="50000">
                <a:schemeClr val="accent1">
                  <a:lumMod val="75000"/>
                  <a:shade val="67500"/>
                  <a:satMod val="115000"/>
                </a:schemeClr>
              </a:gs>
              <a:gs pos="100000">
                <a:schemeClr val="accent1">
                  <a:lumMod val="75000"/>
                  <a:shade val="100000"/>
                  <a:satMod val="115000"/>
                </a:schemeClr>
              </a:gs>
            </a:gsLst>
            <a:lin ang="108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5" name="34 Rectángulo"/>
          <p:cNvSpPr/>
          <p:nvPr/>
        </p:nvSpPr>
        <p:spPr>
          <a:xfrm>
            <a:off x="8000992" y="3643314"/>
            <a:ext cx="571472" cy="928694"/>
          </a:xfrm>
          <a:prstGeom prst="rect">
            <a:avLst/>
          </a:prstGeom>
          <a:gradFill flip="none" rotWithShape="1">
            <a:gsLst>
              <a:gs pos="24000">
                <a:schemeClr val="bg1"/>
              </a:gs>
              <a:gs pos="50000">
                <a:schemeClr val="accent1">
                  <a:lumMod val="75000"/>
                  <a:shade val="67500"/>
                  <a:satMod val="115000"/>
                </a:schemeClr>
              </a:gs>
              <a:gs pos="100000">
                <a:schemeClr val="accent1">
                  <a:lumMod val="75000"/>
                  <a:shade val="100000"/>
                  <a:satMod val="115000"/>
                </a:schemeClr>
              </a:gs>
            </a:gsLst>
            <a:lin ang="108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6" name="35 Rectángulo"/>
          <p:cNvSpPr/>
          <p:nvPr/>
        </p:nvSpPr>
        <p:spPr>
          <a:xfrm>
            <a:off x="8572528" y="3643314"/>
            <a:ext cx="571472" cy="928694"/>
          </a:xfrm>
          <a:prstGeom prst="rect">
            <a:avLst/>
          </a:prstGeom>
          <a:gradFill flip="none" rotWithShape="1">
            <a:gsLst>
              <a:gs pos="24000">
                <a:schemeClr val="bg1"/>
              </a:gs>
              <a:gs pos="50000">
                <a:schemeClr val="accent1">
                  <a:lumMod val="75000"/>
                  <a:shade val="67500"/>
                  <a:satMod val="115000"/>
                </a:schemeClr>
              </a:gs>
              <a:gs pos="100000">
                <a:schemeClr val="accent1">
                  <a:lumMod val="75000"/>
                  <a:shade val="100000"/>
                  <a:satMod val="115000"/>
                </a:schemeClr>
              </a:gs>
            </a:gsLst>
            <a:lin ang="108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7" name="36 Rectángulo"/>
          <p:cNvSpPr/>
          <p:nvPr/>
        </p:nvSpPr>
        <p:spPr>
          <a:xfrm>
            <a:off x="0" y="0"/>
            <a:ext cx="9358346" cy="7572404"/>
          </a:xfrm>
          <a:prstGeom prst="rect">
            <a:avLst/>
          </a:prstGeom>
          <a:gradFill flip="none" rotWithShape="1">
            <a:gsLst>
              <a:gs pos="0">
                <a:schemeClr val="tx2">
                  <a:lumMod val="50000"/>
                  <a:shade val="30000"/>
                  <a:satMod val="115000"/>
                </a:schemeClr>
              </a:gs>
              <a:gs pos="50000">
                <a:schemeClr val="tx2">
                  <a:lumMod val="50000"/>
                  <a:shade val="67500"/>
                  <a:satMod val="115000"/>
                </a:schemeClr>
              </a:gs>
              <a:gs pos="100000">
                <a:schemeClr val="tx2">
                  <a:lumMod val="50000"/>
                  <a:shade val="100000"/>
                  <a:satMod val="115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37"/>
                                        </p:tgtEl>
                                        <p:attrNameLst>
                                          <p:attrName>style.opacity</p:attrName>
                                        </p:attrNameLst>
                                      </p:cBhvr>
                                      <p:to>
                                        <p:strVal val="0"/>
                                      </p:to>
                                    </p:set>
                                    <p:animEffect filter="image" prLst="opacity: 0">
                                      <p:cBhvr rctx="IE">
                                        <p:cTn id="7" dur="indefinite"/>
                                        <p:tgtEl>
                                          <p:spTgt spid="37"/>
                                        </p:tgtEl>
                                      </p:cBhvr>
                                    </p:animEffect>
                                  </p:childTnLst>
                                </p:cTn>
                              </p:par>
                              <p:par>
                                <p:cTn id="8" presetID="13" presetClass="entr" presetSubtype="16"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plus(in)">
                                      <p:cBhvr>
                                        <p:cTn id="10" dur="3000"/>
                                        <p:tgtEl>
                                          <p:spTgt spid="5"/>
                                        </p:tgtEl>
                                      </p:cBhvr>
                                    </p:animEffect>
                                  </p:childTnLst>
                                </p:cTn>
                              </p:par>
                              <p:par>
                                <p:cTn id="11" presetID="13" presetClass="entr" presetSubtype="16" fill="hold" grpId="0" nodeType="with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plus(in)">
                                      <p:cBhvr>
                                        <p:cTn id="13" dur="3000"/>
                                        <p:tgtEl>
                                          <p:spTgt spid="6"/>
                                        </p:tgtEl>
                                      </p:cBhvr>
                                    </p:animEffect>
                                  </p:childTnLst>
                                </p:cTn>
                              </p:par>
                              <p:par>
                                <p:cTn id="14" presetID="13" presetClass="entr" presetSubtype="16" fill="hold" grpId="0" nodeType="withEffect">
                                  <p:stCondLst>
                                    <p:cond delay="0"/>
                                  </p:stCondLst>
                                  <p:childTnLst>
                                    <p:set>
                                      <p:cBhvr>
                                        <p:cTn id="15" dur="1" fill="hold">
                                          <p:stCondLst>
                                            <p:cond delay="0"/>
                                          </p:stCondLst>
                                        </p:cTn>
                                        <p:tgtEl>
                                          <p:spTgt spid="7"/>
                                        </p:tgtEl>
                                        <p:attrNameLst>
                                          <p:attrName>style.visibility</p:attrName>
                                        </p:attrNameLst>
                                      </p:cBhvr>
                                      <p:to>
                                        <p:strVal val="visible"/>
                                      </p:to>
                                    </p:set>
                                    <p:animEffect transition="in" filter="plus(in)">
                                      <p:cBhvr>
                                        <p:cTn id="16" dur="3000"/>
                                        <p:tgtEl>
                                          <p:spTgt spid="7"/>
                                        </p:tgtEl>
                                      </p:cBhvr>
                                    </p:animEffect>
                                  </p:childTnLst>
                                </p:cTn>
                              </p:par>
                              <p:par>
                                <p:cTn id="17" presetID="13" presetClass="entr" presetSubtype="16" fill="hold" grpId="0" nodeType="withEffect">
                                  <p:stCondLst>
                                    <p:cond delay="0"/>
                                  </p:stCondLst>
                                  <p:childTnLst>
                                    <p:set>
                                      <p:cBhvr>
                                        <p:cTn id="18" dur="1" fill="hold">
                                          <p:stCondLst>
                                            <p:cond delay="0"/>
                                          </p:stCondLst>
                                        </p:cTn>
                                        <p:tgtEl>
                                          <p:spTgt spid="8"/>
                                        </p:tgtEl>
                                        <p:attrNameLst>
                                          <p:attrName>style.visibility</p:attrName>
                                        </p:attrNameLst>
                                      </p:cBhvr>
                                      <p:to>
                                        <p:strVal val="visible"/>
                                      </p:to>
                                    </p:set>
                                    <p:animEffect transition="in" filter="plus(in)">
                                      <p:cBhvr>
                                        <p:cTn id="19" dur="3000"/>
                                        <p:tgtEl>
                                          <p:spTgt spid="8"/>
                                        </p:tgtEl>
                                      </p:cBhvr>
                                    </p:animEffect>
                                  </p:childTnLst>
                                </p:cTn>
                              </p:par>
                              <p:par>
                                <p:cTn id="20" presetID="13" presetClass="entr" presetSubtype="16" fill="hold" grpId="0" nodeType="withEffect">
                                  <p:stCondLst>
                                    <p:cond delay="0"/>
                                  </p:stCondLst>
                                  <p:childTnLst>
                                    <p:set>
                                      <p:cBhvr>
                                        <p:cTn id="21" dur="1" fill="hold">
                                          <p:stCondLst>
                                            <p:cond delay="0"/>
                                          </p:stCondLst>
                                        </p:cTn>
                                        <p:tgtEl>
                                          <p:spTgt spid="9"/>
                                        </p:tgtEl>
                                        <p:attrNameLst>
                                          <p:attrName>style.visibility</p:attrName>
                                        </p:attrNameLst>
                                      </p:cBhvr>
                                      <p:to>
                                        <p:strVal val="visible"/>
                                      </p:to>
                                    </p:set>
                                    <p:animEffect transition="in" filter="plus(in)">
                                      <p:cBhvr>
                                        <p:cTn id="22" dur="3000"/>
                                        <p:tgtEl>
                                          <p:spTgt spid="9"/>
                                        </p:tgtEl>
                                      </p:cBhvr>
                                    </p:animEffect>
                                  </p:childTnLst>
                                </p:cTn>
                              </p:par>
                              <p:par>
                                <p:cTn id="23" presetID="13" presetClass="entr" presetSubtype="16" fill="hold" grpId="0" nodeType="withEffect">
                                  <p:stCondLst>
                                    <p:cond delay="0"/>
                                  </p:stCondLst>
                                  <p:childTnLst>
                                    <p:set>
                                      <p:cBhvr>
                                        <p:cTn id="24" dur="1" fill="hold">
                                          <p:stCondLst>
                                            <p:cond delay="0"/>
                                          </p:stCondLst>
                                        </p:cTn>
                                        <p:tgtEl>
                                          <p:spTgt spid="10"/>
                                        </p:tgtEl>
                                        <p:attrNameLst>
                                          <p:attrName>style.visibility</p:attrName>
                                        </p:attrNameLst>
                                      </p:cBhvr>
                                      <p:to>
                                        <p:strVal val="visible"/>
                                      </p:to>
                                    </p:set>
                                    <p:animEffect transition="in" filter="plus(in)">
                                      <p:cBhvr>
                                        <p:cTn id="25" dur="3000"/>
                                        <p:tgtEl>
                                          <p:spTgt spid="10"/>
                                        </p:tgtEl>
                                      </p:cBhvr>
                                    </p:animEffect>
                                  </p:childTnLst>
                                </p:cTn>
                              </p:par>
                              <p:par>
                                <p:cTn id="26" presetID="13" presetClass="entr" presetSubtype="16" fill="hold" grpId="0" nodeType="withEffect">
                                  <p:stCondLst>
                                    <p:cond delay="0"/>
                                  </p:stCondLst>
                                  <p:childTnLst>
                                    <p:set>
                                      <p:cBhvr>
                                        <p:cTn id="27" dur="1" fill="hold">
                                          <p:stCondLst>
                                            <p:cond delay="0"/>
                                          </p:stCondLst>
                                        </p:cTn>
                                        <p:tgtEl>
                                          <p:spTgt spid="11"/>
                                        </p:tgtEl>
                                        <p:attrNameLst>
                                          <p:attrName>style.visibility</p:attrName>
                                        </p:attrNameLst>
                                      </p:cBhvr>
                                      <p:to>
                                        <p:strVal val="visible"/>
                                      </p:to>
                                    </p:set>
                                    <p:animEffect transition="in" filter="plus(in)">
                                      <p:cBhvr>
                                        <p:cTn id="28" dur="3000"/>
                                        <p:tgtEl>
                                          <p:spTgt spid="11"/>
                                        </p:tgtEl>
                                      </p:cBhvr>
                                    </p:animEffect>
                                  </p:childTnLst>
                                </p:cTn>
                              </p:par>
                              <p:par>
                                <p:cTn id="29" presetID="13" presetClass="entr" presetSubtype="16" fill="hold" grpId="0" nodeType="withEffect">
                                  <p:stCondLst>
                                    <p:cond delay="0"/>
                                  </p:stCondLst>
                                  <p:childTnLst>
                                    <p:set>
                                      <p:cBhvr>
                                        <p:cTn id="30" dur="1" fill="hold">
                                          <p:stCondLst>
                                            <p:cond delay="0"/>
                                          </p:stCondLst>
                                        </p:cTn>
                                        <p:tgtEl>
                                          <p:spTgt spid="12"/>
                                        </p:tgtEl>
                                        <p:attrNameLst>
                                          <p:attrName>style.visibility</p:attrName>
                                        </p:attrNameLst>
                                      </p:cBhvr>
                                      <p:to>
                                        <p:strVal val="visible"/>
                                      </p:to>
                                    </p:set>
                                    <p:animEffect transition="in" filter="plus(in)">
                                      <p:cBhvr>
                                        <p:cTn id="31" dur="3000"/>
                                        <p:tgtEl>
                                          <p:spTgt spid="12"/>
                                        </p:tgtEl>
                                      </p:cBhvr>
                                    </p:animEffect>
                                  </p:childTnLst>
                                </p:cTn>
                              </p:par>
                              <p:par>
                                <p:cTn id="32" presetID="13" presetClass="entr" presetSubtype="16" fill="hold" grpId="0" nodeType="withEffect">
                                  <p:stCondLst>
                                    <p:cond delay="0"/>
                                  </p:stCondLst>
                                  <p:childTnLst>
                                    <p:set>
                                      <p:cBhvr>
                                        <p:cTn id="33" dur="1" fill="hold">
                                          <p:stCondLst>
                                            <p:cond delay="0"/>
                                          </p:stCondLst>
                                        </p:cTn>
                                        <p:tgtEl>
                                          <p:spTgt spid="13"/>
                                        </p:tgtEl>
                                        <p:attrNameLst>
                                          <p:attrName>style.visibility</p:attrName>
                                        </p:attrNameLst>
                                      </p:cBhvr>
                                      <p:to>
                                        <p:strVal val="visible"/>
                                      </p:to>
                                    </p:set>
                                    <p:animEffect transition="in" filter="plus(in)">
                                      <p:cBhvr>
                                        <p:cTn id="34" dur="3000"/>
                                        <p:tgtEl>
                                          <p:spTgt spid="13"/>
                                        </p:tgtEl>
                                      </p:cBhvr>
                                    </p:animEffect>
                                  </p:childTnLst>
                                </p:cTn>
                              </p:par>
                              <p:par>
                                <p:cTn id="35" presetID="13" presetClass="entr" presetSubtype="16" fill="hold" grpId="0" nodeType="withEffect">
                                  <p:stCondLst>
                                    <p:cond delay="0"/>
                                  </p:stCondLst>
                                  <p:childTnLst>
                                    <p:set>
                                      <p:cBhvr>
                                        <p:cTn id="36" dur="1" fill="hold">
                                          <p:stCondLst>
                                            <p:cond delay="0"/>
                                          </p:stCondLst>
                                        </p:cTn>
                                        <p:tgtEl>
                                          <p:spTgt spid="14"/>
                                        </p:tgtEl>
                                        <p:attrNameLst>
                                          <p:attrName>style.visibility</p:attrName>
                                        </p:attrNameLst>
                                      </p:cBhvr>
                                      <p:to>
                                        <p:strVal val="visible"/>
                                      </p:to>
                                    </p:set>
                                    <p:animEffect transition="in" filter="plus(in)">
                                      <p:cBhvr>
                                        <p:cTn id="37" dur="3000"/>
                                        <p:tgtEl>
                                          <p:spTgt spid="14"/>
                                        </p:tgtEl>
                                      </p:cBhvr>
                                    </p:animEffect>
                                  </p:childTnLst>
                                </p:cTn>
                              </p:par>
                              <p:par>
                                <p:cTn id="38" presetID="13" presetClass="entr" presetSubtype="16" fill="hold" grpId="0" nodeType="withEffect">
                                  <p:stCondLst>
                                    <p:cond delay="0"/>
                                  </p:stCondLst>
                                  <p:childTnLst>
                                    <p:set>
                                      <p:cBhvr>
                                        <p:cTn id="39" dur="1" fill="hold">
                                          <p:stCondLst>
                                            <p:cond delay="0"/>
                                          </p:stCondLst>
                                        </p:cTn>
                                        <p:tgtEl>
                                          <p:spTgt spid="15"/>
                                        </p:tgtEl>
                                        <p:attrNameLst>
                                          <p:attrName>style.visibility</p:attrName>
                                        </p:attrNameLst>
                                      </p:cBhvr>
                                      <p:to>
                                        <p:strVal val="visible"/>
                                      </p:to>
                                    </p:set>
                                    <p:animEffect transition="in" filter="plus(in)">
                                      <p:cBhvr>
                                        <p:cTn id="40" dur="3000"/>
                                        <p:tgtEl>
                                          <p:spTgt spid="15"/>
                                        </p:tgtEl>
                                      </p:cBhvr>
                                    </p:animEffect>
                                  </p:childTnLst>
                                </p:cTn>
                              </p:par>
                              <p:par>
                                <p:cTn id="41" presetID="13" presetClass="entr" presetSubtype="16" fill="hold" grpId="0" nodeType="withEffect">
                                  <p:stCondLst>
                                    <p:cond delay="0"/>
                                  </p:stCondLst>
                                  <p:childTnLst>
                                    <p:set>
                                      <p:cBhvr>
                                        <p:cTn id="42" dur="1" fill="hold">
                                          <p:stCondLst>
                                            <p:cond delay="0"/>
                                          </p:stCondLst>
                                        </p:cTn>
                                        <p:tgtEl>
                                          <p:spTgt spid="16"/>
                                        </p:tgtEl>
                                        <p:attrNameLst>
                                          <p:attrName>style.visibility</p:attrName>
                                        </p:attrNameLst>
                                      </p:cBhvr>
                                      <p:to>
                                        <p:strVal val="visible"/>
                                      </p:to>
                                    </p:set>
                                    <p:animEffect transition="in" filter="plus(in)">
                                      <p:cBhvr>
                                        <p:cTn id="43" dur="3000"/>
                                        <p:tgtEl>
                                          <p:spTgt spid="16"/>
                                        </p:tgtEl>
                                      </p:cBhvr>
                                    </p:animEffect>
                                  </p:childTnLst>
                                </p:cTn>
                              </p:par>
                              <p:par>
                                <p:cTn id="44" presetID="13" presetClass="entr" presetSubtype="16" fill="hold" grpId="0" nodeType="withEffect">
                                  <p:stCondLst>
                                    <p:cond delay="0"/>
                                  </p:stCondLst>
                                  <p:childTnLst>
                                    <p:set>
                                      <p:cBhvr>
                                        <p:cTn id="45" dur="1" fill="hold">
                                          <p:stCondLst>
                                            <p:cond delay="0"/>
                                          </p:stCondLst>
                                        </p:cTn>
                                        <p:tgtEl>
                                          <p:spTgt spid="17"/>
                                        </p:tgtEl>
                                        <p:attrNameLst>
                                          <p:attrName>style.visibility</p:attrName>
                                        </p:attrNameLst>
                                      </p:cBhvr>
                                      <p:to>
                                        <p:strVal val="visible"/>
                                      </p:to>
                                    </p:set>
                                    <p:animEffect transition="in" filter="plus(in)">
                                      <p:cBhvr>
                                        <p:cTn id="46" dur="3000"/>
                                        <p:tgtEl>
                                          <p:spTgt spid="17"/>
                                        </p:tgtEl>
                                      </p:cBhvr>
                                    </p:animEffect>
                                  </p:childTnLst>
                                </p:cTn>
                              </p:par>
                              <p:par>
                                <p:cTn id="47" presetID="13" presetClass="entr" presetSubtype="16" fill="hold" grpId="0" nodeType="withEffect">
                                  <p:stCondLst>
                                    <p:cond delay="0"/>
                                  </p:stCondLst>
                                  <p:childTnLst>
                                    <p:set>
                                      <p:cBhvr>
                                        <p:cTn id="48" dur="1" fill="hold">
                                          <p:stCondLst>
                                            <p:cond delay="0"/>
                                          </p:stCondLst>
                                        </p:cTn>
                                        <p:tgtEl>
                                          <p:spTgt spid="18"/>
                                        </p:tgtEl>
                                        <p:attrNameLst>
                                          <p:attrName>style.visibility</p:attrName>
                                        </p:attrNameLst>
                                      </p:cBhvr>
                                      <p:to>
                                        <p:strVal val="visible"/>
                                      </p:to>
                                    </p:set>
                                    <p:animEffect transition="in" filter="plus(in)">
                                      <p:cBhvr>
                                        <p:cTn id="49" dur="3000"/>
                                        <p:tgtEl>
                                          <p:spTgt spid="18"/>
                                        </p:tgtEl>
                                      </p:cBhvr>
                                    </p:animEffect>
                                  </p:childTnLst>
                                </p:cTn>
                              </p:par>
                              <p:par>
                                <p:cTn id="50" presetID="13" presetClass="entr" presetSubtype="16" fill="hold" grpId="0" nodeType="withEffect">
                                  <p:stCondLst>
                                    <p:cond delay="0"/>
                                  </p:stCondLst>
                                  <p:childTnLst>
                                    <p:set>
                                      <p:cBhvr>
                                        <p:cTn id="51" dur="1" fill="hold">
                                          <p:stCondLst>
                                            <p:cond delay="0"/>
                                          </p:stCondLst>
                                        </p:cTn>
                                        <p:tgtEl>
                                          <p:spTgt spid="19"/>
                                        </p:tgtEl>
                                        <p:attrNameLst>
                                          <p:attrName>style.visibility</p:attrName>
                                        </p:attrNameLst>
                                      </p:cBhvr>
                                      <p:to>
                                        <p:strVal val="visible"/>
                                      </p:to>
                                    </p:set>
                                    <p:animEffect transition="in" filter="plus(in)">
                                      <p:cBhvr>
                                        <p:cTn id="52" dur="3000"/>
                                        <p:tgtEl>
                                          <p:spTgt spid="19"/>
                                        </p:tgtEl>
                                      </p:cBhvr>
                                    </p:animEffect>
                                  </p:childTnLst>
                                </p:cTn>
                              </p:par>
                              <p:par>
                                <p:cTn id="53" presetID="13" presetClass="entr" presetSubtype="16" fill="hold" grpId="0" nodeType="withEffect">
                                  <p:stCondLst>
                                    <p:cond delay="0"/>
                                  </p:stCondLst>
                                  <p:childTnLst>
                                    <p:set>
                                      <p:cBhvr>
                                        <p:cTn id="54" dur="1" fill="hold">
                                          <p:stCondLst>
                                            <p:cond delay="0"/>
                                          </p:stCondLst>
                                        </p:cTn>
                                        <p:tgtEl>
                                          <p:spTgt spid="20"/>
                                        </p:tgtEl>
                                        <p:attrNameLst>
                                          <p:attrName>style.visibility</p:attrName>
                                        </p:attrNameLst>
                                      </p:cBhvr>
                                      <p:to>
                                        <p:strVal val="visible"/>
                                      </p:to>
                                    </p:set>
                                    <p:animEffect transition="in" filter="plus(in)">
                                      <p:cBhvr>
                                        <p:cTn id="55" dur="3000"/>
                                        <p:tgtEl>
                                          <p:spTgt spid="20"/>
                                        </p:tgtEl>
                                      </p:cBhvr>
                                    </p:animEffect>
                                  </p:childTnLst>
                                </p:cTn>
                              </p:par>
                              <p:par>
                                <p:cTn id="56" presetID="13" presetClass="entr" presetSubtype="16" fill="hold" grpId="0" nodeType="withEffect">
                                  <p:stCondLst>
                                    <p:cond delay="0"/>
                                  </p:stCondLst>
                                  <p:childTnLst>
                                    <p:set>
                                      <p:cBhvr>
                                        <p:cTn id="57" dur="1" fill="hold">
                                          <p:stCondLst>
                                            <p:cond delay="0"/>
                                          </p:stCondLst>
                                        </p:cTn>
                                        <p:tgtEl>
                                          <p:spTgt spid="21"/>
                                        </p:tgtEl>
                                        <p:attrNameLst>
                                          <p:attrName>style.visibility</p:attrName>
                                        </p:attrNameLst>
                                      </p:cBhvr>
                                      <p:to>
                                        <p:strVal val="visible"/>
                                      </p:to>
                                    </p:set>
                                    <p:animEffect transition="in" filter="plus(in)">
                                      <p:cBhvr>
                                        <p:cTn id="58" dur="3000"/>
                                        <p:tgtEl>
                                          <p:spTgt spid="21"/>
                                        </p:tgtEl>
                                      </p:cBhvr>
                                    </p:animEffect>
                                  </p:childTnLst>
                                </p:cTn>
                              </p:par>
                              <p:par>
                                <p:cTn id="59" presetID="13" presetClass="entr" presetSubtype="16" fill="hold" grpId="0" nodeType="withEffect">
                                  <p:stCondLst>
                                    <p:cond delay="0"/>
                                  </p:stCondLst>
                                  <p:childTnLst>
                                    <p:set>
                                      <p:cBhvr>
                                        <p:cTn id="60" dur="1" fill="hold">
                                          <p:stCondLst>
                                            <p:cond delay="0"/>
                                          </p:stCondLst>
                                        </p:cTn>
                                        <p:tgtEl>
                                          <p:spTgt spid="22"/>
                                        </p:tgtEl>
                                        <p:attrNameLst>
                                          <p:attrName>style.visibility</p:attrName>
                                        </p:attrNameLst>
                                      </p:cBhvr>
                                      <p:to>
                                        <p:strVal val="visible"/>
                                      </p:to>
                                    </p:set>
                                    <p:animEffect transition="in" filter="plus(in)">
                                      <p:cBhvr>
                                        <p:cTn id="61" dur="3000"/>
                                        <p:tgtEl>
                                          <p:spTgt spid="22"/>
                                        </p:tgtEl>
                                      </p:cBhvr>
                                    </p:animEffect>
                                  </p:childTnLst>
                                </p:cTn>
                              </p:par>
                              <p:par>
                                <p:cTn id="62" presetID="13" presetClass="entr" presetSubtype="16" fill="hold" grpId="0" nodeType="withEffect">
                                  <p:stCondLst>
                                    <p:cond delay="0"/>
                                  </p:stCondLst>
                                  <p:childTnLst>
                                    <p:set>
                                      <p:cBhvr>
                                        <p:cTn id="63" dur="1" fill="hold">
                                          <p:stCondLst>
                                            <p:cond delay="0"/>
                                          </p:stCondLst>
                                        </p:cTn>
                                        <p:tgtEl>
                                          <p:spTgt spid="23"/>
                                        </p:tgtEl>
                                        <p:attrNameLst>
                                          <p:attrName>style.visibility</p:attrName>
                                        </p:attrNameLst>
                                      </p:cBhvr>
                                      <p:to>
                                        <p:strVal val="visible"/>
                                      </p:to>
                                    </p:set>
                                    <p:animEffect transition="in" filter="plus(in)">
                                      <p:cBhvr>
                                        <p:cTn id="64" dur="3000"/>
                                        <p:tgtEl>
                                          <p:spTgt spid="23"/>
                                        </p:tgtEl>
                                      </p:cBhvr>
                                    </p:animEffect>
                                  </p:childTnLst>
                                </p:cTn>
                              </p:par>
                              <p:par>
                                <p:cTn id="65" presetID="13" presetClass="entr" presetSubtype="16" fill="hold" grpId="0" nodeType="withEffect">
                                  <p:stCondLst>
                                    <p:cond delay="0"/>
                                  </p:stCondLst>
                                  <p:childTnLst>
                                    <p:set>
                                      <p:cBhvr>
                                        <p:cTn id="66" dur="1" fill="hold">
                                          <p:stCondLst>
                                            <p:cond delay="0"/>
                                          </p:stCondLst>
                                        </p:cTn>
                                        <p:tgtEl>
                                          <p:spTgt spid="24"/>
                                        </p:tgtEl>
                                        <p:attrNameLst>
                                          <p:attrName>style.visibility</p:attrName>
                                        </p:attrNameLst>
                                      </p:cBhvr>
                                      <p:to>
                                        <p:strVal val="visible"/>
                                      </p:to>
                                    </p:set>
                                    <p:animEffect transition="in" filter="plus(in)">
                                      <p:cBhvr>
                                        <p:cTn id="67" dur="3000"/>
                                        <p:tgtEl>
                                          <p:spTgt spid="24"/>
                                        </p:tgtEl>
                                      </p:cBhvr>
                                    </p:animEffect>
                                  </p:childTnLst>
                                </p:cTn>
                              </p:par>
                              <p:par>
                                <p:cTn id="68" presetID="13" presetClass="entr" presetSubtype="16" fill="hold" grpId="0" nodeType="withEffect">
                                  <p:stCondLst>
                                    <p:cond delay="0"/>
                                  </p:stCondLst>
                                  <p:childTnLst>
                                    <p:set>
                                      <p:cBhvr>
                                        <p:cTn id="69" dur="1" fill="hold">
                                          <p:stCondLst>
                                            <p:cond delay="0"/>
                                          </p:stCondLst>
                                        </p:cTn>
                                        <p:tgtEl>
                                          <p:spTgt spid="25"/>
                                        </p:tgtEl>
                                        <p:attrNameLst>
                                          <p:attrName>style.visibility</p:attrName>
                                        </p:attrNameLst>
                                      </p:cBhvr>
                                      <p:to>
                                        <p:strVal val="visible"/>
                                      </p:to>
                                    </p:set>
                                    <p:animEffect transition="in" filter="plus(in)">
                                      <p:cBhvr>
                                        <p:cTn id="70" dur="3000"/>
                                        <p:tgtEl>
                                          <p:spTgt spid="25"/>
                                        </p:tgtEl>
                                      </p:cBhvr>
                                    </p:animEffect>
                                  </p:childTnLst>
                                </p:cTn>
                              </p:par>
                              <p:par>
                                <p:cTn id="71" presetID="13" presetClass="entr" presetSubtype="16" fill="hold" grpId="0" nodeType="withEffect">
                                  <p:stCondLst>
                                    <p:cond delay="0"/>
                                  </p:stCondLst>
                                  <p:childTnLst>
                                    <p:set>
                                      <p:cBhvr>
                                        <p:cTn id="72" dur="1" fill="hold">
                                          <p:stCondLst>
                                            <p:cond delay="0"/>
                                          </p:stCondLst>
                                        </p:cTn>
                                        <p:tgtEl>
                                          <p:spTgt spid="26"/>
                                        </p:tgtEl>
                                        <p:attrNameLst>
                                          <p:attrName>style.visibility</p:attrName>
                                        </p:attrNameLst>
                                      </p:cBhvr>
                                      <p:to>
                                        <p:strVal val="visible"/>
                                      </p:to>
                                    </p:set>
                                    <p:animEffect transition="in" filter="plus(in)">
                                      <p:cBhvr>
                                        <p:cTn id="73" dur="3000"/>
                                        <p:tgtEl>
                                          <p:spTgt spid="26"/>
                                        </p:tgtEl>
                                      </p:cBhvr>
                                    </p:animEffect>
                                  </p:childTnLst>
                                </p:cTn>
                              </p:par>
                              <p:par>
                                <p:cTn id="74" presetID="13" presetClass="entr" presetSubtype="16" fill="hold" grpId="0" nodeType="withEffect">
                                  <p:stCondLst>
                                    <p:cond delay="0"/>
                                  </p:stCondLst>
                                  <p:childTnLst>
                                    <p:set>
                                      <p:cBhvr>
                                        <p:cTn id="75" dur="1" fill="hold">
                                          <p:stCondLst>
                                            <p:cond delay="0"/>
                                          </p:stCondLst>
                                        </p:cTn>
                                        <p:tgtEl>
                                          <p:spTgt spid="27"/>
                                        </p:tgtEl>
                                        <p:attrNameLst>
                                          <p:attrName>style.visibility</p:attrName>
                                        </p:attrNameLst>
                                      </p:cBhvr>
                                      <p:to>
                                        <p:strVal val="visible"/>
                                      </p:to>
                                    </p:set>
                                    <p:animEffect transition="in" filter="plus(in)">
                                      <p:cBhvr>
                                        <p:cTn id="76" dur="3000"/>
                                        <p:tgtEl>
                                          <p:spTgt spid="27"/>
                                        </p:tgtEl>
                                      </p:cBhvr>
                                    </p:animEffect>
                                  </p:childTnLst>
                                </p:cTn>
                              </p:par>
                              <p:par>
                                <p:cTn id="77" presetID="13" presetClass="entr" presetSubtype="16" fill="hold" grpId="0" nodeType="withEffect">
                                  <p:stCondLst>
                                    <p:cond delay="0"/>
                                  </p:stCondLst>
                                  <p:childTnLst>
                                    <p:set>
                                      <p:cBhvr>
                                        <p:cTn id="78" dur="1" fill="hold">
                                          <p:stCondLst>
                                            <p:cond delay="0"/>
                                          </p:stCondLst>
                                        </p:cTn>
                                        <p:tgtEl>
                                          <p:spTgt spid="28"/>
                                        </p:tgtEl>
                                        <p:attrNameLst>
                                          <p:attrName>style.visibility</p:attrName>
                                        </p:attrNameLst>
                                      </p:cBhvr>
                                      <p:to>
                                        <p:strVal val="visible"/>
                                      </p:to>
                                    </p:set>
                                    <p:animEffect transition="in" filter="plus(in)">
                                      <p:cBhvr>
                                        <p:cTn id="79" dur="3000"/>
                                        <p:tgtEl>
                                          <p:spTgt spid="28"/>
                                        </p:tgtEl>
                                      </p:cBhvr>
                                    </p:animEffect>
                                  </p:childTnLst>
                                </p:cTn>
                              </p:par>
                              <p:par>
                                <p:cTn id="80" presetID="13" presetClass="entr" presetSubtype="16" fill="hold" grpId="0" nodeType="withEffect">
                                  <p:stCondLst>
                                    <p:cond delay="0"/>
                                  </p:stCondLst>
                                  <p:childTnLst>
                                    <p:set>
                                      <p:cBhvr>
                                        <p:cTn id="81" dur="1" fill="hold">
                                          <p:stCondLst>
                                            <p:cond delay="0"/>
                                          </p:stCondLst>
                                        </p:cTn>
                                        <p:tgtEl>
                                          <p:spTgt spid="29"/>
                                        </p:tgtEl>
                                        <p:attrNameLst>
                                          <p:attrName>style.visibility</p:attrName>
                                        </p:attrNameLst>
                                      </p:cBhvr>
                                      <p:to>
                                        <p:strVal val="visible"/>
                                      </p:to>
                                    </p:set>
                                    <p:animEffect transition="in" filter="plus(in)">
                                      <p:cBhvr>
                                        <p:cTn id="82" dur="3000"/>
                                        <p:tgtEl>
                                          <p:spTgt spid="29"/>
                                        </p:tgtEl>
                                      </p:cBhvr>
                                    </p:animEffect>
                                  </p:childTnLst>
                                </p:cTn>
                              </p:par>
                              <p:par>
                                <p:cTn id="83" presetID="13" presetClass="entr" presetSubtype="16" fill="hold" grpId="0" nodeType="withEffect">
                                  <p:stCondLst>
                                    <p:cond delay="0"/>
                                  </p:stCondLst>
                                  <p:childTnLst>
                                    <p:set>
                                      <p:cBhvr>
                                        <p:cTn id="84" dur="1" fill="hold">
                                          <p:stCondLst>
                                            <p:cond delay="0"/>
                                          </p:stCondLst>
                                        </p:cTn>
                                        <p:tgtEl>
                                          <p:spTgt spid="30"/>
                                        </p:tgtEl>
                                        <p:attrNameLst>
                                          <p:attrName>style.visibility</p:attrName>
                                        </p:attrNameLst>
                                      </p:cBhvr>
                                      <p:to>
                                        <p:strVal val="visible"/>
                                      </p:to>
                                    </p:set>
                                    <p:animEffect transition="in" filter="plus(in)">
                                      <p:cBhvr>
                                        <p:cTn id="85" dur="3000"/>
                                        <p:tgtEl>
                                          <p:spTgt spid="30"/>
                                        </p:tgtEl>
                                      </p:cBhvr>
                                    </p:animEffect>
                                  </p:childTnLst>
                                </p:cTn>
                              </p:par>
                              <p:par>
                                <p:cTn id="86" presetID="13" presetClass="entr" presetSubtype="16" fill="hold" grpId="0" nodeType="withEffect">
                                  <p:stCondLst>
                                    <p:cond delay="0"/>
                                  </p:stCondLst>
                                  <p:childTnLst>
                                    <p:set>
                                      <p:cBhvr>
                                        <p:cTn id="87" dur="1" fill="hold">
                                          <p:stCondLst>
                                            <p:cond delay="0"/>
                                          </p:stCondLst>
                                        </p:cTn>
                                        <p:tgtEl>
                                          <p:spTgt spid="31"/>
                                        </p:tgtEl>
                                        <p:attrNameLst>
                                          <p:attrName>style.visibility</p:attrName>
                                        </p:attrNameLst>
                                      </p:cBhvr>
                                      <p:to>
                                        <p:strVal val="visible"/>
                                      </p:to>
                                    </p:set>
                                    <p:animEffect transition="in" filter="plus(in)">
                                      <p:cBhvr>
                                        <p:cTn id="88" dur="3000"/>
                                        <p:tgtEl>
                                          <p:spTgt spid="31"/>
                                        </p:tgtEl>
                                      </p:cBhvr>
                                    </p:animEffect>
                                  </p:childTnLst>
                                </p:cTn>
                              </p:par>
                              <p:par>
                                <p:cTn id="89" presetID="13" presetClass="entr" presetSubtype="16" fill="hold" grpId="0" nodeType="withEffect">
                                  <p:stCondLst>
                                    <p:cond delay="0"/>
                                  </p:stCondLst>
                                  <p:childTnLst>
                                    <p:set>
                                      <p:cBhvr>
                                        <p:cTn id="90" dur="1" fill="hold">
                                          <p:stCondLst>
                                            <p:cond delay="0"/>
                                          </p:stCondLst>
                                        </p:cTn>
                                        <p:tgtEl>
                                          <p:spTgt spid="32"/>
                                        </p:tgtEl>
                                        <p:attrNameLst>
                                          <p:attrName>style.visibility</p:attrName>
                                        </p:attrNameLst>
                                      </p:cBhvr>
                                      <p:to>
                                        <p:strVal val="visible"/>
                                      </p:to>
                                    </p:set>
                                    <p:animEffect transition="in" filter="plus(in)">
                                      <p:cBhvr>
                                        <p:cTn id="91" dur="3000"/>
                                        <p:tgtEl>
                                          <p:spTgt spid="32"/>
                                        </p:tgtEl>
                                      </p:cBhvr>
                                    </p:animEffect>
                                  </p:childTnLst>
                                </p:cTn>
                              </p:par>
                              <p:par>
                                <p:cTn id="92" presetID="13" presetClass="entr" presetSubtype="16" fill="hold" grpId="0" nodeType="withEffect">
                                  <p:stCondLst>
                                    <p:cond delay="0"/>
                                  </p:stCondLst>
                                  <p:childTnLst>
                                    <p:set>
                                      <p:cBhvr>
                                        <p:cTn id="93" dur="1" fill="hold">
                                          <p:stCondLst>
                                            <p:cond delay="0"/>
                                          </p:stCondLst>
                                        </p:cTn>
                                        <p:tgtEl>
                                          <p:spTgt spid="33"/>
                                        </p:tgtEl>
                                        <p:attrNameLst>
                                          <p:attrName>style.visibility</p:attrName>
                                        </p:attrNameLst>
                                      </p:cBhvr>
                                      <p:to>
                                        <p:strVal val="visible"/>
                                      </p:to>
                                    </p:set>
                                    <p:animEffect transition="in" filter="plus(in)">
                                      <p:cBhvr>
                                        <p:cTn id="94" dur="3000"/>
                                        <p:tgtEl>
                                          <p:spTgt spid="33"/>
                                        </p:tgtEl>
                                      </p:cBhvr>
                                    </p:animEffect>
                                  </p:childTnLst>
                                </p:cTn>
                              </p:par>
                              <p:par>
                                <p:cTn id="95" presetID="13" presetClass="entr" presetSubtype="16" fill="hold" grpId="0" nodeType="withEffect">
                                  <p:stCondLst>
                                    <p:cond delay="0"/>
                                  </p:stCondLst>
                                  <p:childTnLst>
                                    <p:set>
                                      <p:cBhvr>
                                        <p:cTn id="96" dur="1" fill="hold">
                                          <p:stCondLst>
                                            <p:cond delay="0"/>
                                          </p:stCondLst>
                                        </p:cTn>
                                        <p:tgtEl>
                                          <p:spTgt spid="34"/>
                                        </p:tgtEl>
                                        <p:attrNameLst>
                                          <p:attrName>style.visibility</p:attrName>
                                        </p:attrNameLst>
                                      </p:cBhvr>
                                      <p:to>
                                        <p:strVal val="visible"/>
                                      </p:to>
                                    </p:set>
                                    <p:animEffect transition="in" filter="plus(in)">
                                      <p:cBhvr>
                                        <p:cTn id="97" dur="3000"/>
                                        <p:tgtEl>
                                          <p:spTgt spid="34"/>
                                        </p:tgtEl>
                                      </p:cBhvr>
                                    </p:animEffect>
                                  </p:childTnLst>
                                </p:cTn>
                              </p:par>
                              <p:par>
                                <p:cTn id="98" presetID="13" presetClass="entr" presetSubtype="16" fill="hold" grpId="0" nodeType="withEffect">
                                  <p:stCondLst>
                                    <p:cond delay="0"/>
                                  </p:stCondLst>
                                  <p:childTnLst>
                                    <p:set>
                                      <p:cBhvr>
                                        <p:cTn id="99" dur="1" fill="hold">
                                          <p:stCondLst>
                                            <p:cond delay="0"/>
                                          </p:stCondLst>
                                        </p:cTn>
                                        <p:tgtEl>
                                          <p:spTgt spid="35"/>
                                        </p:tgtEl>
                                        <p:attrNameLst>
                                          <p:attrName>style.visibility</p:attrName>
                                        </p:attrNameLst>
                                      </p:cBhvr>
                                      <p:to>
                                        <p:strVal val="visible"/>
                                      </p:to>
                                    </p:set>
                                    <p:animEffect transition="in" filter="plus(in)">
                                      <p:cBhvr>
                                        <p:cTn id="100" dur="3000"/>
                                        <p:tgtEl>
                                          <p:spTgt spid="35"/>
                                        </p:tgtEl>
                                      </p:cBhvr>
                                    </p:animEffect>
                                  </p:childTnLst>
                                </p:cTn>
                              </p:par>
                              <p:par>
                                <p:cTn id="101" presetID="13" presetClass="entr" presetSubtype="16" fill="hold" grpId="0" nodeType="withEffect">
                                  <p:stCondLst>
                                    <p:cond delay="0"/>
                                  </p:stCondLst>
                                  <p:childTnLst>
                                    <p:set>
                                      <p:cBhvr>
                                        <p:cTn id="102" dur="1" fill="hold">
                                          <p:stCondLst>
                                            <p:cond delay="0"/>
                                          </p:stCondLst>
                                        </p:cTn>
                                        <p:tgtEl>
                                          <p:spTgt spid="36"/>
                                        </p:tgtEl>
                                        <p:attrNameLst>
                                          <p:attrName>style.visibility</p:attrName>
                                        </p:attrNameLst>
                                      </p:cBhvr>
                                      <p:to>
                                        <p:strVal val="visible"/>
                                      </p:to>
                                    </p:set>
                                    <p:animEffect transition="in" filter="plus(in)">
                                      <p:cBhvr>
                                        <p:cTn id="103" dur="3000"/>
                                        <p:tgtEl>
                                          <p:spTgt spid="36"/>
                                        </p:tgtEl>
                                      </p:cBhvr>
                                    </p:animEffect>
                                  </p:childTnLst>
                                </p:cTn>
                              </p:par>
                              <p:par>
                                <p:cTn id="104" presetID="2" presetClass="entr" presetSubtype="8" fill="hold" grpId="1" nodeType="withEffect">
                                  <p:stCondLst>
                                    <p:cond delay="0"/>
                                  </p:stCondLst>
                                  <p:childTnLst>
                                    <p:set>
                                      <p:cBhvr>
                                        <p:cTn id="105" dur="1" fill="hold">
                                          <p:stCondLst>
                                            <p:cond delay="0"/>
                                          </p:stCondLst>
                                        </p:cTn>
                                        <p:tgtEl>
                                          <p:spTgt spid="5"/>
                                        </p:tgtEl>
                                        <p:attrNameLst>
                                          <p:attrName>style.visibility</p:attrName>
                                        </p:attrNameLst>
                                      </p:cBhvr>
                                      <p:to>
                                        <p:strVal val="visible"/>
                                      </p:to>
                                    </p:set>
                                    <p:anim calcmode="lin" valueType="num">
                                      <p:cBhvr additive="base">
                                        <p:cTn id="106" dur="3000" fill="hold"/>
                                        <p:tgtEl>
                                          <p:spTgt spid="5"/>
                                        </p:tgtEl>
                                        <p:attrNameLst>
                                          <p:attrName>ppt_x</p:attrName>
                                        </p:attrNameLst>
                                      </p:cBhvr>
                                      <p:tavLst>
                                        <p:tav tm="0">
                                          <p:val>
                                            <p:strVal val="0-#ppt_w/2"/>
                                          </p:val>
                                        </p:tav>
                                        <p:tav tm="100000">
                                          <p:val>
                                            <p:strVal val="#ppt_x"/>
                                          </p:val>
                                        </p:tav>
                                      </p:tavLst>
                                    </p:anim>
                                    <p:anim calcmode="lin" valueType="num">
                                      <p:cBhvr additive="base">
                                        <p:cTn id="107" dur="3000" fill="hold"/>
                                        <p:tgtEl>
                                          <p:spTgt spid="5"/>
                                        </p:tgtEl>
                                        <p:attrNameLst>
                                          <p:attrName>ppt_y</p:attrName>
                                        </p:attrNameLst>
                                      </p:cBhvr>
                                      <p:tavLst>
                                        <p:tav tm="0">
                                          <p:val>
                                            <p:strVal val="#ppt_y"/>
                                          </p:val>
                                        </p:tav>
                                        <p:tav tm="100000">
                                          <p:val>
                                            <p:strVal val="#ppt_y"/>
                                          </p:val>
                                        </p:tav>
                                      </p:tavLst>
                                    </p:anim>
                                  </p:childTnLst>
                                </p:cTn>
                              </p:par>
                              <p:par>
                                <p:cTn id="108" presetID="2" presetClass="entr" presetSubtype="8" fill="hold" grpId="1" nodeType="withEffect">
                                  <p:stCondLst>
                                    <p:cond delay="0"/>
                                  </p:stCondLst>
                                  <p:childTnLst>
                                    <p:set>
                                      <p:cBhvr>
                                        <p:cTn id="109" dur="1" fill="hold">
                                          <p:stCondLst>
                                            <p:cond delay="0"/>
                                          </p:stCondLst>
                                        </p:cTn>
                                        <p:tgtEl>
                                          <p:spTgt spid="6"/>
                                        </p:tgtEl>
                                        <p:attrNameLst>
                                          <p:attrName>style.visibility</p:attrName>
                                        </p:attrNameLst>
                                      </p:cBhvr>
                                      <p:to>
                                        <p:strVal val="visible"/>
                                      </p:to>
                                    </p:set>
                                    <p:anim calcmode="lin" valueType="num">
                                      <p:cBhvr additive="base">
                                        <p:cTn id="110" dur="3000" fill="hold"/>
                                        <p:tgtEl>
                                          <p:spTgt spid="6"/>
                                        </p:tgtEl>
                                        <p:attrNameLst>
                                          <p:attrName>ppt_x</p:attrName>
                                        </p:attrNameLst>
                                      </p:cBhvr>
                                      <p:tavLst>
                                        <p:tav tm="0">
                                          <p:val>
                                            <p:strVal val="0-#ppt_w/2"/>
                                          </p:val>
                                        </p:tav>
                                        <p:tav tm="100000">
                                          <p:val>
                                            <p:strVal val="#ppt_x"/>
                                          </p:val>
                                        </p:tav>
                                      </p:tavLst>
                                    </p:anim>
                                    <p:anim calcmode="lin" valueType="num">
                                      <p:cBhvr additive="base">
                                        <p:cTn id="111" dur="3000" fill="hold"/>
                                        <p:tgtEl>
                                          <p:spTgt spid="6"/>
                                        </p:tgtEl>
                                        <p:attrNameLst>
                                          <p:attrName>ppt_y</p:attrName>
                                        </p:attrNameLst>
                                      </p:cBhvr>
                                      <p:tavLst>
                                        <p:tav tm="0">
                                          <p:val>
                                            <p:strVal val="#ppt_y"/>
                                          </p:val>
                                        </p:tav>
                                        <p:tav tm="100000">
                                          <p:val>
                                            <p:strVal val="#ppt_y"/>
                                          </p:val>
                                        </p:tav>
                                      </p:tavLst>
                                    </p:anim>
                                  </p:childTnLst>
                                </p:cTn>
                              </p:par>
                              <p:par>
                                <p:cTn id="112" presetID="2" presetClass="entr" presetSubtype="8" fill="hold" grpId="1" nodeType="withEffect">
                                  <p:stCondLst>
                                    <p:cond delay="0"/>
                                  </p:stCondLst>
                                  <p:childTnLst>
                                    <p:set>
                                      <p:cBhvr>
                                        <p:cTn id="113" dur="1" fill="hold">
                                          <p:stCondLst>
                                            <p:cond delay="0"/>
                                          </p:stCondLst>
                                        </p:cTn>
                                        <p:tgtEl>
                                          <p:spTgt spid="7"/>
                                        </p:tgtEl>
                                        <p:attrNameLst>
                                          <p:attrName>style.visibility</p:attrName>
                                        </p:attrNameLst>
                                      </p:cBhvr>
                                      <p:to>
                                        <p:strVal val="visible"/>
                                      </p:to>
                                    </p:set>
                                    <p:anim calcmode="lin" valueType="num">
                                      <p:cBhvr additive="base">
                                        <p:cTn id="114" dur="3000" fill="hold"/>
                                        <p:tgtEl>
                                          <p:spTgt spid="7"/>
                                        </p:tgtEl>
                                        <p:attrNameLst>
                                          <p:attrName>ppt_x</p:attrName>
                                        </p:attrNameLst>
                                      </p:cBhvr>
                                      <p:tavLst>
                                        <p:tav tm="0">
                                          <p:val>
                                            <p:strVal val="0-#ppt_w/2"/>
                                          </p:val>
                                        </p:tav>
                                        <p:tav tm="100000">
                                          <p:val>
                                            <p:strVal val="#ppt_x"/>
                                          </p:val>
                                        </p:tav>
                                      </p:tavLst>
                                    </p:anim>
                                    <p:anim calcmode="lin" valueType="num">
                                      <p:cBhvr additive="base">
                                        <p:cTn id="115" dur="3000" fill="hold"/>
                                        <p:tgtEl>
                                          <p:spTgt spid="7"/>
                                        </p:tgtEl>
                                        <p:attrNameLst>
                                          <p:attrName>ppt_y</p:attrName>
                                        </p:attrNameLst>
                                      </p:cBhvr>
                                      <p:tavLst>
                                        <p:tav tm="0">
                                          <p:val>
                                            <p:strVal val="#ppt_y"/>
                                          </p:val>
                                        </p:tav>
                                        <p:tav tm="100000">
                                          <p:val>
                                            <p:strVal val="#ppt_y"/>
                                          </p:val>
                                        </p:tav>
                                      </p:tavLst>
                                    </p:anim>
                                  </p:childTnLst>
                                </p:cTn>
                              </p:par>
                              <p:par>
                                <p:cTn id="116" presetID="2" presetClass="entr" presetSubtype="8" fill="hold" grpId="1" nodeType="withEffect">
                                  <p:stCondLst>
                                    <p:cond delay="0"/>
                                  </p:stCondLst>
                                  <p:childTnLst>
                                    <p:set>
                                      <p:cBhvr>
                                        <p:cTn id="117" dur="1" fill="hold">
                                          <p:stCondLst>
                                            <p:cond delay="0"/>
                                          </p:stCondLst>
                                        </p:cTn>
                                        <p:tgtEl>
                                          <p:spTgt spid="8"/>
                                        </p:tgtEl>
                                        <p:attrNameLst>
                                          <p:attrName>style.visibility</p:attrName>
                                        </p:attrNameLst>
                                      </p:cBhvr>
                                      <p:to>
                                        <p:strVal val="visible"/>
                                      </p:to>
                                    </p:set>
                                    <p:anim calcmode="lin" valueType="num">
                                      <p:cBhvr additive="base">
                                        <p:cTn id="118" dur="3000" fill="hold"/>
                                        <p:tgtEl>
                                          <p:spTgt spid="8"/>
                                        </p:tgtEl>
                                        <p:attrNameLst>
                                          <p:attrName>ppt_x</p:attrName>
                                        </p:attrNameLst>
                                      </p:cBhvr>
                                      <p:tavLst>
                                        <p:tav tm="0">
                                          <p:val>
                                            <p:strVal val="0-#ppt_w/2"/>
                                          </p:val>
                                        </p:tav>
                                        <p:tav tm="100000">
                                          <p:val>
                                            <p:strVal val="#ppt_x"/>
                                          </p:val>
                                        </p:tav>
                                      </p:tavLst>
                                    </p:anim>
                                    <p:anim calcmode="lin" valueType="num">
                                      <p:cBhvr additive="base">
                                        <p:cTn id="119" dur="3000" fill="hold"/>
                                        <p:tgtEl>
                                          <p:spTgt spid="8"/>
                                        </p:tgtEl>
                                        <p:attrNameLst>
                                          <p:attrName>ppt_y</p:attrName>
                                        </p:attrNameLst>
                                      </p:cBhvr>
                                      <p:tavLst>
                                        <p:tav tm="0">
                                          <p:val>
                                            <p:strVal val="#ppt_y"/>
                                          </p:val>
                                        </p:tav>
                                        <p:tav tm="100000">
                                          <p:val>
                                            <p:strVal val="#ppt_y"/>
                                          </p:val>
                                        </p:tav>
                                      </p:tavLst>
                                    </p:anim>
                                  </p:childTnLst>
                                </p:cTn>
                              </p:par>
                              <p:par>
                                <p:cTn id="120" presetID="2" presetClass="entr" presetSubtype="8" fill="hold" grpId="1" nodeType="withEffect">
                                  <p:stCondLst>
                                    <p:cond delay="0"/>
                                  </p:stCondLst>
                                  <p:childTnLst>
                                    <p:set>
                                      <p:cBhvr>
                                        <p:cTn id="121" dur="1" fill="hold">
                                          <p:stCondLst>
                                            <p:cond delay="0"/>
                                          </p:stCondLst>
                                        </p:cTn>
                                        <p:tgtEl>
                                          <p:spTgt spid="9"/>
                                        </p:tgtEl>
                                        <p:attrNameLst>
                                          <p:attrName>style.visibility</p:attrName>
                                        </p:attrNameLst>
                                      </p:cBhvr>
                                      <p:to>
                                        <p:strVal val="visible"/>
                                      </p:to>
                                    </p:set>
                                    <p:anim calcmode="lin" valueType="num">
                                      <p:cBhvr additive="base">
                                        <p:cTn id="122" dur="3000" fill="hold"/>
                                        <p:tgtEl>
                                          <p:spTgt spid="9"/>
                                        </p:tgtEl>
                                        <p:attrNameLst>
                                          <p:attrName>ppt_x</p:attrName>
                                        </p:attrNameLst>
                                      </p:cBhvr>
                                      <p:tavLst>
                                        <p:tav tm="0">
                                          <p:val>
                                            <p:strVal val="0-#ppt_w/2"/>
                                          </p:val>
                                        </p:tav>
                                        <p:tav tm="100000">
                                          <p:val>
                                            <p:strVal val="#ppt_x"/>
                                          </p:val>
                                        </p:tav>
                                      </p:tavLst>
                                    </p:anim>
                                    <p:anim calcmode="lin" valueType="num">
                                      <p:cBhvr additive="base">
                                        <p:cTn id="123" dur="3000" fill="hold"/>
                                        <p:tgtEl>
                                          <p:spTgt spid="9"/>
                                        </p:tgtEl>
                                        <p:attrNameLst>
                                          <p:attrName>ppt_y</p:attrName>
                                        </p:attrNameLst>
                                      </p:cBhvr>
                                      <p:tavLst>
                                        <p:tav tm="0">
                                          <p:val>
                                            <p:strVal val="#ppt_y"/>
                                          </p:val>
                                        </p:tav>
                                        <p:tav tm="100000">
                                          <p:val>
                                            <p:strVal val="#ppt_y"/>
                                          </p:val>
                                        </p:tav>
                                      </p:tavLst>
                                    </p:anim>
                                  </p:childTnLst>
                                </p:cTn>
                              </p:par>
                              <p:par>
                                <p:cTn id="124" presetID="2" presetClass="entr" presetSubtype="8" fill="hold" grpId="1" nodeType="withEffect">
                                  <p:stCondLst>
                                    <p:cond delay="0"/>
                                  </p:stCondLst>
                                  <p:childTnLst>
                                    <p:set>
                                      <p:cBhvr>
                                        <p:cTn id="125" dur="1" fill="hold">
                                          <p:stCondLst>
                                            <p:cond delay="0"/>
                                          </p:stCondLst>
                                        </p:cTn>
                                        <p:tgtEl>
                                          <p:spTgt spid="10"/>
                                        </p:tgtEl>
                                        <p:attrNameLst>
                                          <p:attrName>style.visibility</p:attrName>
                                        </p:attrNameLst>
                                      </p:cBhvr>
                                      <p:to>
                                        <p:strVal val="visible"/>
                                      </p:to>
                                    </p:set>
                                    <p:anim calcmode="lin" valueType="num">
                                      <p:cBhvr additive="base">
                                        <p:cTn id="126" dur="3000" fill="hold"/>
                                        <p:tgtEl>
                                          <p:spTgt spid="10"/>
                                        </p:tgtEl>
                                        <p:attrNameLst>
                                          <p:attrName>ppt_x</p:attrName>
                                        </p:attrNameLst>
                                      </p:cBhvr>
                                      <p:tavLst>
                                        <p:tav tm="0">
                                          <p:val>
                                            <p:strVal val="0-#ppt_w/2"/>
                                          </p:val>
                                        </p:tav>
                                        <p:tav tm="100000">
                                          <p:val>
                                            <p:strVal val="#ppt_x"/>
                                          </p:val>
                                        </p:tav>
                                      </p:tavLst>
                                    </p:anim>
                                    <p:anim calcmode="lin" valueType="num">
                                      <p:cBhvr additive="base">
                                        <p:cTn id="127" dur="3000" fill="hold"/>
                                        <p:tgtEl>
                                          <p:spTgt spid="10"/>
                                        </p:tgtEl>
                                        <p:attrNameLst>
                                          <p:attrName>ppt_y</p:attrName>
                                        </p:attrNameLst>
                                      </p:cBhvr>
                                      <p:tavLst>
                                        <p:tav tm="0">
                                          <p:val>
                                            <p:strVal val="#ppt_y"/>
                                          </p:val>
                                        </p:tav>
                                        <p:tav tm="100000">
                                          <p:val>
                                            <p:strVal val="#ppt_y"/>
                                          </p:val>
                                        </p:tav>
                                      </p:tavLst>
                                    </p:anim>
                                  </p:childTnLst>
                                </p:cTn>
                              </p:par>
                              <p:par>
                                <p:cTn id="128" presetID="2" presetClass="entr" presetSubtype="8" fill="hold" grpId="1" nodeType="withEffect">
                                  <p:stCondLst>
                                    <p:cond delay="0"/>
                                  </p:stCondLst>
                                  <p:childTnLst>
                                    <p:set>
                                      <p:cBhvr>
                                        <p:cTn id="129" dur="1" fill="hold">
                                          <p:stCondLst>
                                            <p:cond delay="0"/>
                                          </p:stCondLst>
                                        </p:cTn>
                                        <p:tgtEl>
                                          <p:spTgt spid="11"/>
                                        </p:tgtEl>
                                        <p:attrNameLst>
                                          <p:attrName>style.visibility</p:attrName>
                                        </p:attrNameLst>
                                      </p:cBhvr>
                                      <p:to>
                                        <p:strVal val="visible"/>
                                      </p:to>
                                    </p:set>
                                    <p:anim calcmode="lin" valueType="num">
                                      <p:cBhvr additive="base">
                                        <p:cTn id="130" dur="3000" fill="hold"/>
                                        <p:tgtEl>
                                          <p:spTgt spid="11"/>
                                        </p:tgtEl>
                                        <p:attrNameLst>
                                          <p:attrName>ppt_x</p:attrName>
                                        </p:attrNameLst>
                                      </p:cBhvr>
                                      <p:tavLst>
                                        <p:tav tm="0">
                                          <p:val>
                                            <p:strVal val="0-#ppt_w/2"/>
                                          </p:val>
                                        </p:tav>
                                        <p:tav tm="100000">
                                          <p:val>
                                            <p:strVal val="#ppt_x"/>
                                          </p:val>
                                        </p:tav>
                                      </p:tavLst>
                                    </p:anim>
                                    <p:anim calcmode="lin" valueType="num">
                                      <p:cBhvr additive="base">
                                        <p:cTn id="131" dur="3000" fill="hold"/>
                                        <p:tgtEl>
                                          <p:spTgt spid="11"/>
                                        </p:tgtEl>
                                        <p:attrNameLst>
                                          <p:attrName>ppt_y</p:attrName>
                                        </p:attrNameLst>
                                      </p:cBhvr>
                                      <p:tavLst>
                                        <p:tav tm="0">
                                          <p:val>
                                            <p:strVal val="#ppt_y"/>
                                          </p:val>
                                        </p:tav>
                                        <p:tav tm="100000">
                                          <p:val>
                                            <p:strVal val="#ppt_y"/>
                                          </p:val>
                                        </p:tav>
                                      </p:tavLst>
                                    </p:anim>
                                  </p:childTnLst>
                                </p:cTn>
                              </p:par>
                              <p:par>
                                <p:cTn id="132" presetID="2" presetClass="entr" presetSubtype="8" fill="hold" grpId="1" nodeType="withEffect">
                                  <p:stCondLst>
                                    <p:cond delay="0"/>
                                  </p:stCondLst>
                                  <p:childTnLst>
                                    <p:set>
                                      <p:cBhvr>
                                        <p:cTn id="133" dur="1" fill="hold">
                                          <p:stCondLst>
                                            <p:cond delay="0"/>
                                          </p:stCondLst>
                                        </p:cTn>
                                        <p:tgtEl>
                                          <p:spTgt spid="12"/>
                                        </p:tgtEl>
                                        <p:attrNameLst>
                                          <p:attrName>style.visibility</p:attrName>
                                        </p:attrNameLst>
                                      </p:cBhvr>
                                      <p:to>
                                        <p:strVal val="visible"/>
                                      </p:to>
                                    </p:set>
                                    <p:anim calcmode="lin" valueType="num">
                                      <p:cBhvr additive="base">
                                        <p:cTn id="134" dur="3000" fill="hold"/>
                                        <p:tgtEl>
                                          <p:spTgt spid="12"/>
                                        </p:tgtEl>
                                        <p:attrNameLst>
                                          <p:attrName>ppt_x</p:attrName>
                                        </p:attrNameLst>
                                      </p:cBhvr>
                                      <p:tavLst>
                                        <p:tav tm="0">
                                          <p:val>
                                            <p:strVal val="0-#ppt_w/2"/>
                                          </p:val>
                                        </p:tav>
                                        <p:tav tm="100000">
                                          <p:val>
                                            <p:strVal val="#ppt_x"/>
                                          </p:val>
                                        </p:tav>
                                      </p:tavLst>
                                    </p:anim>
                                    <p:anim calcmode="lin" valueType="num">
                                      <p:cBhvr additive="base">
                                        <p:cTn id="135" dur="3000" fill="hold"/>
                                        <p:tgtEl>
                                          <p:spTgt spid="12"/>
                                        </p:tgtEl>
                                        <p:attrNameLst>
                                          <p:attrName>ppt_y</p:attrName>
                                        </p:attrNameLst>
                                      </p:cBhvr>
                                      <p:tavLst>
                                        <p:tav tm="0">
                                          <p:val>
                                            <p:strVal val="#ppt_y"/>
                                          </p:val>
                                        </p:tav>
                                        <p:tav tm="100000">
                                          <p:val>
                                            <p:strVal val="#ppt_y"/>
                                          </p:val>
                                        </p:tav>
                                      </p:tavLst>
                                    </p:anim>
                                  </p:childTnLst>
                                </p:cTn>
                              </p:par>
                              <p:par>
                                <p:cTn id="136" presetID="2" presetClass="entr" presetSubtype="8" fill="hold" grpId="1" nodeType="withEffect">
                                  <p:stCondLst>
                                    <p:cond delay="0"/>
                                  </p:stCondLst>
                                  <p:childTnLst>
                                    <p:set>
                                      <p:cBhvr>
                                        <p:cTn id="137" dur="1" fill="hold">
                                          <p:stCondLst>
                                            <p:cond delay="0"/>
                                          </p:stCondLst>
                                        </p:cTn>
                                        <p:tgtEl>
                                          <p:spTgt spid="13"/>
                                        </p:tgtEl>
                                        <p:attrNameLst>
                                          <p:attrName>style.visibility</p:attrName>
                                        </p:attrNameLst>
                                      </p:cBhvr>
                                      <p:to>
                                        <p:strVal val="visible"/>
                                      </p:to>
                                    </p:set>
                                    <p:anim calcmode="lin" valueType="num">
                                      <p:cBhvr additive="base">
                                        <p:cTn id="138" dur="3000" fill="hold"/>
                                        <p:tgtEl>
                                          <p:spTgt spid="13"/>
                                        </p:tgtEl>
                                        <p:attrNameLst>
                                          <p:attrName>ppt_x</p:attrName>
                                        </p:attrNameLst>
                                      </p:cBhvr>
                                      <p:tavLst>
                                        <p:tav tm="0">
                                          <p:val>
                                            <p:strVal val="0-#ppt_w/2"/>
                                          </p:val>
                                        </p:tav>
                                        <p:tav tm="100000">
                                          <p:val>
                                            <p:strVal val="#ppt_x"/>
                                          </p:val>
                                        </p:tav>
                                      </p:tavLst>
                                    </p:anim>
                                    <p:anim calcmode="lin" valueType="num">
                                      <p:cBhvr additive="base">
                                        <p:cTn id="139" dur="3000" fill="hold"/>
                                        <p:tgtEl>
                                          <p:spTgt spid="13"/>
                                        </p:tgtEl>
                                        <p:attrNameLst>
                                          <p:attrName>ppt_y</p:attrName>
                                        </p:attrNameLst>
                                      </p:cBhvr>
                                      <p:tavLst>
                                        <p:tav tm="0">
                                          <p:val>
                                            <p:strVal val="#ppt_y"/>
                                          </p:val>
                                        </p:tav>
                                        <p:tav tm="100000">
                                          <p:val>
                                            <p:strVal val="#ppt_y"/>
                                          </p:val>
                                        </p:tav>
                                      </p:tavLst>
                                    </p:anim>
                                  </p:childTnLst>
                                </p:cTn>
                              </p:par>
                              <p:par>
                                <p:cTn id="140" presetID="2" presetClass="entr" presetSubtype="8" fill="hold" grpId="1" nodeType="withEffect">
                                  <p:stCondLst>
                                    <p:cond delay="0"/>
                                  </p:stCondLst>
                                  <p:childTnLst>
                                    <p:set>
                                      <p:cBhvr>
                                        <p:cTn id="141" dur="1" fill="hold">
                                          <p:stCondLst>
                                            <p:cond delay="0"/>
                                          </p:stCondLst>
                                        </p:cTn>
                                        <p:tgtEl>
                                          <p:spTgt spid="14"/>
                                        </p:tgtEl>
                                        <p:attrNameLst>
                                          <p:attrName>style.visibility</p:attrName>
                                        </p:attrNameLst>
                                      </p:cBhvr>
                                      <p:to>
                                        <p:strVal val="visible"/>
                                      </p:to>
                                    </p:set>
                                    <p:anim calcmode="lin" valueType="num">
                                      <p:cBhvr additive="base">
                                        <p:cTn id="142" dur="3000" fill="hold"/>
                                        <p:tgtEl>
                                          <p:spTgt spid="14"/>
                                        </p:tgtEl>
                                        <p:attrNameLst>
                                          <p:attrName>ppt_x</p:attrName>
                                        </p:attrNameLst>
                                      </p:cBhvr>
                                      <p:tavLst>
                                        <p:tav tm="0">
                                          <p:val>
                                            <p:strVal val="0-#ppt_w/2"/>
                                          </p:val>
                                        </p:tav>
                                        <p:tav tm="100000">
                                          <p:val>
                                            <p:strVal val="#ppt_x"/>
                                          </p:val>
                                        </p:tav>
                                      </p:tavLst>
                                    </p:anim>
                                    <p:anim calcmode="lin" valueType="num">
                                      <p:cBhvr additive="base">
                                        <p:cTn id="143" dur="3000" fill="hold"/>
                                        <p:tgtEl>
                                          <p:spTgt spid="14"/>
                                        </p:tgtEl>
                                        <p:attrNameLst>
                                          <p:attrName>ppt_y</p:attrName>
                                        </p:attrNameLst>
                                      </p:cBhvr>
                                      <p:tavLst>
                                        <p:tav tm="0">
                                          <p:val>
                                            <p:strVal val="#ppt_y"/>
                                          </p:val>
                                        </p:tav>
                                        <p:tav tm="100000">
                                          <p:val>
                                            <p:strVal val="#ppt_y"/>
                                          </p:val>
                                        </p:tav>
                                      </p:tavLst>
                                    </p:anim>
                                  </p:childTnLst>
                                </p:cTn>
                              </p:par>
                              <p:par>
                                <p:cTn id="144" presetID="2" presetClass="entr" presetSubtype="8" fill="hold" grpId="1" nodeType="withEffect">
                                  <p:stCondLst>
                                    <p:cond delay="0"/>
                                  </p:stCondLst>
                                  <p:childTnLst>
                                    <p:set>
                                      <p:cBhvr>
                                        <p:cTn id="145" dur="1" fill="hold">
                                          <p:stCondLst>
                                            <p:cond delay="0"/>
                                          </p:stCondLst>
                                        </p:cTn>
                                        <p:tgtEl>
                                          <p:spTgt spid="15"/>
                                        </p:tgtEl>
                                        <p:attrNameLst>
                                          <p:attrName>style.visibility</p:attrName>
                                        </p:attrNameLst>
                                      </p:cBhvr>
                                      <p:to>
                                        <p:strVal val="visible"/>
                                      </p:to>
                                    </p:set>
                                    <p:anim calcmode="lin" valueType="num">
                                      <p:cBhvr additive="base">
                                        <p:cTn id="146" dur="3000" fill="hold"/>
                                        <p:tgtEl>
                                          <p:spTgt spid="15"/>
                                        </p:tgtEl>
                                        <p:attrNameLst>
                                          <p:attrName>ppt_x</p:attrName>
                                        </p:attrNameLst>
                                      </p:cBhvr>
                                      <p:tavLst>
                                        <p:tav tm="0">
                                          <p:val>
                                            <p:strVal val="0-#ppt_w/2"/>
                                          </p:val>
                                        </p:tav>
                                        <p:tav tm="100000">
                                          <p:val>
                                            <p:strVal val="#ppt_x"/>
                                          </p:val>
                                        </p:tav>
                                      </p:tavLst>
                                    </p:anim>
                                    <p:anim calcmode="lin" valueType="num">
                                      <p:cBhvr additive="base">
                                        <p:cTn id="147" dur="3000" fill="hold"/>
                                        <p:tgtEl>
                                          <p:spTgt spid="15"/>
                                        </p:tgtEl>
                                        <p:attrNameLst>
                                          <p:attrName>ppt_y</p:attrName>
                                        </p:attrNameLst>
                                      </p:cBhvr>
                                      <p:tavLst>
                                        <p:tav tm="0">
                                          <p:val>
                                            <p:strVal val="#ppt_y"/>
                                          </p:val>
                                        </p:tav>
                                        <p:tav tm="100000">
                                          <p:val>
                                            <p:strVal val="#ppt_y"/>
                                          </p:val>
                                        </p:tav>
                                      </p:tavLst>
                                    </p:anim>
                                  </p:childTnLst>
                                </p:cTn>
                              </p:par>
                              <p:par>
                                <p:cTn id="148" presetID="2" presetClass="entr" presetSubtype="8" fill="hold" grpId="1" nodeType="withEffect">
                                  <p:stCondLst>
                                    <p:cond delay="0"/>
                                  </p:stCondLst>
                                  <p:childTnLst>
                                    <p:set>
                                      <p:cBhvr>
                                        <p:cTn id="149" dur="1" fill="hold">
                                          <p:stCondLst>
                                            <p:cond delay="0"/>
                                          </p:stCondLst>
                                        </p:cTn>
                                        <p:tgtEl>
                                          <p:spTgt spid="16"/>
                                        </p:tgtEl>
                                        <p:attrNameLst>
                                          <p:attrName>style.visibility</p:attrName>
                                        </p:attrNameLst>
                                      </p:cBhvr>
                                      <p:to>
                                        <p:strVal val="visible"/>
                                      </p:to>
                                    </p:set>
                                    <p:anim calcmode="lin" valueType="num">
                                      <p:cBhvr additive="base">
                                        <p:cTn id="150" dur="3000" fill="hold"/>
                                        <p:tgtEl>
                                          <p:spTgt spid="16"/>
                                        </p:tgtEl>
                                        <p:attrNameLst>
                                          <p:attrName>ppt_x</p:attrName>
                                        </p:attrNameLst>
                                      </p:cBhvr>
                                      <p:tavLst>
                                        <p:tav tm="0">
                                          <p:val>
                                            <p:strVal val="0-#ppt_w/2"/>
                                          </p:val>
                                        </p:tav>
                                        <p:tav tm="100000">
                                          <p:val>
                                            <p:strVal val="#ppt_x"/>
                                          </p:val>
                                        </p:tav>
                                      </p:tavLst>
                                    </p:anim>
                                    <p:anim calcmode="lin" valueType="num">
                                      <p:cBhvr additive="base">
                                        <p:cTn id="151" dur="3000" fill="hold"/>
                                        <p:tgtEl>
                                          <p:spTgt spid="16"/>
                                        </p:tgtEl>
                                        <p:attrNameLst>
                                          <p:attrName>ppt_y</p:attrName>
                                        </p:attrNameLst>
                                      </p:cBhvr>
                                      <p:tavLst>
                                        <p:tav tm="0">
                                          <p:val>
                                            <p:strVal val="#ppt_y"/>
                                          </p:val>
                                        </p:tav>
                                        <p:tav tm="100000">
                                          <p:val>
                                            <p:strVal val="#ppt_y"/>
                                          </p:val>
                                        </p:tav>
                                      </p:tavLst>
                                    </p:anim>
                                  </p:childTnLst>
                                </p:cTn>
                              </p:par>
                              <p:par>
                                <p:cTn id="152" presetID="2" presetClass="entr" presetSubtype="8" fill="hold" grpId="1" nodeType="withEffect">
                                  <p:stCondLst>
                                    <p:cond delay="0"/>
                                  </p:stCondLst>
                                  <p:childTnLst>
                                    <p:set>
                                      <p:cBhvr>
                                        <p:cTn id="153" dur="1" fill="hold">
                                          <p:stCondLst>
                                            <p:cond delay="0"/>
                                          </p:stCondLst>
                                        </p:cTn>
                                        <p:tgtEl>
                                          <p:spTgt spid="17"/>
                                        </p:tgtEl>
                                        <p:attrNameLst>
                                          <p:attrName>style.visibility</p:attrName>
                                        </p:attrNameLst>
                                      </p:cBhvr>
                                      <p:to>
                                        <p:strVal val="visible"/>
                                      </p:to>
                                    </p:set>
                                    <p:anim calcmode="lin" valueType="num">
                                      <p:cBhvr additive="base">
                                        <p:cTn id="154" dur="3000" fill="hold"/>
                                        <p:tgtEl>
                                          <p:spTgt spid="17"/>
                                        </p:tgtEl>
                                        <p:attrNameLst>
                                          <p:attrName>ppt_x</p:attrName>
                                        </p:attrNameLst>
                                      </p:cBhvr>
                                      <p:tavLst>
                                        <p:tav tm="0">
                                          <p:val>
                                            <p:strVal val="0-#ppt_w/2"/>
                                          </p:val>
                                        </p:tav>
                                        <p:tav tm="100000">
                                          <p:val>
                                            <p:strVal val="#ppt_x"/>
                                          </p:val>
                                        </p:tav>
                                      </p:tavLst>
                                    </p:anim>
                                    <p:anim calcmode="lin" valueType="num">
                                      <p:cBhvr additive="base">
                                        <p:cTn id="155" dur="3000" fill="hold"/>
                                        <p:tgtEl>
                                          <p:spTgt spid="17"/>
                                        </p:tgtEl>
                                        <p:attrNameLst>
                                          <p:attrName>ppt_y</p:attrName>
                                        </p:attrNameLst>
                                      </p:cBhvr>
                                      <p:tavLst>
                                        <p:tav tm="0">
                                          <p:val>
                                            <p:strVal val="#ppt_y"/>
                                          </p:val>
                                        </p:tav>
                                        <p:tav tm="100000">
                                          <p:val>
                                            <p:strVal val="#ppt_y"/>
                                          </p:val>
                                        </p:tav>
                                      </p:tavLst>
                                    </p:anim>
                                  </p:childTnLst>
                                </p:cTn>
                              </p:par>
                              <p:par>
                                <p:cTn id="156" presetID="2" presetClass="entr" presetSubtype="8" fill="hold" grpId="1" nodeType="withEffect">
                                  <p:stCondLst>
                                    <p:cond delay="0"/>
                                  </p:stCondLst>
                                  <p:childTnLst>
                                    <p:set>
                                      <p:cBhvr>
                                        <p:cTn id="157" dur="1" fill="hold">
                                          <p:stCondLst>
                                            <p:cond delay="0"/>
                                          </p:stCondLst>
                                        </p:cTn>
                                        <p:tgtEl>
                                          <p:spTgt spid="18"/>
                                        </p:tgtEl>
                                        <p:attrNameLst>
                                          <p:attrName>style.visibility</p:attrName>
                                        </p:attrNameLst>
                                      </p:cBhvr>
                                      <p:to>
                                        <p:strVal val="visible"/>
                                      </p:to>
                                    </p:set>
                                    <p:anim calcmode="lin" valueType="num">
                                      <p:cBhvr additive="base">
                                        <p:cTn id="158" dur="3000" fill="hold"/>
                                        <p:tgtEl>
                                          <p:spTgt spid="18"/>
                                        </p:tgtEl>
                                        <p:attrNameLst>
                                          <p:attrName>ppt_x</p:attrName>
                                        </p:attrNameLst>
                                      </p:cBhvr>
                                      <p:tavLst>
                                        <p:tav tm="0">
                                          <p:val>
                                            <p:strVal val="0-#ppt_w/2"/>
                                          </p:val>
                                        </p:tav>
                                        <p:tav tm="100000">
                                          <p:val>
                                            <p:strVal val="#ppt_x"/>
                                          </p:val>
                                        </p:tav>
                                      </p:tavLst>
                                    </p:anim>
                                    <p:anim calcmode="lin" valueType="num">
                                      <p:cBhvr additive="base">
                                        <p:cTn id="159" dur="3000" fill="hold"/>
                                        <p:tgtEl>
                                          <p:spTgt spid="18"/>
                                        </p:tgtEl>
                                        <p:attrNameLst>
                                          <p:attrName>ppt_y</p:attrName>
                                        </p:attrNameLst>
                                      </p:cBhvr>
                                      <p:tavLst>
                                        <p:tav tm="0">
                                          <p:val>
                                            <p:strVal val="#ppt_y"/>
                                          </p:val>
                                        </p:tav>
                                        <p:tav tm="100000">
                                          <p:val>
                                            <p:strVal val="#ppt_y"/>
                                          </p:val>
                                        </p:tav>
                                      </p:tavLst>
                                    </p:anim>
                                  </p:childTnLst>
                                </p:cTn>
                              </p:par>
                              <p:par>
                                <p:cTn id="160" presetID="2" presetClass="entr" presetSubtype="8" fill="hold" grpId="1" nodeType="withEffect">
                                  <p:stCondLst>
                                    <p:cond delay="0"/>
                                  </p:stCondLst>
                                  <p:childTnLst>
                                    <p:set>
                                      <p:cBhvr>
                                        <p:cTn id="161" dur="1" fill="hold">
                                          <p:stCondLst>
                                            <p:cond delay="0"/>
                                          </p:stCondLst>
                                        </p:cTn>
                                        <p:tgtEl>
                                          <p:spTgt spid="19"/>
                                        </p:tgtEl>
                                        <p:attrNameLst>
                                          <p:attrName>style.visibility</p:attrName>
                                        </p:attrNameLst>
                                      </p:cBhvr>
                                      <p:to>
                                        <p:strVal val="visible"/>
                                      </p:to>
                                    </p:set>
                                    <p:anim calcmode="lin" valueType="num">
                                      <p:cBhvr additive="base">
                                        <p:cTn id="162" dur="3000" fill="hold"/>
                                        <p:tgtEl>
                                          <p:spTgt spid="19"/>
                                        </p:tgtEl>
                                        <p:attrNameLst>
                                          <p:attrName>ppt_x</p:attrName>
                                        </p:attrNameLst>
                                      </p:cBhvr>
                                      <p:tavLst>
                                        <p:tav tm="0">
                                          <p:val>
                                            <p:strVal val="0-#ppt_w/2"/>
                                          </p:val>
                                        </p:tav>
                                        <p:tav tm="100000">
                                          <p:val>
                                            <p:strVal val="#ppt_x"/>
                                          </p:val>
                                        </p:tav>
                                      </p:tavLst>
                                    </p:anim>
                                    <p:anim calcmode="lin" valueType="num">
                                      <p:cBhvr additive="base">
                                        <p:cTn id="163" dur="3000" fill="hold"/>
                                        <p:tgtEl>
                                          <p:spTgt spid="19"/>
                                        </p:tgtEl>
                                        <p:attrNameLst>
                                          <p:attrName>ppt_y</p:attrName>
                                        </p:attrNameLst>
                                      </p:cBhvr>
                                      <p:tavLst>
                                        <p:tav tm="0">
                                          <p:val>
                                            <p:strVal val="#ppt_y"/>
                                          </p:val>
                                        </p:tav>
                                        <p:tav tm="100000">
                                          <p:val>
                                            <p:strVal val="#ppt_y"/>
                                          </p:val>
                                        </p:tav>
                                      </p:tavLst>
                                    </p:anim>
                                  </p:childTnLst>
                                </p:cTn>
                              </p:par>
                              <p:par>
                                <p:cTn id="164" presetID="2" presetClass="entr" presetSubtype="8" fill="hold" grpId="1" nodeType="withEffect">
                                  <p:stCondLst>
                                    <p:cond delay="0"/>
                                  </p:stCondLst>
                                  <p:childTnLst>
                                    <p:set>
                                      <p:cBhvr>
                                        <p:cTn id="165" dur="1" fill="hold">
                                          <p:stCondLst>
                                            <p:cond delay="0"/>
                                          </p:stCondLst>
                                        </p:cTn>
                                        <p:tgtEl>
                                          <p:spTgt spid="20"/>
                                        </p:tgtEl>
                                        <p:attrNameLst>
                                          <p:attrName>style.visibility</p:attrName>
                                        </p:attrNameLst>
                                      </p:cBhvr>
                                      <p:to>
                                        <p:strVal val="visible"/>
                                      </p:to>
                                    </p:set>
                                    <p:anim calcmode="lin" valueType="num">
                                      <p:cBhvr additive="base">
                                        <p:cTn id="166" dur="3000" fill="hold"/>
                                        <p:tgtEl>
                                          <p:spTgt spid="20"/>
                                        </p:tgtEl>
                                        <p:attrNameLst>
                                          <p:attrName>ppt_x</p:attrName>
                                        </p:attrNameLst>
                                      </p:cBhvr>
                                      <p:tavLst>
                                        <p:tav tm="0">
                                          <p:val>
                                            <p:strVal val="0-#ppt_w/2"/>
                                          </p:val>
                                        </p:tav>
                                        <p:tav tm="100000">
                                          <p:val>
                                            <p:strVal val="#ppt_x"/>
                                          </p:val>
                                        </p:tav>
                                      </p:tavLst>
                                    </p:anim>
                                    <p:anim calcmode="lin" valueType="num">
                                      <p:cBhvr additive="base">
                                        <p:cTn id="167" dur="3000" fill="hold"/>
                                        <p:tgtEl>
                                          <p:spTgt spid="20"/>
                                        </p:tgtEl>
                                        <p:attrNameLst>
                                          <p:attrName>ppt_y</p:attrName>
                                        </p:attrNameLst>
                                      </p:cBhvr>
                                      <p:tavLst>
                                        <p:tav tm="0">
                                          <p:val>
                                            <p:strVal val="#ppt_y"/>
                                          </p:val>
                                        </p:tav>
                                        <p:tav tm="100000">
                                          <p:val>
                                            <p:strVal val="#ppt_y"/>
                                          </p:val>
                                        </p:tav>
                                      </p:tavLst>
                                    </p:anim>
                                  </p:childTnLst>
                                </p:cTn>
                              </p:par>
                              <p:par>
                                <p:cTn id="168" presetID="2" presetClass="entr" presetSubtype="2" fill="hold" grpId="1" nodeType="withEffect">
                                  <p:stCondLst>
                                    <p:cond delay="0"/>
                                  </p:stCondLst>
                                  <p:childTnLst>
                                    <p:set>
                                      <p:cBhvr>
                                        <p:cTn id="169" dur="1" fill="hold">
                                          <p:stCondLst>
                                            <p:cond delay="0"/>
                                          </p:stCondLst>
                                        </p:cTn>
                                        <p:tgtEl>
                                          <p:spTgt spid="21"/>
                                        </p:tgtEl>
                                        <p:attrNameLst>
                                          <p:attrName>style.visibility</p:attrName>
                                        </p:attrNameLst>
                                      </p:cBhvr>
                                      <p:to>
                                        <p:strVal val="visible"/>
                                      </p:to>
                                    </p:set>
                                    <p:anim calcmode="lin" valueType="num">
                                      <p:cBhvr additive="base">
                                        <p:cTn id="170" dur="3000" fill="hold"/>
                                        <p:tgtEl>
                                          <p:spTgt spid="21"/>
                                        </p:tgtEl>
                                        <p:attrNameLst>
                                          <p:attrName>ppt_x</p:attrName>
                                        </p:attrNameLst>
                                      </p:cBhvr>
                                      <p:tavLst>
                                        <p:tav tm="0">
                                          <p:val>
                                            <p:strVal val="1+#ppt_w/2"/>
                                          </p:val>
                                        </p:tav>
                                        <p:tav tm="100000">
                                          <p:val>
                                            <p:strVal val="#ppt_x"/>
                                          </p:val>
                                        </p:tav>
                                      </p:tavLst>
                                    </p:anim>
                                    <p:anim calcmode="lin" valueType="num">
                                      <p:cBhvr additive="base">
                                        <p:cTn id="171" dur="3000" fill="hold"/>
                                        <p:tgtEl>
                                          <p:spTgt spid="21"/>
                                        </p:tgtEl>
                                        <p:attrNameLst>
                                          <p:attrName>ppt_y</p:attrName>
                                        </p:attrNameLst>
                                      </p:cBhvr>
                                      <p:tavLst>
                                        <p:tav tm="0">
                                          <p:val>
                                            <p:strVal val="#ppt_y"/>
                                          </p:val>
                                        </p:tav>
                                        <p:tav tm="100000">
                                          <p:val>
                                            <p:strVal val="#ppt_y"/>
                                          </p:val>
                                        </p:tav>
                                      </p:tavLst>
                                    </p:anim>
                                  </p:childTnLst>
                                </p:cTn>
                              </p:par>
                              <p:par>
                                <p:cTn id="172" presetID="2" presetClass="entr" presetSubtype="2" fill="hold" grpId="1" nodeType="withEffect">
                                  <p:stCondLst>
                                    <p:cond delay="0"/>
                                  </p:stCondLst>
                                  <p:childTnLst>
                                    <p:set>
                                      <p:cBhvr>
                                        <p:cTn id="173" dur="1" fill="hold">
                                          <p:stCondLst>
                                            <p:cond delay="0"/>
                                          </p:stCondLst>
                                        </p:cTn>
                                        <p:tgtEl>
                                          <p:spTgt spid="22"/>
                                        </p:tgtEl>
                                        <p:attrNameLst>
                                          <p:attrName>style.visibility</p:attrName>
                                        </p:attrNameLst>
                                      </p:cBhvr>
                                      <p:to>
                                        <p:strVal val="visible"/>
                                      </p:to>
                                    </p:set>
                                    <p:anim calcmode="lin" valueType="num">
                                      <p:cBhvr additive="base">
                                        <p:cTn id="174" dur="3000" fill="hold"/>
                                        <p:tgtEl>
                                          <p:spTgt spid="22"/>
                                        </p:tgtEl>
                                        <p:attrNameLst>
                                          <p:attrName>ppt_x</p:attrName>
                                        </p:attrNameLst>
                                      </p:cBhvr>
                                      <p:tavLst>
                                        <p:tav tm="0">
                                          <p:val>
                                            <p:strVal val="1+#ppt_w/2"/>
                                          </p:val>
                                        </p:tav>
                                        <p:tav tm="100000">
                                          <p:val>
                                            <p:strVal val="#ppt_x"/>
                                          </p:val>
                                        </p:tav>
                                      </p:tavLst>
                                    </p:anim>
                                    <p:anim calcmode="lin" valueType="num">
                                      <p:cBhvr additive="base">
                                        <p:cTn id="175" dur="3000" fill="hold"/>
                                        <p:tgtEl>
                                          <p:spTgt spid="22"/>
                                        </p:tgtEl>
                                        <p:attrNameLst>
                                          <p:attrName>ppt_y</p:attrName>
                                        </p:attrNameLst>
                                      </p:cBhvr>
                                      <p:tavLst>
                                        <p:tav tm="0">
                                          <p:val>
                                            <p:strVal val="#ppt_y"/>
                                          </p:val>
                                        </p:tav>
                                        <p:tav tm="100000">
                                          <p:val>
                                            <p:strVal val="#ppt_y"/>
                                          </p:val>
                                        </p:tav>
                                      </p:tavLst>
                                    </p:anim>
                                  </p:childTnLst>
                                </p:cTn>
                              </p:par>
                              <p:par>
                                <p:cTn id="176" presetID="2" presetClass="entr" presetSubtype="2" fill="hold" grpId="1" nodeType="withEffect">
                                  <p:stCondLst>
                                    <p:cond delay="0"/>
                                  </p:stCondLst>
                                  <p:childTnLst>
                                    <p:set>
                                      <p:cBhvr>
                                        <p:cTn id="177" dur="1" fill="hold">
                                          <p:stCondLst>
                                            <p:cond delay="0"/>
                                          </p:stCondLst>
                                        </p:cTn>
                                        <p:tgtEl>
                                          <p:spTgt spid="23"/>
                                        </p:tgtEl>
                                        <p:attrNameLst>
                                          <p:attrName>style.visibility</p:attrName>
                                        </p:attrNameLst>
                                      </p:cBhvr>
                                      <p:to>
                                        <p:strVal val="visible"/>
                                      </p:to>
                                    </p:set>
                                    <p:anim calcmode="lin" valueType="num">
                                      <p:cBhvr additive="base">
                                        <p:cTn id="178" dur="3000" fill="hold"/>
                                        <p:tgtEl>
                                          <p:spTgt spid="23"/>
                                        </p:tgtEl>
                                        <p:attrNameLst>
                                          <p:attrName>ppt_x</p:attrName>
                                        </p:attrNameLst>
                                      </p:cBhvr>
                                      <p:tavLst>
                                        <p:tav tm="0">
                                          <p:val>
                                            <p:strVal val="1+#ppt_w/2"/>
                                          </p:val>
                                        </p:tav>
                                        <p:tav tm="100000">
                                          <p:val>
                                            <p:strVal val="#ppt_x"/>
                                          </p:val>
                                        </p:tav>
                                      </p:tavLst>
                                    </p:anim>
                                    <p:anim calcmode="lin" valueType="num">
                                      <p:cBhvr additive="base">
                                        <p:cTn id="179" dur="3000" fill="hold"/>
                                        <p:tgtEl>
                                          <p:spTgt spid="23"/>
                                        </p:tgtEl>
                                        <p:attrNameLst>
                                          <p:attrName>ppt_y</p:attrName>
                                        </p:attrNameLst>
                                      </p:cBhvr>
                                      <p:tavLst>
                                        <p:tav tm="0">
                                          <p:val>
                                            <p:strVal val="#ppt_y"/>
                                          </p:val>
                                        </p:tav>
                                        <p:tav tm="100000">
                                          <p:val>
                                            <p:strVal val="#ppt_y"/>
                                          </p:val>
                                        </p:tav>
                                      </p:tavLst>
                                    </p:anim>
                                  </p:childTnLst>
                                </p:cTn>
                              </p:par>
                              <p:par>
                                <p:cTn id="180" presetID="2" presetClass="entr" presetSubtype="2" fill="hold" grpId="1" nodeType="withEffect">
                                  <p:stCondLst>
                                    <p:cond delay="0"/>
                                  </p:stCondLst>
                                  <p:childTnLst>
                                    <p:set>
                                      <p:cBhvr>
                                        <p:cTn id="181" dur="1" fill="hold">
                                          <p:stCondLst>
                                            <p:cond delay="0"/>
                                          </p:stCondLst>
                                        </p:cTn>
                                        <p:tgtEl>
                                          <p:spTgt spid="24"/>
                                        </p:tgtEl>
                                        <p:attrNameLst>
                                          <p:attrName>style.visibility</p:attrName>
                                        </p:attrNameLst>
                                      </p:cBhvr>
                                      <p:to>
                                        <p:strVal val="visible"/>
                                      </p:to>
                                    </p:set>
                                    <p:anim calcmode="lin" valueType="num">
                                      <p:cBhvr additive="base">
                                        <p:cTn id="182" dur="3000" fill="hold"/>
                                        <p:tgtEl>
                                          <p:spTgt spid="24"/>
                                        </p:tgtEl>
                                        <p:attrNameLst>
                                          <p:attrName>ppt_x</p:attrName>
                                        </p:attrNameLst>
                                      </p:cBhvr>
                                      <p:tavLst>
                                        <p:tav tm="0">
                                          <p:val>
                                            <p:strVal val="1+#ppt_w/2"/>
                                          </p:val>
                                        </p:tav>
                                        <p:tav tm="100000">
                                          <p:val>
                                            <p:strVal val="#ppt_x"/>
                                          </p:val>
                                        </p:tav>
                                      </p:tavLst>
                                    </p:anim>
                                    <p:anim calcmode="lin" valueType="num">
                                      <p:cBhvr additive="base">
                                        <p:cTn id="183" dur="3000" fill="hold"/>
                                        <p:tgtEl>
                                          <p:spTgt spid="24"/>
                                        </p:tgtEl>
                                        <p:attrNameLst>
                                          <p:attrName>ppt_y</p:attrName>
                                        </p:attrNameLst>
                                      </p:cBhvr>
                                      <p:tavLst>
                                        <p:tav tm="0">
                                          <p:val>
                                            <p:strVal val="#ppt_y"/>
                                          </p:val>
                                        </p:tav>
                                        <p:tav tm="100000">
                                          <p:val>
                                            <p:strVal val="#ppt_y"/>
                                          </p:val>
                                        </p:tav>
                                      </p:tavLst>
                                    </p:anim>
                                  </p:childTnLst>
                                </p:cTn>
                              </p:par>
                              <p:par>
                                <p:cTn id="184" presetID="2" presetClass="entr" presetSubtype="2" fill="hold" grpId="1" nodeType="withEffect">
                                  <p:stCondLst>
                                    <p:cond delay="0"/>
                                  </p:stCondLst>
                                  <p:childTnLst>
                                    <p:set>
                                      <p:cBhvr>
                                        <p:cTn id="185" dur="1" fill="hold">
                                          <p:stCondLst>
                                            <p:cond delay="0"/>
                                          </p:stCondLst>
                                        </p:cTn>
                                        <p:tgtEl>
                                          <p:spTgt spid="25"/>
                                        </p:tgtEl>
                                        <p:attrNameLst>
                                          <p:attrName>style.visibility</p:attrName>
                                        </p:attrNameLst>
                                      </p:cBhvr>
                                      <p:to>
                                        <p:strVal val="visible"/>
                                      </p:to>
                                    </p:set>
                                    <p:anim calcmode="lin" valueType="num">
                                      <p:cBhvr additive="base">
                                        <p:cTn id="186" dur="3000" fill="hold"/>
                                        <p:tgtEl>
                                          <p:spTgt spid="25"/>
                                        </p:tgtEl>
                                        <p:attrNameLst>
                                          <p:attrName>ppt_x</p:attrName>
                                        </p:attrNameLst>
                                      </p:cBhvr>
                                      <p:tavLst>
                                        <p:tav tm="0">
                                          <p:val>
                                            <p:strVal val="1+#ppt_w/2"/>
                                          </p:val>
                                        </p:tav>
                                        <p:tav tm="100000">
                                          <p:val>
                                            <p:strVal val="#ppt_x"/>
                                          </p:val>
                                        </p:tav>
                                      </p:tavLst>
                                    </p:anim>
                                    <p:anim calcmode="lin" valueType="num">
                                      <p:cBhvr additive="base">
                                        <p:cTn id="187" dur="3000" fill="hold"/>
                                        <p:tgtEl>
                                          <p:spTgt spid="25"/>
                                        </p:tgtEl>
                                        <p:attrNameLst>
                                          <p:attrName>ppt_y</p:attrName>
                                        </p:attrNameLst>
                                      </p:cBhvr>
                                      <p:tavLst>
                                        <p:tav tm="0">
                                          <p:val>
                                            <p:strVal val="#ppt_y"/>
                                          </p:val>
                                        </p:tav>
                                        <p:tav tm="100000">
                                          <p:val>
                                            <p:strVal val="#ppt_y"/>
                                          </p:val>
                                        </p:tav>
                                      </p:tavLst>
                                    </p:anim>
                                  </p:childTnLst>
                                </p:cTn>
                              </p:par>
                              <p:par>
                                <p:cTn id="188" presetID="2" presetClass="entr" presetSubtype="2" fill="hold" grpId="1" nodeType="withEffect">
                                  <p:stCondLst>
                                    <p:cond delay="0"/>
                                  </p:stCondLst>
                                  <p:childTnLst>
                                    <p:set>
                                      <p:cBhvr>
                                        <p:cTn id="189" dur="1" fill="hold">
                                          <p:stCondLst>
                                            <p:cond delay="0"/>
                                          </p:stCondLst>
                                        </p:cTn>
                                        <p:tgtEl>
                                          <p:spTgt spid="26"/>
                                        </p:tgtEl>
                                        <p:attrNameLst>
                                          <p:attrName>style.visibility</p:attrName>
                                        </p:attrNameLst>
                                      </p:cBhvr>
                                      <p:to>
                                        <p:strVal val="visible"/>
                                      </p:to>
                                    </p:set>
                                    <p:anim calcmode="lin" valueType="num">
                                      <p:cBhvr additive="base">
                                        <p:cTn id="190" dur="3000" fill="hold"/>
                                        <p:tgtEl>
                                          <p:spTgt spid="26"/>
                                        </p:tgtEl>
                                        <p:attrNameLst>
                                          <p:attrName>ppt_x</p:attrName>
                                        </p:attrNameLst>
                                      </p:cBhvr>
                                      <p:tavLst>
                                        <p:tav tm="0">
                                          <p:val>
                                            <p:strVal val="1+#ppt_w/2"/>
                                          </p:val>
                                        </p:tav>
                                        <p:tav tm="100000">
                                          <p:val>
                                            <p:strVal val="#ppt_x"/>
                                          </p:val>
                                        </p:tav>
                                      </p:tavLst>
                                    </p:anim>
                                    <p:anim calcmode="lin" valueType="num">
                                      <p:cBhvr additive="base">
                                        <p:cTn id="191" dur="3000" fill="hold"/>
                                        <p:tgtEl>
                                          <p:spTgt spid="26"/>
                                        </p:tgtEl>
                                        <p:attrNameLst>
                                          <p:attrName>ppt_y</p:attrName>
                                        </p:attrNameLst>
                                      </p:cBhvr>
                                      <p:tavLst>
                                        <p:tav tm="0">
                                          <p:val>
                                            <p:strVal val="#ppt_y"/>
                                          </p:val>
                                        </p:tav>
                                        <p:tav tm="100000">
                                          <p:val>
                                            <p:strVal val="#ppt_y"/>
                                          </p:val>
                                        </p:tav>
                                      </p:tavLst>
                                    </p:anim>
                                  </p:childTnLst>
                                </p:cTn>
                              </p:par>
                              <p:par>
                                <p:cTn id="192" presetID="2" presetClass="entr" presetSubtype="2" fill="hold" grpId="1" nodeType="withEffect">
                                  <p:stCondLst>
                                    <p:cond delay="0"/>
                                  </p:stCondLst>
                                  <p:childTnLst>
                                    <p:set>
                                      <p:cBhvr>
                                        <p:cTn id="193" dur="1" fill="hold">
                                          <p:stCondLst>
                                            <p:cond delay="0"/>
                                          </p:stCondLst>
                                        </p:cTn>
                                        <p:tgtEl>
                                          <p:spTgt spid="27"/>
                                        </p:tgtEl>
                                        <p:attrNameLst>
                                          <p:attrName>style.visibility</p:attrName>
                                        </p:attrNameLst>
                                      </p:cBhvr>
                                      <p:to>
                                        <p:strVal val="visible"/>
                                      </p:to>
                                    </p:set>
                                    <p:anim calcmode="lin" valueType="num">
                                      <p:cBhvr additive="base">
                                        <p:cTn id="194" dur="3000" fill="hold"/>
                                        <p:tgtEl>
                                          <p:spTgt spid="27"/>
                                        </p:tgtEl>
                                        <p:attrNameLst>
                                          <p:attrName>ppt_x</p:attrName>
                                        </p:attrNameLst>
                                      </p:cBhvr>
                                      <p:tavLst>
                                        <p:tav tm="0">
                                          <p:val>
                                            <p:strVal val="1+#ppt_w/2"/>
                                          </p:val>
                                        </p:tav>
                                        <p:tav tm="100000">
                                          <p:val>
                                            <p:strVal val="#ppt_x"/>
                                          </p:val>
                                        </p:tav>
                                      </p:tavLst>
                                    </p:anim>
                                    <p:anim calcmode="lin" valueType="num">
                                      <p:cBhvr additive="base">
                                        <p:cTn id="195" dur="3000" fill="hold"/>
                                        <p:tgtEl>
                                          <p:spTgt spid="27"/>
                                        </p:tgtEl>
                                        <p:attrNameLst>
                                          <p:attrName>ppt_y</p:attrName>
                                        </p:attrNameLst>
                                      </p:cBhvr>
                                      <p:tavLst>
                                        <p:tav tm="0">
                                          <p:val>
                                            <p:strVal val="#ppt_y"/>
                                          </p:val>
                                        </p:tav>
                                        <p:tav tm="100000">
                                          <p:val>
                                            <p:strVal val="#ppt_y"/>
                                          </p:val>
                                        </p:tav>
                                      </p:tavLst>
                                    </p:anim>
                                  </p:childTnLst>
                                </p:cTn>
                              </p:par>
                              <p:par>
                                <p:cTn id="196" presetID="2" presetClass="entr" presetSubtype="2" fill="hold" grpId="1" nodeType="withEffect">
                                  <p:stCondLst>
                                    <p:cond delay="0"/>
                                  </p:stCondLst>
                                  <p:childTnLst>
                                    <p:set>
                                      <p:cBhvr>
                                        <p:cTn id="197" dur="1" fill="hold">
                                          <p:stCondLst>
                                            <p:cond delay="0"/>
                                          </p:stCondLst>
                                        </p:cTn>
                                        <p:tgtEl>
                                          <p:spTgt spid="28"/>
                                        </p:tgtEl>
                                        <p:attrNameLst>
                                          <p:attrName>style.visibility</p:attrName>
                                        </p:attrNameLst>
                                      </p:cBhvr>
                                      <p:to>
                                        <p:strVal val="visible"/>
                                      </p:to>
                                    </p:set>
                                    <p:anim calcmode="lin" valueType="num">
                                      <p:cBhvr additive="base">
                                        <p:cTn id="198" dur="3000" fill="hold"/>
                                        <p:tgtEl>
                                          <p:spTgt spid="28"/>
                                        </p:tgtEl>
                                        <p:attrNameLst>
                                          <p:attrName>ppt_x</p:attrName>
                                        </p:attrNameLst>
                                      </p:cBhvr>
                                      <p:tavLst>
                                        <p:tav tm="0">
                                          <p:val>
                                            <p:strVal val="1+#ppt_w/2"/>
                                          </p:val>
                                        </p:tav>
                                        <p:tav tm="100000">
                                          <p:val>
                                            <p:strVal val="#ppt_x"/>
                                          </p:val>
                                        </p:tav>
                                      </p:tavLst>
                                    </p:anim>
                                    <p:anim calcmode="lin" valueType="num">
                                      <p:cBhvr additive="base">
                                        <p:cTn id="199" dur="3000" fill="hold"/>
                                        <p:tgtEl>
                                          <p:spTgt spid="28"/>
                                        </p:tgtEl>
                                        <p:attrNameLst>
                                          <p:attrName>ppt_y</p:attrName>
                                        </p:attrNameLst>
                                      </p:cBhvr>
                                      <p:tavLst>
                                        <p:tav tm="0">
                                          <p:val>
                                            <p:strVal val="#ppt_y"/>
                                          </p:val>
                                        </p:tav>
                                        <p:tav tm="100000">
                                          <p:val>
                                            <p:strVal val="#ppt_y"/>
                                          </p:val>
                                        </p:tav>
                                      </p:tavLst>
                                    </p:anim>
                                  </p:childTnLst>
                                </p:cTn>
                              </p:par>
                              <p:par>
                                <p:cTn id="200" presetID="2" presetClass="entr" presetSubtype="2" fill="hold" grpId="1" nodeType="withEffect">
                                  <p:stCondLst>
                                    <p:cond delay="0"/>
                                  </p:stCondLst>
                                  <p:childTnLst>
                                    <p:set>
                                      <p:cBhvr>
                                        <p:cTn id="201" dur="1" fill="hold">
                                          <p:stCondLst>
                                            <p:cond delay="0"/>
                                          </p:stCondLst>
                                        </p:cTn>
                                        <p:tgtEl>
                                          <p:spTgt spid="29"/>
                                        </p:tgtEl>
                                        <p:attrNameLst>
                                          <p:attrName>style.visibility</p:attrName>
                                        </p:attrNameLst>
                                      </p:cBhvr>
                                      <p:to>
                                        <p:strVal val="visible"/>
                                      </p:to>
                                    </p:set>
                                    <p:anim calcmode="lin" valueType="num">
                                      <p:cBhvr additive="base">
                                        <p:cTn id="202" dur="3000" fill="hold"/>
                                        <p:tgtEl>
                                          <p:spTgt spid="29"/>
                                        </p:tgtEl>
                                        <p:attrNameLst>
                                          <p:attrName>ppt_x</p:attrName>
                                        </p:attrNameLst>
                                      </p:cBhvr>
                                      <p:tavLst>
                                        <p:tav tm="0">
                                          <p:val>
                                            <p:strVal val="1+#ppt_w/2"/>
                                          </p:val>
                                        </p:tav>
                                        <p:tav tm="100000">
                                          <p:val>
                                            <p:strVal val="#ppt_x"/>
                                          </p:val>
                                        </p:tav>
                                      </p:tavLst>
                                    </p:anim>
                                    <p:anim calcmode="lin" valueType="num">
                                      <p:cBhvr additive="base">
                                        <p:cTn id="203" dur="3000" fill="hold"/>
                                        <p:tgtEl>
                                          <p:spTgt spid="29"/>
                                        </p:tgtEl>
                                        <p:attrNameLst>
                                          <p:attrName>ppt_y</p:attrName>
                                        </p:attrNameLst>
                                      </p:cBhvr>
                                      <p:tavLst>
                                        <p:tav tm="0">
                                          <p:val>
                                            <p:strVal val="#ppt_y"/>
                                          </p:val>
                                        </p:tav>
                                        <p:tav tm="100000">
                                          <p:val>
                                            <p:strVal val="#ppt_y"/>
                                          </p:val>
                                        </p:tav>
                                      </p:tavLst>
                                    </p:anim>
                                  </p:childTnLst>
                                </p:cTn>
                              </p:par>
                              <p:par>
                                <p:cTn id="204" presetID="2" presetClass="entr" presetSubtype="2" fill="hold" grpId="1" nodeType="withEffect">
                                  <p:stCondLst>
                                    <p:cond delay="0"/>
                                  </p:stCondLst>
                                  <p:childTnLst>
                                    <p:set>
                                      <p:cBhvr>
                                        <p:cTn id="205" dur="1" fill="hold">
                                          <p:stCondLst>
                                            <p:cond delay="0"/>
                                          </p:stCondLst>
                                        </p:cTn>
                                        <p:tgtEl>
                                          <p:spTgt spid="30"/>
                                        </p:tgtEl>
                                        <p:attrNameLst>
                                          <p:attrName>style.visibility</p:attrName>
                                        </p:attrNameLst>
                                      </p:cBhvr>
                                      <p:to>
                                        <p:strVal val="visible"/>
                                      </p:to>
                                    </p:set>
                                    <p:anim calcmode="lin" valueType="num">
                                      <p:cBhvr additive="base">
                                        <p:cTn id="206" dur="3000" fill="hold"/>
                                        <p:tgtEl>
                                          <p:spTgt spid="30"/>
                                        </p:tgtEl>
                                        <p:attrNameLst>
                                          <p:attrName>ppt_x</p:attrName>
                                        </p:attrNameLst>
                                      </p:cBhvr>
                                      <p:tavLst>
                                        <p:tav tm="0">
                                          <p:val>
                                            <p:strVal val="1+#ppt_w/2"/>
                                          </p:val>
                                        </p:tav>
                                        <p:tav tm="100000">
                                          <p:val>
                                            <p:strVal val="#ppt_x"/>
                                          </p:val>
                                        </p:tav>
                                      </p:tavLst>
                                    </p:anim>
                                    <p:anim calcmode="lin" valueType="num">
                                      <p:cBhvr additive="base">
                                        <p:cTn id="207" dur="3000" fill="hold"/>
                                        <p:tgtEl>
                                          <p:spTgt spid="30"/>
                                        </p:tgtEl>
                                        <p:attrNameLst>
                                          <p:attrName>ppt_y</p:attrName>
                                        </p:attrNameLst>
                                      </p:cBhvr>
                                      <p:tavLst>
                                        <p:tav tm="0">
                                          <p:val>
                                            <p:strVal val="#ppt_y"/>
                                          </p:val>
                                        </p:tav>
                                        <p:tav tm="100000">
                                          <p:val>
                                            <p:strVal val="#ppt_y"/>
                                          </p:val>
                                        </p:tav>
                                      </p:tavLst>
                                    </p:anim>
                                  </p:childTnLst>
                                </p:cTn>
                              </p:par>
                              <p:par>
                                <p:cTn id="208" presetID="2" presetClass="entr" presetSubtype="2" fill="hold" grpId="1" nodeType="withEffect">
                                  <p:stCondLst>
                                    <p:cond delay="0"/>
                                  </p:stCondLst>
                                  <p:childTnLst>
                                    <p:set>
                                      <p:cBhvr>
                                        <p:cTn id="209" dur="1" fill="hold">
                                          <p:stCondLst>
                                            <p:cond delay="0"/>
                                          </p:stCondLst>
                                        </p:cTn>
                                        <p:tgtEl>
                                          <p:spTgt spid="31"/>
                                        </p:tgtEl>
                                        <p:attrNameLst>
                                          <p:attrName>style.visibility</p:attrName>
                                        </p:attrNameLst>
                                      </p:cBhvr>
                                      <p:to>
                                        <p:strVal val="visible"/>
                                      </p:to>
                                    </p:set>
                                    <p:anim calcmode="lin" valueType="num">
                                      <p:cBhvr additive="base">
                                        <p:cTn id="210" dur="3000" fill="hold"/>
                                        <p:tgtEl>
                                          <p:spTgt spid="31"/>
                                        </p:tgtEl>
                                        <p:attrNameLst>
                                          <p:attrName>ppt_x</p:attrName>
                                        </p:attrNameLst>
                                      </p:cBhvr>
                                      <p:tavLst>
                                        <p:tav tm="0">
                                          <p:val>
                                            <p:strVal val="1+#ppt_w/2"/>
                                          </p:val>
                                        </p:tav>
                                        <p:tav tm="100000">
                                          <p:val>
                                            <p:strVal val="#ppt_x"/>
                                          </p:val>
                                        </p:tav>
                                      </p:tavLst>
                                    </p:anim>
                                    <p:anim calcmode="lin" valueType="num">
                                      <p:cBhvr additive="base">
                                        <p:cTn id="211" dur="3000" fill="hold"/>
                                        <p:tgtEl>
                                          <p:spTgt spid="31"/>
                                        </p:tgtEl>
                                        <p:attrNameLst>
                                          <p:attrName>ppt_y</p:attrName>
                                        </p:attrNameLst>
                                      </p:cBhvr>
                                      <p:tavLst>
                                        <p:tav tm="0">
                                          <p:val>
                                            <p:strVal val="#ppt_y"/>
                                          </p:val>
                                        </p:tav>
                                        <p:tav tm="100000">
                                          <p:val>
                                            <p:strVal val="#ppt_y"/>
                                          </p:val>
                                        </p:tav>
                                      </p:tavLst>
                                    </p:anim>
                                  </p:childTnLst>
                                </p:cTn>
                              </p:par>
                              <p:par>
                                <p:cTn id="212" presetID="2" presetClass="entr" presetSubtype="2" fill="hold" grpId="1" nodeType="withEffect">
                                  <p:stCondLst>
                                    <p:cond delay="0"/>
                                  </p:stCondLst>
                                  <p:childTnLst>
                                    <p:set>
                                      <p:cBhvr>
                                        <p:cTn id="213" dur="1" fill="hold">
                                          <p:stCondLst>
                                            <p:cond delay="0"/>
                                          </p:stCondLst>
                                        </p:cTn>
                                        <p:tgtEl>
                                          <p:spTgt spid="32"/>
                                        </p:tgtEl>
                                        <p:attrNameLst>
                                          <p:attrName>style.visibility</p:attrName>
                                        </p:attrNameLst>
                                      </p:cBhvr>
                                      <p:to>
                                        <p:strVal val="visible"/>
                                      </p:to>
                                    </p:set>
                                    <p:anim calcmode="lin" valueType="num">
                                      <p:cBhvr additive="base">
                                        <p:cTn id="214" dur="3000" fill="hold"/>
                                        <p:tgtEl>
                                          <p:spTgt spid="32"/>
                                        </p:tgtEl>
                                        <p:attrNameLst>
                                          <p:attrName>ppt_x</p:attrName>
                                        </p:attrNameLst>
                                      </p:cBhvr>
                                      <p:tavLst>
                                        <p:tav tm="0">
                                          <p:val>
                                            <p:strVal val="1+#ppt_w/2"/>
                                          </p:val>
                                        </p:tav>
                                        <p:tav tm="100000">
                                          <p:val>
                                            <p:strVal val="#ppt_x"/>
                                          </p:val>
                                        </p:tav>
                                      </p:tavLst>
                                    </p:anim>
                                    <p:anim calcmode="lin" valueType="num">
                                      <p:cBhvr additive="base">
                                        <p:cTn id="215" dur="3000" fill="hold"/>
                                        <p:tgtEl>
                                          <p:spTgt spid="32"/>
                                        </p:tgtEl>
                                        <p:attrNameLst>
                                          <p:attrName>ppt_y</p:attrName>
                                        </p:attrNameLst>
                                      </p:cBhvr>
                                      <p:tavLst>
                                        <p:tav tm="0">
                                          <p:val>
                                            <p:strVal val="#ppt_y"/>
                                          </p:val>
                                        </p:tav>
                                        <p:tav tm="100000">
                                          <p:val>
                                            <p:strVal val="#ppt_y"/>
                                          </p:val>
                                        </p:tav>
                                      </p:tavLst>
                                    </p:anim>
                                  </p:childTnLst>
                                </p:cTn>
                              </p:par>
                              <p:par>
                                <p:cTn id="216" presetID="2" presetClass="entr" presetSubtype="2" fill="hold" grpId="1" nodeType="withEffect">
                                  <p:stCondLst>
                                    <p:cond delay="0"/>
                                  </p:stCondLst>
                                  <p:childTnLst>
                                    <p:set>
                                      <p:cBhvr>
                                        <p:cTn id="217" dur="1" fill="hold">
                                          <p:stCondLst>
                                            <p:cond delay="0"/>
                                          </p:stCondLst>
                                        </p:cTn>
                                        <p:tgtEl>
                                          <p:spTgt spid="33"/>
                                        </p:tgtEl>
                                        <p:attrNameLst>
                                          <p:attrName>style.visibility</p:attrName>
                                        </p:attrNameLst>
                                      </p:cBhvr>
                                      <p:to>
                                        <p:strVal val="visible"/>
                                      </p:to>
                                    </p:set>
                                    <p:anim calcmode="lin" valueType="num">
                                      <p:cBhvr additive="base">
                                        <p:cTn id="218" dur="3000" fill="hold"/>
                                        <p:tgtEl>
                                          <p:spTgt spid="33"/>
                                        </p:tgtEl>
                                        <p:attrNameLst>
                                          <p:attrName>ppt_x</p:attrName>
                                        </p:attrNameLst>
                                      </p:cBhvr>
                                      <p:tavLst>
                                        <p:tav tm="0">
                                          <p:val>
                                            <p:strVal val="1+#ppt_w/2"/>
                                          </p:val>
                                        </p:tav>
                                        <p:tav tm="100000">
                                          <p:val>
                                            <p:strVal val="#ppt_x"/>
                                          </p:val>
                                        </p:tav>
                                      </p:tavLst>
                                    </p:anim>
                                    <p:anim calcmode="lin" valueType="num">
                                      <p:cBhvr additive="base">
                                        <p:cTn id="219" dur="3000" fill="hold"/>
                                        <p:tgtEl>
                                          <p:spTgt spid="33"/>
                                        </p:tgtEl>
                                        <p:attrNameLst>
                                          <p:attrName>ppt_y</p:attrName>
                                        </p:attrNameLst>
                                      </p:cBhvr>
                                      <p:tavLst>
                                        <p:tav tm="0">
                                          <p:val>
                                            <p:strVal val="#ppt_y"/>
                                          </p:val>
                                        </p:tav>
                                        <p:tav tm="100000">
                                          <p:val>
                                            <p:strVal val="#ppt_y"/>
                                          </p:val>
                                        </p:tav>
                                      </p:tavLst>
                                    </p:anim>
                                  </p:childTnLst>
                                </p:cTn>
                              </p:par>
                              <p:par>
                                <p:cTn id="220" presetID="2" presetClass="entr" presetSubtype="2" fill="hold" grpId="1" nodeType="withEffect">
                                  <p:stCondLst>
                                    <p:cond delay="0"/>
                                  </p:stCondLst>
                                  <p:childTnLst>
                                    <p:set>
                                      <p:cBhvr>
                                        <p:cTn id="221" dur="1" fill="hold">
                                          <p:stCondLst>
                                            <p:cond delay="0"/>
                                          </p:stCondLst>
                                        </p:cTn>
                                        <p:tgtEl>
                                          <p:spTgt spid="34"/>
                                        </p:tgtEl>
                                        <p:attrNameLst>
                                          <p:attrName>style.visibility</p:attrName>
                                        </p:attrNameLst>
                                      </p:cBhvr>
                                      <p:to>
                                        <p:strVal val="visible"/>
                                      </p:to>
                                    </p:set>
                                    <p:anim calcmode="lin" valueType="num">
                                      <p:cBhvr additive="base">
                                        <p:cTn id="222" dur="3000" fill="hold"/>
                                        <p:tgtEl>
                                          <p:spTgt spid="34"/>
                                        </p:tgtEl>
                                        <p:attrNameLst>
                                          <p:attrName>ppt_x</p:attrName>
                                        </p:attrNameLst>
                                      </p:cBhvr>
                                      <p:tavLst>
                                        <p:tav tm="0">
                                          <p:val>
                                            <p:strVal val="1+#ppt_w/2"/>
                                          </p:val>
                                        </p:tav>
                                        <p:tav tm="100000">
                                          <p:val>
                                            <p:strVal val="#ppt_x"/>
                                          </p:val>
                                        </p:tav>
                                      </p:tavLst>
                                    </p:anim>
                                    <p:anim calcmode="lin" valueType="num">
                                      <p:cBhvr additive="base">
                                        <p:cTn id="223" dur="3000" fill="hold"/>
                                        <p:tgtEl>
                                          <p:spTgt spid="34"/>
                                        </p:tgtEl>
                                        <p:attrNameLst>
                                          <p:attrName>ppt_y</p:attrName>
                                        </p:attrNameLst>
                                      </p:cBhvr>
                                      <p:tavLst>
                                        <p:tav tm="0">
                                          <p:val>
                                            <p:strVal val="#ppt_y"/>
                                          </p:val>
                                        </p:tav>
                                        <p:tav tm="100000">
                                          <p:val>
                                            <p:strVal val="#ppt_y"/>
                                          </p:val>
                                        </p:tav>
                                      </p:tavLst>
                                    </p:anim>
                                  </p:childTnLst>
                                </p:cTn>
                              </p:par>
                              <p:par>
                                <p:cTn id="224" presetID="2" presetClass="entr" presetSubtype="2" fill="hold" grpId="1" nodeType="withEffect">
                                  <p:stCondLst>
                                    <p:cond delay="0"/>
                                  </p:stCondLst>
                                  <p:childTnLst>
                                    <p:set>
                                      <p:cBhvr>
                                        <p:cTn id="225" dur="1" fill="hold">
                                          <p:stCondLst>
                                            <p:cond delay="0"/>
                                          </p:stCondLst>
                                        </p:cTn>
                                        <p:tgtEl>
                                          <p:spTgt spid="35"/>
                                        </p:tgtEl>
                                        <p:attrNameLst>
                                          <p:attrName>style.visibility</p:attrName>
                                        </p:attrNameLst>
                                      </p:cBhvr>
                                      <p:to>
                                        <p:strVal val="visible"/>
                                      </p:to>
                                    </p:set>
                                    <p:anim calcmode="lin" valueType="num">
                                      <p:cBhvr additive="base">
                                        <p:cTn id="226" dur="3000" fill="hold"/>
                                        <p:tgtEl>
                                          <p:spTgt spid="35"/>
                                        </p:tgtEl>
                                        <p:attrNameLst>
                                          <p:attrName>ppt_x</p:attrName>
                                        </p:attrNameLst>
                                      </p:cBhvr>
                                      <p:tavLst>
                                        <p:tav tm="0">
                                          <p:val>
                                            <p:strVal val="1+#ppt_w/2"/>
                                          </p:val>
                                        </p:tav>
                                        <p:tav tm="100000">
                                          <p:val>
                                            <p:strVal val="#ppt_x"/>
                                          </p:val>
                                        </p:tav>
                                      </p:tavLst>
                                    </p:anim>
                                    <p:anim calcmode="lin" valueType="num">
                                      <p:cBhvr additive="base">
                                        <p:cTn id="227" dur="3000" fill="hold"/>
                                        <p:tgtEl>
                                          <p:spTgt spid="35"/>
                                        </p:tgtEl>
                                        <p:attrNameLst>
                                          <p:attrName>ppt_y</p:attrName>
                                        </p:attrNameLst>
                                      </p:cBhvr>
                                      <p:tavLst>
                                        <p:tav tm="0">
                                          <p:val>
                                            <p:strVal val="#ppt_y"/>
                                          </p:val>
                                        </p:tav>
                                        <p:tav tm="100000">
                                          <p:val>
                                            <p:strVal val="#ppt_y"/>
                                          </p:val>
                                        </p:tav>
                                      </p:tavLst>
                                    </p:anim>
                                  </p:childTnLst>
                                </p:cTn>
                              </p:par>
                              <p:par>
                                <p:cTn id="228" presetID="2" presetClass="entr" presetSubtype="2" fill="hold" grpId="1" nodeType="withEffect">
                                  <p:stCondLst>
                                    <p:cond delay="0"/>
                                  </p:stCondLst>
                                  <p:childTnLst>
                                    <p:set>
                                      <p:cBhvr>
                                        <p:cTn id="229" dur="1" fill="hold">
                                          <p:stCondLst>
                                            <p:cond delay="0"/>
                                          </p:stCondLst>
                                        </p:cTn>
                                        <p:tgtEl>
                                          <p:spTgt spid="36"/>
                                        </p:tgtEl>
                                        <p:attrNameLst>
                                          <p:attrName>style.visibility</p:attrName>
                                        </p:attrNameLst>
                                      </p:cBhvr>
                                      <p:to>
                                        <p:strVal val="visible"/>
                                      </p:to>
                                    </p:set>
                                    <p:anim calcmode="lin" valueType="num">
                                      <p:cBhvr additive="base">
                                        <p:cTn id="230" dur="3000" fill="hold"/>
                                        <p:tgtEl>
                                          <p:spTgt spid="36"/>
                                        </p:tgtEl>
                                        <p:attrNameLst>
                                          <p:attrName>ppt_x</p:attrName>
                                        </p:attrNameLst>
                                      </p:cBhvr>
                                      <p:tavLst>
                                        <p:tav tm="0">
                                          <p:val>
                                            <p:strVal val="1+#ppt_w/2"/>
                                          </p:val>
                                        </p:tav>
                                        <p:tav tm="100000">
                                          <p:val>
                                            <p:strVal val="#ppt_x"/>
                                          </p:val>
                                        </p:tav>
                                      </p:tavLst>
                                    </p:anim>
                                    <p:anim calcmode="lin" valueType="num">
                                      <p:cBhvr additive="base">
                                        <p:cTn id="231" dur="3000" fill="hold"/>
                                        <p:tgtEl>
                                          <p:spTgt spid="36"/>
                                        </p:tgtEl>
                                        <p:attrNameLst>
                                          <p:attrName>ppt_y</p:attrName>
                                        </p:attrNameLst>
                                      </p:cBhvr>
                                      <p:tavLst>
                                        <p:tav tm="0">
                                          <p:val>
                                            <p:strVal val="#ppt_y"/>
                                          </p:val>
                                        </p:tav>
                                        <p:tav tm="100000">
                                          <p:val>
                                            <p:strVal val="#ppt_y"/>
                                          </p:val>
                                        </p:tav>
                                      </p:tavLst>
                                    </p:anim>
                                  </p:childTnLst>
                                </p:cTn>
                              </p:par>
                              <p:par>
                                <p:cTn id="232" presetID="8" presetClass="emph" presetSubtype="0" fill="hold" grpId="2" nodeType="withEffect">
                                  <p:stCondLst>
                                    <p:cond delay="0"/>
                                  </p:stCondLst>
                                  <p:childTnLst>
                                    <p:animRot by="21600000">
                                      <p:cBhvr>
                                        <p:cTn id="233" dur="3000" fill="hold"/>
                                        <p:tgtEl>
                                          <p:spTgt spid="5"/>
                                        </p:tgtEl>
                                        <p:attrNameLst>
                                          <p:attrName>r</p:attrName>
                                        </p:attrNameLst>
                                      </p:cBhvr>
                                    </p:animRot>
                                  </p:childTnLst>
                                </p:cTn>
                              </p:par>
                              <p:par>
                                <p:cTn id="234" presetID="8" presetClass="emph" presetSubtype="0" fill="hold" grpId="2" nodeType="withEffect">
                                  <p:stCondLst>
                                    <p:cond delay="0"/>
                                  </p:stCondLst>
                                  <p:childTnLst>
                                    <p:animRot by="21600000">
                                      <p:cBhvr>
                                        <p:cTn id="235" dur="3000" fill="hold"/>
                                        <p:tgtEl>
                                          <p:spTgt spid="6"/>
                                        </p:tgtEl>
                                        <p:attrNameLst>
                                          <p:attrName>r</p:attrName>
                                        </p:attrNameLst>
                                      </p:cBhvr>
                                    </p:animRot>
                                  </p:childTnLst>
                                </p:cTn>
                              </p:par>
                              <p:par>
                                <p:cTn id="236" presetID="8" presetClass="emph" presetSubtype="0" fill="hold" grpId="2" nodeType="withEffect">
                                  <p:stCondLst>
                                    <p:cond delay="0"/>
                                  </p:stCondLst>
                                  <p:childTnLst>
                                    <p:animRot by="21600000">
                                      <p:cBhvr>
                                        <p:cTn id="237" dur="3000" fill="hold"/>
                                        <p:tgtEl>
                                          <p:spTgt spid="7"/>
                                        </p:tgtEl>
                                        <p:attrNameLst>
                                          <p:attrName>r</p:attrName>
                                        </p:attrNameLst>
                                      </p:cBhvr>
                                    </p:animRot>
                                  </p:childTnLst>
                                </p:cTn>
                              </p:par>
                              <p:par>
                                <p:cTn id="238" presetID="8" presetClass="emph" presetSubtype="0" fill="hold" grpId="2" nodeType="withEffect">
                                  <p:stCondLst>
                                    <p:cond delay="0"/>
                                  </p:stCondLst>
                                  <p:childTnLst>
                                    <p:animRot by="21600000">
                                      <p:cBhvr>
                                        <p:cTn id="239" dur="3000" fill="hold"/>
                                        <p:tgtEl>
                                          <p:spTgt spid="8"/>
                                        </p:tgtEl>
                                        <p:attrNameLst>
                                          <p:attrName>r</p:attrName>
                                        </p:attrNameLst>
                                      </p:cBhvr>
                                    </p:animRot>
                                  </p:childTnLst>
                                </p:cTn>
                              </p:par>
                              <p:par>
                                <p:cTn id="240" presetID="8" presetClass="emph" presetSubtype="0" fill="hold" grpId="2" nodeType="withEffect">
                                  <p:stCondLst>
                                    <p:cond delay="0"/>
                                  </p:stCondLst>
                                  <p:childTnLst>
                                    <p:animRot by="21600000">
                                      <p:cBhvr>
                                        <p:cTn id="241" dur="3000" fill="hold"/>
                                        <p:tgtEl>
                                          <p:spTgt spid="9"/>
                                        </p:tgtEl>
                                        <p:attrNameLst>
                                          <p:attrName>r</p:attrName>
                                        </p:attrNameLst>
                                      </p:cBhvr>
                                    </p:animRot>
                                  </p:childTnLst>
                                </p:cTn>
                              </p:par>
                              <p:par>
                                <p:cTn id="242" presetID="8" presetClass="emph" presetSubtype="0" fill="hold" grpId="2" nodeType="withEffect">
                                  <p:stCondLst>
                                    <p:cond delay="0"/>
                                  </p:stCondLst>
                                  <p:childTnLst>
                                    <p:animRot by="21600000">
                                      <p:cBhvr>
                                        <p:cTn id="243" dur="3000" fill="hold"/>
                                        <p:tgtEl>
                                          <p:spTgt spid="10"/>
                                        </p:tgtEl>
                                        <p:attrNameLst>
                                          <p:attrName>r</p:attrName>
                                        </p:attrNameLst>
                                      </p:cBhvr>
                                    </p:animRot>
                                  </p:childTnLst>
                                </p:cTn>
                              </p:par>
                              <p:par>
                                <p:cTn id="244" presetID="8" presetClass="emph" presetSubtype="0" fill="hold" grpId="2" nodeType="withEffect">
                                  <p:stCondLst>
                                    <p:cond delay="0"/>
                                  </p:stCondLst>
                                  <p:childTnLst>
                                    <p:animRot by="21600000">
                                      <p:cBhvr>
                                        <p:cTn id="245" dur="3000" fill="hold"/>
                                        <p:tgtEl>
                                          <p:spTgt spid="11"/>
                                        </p:tgtEl>
                                        <p:attrNameLst>
                                          <p:attrName>r</p:attrName>
                                        </p:attrNameLst>
                                      </p:cBhvr>
                                    </p:animRot>
                                  </p:childTnLst>
                                </p:cTn>
                              </p:par>
                              <p:par>
                                <p:cTn id="246" presetID="8" presetClass="emph" presetSubtype="0" fill="hold" grpId="2" nodeType="withEffect">
                                  <p:stCondLst>
                                    <p:cond delay="0"/>
                                  </p:stCondLst>
                                  <p:childTnLst>
                                    <p:animRot by="21600000">
                                      <p:cBhvr>
                                        <p:cTn id="247" dur="3000" fill="hold"/>
                                        <p:tgtEl>
                                          <p:spTgt spid="12"/>
                                        </p:tgtEl>
                                        <p:attrNameLst>
                                          <p:attrName>r</p:attrName>
                                        </p:attrNameLst>
                                      </p:cBhvr>
                                    </p:animRot>
                                  </p:childTnLst>
                                </p:cTn>
                              </p:par>
                              <p:par>
                                <p:cTn id="248" presetID="8" presetClass="emph" presetSubtype="0" fill="hold" grpId="2" nodeType="withEffect">
                                  <p:stCondLst>
                                    <p:cond delay="0"/>
                                  </p:stCondLst>
                                  <p:childTnLst>
                                    <p:animRot by="21600000">
                                      <p:cBhvr>
                                        <p:cTn id="249" dur="3000" fill="hold"/>
                                        <p:tgtEl>
                                          <p:spTgt spid="13"/>
                                        </p:tgtEl>
                                        <p:attrNameLst>
                                          <p:attrName>r</p:attrName>
                                        </p:attrNameLst>
                                      </p:cBhvr>
                                    </p:animRot>
                                  </p:childTnLst>
                                </p:cTn>
                              </p:par>
                              <p:par>
                                <p:cTn id="250" presetID="8" presetClass="emph" presetSubtype="0" fill="hold" grpId="2" nodeType="withEffect">
                                  <p:stCondLst>
                                    <p:cond delay="0"/>
                                  </p:stCondLst>
                                  <p:childTnLst>
                                    <p:animRot by="21600000">
                                      <p:cBhvr>
                                        <p:cTn id="251" dur="3000" fill="hold"/>
                                        <p:tgtEl>
                                          <p:spTgt spid="14"/>
                                        </p:tgtEl>
                                        <p:attrNameLst>
                                          <p:attrName>r</p:attrName>
                                        </p:attrNameLst>
                                      </p:cBhvr>
                                    </p:animRot>
                                  </p:childTnLst>
                                </p:cTn>
                              </p:par>
                              <p:par>
                                <p:cTn id="252" presetID="8" presetClass="emph" presetSubtype="0" fill="hold" grpId="2" nodeType="withEffect">
                                  <p:stCondLst>
                                    <p:cond delay="0"/>
                                  </p:stCondLst>
                                  <p:childTnLst>
                                    <p:animRot by="21600000">
                                      <p:cBhvr>
                                        <p:cTn id="253" dur="3000" fill="hold"/>
                                        <p:tgtEl>
                                          <p:spTgt spid="15"/>
                                        </p:tgtEl>
                                        <p:attrNameLst>
                                          <p:attrName>r</p:attrName>
                                        </p:attrNameLst>
                                      </p:cBhvr>
                                    </p:animRot>
                                  </p:childTnLst>
                                </p:cTn>
                              </p:par>
                              <p:par>
                                <p:cTn id="254" presetID="8" presetClass="emph" presetSubtype="0" fill="hold" grpId="2" nodeType="withEffect">
                                  <p:stCondLst>
                                    <p:cond delay="0"/>
                                  </p:stCondLst>
                                  <p:childTnLst>
                                    <p:animRot by="21600000">
                                      <p:cBhvr>
                                        <p:cTn id="255" dur="3000" fill="hold"/>
                                        <p:tgtEl>
                                          <p:spTgt spid="16"/>
                                        </p:tgtEl>
                                        <p:attrNameLst>
                                          <p:attrName>r</p:attrName>
                                        </p:attrNameLst>
                                      </p:cBhvr>
                                    </p:animRot>
                                  </p:childTnLst>
                                </p:cTn>
                              </p:par>
                              <p:par>
                                <p:cTn id="256" presetID="8" presetClass="emph" presetSubtype="0" fill="hold" grpId="2" nodeType="withEffect">
                                  <p:stCondLst>
                                    <p:cond delay="0"/>
                                  </p:stCondLst>
                                  <p:childTnLst>
                                    <p:animRot by="21600000">
                                      <p:cBhvr>
                                        <p:cTn id="257" dur="3000" fill="hold"/>
                                        <p:tgtEl>
                                          <p:spTgt spid="17"/>
                                        </p:tgtEl>
                                        <p:attrNameLst>
                                          <p:attrName>r</p:attrName>
                                        </p:attrNameLst>
                                      </p:cBhvr>
                                    </p:animRot>
                                  </p:childTnLst>
                                </p:cTn>
                              </p:par>
                              <p:par>
                                <p:cTn id="258" presetID="8" presetClass="emph" presetSubtype="0" fill="hold" grpId="2" nodeType="withEffect">
                                  <p:stCondLst>
                                    <p:cond delay="0"/>
                                  </p:stCondLst>
                                  <p:childTnLst>
                                    <p:animRot by="21600000">
                                      <p:cBhvr>
                                        <p:cTn id="259" dur="3000" fill="hold"/>
                                        <p:tgtEl>
                                          <p:spTgt spid="18"/>
                                        </p:tgtEl>
                                        <p:attrNameLst>
                                          <p:attrName>r</p:attrName>
                                        </p:attrNameLst>
                                      </p:cBhvr>
                                    </p:animRot>
                                  </p:childTnLst>
                                </p:cTn>
                              </p:par>
                              <p:par>
                                <p:cTn id="260" presetID="8" presetClass="emph" presetSubtype="0" fill="hold" grpId="2" nodeType="withEffect">
                                  <p:stCondLst>
                                    <p:cond delay="0"/>
                                  </p:stCondLst>
                                  <p:childTnLst>
                                    <p:animRot by="21600000">
                                      <p:cBhvr>
                                        <p:cTn id="261" dur="3000" fill="hold"/>
                                        <p:tgtEl>
                                          <p:spTgt spid="19"/>
                                        </p:tgtEl>
                                        <p:attrNameLst>
                                          <p:attrName>r</p:attrName>
                                        </p:attrNameLst>
                                      </p:cBhvr>
                                    </p:animRot>
                                  </p:childTnLst>
                                </p:cTn>
                              </p:par>
                              <p:par>
                                <p:cTn id="262" presetID="8" presetClass="emph" presetSubtype="0" fill="hold" grpId="2" nodeType="withEffect">
                                  <p:stCondLst>
                                    <p:cond delay="0"/>
                                  </p:stCondLst>
                                  <p:childTnLst>
                                    <p:animRot by="21600000">
                                      <p:cBhvr>
                                        <p:cTn id="263" dur="3000" fill="hold"/>
                                        <p:tgtEl>
                                          <p:spTgt spid="20"/>
                                        </p:tgtEl>
                                        <p:attrNameLst>
                                          <p:attrName>r</p:attrName>
                                        </p:attrNameLst>
                                      </p:cBhvr>
                                    </p:animRot>
                                  </p:childTnLst>
                                </p:cTn>
                              </p:par>
                              <p:par>
                                <p:cTn id="264" presetID="8" presetClass="emph" presetSubtype="0" fill="hold" grpId="2" nodeType="withEffect">
                                  <p:stCondLst>
                                    <p:cond delay="0"/>
                                  </p:stCondLst>
                                  <p:childTnLst>
                                    <p:animRot by="-21600000">
                                      <p:cBhvr>
                                        <p:cTn id="265" dur="3000" fill="hold"/>
                                        <p:tgtEl>
                                          <p:spTgt spid="21"/>
                                        </p:tgtEl>
                                        <p:attrNameLst>
                                          <p:attrName>r</p:attrName>
                                        </p:attrNameLst>
                                      </p:cBhvr>
                                    </p:animRot>
                                  </p:childTnLst>
                                </p:cTn>
                              </p:par>
                              <p:par>
                                <p:cTn id="266" presetID="8" presetClass="emph" presetSubtype="0" fill="hold" grpId="2" nodeType="withEffect">
                                  <p:stCondLst>
                                    <p:cond delay="0"/>
                                  </p:stCondLst>
                                  <p:childTnLst>
                                    <p:animRot by="-21600000">
                                      <p:cBhvr>
                                        <p:cTn id="267" dur="3000" fill="hold"/>
                                        <p:tgtEl>
                                          <p:spTgt spid="22"/>
                                        </p:tgtEl>
                                        <p:attrNameLst>
                                          <p:attrName>r</p:attrName>
                                        </p:attrNameLst>
                                      </p:cBhvr>
                                    </p:animRot>
                                  </p:childTnLst>
                                </p:cTn>
                              </p:par>
                              <p:par>
                                <p:cTn id="268" presetID="8" presetClass="emph" presetSubtype="0" fill="hold" grpId="2" nodeType="withEffect">
                                  <p:stCondLst>
                                    <p:cond delay="0"/>
                                  </p:stCondLst>
                                  <p:childTnLst>
                                    <p:animRot by="-21600000">
                                      <p:cBhvr>
                                        <p:cTn id="269" dur="3000" fill="hold"/>
                                        <p:tgtEl>
                                          <p:spTgt spid="23"/>
                                        </p:tgtEl>
                                        <p:attrNameLst>
                                          <p:attrName>r</p:attrName>
                                        </p:attrNameLst>
                                      </p:cBhvr>
                                    </p:animRot>
                                  </p:childTnLst>
                                </p:cTn>
                              </p:par>
                              <p:par>
                                <p:cTn id="270" presetID="8" presetClass="emph" presetSubtype="0" fill="hold" grpId="2" nodeType="withEffect">
                                  <p:stCondLst>
                                    <p:cond delay="0"/>
                                  </p:stCondLst>
                                  <p:childTnLst>
                                    <p:animRot by="-21600000">
                                      <p:cBhvr>
                                        <p:cTn id="271" dur="3000" fill="hold"/>
                                        <p:tgtEl>
                                          <p:spTgt spid="24"/>
                                        </p:tgtEl>
                                        <p:attrNameLst>
                                          <p:attrName>r</p:attrName>
                                        </p:attrNameLst>
                                      </p:cBhvr>
                                    </p:animRot>
                                  </p:childTnLst>
                                </p:cTn>
                              </p:par>
                              <p:par>
                                <p:cTn id="272" presetID="8" presetClass="emph" presetSubtype="0" fill="hold" grpId="2" nodeType="withEffect">
                                  <p:stCondLst>
                                    <p:cond delay="0"/>
                                  </p:stCondLst>
                                  <p:childTnLst>
                                    <p:animRot by="-21600000">
                                      <p:cBhvr>
                                        <p:cTn id="273" dur="3000" fill="hold"/>
                                        <p:tgtEl>
                                          <p:spTgt spid="25"/>
                                        </p:tgtEl>
                                        <p:attrNameLst>
                                          <p:attrName>r</p:attrName>
                                        </p:attrNameLst>
                                      </p:cBhvr>
                                    </p:animRot>
                                  </p:childTnLst>
                                </p:cTn>
                              </p:par>
                              <p:par>
                                <p:cTn id="274" presetID="8" presetClass="emph" presetSubtype="0" fill="hold" grpId="2" nodeType="withEffect">
                                  <p:stCondLst>
                                    <p:cond delay="0"/>
                                  </p:stCondLst>
                                  <p:childTnLst>
                                    <p:animRot by="-21600000">
                                      <p:cBhvr>
                                        <p:cTn id="275" dur="3000" fill="hold"/>
                                        <p:tgtEl>
                                          <p:spTgt spid="26"/>
                                        </p:tgtEl>
                                        <p:attrNameLst>
                                          <p:attrName>r</p:attrName>
                                        </p:attrNameLst>
                                      </p:cBhvr>
                                    </p:animRot>
                                  </p:childTnLst>
                                </p:cTn>
                              </p:par>
                              <p:par>
                                <p:cTn id="276" presetID="8" presetClass="emph" presetSubtype="0" fill="hold" grpId="2" nodeType="withEffect">
                                  <p:stCondLst>
                                    <p:cond delay="0"/>
                                  </p:stCondLst>
                                  <p:childTnLst>
                                    <p:animRot by="-21600000">
                                      <p:cBhvr>
                                        <p:cTn id="277" dur="3000" fill="hold"/>
                                        <p:tgtEl>
                                          <p:spTgt spid="27"/>
                                        </p:tgtEl>
                                        <p:attrNameLst>
                                          <p:attrName>r</p:attrName>
                                        </p:attrNameLst>
                                      </p:cBhvr>
                                    </p:animRot>
                                  </p:childTnLst>
                                </p:cTn>
                              </p:par>
                              <p:par>
                                <p:cTn id="278" presetID="8" presetClass="emph" presetSubtype="0" fill="hold" grpId="2" nodeType="withEffect">
                                  <p:stCondLst>
                                    <p:cond delay="0"/>
                                  </p:stCondLst>
                                  <p:childTnLst>
                                    <p:animRot by="-21600000">
                                      <p:cBhvr>
                                        <p:cTn id="279" dur="3000" fill="hold"/>
                                        <p:tgtEl>
                                          <p:spTgt spid="28"/>
                                        </p:tgtEl>
                                        <p:attrNameLst>
                                          <p:attrName>r</p:attrName>
                                        </p:attrNameLst>
                                      </p:cBhvr>
                                    </p:animRot>
                                  </p:childTnLst>
                                </p:cTn>
                              </p:par>
                              <p:par>
                                <p:cTn id="280" presetID="8" presetClass="emph" presetSubtype="0" fill="hold" grpId="2" nodeType="withEffect">
                                  <p:stCondLst>
                                    <p:cond delay="0"/>
                                  </p:stCondLst>
                                  <p:childTnLst>
                                    <p:animRot by="-21600000">
                                      <p:cBhvr>
                                        <p:cTn id="281" dur="3000" fill="hold"/>
                                        <p:tgtEl>
                                          <p:spTgt spid="29"/>
                                        </p:tgtEl>
                                        <p:attrNameLst>
                                          <p:attrName>r</p:attrName>
                                        </p:attrNameLst>
                                      </p:cBhvr>
                                    </p:animRot>
                                  </p:childTnLst>
                                </p:cTn>
                              </p:par>
                              <p:par>
                                <p:cTn id="282" presetID="8" presetClass="emph" presetSubtype="0" fill="hold" grpId="2" nodeType="withEffect">
                                  <p:stCondLst>
                                    <p:cond delay="0"/>
                                  </p:stCondLst>
                                  <p:childTnLst>
                                    <p:animRot by="-21600000">
                                      <p:cBhvr>
                                        <p:cTn id="283" dur="3000" fill="hold"/>
                                        <p:tgtEl>
                                          <p:spTgt spid="30"/>
                                        </p:tgtEl>
                                        <p:attrNameLst>
                                          <p:attrName>r</p:attrName>
                                        </p:attrNameLst>
                                      </p:cBhvr>
                                    </p:animRot>
                                  </p:childTnLst>
                                </p:cTn>
                              </p:par>
                              <p:par>
                                <p:cTn id="284" presetID="8" presetClass="emph" presetSubtype="0" fill="hold" grpId="2" nodeType="withEffect">
                                  <p:stCondLst>
                                    <p:cond delay="0"/>
                                  </p:stCondLst>
                                  <p:childTnLst>
                                    <p:animRot by="-21600000">
                                      <p:cBhvr>
                                        <p:cTn id="285" dur="3000" fill="hold"/>
                                        <p:tgtEl>
                                          <p:spTgt spid="31"/>
                                        </p:tgtEl>
                                        <p:attrNameLst>
                                          <p:attrName>r</p:attrName>
                                        </p:attrNameLst>
                                      </p:cBhvr>
                                    </p:animRot>
                                  </p:childTnLst>
                                </p:cTn>
                              </p:par>
                              <p:par>
                                <p:cTn id="286" presetID="8" presetClass="emph" presetSubtype="0" fill="hold" grpId="2" nodeType="withEffect">
                                  <p:stCondLst>
                                    <p:cond delay="0"/>
                                  </p:stCondLst>
                                  <p:childTnLst>
                                    <p:animRot by="-21600000">
                                      <p:cBhvr>
                                        <p:cTn id="287" dur="3000" fill="hold"/>
                                        <p:tgtEl>
                                          <p:spTgt spid="32"/>
                                        </p:tgtEl>
                                        <p:attrNameLst>
                                          <p:attrName>r</p:attrName>
                                        </p:attrNameLst>
                                      </p:cBhvr>
                                    </p:animRot>
                                  </p:childTnLst>
                                </p:cTn>
                              </p:par>
                              <p:par>
                                <p:cTn id="288" presetID="8" presetClass="emph" presetSubtype="0" fill="hold" grpId="2" nodeType="withEffect">
                                  <p:stCondLst>
                                    <p:cond delay="0"/>
                                  </p:stCondLst>
                                  <p:childTnLst>
                                    <p:animRot by="-21600000">
                                      <p:cBhvr>
                                        <p:cTn id="289" dur="3000" fill="hold"/>
                                        <p:tgtEl>
                                          <p:spTgt spid="33"/>
                                        </p:tgtEl>
                                        <p:attrNameLst>
                                          <p:attrName>r</p:attrName>
                                        </p:attrNameLst>
                                      </p:cBhvr>
                                    </p:animRot>
                                  </p:childTnLst>
                                </p:cTn>
                              </p:par>
                              <p:par>
                                <p:cTn id="290" presetID="8" presetClass="emph" presetSubtype="0" fill="hold" grpId="2" nodeType="withEffect">
                                  <p:stCondLst>
                                    <p:cond delay="0"/>
                                  </p:stCondLst>
                                  <p:childTnLst>
                                    <p:animRot by="-21600000">
                                      <p:cBhvr>
                                        <p:cTn id="291" dur="3000" fill="hold"/>
                                        <p:tgtEl>
                                          <p:spTgt spid="34"/>
                                        </p:tgtEl>
                                        <p:attrNameLst>
                                          <p:attrName>r</p:attrName>
                                        </p:attrNameLst>
                                      </p:cBhvr>
                                    </p:animRot>
                                  </p:childTnLst>
                                </p:cTn>
                              </p:par>
                              <p:par>
                                <p:cTn id="292" presetID="8" presetClass="emph" presetSubtype="0" fill="hold" grpId="2" nodeType="withEffect">
                                  <p:stCondLst>
                                    <p:cond delay="0"/>
                                  </p:stCondLst>
                                  <p:childTnLst>
                                    <p:animRot by="-21600000">
                                      <p:cBhvr>
                                        <p:cTn id="293" dur="3000" fill="hold"/>
                                        <p:tgtEl>
                                          <p:spTgt spid="35"/>
                                        </p:tgtEl>
                                        <p:attrNameLst>
                                          <p:attrName>r</p:attrName>
                                        </p:attrNameLst>
                                      </p:cBhvr>
                                    </p:animRot>
                                  </p:childTnLst>
                                </p:cTn>
                              </p:par>
                              <p:par>
                                <p:cTn id="294" presetID="8" presetClass="emph" presetSubtype="0" fill="hold" grpId="2" nodeType="withEffect">
                                  <p:stCondLst>
                                    <p:cond delay="0"/>
                                  </p:stCondLst>
                                  <p:childTnLst>
                                    <p:animRot by="-21600000">
                                      <p:cBhvr>
                                        <p:cTn id="295" dur="3000" fill="hold"/>
                                        <p:tgtEl>
                                          <p:spTgt spid="36"/>
                                        </p:tgtEl>
                                        <p:attrNameLst>
                                          <p:attrName>r</p:attrName>
                                        </p:attrNameLst>
                                      </p:cBhvr>
                                    </p:animRot>
                                  </p:childTnLst>
                                </p:cTn>
                              </p:par>
                            </p:childTnLst>
                          </p:cTn>
                        </p:par>
                        <p:par>
                          <p:cTn id="296" fill="hold">
                            <p:stCondLst>
                              <p:cond delay="3000"/>
                            </p:stCondLst>
                            <p:childTnLst>
                              <p:par>
                                <p:cTn id="297" presetID="2" presetClass="exit" presetSubtype="4" fill="hold" grpId="3" nodeType="afterEffect">
                                  <p:stCondLst>
                                    <p:cond delay="0"/>
                                  </p:stCondLst>
                                  <p:childTnLst>
                                    <p:anim calcmode="lin" valueType="num">
                                      <p:cBhvr additive="base">
                                        <p:cTn id="298" dur="3000"/>
                                        <p:tgtEl>
                                          <p:spTgt spid="5"/>
                                        </p:tgtEl>
                                        <p:attrNameLst>
                                          <p:attrName>ppt_x</p:attrName>
                                        </p:attrNameLst>
                                      </p:cBhvr>
                                      <p:tavLst>
                                        <p:tav tm="0">
                                          <p:val>
                                            <p:strVal val="ppt_x"/>
                                          </p:val>
                                        </p:tav>
                                        <p:tav tm="100000">
                                          <p:val>
                                            <p:strVal val="ppt_x"/>
                                          </p:val>
                                        </p:tav>
                                      </p:tavLst>
                                    </p:anim>
                                    <p:anim calcmode="lin" valueType="num">
                                      <p:cBhvr additive="base">
                                        <p:cTn id="299" dur="3000"/>
                                        <p:tgtEl>
                                          <p:spTgt spid="5"/>
                                        </p:tgtEl>
                                        <p:attrNameLst>
                                          <p:attrName>ppt_y</p:attrName>
                                        </p:attrNameLst>
                                      </p:cBhvr>
                                      <p:tavLst>
                                        <p:tav tm="0">
                                          <p:val>
                                            <p:strVal val="ppt_y"/>
                                          </p:val>
                                        </p:tav>
                                        <p:tav tm="100000">
                                          <p:val>
                                            <p:strVal val="1+ppt_h/2"/>
                                          </p:val>
                                        </p:tav>
                                      </p:tavLst>
                                    </p:anim>
                                    <p:set>
                                      <p:cBhvr>
                                        <p:cTn id="300" dur="1" fill="hold">
                                          <p:stCondLst>
                                            <p:cond delay="2999"/>
                                          </p:stCondLst>
                                        </p:cTn>
                                        <p:tgtEl>
                                          <p:spTgt spid="5"/>
                                        </p:tgtEl>
                                        <p:attrNameLst>
                                          <p:attrName>style.visibility</p:attrName>
                                        </p:attrNameLst>
                                      </p:cBhvr>
                                      <p:to>
                                        <p:strVal val="hidden"/>
                                      </p:to>
                                    </p:set>
                                  </p:childTnLst>
                                </p:cTn>
                              </p:par>
                              <p:par>
                                <p:cTn id="301" presetID="2" presetClass="exit" presetSubtype="4" fill="hold" grpId="3" nodeType="withEffect">
                                  <p:stCondLst>
                                    <p:cond delay="0"/>
                                  </p:stCondLst>
                                  <p:childTnLst>
                                    <p:anim calcmode="lin" valueType="num">
                                      <p:cBhvr additive="base">
                                        <p:cTn id="302" dur="3000"/>
                                        <p:tgtEl>
                                          <p:spTgt spid="6"/>
                                        </p:tgtEl>
                                        <p:attrNameLst>
                                          <p:attrName>ppt_x</p:attrName>
                                        </p:attrNameLst>
                                      </p:cBhvr>
                                      <p:tavLst>
                                        <p:tav tm="0">
                                          <p:val>
                                            <p:strVal val="ppt_x"/>
                                          </p:val>
                                        </p:tav>
                                        <p:tav tm="100000">
                                          <p:val>
                                            <p:strVal val="ppt_x"/>
                                          </p:val>
                                        </p:tav>
                                      </p:tavLst>
                                    </p:anim>
                                    <p:anim calcmode="lin" valueType="num">
                                      <p:cBhvr additive="base">
                                        <p:cTn id="303" dur="3000"/>
                                        <p:tgtEl>
                                          <p:spTgt spid="6"/>
                                        </p:tgtEl>
                                        <p:attrNameLst>
                                          <p:attrName>ppt_y</p:attrName>
                                        </p:attrNameLst>
                                      </p:cBhvr>
                                      <p:tavLst>
                                        <p:tav tm="0">
                                          <p:val>
                                            <p:strVal val="ppt_y"/>
                                          </p:val>
                                        </p:tav>
                                        <p:tav tm="100000">
                                          <p:val>
                                            <p:strVal val="1+ppt_h/2"/>
                                          </p:val>
                                        </p:tav>
                                      </p:tavLst>
                                    </p:anim>
                                    <p:set>
                                      <p:cBhvr>
                                        <p:cTn id="304" dur="1" fill="hold">
                                          <p:stCondLst>
                                            <p:cond delay="2999"/>
                                          </p:stCondLst>
                                        </p:cTn>
                                        <p:tgtEl>
                                          <p:spTgt spid="6"/>
                                        </p:tgtEl>
                                        <p:attrNameLst>
                                          <p:attrName>style.visibility</p:attrName>
                                        </p:attrNameLst>
                                      </p:cBhvr>
                                      <p:to>
                                        <p:strVal val="hidden"/>
                                      </p:to>
                                    </p:set>
                                  </p:childTnLst>
                                </p:cTn>
                              </p:par>
                              <p:par>
                                <p:cTn id="305" presetID="2" presetClass="exit" presetSubtype="4" fill="hold" grpId="3" nodeType="withEffect">
                                  <p:stCondLst>
                                    <p:cond delay="0"/>
                                  </p:stCondLst>
                                  <p:childTnLst>
                                    <p:anim calcmode="lin" valueType="num">
                                      <p:cBhvr additive="base">
                                        <p:cTn id="306" dur="3000"/>
                                        <p:tgtEl>
                                          <p:spTgt spid="7"/>
                                        </p:tgtEl>
                                        <p:attrNameLst>
                                          <p:attrName>ppt_x</p:attrName>
                                        </p:attrNameLst>
                                      </p:cBhvr>
                                      <p:tavLst>
                                        <p:tav tm="0">
                                          <p:val>
                                            <p:strVal val="ppt_x"/>
                                          </p:val>
                                        </p:tav>
                                        <p:tav tm="100000">
                                          <p:val>
                                            <p:strVal val="ppt_x"/>
                                          </p:val>
                                        </p:tav>
                                      </p:tavLst>
                                    </p:anim>
                                    <p:anim calcmode="lin" valueType="num">
                                      <p:cBhvr additive="base">
                                        <p:cTn id="307" dur="3000"/>
                                        <p:tgtEl>
                                          <p:spTgt spid="7"/>
                                        </p:tgtEl>
                                        <p:attrNameLst>
                                          <p:attrName>ppt_y</p:attrName>
                                        </p:attrNameLst>
                                      </p:cBhvr>
                                      <p:tavLst>
                                        <p:tav tm="0">
                                          <p:val>
                                            <p:strVal val="ppt_y"/>
                                          </p:val>
                                        </p:tav>
                                        <p:tav tm="100000">
                                          <p:val>
                                            <p:strVal val="1+ppt_h/2"/>
                                          </p:val>
                                        </p:tav>
                                      </p:tavLst>
                                    </p:anim>
                                    <p:set>
                                      <p:cBhvr>
                                        <p:cTn id="308" dur="1" fill="hold">
                                          <p:stCondLst>
                                            <p:cond delay="2999"/>
                                          </p:stCondLst>
                                        </p:cTn>
                                        <p:tgtEl>
                                          <p:spTgt spid="7"/>
                                        </p:tgtEl>
                                        <p:attrNameLst>
                                          <p:attrName>style.visibility</p:attrName>
                                        </p:attrNameLst>
                                      </p:cBhvr>
                                      <p:to>
                                        <p:strVal val="hidden"/>
                                      </p:to>
                                    </p:set>
                                  </p:childTnLst>
                                </p:cTn>
                              </p:par>
                              <p:par>
                                <p:cTn id="309" presetID="2" presetClass="exit" presetSubtype="4" fill="hold" grpId="3" nodeType="withEffect">
                                  <p:stCondLst>
                                    <p:cond delay="0"/>
                                  </p:stCondLst>
                                  <p:childTnLst>
                                    <p:anim calcmode="lin" valueType="num">
                                      <p:cBhvr additive="base">
                                        <p:cTn id="310" dur="3000"/>
                                        <p:tgtEl>
                                          <p:spTgt spid="8"/>
                                        </p:tgtEl>
                                        <p:attrNameLst>
                                          <p:attrName>ppt_x</p:attrName>
                                        </p:attrNameLst>
                                      </p:cBhvr>
                                      <p:tavLst>
                                        <p:tav tm="0">
                                          <p:val>
                                            <p:strVal val="ppt_x"/>
                                          </p:val>
                                        </p:tav>
                                        <p:tav tm="100000">
                                          <p:val>
                                            <p:strVal val="ppt_x"/>
                                          </p:val>
                                        </p:tav>
                                      </p:tavLst>
                                    </p:anim>
                                    <p:anim calcmode="lin" valueType="num">
                                      <p:cBhvr additive="base">
                                        <p:cTn id="311" dur="3000"/>
                                        <p:tgtEl>
                                          <p:spTgt spid="8"/>
                                        </p:tgtEl>
                                        <p:attrNameLst>
                                          <p:attrName>ppt_y</p:attrName>
                                        </p:attrNameLst>
                                      </p:cBhvr>
                                      <p:tavLst>
                                        <p:tav tm="0">
                                          <p:val>
                                            <p:strVal val="ppt_y"/>
                                          </p:val>
                                        </p:tav>
                                        <p:tav tm="100000">
                                          <p:val>
                                            <p:strVal val="1+ppt_h/2"/>
                                          </p:val>
                                        </p:tav>
                                      </p:tavLst>
                                    </p:anim>
                                    <p:set>
                                      <p:cBhvr>
                                        <p:cTn id="312" dur="1" fill="hold">
                                          <p:stCondLst>
                                            <p:cond delay="2999"/>
                                          </p:stCondLst>
                                        </p:cTn>
                                        <p:tgtEl>
                                          <p:spTgt spid="8"/>
                                        </p:tgtEl>
                                        <p:attrNameLst>
                                          <p:attrName>style.visibility</p:attrName>
                                        </p:attrNameLst>
                                      </p:cBhvr>
                                      <p:to>
                                        <p:strVal val="hidden"/>
                                      </p:to>
                                    </p:set>
                                  </p:childTnLst>
                                </p:cTn>
                              </p:par>
                              <p:par>
                                <p:cTn id="313" presetID="2" presetClass="exit" presetSubtype="4" fill="hold" grpId="3" nodeType="withEffect">
                                  <p:stCondLst>
                                    <p:cond delay="0"/>
                                  </p:stCondLst>
                                  <p:childTnLst>
                                    <p:anim calcmode="lin" valueType="num">
                                      <p:cBhvr additive="base">
                                        <p:cTn id="314" dur="3000"/>
                                        <p:tgtEl>
                                          <p:spTgt spid="9"/>
                                        </p:tgtEl>
                                        <p:attrNameLst>
                                          <p:attrName>ppt_x</p:attrName>
                                        </p:attrNameLst>
                                      </p:cBhvr>
                                      <p:tavLst>
                                        <p:tav tm="0">
                                          <p:val>
                                            <p:strVal val="ppt_x"/>
                                          </p:val>
                                        </p:tav>
                                        <p:tav tm="100000">
                                          <p:val>
                                            <p:strVal val="ppt_x"/>
                                          </p:val>
                                        </p:tav>
                                      </p:tavLst>
                                    </p:anim>
                                    <p:anim calcmode="lin" valueType="num">
                                      <p:cBhvr additive="base">
                                        <p:cTn id="315" dur="3000"/>
                                        <p:tgtEl>
                                          <p:spTgt spid="9"/>
                                        </p:tgtEl>
                                        <p:attrNameLst>
                                          <p:attrName>ppt_y</p:attrName>
                                        </p:attrNameLst>
                                      </p:cBhvr>
                                      <p:tavLst>
                                        <p:tav tm="0">
                                          <p:val>
                                            <p:strVal val="ppt_y"/>
                                          </p:val>
                                        </p:tav>
                                        <p:tav tm="100000">
                                          <p:val>
                                            <p:strVal val="1+ppt_h/2"/>
                                          </p:val>
                                        </p:tav>
                                      </p:tavLst>
                                    </p:anim>
                                    <p:set>
                                      <p:cBhvr>
                                        <p:cTn id="316" dur="1" fill="hold">
                                          <p:stCondLst>
                                            <p:cond delay="2999"/>
                                          </p:stCondLst>
                                        </p:cTn>
                                        <p:tgtEl>
                                          <p:spTgt spid="9"/>
                                        </p:tgtEl>
                                        <p:attrNameLst>
                                          <p:attrName>style.visibility</p:attrName>
                                        </p:attrNameLst>
                                      </p:cBhvr>
                                      <p:to>
                                        <p:strVal val="hidden"/>
                                      </p:to>
                                    </p:set>
                                  </p:childTnLst>
                                </p:cTn>
                              </p:par>
                              <p:par>
                                <p:cTn id="317" presetID="2" presetClass="exit" presetSubtype="4" fill="hold" grpId="3" nodeType="withEffect">
                                  <p:stCondLst>
                                    <p:cond delay="0"/>
                                  </p:stCondLst>
                                  <p:childTnLst>
                                    <p:anim calcmode="lin" valueType="num">
                                      <p:cBhvr additive="base">
                                        <p:cTn id="318" dur="3000"/>
                                        <p:tgtEl>
                                          <p:spTgt spid="10"/>
                                        </p:tgtEl>
                                        <p:attrNameLst>
                                          <p:attrName>ppt_x</p:attrName>
                                        </p:attrNameLst>
                                      </p:cBhvr>
                                      <p:tavLst>
                                        <p:tav tm="0">
                                          <p:val>
                                            <p:strVal val="ppt_x"/>
                                          </p:val>
                                        </p:tav>
                                        <p:tav tm="100000">
                                          <p:val>
                                            <p:strVal val="ppt_x"/>
                                          </p:val>
                                        </p:tav>
                                      </p:tavLst>
                                    </p:anim>
                                    <p:anim calcmode="lin" valueType="num">
                                      <p:cBhvr additive="base">
                                        <p:cTn id="319" dur="3000"/>
                                        <p:tgtEl>
                                          <p:spTgt spid="10"/>
                                        </p:tgtEl>
                                        <p:attrNameLst>
                                          <p:attrName>ppt_y</p:attrName>
                                        </p:attrNameLst>
                                      </p:cBhvr>
                                      <p:tavLst>
                                        <p:tav tm="0">
                                          <p:val>
                                            <p:strVal val="ppt_y"/>
                                          </p:val>
                                        </p:tav>
                                        <p:tav tm="100000">
                                          <p:val>
                                            <p:strVal val="1+ppt_h/2"/>
                                          </p:val>
                                        </p:tav>
                                      </p:tavLst>
                                    </p:anim>
                                    <p:set>
                                      <p:cBhvr>
                                        <p:cTn id="320" dur="1" fill="hold">
                                          <p:stCondLst>
                                            <p:cond delay="2999"/>
                                          </p:stCondLst>
                                        </p:cTn>
                                        <p:tgtEl>
                                          <p:spTgt spid="10"/>
                                        </p:tgtEl>
                                        <p:attrNameLst>
                                          <p:attrName>style.visibility</p:attrName>
                                        </p:attrNameLst>
                                      </p:cBhvr>
                                      <p:to>
                                        <p:strVal val="hidden"/>
                                      </p:to>
                                    </p:set>
                                  </p:childTnLst>
                                </p:cTn>
                              </p:par>
                              <p:par>
                                <p:cTn id="321" presetID="2" presetClass="exit" presetSubtype="4" fill="hold" grpId="3" nodeType="withEffect">
                                  <p:stCondLst>
                                    <p:cond delay="0"/>
                                  </p:stCondLst>
                                  <p:childTnLst>
                                    <p:anim calcmode="lin" valueType="num">
                                      <p:cBhvr additive="base">
                                        <p:cTn id="322" dur="3000"/>
                                        <p:tgtEl>
                                          <p:spTgt spid="11"/>
                                        </p:tgtEl>
                                        <p:attrNameLst>
                                          <p:attrName>ppt_x</p:attrName>
                                        </p:attrNameLst>
                                      </p:cBhvr>
                                      <p:tavLst>
                                        <p:tav tm="0">
                                          <p:val>
                                            <p:strVal val="ppt_x"/>
                                          </p:val>
                                        </p:tav>
                                        <p:tav tm="100000">
                                          <p:val>
                                            <p:strVal val="ppt_x"/>
                                          </p:val>
                                        </p:tav>
                                      </p:tavLst>
                                    </p:anim>
                                    <p:anim calcmode="lin" valueType="num">
                                      <p:cBhvr additive="base">
                                        <p:cTn id="323" dur="3000"/>
                                        <p:tgtEl>
                                          <p:spTgt spid="11"/>
                                        </p:tgtEl>
                                        <p:attrNameLst>
                                          <p:attrName>ppt_y</p:attrName>
                                        </p:attrNameLst>
                                      </p:cBhvr>
                                      <p:tavLst>
                                        <p:tav tm="0">
                                          <p:val>
                                            <p:strVal val="ppt_y"/>
                                          </p:val>
                                        </p:tav>
                                        <p:tav tm="100000">
                                          <p:val>
                                            <p:strVal val="1+ppt_h/2"/>
                                          </p:val>
                                        </p:tav>
                                      </p:tavLst>
                                    </p:anim>
                                    <p:set>
                                      <p:cBhvr>
                                        <p:cTn id="324" dur="1" fill="hold">
                                          <p:stCondLst>
                                            <p:cond delay="2999"/>
                                          </p:stCondLst>
                                        </p:cTn>
                                        <p:tgtEl>
                                          <p:spTgt spid="11"/>
                                        </p:tgtEl>
                                        <p:attrNameLst>
                                          <p:attrName>style.visibility</p:attrName>
                                        </p:attrNameLst>
                                      </p:cBhvr>
                                      <p:to>
                                        <p:strVal val="hidden"/>
                                      </p:to>
                                    </p:set>
                                  </p:childTnLst>
                                </p:cTn>
                              </p:par>
                              <p:par>
                                <p:cTn id="325" presetID="2" presetClass="exit" presetSubtype="4" fill="hold" grpId="3" nodeType="withEffect">
                                  <p:stCondLst>
                                    <p:cond delay="0"/>
                                  </p:stCondLst>
                                  <p:childTnLst>
                                    <p:anim calcmode="lin" valueType="num">
                                      <p:cBhvr additive="base">
                                        <p:cTn id="326" dur="3000"/>
                                        <p:tgtEl>
                                          <p:spTgt spid="12"/>
                                        </p:tgtEl>
                                        <p:attrNameLst>
                                          <p:attrName>ppt_x</p:attrName>
                                        </p:attrNameLst>
                                      </p:cBhvr>
                                      <p:tavLst>
                                        <p:tav tm="0">
                                          <p:val>
                                            <p:strVal val="ppt_x"/>
                                          </p:val>
                                        </p:tav>
                                        <p:tav tm="100000">
                                          <p:val>
                                            <p:strVal val="ppt_x"/>
                                          </p:val>
                                        </p:tav>
                                      </p:tavLst>
                                    </p:anim>
                                    <p:anim calcmode="lin" valueType="num">
                                      <p:cBhvr additive="base">
                                        <p:cTn id="327" dur="3000"/>
                                        <p:tgtEl>
                                          <p:spTgt spid="12"/>
                                        </p:tgtEl>
                                        <p:attrNameLst>
                                          <p:attrName>ppt_y</p:attrName>
                                        </p:attrNameLst>
                                      </p:cBhvr>
                                      <p:tavLst>
                                        <p:tav tm="0">
                                          <p:val>
                                            <p:strVal val="ppt_y"/>
                                          </p:val>
                                        </p:tav>
                                        <p:tav tm="100000">
                                          <p:val>
                                            <p:strVal val="1+ppt_h/2"/>
                                          </p:val>
                                        </p:tav>
                                      </p:tavLst>
                                    </p:anim>
                                    <p:set>
                                      <p:cBhvr>
                                        <p:cTn id="328" dur="1" fill="hold">
                                          <p:stCondLst>
                                            <p:cond delay="2999"/>
                                          </p:stCondLst>
                                        </p:cTn>
                                        <p:tgtEl>
                                          <p:spTgt spid="12"/>
                                        </p:tgtEl>
                                        <p:attrNameLst>
                                          <p:attrName>style.visibility</p:attrName>
                                        </p:attrNameLst>
                                      </p:cBhvr>
                                      <p:to>
                                        <p:strVal val="hidden"/>
                                      </p:to>
                                    </p:set>
                                  </p:childTnLst>
                                </p:cTn>
                              </p:par>
                              <p:par>
                                <p:cTn id="329" presetID="2" presetClass="exit" presetSubtype="4" fill="hold" grpId="3" nodeType="withEffect">
                                  <p:stCondLst>
                                    <p:cond delay="0"/>
                                  </p:stCondLst>
                                  <p:childTnLst>
                                    <p:anim calcmode="lin" valueType="num">
                                      <p:cBhvr additive="base">
                                        <p:cTn id="330" dur="3000"/>
                                        <p:tgtEl>
                                          <p:spTgt spid="13"/>
                                        </p:tgtEl>
                                        <p:attrNameLst>
                                          <p:attrName>ppt_x</p:attrName>
                                        </p:attrNameLst>
                                      </p:cBhvr>
                                      <p:tavLst>
                                        <p:tav tm="0">
                                          <p:val>
                                            <p:strVal val="ppt_x"/>
                                          </p:val>
                                        </p:tav>
                                        <p:tav tm="100000">
                                          <p:val>
                                            <p:strVal val="ppt_x"/>
                                          </p:val>
                                        </p:tav>
                                      </p:tavLst>
                                    </p:anim>
                                    <p:anim calcmode="lin" valueType="num">
                                      <p:cBhvr additive="base">
                                        <p:cTn id="331" dur="3000"/>
                                        <p:tgtEl>
                                          <p:spTgt spid="13"/>
                                        </p:tgtEl>
                                        <p:attrNameLst>
                                          <p:attrName>ppt_y</p:attrName>
                                        </p:attrNameLst>
                                      </p:cBhvr>
                                      <p:tavLst>
                                        <p:tav tm="0">
                                          <p:val>
                                            <p:strVal val="ppt_y"/>
                                          </p:val>
                                        </p:tav>
                                        <p:tav tm="100000">
                                          <p:val>
                                            <p:strVal val="1+ppt_h/2"/>
                                          </p:val>
                                        </p:tav>
                                      </p:tavLst>
                                    </p:anim>
                                    <p:set>
                                      <p:cBhvr>
                                        <p:cTn id="332" dur="1" fill="hold">
                                          <p:stCondLst>
                                            <p:cond delay="2999"/>
                                          </p:stCondLst>
                                        </p:cTn>
                                        <p:tgtEl>
                                          <p:spTgt spid="13"/>
                                        </p:tgtEl>
                                        <p:attrNameLst>
                                          <p:attrName>style.visibility</p:attrName>
                                        </p:attrNameLst>
                                      </p:cBhvr>
                                      <p:to>
                                        <p:strVal val="hidden"/>
                                      </p:to>
                                    </p:set>
                                  </p:childTnLst>
                                </p:cTn>
                              </p:par>
                              <p:par>
                                <p:cTn id="333" presetID="2" presetClass="exit" presetSubtype="4" fill="hold" grpId="3" nodeType="withEffect">
                                  <p:stCondLst>
                                    <p:cond delay="0"/>
                                  </p:stCondLst>
                                  <p:childTnLst>
                                    <p:anim calcmode="lin" valueType="num">
                                      <p:cBhvr additive="base">
                                        <p:cTn id="334" dur="3000"/>
                                        <p:tgtEl>
                                          <p:spTgt spid="14"/>
                                        </p:tgtEl>
                                        <p:attrNameLst>
                                          <p:attrName>ppt_x</p:attrName>
                                        </p:attrNameLst>
                                      </p:cBhvr>
                                      <p:tavLst>
                                        <p:tav tm="0">
                                          <p:val>
                                            <p:strVal val="ppt_x"/>
                                          </p:val>
                                        </p:tav>
                                        <p:tav tm="100000">
                                          <p:val>
                                            <p:strVal val="ppt_x"/>
                                          </p:val>
                                        </p:tav>
                                      </p:tavLst>
                                    </p:anim>
                                    <p:anim calcmode="lin" valueType="num">
                                      <p:cBhvr additive="base">
                                        <p:cTn id="335" dur="3000"/>
                                        <p:tgtEl>
                                          <p:spTgt spid="14"/>
                                        </p:tgtEl>
                                        <p:attrNameLst>
                                          <p:attrName>ppt_y</p:attrName>
                                        </p:attrNameLst>
                                      </p:cBhvr>
                                      <p:tavLst>
                                        <p:tav tm="0">
                                          <p:val>
                                            <p:strVal val="ppt_y"/>
                                          </p:val>
                                        </p:tav>
                                        <p:tav tm="100000">
                                          <p:val>
                                            <p:strVal val="1+ppt_h/2"/>
                                          </p:val>
                                        </p:tav>
                                      </p:tavLst>
                                    </p:anim>
                                    <p:set>
                                      <p:cBhvr>
                                        <p:cTn id="336" dur="1" fill="hold">
                                          <p:stCondLst>
                                            <p:cond delay="2999"/>
                                          </p:stCondLst>
                                        </p:cTn>
                                        <p:tgtEl>
                                          <p:spTgt spid="14"/>
                                        </p:tgtEl>
                                        <p:attrNameLst>
                                          <p:attrName>style.visibility</p:attrName>
                                        </p:attrNameLst>
                                      </p:cBhvr>
                                      <p:to>
                                        <p:strVal val="hidden"/>
                                      </p:to>
                                    </p:set>
                                  </p:childTnLst>
                                </p:cTn>
                              </p:par>
                              <p:par>
                                <p:cTn id="337" presetID="2" presetClass="exit" presetSubtype="4" fill="hold" grpId="3" nodeType="withEffect">
                                  <p:stCondLst>
                                    <p:cond delay="0"/>
                                  </p:stCondLst>
                                  <p:childTnLst>
                                    <p:anim calcmode="lin" valueType="num">
                                      <p:cBhvr additive="base">
                                        <p:cTn id="338" dur="3000"/>
                                        <p:tgtEl>
                                          <p:spTgt spid="15"/>
                                        </p:tgtEl>
                                        <p:attrNameLst>
                                          <p:attrName>ppt_x</p:attrName>
                                        </p:attrNameLst>
                                      </p:cBhvr>
                                      <p:tavLst>
                                        <p:tav tm="0">
                                          <p:val>
                                            <p:strVal val="ppt_x"/>
                                          </p:val>
                                        </p:tav>
                                        <p:tav tm="100000">
                                          <p:val>
                                            <p:strVal val="ppt_x"/>
                                          </p:val>
                                        </p:tav>
                                      </p:tavLst>
                                    </p:anim>
                                    <p:anim calcmode="lin" valueType="num">
                                      <p:cBhvr additive="base">
                                        <p:cTn id="339" dur="3000"/>
                                        <p:tgtEl>
                                          <p:spTgt spid="15"/>
                                        </p:tgtEl>
                                        <p:attrNameLst>
                                          <p:attrName>ppt_y</p:attrName>
                                        </p:attrNameLst>
                                      </p:cBhvr>
                                      <p:tavLst>
                                        <p:tav tm="0">
                                          <p:val>
                                            <p:strVal val="ppt_y"/>
                                          </p:val>
                                        </p:tav>
                                        <p:tav tm="100000">
                                          <p:val>
                                            <p:strVal val="1+ppt_h/2"/>
                                          </p:val>
                                        </p:tav>
                                      </p:tavLst>
                                    </p:anim>
                                    <p:set>
                                      <p:cBhvr>
                                        <p:cTn id="340" dur="1" fill="hold">
                                          <p:stCondLst>
                                            <p:cond delay="2999"/>
                                          </p:stCondLst>
                                        </p:cTn>
                                        <p:tgtEl>
                                          <p:spTgt spid="15"/>
                                        </p:tgtEl>
                                        <p:attrNameLst>
                                          <p:attrName>style.visibility</p:attrName>
                                        </p:attrNameLst>
                                      </p:cBhvr>
                                      <p:to>
                                        <p:strVal val="hidden"/>
                                      </p:to>
                                    </p:set>
                                  </p:childTnLst>
                                </p:cTn>
                              </p:par>
                              <p:par>
                                <p:cTn id="341" presetID="2" presetClass="exit" presetSubtype="4" fill="hold" grpId="3" nodeType="withEffect">
                                  <p:stCondLst>
                                    <p:cond delay="0"/>
                                  </p:stCondLst>
                                  <p:childTnLst>
                                    <p:anim calcmode="lin" valueType="num">
                                      <p:cBhvr additive="base">
                                        <p:cTn id="342" dur="3000"/>
                                        <p:tgtEl>
                                          <p:spTgt spid="16"/>
                                        </p:tgtEl>
                                        <p:attrNameLst>
                                          <p:attrName>ppt_x</p:attrName>
                                        </p:attrNameLst>
                                      </p:cBhvr>
                                      <p:tavLst>
                                        <p:tav tm="0">
                                          <p:val>
                                            <p:strVal val="ppt_x"/>
                                          </p:val>
                                        </p:tav>
                                        <p:tav tm="100000">
                                          <p:val>
                                            <p:strVal val="ppt_x"/>
                                          </p:val>
                                        </p:tav>
                                      </p:tavLst>
                                    </p:anim>
                                    <p:anim calcmode="lin" valueType="num">
                                      <p:cBhvr additive="base">
                                        <p:cTn id="343" dur="3000"/>
                                        <p:tgtEl>
                                          <p:spTgt spid="16"/>
                                        </p:tgtEl>
                                        <p:attrNameLst>
                                          <p:attrName>ppt_y</p:attrName>
                                        </p:attrNameLst>
                                      </p:cBhvr>
                                      <p:tavLst>
                                        <p:tav tm="0">
                                          <p:val>
                                            <p:strVal val="ppt_y"/>
                                          </p:val>
                                        </p:tav>
                                        <p:tav tm="100000">
                                          <p:val>
                                            <p:strVal val="1+ppt_h/2"/>
                                          </p:val>
                                        </p:tav>
                                      </p:tavLst>
                                    </p:anim>
                                    <p:set>
                                      <p:cBhvr>
                                        <p:cTn id="344" dur="1" fill="hold">
                                          <p:stCondLst>
                                            <p:cond delay="2999"/>
                                          </p:stCondLst>
                                        </p:cTn>
                                        <p:tgtEl>
                                          <p:spTgt spid="16"/>
                                        </p:tgtEl>
                                        <p:attrNameLst>
                                          <p:attrName>style.visibility</p:attrName>
                                        </p:attrNameLst>
                                      </p:cBhvr>
                                      <p:to>
                                        <p:strVal val="hidden"/>
                                      </p:to>
                                    </p:set>
                                  </p:childTnLst>
                                </p:cTn>
                              </p:par>
                              <p:par>
                                <p:cTn id="345" presetID="2" presetClass="exit" presetSubtype="4" fill="hold" grpId="3" nodeType="withEffect">
                                  <p:stCondLst>
                                    <p:cond delay="0"/>
                                  </p:stCondLst>
                                  <p:childTnLst>
                                    <p:anim calcmode="lin" valueType="num">
                                      <p:cBhvr additive="base">
                                        <p:cTn id="346" dur="3000"/>
                                        <p:tgtEl>
                                          <p:spTgt spid="17"/>
                                        </p:tgtEl>
                                        <p:attrNameLst>
                                          <p:attrName>ppt_x</p:attrName>
                                        </p:attrNameLst>
                                      </p:cBhvr>
                                      <p:tavLst>
                                        <p:tav tm="0">
                                          <p:val>
                                            <p:strVal val="ppt_x"/>
                                          </p:val>
                                        </p:tav>
                                        <p:tav tm="100000">
                                          <p:val>
                                            <p:strVal val="ppt_x"/>
                                          </p:val>
                                        </p:tav>
                                      </p:tavLst>
                                    </p:anim>
                                    <p:anim calcmode="lin" valueType="num">
                                      <p:cBhvr additive="base">
                                        <p:cTn id="347" dur="3000"/>
                                        <p:tgtEl>
                                          <p:spTgt spid="17"/>
                                        </p:tgtEl>
                                        <p:attrNameLst>
                                          <p:attrName>ppt_y</p:attrName>
                                        </p:attrNameLst>
                                      </p:cBhvr>
                                      <p:tavLst>
                                        <p:tav tm="0">
                                          <p:val>
                                            <p:strVal val="ppt_y"/>
                                          </p:val>
                                        </p:tav>
                                        <p:tav tm="100000">
                                          <p:val>
                                            <p:strVal val="1+ppt_h/2"/>
                                          </p:val>
                                        </p:tav>
                                      </p:tavLst>
                                    </p:anim>
                                    <p:set>
                                      <p:cBhvr>
                                        <p:cTn id="348" dur="1" fill="hold">
                                          <p:stCondLst>
                                            <p:cond delay="2999"/>
                                          </p:stCondLst>
                                        </p:cTn>
                                        <p:tgtEl>
                                          <p:spTgt spid="17"/>
                                        </p:tgtEl>
                                        <p:attrNameLst>
                                          <p:attrName>style.visibility</p:attrName>
                                        </p:attrNameLst>
                                      </p:cBhvr>
                                      <p:to>
                                        <p:strVal val="hidden"/>
                                      </p:to>
                                    </p:set>
                                  </p:childTnLst>
                                </p:cTn>
                              </p:par>
                              <p:par>
                                <p:cTn id="349" presetID="2" presetClass="exit" presetSubtype="4" fill="hold" grpId="3" nodeType="withEffect">
                                  <p:stCondLst>
                                    <p:cond delay="0"/>
                                  </p:stCondLst>
                                  <p:childTnLst>
                                    <p:anim calcmode="lin" valueType="num">
                                      <p:cBhvr additive="base">
                                        <p:cTn id="350" dur="3000"/>
                                        <p:tgtEl>
                                          <p:spTgt spid="18"/>
                                        </p:tgtEl>
                                        <p:attrNameLst>
                                          <p:attrName>ppt_x</p:attrName>
                                        </p:attrNameLst>
                                      </p:cBhvr>
                                      <p:tavLst>
                                        <p:tav tm="0">
                                          <p:val>
                                            <p:strVal val="ppt_x"/>
                                          </p:val>
                                        </p:tav>
                                        <p:tav tm="100000">
                                          <p:val>
                                            <p:strVal val="ppt_x"/>
                                          </p:val>
                                        </p:tav>
                                      </p:tavLst>
                                    </p:anim>
                                    <p:anim calcmode="lin" valueType="num">
                                      <p:cBhvr additive="base">
                                        <p:cTn id="351" dur="3000"/>
                                        <p:tgtEl>
                                          <p:spTgt spid="18"/>
                                        </p:tgtEl>
                                        <p:attrNameLst>
                                          <p:attrName>ppt_y</p:attrName>
                                        </p:attrNameLst>
                                      </p:cBhvr>
                                      <p:tavLst>
                                        <p:tav tm="0">
                                          <p:val>
                                            <p:strVal val="ppt_y"/>
                                          </p:val>
                                        </p:tav>
                                        <p:tav tm="100000">
                                          <p:val>
                                            <p:strVal val="1+ppt_h/2"/>
                                          </p:val>
                                        </p:tav>
                                      </p:tavLst>
                                    </p:anim>
                                    <p:set>
                                      <p:cBhvr>
                                        <p:cTn id="352" dur="1" fill="hold">
                                          <p:stCondLst>
                                            <p:cond delay="2999"/>
                                          </p:stCondLst>
                                        </p:cTn>
                                        <p:tgtEl>
                                          <p:spTgt spid="18"/>
                                        </p:tgtEl>
                                        <p:attrNameLst>
                                          <p:attrName>style.visibility</p:attrName>
                                        </p:attrNameLst>
                                      </p:cBhvr>
                                      <p:to>
                                        <p:strVal val="hidden"/>
                                      </p:to>
                                    </p:set>
                                  </p:childTnLst>
                                </p:cTn>
                              </p:par>
                              <p:par>
                                <p:cTn id="353" presetID="2" presetClass="exit" presetSubtype="4" fill="hold" grpId="3" nodeType="withEffect">
                                  <p:stCondLst>
                                    <p:cond delay="0"/>
                                  </p:stCondLst>
                                  <p:childTnLst>
                                    <p:anim calcmode="lin" valueType="num">
                                      <p:cBhvr additive="base">
                                        <p:cTn id="354" dur="3000"/>
                                        <p:tgtEl>
                                          <p:spTgt spid="19"/>
                                        </p:tgtEl>
                                        <p:attrNameLst>
                                          <p:attrName>ppt_x</p:attrName>
                                        </p:attrNameLst>
                                      </p:cBhvr>
                                      <p:tavLst>
                                        <p:tav tm="0">
                                          <p:val>
                                            <p:strVal val="ppt_x"/>
                                          </p:val>
                                        </p:tav>
                                        <p:tav tm="100000">
                                          <p:val>
                                            <p:strVal val="ppt_x"/>
                                          </p:val>
                                        </p:tav>
                                      </p:tavLst>
                                    </p:anim>
                                    <p:anim calcmode="lin" valueType="num">
                                      <p:cBhvr additive="base">
                                        <p:cTn id="355" dur="3000"/>
                                        <p:tgtEl>
                                          <p:spTgt spid="19"/>
                                        </p:tgtEl>
                                        <p:attrNameLst>
                                          <p:attrName>ppt_y</p:attrName>
                                        </p:attrNameLst>
                                      </p:cBhvr>
                                      <p:tavLst>
                                        <p:tav tm="0">
                                          <p:val>
                                            <p:strVal val="ppt_y"/>
                                          </p:val>
                                        </p:tav>
                                        <p:tav tm="100000">
                                          <p:val>
                                            <p:strVal val="1+ppt_h/2"/>
                                          </p:val>
                                        </p:tav>
                                      </p:tavLst>
                                    </p:anim>
                                    <p:set>
                                      <p:cBhvr>
                                        <p:cTn id="356" dur="1" fill="hold">
                                          <p:stCondLst>
                                            <p:cond delay="2999"/>
                                          </p:stCondLst>
                                        </p:cTn>
                                        <p:tgtEl>
                                          <p:spTgt spid="19"/>
                                        </p:tgtEl>
                                        <p:attrNameLst>
                                          <p:attrName>style.visibility</p:attrName>
                                        </p:attrNameLst>
                                      </p:cBhvr>
                                      <p:to>
                                        <p:strVal val="hidden"/>
                                      </p:to>
                                    </p:set>
                                  </p:childTnLst>
                                </p:cTn>
                              </p:par>
                              <p:par>
                                <p:cTn id="357" presetID="2" presetClass="exit" presetSubtype="4" fill="hold" grpId="3" nodeType="withEffect">
                                  <p:stCondLst>
                                    <p:cond delay="0"/>
                                  </p:stCondLst>
                                  <p:childTnLst>
                                    <p:anim calcmode="lin" valueType="num">
                                      <p:cBhvr additive="base">
                                        <p:cTn id="358" dur="3000"/>
                                        <p:tgtEl>
                                          <p:spTgt spid="20"/>
                                        </p:tgtEl>
                                        <p:attrNameLst>
                                          <p:attrName>ppt_x</p:attrName>
                                        </p:attrNameLst>
                                      </p:cBhvr>
                                      <p:tavLst>
                                        <p:tav tm="0">
                                          <p:val>
                                            <p:strVal val="ppt_x"/>
                                          </p:val>
                                        </p:tav>
                                        <p:tav tm="100000">
                                          <p:val>
                                            <p:strVal val="ppt_x"/>
                                          </p:val>
                                        </p:tav>
                                      </p:tavLst>
                                    </p:anim>
                                    <p:anim calcmode="lin" valueType="num">
                                      <p:cBhvr additive="base">
                                        <p:cTn id="359" dur="3000"/>
                                        <p:tgtEl>
                                          <p:spTgt spid="20"/>
                                        </p:tgtEl>
                                        <p:attrNameLst>
                                          <p:attrName>ppt_y</p:attrName>
                                        </p:attrNameLst>
                                      </p:cBhvr>
                                      <p:tavLst>
                                        <p:tav tm="0">
                                          <p:val>
                                            <p:strVal val="ppt_y"/>
                                          </p:val>
                                        </p:tav>
                                        <p:tav tm="100000">
                                          <p:val>
                                            <p:strVal val="1+ppt_h/2"/>
                                          </p:val>
                                        </p:tav>
                                      </p:tavLst>
                                    </p:anim>
                                    <p:set>
                                      <p:cBhvr>
                                        <p:cTn id="360" dur="1" fill="hold">
                                          <p:stCondLst>
                                            <p:cond delay="2999"/>
                                          </p:stCondLst>
                                        </p:cTn>
                                        <p:tgtEl>
                                          <p:spTgt spid="20"/>
                                        </p:tgtEl>
                                        <p:attrNameLst>
                                          <p:attrName>style.visibility</p:attrName>
                                        </p:attrNameLst>
                                      </p:cBhvr>
                                      <p:to>
                                        <p:strVal val="hidden"/>
                                      </p:to>
                                    </p:set>
                                  </p:childTnLst>
                                </p:cTn>
                              </p:par>
                              <p:par>
                                <p:cTn id="361" presetID="2" presetClass="exit" presetSubtype="1" fill="hold" grpId="3" nodeType="withEffect">
                                  <p:stCondLst>
                                    <p:cond delay="0"/>
                                  </p:stCondLst>
                                  <p:childTnLst>
                                    <p:anim calcmode="lin" valueType="num">
                                      <p:cBhvr additive="base">
                                        <p:cTn id="362" dur="3000"/>
                                        <p:tgtEl>
                                          <p:spTgt spid="21"/>
                                        </p:tgtEl>
                                        <p:attrNameLst>
                                          <p:attrName>ppt_x</p:attrName>
                                        </p:attrNameLst>
                                      </p:cBhvr>
                                      <p:tavLst>
                                        <p:tav tm="0">
                                          <p:val>
                                            <p:strVal val="ppt_x"/>
                                          </p:val>
                                        </p:tav>
                                        <p:tav tm="100000">
                                          <p:val>
                                            <p:strVal val="ppt_x"/>
                                          </p:val>
                                        </p:tav>
                                      </p:tavLst>
                                    </p:anim>
                                    <p:anim calcmode="lin" valueType="num">
                                      <p:cBhvr additive="base">
                                        <p:cTn id="363" dur="3000"/>
                                        <p:tgtEl>
                                          <p:spTgt spid="21"/>
                                        </p:tgtEl>
                                        <p:attrNameLst>
                                          <p:attrName>ppt_y</p:attrName>
                                        </p:attrNameLst>
                                      </p:cBhvr>
                                      <p:tavLst>
                                        <p:tav tm="0">
                                          <p:val>
                                            <p:strVal val="ppt_y"/>
                                          </p:val>
                                        </p:tav>
                                        <p:tav tm="100000">
                                          <p:val>
                                            <p:strVal val="0-ppt_h/2"/>
                                          </p:val>
                                        </p:tav>
                                      </p:tavLst>
                                    </p:anim>
                                    <p:set>
                                      <p:cBhvr>
                                        <p:cTn id="364" dur="1" fill="hold">
                                          <p:stCondLst>
                                            <p:cond delay="2999"/>
                                          </p:stCondLst>
                                        </p:cTn>
                                        <p:tgtEl>
                                          <p:spTgt spid="21"/>
                                        </p:tgtEl>
                                        <p:attrNameLst>
                                          <p:attrName>style.visibility</p:attrName>
                                        </p:attrNameLst>
                                      </p:cBhvr>
                                      <p:to>
                                        <p:strVal val="hidden"/>
                                      </p:to>
                                    </p:set>
                                  </p:childTnLst>
                                </p:cTn>
                              </p:par>
                              <p:par>
                                <p:cTn id="365" presetID="2" presetClass="exit" presetSubtype="1" fill="hold" grpId="3" nodeType="withEffect">
                                  <p:stCondLst>
                                    <p:cond delay="0"/>
                                  </p:stCondLst>
                                  <p:childTnLst>
                                    <p:anim calcmode="lin" valueType="num">
                                      <p:cBhvr additive="base">
                                        <p:cTn id="366" dur="3000"/>
                                        <p:tgtEl>
                                          <p:spTgt spid="22"/>
                                        </p:tgtEl>
                                        <p:attrNameLst>
                                          <p:attrName>ppt_x</p:attrName>
                                        </p:attrNameLst>
                                      </p:cBhvr>
                                      <p:tavLst>
                                        <p:tav tm="0">
                                          <p:val>
                                            <p:strVal val="ppt_x"/>
                                          </p:val>
                                        </p:tav>
                                        <p:tav tm="100000">
                                          <p:val>
                                            <p:strVal val="ppt_x"/>
                                          </p:val>
                                        </p:tav>
                                      </p:tavLst>
                                    </p:anim>
                                    <p:anim calcmode="lin" valueType="num">
                                      <p:cBhvr additive="base">
                                        <p:cTn id="367" dur="3000"/>
                                        <p:tgtEl>
                                          <p:spTgt spid="22"/>
                                        </p:tgtEl>
                                        <p:attrNameLst>
                                          <p:attrName>ppt_y</p:attrName>
                                        </p:attrNameLst>
                                      </p:cBhvr>
                                      <p:tavLst>
                                        <p:tav tm="0">
                                          <p:val>
                                            <p:strVal val="ppt_y"/>
                                          </p:val>
                                        </p:tav>
                                        <p:tav tm="100000">
                                          <p:val>
                                            <p:strVal val="0-ppt_h/2"/>
                                          </p:val>
                                        </p:tav>
                                      </p:tavLst>
                                    </p:anim>
                                    <p:set>
                                      <p:cBhvr>
                                        <p:cTn id="368" dur="1" fill="hold">
                                          <p:stCondLst>
                                            <p:cond delay="2999"/>
                                          </p:stCondLst>
                                        </p:cTn>
                                        <p:tgtEl>
                                          <p:spTgt spid="22"/>
                                        </p:tgtEl>
                                        <p:attrNameLst>
                                          <p:attrName>style.visibility</p:attrName>
                                        </p:attrNameLst>
                                      </p:cBhvr>
                                      <p:to>
                                        <p:strVal val="hidden"/>
                                      </p:to>
                                    </p:set>
                                  </p:childTnLst>
                                </p:cTn>
                              </p:par>
                              <p:par>
                                <p:cTn id="369" presetID="2" presetClass="exit" presetSubtype="1" fill="hold" grpId="3" nodeType="withEffect">
                                  <p:stCondLst>
                                    <p:cond delay="0"/>
                                  </p:stCondLst>
                                  <p:childTnLst>
                                    <p:anim calcmode="lin" valueType="num">
                                      <p:cBhvr additive="base">
                                        <p:cTn id="370" dur="3000"/>
                                        <p:tgtEl>
                                          <p:spTgt spid="23"/>
                                        </p:tgtEl>
                                        <p:attrNameLst>
                                          <p:attrName>ppt_x</p:attrName>
                                        </p:attrNameLst>
                                      </p:cBhvr>
                                      <p:tavLst>
                                        <p:tav tm="0">
                                          <p:val>
                                            <p:strVal val="ppt_x"/>
                                          </p:val>
                                        </p:tav>
                                        <p:tav tm="100000">
                                          <p:val>
                                            <p:strVal val="ppt_x"/>
                                          </p:val>
                                        </p:tav>
                                      </p:tavLst>
                                    </p:anim>
                                    <p:anim calcmode="lin" valueType="num">
                                      <p:cBhvr additive="base">
                                        <p:cTn id="371" dur="3000"/>
                                        <p:tgtEl>
                                          <p:spTgt spid="23"/>
                                        </p:tgtEl>
                                        <p:attrNameLst>
                                          <p:attrName>ppt_y</p:attrName>
                                        </p:attrNameLst>
                                      </p:cBhvr>
                                      <p:tavLst>
                                        <p:tav tm="0">
                                          <p:val>
                                            <p:strVal val="ppt_y"/>
                                          </p:val>
                                        </p:tav>
                                        <p:tav tm="100000">
                                          <p:val>
                                            <p:strVal val="0-ppt_h/2"/>
                                          </p:val>
                                        </p:tav>
                                      </p:tavLst>
                                    </p:anim>
                                    <p:set>
                                      <p:cBhvr>
                                        <p:cTn id="372" dur="1" fill="hold">
                                          <p:stCondLst>
                                            <p:cond delay="2999"/>
                                          </p:stCondLst>
                                        </p:cTn>
                                        <p:tgtEl>
                                          <p:spTgt spid="23"/>
                                        </p:tgtEl>
                                        <p:attrNameLst>
                                          <p:attrName>style.visibility</p:attrName>
                                        </p:attrNameLst>
                                      </p:cBhvr>
                                      <p:to>
                                        <p:strVal val="hidden"/>
                                      </p:to>
                                    </p:set>
                                  </p:childTnLst>
                                </p:cTn>
                              </p:par>
                              <p:par>
                                <p:cTn id="373" presetID="2" presetClass="exit" presetSubtype="1" fill="hold" grpId="3" nodeType="withEffect">
                                  <p:stCondLst>
                                    <p:cond delay="0"/>
                                  </p:stCondLst>
                                  <p:childTnLst>
                                    <p:anim calcmode="lin" valueType="num">
                                      <p:cBhvr additive="base">
                                        <p:cTn id="374" dur="3000"/>
                                        <p:tgtEl>
                                          <p:spTgt spid="24"/>
                                        </p:tgtEl>
                                        <p:attrNameLst>
                                          <p:attrName>ppt_x</p:attrName>
                                        </p:attrNameLst>
                                      </p:cBhvr>
                                      <p:tavLst>
                                        <p:tav tm="0">
                                          <p:val>
                                            <p:strVal val="ppt_x"/>
                                          </p:val>
                                        </p:tav>
                                        <p:tav tm="100000">
                                          <p:val>
                                            <p:strVal val="ppt_x"/>
                                          </p:val>
                                        </p:tav>
                                      </p:tavLst>
                                    </p:anim>
                                    <p:anim calcmode="lin" valueType="num">
                                      <p:cBhvr additive="base">
                                        <p:cTn id="375" dur="3000"/>
                                        <p:tgtEl>
                                          <p:spTgt spid="24"/>
                                        </p:tgtEl>
                                        <p:attrNameLst>
                                          <p:attrName>ppt_y</p:attrName>
                                        </p:attrNameLst>
                                      </p:cBhvr>
                                      <p:tavLst>
                                        <p:tav tm="0">
                                          <p:val>
                                            <p:strVal val="ppt_y"/>
                                          </p:val>
                                        </p:tav>
                                        <p:tav tm="100000">
                                          <p:val>
                                            <p:strVal val="0-ppt_h/2"/>
                                          </p:val>
                                        </p:tav>
                                      </p:tavLst>
                                    </p:anim>
                                    <p:set>
                                      <p:cBhvr>
                                        <p:cTn id="376" dur="1" fill="hold">
                                          <p:stCondLst>
                                            <p:cond delay="2999"/>
                                          </p:stCondLst>
                                        </p:cTn>
                                        <p:tgtEl>
                                          <p:spTgt spid="24"/>
                                        </p:tgtEl>
                                        <p:attrNameLst>
                                          <p:attrName>style.visibility</p:attrName>
                                        </p:attrNameLst>
                                      </p:cBhvr>
                                      <p:to>
                                        <p:strVal val="hidden"/>
                                      </p:to>
                                    </p:set>
                                  </p:childTnLst>
                                </p:cTn>
                              </p:par>
                              <p:par>
                                <p:cTn id="377" presetID="2" presetClass="exit" presetSubtype="1" fill="hold" grpId="3" nodeType="withEffect">
                                  <p:stCondLst>
                                    <p:cond delay="0"/>
                                  </p:stCondLst>
                                  <p:childTnLst>
                                    <p:anim calcmode="lin" valueType="num">
                                      <p:cBhvr additive="base">
                                        <p:cTn id="378" dur="3000"/>
                                        <p:tgtEl>
                                          <p:spTgt spid="25"/>
                                        </p:tgtEl>
                                        <p:attrNameLst>
                                          <p:attrName>ppt_x</p:attrName>
                                        </p:attrNameLst>
                                      </p:cBhvr>
                                      <p:tavLst>
                                        <p:tav tm="0">
                                          <p:val>
                                            <p:strVal val="ppt_x"/>
                                          </p:val>
                                        </p:tav>
                                        <p:tav tm="100000">
                                          <p:val>
                                            <p:strVal val="ppt_x"/>
                                          </p:val>
                                        </p:tav>
                                      </p:tavLst>
                                    </p:anim>
                                    <p:anim calcmode="lin" valueType="num">
                                      <p:cBhvr additive="base">
                                        <p:cTn id="379" dur="3000"/>
                                        <p:tgtEl>
                                          <p:spTgt spid="25"/>
                                        </p:tgtEl>
                                        <p:attrNameLst>
                                          <p:attrName>ppt_y</p:attrName>
                                        </p:attrNameLst>
                                      </p:cBhvr>
                                      <p:tavLst>
                                        <p:tav tm="0">
                                          <p:val>
                                            <p:strVal val="ppt_y"/>
                                          </p:val>
                                        </p:tav>
                                        <p:tav tm="100000">
                                          <p:val>
                                            <p:strVal val="0-ppt_h/2"/>
                                          </p:val>
                                        </p:tav>
                                      </p:tavLst>
                                    </p:anim>
                                    <p:set>
                                      <p:cBhvr>
                                        <p:cTn id="380" dur="1" fill="hold">
                                          <p:stCondLst>
                                            <p:cond delay="2999"/>
                                          </p:stCondLst>
                                        </p:cTn>
                                        <p:tgtEl>
                                          <p:spTgt spid="25"/>
                                        </p:tgtEl>
                                        <p:attrNameLst>
                                          <p:attrName>style.visibility</p:attrName>
                                        </p:attrNameLst>
                                      </p:cBhvr>
                                      <p:to>
                                        <p:strVal val="hidden"/>
                                      </p:to>
                                    </p:set>
                                  </p:childTnLst>
                                </p:cTn>
                              </p:par>
                              <p:par>
                                <p:cTn id="381" presetID="2" presetClass="exit" presetSubtype="1" fill="hold" grpId="3" nodeType="withEffect">
                                  <p:stCondLst>
                                    <p:cond delay="0"/>
                                  </p:stCondLst>
                                  <p:childTnLst>
                                    <p:anim calcmode="lin" valueType="num">
                                      <p:cBhvr additive="base">
                                        <p:cTn id="382" dur="3000"/>
                                        <p:tgtEl>
                                          <p:spTgt spid="26"/>
                                        </p:tgtEl>
                                        <p:attrNameLst>
                                          <p:attrName>ppt_x</p:attrName>
                                        </p:attrNameLst>
                                      </p:cBhvr>
                                      <p:tavLst>
                                        <p:tav tm="0">
                                          <p:val>
                                            <p:strVal val="ppt_x"/>
                                          </p:val>
                                        </p:tav>
                                        <p:tav tm="100000">
                                          <p:val>
                                            <p:strVal val="ppt_x"/>
                                          </p:val>
                                        </p:tav>
                                      </p:tavLst>
                                    </p:anim>
                                    <p:anim calcmode="lin" valueType="num">
                                      <p:cBhvr additive="base">
                                        <p:cTn id="383" dur="3000"/>
                                        <p:tgtEl>
                                          <p:spTgt spid="26"/>
                                        </p:tgtEl>
                                        <p:attrNameLst>
                                          <p:attrName>ppt_y</p:attrName>
                                        </p:attrNameLst>
                                      </p:cBhvr>
                                      <p:tavLst>
                                        <p:tav tm="0">
                                          <p:val>
                                            <p:strVal val="ppt_y"/>
                                          </p:val>
                                        </p:tav>
                                        <p:tav tm="100000">
                                          <p:val>
                                            <p:strVal val="0-ppt_h/2"/>
                                          </p:val>
                                        </p:tav>
                                      </p:tavLst>
                                    </p:anim>
                                    <p:set>
                                      <p:cBhvr>
                                        <p:cTn id="384" dur="1" fill="hold">
                                          <p:stCondLst>
                                            <p:cond delay="2999"/>
                                          </p:stCondLst>
                                        </p:cTn>
                                        <p:tgtEl>
                                          <p:spTgt spid="26"/>
                                        </p:tgtEl>
                                        <p:attrNameLst>
                                          <p:attrName>style.visibility</p:attrName>
                                        </p:attrNameLst>
                                      </p:cBhvr>
                                      <p:to>
                                        <p:strVal val="hidden"/>
                                      </p:to>
                                    </p:set>
                                  </p:childTnLst>
                                </p:cTn>
                              </p:par>
                              <p:par>
                                <p:cTn id="385" presetID="2" presetClass="exit" presetSubtype="1" fill="hold" grpId="3" nodeType="withEffect">
                                  <p:stCondLst>
                                    <p:cond delay="0"/>
                                  </p:stCondLst>
                                  <p:childTnLst>
                                    <p:anim calcmode="lin" valueType="num">
                                      <p:cBhvr additive="base">
                                        <p:cTn id="386" dur="3000"/>
                                        <p:tgtEl>
                                          <p:spTgt spid="27"/>
                                        </p:tgtEl>
                                        <p:attrNameLst>
                                          <p:attrName>ppt_x</p:attrName>
                                        </p:attrNameLst>
                                      </p:cBhvr>
                                      <p:tavLst>
                                        <p:tav tm="0">
                                          <p:val>
                                            <p:strVal val="ppt_x"/>
                                          </p:val>
                                        </p:tav>
                                        <p:tav tm="100000">
                                          <p:val>
                                            <p:strVal val="ppt_x"/>
                                          </p:val>
                                        </p:tav>
                                      </p:tavLst>
                                    </p:anim>
                                    <p:anim calcmode="lin" valueType="num">
                                      <p:cBhvr additive="base">
                                        <p:cTn id="387" dur="3000"/>
                                        <p:tgtEl>
                                          <p:spTgt spid="27"/>
                                        </p:tgtEl>
                                        <p:attrNameLst>
                                          <p:attrName>ppt_y</p:attrName>
                                        </p:attrNameLst>
                                      </p:cBhvr>
                                      <p:tavLst>
                                        <p:tav tm="0">
                                          <p:val>
                                            <p:strVal val="ppt_y"/>
                                          </p:val>
                                        </p:tav>
                                        <p:tav tm="100000">
                                          <p:val>
                                            <p:strVal val="0-ppt_h/2"/>
                                          </p:val>
                                        </p:tav>
                                      </p:tavLst>
                                    </p:anim>
                                    <p:set>
                                      <p:cBhvr>
                                        <p:cTn id="388" dur="1" fill="hold">
                                          <p:stCondLst>
                                            <p:cond delay="2999"/>
                                          </p:stCondLst>
                                        </p:cTn>
                                        <p:tgtEl>
                                          <p:spTgt spid="27"/>
                                        </p:tgtEl>
                                        <p:attrNameLst>
                                          <p:attrName>style.visibility</p:attrName>
                                        </p:attrNameLst>
                                      </p:cBhvr>
                                      <p:to>
                                        <p:strVal val="hidden"/>
                                      </p:to>
                                    </p:set>
                                  </p:childTnLst>
                                </p:cTn>
                              </p:par>
                              <p:par>
                                <p:cTn id="389" presetID="2" presetClass="exit" presetSubtype="1" fill="hold" grpId="3" nodeType="withEffect">
                                  <p:stCondLst>
                                    <p:cond delay="0"/>
                                  </p:stCondLst>
                                  <p:childTnLst>
                                    <p:anim calcmode="lin" valueType="num">
                                      <p:cBhvr additive="base">
                                        <p:cTn id="390" dur="3000"/>
                                        <p:tgtEl>
                                          <p:spTgt spid="28"/>
                                        </p:tgtEl>
                                        <p:attrNameLst>
                                          <p:attrName>ppt_x</p:attrName>
                                        </p:attrNameLst>
                                      </p:cBhvr>
                                      <p:tavLst>
                                        <p:tav tm="0">
                                          <p:val>
                                            <p:strVal val="ppt_x"/>
                                          </p:val>
                                        </p:tav>
                                        <p:tav tm="100000">
                                          <p:val>
                                            <p:strVal val="ppt_x"/>
                                          </p:val>
                                        </p:tav>
                                      </p:tavLst>
                                    </p:anim>
                                    <p:anim calcmode="lin" valueType="num">
                                      <p:cBhvr additive="base">
                                        <p:cTn id="391" dur="3000"/>
                                        <p:tgtEl>
                                          <p:spTgt spid="28"/>
                                        </p:tgtEl>
                                        <p:attrNameLst>
                                          <p:attrName>ppt_y</p:attrName>
                                        </p:attrNameLst>
                                      </p:cBhvr>
                                      <p:tavLst>
                                        <p:tav tm="0">
                                          <p:val>
                                            <p:strVal val="ppt_y"/>
                                          </p:val>
                                        </p:tav>
                                        <p:tav tm="100000">
                                          <p:val>
                                            <p:strVal val="0-ppt_h/2"/>
                                          </p:val>
                                        </p:tav>
                                      </p:tavLst>
                                    </p:anim>
                                    <p:set>
                                      <p:cBhvr>
                                        <p:cTn id="392" dur="1" fill="hold">
                                          <p:stCondLst>
                                            <p:cond delay="2999"/>
                                          </p:stCondLst>
                                        </p:cTn>
                                        <p:tgtEl>
                                          <p:spTgt spid="28"/>
                                        </p:tgtEl>
                                        <p:attrNameLst>
                                          <p:attrName>style.visibility</p:attrName>
                                        </p:attrNameLst>
                                      </p:cBhvr>
                                      <p:to>
                                        <p:strVal val="hidden"/>
                                      </p:to>
                                    </p:set>
                                  </p:childTnLst>
                                </p:cTn>
                              </p:par>
                              <p:par>
                                <p:cTn id="393" presetID="2" presetClass="exit" presetSubtype="1" fill="hold" grpId="3" nodeType="withEffect">
                                  <p:stCondLst>
                                    <p:cond delay="0"/>
                                  </p:stCondLst>
                                  <p:childTnLst>
                                    <p:anim calcmode="lin" valueType="num">
                                      <p:cBhvr additive="base">
                                        <p:cTn id="394" dur="3000"/>
                                        <p:tgtEl>
                                          <p:spTgt spid="29"/>
                                        </p:tgtEl>
                                        <p:attrNameLst>
                                          <p:attrName>ppt_x</p:attrName>
                                        </p:attrNameLst>
                                      </p:cBhvr>
                                      <p:tavLst>
                                        <p:tav tm="0">
                                          <p:val>
                                            <p:strVal val="ppt_x"/>
                                          </p:val>
                                        </p:tav>
                                        <p:tav tm="100000">
                                          <p:val>
                                            <p:strVal val="ppt_x"/>
                                          </p:val>
                                        </p:tav>
                                      </p:tavLst>
                                    </p:anim>
                                    <p:anim calcmode="lin" valueType="num">
                                      <p:cBhvr additive="base">
                                        <p:cTn id="395" dur="3000"/>
                                        <p:tgtEl>
                                          <p:spTgt spid="29"/>
                                        </p:tgtEl>
                                        <p:attrNameLst>
                                          <p:attrName>ppt_y</p:attrName>
                                        </p:attrNameLst>
                                      </p:cBhvr>
                                      <p:tavLst>
                                        <p:tav tm="0">
                                          <p:val>
                                            <p:strVal val="ppt_y"/>
                                          </p:val>
                                        </p:tav>
                                        <p:tav tm="100000">
                                          <p:val>
                                            <p:strVal val="0-ppt_h/2"/>
                                          </p:val>
                                        </p:tav>
                                      </p:tavLst>
                                    </p:anim>
                                    <p:set>
                                      <p:cBhvr>
                                        <p:cTn id="396" dur="1" fill="hold">
                                          <p:stCondLst>
                                            <p:cond delay="2999"/>
                                          </p:stCondLst>
                                        </p:cTn>
                                        <p:tgtEl>
                                          <p:spTgt spid="29"/>
                                        </p:tgtEl>
                                        <p:attrNameLst>
                                          <p:attrName>style.visibility</p:attrName>
                                        </p:attrNameLst>
                                      </p:cBhvr>
                                      <p:to>
                                        <p:strVal val="hidden"/>
                                      </p:to>
                                    </p:set>
                                  </p:childTnLst>
                                </p:cTn>
                              </p:par>
                              <p:par>
                                <p:cTn id="397" presetID="2" presetClass="exit" presetSubtype="1" fill="hold" grpId="3" nodeType="withEffect">
                                  <p:stCondLst>
                                    <p:cond delay="0"/>
                                  </p:stCondLst>
                                  <p:childTnLst>
                                    <p:anim calcmode="lin" valueType="num">
                                      <p:cBhvr additive="base">
                                        <p:cTn id="398" dur="3000"/>
                                        <p:tgtEl>
                                          <p:spTgt spid="30"/>
                                        </p:tgtEl>
                                        <p:attrNameLst>
                                          <p:attrName>ppt_x</p:attrName>
                                        </p:attrNameLst>
                                      </p:cBhvr>
                                      <p:tavLst>
                                        <p:tav tm="0">
                                          <p:val>
                                            <p:strVal val="ppt_x"/>
                                          </p:val>
                                        </p:tav>
                                        <p:tav tm="100000">
                                          <p:val>
                                            <p:strVal val="ppt_x"/>
                                          </p:val>
                                        </p:tav>
                                      </p:tavLst>
                                    </p:anim>
                                    <p:anim calcmode="lin" valueType="num">
                                      <p:cBhvr additive="base">
                                        <p:cTn id="399" dur="3000"/>
                                        <p:tgtEl>
                                          <p:spTgt spid="30"/>
                                        </p:tgtEl>
                                        <p:attrNameLst>
                                          <p:attrName>ppt_y</p:attrName>
                                        </p:attrNameLst>
                                      </p:cBhvr>
                                      <p:tavLst>
                                        <p:tav tm="0">
                                          <p:val>
                                            <p:strVal val="ppt_y"/>
                                          </p:val>
                                        </p:tav>
                                        <p:tav tm="100000">
                                          <p:val>
                                            <p:strVal val="0-ppt_h/2"/>
                                          </p:val>
                                        </p:tav>
                                      </p:tavLst>
                                    </p:anim>
                                    <p:set>
                                      <p:cBhvr>
                                        <p:cTn id="400" dur="1" fill="hold">
                                          <p:stCondLst>
                                            <p:cond delay="2999"/>
                                          </p:stCondLst>
                                        </p:cTn>
                                        <p:tgtEl>
                                          <p:spTgt spid="30"/>
                                        </p:tgtEl>
                                        <p:attrNameLst>
                                          <p:attrName>style.visibility</p:attrName>
                                        </p:attrNameLst>
                                      </p:cBhvr>
                                      <p:to>
                                        <p:strVal val="hidden"/>
                                      </p:to>
                                    </p:set>
                                  </p:childTnLst>
                                </p:cTn>
                              </p:par>
                              <p:par>
                                <p:cTn id="401" presetID="2" presetClass="exit" presetSubtype="1" fill="hold" grpId="3" nodeType="withEffect">
                                  <p:stCondLst>
                                    <p:cond delay="0"/>
                                  </p:stCondLst>
                                  <p:childTnLst>
                                    <p:anim calcmode="lin" valueType="num">
                                      <p:cBhvr additive="base">
                                        <p:cTn id="402" dur="3000"/>
                                        <p:tgtEl>
                                          <p:spTgt spid="31"/>
                                        </p:tgtEl>
                                        <p:attrNameLst>
                                          <p:attrName>ppt_x</p:attrName>
                                        </p:attrNameLst>
                                      </p:cBhvr>
                                      <p:tavLst>
                                        <p:tav tm="0">
                                          <p:val>
                                            <p:strVal val="ppt_x"/>
                                          </p:val>
                                        </p:tav>
                                        <p:tav tm="100000">
                                          <p:val>
                                            <p:strVal val="ppt_x"/>
                                          </p:val>
                                        </p:tav>
                                      </p:tavLst>
                                    </p:anim>
                                    <p:anim calcmode="lin" valueType="num">
                                      <p:cBhvr additive="base">
                                        <p:cTn id="403" dur="3000"/>
                                        <p:tgtEl>
                                          <p:spTgt spid="31"/>
                                        </p:tgtEl>
                                        <p:attrNameLst>
                                          <p:attrName>ppt_y</p:attrName>
                                        </p:attrNameLst>
                                      </p:cBhvr>
                                      <p:tavLst>
                                        <p:tav tm="0">
                                          <p:val>
                                            <p:strVal val="ppt_y"/>
                                          </p:val>
                                        </p:tav>
                                        <p:tav tm="100000">
                                          <p:val>
                                            <p:strVal val="0-ppt_h/2"/>
                                          </p:val>
                                        </p:tav>
                                      </p:tavLst>
                                    </p:anim>
                                    <p:set>
                                      <p:cBhvr>
                                        <p:cTn id="404" dur="1" fill="hold">
                                          <p:stCondLst>
                                            <p:cond delay="2999"/>
                                          </p:stCondLst>
                                        </p:cTn>
                                        <p:tgtEl>
                                          <p:spTgt spid="31"/>
                                        </p:tgtEl>
                                        <p:attrNameLst>
                                          <p:attrName>style.visibility</p:attrName>
                                        </p:attrNameLst>
                                      </p:cBhvr>
                                      <p:to>
                                        <p:strVal val="hidden"/>
                                      </p:to>
                                    </p:set>
                                  </p:childTnLst>
                                </p:cTn>
                              </p:par>
                              <p:par>
                                <p:cTn id="405" presetID="2" presetClass="exit" presetSubtype="1" fill="hold" grpId="3" nodeType="withEffect">
                                  <p:stCondLst>
                                    <p:cond delay="0"/>
                                  </p:stCondLst>
                                  <p:childTnLst>
                                    <p:anim calcmode="lin" valueType="num">
                                      <p:cBhvr additive="base">
                                        <p:cTn id="406" dur="3000"/>
                                        <p:tgtEl>
                                          <p:spTgt spid="32"/>
                                        </p:tgtEl>
                                        <p:attrNameLst>
                                          <p:attrName>ppt_x</p:attrName>
                                        </p:attrNameLst>
                                      </p:cBhvr>
                                      <p:tavLst>
                                        <p:tav tm="0">
                                          <p:val>
                                            <p:strVal val="ppt_x"/>
                                          </p:val>
                                        </p:tav>
                                        <p:tav tm="100000">
                                          <p:val>
                                            <p:strVal val="ppt_x"/>
                                          </p:val>
                                        </p:tav>
                                      </p:tavLst>
                                    </p:anim>
                                    <p:anim calcmode="lin" valueType="num">
                                      <p:cBhvr additive="base">
                                        <p:cTn id="407" dur="3000"/>
                                        <p:tgtEl>
                                          <p:spTgt spid="32"/>
                                        </p:tgtEl>
                                        <p:attrNameLst>
                                          <p:attrName>ppt_y</p:attrName>
                                        </p:attrNameLst>
                                      </p:cBhvr>
                                      <p:tavLst>
                                        <p:tav tm="0">
                                          <p:val>
                                            <p:strVal val="ppt_y"/>
                                          </p:val>
                                        </p:tav>
                                        <p:tav tm="100000">
                                          <p:val>
                                            <p:strVal val="0-ppt_h/2"/>
                                          </p:val>
                                        </p:tav>
                                      </p:tavLst>
                                    </p:anim>
                                    <p:set>
                                      <p:cBhvr>
                                        <p:cTn id="408" dur="1" fill="hold">
                                          <p:stCondLst>
                                            <p:cond delay="2999"/>
                                          </p:stCondLst>
                                        </p:cTn>
                                        <p:tgtEl>
                                          <p:spTgt spid="32"/>
                                        </p:tgtEl>
                                        <p:attrNameLst>
                                          <p:attrName>style.visibility</p:attrName>
                                        </p:attrNameLst>
                                      </p:cBhvr>
                                      <p:to>
                                        <p:strVal val="hidden"/>
                                      </p:to>
                                    </p:set>
                                  </p:childTnLst>
                                </p:cTn>
                              </p:par>
                              <p:par>
                                <p:cTn id="409" presetID="2" presetClass="exit" presetSubtype="1" fill="hold" grpId="3" nodeType="withEffect">
                                  <p:stCondLst>
                                    <p:cond delay="0"/>
                                  </p:stCondLst>
                                  <p:childTnLst>
                                    <p:anim calcmode="lin" valueType="num">
                                      <p:cBhvr additive="base">
                                        <p:cTn id="410" dur="3000"/>
                                        <p:tgtEl>
                                          <p:spTgt spid="33"/>
                                        </p:tgtEl>
                                        <p:attrNameLst>
                                          <p:attrName>ppt_x</p:attrName>
                                        </p:attrNameLst>
                                      </p:cBhvr>
                                      <p:tavLst>
                                        <p:tav tm="0">
                                          <p:val>
                                            <p:strVal val="ppt_x"/>
                                          </p:val>
                                        </p:tav>
                                        <p:tav tm="100000">
                                          <p:val>
                                            <p:strVal val="ppt_x"/>
                                          </p:val>
                                        </p:tav>
                                      </p:tavLst>
                                    </p:anim>
                                    <p:anim calcmode="lin" valueType="num">
                                      <p:cBhvr additive="base">
                                        <p:cTn id="411" dur="3000"/>
                                        <p:tgtEl>
                                          <p:spTgt spid="33"/>
                                        </p:tgtEl>
                                        <p:attrNameLst>
                                          <p:attrName>ppt_y</p:attrName>
                                        </p:attrNameLst>
                                      </p:cBhvr>
                                      <p:tavLst>
                                        <p:tav tm="0">
                                          <p:val>
                                            <p:strVal val="ppt_y"/>
                                          </p:val>
                                        </p:tav>
                                        <p:tav tm="100000">
                                          <p:val>
                                            <p:strVal val="0-ppt_h/2"/>
                                          </p:val>
                                        </p:tav>
                                      </p:tavLst>
                                    </p:anim>
                                    <p:set>
                                      <p:cBhvr>
                                        <p:cTn id="412" dur="1" fill="hold">
                                          <p:stCondLst>
                                            <p:cond delay="2999"/>
                                          </p:stCondLst>
                                        </p:cTn>
                                        <p:tgtEl>
                                          <p:spTgt spid="33"/>
                                        </p:tgtEl>
                                        <p:attrNameLst>
                                          <p:attrName>style.visibility</p:attrName>
                                        </p:attrNameLst>
                                      </p:cBhvr>
                                      <p:to>
                                        <p:strVal val="hidden"/>
                                      </p:to>
                                    </p:set>
                                  </p:childTnLst>
                                </p:cTn>
                              </p:par>
                              <p:par>
                                <p:cTn id="413" presetID="2" presetClass="exit" presetSubtype="1" fill="hold" grpId="3" nodeType="withEffect">
                                  <p:stCondLst>
                                    <p:cond delay="0"/>
                                  </p:stCondLst>
                                  <p:childTnLst>
                                    <p:anim calcmode="lin" valueType="num">
                                      <p:cBhvr additive="base">
                                        <p:cTn id="414" dur="3000"/>
                                        <p:tgtEl>
                                          <p:spTgt spid="34"/>
                                        </p:tgtEl>
                                        <p:attrNameLst>
                                          <p:attrName>ppt_x</p:attrName>
                                        </p:attrNameLst>
                                      </p:cBhvr>
                                      <p:tavLst>
                                        <p:tav tm="0">
                                          <p:val>
                                            <p:strVal val="ppt_x"/>
                                          </p:val>
                                        </p:tav>
                                        <p:tav tm="100000">
                                          <p:val>
                                            <p:strVal val="ppt_x"/>
                                          </p:val>
                                        </p:tav>
                                      </p:tavLst>
                                    </p:anim>
                                    <p:anim calcmode="lin" valueType="num">
                                      <p:cBhvr additive="base">
                                        <p:cTn id="415" dur="3000"/>
                                        <p:tgtEl>
                                          <p:spTgt spid="34"/>
                                        </p:tgtEl>
                                        <p:attrNameLst>
                                          <p:attrName>ppt_y</p:attrName>
                                        </p:attrNameLst>
                                      </p:cBhvr>
                                      <p:tavLst>
                                        <p:tav tm="0">
                                          <p:val>
                                            <p:strVal val="ppt_y"/>
                                          </p:val>
                                        </p:tav>
                                        <p:tav tm="100000">
                                          <p:val>
                                            <p:strVal val="0-ppt_h/2"/>
                                          </p:val>
                                        </p:tav>
                                      </p:tavLst>
                                    </p:anim>
                                    <p:set>
                                      <p:cBhvr>
                                        <p:cTn id="416" dur="1" fill="hold">
                                          <p:stCondLst>
                                            <p:cond delay="2999"/>
                                          </p:stCondLst>
                                        </p:cTn>
                                        <p:tgtEl>
                                          <p:spTgt spid="34"/>
                                        </p:tgtEl>
                                        <p:attrNameLst>
                                          <p:attrName>style.visibility</p:attrName>
                                        </p:attrNameLst>
                                      </p:cBhvr>
                                      <p:to>
                                        <p:strVal val="hidden"/>
                                      </p:to>
                                    </p:set>
                                  </p:childTnLst>
                                </p:cTn>
                              </p:par>
                              <p:par>
                                <p:cTn id="417" presetID="2" presetClass="exit" presetSubtype="1" fill="hold" grpId="3" nodeType="withEffect">
                                  <p:stCondLst>
                                    <p:cond delay="0"/>
                                  </p:stCondLst>
                                  <p:childTnLst>
                                    <p:anim calcmode="lin" valueType="num">
                                      <p:cBhvr additive="base">
                                        <p:cTn id="418" dur="3000"/>
                                        <p:tgtEl>
                                          <p:spTgt spid="35"/>
                                        </p:tgtEl>
                                        <p:attrNameLst>
                                          <p:attrName>ppt_x</p:attrName>
                                        </p:attrNameLst>
                                      </p:cBhvr>
                                      <p:tavLst>
                                        <p:tav tm="0">
                                          <p:val>
                                            <p:strVal val="ppt_x"/>
                                          </p:val>
                                        </p:tav>
                                        <p:tav tm="100000">
                                          <p:val>
                                            <p:strVal val="ppt_x"/>
                                          </p:val>
                                        </p:tav>
                                      </p:tavLst>
                                    </p:anim>
                                    <p:anim calcmode="lin" valueType="num">
                                      <p:cBhvr additive="base">
                                        <p:cTn id="419" dur="3000"/>
                                        <p:tgtEl>
                                          <p:spTgt spid="35"/>
                                        </p:tgtEl>
                                        <p:attrNameLst>
                                          <p:attrName>ppt_y</p:attrName>
                                        </p:attrNameLst>
                                      </p:cBhvr>
                                      <p:tavLst>
                                        <p:tav tm="0">
                                          <p:val>
                                            <p:strVal val="ppt_y"/>
                                          </p:val>
                                        </p:tav>
                                        <p:tav tm="100000">
                                          <p:val>
                                            <p:strVal val="0-ppt_h/2"/>
                                          </p:val>
                                        </p:tav>
                                      </p:tavLst>
                                    </p:anim>
                                    <p:set>
                                      <p:cBhvr>
                                        <p:cTn id="420" dur="1" fill="hold">
                                          <p:stCondLst>
                                            <p:cond delay="2999"/>
                                          </p:stCondLst>
                                        </p:cTn>
                                        <p:tgtEl>
                                          <p:spTgt spid="35"/>
                                        </p:tgtEl>
                                        <p:attrNameLst>
                                          <p:attrName>style.visibility</p:attrName>
                                        </p:attrNameLst>
                                      </p:cBhvr>
                                      <p:to>
                                        <p:strVal val="hidden"/>
                                      </p:to>
                                    </p:set>
                                  </p:childTnLst>
                                </p:cTn>
                              </p:par>
                              <p:par>
                                <p:cTn id="421" presetID="2" presetClass="exit" presetSubtype="1" fill="hold" grpId="3" nodeType="withEffect">
                                  <p:stCondLst>
                                    <p:cond delay="0"/>
                                  </p:stCondLst>
                                  <p:childTnLst>
                                    <p:anim calcmode="lin" valueType="num">
                                      <p:cBhvr additive="base">
                                        <p:cTn id="422" dur="3000"/>
                                        <p:tgtEl>
                                          <p:spTgt spid="36"/>
                                        </p:tgtEl>
                                        <p:attrNameLst>
                                          <p:attrName>ppt_x</p:attrName>
                                        </p:attrNameLst>
                                      </p:cBhvr>
                                      <p:tavLst>
                                        <p:tav tm="0">
                                          <p:val>
                                            <p:strVal val="ppt_x"/>
                                          </p:val>
                                        </p:tav>
                                        <p:tav tm="100000">
                                          <p:val>
                                            <p:strVal val="ppt_x"/>
                                          </p:val>
                                        </p:tav>
                                      </p:tavLst>
                                    </p:anim>
                                    <p:anim calcmode="lin" valueType="num">
                                      <p:cBhvr additive="base">
                                        <p:cTn id="423" dur="3000"/>
                                        <p:tgtEl>
                                          <p:spTgt spid="36"/>
                                        </p:tgtEl>
                                        <p:attrNameLst>
                                          <p:attrName>ppt_y</p:attrName>
                                        </p:attrNameLst>
                                      </p:cBhvr>
                                      <p:tavLst>
                                        <p:tav tm="0">
                                          <p:val>
                                            <p:strVal val="ppt_y"/>
                                          </p:val>
                                        </p:tav>
                                        <p:tav tm="100000">
                                          <p:val>
                                            <p:strVal val="0-ppt_h/2"/>
                                          </p:val>
                                        </p:tav>
                                      </p:tavLst>
                                    </p:anim>
                                    <p:set>
                                      <p:cBhvr>
                                        <p:cTn id="424" dur="1" fill="hold">
                                          <p:stCondLst>
                                            <p:cond delay="2999"/>
                                          </p:stCondLst>
                                        </p:cTn>
                                        <p:tgtEl>
                                          <p:spTgt spid="36"/>
                                        </p:tgtEl>
                                        <p:attrNameLst>
                                          <p:attrName>style.visibility</p:attrName>
                                        </p:attrNameLst>
                                      </p:cBhvr>
                                      <p:to>
                                        <p:strVal val="hidden"/>
                                      </p:to>
                                    </p:set>
                                  </p:childTnLst>
                                </p:cTn>
                              </p:par>
                              <p:par>
                                <p:cTn id="425" presetID="8" presetClass="emph" presetSubtype="0" fill="hold" grpId="4" nodeType="withEffect">
                                  <p:stCondLst>
                                    <p:cond delay="0"/>
                                  </p:stCondLst>
                                  <p:childTnLst>
                                    <p:animRot by="21600000">
                                      <p:cBhvr>
                                        <p:cTn id="426" dur="3000" fill="hold"/>
                                        <p:tgtEl>
                                          <p:spTgt spid="5"/>
                                        </p:tgtEl>
                                        <p:attrNameLst>
                                          <p:attrName>r</p:attrName>
                                        </p:attrNameLst>
                                      </p:cBhvr>
                                    </p:animRot>
                                  </p:childTnLst>
                                </p:cTn>
                              </p:par>
                              <p:par>
                                <p:cTn id="427" presetID="8" presetClass="emph" presetSubtype="0" fill="hold" grpId="4" nodeType="withEffect">
                                  <p:stCondLst>
                                    <p:cond delay="0"/>
                                  </p:stCondLst>
                                  <p:childTnLst>
                                    <p:animRot by="21600000">
                                      <p:cBhvr>
                                        <p:cTn id="428" dur="3000" fill="hold"/>
                                        <p:tgtEl>
                                          <p:spTgt spid="6"/>
                                        </p:tgtEl>
                                        <p:attrNameLst>
                                          <p:attrName>r</p:attrName>
                                        </p:attrNameLst>
                                      </p:cBhvr>
                                    </p:animRot>
                                  </p:childTnLst>
                                </p:cTn>
                              </p:par>
                              <p:par>
                                <p:cTn id="429" presetID="8" presetClass="emph" presetSubtype="0" fill="hold" grpId="4" nodeType="withEffect">
                                  <p:stCondLst>
                                    <p:cond delay="0"/>
                                  </p:stCondLst>
                                  <p:childTnLst>
                                    <p:animRot by="21600000">
                                      <p:cBhvr>
                                        <p:cTn id="430" dur="3000" fill="hold"/>
                                        <p:tgtEl>
                                          <p:spTgt spid="7"/>
                                        </p:tgtEl>
                                        <p:attrNameLst>
                                          <p:attrName>r</p:attrName>
                                        </p:attrNameLst>
                                      </p:cBhvr>
                                    </p:animRot>
                                  </p:childTnLst>
                                </p:cTn>
                              </p:par>
                              <p:par>
                                <p:cTn id="431" presetID="8" presetClass="emph" presetSubtype="0" fill="hold" grpId="4" nodeType="withEffect">
                                  <p:stCondLst>
                                    <p:cond delay="0"/>
                                  </p:stCondLst>
                                  <p:childTnLst>
                                    <p:animRot by="21600000">
                                      <p:cBhvr>
                                        <p:cTn id="432" dur="3000" fill="hold"/>
                                        <p:tgtEl>
                                          <p:spTgt spid="8"/>
                                        </p:tgtEl>
                                        <p:attrNameLst>
                                          <p:attrName>r</p:attrName>
                                        </p:attrNameLst>
                                      </p:cBhvr>
                                    </p:animRot>
                                  </p:childTnLst>
                                </p:cTn>
                              </p:par>
                              <p:par>
                                <p:cTn id="433" presetID="8" presetClass="emph" presetSubtype="0" fill="hold" grpId="4" nodeType="withEffect">
                                  <p:stCondLst>
                                    <p:cond delay="0"/>
                                  </p:stCondLst>
                                  <p:childTnLst>
                                    <p:animRot by="21600000">
                                      <p:cBhvr>
                                        <p:cTn id="434" dur="3000" fill="hold"/>
                                        <p:tgtEl>
                                          <p:spTgt spid="9"/>
                                        </p:tgtEl>
                                        <p:attrNameLst>
                                          <p:attrName>r</p:attrName>
                                        </p:attrNameLst>
                                      </p:cBhvr>
                                    </p:animRot>
                                  </p:childTnLst>
                                </p:cTn>
                              </p:par>
                              <p:par>
                                <p:cTn id="435" presetID="8" presetClass="emph" presetSubtype="0" fill="hold" grpId="4" nodeType="withEffect">
                                  <p:stCondLst>
                                    <p:cond delay="0"/>
                                  </p:stCondLst>
                                  <p:childTnLst>
                                    <p:animRot by="21600000">
                                      <p:cBhvr>
                                        <p:cTn id="436" dur="3000" fill="hold"/>
                                        <p:tgtEl>
                                          <p:spTgt spid="10"/>
                                        </p:tgtEl>
                                        <p:attrNameLst>
                                          <p:attrName>r</p:attrName>
                                        </p:attrNameLst>
                                      </p:cBhvr>
                                    </p:animRot>
                                  </p:childTnLst>
                                </p:cTn>
                              </p:par>
                              <p:par>
                                <p:cTn id="437" presetID="8" presetClass="emph" presetSubtype="0" fill="hold" grpId="4" nodeType="withEffect">
                                  <p:stCondLst>
                                    <p:cond delay="0"/>
                                  </p:stCondLst>
                                  <p:childTnLst>
                                    <p:animRot by="21600000">
                                      <p:cBhvr>
                                        <p:cTn id="438" dur="3000" fill="hold"/>
                                        <p:tgtEl>
                                          <p:spTgt spid="11"/>
                                        </p:tgtEl>
                                        <p:attrNameLst>
                                          <p:attrName>r</p:attrName>
                                        </p:attrNameLst>
                                      </p:cBhvr>
                                    </p:animRot>
                                  </p:childTnLst>
                                </p:cTn>
                              </p:par>
                              <p:par>
                                <p:cTn id="439" presetID="8" presetClass="emph" presetSubtype="0" fill="hold" grpId="4" nodeType="withEffect">
                                  <p:stCondLst>
                                    <p:cond delay="0"/>
                                  </p:stCondLst>
                                  <p:childTnLst>
                                    <p:animRot by="21600000">
                                      <p:cBhvr>
                                        <p:cTn id="440" dur="3000" fill="hold"/>
                                        <p:tgtEl>
                                          <p:spTgt spid="12"/>
                                        </p:tgtEl>
                                        <p:attrNameLst>
                                          <p:attrName>r</p:attrName>
                                        </p:attrNameLst>
                                      </p:cBhvr>
                                    </p:animRot>
                                  </p:childTnLst>
                                </p:cTn>
                              </p:par>
                              <p:par>
                                <p:cTn id="441" presetID="8" presetClass="emph" presetSubtype="0" fill="hold" grpId="4" nodeType="withEffect">
                                  <p:stCondLst>
                                    <p:cond delay="0"/>
                                  </p:stCondLst>
                                  <p:childTnLst>
                                    <p:animRot by="21600000">
                                      <p:cBhvr>
                                        <p:cTn id="442" dur="3000" fill="hold"/>
                                        <p:tgtEl>
                                          <p:spTgt spid="13"/>
                                        </p:tgtEl>
                                        <p:attrNameLst>
                                          <p:attrName>r</p:attrName>
                                        </p:attrNameLst>
                                      </p:cBhvr>
                                    </p:animRot>
                                  </p:childTnLst>
                                </p:cTn>
                              </p:par>
                              <p:par>
                                <p:cTn id="443" presetID="8" presetClass="emph" presetSubtype="0" fill="hold" grpId="4" nodeType="withEffect">
                                  <p:stCondLst>
                                    <p:cond delay="0"/>
                                  </p:stCondLst>
                                  <p:childTnLst>
                                    <p:animRot by="21600000">
                                      <p:cBhvr>
                                        <p:cTn id="444" dur="3000" fill="hold"/>
                                        <p:tgtEl>
                                          <p:spTgt spid="14"/>
                                        </p:tgtEl>
                                        <p:attrNameLst>
                                          <p:attrName>r</p:attrName>
                                        </p:attrNameLst>
                                      </p:cBhvr>
                                    </p:animRot>
                                  </p:childTnLst>
                                </p:cTn>
                              </p:par>
                              <p:par>
                                <p:cTn id="445" presetID="8" presetClass="emph" presetSubtype="0" fill="hold" grpId="4" nodeType="withEffect">
                                  <p:stCondLst>
                                    <p:cond delay="0"/>
                                  </p:stCondLst>
                                  <p:childTnLst>
                                    <p:animRot by="21600000">
                                      <p:cBhvr>
                                        <p:cTn id="446" dur="3000" fill="hold"/>
                                        <p:tgtEl>
                                          <p:spTgt spid="15"/>
                                        </p:tgtEl>
                                        <p:attrNameLst>
                                          <p:attrName>r</p:attrName>
                                        </p:attrNameLst>
                                      </p:cBhvr>
                                    </p:animRot>
                                  </p:childTnLst>
                                </p:cTn>
                              </p:par>
                              <p:par>
                                <p:cTn id="447" presetID="8" presetClass="emph" presetSubtype="0" fill="hold" grpId="4" nodeType="withEffect">
                                  <p:stCondLst>
                                    <p:cond delay="0"/>
                                  </p:stCondLst>
                                  <p:childTnLst>
                                    <p:animRot by="21600000">
                                      <p:cBhvr>
                                        <p:cTn id="448" dur="3000" fill="hold"/>
                                        <p:tgtEl>
                                          <p:spTgt spid="16"/>
                                        </p:tgtEl>
                                        <p:attrNameLst>
                                          <p:attrName>r</p:attrName>
                                        </p:attrNameLst>
                                      </p:cBhvr>
                                    </p:animRot>
                                  </p:childTnLst>
                                </p:cTn>
                              </p:par>
                              <p:par>
                                <p:cTn id="449" presetID="8" presetClass="emph" presetSubtype="0" fill="hold" grpId="4" nodeType="withEffect">
                                  <p:stCondLst>
                                    <p:cond delay="0"/>
                                  </p:stCondLst>
                                  <p:childTnLst>
                                    <p:animRot by="21600000">
                                      <p:cBhvr>
                                        <p:cTn id="450" dur="3000" fill="hold"/>
                                        <p:tgtEl>
                                          <p:spTgt spid="17"/>
                                        </p:tgtEl>
                                        <p:attrNameLst>
                                          <p:attrName>r</p:attrName>
                                        </p:attrNameLst>
                                      </p:cBhvr>
                                    </p:animRot>
                                  </p:childTnLst>
                                </p:cTn>
                              </p:par>
                              <p:par>
                                <p:cTn id="451" presetID="8" presetClass="emph" presetSubtype="0" fill="hold" grpId="4" nodeType="withEffect">
                                  <p:stCondLst>
                                    <p:cond delay="0"/>
                                  </p:stCondLst>
                                  <p:childTnLst>
                                    <p:animRot by="21600000">
                                      <p:cBhvr>
                                        <p:cTn id="452" dur="3000" fill="hold"/>
                                        <p:tgtEl>
                                          <p:spTgt spid="18"/>
                                        </p:tgtEl>
                                        <p:attrNameLst>
                                          <p:attrName>r</p:attrName>
                                        </p:attrNameLst>
                                      </p:cBhvr>
                                    </p:animRot>
                                  </p:childTnLst>
                                </p:cTn>
                              </p:par>
                              <p:par>
                                <p:cTn id="453" presetID="8" presetClass="emph" presetSubtype="0" fill="hold" grpId="4" nodeType="withEffect">
                                  <p:stCondLst>
                                    <p:cond delay="0"/>
                                  </p:stCondLst>
                                  <p:childTnLst>
                                    <p:animRot by="21600000">
                                      <p:cBhvr>
                                        <p:cTn id="454" dur="3000" fill="hold"/>
                                        <p:tgtEl>
                                          <p:spTgt spid="19"/>
                                        </p:tgtEl>
                                        <p:attrNameLst>
                                          <p:attrName>r</p:attrName>
                                        </p:attrNameLst>
                                      </p:cBhvr>
                                    </p:animRot>
                                  </p:childTnLst>
                                </p:cTn>
                              </p:par>
                              <p:par>
                                <p:cTn id="455" presetID="8" presetClass="emph" presetSubtype="0" fill="hold" grpId="4" nodeType="withEffect">
                                  <p:stCondLst>
                                    <p:cond delay="0"/>
                                  </p:stCondLst>
                                  <p:childTnLst>
                                    <p:animRot by="21600000">
                                      <p:cBhvr>
                                        <p:cTn id="456" dur="3000" fill="hold"/>
                                        <p:tgtEl>
                                          <p:spTgt spid="20"/>
                                        </p:tgtEl>
                                        <p:attrNameLst>
                                          <p:attrName>r</p:attrName>
                                        </p:attrNameLst>
                                      </p:cBhvr>
                                    </p:animRot>
                                  </p:childTnLst>
                                </p:cTn>
                              </p:par>
                              <p:par>
                                <p:cTn id="457" presetID="8" presetClass="emph" presetSubtype="0" fill="hold" grpId="4" nodeType="withEffect">
                                  <p:stCondLst>
                                    <p:cond delay="0"/>
                                  </p:stCondLst>
                                  <p:childTnLst>
                                    <p:animRot by="21600000">
                                      <p:cBhvr>
                                        <p:cTn id="458" dur="3000" fill="hold"/>
                                        <p:tgtEl>
                                          <p:spTgt spid="21"/>
                                        </p:tgtEl>
                                        <p:attrNameLst>
                                          <p:attrName>r</p:attrName>
                                        </p:attrNameLst>
                                      </p:cBhvr>
                                    </p:animRot>
                                  </p:childTnLst>
                                </p:cTn>
                              </p:par>
                              <p:par>
                                <p:cTn id="459" presetID="8" presetClass="emph" presetSubtype="0" fill="hold" grpId="4" nodeType="withEffect">
                                  <p:stCondLst>
                                    <p:cond delay="0"/>
                                  </p:stCondLst>
                                  <p:childTnLst>
                                    <p:animRot by="21600000">
                                      <p:cBhvr>
                                        <p:cTn id="460" dur="3000" fill="hold"/>
                                        <p:tgtEl>
                                          <p:spTgt spid="22"/>
                                        </p:tgtEl>
                                        <p:attrNameLst>
                                          <p:attrName>r</p:attrName>
                                        </p:attrNameLst>
                                      </p:cBhvr>
                                    </p:animRot>
                                  </p:childTnLst>
                                </p:cTn>
                              </p:par>
                              <p:par>
                                <p:cTn id="461" presetID="8" presetClass="emph" presetSubtype="0" fill="hold" grpId="4" nodeType="withEffect">
                                  <p:stCondLst>
                                    <p:cond delay="0"/>
                                  </p:stCondLst>
                                  <p:childTnLst>
                                    <p:animRot by="21600000">
                                      <p:cBhvr>
                                        <p:cTn id="462" dur="3000" fill="hold"/>
                                        <p:tgtEl>
                                          <p:spTgt spid="23"/>
                                        </p:tgtEl>
                                        <p:attrNameLst>
                                          <p:attrName>r</p:attrName>
                                        </p:attrNameLst>
                                      </p:cBhvr>
                                    </p:animRot>
                                  </p:childTnLst>
                                </p:cTn>
                              </p:par>
                              <p:par>
                                <p:cTn id="463" presetID="8" presetClass="emph" presetSubtype="0" fill="hold" grpId="4" nodeType="withEffect">
                                  <p:stCondLst>
                                    <p:cond delay="0"/>
                                  </p:stCondLst>
                                  <p:childTnLst>
                                    <p:animRot by="21600000">
                                      <p:cBhvr>
                                        <p:cTn id="464" dur="3000" fill="hold"/>
                                        <p:tgtEl>
                                          <p:spTgt spid="24"/>
                                        </p:tgtEl>
                                        <p:attrNameLst>
                                          <p:attrName>r</p:attrName>
                                        </p:attrNameLst>
                                      </p:cBhvr>
                                    </p:animRot>
                                  </p:childTnLst>
                                </p:cTn>
                              </p:par>
                              <p:par>
                                <p:cTn id="465" presetID="8" presetClass="emph" presetSubtype="0" fill="hold" grpId="4" nodeType="withEffect">
                                  <p:stCondLst>
                                    <p:cond delay="0"/>
                                  </p:stCondLst>
                                  <p:childTnLst>
                                    <p:animRot by="21600000">
                                      <p:cBhvr>
                                        <p:cTn id="466" dur="3000" fill="hold"/>
                                        <p:tgtEl>
                                          <p:spTgt spid="25"/>
                                        </p:tgtEl>
                                        <p:attrNameLst>
                                          <p:attrName>r</p:attrName>
                                        </p:attrNameLst>
                                      </p:cBhvr>
                                    </p:animRot>
                                  </p:childTnLst>
                                </p:cTn>
                              </p:par>
                              <p:par>
                                <p:cTn id="467" presetID="8" presetClass="emph" presetSubtype="0" fill="hold" grpId="4" nodeType="withEffect">
                                  <p:stCondLst>
                                    <p:cond delay="0"/>
                                  </p:stCondLst>
                                  <p:childTnLst>
                                    <p:animRot by="21600000">
                                      <p:cBhvr>
                                        <p:cTn id="468" dur="3000" fill="hold"/>
                                        <p:tgtEl>
                                          <p:spTgt spid="26"/>
                                        </p:tgtEl>
                                        <p:attrNameLst>
                                          <p:attrName>r</p:attrName>
                                        </p:attrNameLst>
                                      </p:cBhvr>
                                    </p:animRot>
                                  </p:childTnLst>
                                </p:cTn>
                              </p:par>
                              <p:par>
                                <p:cTn id="469" presetID="8" presetClass="emph" presetSubtype="0" fill="hold" grpId="4" nodeType="withEffect">
                                  <p:stCondLst>
                                    <p:cond delay="0"/>
                                  </p:stCondLst>
                                  <p:childTnLst>
                                    <p:animRot by="21600000">
                                      <p:cBhvr>
                                        <p:cTn id="470" dur="3000" fill="hold"/>
                                        <p:tgtEl>
                                          <p:spTgt spid="27"/>
                                        </p:tgtEl>
                                        <p:attrNameLst>
                                          <p:attrName>r</p:attrName>
                                        </p:attrNameLst>
                                      </p:cBhvr>
                                    </p:animRot>
                                  </p:childTnLst>
                                </p:cTn>
                              </p:par>
                              <p:par>
                                <p:cTn id="471" presetID="8" presetClass="emph" presetSubtype="0" fill="hold" grpId="4" nodeType="withEffect">
                                  <p:stCondLst>
                                    <p:cond delay="0"/>
                                  </p:stCondLst>
                                  <p:childTnLst>
                                    <p:animRot by="21600000">
                                      <p:cBhvr>
                                        <p:cTn id="472" dur="3000" fill="hold"/>
                                        <p:tgtEl>
                                          <p:spTgt spid="28"/>
                                        </p:tgtEl>
                                        <p:attrNameLst>
                                          <p:attrName>r</p:attrName>
                                        </p:attrNameLst>
                                      </p:cBhvr>
                                    </p:animRot>
                                  </p:childTnLst>
                                </p:cTn>
                              </p:par>
                              <p:par>
                                <p:cTn id="473" presetID="8" presetClass="emph" presetSubtype="0" fill="hold" grpId="4" nodeType="withEffect">
                                  <p:stCondLst>
                                    <p:cond delay="0"/>
                                  </p:stCondLst>
                                  <p:childTnLst>
                                    <p:animRot by="21600000">
                                      <p:cBhvr>
                                        <p:cTn id="474" dur="3000" fill="hold"/>
                                        <p:tgtEl>
                                          <p:spTgt spid="29"/>
                                        </p:tgtEl>
                                        <p:attrNameLst>
                                          <p:attrName>r</p:attrName>
                                        </p:attrNameLst>
                                      </p:cBhvr>
                                    </p:animRot>
                                  </p:childTnLst>
                                </p:cTn>
                              </p:par>
                              <p:par>
                                <p:cTn id="475" presetID="8" presetClass="emph" presetSubtype="0" fill="hold" grpId="4" nodeType="withEffect">
                                  <p:stCondLst>
                                    <p:cond delay="0"/>
                                  </p:stCondLst>
                                  <p:childTnLst>
                                    <p:animRot by="21600000">
                                      <p:cBhvr>
                                        <p:cTn id="476" dur="3000" fill="hold"/>
                                        <p:tgtEl>
                                          <p:spTgt spid="30"/>
                                        </p:tgtEl>
                                        <p:attrNameLst>
                                          <p:attrName>r</p:attrName>
                                        </p:attrNameLst>
                                      </p:cBhvr>
                                    </p:animRot>
                                  </p:childTnLst>
                                </p:cTn>
                              </p:par>
                              <p:par>
                                <p:cTn id="477" presetID="8" presetClass="emph" presetSubtype="0" fill="hold" grpId="4" nodeType="withEffect">
                                  <p:stCondLst>
                                    <p:cond delay="0"/>
                                  </p:stCondLst>
                                  <p:childTnLst>
                                    <p:animRot by="21600000">
                                      <p:cBhvr>
                                        <p:cTn id="478" dur="3000" fill="hold"/>
                                        <p:tgtEl>
                                          <p:spTgt spid="31"/>
                                        </p:tgtEl>
                                        <p:attrNameLst>
                                          <p:attrName>r</p:attrName>
                                        </p:attrNameLst>
                                      </p:cBhvr>
                                    </p:animRot>
                                  </p:childTnLst>
                                </p:cTn>
                              </p:par>
                              <p:par>
                                <p:cTn id="479" presetID="8" presetClass="emph" presetSubtype="0" fill="hold" grpId="4" nodeType="withEffect">
                                  <p:stCondLst>
                                    <p:cond delay="0"/>
                                  </p:stCondLst>
                                  <p:childTnLst>
                                    <p:animRot by="21600000">
                                      <p:cBhvr>
                                        <p:cTn id="480" dur="3000" fill="hold"/>
                                        <p:tgtEl>
                                          <p:spTgt spid="32"/>
                                        </p:tgtEl>
                                        <p:attrNameLst>
                                          <p:attrName>r</p:attrName>
                                        </p:attrNameLst>
                                      </p:cBhvr>
                                    </p:animRot>
                                  </p:childTnLst>
                                </p:cTn>
                              </p:par>
                              <p:par>
                                <p:cTn id="481" presetID="8" presetClass="emph" presetSubtype="0" fill="hold" grpId="4" nodeType="withEffect">
                                  <p:stCondLst>
                                    <p:cond delay="0"/>
                                  </p:stCondLst>
                                  <p:childTnLst>
                                    <p:animRot by="21600000">
                                      <p:cBhvr>
                                        <p:cTn id="482" dur="3000" fill="hold"/>
                                        <p:tgtEl>
                                          <p:spTgt spid="33"/>
                                        </p:tgtEl>
                                        <p:attrNameLst>
                                          <p:attrName>r</p:attrName>
                                        </p:attrNameLst>
                                      </p:cBhvr>
                                    </p:animRot>
                                  </p:childTnLst>
                                </p:cTn>
                              </p:par>
                              <p:par>
                                <p:cTn id="483" presetID="8" presetClass="emph" presetSubtype="0" fill="hold" grpId="4" nodeType="withEffect">
                                  <p:stCondLst>
                                    <p:cond delay="0"/>
                                  </p:stCondLst>
                                  <p:childTnLst>
                                    <p:animRot by="21600000">
                                      <p:cBhvr>
                                        <p:cTn id="484" dur="3000" fill="hold"/>
                                        <p:tgtEl>
                                          <p:spTgt spid="34"/>
                                        </p:tgtEl>
                                        <p:attrNameLst>
                                          <p:attrName>r</p:attrName>
                                        </p:attrNameLst>
                                      </p:cBhvr>
                                    </p:animRot>
                                  </p:childTnLst>
                                </p:cTn>
                              </p:par>
                              <p:par>
                                <p:cTn id="485" presetID="8" presetClass="emph" presetSubtype="0" fill="hold" grpId="4" nodeType="withEffect">
                                  <p:stCondLst>
                                    <p:cond delay="0"/>
                                  </p:stCondLst>
                                  <p:childTnLst>
                                    <p:animRot by="21600000">
                                      <p:cBhvr>
                                        <p:cTn id="486" dur="3000" fill="hold"/>
                                        <p:tgtEl>
                                          <p:spTgt spid="35"/>
                                        </p:tgtEl>
                                        <p:attrNameLst>
                                          <p:attrName>r</p:attrName>
                                        </p:attrNameLst>
                                      </p:cBhvr>
                                    </p:animRot>
                                  </p:childTnLst>
                                </p:cTn>
                              </p:par>
                              <p:par>
                                <p:cTn id="487" presetID="8" presetClass="emph" presetSubtype="0" fill="hold" grpId="4" nodeType="withEffect">
                                  <p:stCondLst>
                                    <p:cond delay="0"/>
                                  </p:stCondLst>
                                  <p:childTnLst>
                                    <p:animRot by="21600000">
                                      <p:cBhvr>
                                        <p:cTn id="488" dur="3000" fill="hold"/>
                                        <p:tgtEl>
                                          <p:spTgt spid="36"/>
                                        </p:tgtEl>
                                        <p:attrNameLst>
                                          <p:attrName>r</p:attrName>
                                        </p:attrNameLst>
                                      </p:cBhvr>
                                    </p:animRot>
                                  </p:childTnLst>
                                </p:cTn>
                              </p:par>
                              <p:par>
                                <p:cTn id="489" presetID="23" presetClass="entr" presetSubtype="272" fill="hold" nodeType="withEffect">
                                  <p:stCondLst>
                                    <p:cond delay="0"/>
                                  </p:stCondLst>
                                  <p:childTnLst>
                                    <p:set>
                                      <p:cBhvr>
                                        <p:cTn id="490" dur="1" fill="hold">
                                          <p:stCondLst>
                                            <p:cond delay="0"/>
                                          </p:stCondLst>
                                        </p:cTn>
                                        <p:tgtEl>
                                          <p:spTgt spid="4"/>
                                        </p:tgtEl>
                                        <p:attrNameLst>
                                          <p:attrName>style.visibility</p:attrName>
                                        </p:attrNameLst>
                                      </p:cBhvr>
                                      <p:to>
                                        <p:strVal val="visible"/>
                                      </p:to>
                                    </p:set>
                                    <p:anim calcmode="lin" valueType="num">
                                      <p:cBhvr>
                                        <p:cTn id="491" dur="3000" fill="hold"/>
                                        <p:tgtEl>
                                          <p:spTgt spid="4"/>
                                        </p:tgtEl>
                                        <p:attrNameLst>
                                          <p:attrName>ppt_w</p:attrName>
                                        </p:attrNameLst>
                                      </p:cBhvr>
                                      <p:tavLst>
                                        <p:tav tm="0">
                                          <p:val>
                                            <p:strVal val="2/3*#ppt_w"/>
                                          </p:val>
                                        </p:tav>
                                        <p:tav tm="100000">
                                          <p:val>
                                            <p:strVal val="#ppt_w"/>
                                          </p:val>
                                        </p:tav>
                                      </p:tavLst>
                                    </p:anim>
                                    <p:anim calcmode="lin" valueType="num">
                                      <p:cBhvr>
                                        <p:cTn id="492" dur="3000" fill="hold"/>
                                        <p:tgtEl>
                                          <p:spTgt spid="4"/>
                                        </p:tgtEl>
                                        <p:attrNameLst>
                                          <p:attrName>ppt_h</p:attrName>
                                        </p:attrNameLst>
                                      </p:cBhvr>
                                      <p:tavLst>
                                        <p:tav tm="0">
                                          <p:val>
                                            <p:strVal val="2/3*#ppt_h"/>
                                          </p:val>
                                        </p:tav>
                                        <p:tav tm="100000">
                                          <p:val>
                                            <p:strVal val="#ppt_h"/>
                                          </p:val>
                                        </p:tav>
                                      </p:tavLst>
                                    </p:anim>
                                  </p:childTnLst>
                                </p:cTn>
                              </p:par>
                              <p:par>
                                <p:cTn id="493" presetID="16" presetClass="entr" presetSubtype="42" fill="hold" nodeType="withEffect">
                                  <p:stCondLst>
                                    <p:cond delay="0"/>
                                  </p:stCondLst>
                                  <p:childTnLst>
                                    <p:set>
                                      <p:cBhvr>
                                        <p:cTn id="494" dur="1" fill="hold">
                                          <p:stCondLst>
                                            <p:cond delay="0"/>
                                          </p:stCondLst>
                                        </p:cTn>
                                        <p:tgtEl>
                                          <p:spTgt spid="4"/>
                                        </p:tgtEl>
                                        <p:attrNameLst>
                                          <p:attrName>style.visibility</p:attrName>
                                        </p:attrNameLst>
                                      </p:cBhvr>
                                      <p:to>
                                        <p:strVal val="visible"/>
                                      </p:to>
                                    </p:set>
                                    <p:animEffect transition="in" filter="barn(outHorizontal)">
                                      <p:cBhvr>
                                        <p:cTn id="495"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5" grpId="4" animBg="1"/>
      <p:bldP spid="6" grpId="0" animBg="1"/>
      <p:bldP spid="6" grpId="1" animBg="1"/>
      <p:bldP spid="6" grpId="2" animBg="1"/>
      <p:bldP spid="6" grpId="3" animBg="1"/>
      <p:bldP spid="6" grpId="4" animBg="1"/>
      <p:bldP spid="7" grpId="0" animBg="1"/>
      <p:bldP spid="7" grpId="1" animBg="1"/>
      <p:bldP spid="7" grpId="2" animBg="1"/>
      <p:bldP spid="7" grpId="3" animBg="1"/>
      <p:bldP spid="7" grpId="4" animBg="1"/>
      <p:bldP spid="8" grpId="0" animBg="1"/>
      <p:bldP spid="8" grpId="1" animBg="1"/>
      <p:bldP spid="8" grpId="2" animBg="1"/>
      <p:bldP spid="8" grpId="3" animBg="1"/>
      <p:bldP spid="8" grpId="4" animBg="1"/>
      <p:bldP spid="9" grpId="0" animBg="1"/>
      <p:bldP spid="9" grpId="1" animBg="1"/>
      <p:bldP spid="9" grpId="2" animBg="1"/>
      <p:bldP spid="9" grpId="3" animBg="1"/>
      <p:bldP spid="9" grpId="4" animBg="1"/>
      <p:bldP spid="10" grpId="0" animBg="1"/>
      <p:bldP spid="10" grpId="1" animBg="1"/>
      <p:bldP spid="10" grpId="2" animBg="1"/>
      <p:bldP spid="10" grpId="3" animBg="1"/>
      <p:bldP spid="10" grpId="4" animBg="1"/>
      <p:bldP spid="11" grpId="0" animBg="1"/>
      <p:bldP spid="11" grpId="1" animBg="1"/>
      <p:bldP spid="11" grpId="2" animBg="1"/>
      <p:bldP spid="11" grpId="3" animBg="1"/>
      <p:bldP spid="11" grpId="4" animBg="1"/>
      <p:bldP spid="12" grpId="0" animBg="1"/>
      <p:bldP spid="12" grpId="1" animBg="1"/>
      <p:bldP spid="12" grpId="2" animBg="1"/>
      <p:bldP spid="12" grpId="3" animBg="1"/>
      <p:bldP spid="12" grpId="4" animBg="1"/>
      <p:bldP spid="13" grpId="0" animBg="1"/>
      <p:bldP spid="13" grpId="1" animBg="1"/>
      <p:bldP spid="13" grpId="2" animBg="1"/>
      <p:bldP spid="13" grpId="3" animBg="1"/>
      <p:bldP spid="13" grpId="4" animBg="1"/>
      <p:bldP spid="14" grpId="0" animBg="1"/>
      <p:bldP spid="14" grpId="1" animBg="1"/>
      <p:bldP spid="14" grpId="2" animBg="1"/>
      <p:bldP spid="14" grpId="3" animBg="1"/>
      <p:bldP spid="14" grpId="4" animBg="1"/>
      <p:bldP spid="15" grpId="0" animBg="1"/>
      <p:bldP spid="15" grpId="1" animBg="1"/>
      <p:bldP spid="15" grpId="2" animBg="1"/>
      <p:bldP spid="15" grpId="3" animBg="1"/>
      <p:bldP spid="15" grpId="4" animBg="1"/>
      <p:bldP spid="16" grpId="0" animBg="1"/>
      <p:bldP spid="16" grpId="1" animBg="1"/>
      <p:bldP spid="16" grpId="2" animBg="1"/>
      <p:bldP spid="16" grpId="3" animBg="1"/>
      <p:bldP spid="16" grpId="4" animBg="1"/>
      <p:bldP spid="17" grpId="0" animBg="1"/>
      <p:bldP spid="17" grpId="1" animBg="1"/>
      <p:bldP spid="17" grpId="2" animBg="1"/>
      <p:bldP spid="17" grpId="3" animBg="1"/>
      <p:bldP spid="17" grpId="4" animBg="1"/>
      <p:bldP spid="18" grpId="0" animBg="1"/>
      <p:bldP spid="18" grpId="1" animBg="1"/>
      <p:bldP spid="18" grpId="2" animBg="1"/>
      <p:bldP spid="18" grpId="3" animBg="1"/>
      <p:bldP spid="18" grpId="4" animBg="1"/>
      <p:bldP spid="19" grpId="0" animBg="1"/>
      <p:bldP spid="19" grpId="1" animBg="1"/>
      <p:bldP spid="19" grpId="2" animBg="1"/>
      <p:bldP spid="19" grpId="3" animBg="1"/>
      <p:bldP spid="19" grpId="4" animBg="1"/>
      <p:bldP spid="20" grpId="0" animBg="1"/>
      <p:bldP spid="20" grpId="1" animBg="1"/>
      <p:bldP spid="20" grpId="2" animBg="1"/>
      <p:bldP spid="20" grpId="3" animBg="1"/>
      <p:bldP spid="20" grpId="4" animBg="1"/>
      <p:bldP spid="21" grpId="0" animBg="1"/>
      <p:bldP spid="21" grpId="1" animBg="1"/>
      <p:bldP spid="21" grpId="2" animBg="1"/>
      <p:bldP spid="21" grpId="3" animBg="1"/>
      <p:bldP spid="21" grpId="4" animBg="1"/>
      <p:bldP spid="22" grpId="0" animBg="1"/>
      <p:bldP spid="22" grpId="1" animBg="1"/>
      <p:bldP spid="22" grpId="2" animBg="1"/>
      <p:bldP spid="22" grpId="3" animBg="1"/>
      <p:bldP spid="22" grpId="4" animBg="1"/>
      <p:bldP spid="23" grpId="0" animBg="1"/>
      <p:bldP spid="23" grpId="1" animBg="1"/>
      <p:bldP spid="23" grpId="2" animBg="1"/>
      <p:bldP spid="23" grpId="3" animBg="1"/>
      <p:bldP spid="23" grpId="4" animBg="1"/>
      <p:bldP spid="24" grpId="0" animBg="1"/>
      <p:bldP spid="24" grpId="1" animBg="1"/>
      <p:bldP spid="24" grpId="2" animBg="1"/>
      <p:bldP spid="24" grpId="3" animBg="1"/>
      <p:bldP spid="24" grpId="4" animBg="1"/>
      <p:bldP spid="25" grpId="0" animBg="1"/>
      <p:bldP spid="25" grpId="1" animBg="1"/>
      <p:bldP spid="25" grpId="2" animBg="1"/>
      <p:bldP spid="25" grpId="3" animBg="1"/>
      <p:bldP spid="25" grpId="4" animBg="1"/>
      <p:bldP spid="26" grpId="0" animBg="1"/>
      <p:bldP spid="26" grpId="1" animBg="1"/>
      <p:bldP spid="26" grpId="2" animBg="1"/>
      <p:bldP spid="26" grpId="3" animBg="1"/>
      <p:bldP spid="26" grpId="4" animBg="1"/>
      <p:bldP spid="27" grpId="0" animBg="1"/>
      <p:bldP spid="27" grpId="1" animBg="1"/>
      <p:bldP spid="27" grpId="2" animBg="1"/>
      <p:bldP spid="27" grpId="3" animBg="1"/>
      <p:bldP spid="27" grpId="4" animBg="1"/>
      <p:bldP spid="28" grpId="0" animBg="1"/>
      <p:bldP spid="28" grpId="1" animBg="1"/>
      <p:bldP spid="28" grpId="2" animBg="1"/>
      <p:bldP spid="28" grpId="3" animBg="1"/>
      <p:bldP spid="28" grpId="4" animBg="1"/>
      <p:bldP spid="29" grpId="0" animBg="1"/>
      <p:bldP spid="29" grpId="1" animBg="1"/>
      <p:bldP spid="29" grpId="2" animBg="1"/>
      <p:bldP spid="29" grpId="3" animBg="1"/>
      <p:bldP spid="29" grpId="4" animBg="1"/>
      <p:bldP spid="30" grpId="0" animBg="1"/>
      <p:bldP spid="30" grpId="1" animBg="1"/>
      <p:bldP spid="30" grpId="2" animBg="1"/>
      <p:bldP spid="30" grpId="3" animBg="1"/>
      <p:bldP spid="30" grpId="4" animBg="1"/>
      <p:bldP spid="31" grpId="0" animBg="1"/>
      <p:bldP spid="31" grpId="1" animBg="1"/>
      <p:bldP spid="31" grpId="2" animBg="1"/>
      <p:bldP spid="31" grpId="3" animBg="1"/>
      <p:bldP spid="31" grpId="4" animBg="1"/>
      <p:bldP spid="32" grpId="0" animBg="1"/>
      <p:bldP spid="32" grpId="1" animBg="1"/>
      <p:bldP spid="32" grpId="2" animBg="1"/>
      <p:bldP spid="32" grpId="3" animBg="1"/>
      <p:bldP spid="32" grpId="4" animBg="1"/>
      <p:bldP spid="33" grpId="0" animBg="1"/>
      <p:bldP spid="33" grpId="1" animBg="1"/>
      <p:bldP spid="33" grpId="2" animBg="1"/>
      <p:bldP spid="33" grpId="3" animBg="1"/>
      <p:bldP spid="33" grpId="4" animBg="1"/>
      <p:bldP spid="34" grpId="0" animBg="1"/>
      <p:bldP spid="34" grpId="1" animBg="1"/>
      <p:bldP spid="34" grpId="2" animBg="1"/>
      <p:bldP spid="34" grpId="3" animBg="1"/>
      <p:bldP spid="34" grpId="4" animBg="1"/>
      <p:bldP spid="35" grpId="0" animBg="1"/>
      <p:bldP spid="35" grpId="1" animBg="1"/>
      <p:bldP spid="35" grpId="2" animBg="1"/>
      <p:bldP spid="35" grpId="3" animBg="1"/>
      <p:bldP spid="35" grpId="4" animBg="1"/>
      <p:bldP spid="36" grpId="0" animBg="1"/>
      <p:bldP spid="36" grpId="1" animBg="1"/>
      <p:bldP spid="36" grpId="2" animBg="1"/>
      <p:bldP spid="36" grpId="3" animBg="1"/>
      <p:bldP spid="36" grpId="4" animBg="1"/>
      <p:bldP spid="37" grpId="0" animBg="1"/>
    </p:bld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6691"/>
            <a:ext cx="9144000" cy="6857999"/>
          </a:xfrm>
        </p:spPr>
        <p:txBody>
          <a:bodyPr/>
          <a:lstStyle/>
          <a:p>
            <a:endParaRPr lang="es-ES" dirty="0"/>
          </a:p>
        </p:txBody>
      </p:sp>
      <p:sp>
        <p:nvSpPr>
          <p:cNvPr id="3" name="2 Subtítulo"/>
          <p:cNvSpPr>
            <a:spLocks noGrp="1"/>
          </p:cNvSpPr>
          <p:nvPr>
            <p:ph type="subTitle" idx="1"/>
          </p:nvPr>
        </p:nvSpPr>
        <p:spPr>
          <a:xfrm>
            <a:off x="0" y="6691"/>
            <a:ext cx="9144000" cy="6858000"/>
          </a:xfrm>
          <a:gradFill flip="none" rotWithShape="1">
            <a:gsLst>
              <a:gs pos="0">
                <a:schemeClr val="tx2">
                  <a:lumMod val="10000"/>
                </a:schemeClr>
              </a:gs>
              <a:gs pos="50000">
                <a:schemeClr val="bg2">
                  <a:lumMod val="40000"/>
                  <a:lumOff val="60000"/>
                  <a:shade val="67500"/>
                  <a:satMod val="115000"/>
                </a:schemeClr>
              </a:gs>
              <a:gs pos="100000">
                <a:schemeClr val="bg2">
                  <a:lumMod val="40000"/>
                  <a:lumOff val="60000"/>
                  <a:shade val="100000"/>
                  <a:satMod val="115000"/>
                </a:schemeClr>
              </a:gs>
            </a:gsLst>
            <a:path path="circle">
              <a:fillToRect l="50000" t="50000" r="50000" b="50000"/>
            </a:path>
            <a:tileRect/>
          </a:gradFill>
        </p:spPr>
        <p:txBody>
          <a:bodyPr/>
          <a:lstStyle/>
          <a:p>
            <a:endParaRPr lang="es-ES" dirty="0"/>
          </a:p>
        </p:txBody>
      </p:sp>
      <p:pic>
        <p:nvPicPr>
          <p:cNvPr id="4" name="3 Imagen" descr="fiordos-de-noruega.jpg"/>
          <p:cNvPicPr>
            <a:picLocks noChangeAspect="1"/>
          </p:cNvPicPr>
          <p:nvPr/>
        </p:nvPicPr>
        <p:blipFill>
          <a:blip r:embed="rId2"/>
          <a:stretch>
            <a:fillRect/>
          </a:stretch>
        </p:blipFill>
        <p:spPr>
          <a:xfrm>
            <a:off x="0" y="0"/>
            <a:ext cx="9144000" cy="6851309"/>
          </a:xfrm>
          <a:prstGeom prst="rect">
            <a:avLst/>
          </a:prstGeom>
        </p:spPr>
      </p:pic>
      <p:sp>
        <p:nvSpPr>
          <p:cNvPr id="6" name="5 Rectángulo"/>
          <p:cNvSpPr/>
          <p:nvPr/>
        </p:nvSpPr>
        <p:spPr>
          <a:xfrm>
            <a:off x="0" y="6691"/>
            <a:ext cx="571472" cy="928694"/>
          </a:xfrm>
          <a:prstGeom prst="rect">
            <a:avLst/>
          </a:prstGeom>
          <a:gradFill flip="none" rotWithShape="1">
            <a:gsLst>
              <a:gs pos="33000">
                <a:schemeClr val="accent5">
                  <a:lumMod val="75000"/>
                </a:schemeClr>
              </a:gs>
              <a:gs pos="50000">
                <a:schemeClr val="bg2">
                  <a:lumMod val="60000"/>
                  <a:lumOff val="40000"/>
                  <a:shade val="67500"/>
                  <a:satMod val="115000"/>
                </a:schemeClr>
              </a:gs>
              <a:gs pos="100000">
                <a:schemeClr val="bg2">
                  <a:lumMod val="60000"/>
                  <a:lumOff val="40000"/>
                  <a:shade val="100000"/>
                  <a:satMod val="115000"/>
                </a:schemeClr>
              </a:gs>
            </a:gsLst>
            <a:lin ang="108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a:off x="8572528" y="5935997"/>
            <a:ext cx="571472" cy="928694"/>
          </a:xfrm>
          <a:prstGeom prst="rect">
            <a:avLst/>
          </a:prstGeom>
          <a:gradFill flip="none" rotWithShape="1">
            <a:gsLst>
              <a:gs pos="33000">
                <a:schemeClr val="accent5">
                  <a:lumMod val="75000"/>
                </a:schemeClr>
              </a:gs>
              <a:gs pos="50000">
                <a:schemeClr val="bg2">
                  <a:lumMod val="60000"/>
                  <a:lumOff val="40000"/>
                  <a:shade val="67500"/>
                  <a:satMod val="115000"/>
                </a:schemeClr>
              </a:gs>
              <a:gs pos="100000">
                <a:schemeClr val="bg2">
                  <a:lumMod val="60000"/>
                  <a:lumOff val="40000"/>
                  <a:shade val="100000"/>
                  <a:satMod val="115000"/>
                </a:schemeClr>
              </a:gs>
            </a:gsLst>
            <a:lin ang="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a:off x="0" y="5935997"/>
            <a:ext cx="571472" cy="928694"/>
          </a:xfrm>
          <a:prstGeom prst="rect">
            <a:avLst/>
          </a:prstGeom>
          <a:gradFill flip="none" rotWithShape="1">
            <a:gsLst>
              <a:gs pos="33000">
                <a:schemeClr val="accent5">
                  <a:lumMod val="75000"/>
                </a:schemeClr>
              </a:gs>
              <a:gs pos="50000">
                <a:schemeClr val="bg2">
                  <a:lumMod val="60000"/>
                  <a:lumOff val="40000"/>
                  <a:shade val="67500"/>
                  <a:satMod val="115000"/>
                </a:schemeClr>
              </a:gs>
              <a:gs pos="100000">
                <a:schemeClr val="bg2">
                  <a:lumMod val="60000"/>
                  <a:lumOff val="40000"/>
                  <a:shade val="100000"/>
                  <a:satMod val="115000"/>
                </a:schemeClr>
              </a:gs>
            </a:gsLst>
            <a:lin ang="108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a:off x="8572528" y="6691"/>
            <a:ext cx="571472" cy="928694"/>
          </a:xfrm>
          <a:prstGeom prst="rect">
            <a:avLst/>
          </a:prstGeom>
          <a:gradFill flip="none" rotWithShape="1">
            <a:gsLst>
              <a:gs pos="33000">
                <a:schemeClr val="accent5">
                  <a:lumMod val="75000"/>
                </a:schemeClr>
              </a:gs>
              <a:gs pos="50000">
                <a:schemeClr val="bg2">
                  <a:lumMod val="60000"/>
                  <a:lumOff val="40000"/>
                  <a:shade val="67500"/>
                  <a:satMod val="115000"/>
                </a:schemeClr>
              </a:gs>
              <a:gs pos="100000">
                <a:schemeClr val="bg2">
                  <a:lumMod val="60000"/>
                  <a:lumOff val="40000"/>
                  <a:shade val="100000"/>
                  <a:satMod val="115000"/>
                </a:schemeClr>
              </a:gs>
            </a:gsLst>
            <a:lin ang="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a:off x="571472" y="506733"/>
            <a:ext cx="571472" cy="928694"/>
          </a:xfrm>
          <a:prstGeom prst="rect">
            <a:avLst/>
          </a:prstGeom>
          <a:gradFill flip="none" rotWithShape="1">
            <a:gsLst>
              <a:gs pos="33000">
                <a:schemeClr val="accent5">
                  <a:lumMod val="75000"/>
                </a:schemeClr>
              </a:gs>
              <a:gs pos="50000">
                <a:schemeClr val="bg2">
                  <a:lumMod val="60000"/>
                  <a:lumOff val="40000"/>
                  <a:shade val="67500"/>
                  <a:satMod val="115000"/>
                </a:schemeClr>
              </a:gs>
              <a:gs pos="100000">
                <a:schemeClr val="bg2">
                  <a:lumMod val="60000"/>
                  <a:lumOff val="40000"/>
                  <a:shade val="100000"/>
                  <a:satMod val="115000"/>
                </a:schemeClr>
              </a:gs>
            </a:gsLst>
            <a:lin ang="108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a:off x="7929586" y="435295"/>
            <a:ext cx="571472" cy="928694"/>
          </a:xfrm>
          <a:prstGeom prst="rect">
            <a:avLst/>
          </a:prstGeom>
          <a:gradFill flip="none" rotWithShape="1">
            <a:gsLst>
              <a:gs pos="33000">
                <a:schemeClr val="accent5">
                  <a:lumMod val="75000"/>
                </a:schemeClr>
              </a:gs>
              <a:gs pos="50000">
                <a:schemeClr val="bg2">
                  <a:lumMod val="60000"/>
                  <a:lumOff val="40000"/>
                  <a:shade val="67500"/>
                  <a:satMod val="115000"/>
                </a:schemeClr>
              </a:gs>
              <a:gs pos="100000">
                <a:schemeClr val="bg2">
                  <a:lumMod val="60000"/>
                  <a:lumOff val="40000"/>
                  <a:shade val="100000"/>
                  <a:satMod val="115000"/>
                </a:schemeClr>
              </a:gs>
            </a:gsLst>
            <a:lin ang="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a:off x="8001024" y="5507393"/>
            <a:ext cx="571472" cy="928694"/>
          </a:xfrm>
          <a:prstGeom prst="rect">
            <a:avLst/>
          </a:prstGeom>
          <a:gradFill flip="none" rotWithShape="1">
            <a:gsLst>
              <a:gs pos="33000">
                <a:schemeClr val="accent5">
                  <a:lumMod val="75000"/>
                </a:schemeClr>
              </a:gs>
              <a:gs pos="50000">
                <a:schemeClr val="bg2">
                  <a:lumMod val="60000"/>
                  <a:lumOff val="40000"/>
                  <a:shade val="67500"/>
                  <a:satMod val="115000"/>
                </a:schemeClr>
              </a:gs>
              <a:gs pos="100000">
                <a:schemeClr val="bg2">
                  <a:lumMod val="60000"/>
                  <a:lumOff val="40000"/>
                  <a:shade val="100000"/>
                  <a:satMod val="115000"/>
                </a:schemeClr>
              </a:gs>
            </a:gsLst>
            <a:lin ang="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a:off x="571472" y="5435955"/>
            <a:ext cx="571472" cy="928694"/>
          </a:xfrm>
          <a:prstGeom prst="rect">
            <a:avLst/>
          </a:prstGeom>
          <a:gradFill flip="none" rotWithShape="1">
            <a:gsLst>
              <a:gs pos="33000">
                <a:schemeClr val="accent5">
                  <a:lumMod val="75000"/>
                </a:schemeClr>
              </a:gs>
              <a:gs pos="50000">
                <a:schemeClr val="bg2">
                  <a:lumMod val="60000"/>
                  <a:lumOff val="40000"/>
                  <a:shade val="67500"/>
                  <a:satMod val="115000"/>
                </a:schemeClr>
              </a:gs>
              <a:gs pos="100000">
                <a:schemeClr val="bg2">
                  <a:lumMod val="60000"/>
                  <a:lumOff val="40000"/>
                  <a:shade val="100000"/>
                  <a:satMod val="115000"/>
                </a:schemeClr>
              </a:gs>
            </a:gsLst>
            <a:lin ang="108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a:off x="1143008" y="1078261"/>
            <a:ext cx="571472" cy="928694"/>
          </a:xfrm>
          <a:prstGeom prst="rect">
            <a:avLst/>
          </a:prstGeom>
          <a:gradFill flip="none" rotWithShape="1">
            <a:gsLst>
              <a:gs pos="33000">
                <a:schemeClr val="accent5">
                  <a:lumMod val="75000"/>
                </a:schemeClr>
              </a:gs>
              <a:gs pos="50000">
                <a:schemeClr val="bg2">
                  <a:lumMod val="60000"/>
                  <a:lumOff val="40000"/>
                  <a:shade val="67500"/>
                  <a:satMod val="115000"/>
                </a:schemeClr>
              </a:gs>
              <a:gs pos="100000">
                <a:schemeClr val="bg2">
                  <a:lumMod val="60000"/>
                  <a:lumOff val="40000"/>
                  <a:shade val="100000"/>
                  <a:satMod val="115000"/>
                </a:schemeClr>
              </a:gs>
            </a:gsLst>
            <a:lin ang="108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a:off x="1714480" y="1578303"/>
            <a:ext cx="571472" cy="928694"/>
          </a:xfrm>
          <a:prstGeom prst="rect">
            <a:avLst/>
          </a:prstGeom>
          <a:gradFill flip="none" rotWithShape="1">
            <a:gsLst>
              <a:gs pos="33000">
                <a:schemeClr val="accent5">
                  <a:lumMod val="75000"/>
                </a:schemeClr>
              </a:gs>
              <a:gs pos="50000">
                <a:schemeClr val="bg2">
                  <a:lumMod val="60000"/>
                  <a:lumOff val="40000"/>
                  <a:shade val="67500"/>
                  <a:satMod val="115000"/>
                </a:schemeClr>
              </a:gs>
              <a:gs pos="100000">
                <a:schemeClr val="bg2">
                  <a:lumMod val="60000"/>
                  <a:lumOff val="40000"/>
                  <a:shade val="100000"/>
                  <a:satMod val="115000"/>
                </a:schemeClr>
              </a:gs>
            </a:gsLst>
            <a:lin ang="108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ectángulo"/>
          <p:cNvSpPr/>
          <p:nvPr/>
        </p:nvSpPr>
        <p:spPr>
          <a:xfrm>
            <a:off x="2214578" y="1935517"/>
            <a:ext cx="571472" cy="928694"/>
          </a:xfrm>
          <a:prstGeom prst="rect">
            <a:avLst/>
          </a:prstGeom>
          <a:gradFill flip="none" rotWithShape="1">
            <a:gsLst>
              <a:gs pos="33000">
                <a:schemeClr val="accent5">
                  <a:lumMod val="75000"/>
                </a:schemeClr>
              </a:gs>
              <a:gs pos="50000">
                <a:schemeClr val="bg2">
                  <a:lumMod val="60000"/>
                  <a:lumOff val="40000"/>
                  <a:shade val="67500"/>
                  <a:satMod val="115000"/>
                </a:schemeClr>
              </a:gs>
              <a:gs pos="100000">
                <a:schemeClr val="bg2">
                  <a:lumMod val="60000"/>
                  <a:lumOff val="40000"/>
                  <a:shade val="100000"/>
                  <a:satMod val="115000"/>
                </a:schemeClr>
              </a:gs>
            </a:gsLst>
            <a:lin ang="108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a:off x="2786050" y="2435559"/>
            <a:ext cx="571472" cy="928694"/>
          </a:xfrm>
          <a:prstGeom prst="rect">
            <a:avLst/>
          </a:prstGeom>
          <a:gradFill flip="none" rotWithShape="1">
            <a:gsLst>
              <a:gs pos="33000">
                <a:schemeClr val="accent5">
                  <a:lumMod val="75000"/>
                </a:schemeClr>
              </a:gs>
              <a:gs pos="50000">
                <a:schemeClr val="bg2">
                  <a:lumMod val="60000"/>
                  <a:lumOff val="40000"/>
                  <a:shade val="67500"/>
                  <a:satMod val="115000"/>
                </a:schemeClr>
              </a:gs>
              <a:gs pos="100000">
                <a:schemeClr val="bg2">
                  <a:lumMod val="60000"/>
                  <a:lumOff val="40000"/>
                  <a:shade val="100000"/>
                  <a:satMod val="115000"/>
                </a:schemeClr>
              </a:gs>
            </a:gsLst>
            <a:lin ang="108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ectángulo"/>
          <p:cNvSpPr/>
          <p:nvPr/>
        </p:nvSpPr>
        <p:spPr>
          <a:xfrm>
            <a:off x="7358082" y="863923"/>
            <a:ext cx="571472" cy="928694"/>
          </a:xfrm>
          <a:prstGeom prst="rect">
            <a:avLst/>
          </a:prstGeom>
          <a:gradFill flip="none" rotWithShape="1">
            <a:gsLst>
              <a:gs pos="33000">
                <a:schemeClr val="accent5">
                  <a:lumMod val="75000"/>
                </a:schemeClr>
              </a:gs>
              <a:gs pos="50000">
                <a:schemeClr val="bg2">
                  <a:lumMod val="60000"/>
                  <a:lumOff val="40000"/>
                  <a:shade val="67500"/>
                  <a:satMod val="115000"/>
                </a:schemeClr>
              </a:gs>
              <a:gs pos="100000">
                <a:schemeClr val="bg2">
                  <a:lumMod val="60000"/>
                  <a:lumOff val="40000"/>
                  <a:shade val="100000"/>
                  <a:satMod val="115000"/>
                </a:schemeClr>
              </a:gs>
            </a:gsLst>
            <a:lin ang="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ectángulo"/>
          <p:cNvSpPr/>
          <p:nvPr/>
        </p:nvSpPr>
        <p:spPr>
          <a:xfrm>
            <a:off x="6786578" y="1435427"/>
            <a:ext cx="571472" cy="928694"/>
          </a:xfrm>
          <a:prstGeom prst="rect">
            <a:avLst/>
          </a:prstGeom>
          <a:gradFill flip="none" rotWithShape="1">
            <a:gsLst>
              <a:gs pos="33000">
                <a:schemeClr val="accent5">
                  <a:lumMod val="75000"/>
                </a:schemeClr>
              </a:gs>
              <a:gs pos="50000">
                <a:schemeClr val="bg2">
                  <a:lumMod val="60000"/>
                  <a:lumOff val="40000"/>
                  <a:shade val="67500"/>
                  <a:satMod val="115000"/>
                </a:schemeClr>
              </a:gs>
              <a:gs pos="100000">
                <a:schemeClr val="bg2">
                  <a:lumMod val="60000"/>
                  <a:lumOff val="40000"/>
                  <a:shade val="100000"/>
                  <a:satMod val="115000"/>
                </a:schemeClr>
              </a:gs>
            </a:gsLst>
            <a:lin ang="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Rectángulo"/>
          <p:cNvSpPr/>
          <p:nvPr/>
        </p:nvSpPr>
        <p:spPr>
          <a:xfrm>
            <a:off x="6215074" y="1864055"/>
            <a:ext cx="571472" cy="928694"/>
          </a:xfrm>
          <a:prstGeom prst="rect">
            <a:avLst/>
          </a:prstGeom>
          <a:gradFill flip="none" rotWithShape="1">
            <a:gsLst>
              <a:gs pos="33000">
                <a:schemeClr val="accent5">
                  <a:lumMod val="75000"/>
                </a:schemeClr>
              </a:gs>
              <a:gs pos="50000">
                <a:schemeClr val="bg2">
                  <a:lumMod val="60000"/>
                  <a:lumOff val="40000"/>
                  <a:shade val="67500"/>
                  <a:satMod val="115000"/>
                </a:schemeClr>
              </a:gs>
              <a:gs pos="100000">
                <a:schemeClr val="bg2">
                  <a:lumMod val="60000"/>
                  <a:lumOff val="40000"/>
                  <a:shade val="100000"/>
                  <a:satMod val="115000"/>
                </a:schemeClr>
              </a:gs>
            </a:gsLst>
            <a:lin ang="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Rectángulo"/>
          <p:cNvSpPr/>
          <p:nvPr/>
        </p:nvSpPr>
        <p:spPr>
          <a:xfrm>
            <a:off x="5643570" y="2292683"/>
            <a:ext cx="571472" cy="928694"/>
          </a:xfrm>
          <a:prstGeom prst="rect">
            <a:avLst/>
          </a:prstGeom>
          <a:gradFill flip="none" rotWithShape="1">
            <a:gsLst>
              <a:gs pos="33000">
                <a:schemeClr val="accent5">
                  <a:lumMod val="75000"/>
                </a:schemeClr>
              </a:gs>
              <a:gs pos="50000">
                <a:schemeClr val="bg2">
                  <a:lumMod val="60000"/>
                  <a:lumOff val="40000"/>
                  <a:shade val="67500"/>
                  <a:satMod val="115000"/>
                </a:schemeClr>
              </a:gs>
              <a:gs pos="100000">
                <a:schemeClr val="bg2">
                  <a:lumMod val="60000"/>
                  <a:lumOff val="40000"/>
                  <a:shade val="100000"/>
                  <a:satMod val="115000"/>
                </a:schemeClr>
              </a:gs>
            </a:gsLst>
            <a:lin ang="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Rectángulo"/>
          <p:cNvSpPr/>
          <p:nvPr/>
        </p:nvSpPr>
        <p:spPr>
          <a:xfrm>
            <a:off x="1143008" y="5007303"/>
            <a:ext cx="571472" cy="928694"/>
          </a:xfrm>
          <a:prstGeom prst="rect">
            <a:avLst/>
          </a:prstGeom>
          <a:gradFill flip="none" rotWithShape="1">
            <a:gsLst>
              <a:gs pos="33000">
                <a:schemeClr val="accent5">
                  <a:lumMod val="75000"/>
                </a:schemeClr>
              </a:gs>
              <a:gs pos="50000">
                <a:schemeClr val="bg2">
                  <a:lumMod val="60000"/>
                  <a:lumOff val="40000"/>
                  <a:shade val="67500"/>
                  <a:satMod val="115000"/>
                </a:schemeClr>
              </a:gs>
              <a:gs pos="100000">
                <a:schemeClr val="bg2">
                  <a:lumMod val="60000"/>
                  <a:lumOff val="40000"/>
                  <a:shade val="100000"/>
                  <a:satMod val="115000"/>
                </a:schemeClr>
              </a:gs>
            </a:gsLst>
            <a:lin ang="108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Rectángulo"/>
          <p:cNvSpPr/>
          <p:nvPr/>
        </p:nvSpPr>
        <p:spPr>
          <a:xfrm>
            <a:off x="1714480" y="4507261"/>
            <a:ext cx="571472" cy="928694"/>
          </a:xfrm>
          <a:prstGeom prst="rect">
            <a:avLst/>
          </a:prstGeom>
          <a:gradFill flip="none" rotWithShape="1">
            <a:gsLst>
              <a:gs pos="33000">
                <a:schemeClr val="accent5">
                  <a:lumMod val="75000"/>
                </a:schemeClr>
              </a:gs>
              <a:gs pos="50000">
                <a:schemeClr val="bg2">
                  <a:lumMod val="60000"/>
                  <a:lumOff val="40000"/>
                  <a:shade val="67500"/>
                  <a:satMod val="115000"/>
                </a:schemeClr>
              </a:gs>
              <a:gs pos="100000">
                <a:schemeClr val="bg2">
                  <a:lumMod val="60000"/>
                  <a:lumOff val="40000"/>
                  <a:shade val="100000"/>
                  <a:satMod val="115000"/>
                </a:schemeClr>
              </a:gs>
            </a:gsLst>
            <a:lin ang="108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Rectángulo"/>
          <p:cNvSpPr/>
          <p:nvPr/>
        </p:nvSpPr>
        <p:spPr>
          <a:xfrm>
            <a:off x="2286016" y="4078609"/>
            <a:ext cx="571472" cy="928694"/>
          </a:xfrm>
          <a:prstGeom prst="rect">
            <a:avLst/>
          </a:prstGeom>
          <a:gradFill flip="none" rotWithShape="1">
            <a:gsLst>
              <a:gs pos="33000">
                <a:schemeClr val="accent5">
                  <a:lumMod val="75000"/>
                </a:schemeClr>
              </a:gs>
              <a:gs pos="50000">
                <a:schemeClr val="bg2">
                  <a:lumMod val="60000"/>
                  <a:lumOff val="40000"/>
                  <a:shade val="67500"/>
                  <a:satMod val="115000"/>
                </a:schemeClr>
              </a:gs>
              <a:gs pos="100000">
                <a:schemeClr val="bg2">
                  <a:lumMod val="60000"/>
                  <a:lumOff val="40000"/>
                  <a:shade val="100000"/>
                  <a:satMod val="115000"/>
                </a:schemeClr>
              </a:gs>
            </a:gsLst>
            <a:lin ang="108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Rectángulo"/>
          <p:cNvSpPr/>
          <p:nvPr/>
        </p:nvSpPr>
        <p:spPr>
          <a:xfrm>
            <a:off x="2857488" y="3578567"/>
            <a:ext cx="571472" cy="928694"/>
          </a:xfrm>
          <a:prstGeom prst="rect">
            <a:avLst/>
          </a:prstGeom>
          <a:gradFill flip="none" rotWithShape="1">
            <a:gsLst>
              <a:gs pos="33000">
                <a:schemeClr val="accent5">
                  <a:lumMod val="75000"/>
                </a:schemeClr>
              </a:gs>
              <a:gs pos="50000">
                <a:schemeClr val="bg2">
                  <a:lumMod val="60000"/>
                  <a:lumOff val="40000"/>
                  <a:shade val="67500"/>
                  <a:satMod val="115000"/>
                </a:schemeClr>
              </a:gs>
              <a:gs pos="100000">
                <a:schemeClr val="bg2">
                  <a:lumMod val="60000"/>
                  <a:lumOff val="40000"/>
                  <a:shade val="100000"/>
                  <a:satMod val="115000"/>
                </a:schemeClr>
              </a:gs>
            </a:gsLst>
            <a:lin ang="108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Rectángulo"/>
          <p:cNvSpPr/>
          <p:nvPr/>
        </p:nvSpPr>
        <p:spPr>
          <a:xfrm>
            <a:off x="7429520" y="5007303"/>
            <a:ext cx="571472" cy="928694"/>
          </a:xfrm>
          <a:prstGeom prst="rect">
            <a:avLst/>
          </a:prstGeom>
          <a:gradFill flip="none" rotWithShape="1">
            <a:gsLst>
              <a:gs pos="33000">
                <a:schemeClr val="accent5">
                  <a:lumMod val="75000"/>
                </a:schemeClr>
              </a:gs>
              <a:gs pos="50000">
                <a:schemeClr val="bg2">
                  <a:lumMod val="60000"/>
                  <a:lumOff val="40000"/>
                  <a:shade val="67500"/>
                  <a:satMod val="115000"/>
                </a:schemeClr>
              </a:gs>
              <a:gs pos="100000">
                <a:schemeClr val="bg2">
                  <a:lumMod val="60000"/>
                  <a:lumOff val="40000"/>
                  <a:shade val="100000"/>
                  <a:satMod val="115000"/>
                </a:schemeClr>
              </a:gs>
            </a:gsLst>
            <a:lin ang="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Rectángulo"/>
          <p:cNvSpPr/>
          <p:nvPr/>
        </p:nvSpPr>
        <p:spPr>
          <a:xfrm>
            <a:off x="6858016" y="4578699"/>
            <a:ext cx="571472" cy="928694"/>
          </a:xfrm>
          <a:prstGeom prst="rect">
            <a:avLst/>
          </a:prstGeom>
          <a:gradFill flip="none" rotWithShape="1">
            <a:gsLst>
              <a:gs pos="33000">
                <a:schemeClr val="accent5">
                  <a:lumMod val="75000"/>
                </a:schemeClr>
              </a:gs>
              <a:gs pos="50000">
                <a:schemeClr val="bg2">
                  <a:lumMod val="60000"/>
                  <a:lumOff val="40000"/>
                  <a:shade val="67500"/>
                  <a:satMod val="115000"/>
                </a:schemeClr>
              </a:gs>
              <a:gs pos="100000">
                <a:schemeClr val="bg2">
                  <a:lumMod val="60000"/>
                  <a:lumOff val="40000"/>
                  <a:shade val="100000"/>
                  <a:satMod val="115000"/>
                </a:schemeClr>
              </a:gs>
            </a:gsLst>
            <a:lin ang="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Rectángulo"/>
          <p:cNvSpPr/>
          <p:nvPr/>
        </p:nvSpPr>
        <p:spPr>
          <a:xfrm>
            <a:off x="6215074" y="4150071"/>
            <a:ext cx="571472" cy="928694"/>
          </a:xfrm>
          <a:prstGeom prst="rect">
            <a:avLst/>
          </a:prstGeom>
          <a:gradFill flip="none" rotWithShape="1">
            <a:gsLst>
              <a:gs pos="33000">
                <a:schemeClr val="accent5">
                  <a:lumMod val="75000"/>
                </a:schemeClr>
              </a:gs>
              <a:gs pos="50000">
                <a:schemeClr val="bg2">
                  <a:lumMod val="60000"/>
                  <a:lumOff val="40000"/>
                  <a:shade val="67500"/>
                  <a:satMod val="115000"/>
                </a:schemeClr>
              </a:gs>
              <a:gs pos="100000">
                <a:schemeClr val="bg2">
                  <a:lumMod val="60000"/>
                  <a:lumOff val="40000"/>
                  <a:shade val="100000"/>
                  <a:satMod val="115000"/>
                </a:schemeClr>
              </a:gs>
            </a:gsLst>
            <a:lin ang="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Rectángulo"/>
          <p:cNvSpPr/>
          <p:nvPr/>
        </p:nvSpPr>
        <p:spPr>
          <a:xfrm>
            <a:off x="5643570" y="3721467"/>
            <a:ext cx="571472" cy="928694"/>
          </a:xfrm>
          <a:prstGeom prst="rect">
            <a:avLst/>
          </a:prstGeom>
          <a:gradFill flip="none" rotWithShape="1">
            <a:gsLst>
              <a:gs pos="33000">
                <a:schemeClr val="accent5">
                  <a:lumMod val="75000"/>
                </a:schemeClr>
              </a:gs>
              <a:gs pos="50000">
                <a:schemeClr val="bg2">
                  <a:lumMod val="60000"/>
                  <a:lumOff val="40000"/>
                  <a:shade val="67500"/>
                  <a:satMod val="115000"/>
                </a:schemeClr>
              </a:gs>
              <a:gs pos="100000">
                <a:schemeClr val="bg2">
                  <a:lumMod val="60000"/>
                  <a:lumOff val="40000"/>
                  <a:shade val="100000"/>
                  <a:satMod val="115000"/>
                </a:schemeClr>
              </a:gs>
            </a:gsLst>
            <a:lin ang="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Rombo"/>
          <p:cNvSpPr/>
          <p:nvPr/>
        </p:nvSpPr>
        <p:spPr>
          <a:xfrm>
            <a:off x="3357554" y="2078369"/>
            <a:ext cx="2357454" cy="2786082"/>
          </a:xfrm>
          <a:prstGeom prst="diamond">
            <a:avLst/>
          </a:prstGeom>
          <a:blipFill>
            <a:blip r:embed="rId3">
              <a:lum contrast="20000"/>
            </a:blip>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30 Rectángulo"/>
          <p:cNvSpPr/>
          <p:nvPr/>
        </p:nvSpPr>
        <p:spPr>
          <a:xfrm>
            <a:off x="0" y="0"/>
            <a:ext cx="9358346" cy="7572404"/>
          </a:xfrm>
          <a:prstGeom prst="rect">
            <a:avLst/>
          </a:prstGeom>
          <a:gradFill flip="none" rotWithShape="1">
            <a:gsLst>
              <a:gs pos="0">
                <a:schemeClr val="tx2">
                  <a:lumMod val="50000"/>
                  <a:shade val="30000"/>
                  <a:satMod val="115000"/>
                </a:schemeClr>
              </a:gs>
              <a:gs pos="50000">
                <a:schemeClr val="tx2">
                  <a:lumMod val="50000"/>
                  <a:shade val="67500"/>
                  <a:satMod val="115000"/>
                </a:schemeClr>
              </a:gs>
              <a:gs pos="100000">
                <a:schemeClr val="tx2">
                  <a:lumMod val="50000"/>
                  <a:shade val="100000"/>
                  <a:satMod val="115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31"/>
                                        </p:tgtEl>
                                        <p:attrNameLst>
                                          <p:attrName>style.opacity</p:attrName>
                                        </p:attrNameLst>
                                      </p:cBhvr>
                                      <p:to>
                                        <p:strVal val="0"/>
                                      </p:to>
                                    </p:set>
                                    <p:animEffect filter="image" prLst="opacity: 0">
                                      <p:cBhvr rctx="IE">
                                        <p:cTn id="7" dur="indefinite"/>
                                        <p:tgtEl>
                                          <p:spTgt spid="31"/>
                                        </p:tgtEl>
                                      </p:cBhvr>
                                    </p:animEffect>
                                  </p:childTnLst>
                                </p:cTn>
                              </p:par>
                              <p:par>
                                <p:cTn id="8" presetID="2" presetClass="entr" presetSubtype="6"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additive="base">
                                        <p:cTn id="10" dur="3000" fill="hold"/>
                                        <p:tgtEl>
                                          <p:spTgt spid="6"/>
                                        </p:tgtEl>
                                        <p:attrNameLst>
                                          <p:attrName>ppt_x</p:attrName>
                                        </p:attrNameLst>
                                      </p:cBhvr>
                                      <p:tavLst>
                                        <p:tav tm="0">
                                          <p:val>
                                            <p:strVal val="1+#ppt_w/2"/>
                                          </p:val>
                                        </p:tav>
                                        <p:tav tm="100000">
                                          <p:val>
                                            <p:strVal val="#ppt_x"/>
                                          </p:val>
                                        </p:tav>
                                      </p:tavLst>
                                    </p:anim>
                                    <p:anim calcmode="lin" valueType="num">
                                      <p:cBhvr additive="base">
                                        <p:cTn id="11" dur="3000" fill="hold"/>
                                        <p:tgtEl>
                                          <p:spTgt spid="6"/>
                                        </p:tgtEl>
                                        <p:attrNameLst>
                                          <p:attrName>ppt_y</p:attrName>
                                        </p:attrNameLst>
                                      </p:cBhvr>
                                      <p:tavLst>
                                        <p:tav tm="0">
                                          <p:val>
                                            <p:strVal val="1+#ppt_h/2"/>
                                          </p:val>
                                        </p:tav>
                                        <p:tav tm="100000">
                                          <p:val>
                                            <p:strVal val="#ppt_y"/>
                                          </p:val>
                                        </p:tav>
                                      </p:tavLst>
                                    </p:anim>
                                  </p:childTnLst>
                                </p:cTn>
                              </p:par>
                              <p:par>
                                <p:cTn id="12" presetID="2" presetClass="entr" presetSubtype="6" fill="hold" grpId="0" nodeType="withEffect">
                                  <p:stCondLst>
                                    <p:cond delay="0"/>
                                  </p:stCondLst>
                                  <p:childTnLst>
                                    <p:set>
                                      <p:cBhvr>
                                        <p:cTn id="13" dur="1" fill="hold">
                                          <p:stCondLst>
                                            <p:cond delay="0"/>
                                          </p:stCondLst>
                                        </p:cTn>
                                        <p:tgtEl>
                                          <p:spTgt spid="10"/>
                                        </p:tgtEl>
                                        <p:attrNameLst>
                                          <p:attrName>style.visibility</p:attrName>
                                        </p:attrNameLst>
                                      </p:cBhvr>
                                      <p:to>
                                        <p:strVal val="visible"/>
                                      </p:to>
                                    </p:set>
                                    <p:anim calcmode="lin" valueType="num">
                                      <p:cBhvr additive="base">
                                        <p:cTn id="14" dur="3000" fill="hold"/>
                                        <p:tgtEl>
                                          <p:spTgt spid="10"/>
                                        </p:tgtEl>
                                        <p:attrNameLst>
                                          <p:attrName>ppt_x</p:attrName>
                                        </p:attrNameLst>
                                      </p:cBhvr>
                                      <p:tavLst>
                                        <p:tav tm="0">
                                          <p:val>
                                            <p:strVal val="1+#ppt_w/2"/>
                                          </p:val>
                                        </p:tav>
                                        <p:tav tm="100000">
                                          <p:val>
                                            <p:strVal val="#ppt_x"/>
                                          </p:val>
                                        </p:tav>
                                      </p:tavLst>
                                    </p:anim>
                                    <p:anim calcmode="lin" valueType="num">
                                      <p:cBhvr additive="base">
                                        <p:cTn id="15" dur="3000" fill="hold"/>
                                        <p:tgtEl>
                                          <p:spTgt spid="10"/>
                                        </p:tgtEl>
                                        <p:attrNameLst>
                                          <p:attrName>ppt_y</p:attrName>
                                        </p:attrNameLst>
                                      </p:cBhvr>
                                      <p:tavLst>
                                        <p:tav tm="0">
                                          <p:val>
                                            <p:strVal val="1+#ppt_h/2"/>
                                          </p:val>
                                        </p:tav>
                                        <p:tav tm="100000">
                                          <p:val>
                                            <p:strVal val="#ppt_y"/>
                                          </p:val>
                                        </p:tav>
                                      </p:tavLst>
                                    </p:anim>
                                  </p:childTnLst>
                                </p:cTn>
                              </p:par>
                              <p:par>
                                <p:cTn id="16" presetID="2" presetClass="entr" presetSubtype="6" fill="hold" grpId="0" nodeType="withEffect">
                                  <p:stCondLst>
                                    <p:cond delay="0"/>
                                  </p:stCondLst>
                                  <p:childTnLst>
                                    <p:set>
                                      <p:cBhvr>
                                        <p:cTn id="17" dur="1" fill="hold">
                                          <p:stCondLst>
                                            <p:cond delay="0"/>
                                          </p:stCondLst>
                                        </p:cTn>
                                        <p:tgtEl>
                                          <p:spTgt spid="14"/>
                                        </p:tgtEl>
                                        <p:attrNameLst>
                                          <p:attrName>style.visibility</p:attrName>
                                        </p:attrNameLst>
                                      </p:cBhvr>
                                      <p:to>
                                        <p:strVal val="visible"/>
                                      </p:to>
                                    </p:set>
                                    <p:anim calcmode="lin" valueType="num">
                                      <p:cBhvr additive="base">
                                        <p:cTn id="18" dur="3000" fill="hold"/>
                                        <p:tgtEl>
                                          <p:spTgt spid="14"/>
                                        </p:tgtEl>
                                        <p:attrNameLst>
                                          <p:attrName>ppt_x</p:attrName>
                                        </p:attrNameLst>
                                      </p:cBhvr>
                                      <p:tavLst>
                                        <p:tav tm="0">
                                          <p:val>
                                            <p:strVal val="1+#ppt_w/2"/>
                                          </p:val>
                                        </p:tav>
                                        <p:tav tm="100000">
                                          <p:val>
                                            <p:strVal val="#ppt_x"/>
                                          </p:val>
                                        </p:tav>
                                      </p:tavLst>
                                    </p:anim>
                                    <p:anim calcmode="lin" valueType="num">
                                      <p:cBhvr additive="base">
                                        <p:cTn id="19" dur="3000" fill="hold"/>
                                        <p:tgtEl>
                                          <p:spTgt spid="14"/>
                                        </p:tgtEl>
                                        <p:attrNameLst>
                                          <p:attrName>ppt_y</p:attrName>
                                        </p:attrNameLst>
                                      </p:cBhvr>
                                      <p:tavLst>
                                        <p:tav tm="0">
                                          <p:val>
                                            <p:strVal val="1+#ppt_h/2"/>
                                          </p:val>
                                        </p:tav>
                                        <p:tav tm="100000">
                                          <p:val>
                                            <p:strVal val="#ppt_y"/>
                                          </p:val>
                                        </p:tav>
                                      </p:tavLst>
                                    </p:anim>
                                  </p:childTnLst>
                                </p:cTn>
                              </p:par>
                              <p:par>
                                <p:cTn id="20" presetID="2" presetClass="entr" presetSubtype="6" fill="hold" grpId="0" nodeType="withEffect">
                                  <p:stCondLst>
                                    <p:cond delay="0"/>
                                  </p:stCondLst>
                                  <p:childTnLst>
                                    <p:set>
                                      <p:cBhvr>
                                        <p:cTn id="21" dur="1" fill="hold">
                                          <p:stCondLst>
                                            <p:cond delay="0"/>
                                          </p:stCondLst>
                                        </p:cTn>
                                        <p:tgtEl>
                                          <p:spTgt spid="15"/>
                                        </p:tgtEl>
                                        <p:attrNameLst>
                                          <p:attrName>style.visibility</p:attrName>
                                        </p:attrNameLst>
                                      </p:cBhvr>
                                      <p:to>
                                        <p:strVal val="visible"/>
                                      </p:to>
                                    </p:set>
                                    <p:anim calcmode="lin" valueType="num">
                                      <p:cBhvr additive="base">
                                        <p:cTn id="22" dur="3000" fill="hold"/>
                                        <p:tgtEl>
                                          <p:spTgt spid="15"/>
                                        </p:tgtEl>
                                        <p:attrNameLst>
                                          <p:attrName>ppt_x</p:attrName>
                                        </p:attrNameLst>
                                      </p:cBhvr>
                                      <p:tavLst>
                                        <p:tav tm="0">
                                          <p:val>
                                            <p:strVal val="1+#ppt_w/2"/>
                                          </p:val>
                                        </p:tav>
                                        <p:tav tm="100000">
                                          <p:val>
                                            <p:strVal val="#ppt_x"/>
                                          </p:val>
                                        </p:tav>
                                      </p:tavLst>
                                    </p:anim>
                                    <p:anim calcmode="lin" valueType="num">
                                      <p:cBhvr additive="base">
                                        <p:cTn id="23" dur="3000" fill="hold"/>
                                        <p:tgtEl>
                                          <p:spTgt spid="15"/>
                                        </p:tgtEl>
                                        <p:attrNameLst>
                                          <p:attrName>ppt_y</p:attrName>
                                        </p:attrNameLst>
                                      </p:cBhvr>
                                      <p:tavLst>
                                        <p:tav tm="0">
                                          <p:val>
                                            <p:strVal val="1+#ppt_h/2"/>
                                          </p:val>
                                        </p:tav>
                                        <p:tav tm="100000">
                                          <p:val>
                                            <p:strVal val="#ppt_y"/>
                                          </p:val>
                                        </p:tav>
                                      </p:tavLst>
                                    </p:anim>
                                  </p:childTnLst>
                                </p:cTn>
                              </p:par>
                              <p:par>
                                <p:cTn id="24" presetID="2" presetClass="entr" presetSubtype="6" fill="hold" grpId="0" nodeType="withEffect">
                                  <p:stCondLst>
                                    <p:cond delay="0"/>
                                  </p:stCondLst>
                                  <p:childTnLst>
                                    <p:set>
                                      <p:cBhvr>
                                        <p:cTn id="25" dur="1" fill="hold">
                                          <p:stCondLst>
                                            <p:cond delay="0"/>
                                          </p:stCondLst>
                                        </p:cTn>
                                        <p:tgtEl>
                                          <p:spTgt spid="16"/>
                                        </p:tgtEl>
                                        <p:attrNameLst>
                                          <p:attrName>style.visibility</p:attrName>
                                        </p:attrNameLst>
                                      </p:cBhvr>
                                      <p:to>
                                        <p:strVal val="visible"/>
                                      </p:to>
                                    </p:set>
                                    <p:anim calcmode="lin" valueType="num">
                                      <p:cBhvr additive="base">
                                        <p:cTn id="26" dur="3000" fill="hold"/>
                                        <p:tgtEl>
                                          <p:spTgt spid="16"/>
                                        </p:tgtEl>
                                        <p:attrNameLst>
                                          <p:attrName>ppt_x</p:attrName>
                                        </p:attrNameLst>
                                      </p:cBhvr>
                                      <p:tavLst>
                                        <p:tav tm="0">
                                          <p:val>
                                            <p:strVal val="1+#ppt_w/2"/>
                                          </p:val>
                                        </p:tav>
                                        <p:tav tm="100000">
                                          <p:val>
                                            <p:strVal val="#ppt_x"/>
                                          </p:val>
                                        </p:tav>
                                      </p:tavLst>
                                    </p:anim>
                                    <p:anim calcmode="lin" valueType="num">
                                      <p:cBhvr additive="base">
                                        <p:cTn id="27" dur="3000" fill="hold"/>
                                        <p:tgtEl>
                                          <p:spTgt spid="16"/>
                                        </p:tgtEl>
                                        <p:attrNameLst>
                                          <p:attrName>ppt_y</p:attrName>
                                        </p:attrNameLst>
                                      </p:cBhvr>
                                      <p:tavLst>
                                        <p:tav tm="0">
                                          <p:val>
                                            <p:strVal val="1+#ppt_h/2"/>
                                          </p:val>
                                        </p:tav>
                                        <p:tav tm="100000">
                                          <p:val>
                                            <p:strVal val="#ppt_y"/>
                                          </p:val>
                                        </p:tav>
                                      </p:tavLst>
                                    </p:anim>
                                  </p:childTnLst>
                                </p:cTn>
                              </p:par>
                              <p:par>
                                <p:cTn id="28" presetID="2" presetClass="entr" presetSubtype="6" fill="hold" grpId="0" nodeType="withEffect">
                                  <p:stCondLst>
                                    <p:cond delay="0"/>
                                  </p:stCondLst>
                                  <p:childTnLst>
                                    <p:set>
                                      <p:cBhvr>
                                        <p:cTn id="29" dur="1" fill="hold">
                                          <p:stCondLst>
                                            <p:cond delay="0"/>
                                          </p:stCondLst>
                                        </p:cTn>
                                        <p:tgtEl>
                                          <p:spTgt spid="17"/>
                                        </p:tgtEl>
                                        <p:attrNameLst>
                                          <p:attrName>style.visibility</p:attrName>
                                        </p:attrNameLst>
                                      </p:cBhvr>
                                      <p:to>
                                        <p:strVal val="visible"/>
                                      </p:to>
                                    </p:set>
                                    <p:anim calcmode="lin" valueType="num">
                                      <p:cBhvr additive="base">
                                        <p:cTn id="30" dur="3000" fill="hold"/>
                                        <p:tgtEl>
                                          <p:spTgt spid="17"/>
                                        </p:tgtEl>
                                        <p:attrNameLst>
                                          <p:attrName>ppt_x</p:attrName>
                                        </p:attrNameLst>
                                      </p:cBhvr>
                                      <p:tavLst>
                                        <p:tav tm="0">
                                          <p:val>
                                            <p:strVal val="1+#ppt_w/2"/>
                                          </p:val>
                                        </p:tav>
                                        <p:tav tm="100000">
                                          <p:val>
                                            <p:strVal val="#ppt_x"/>
                                          </p:val>
                                        </p:tav>
                                      </p:tavLst>
                                    </p:anim>
                                    <p:anim calcmode="lin" valueType="num">
                                      <p:cBhvr additive="base">
                                        <p:cTn id="31" dur="3000" fill="hold"/>
                                        <p:tgtEl>
                                          <p:spTgt spid="17"/>
                                        </p:tgtEl>
                                        <p:attrNameLst>
                                          <p:attrName>ppt_y</p:attrName>
                                        </p:attrNameLst>
                                      </p:cBhvr>
                                      <p:tavLst>
                                        <p:tav tm="0">
                                          <p:val>
                                            <p:strVal val="1+#ppt_h/2"/>
                                          </p:val>
                                        </p:tav>
                                        <p:tav tm="100000">
                                          <p:val>
                                            <p:strVal val="#ppt_y"/>
                                          </p:val>
                                        </p:tav>
                                      </p:tavLst>
                                    </p:anim>
                                  </p:childTnLst>
                                </p:cTn>
                              </p:par>
                              <p:par>
                                <p:cTn id="32" presetID="2" presetClass="entr" presetSubtype="12" fill="hold" grpId="0" nodeType="withEffect">
                                  <p:stCondLst>
                                    <p:cond delay="0"/>
                                  </p:stCondLst>
                                  <p:childTnLst>
                                    <p:set>
                                      <p:cBhvr>
                                        <p:cTn id="33" dur="1" fill="hold">
                                          <p:stCondLst>
                                            <p:cond delay="0"/>
                                          </p:stCondLst>
                                        </p:cTn>
                                        <p:tgtEl>
                                          <p:spTgt spid="9"/>
                                        </p:tgtEl>
                                        <p:attrNameLst>
                                          <p:attrName>style.visibility</p:attrName>
                                        </p:attrNameLst>
                                      </p:cBhvr>
                                      <p:to>
                                        <p:strVal val="visible"/>
                                      </p:to>
                                    </p:set>
                                    <p:anim calcmode="lin" valueType="num">
                                      <p:cBhvr additive="base">
                                        <p:cTn id="34" dur="3000" fill="hold"/>
                                        <p:tgtEl>
                                          <p:spTgt spid="9"/>
                                        </p:tgtEl>
                                        <p:attrNameLst>
                                          <p:attrName>ppt_x</p:attrName>
                                        </p:attrNameLst>
                                      </p:cBhvr>
                                      <p:tavLst>
                                        <p:tav tm="0">
                                          <p:val>
                                            <p:strVal val="0-#ppt_w/2"/>
                                          </p:val>
                                        </p:tav>
                                        <p:tav tm="100000">
                                          <p:val>
                                            <p:strVal val="#ppt_x"/>
                                          </p:val>
                                        </p:tav>
                                      </p:tavLst>
                                    </p:anim>
                                    <p:anim calcmode="lin" valueType="num">
                                      <p:cBhvr additive="base">
                                        <p:cTn id="35" dur="3000" fill="hold"/>
                                        <p:tgtEl>
                                          <p:spTgt spid="9"/>
                                        </p:tgtEl>
                                        <p:attrNameLst>
                                          <p:attrName>ppt_y</p:attrName>
                                        </p:attrNameLst>
                                      </p:cBhvr>
                                      <p:tavLst>
                                        <p:tav tm="0">
                                          <p:val>
                                            <p:strVal val="1+#ppt_h/2"/>
                                          </p:val>
                                        </p:tav>
                                        <p:tav tm="100000">
                                          <p:val>
                                            <p:strVal val="#ppt_y"/>
                                          </p:val>
                                        </p:tav>
                                      </p:tavLst>
                                    </p:anim>
                                  </p:childTnLst>
                                </p:cTn>
                              </p:par>
                              <p:par>
                                <p:cTn id="36" presetID="2" presetClass="entr" presetSubtype="12" fill="hold" grpId="0" nodeType="withEffect">
                                  <p:stCondLst>
                                    <p:cond delay="0"/>
                                  </p:stCondLst>
                                  <p:childTnLst>
                                    <p:set>
                                      <p:cBhvr>
                                        <p:cTn id="37" dur="1" fill="hold">
                                          <p:stCondLst>
                                            <p:cond delay="0"/>
                                          </p:stCondLst>
                                        </p:cTn>
                                        <p:tgtEl>
                                          <p:spTgt spid="11"/>
                                        </p:tgtEl>
                                        <p:attrNameLst>
                                          <p:attrName>style.visibility</p:attrName>
                                        </p:attrNameLst>
                                      </p:cBhvr>
                                      <p:to>
                                        <p:strVal val="visible"/>
                                      </p:to>
                                    </p:set>
                                    <p:anim calcmode="lin" valueType="num">
                                      <p:cBhvr additive="base">
                                        <p:cTn id="38" dur="3000" fill="hold"/>
                                        <p:tgtEl>
                                          <p:spTgt spid="11"/>
                                        </p:tgtEl>
                                        <p:attrNameLst>
                                          <p:attrName>ppt_x</p:attrName>
                                        </p:attrNameLst>
                                      </p:cBhvr>
                                      <p:tavLst>
                                        <p:tav tm="0">
                                          <p:val>
                                            <p:strVal val="0-#ppt_w/2"/>
                                          </p:val>
                                        </p:tav>
                                        <p:tav tm="100000">
                                          <p:val>
                                            <p:strVal val="#ppt_x"/>
                                          </p:val>
                                        </p:tav>
                                      </p:tavLst>
                                    </p:anim>
                                    <p:anim calcmode="lin" valueType="num">
                                      <p:cBhvr additive="base">
                                        <p:cTn id="39" dur="3000" fill="hold"/>
                                        <p:tgtEl>
                                          <p:spTgt spid="11"/>
                                        </p:tgtEl>
                                        <p:attrNameLst>
                                          <p:attrName>ppt_y</p:attrName>
                                        </p:attrNameLst>
                                      </p:cBhvr>
                                      <p:tavLst>
                                        <p:tav tm="0">
                                          <p:val>
                                            <p:strVal val="1+#ppt_h/2"/>
                                          </p:val>
                                        </p:tav>
                                        <p:tav tm="100000">
                                          <p:val>
                                            <p:strVal val="#ppt_y"/>
                                          </p:val>
                                        </p:tav>
                                      </p:tavLst>
                                    </p:anim>
                                  </p:childTnLst>
                                </p:cTn>
                              </p:par>
                              <p:par>
                                <p:cTn id="40" presetID="2" presetClass="entr" presetSubtype="12" fill="hold" grpId="0" nodeType="withEffect">
                                  <p:stCondLst>
                                    <p:cond delay="0"/>
                                  </p:stCondLst>
                                  <p:childTnLst>
                                    <p:set>
                                      <p:cBhvr>
                                        <p:cTn id="41" dur="1" fill="hold">
                                          <p:stCondLst>
                                            <p:cond delay="0"/>
                                          </p:stCondLst>
                                        </p:cTn>
                                        <p:tgtEl>
                                          <p:spTgt spid="18"/>
                                        </p:tgtEl>
                                        <p:attrNameLst>
                                          <p:attrName>style.visibility</p:attrName>
                                        </p:attrNameLst>
                                      </p:cBhvr>
                                      <p:to>
                                        <p:strVal val="visible"/>
                                      </p:to>
                                    </p:set>
                                    <p:anim calcmode="lin" valueType="num">
                                      <p:cBhvr additive="base">
                                        <p:cTn id="42" dur="3000" fill="hold"/>
                                        <p:tgtEl>
                                          <p:spTgt spid="18"/>
                                        </p:tgtEl>
                                        <p:attrNameLst>
                                          <p:attrName>ppt_x</p:attrName>
                                        </p:attrNameLst>
                                      </p:cBhvr>
                                      <p:tavLst>
                                        <p:tav tm="0">
                                          <p:val>
                                            <p:strVal val="0-#ppt_w/2"/>
                                          </p:val>
                                        </p:tav>
                                        <p:tav tm="100000">
                                          <p:val>
                                            <p:strVal val="#ppt_x"/>
                                          </p:val>
                                        </p:tav>
                                      </p:tavLst>
                                    </p:anim>
                                    <p:anim calcmode="lin" valueType="num">
                                      <p:cBhvr additive="base">
                                        <p:cTn id="43" dur="3000" fill="hold"/>
                                        <p:tgtEl>
                                          <p:spTgt spid="18"/>
                                        </p:tgtEl>
                                        <p:attrNameLst>
                                          <p:attrName>ppt_y</p:attrName>
                                        </p:attrNameLst>
                                      </p:cBhvr>
                                      <p:tavLst>
                                        <p:tav tm="0">
                                          <p:val>
                                            <p:strVal val="1+#ppt_h/2"/>
                                          </p:val>
                                        </p:tav>
                                        <p:tav tm="100000">
                                          <p:val>
                                            <p:strVal val="#ppt_y"/>
                                          </p:val>
                                        </p:tav>
                                      </p:tavLst>
                                    </p:anim>
                                  </p:childTnLst>
                                </p:cTn>
                              </p:par>
                              <p:par>
                                <p:cTn id="44" presetID="2" presetClass="entr" presetSubtype="12" fill="hold" grpId="0" nodeType="withEffect">
                                  <p:stCondLst>
                                    <p:cond delay="0"/>
                                  </p:stCondLst>
                                  <p:childTnLst>
                                    <p:set>
                                      <p:cBhvr>
                                        <p:cTn id="45" dur="1" fill="hold">
                                          <p:stCondLst>
                                            <p:cond delay="0"/>
                                          </p:stCondLst>
                                        </p:cTn>
                                        <p:tgtEl>
                                          <p:spTgt spid="19"/>
                                        </p:tgtEl>
                                        <p:attrNameLst>
                                          <p:attrName>style.visibility</p:attrName>
                                        </p:attrNameLst>
                                      </p:cBhvr>
                                      <p:to>
                                        <p:strVal val="visible"/>
                                      </p:to>
                                    </p:set>
                                    <p:anim calcmode="lin" valueType="num">
                                      <p:cBhvr additive="base">
                                        <p:cTn id="46" dur="3000" fill="hold"/>
                                        <p:tgtEl>
                                          <p:spTgt spid="19"/>
                                        </p:tgtEl>
                                        <p:attrNameLst>
                                          <p:attrName>ppt_x</p:attrName>
                                        </p:attrNameLst>
                                      </p:cBhvr>
                                      <p:tavLst>
                                        <p:tav tm="0">
                                          <p:val>
                                            <p:strVal val="0-#ppt_w/2"/>
                                          </p:val>
                                        </p:tav>
                                        <p:tav tm="100000">
                                          <p:val>
                                            <p:strVal val="#ppt_x"/>
                                          </p:val>
                                        </p:tav>
                                      </p:tavLst>
                                    </p:anim>
                                    <p:anim calcmode="lin" valueType="num">
                                      <p:cBhvr additive="base">
                                        <p:cTn id="47" dur="3000" fill="hold"/>
                                        <p:tgtEl>
                                          <p:spTgt spid="19"/>
                                        </p:tgtEl>
                                        <p:attrNameLst>
                                          <p:attrName>ppt_y</p:attrName>
                                        </p:attrNameLst>
                                      </p:cBhvr>
                                      <p:tavLst>
                                        <p:tav tm="0">
                                          <p:val>
                                            <p:strVal val="1+#ppt_h/2"/>
                                          </p:val>
                                        </p:tav>
                                        <p:tav tm="100000">
                                          <p:val>
                                            <p:strVal val="#ppt_y"/>
                                          </p:val>
                                        </p:tav>
                                      </p:tavLst>
                                    </p:anim>
                                  </p:childTnLst>
                                </p:cTn>
                              </p:par>
                              <p:par>
                                <p:cTn id="48" presetID="2" presetClass="entr" presetSubtype="12" fill="hold" grpId="0" nodeType="withEffect">
                                  <p:stCondLst>
                                    <p:cond delay="0"/>
                                  </p:stCondLst>
                                  <p:childTnLst>
                                    <p:set>
                                      <p:cBhvr>
                                        <p:cTn id="49" dur="1" fill="hold">
                                          <p:stCondLst>
                                            <p:cond delay="0"/>
                                          </p:stCondLst>
                                        </p:cTn>
                                        <p:tgtEl>
                                          <p:spTgt spid="20"/>
                                        </p:tgtEl>
                                        <p:attrNameLst>
                                          <p:attrName>style.visibility</p:attrName>
                                        </p:attrNameLst>
                                      </p:cBhvr>
                                      <p:to>
                                        <p:strVal val="visible"/>
                                      </p:to>
                                    </p:set>
                                    <p:anim calcmode="lin" valueType="num">
                                      <p:cBhvr additive="base">
                                        <p:cTn id="50" dur="3000" fill="hold"/>
                                        <p:tgtEl>
                                          <p:spTgt spid="20"/>
                                        </p:tgtEl>
                                        <p:attrNameLst>
                                          <p:attrName>ppt_x</p:attrName>
                                        </p:attrNameLst>
                                      </p:cBhvr>
                                      <p:tavLst>
                                        <p:tav tm="0">
                                          <p:val>
                                            <p:strVal val="0-#ppt_w/2"/>
                                          </p:val>
                                        </p:tav>
                                        <p:tav tm="100000">
                                          <p:val>
                                            <p:strVal val="#ppt_x"/>
                                          </p:val>
                                        </p:tav>
                                      </p:tavLst>
                                    </p:anim>
                                    <p:anim calcmode="lin" valueType="num">
                                      <p:cBhvr additive="base">
                                        <p:cTn id="51" dur="3000" fill="hold"/>
                                        <p:tgtEl>
                                          <p:spTgt spid="20"/>
                                        </p:tgtEl>
                                        <p:attrNameLst>
                                          <p:attrName>ppt_y</p:attrName>
                                        </p:attrNameLst>
                                      </p:cBhvr>
                                      <p:tavLst>
                                        <p:tav tm="0">
                                          <p:val>
                                            <p:strVal val="1+#ppt_h/2"/>
                                          </p:val>
                                        </p:tav>
                                        <p:tav tm="100000">
                                          <p:val>
                                            <p:strVal val="#ppt_y"/>
                                          </p:val>
                                        </p:tav>
                                      </p:tavLst>
                                    </p:anim>
                                  </p:childTnLst>
                                </p:cTn>
                              </p:par>
                              <p:par>
                                <p:cTn id="52" presetID="2" presetClass="entr" presetSubtype="12" fill="hold" grpId="0" nodeType="withEffect">
                                  <p:stCondLst>
                                    <p:cond delay="0"/>
                                  </p:stCondLst>
                                  <p:childTnLst>
                                    <p:set>
                                      <p:cBhvr>
                                        <p:cTn id="53" dur="1" fill="hold">
                                          <p:stCondLst>
                                            <p:cond delay="0"/>
                                          </p:stCondLst>
                                        </p:cTn>
                                        <p:tgtEl>
                                          <p:spTgt spid="21"/>
                                        </p:tgtEl>
                                        <p:attrNameLst>
                                          <p:attrName>style.visibility</p:attrName>
                                        </p:attrNameLst>
                                      </p:cBhvr>
                                      <p:to>
                                        <p:strVal val="visible"/>
                                      </p:to>
                                    </p:set>
                                    <p:anim calcmode="lin" valueType="num">
                                      <p:cBhvr additive="base">
                                        <p:cTn id="54" dur="3000" fill="hold"/>
                                        <p:tgtEl>
                                          <p:spTgt spid="21"/>
                                        </p:tgtEl>
                                        <p:attrNameLst>
                                          <p:attrName>ppt_x</p:attrName>
                                        </p:attrNameLst>
                                      </p:cBhvr>
                                      <p:tavLst>
                                        <p:tav tm="0">
                                          <p:val>
                                            <p:strVal val="0-#ppt_w/2"/>
                                          </p:val>
                                        </p:tav>
                                        <p:tav tm="100000">
                                          <p:val>
                                            <p:strVal val="#ppt_x"/>
                                          </p:val>
                                        </p:tav>
                                      </p:tavLst>
                                    </p:anim>
                                    <p:anim calcmode="lin" valueType="num">
                                      <p:cBhvr additive="base">
                                        <p:cTn id="55" dur="3000" fill="hold"/>
                                        <p:tgtEl>
                                          <p:spTgt spid="21"/>
                                        </p:tgtEl>
                                        <p:attrNameLst>
                                          <p:attrName>ppt_y</p:attrName>
                                        </p:attrNameLst>
                                      </p:cBhvr>
                                      <p:tavLst>
                                        <p:tav tm="0">
                                          <p:val>
                                            <p:strVal val="1+#ppt_h/2"/>
                                          </p:val>
                                        </p:tav>
                                        <p:tav tm="100000">
                                          <p:val>
                                            <p:strVal val="#ppt_y"/>
                                          </p:val>
                                        </p:tav>
                                      </p:tavLst>
                                    </p:anim>
                                  </p:childTnLst>
                                </p:cTn>
                              </p:par>
                              <p:par>
                                <p:cTn id="56" presetID="2" presetClass="entr" presetSubtype="9" fill="hold" grpId="0" nodeType="withEffect">
                                  <p:stCondLst>
                                    <p:cond delay="0"/>
                                  </p:stCondLst>
                                  <p:childTnLst>
                                    <p:set>
                                      <p:cBhvr>
                                        <p:cTn id="57" dur="1" fill="hold">
                                          <p:stCondLst>
                                            <p:cond delay="0"/>
                                          </p:stCondLst>
                                        </p:cTn>
                                        <p:tgtEl>
                                          <p:spTgt spid="7"/>
                                        </p:tgtEl>
                                        <p:attrNameLst>
                                          <p:attrName>style.visibility</p:attrName>
                                        </p:attrNameLst>
                                      </p:cBhvr>
                                      <p:to>
                                        <p:strVal val="visible"/>
                                      </p:to>
                                    </p:set>
                                    <p:anim calcmode="lin" valueType="num">
                                      <p:cBhvr additive="base">
                                        <p:cTn id="58" dur="3000" fill="hold"/>
                                        <p:tgtEl>
                                          <p:spTgt spid="7"/>
                                        </p:tgtEl>
                                        <p:attrNameLst>
                                          <p:attrName>ppt_x</p:attrName>
                                        </p:attrNameLst>
                                      </p:cBhvr>
                                      <p:tavLst>
                                        <p:tav tm="0">
                                          <p:val>
                                            <p:strVal val="0-#ppt_w/2"/>
                                          </p:val>
                                        </p:tav>
                                        <p:tav tm="100000">
                                          <p:val>
                                            <p:strVal val="#ppt_x"/>
                                          </p:val>
                                        </p:tav>
                                      </p:tavLst>
                                    </p:anim>
                                    <p:anim calcmode="lin" valueType="num">
                                      <p:cBhvr additive="base">
                                        <p:cTn id="59" dur="3000" fill="hold"/>
                                        <p:tgtEl>
                                          <p:spTgt spid="7"/>
                                        </p:tgtEl>
                                        <p:attrNameLst>
                                          <p:attrName>ppt_y</p:attrName>
                                        </p:attrNameLst>
                                      </p:cBhvr>
                                      <p:tavLst>
                                        <p:tav tm="0">
                                          <p:val>
                                            <p:strVal val="0-#ppt_h/2"/>
                                          </p:val>
                                        </p:tav>
                                        <p:tav tm="100000">
                                          <p:val>
                                            <p:strVal val="#ppt_y"/>
                                          </p:val>
                                        </p:tav>
                                      </p:tavLst>
                                    </p:anim>
                                  </p:childTnLst>
                                </p:cTn>
                              </p:par>
                              <p:par>
                                <p:cTn id="60" presetID="2" presetClass="entr" presetSubtype="9" fill="hold" grpId="0" nodeType="withEffect">
                                  <p:stCondLst>
                                    <p:cond delay="0"/>
                                  </p:stCondLst>
                                  <p:childTnLst>
                                    <p:set>
                                      <p:cBhvr>
                                        <p:cTn id="61" dur="1" fill="hold">
                                          <p:stCondLst>
                                            <p:cond delay="0"/>
                                          </p:stCondLst>
                                        </p:cTn>
                                        <p:tgtEl>
                                          <p:spTgt spid="12"/>
                                        </p:tgtEl>
                                        <p:attrNameLst>
                                          <p:attrName>style.visibility</p:attrName>
                                        </p:attrNameLst>
                                      </p:cBhvr>
                                      <p:to>
                                        <p:strVal val="visible"/>
                                      </p:to>
                                    </p:set>
                                    <p:anim calcmode="lin" valueType="num">
                                      <p:cBhvr additive="base">
                                        <p:cTn id="62" dur="3000" fill="hold"/>
                                        <p:tgtEl>
                                          <p:spTgt spid="12"/>
                                        </p:tgtEl>
                                        <p:attrNameLst>
                                          <p:attrName>ppt_x</p:attrName>
                                        </p:attrNameLst>
                                      </p:cBhvr>
                                      <p:tavLst>
                                        <p:tav tm="0">
                                          <p:val>
                                            <p:strVal val="0-#ppt_w/2"/>
                                          </p:val>
                                        </p:tav>
                                        <p:tav tm="100000">
                                          <p:val>
                                            <p:strVal val="#ppt_x"/>
                                          </p:val>
                                        </p:tav>
                                      </p:tavLst>
                                    </p:anim>
                                    <p:anim calcmode="lin" valueType="num">
                                      <p:cBhvr additive="base">
                                        <p:cTn id="63" dur="3000" fill="hold"/>
                                        <p:tgtEl>
                                          <p:spTgt spid="12"/>
                                        </p:tgtEl>
                                        <p:attrNameLst>
                                          <p:attrName>ppt_y</p:attrName>
                                        </p:attrNameLst>
                                      </p:cBhvr>
                                      <p:tavLst>
                                        <p:tav tm="0">
                                          <p:val>
                                            <p:strVal val="0-#ppt_h/2"/>
                                          </p:val>
                                        </p:tav>
                                        <p:tav tm="100000">
                                          <p:val>
                                            <p:strVal val="#ppt_y"/>
                                          </p:val>
                                        </p:tav>
                                      </p:tavLst>
                                    </p:anim>
                                  </p:childTnLst>
                                </p:cTn>
                              </p:par>
                              <p:par>
                                <p:cTn id="64" presetID="2" presetClass="entr" presetSubtype="9" fill="hold" grpId="0" nodeType="withEffect">
                                  <p:stCondLst>
                                    <p:cond delay="0"/>
                                  </p:stCondLst>
                                  <p:childTnLst>
                                    <p:set>
                                      <p:cBhvr>
                                        <p:cTn id="65" dur="1" fill="hold">
                                          <p:stCondLst>
                                            <p:cond delay="0"/>
                                          </p:stCondLst>
                                        </p:cTn>
                                        <p:tgtEl>
                                          <p:spTgt spid="26"/>
                                        </p:tgtEl>
                                        <p:attrNameLst>
                                          <p:attrName>style.visibility</p:attrName>
                                        </p:attrNameLst>
                                      </p:cBhvr>
                                      <p:to>
                                        <p:strVal val="visible"/>
                                      </p:to>
                                    </p:set>
                                    <p:anim calcmode="lin" valueType="num">
                                      <p:cBhvr additive="base">
                                        <p:cTn id="66" dur="3000" fill="hold"/>
                                        <p:tgtEl>
                                          <p:spTgt spid="26"/>
                                        </p:tgtEl>
                                        <p:attrNameLst>
                                          <p:attrName>ppt_x</p:attrName>
                                        </p:attrNameLst>
                                      </p:cBhvr>
                                      <p:tavLst>
                                        <p:tav tm="0">
                                          <p:val>
                                            <p:strVal val="0-#ppt_w/2"/>
                                          </p:val>
                                        </p:tav>
                                        <p:tav tm="100000">
                                          <p:val>
                                            <p:strVal val="#ppt_x"/>
                                          </p:val>
                                        </p:tav>
                                      </p:tavLst>
                                    </p:anim>
                                    <p:anim calcmode="lin" valueType="num">
                                      <p:cBhvr additive="base">
                                        <p:cTn id="67" dur="3000" fill="hold"/>
                                        <p:tgtEl>
                                          <p:spTgt spid="26"/>
                                        </p:tgtEl>
                                        <p:attrNameLst>
                                          <p:attrName>ppt_y</p:attrName>
                                        </p:attrNameLst>
                                      </p:cBhvr>
                                      <p:tavLst>
                                        <p:tav tm="0">
                                          <p:val>
                                            <p:strVal val="0-#ppt_h/2"/>
                                          </p:val>
                                        </p:tav>
                                        <p:tav tm="100000">
                                          <p:val>
                                            <p:strVal val="#ppt_y"/>
                                          </p:val>
                                        </p:tav>
                                      </p:tavLst>
                                    </p:anim>
                                  </p:childTnLst>
                                </p:cTn>
                              </p:par>
                              <p:par>
                                <p:cTn id="68" presetID="2" presetClass="entr" presetSubtype="9" fill="hold" grpId="0" nodeType="withEffect">
                                  <p:stCondLst>
                                    <p:cond delay="0"/>
                                  </p:stCondLst>
                                  <p:childTnLst>
                                    <p:set>
                                      <p:cBhvr>
                                        <p:cTn id="69" dur="1" fill="hold">
                                          <p:stCondLst>
                                            <p:cond delay="0"/>
                                          </p:stCondLst>
                                        </p:cTn>
                                        <p:tgtEl>
                                          <p:spTgt spid="27"/>
                                        </p:tgtEl>
                                        <p:attrNameLst>
                                          <p:attrName>style.visibility</p:attrName>
                                        </p:attrNameLst>
                                      </p:cBhvr>
                                      <p:to>
                                        <p:strVal val="visible"/>
                                      </p:to>
                                    </p:set>
                                    <p:anim calcmode="lin" valueType="num">
                                      <p:cBhvr additive="base">
                                        <p:cTn id="70" dur="3000" fill="hold"/>
                                        <p:tgtEl>
                                          <p:spTgt spid="27"/>
                                        </p:tgtEl>
                                        <p:attrNameLst>
                                          <p:attrName>ppt_x</p:attrName>
                                        </p:attrNameLst>
                                      </p:cBhvr>
                                      <p:tavLst>
                                        <p:tav tm="0">
                                          <p:val>
                                            <p:strVal val="0-#ppt_w/2"/>
                                          </p:val>
                                        </p:tav>
                                        <p:tav tm="100000">
                                          <p:val>
                                            <p:strVal val="#ppt_x"/>
                                          </p:val>
                                        </p:tav>
                                      </p:tavLst>
                                    </p:anim>
                                    <p:anim calcmode="lin" valueType="num">
                                      <p:cBhvr additive="base">
                                        <p:cTn id="71" dur="3000" fill="hold"/>
                                        <p:tgtEl>
                                          <p:spTgt spid="27"/>
                                        </p:tgtEl>
                                        <p:attrNameLst>
                                          <p:attrName>ppt_y</p:attrName>
                                        </p:attrNameLst>
                                      </p:cBhvr>
                                      <p:tavLst>
                                        <p:tav tm="0">
                                          <p:val>
                                            <p:strVal val="0-#ppt_h/2"/>
                                          </p:val>
                                        </p:tav>
                                        <p:tav tm="100000">
                                          <p:val>
                                            <p:strVal val="#ppt_y"/>
                                          </p:val>
                                        </p:tav>
                                      </p:tavLst>
                                    </p:anim>
                                  </p:childTnLst>
                                </p:cTn>
                              </p:par>
                              <p:par>
                                <p:cTn id="72" presetID="2" presetClass="entr" presetSubtype="9" fill="hold" grpId="0" nodeType="withEffect">
                                  <p:stCondLst>
                                    <p:cond delay="0"/>
                                  </p:stCondLst>
                                  <p:childTnLst>
                                    <p:set>
                                      <p:cBhvr>
                                        <p:cTn id="73" dur="1" fill="hold">
                                          <p:stCondLst>
                                            <p:cond delay="0"/>
                                          </p:stCondLst>
                                        </p:cTn>
                                        <p:tgtEl>
                                          <p:spTgt spid="28"/>
                                        </p:tgtEl>
                                        <p:attrNameLst>
                                          <p:attrName>style.visibility</p:attrName>
                                        </p:attrNameLst>
                                      </p:cBhvr>
                                      <p:to>
                                        <p:strVal val="visible"/>
                                      </p:to>
                                    </p:set>
                                    <p:anim calcmode="lin" valueType="num">
                                      <p:cBhvr additive="base">
                                        <p:cTn id="74" dur="3000" fill="hold"/>
                                        <p:tgtEl>
                                          <p:spTgt spid="28"/>
                                        </p:tgtEl>
                                        <p:attrNameLst>
                                          <p:attrName>ppt_x</p:attrName>
                                        </p:attrNameLst>
                                      </p:cBhvr>
                                      <p:tavLst>
                                        <p:tav tm="0">
                                          <p:val>
                                            <p:strVal val="0-#ppt_w/2"/>
                                          </p:val>
                                        </p:tav>
                                        <p:tav tm="100000">
                                          <p:val>
                                            <p:strVal val="#ppt_x"/>
                                          </p:val>
                                        </p:tav>
                                      </p:tavLst>
                                    </p:anim>
                                    <p:anim calcmode="lin" valueType="num">
                                      <p:cBhvr additive="base">
                                        <p:cTn id="75" dur="3000" fill="hold"/>
                                        <p:tgtEl>
                                          <p:spTgt spid="28"/>
                                        </p:tgtEl>
                                        <p:attrNameLst>
                                          <p:attrName>ppt_y</p:attrName>
                                        </p:attrNameLst>
                                      </p:cBhvr>
                                      <p:tavLst>
                                        <p:tav tm="0">
                                          <p:val>
                                            <p:strVal val="0-#ppt_h/2"/>
                                          </p:val>
                                        </p:tav>
                                        <p:tav tm="100000">
                                          <p:val>
                                            <p:strVal val="#ppt_y"/>
                                          </p:val>
                                        </p:tav>
                                      </p:tavLst>
                                    </p:anim>
                                  </p:childTnLst>
                                </p:cTn>
                              </p:par>
                              <p:par>
                                <p:cTn id="76" presetID="2" presetClass="entr" presetSubtype="9" fill="hold" grpId="0" nodeType="withEffect">
                                  <p:stCondLst>
                                    <p:cond delay="0"/>
                                  </p:stCondLst>
                                  <p:childTnLst>
                                    <p:set>
                                      <p:cBhvr>
                                        <p:cTn id="77" dur="1" fill="hold">
                                          <p:stCondLst>
                                            <p:cond delay="0"/>
                                          </p:stCondLst>
                                        </p:cTn>
                                        <p:tgtEl>
                                          <p:spTgt spid="29"/>
                                        </p:tgtEl>
                                        <p:attrNameLst>
                                          <p:attrName>style.visibility</p:attrName>
                                        </p:attrNameLst>
                                      </p:cBhvr>
                                      <p:to>
                                        <p:strVal val="visible"/>
                                      </p:to>
                                    </p:set>
                                    <p:anim calcmode="lin" valueType="num">
                                      <p:cBhvr additive="base">
                                        <p:cTn id="78" dur="3000" fill="hold"/>
                                        <p:tgtEl>
                                          <p:spTgt spid="29"/>
                                        </p:tgtEl>
                                        <p:attrNameLst>
                                          <p:attrName>ppt_x</p:attrName>
                                        </p:attrNameLst>
                                      </p:cBhvr>
                                      <p:tavLst>
                                        <p:tav tm="0">
                                          <p:val>
                                            <p:strVal val="0-#ppt_w/2"/>
                                          </p:val>
                                        </p:tav>
                                        <p:tav tm="100000">
                                          <p:val>
                                            <p:strVal val="#ppt_x"/>
                                          </p:val>
                                        </p:tav>
                                      </p:tavLst>
                                    </p:anim>
                                    <p:anim calcmode="lin" valueType="num">
                                      <p:cBhvr additive="base">
                                        <p:cTn id="79" dur="3000" fill="hold"/>
                                        <p:tgtEl>
                                          <p:spTgt spid="29"/>
                                        </p:tgtEl>
                                        <p:attrNameLst>
                                          <p:attrName>ppt_y</p:attrName>
                                        </p:attrNameLst>
                                      </p:cBhvr>
                                      <p:tavLst>
                                        <p:tav tm="0">
                                          <p:val>
                                            <p:strVal val="0-#ppt_h/2"/>
                                          </p:val>
                                        </p:tav>
                                        <p:tav tm="100000">
                                          <p:val>
                                            <p:strVal val="#ppt_y"/>
                                          </p:val>
                                        </p:tav>
                                      </p:tavLst>
                                    </p:anim>
                                  </p:childTnLst>
                                </p:cTn>
                              </p:par>
                              <p:par>
                                <p:cTn id="80" presetID="2" presetClass="entr" presetSubtype="3" fill="hold" grpId="0" nodeType="withEffect">
                                  <p:stCondLst>
                                    <p:cond delay="0"/>
                                  </p:stCondLst>
                                  <p:childTnLst>
                                    <p:set>
                                      <p:cBhvr>
                                        <p:cTn id="81" dur="1" fill="hold">
                                          <p:stCondLst>
                                            <p:cond delay="0"/>
                                          </p:stCondLst>
                                        </p:cTn>
                                        <p:tgtEl>
                                          <p:spTgt spid="8"/>
                                        </p:tgtEl>
                                        <p:attrNameLst>
                                          <p:attrName>style.visibility</p:attrName>
                                        </p:attrNameLst>
                                      </p:cBhvr>
                                      <p:to>
                                        <p:strVal val="visible"/>
                                      </p:to>
                                    </p:set>
                                    <p:anim calcmode="lin" valueType="num">
                                      <p:cBhvr additive="base">
                                        <p:cTn id="82" dur="3000" fill="hold"/>
                                        <p:tgtEl>
                                          <p:spTgt spid="8"/>
                                        </p:tgtEl>
                                        <p:attrNameLst>
                                          <p:attrName>ppt_x</p:attrName>
                                        </p:attrNameLst>
                                      </p:cBhvr>
                                      <p:tavLst>
                                        <p:tav tm="0">
                                          <p:val>
                                            <p:strVal val="1+#ppt_w/2"/>
                                          </p:val>
                                        </p:tav>
                                        <p:tav tm="100000">
                                          <p:val>
                                            <p:strVal val="#ppt_x"/>
                                          </p:val>
                                        </p:tav>
                                      </p:tavLst>
                                    </p:anim>
                                    <p:anim calcmode="lin" valueType="num">
                                      <p:cBhvr additive="base">
                                        <p:cTn id="83" dur="3000" fill="hold"/>
                                        <p:tgtEl>
                                          <p:spTgt spid="8"/>
                                        </p:tgtEl>
                                        <p:attrNameLst>
                                          <p:attrName>ppt_y</p:attrName>
                                        </p:attrNameLst>
                                      </p:cBhvr>
                                      <p:tavLst>
                                        <p:tav tm="0">
                                          <p:val>
                                            <p:strVal val="0-#ppt_h/2"/>
                                          </p:val>
                                        </p:tav>
                                        <p:tav tm="100000">
                                          <p:val>
                                            <p:strVal val="#ppt_y"/>
                                          </p:val>
                                        </p:tav>
                                      </p:tavLst>
                                    </p:anim>
                                  </p:childTnLst>
                                </p:cTn>
                              </p:par>
                              <p:par>
                                <p:cTn id="84" presetID="2" presetClass="entr" presetSubtype="3" fill="hold" grpId="0" nodeType="withEffect">
                                  <p:stCondLst>
                                    <p:cond delay="0"/>
                                  </p:stCondLst>
                                  <p:childTnLst>
                                    <p:set>
                                      <p:cBhvr>
                                        <p:cTn id="85" dur="1" fill="hold">
                                          <p:stCondLst>
                                            <p:cond delay="0"/>
                                          </p:stCondLst>
                                        </p:cTn>
                                        <p:tgtEl>
                                          <p:spTgt spid="13"/>
                                        </p:tgtEl>
                                        <p:attrNameLst>
                                          <p:attrName>style.visibility</p:attrName>
                                        </p:attrNameLst>
                                      </p:cBhvr>
                                      <p:to>
                                        <p:strVal val="visible"/>
                                      </p:to>
                                    </p:set>
                                    <p:anim calcmode="lin" valueType="num">
                                      <p:cBhvr additive="base">
                                        <p:cTn id="86" dur="3000" fill="hold"/>
                                        <p:tgtEl>
                                          <p:spTgt spid="13"/>
                                        </p:tgtEl>
                                        <p:attrNameLst>
                                          <p:attrName>ppt_x</p:attrName>
                                        </p:attrNameLst>
                                      </p:cBhvr>
                                      <p:tavLst>
                                        <p:tav tm="0">
                                          <p:val>
                                            <p:strVal val="1+#ppt_w/2"/>
                                          </p:val>
                                        </p:tav>
                                        <p:tav tm="100000">
                                          <p:val>
                                            <p:strVal val="#ppt_x"/>
                                          </p:val>
                                        </p:tav>
                                      </p:tavLst>
                                    </p:anim>
                                    <p:anim calcmode="lin" valueType="num">
                                      <p:cBhvr additive="base">
                                        <p:cTn id="87" dur="3000" fill="hold"/>
                                        <p:tgtEl>
                                          <p:spTgt spid="13"/>
                                        </p:tgtEl>
                                        <p:attrNameLst>
                                          <p:attrName>ppt_y</p:attrName>
                                        </p:attrNameLst>
                                      </p:cBhvr>
                                      <p:tavLst>
                                        <p:tav tm="0">
                                          <p:val>
                                            <p:strVal val="0-#ppt_h/2"/>
                                          </p:val>
                                        </p:tav>
                                        <p:tav tm="100000">
                                          <p:val>
                                            <p:strVal val="#ppt_y"/>
                                          </p:val>
                                        </p:tav>
                                      </p:tavLst>
                                    </p:anim>
                                  </p:childTnLst>
                                </p:cTn>
                              </p:par>
                              <p:par>
                                <p:cTn id="88" presetID="2" presetClass="entr" presetSubtype="3" fill="hold" grpId="0" nodeType="withEffect">
                                  <p:stCondLst>
                                    <p:cond delay="0"/>
                                  </p:stCondLst>
                                  <p:childTnLst>
                                    <p:set>
                                      <p:cBhvr>
                                        <p:cTn id="89" dur="1" fill="hold">
                                          <p:stCondLst>
                                            <p:cond delay="0"/>
                                          </p:stCondLst>
                                        </p:cTn>
                                        <p:tgtEl>
                                          <p:spTgt spid="22"/>
                                        </p:tgtEl>
                                        <p:attrNameLst>
                                          <p:attrName>style.visibility</p:attrName>
                                        </p:attrNameLst>
                                      </p:cBhvr>
                                      <p:to>
                                        <p:strVal val="visible"/>
                                      </p:to>
                                    </p:set>
                                    <p:anim calcmode="lin" valueType="num">
                                      <p:cBhvr additive="base">
                                        <p:cTn id="90" dur="3000" fill="hold"/>
                                        <p:tgtEl>
                                          <p:spTgt spid="22"/>
                                        </p:tgtEl>
                                        <p:attrNameLst>
                                          <p:attrName>ppt_x</p:attrName>
                                        </p:attrNameLst>
                                      </p:cBhvr>
                                      <p:tavLst>
                                        <p:tav tm="0">
                                          <p:val>
                                            <p:strVal val="1+#ppt_w/2"/>
                                          </p:val>
                                        </p:tav>
                                        <p:tav tm="100000">
                                          <p:val>
                                            <p:strVal val="#ppt_x"/>
                                          </p:val>
                                        </p:tav>
                                      </p:tavLst>
                                    </p:anim>
                                    <p:anim calcmode="lin" valueType="num">
                                      <p:cBhvr additive="base">
                                        <p:cTn id="91" dur="3000" fill="hold"/>
                                        <p:tgtEl>
                                          <p:spTgt spid="22"/>
                                        </p:tgtEl>
                                        <p:attrNameLst>
                                          <p:attrName>ppt_y</p:attrName>
                                        </p:attrNameLst>
                                      </p:cBhvr>
                                      <p:tavLst>
                                        <p:tav tm="0">
                                          <p:val>
                                            <p:strVal val="0-#ppt_h/2"/>
                                          </p:val>
                                        </p:tav>
                                        <p:tav tm="100000">
                                          <p:val>
                                            <p:strVal val="#ppt_y"/>
                                          </p:val>
                                        </p:tav>
                                      </p:tavLst>
                                    </p:anim>
                                  </p:childTnLst>
                                </p:cTn>
                              </p:par>
                              <p:par>
                                <p:cTn id="92" presetID="2" presetClass="entr" presetSubtype="3" fill="hold" grpId="0" nodeType="withEffect">
                                  <p:stCondLst>
                                    <p:cond delay="0"/>
                                  </p:stCondLst>
                                  <p:childTnLst>
                                    <p:set>
                                      <p:cBhvr>
                                        <p:cTn id="93" dur="1" fill="hold">
                                          <p:stCondLst>
                                            <p:cond delay="0"/>
                                          </p:stCondLst>
                                        </p:cTn>
                                        <p:tgtEl>
                                          <p:spTgt spid="23"/>
                                        </p:tgtEl>
                                        <p:attrNameLst>
                                          <p:attrName>style.visibility</p:attrName>
                                        </p:attrNameLst>
                                      </p:cBhvr>
                                      <p:to>
                                        <p:strVal val="visible"/>
                                      </p:to>
                                    </p:set>
                                    <p:anim calcmode="lin" valueType="num">
                                      <p:cBhvr additive="base">
                                        <p:cTn id="94" dur="3000" fill="hold"/>
                                        <p:tgtEl>
                                          <p:spTgt spid="23"/>
                                        </p:tgtEl>
                                        <p:attrNameLst>
                                          <p:attrName>ppt_x</p:attrName>
                                        </p:attrNameLst>
                                      </p:cBhvr>
                                      <p:tavLst>
                                        <p:tav tm="0">
                                          <p:val>
                                            <p:strVal val="1+#ppt_w/2"/>
                                          </p:val>
                                        </p:tav>
                                        <p:tav tm="100000">
                                          <p:val>
                                            <p:strVal val="#ppt_x"/>
                                          </p:val>
                                        </p:tav>
                                      </p:tavLst>
                                    </p:anim>
                                    <p:anim calcmode="lin" valueType="num">
                                      <p:cBhvr additive="base">
                                        <p:cTn id="95" dur="3000" fill="hold"/>
                                        <p:tgtEl>
                                          <p:spTgt spid="23"/>
                                        </p:tgtEl>
                                        <p:attrNameLst>
                                          <p:attrName>ppt_y</p:attrName>
                                        </p:attrNameLst>
                                      </p:cBhvr>
                                      <p:tavLst>
                                        <p:tav tm="0">
                                          <p:val>
                                            <p:strVal val="0-#ppt_h/2"/>
                                          </p:val>
                                        </p:tav>
                                        <p:tav tm="100000">
                                          <p:val>
                                            <p:strVal val="#ppt_y"/>
                                          </p:val>
                                        </p:tav>
                                      </p:tavLst>
                                    </p:anim>
                                  </p:childTnLst>
                                </p:cTn>
                              </p:par>
                              <p:par>
                                <p:cTn id="96" presetID="2" presetClass="entr" presetSubtype="3" fill="hold" grpId="0" nodeType="withEffect">
                                  <p:stCondLst>
                                    <p:cond delay="0"/>
                                  </p:stCondLst>
                                  <p:childTnLst>
                                    <p:set>
                                      <p:cBhvr>
                                        <p:cTn id="97" dur="1" fill="hold">
                                          <p:stCondLst>
                                            <p:cond delay="0"/>
                                          </p:stCondLst>
                                        </p:cTn>
                                        <p:tgtEl>
                                          <p:spTgt spid="24"/>
                                        </p:tgtEl>
                                        <p:attrNameLst>
                                          <p:attrName>style.visibility</p:attrName>
                                        </p:attrNameLst>
                                      </p:cBhvr>
                                      <p:to>
                                        <p:strVal val="visible"/>
                                      </p:to>
                                    </p:set>
                                    <p:anim calcmode="lin" valueType="num">
                                      <p:cBhvr additive="base">
                                        <p:cTn id="98" dur="3000" fill="hold"/>
                                        <p:tgtEl>
                                          <p:spTgt spid="24"/>
                                        </p:tgtEl>
                                        <p:attrNameLst>
                                          <p:attrName>ppt_x</p:attrName>
                                        </p:attrNameLst>
                                      </p:cBhvr>
                                      <p:tavLst>
                                        <p:tav tm="0">
                                          <p:val>
                                            <p:strVal val="1+#ppt_w/2"/>
                                          </p:val>
                                        </p:tav>
                                        <p:tav tm="100000">
                                          <p:val>
                                            <p:strVal val="#ppt_x"/>
                                          </p:val>
                                        </p:tav>
                                      </p:tavLst>
                                    </p:anim>
                                    <p:anim calcmode="lin" valueType="num">
                                      <p:cBhvr additive="base">
                                        <p:cTn id="99" dur="3000" fill="hold"/>
                                        <p:tgtEl>
                                          <p:spTgt spid="24"/>
                                        </p:tgtEl>
                                        <p:attrNameLst>
                                          <p:attrName>ppt_y</p:attrName>
                                        </p:attrNameLst>
                                      </p:cBhvr>
                                      <p:tavLst>
                                        <p:tav tm="0">
                                          <p:val>
                                            <p:strVal val="0-#ppt_h/2"/>
                                          </p:val>
                                        </p:tav>
                                        <p:tav tm="100000">
                                          <p:val>
                                            <p:strVal val="#ppt_y"/>
                                          </p:val>
                                        </p:tav>
                                      </p:tavLst>
                                    </p:anim>
                                  </p:childTnLst>
                                </p:cTn>
                              </p:par>
                              <p:par>
                                <p:cTn id="100" presetID="2" presetClass="entr" presetSubtype="3" fill="hold" grpId="0" nodeType="withEffect">
                                  <p:stCondLst>
                                    <p:cond delay="0"/>
                                  </p:stCondLst>
                                  <p:childTnLst>
                                    <p:set>
                                      <p:cBhvr>
                                        <p:cTn id="101" dur="1" fill="hold">
                                          <p:stCondLst>
                                            <p:cond delay="0"/>
                                          </p:stCondLst>
                                        </p:cTn>
                                        <p:tgtEl>
                                          <p:spTgt spid="25"/>
                                        </p:tgtEl>
                                        <p:attrNameLst>
                                          <p:attrName>style.visibility</p:attrName>
                                        </p:attrNameLst>
                                      </p:cBhvr>
                                      <p:to>
                                        <p:strVal val="visible"/>
                                      </p:to>
                                    </p:set>
                                    <p:anim calcmode="lin" valueType="num">
                                      <p:cBhvr additive="base">
                                        <p:cTn id="102" dur="3000" fill="hold"/>
                                        <p:tgtEl>
                                          <p:spTgt spid="25"/>
                                        </p:tgtEl>
                                        <p:attrNameLst>
                                          <p:attrName>ppt_x</p:attrName>
                                        </p:attrNameLst>
                                      </p:cBhvr>
                                      <p:tavLst>
                                        <p:tav tm="0">
                                          <p:val>
                                            <p:strVal val="1+#ppt_w/2"/>
                                          </p:val>
                                        </p:tav>
                                        <p:tav tm="100000">
                                          <p:val>
                                            <p:strVal val="#ppt_x"/>
                                          </p:val>
                                        </p:tav>
                                      </p:tavLst>
                                    </p:anim>
                                    <p:anim calcmode="lin" valueType="num">
                                      <p:cBhvr additive="base">
                                        <p:cTn id="103" dur="3000" fill="hold"/>
                                        <p:tgtEl>
                                          <p:spTgt spid="25"/>
                                        </p:tgtEl>
                                        <p:attrNameLst>
                                          <p:attrName>ppt_y</p:attrName>
                                        </p:attrNameLst>
                                      </p:cBhvr>
                                      <p:tavLst>
                                        <p:tav tm="0">
                                          <p:val>
                                            <p:strVal val="0-#ppt_h/2"/>
                                          </p:val>
                                        </p:tav>
                                        <p:tav tm="100000">
                                          <p:val>
                                            <p:strVal val="#ppt_y"/>
                                          </p:val>
                                        </p:tav>
                                      </p:tavLst>
                                    </p:anim>
                                  </p:childTnLst>
                                </p:cTn>
                              </p:par>
                              <p:par>
                                <p:cTn id="104" presetID="23" presetClass="entr" presetSubtype="528" fill="hold" grpId="0" nodeType="withEffect">
                                  <p:stCondLst>
                                    <p:cond delay="0"/>
                                  </p:stCondLst>
                                  <p:childTnLst>
                                    <p:set>
                                      <p:cBhvr>
                                        <p:cTn id="105" dur="1" fill="hold">
                                          <p:stCondLst>
                                            <p:cond delay="0"/>
                                          </p:stCondLst>
                                        </p:cTn>
                                        <p:tgtEl>
                                          <p:spTgt spid="30"/>
                                        </p:tgtEl>
                                        <p:attrNameLst>
                                          <p:attrName>style.visibility</p:attrName>
                                        </p:attrNameLst>
                                      </p:cBhvr>
                                      <p:to>
                                        <p:strVal val="visible"/>
                                      </p:to>
                                    </p:set>
                                    <p:anim calcmode="lin" valueType="num">
                                      <p:cBhvr>
                                        <p:cTn id="106" dur="3000" fill="hold"/>
                                        <p:tgtEl>
                                          <p:spTgt spid="30"/>
                                        </p:tgtEl>
                                        <p:attrNameLst>
                                          <p:attrName>ppt_w</p:attrName>
                                        </p:attrNameLst>
                                      </p:cBhvr>
                                      <p:tavLst>
                                        <p:tav tm="0">
                                          <p:val>
                                            <p:fltVal val="0"/>
                                          </p:val>
                                        </p:tav>
                                        <p:tav tm="100000">
                                          <p:val>
                                            <p:strVal val="#ppt_w"/>
                                          </p:val>
                                        </p:tav>
                                      </p:tavLst>
                                    </p:anim>
                                    <p:anim calcmode="lin" valueType="num">
                                      <p:cBhvr>
                                        <p:cTn id="107" dur="3000" fill="hold"/>
                                        <p:tgtEl>
                                          <p:spTgt spid="30"/>
                                        </p:tgtEl>
                                        <p:attrNameLst>
                                          <p:attrName>ppt_h</p:attrName>
                                        </p:attrNameLst>
                                      </p:cBhvr>
                                      <p:tavLst>
                                        <p:tav tm="0">
                                          <p:val>
                                            <p:fltVal val="0"/>
                                          </p:val>
                                        </p:tav>
                                        <p:tav tm="100000">
                                          <p:val>
                                            <p:strVal val="#ppt_h"/>
                                          </p:val>
                                        </p:tav>
                                      </p:tavLst>
                                    </p:anim>
                                    <p:anim calcmode="lin" valueType="num">
                                      <p:cBhvr>
                                        <p:cTn id="108" dur="3000" fill="hold"/>
                                        <p:tgtEl>
                                          <p:spTgt spid="30"/>
                                        </p:tgtEl>
                                        <p:attrNameLst>
                                          <p:attrName>ppt_x</p:attrName>
                                        </p:attrNameLst>
                                      </p:cBhvr>
                                      <p:tavLst>
                                        <p:tav tm="0">
                                          <p:val>
                                            <p:fltVal val="0.5"/>
                                          </p:val>
                                        </p:tav>
                                        <p:tav tm="100000">
                                          <p:val>
                                            <p:strVal val="#ppt_x"/>
                                          </p:val>
                                        </p:tav>
                                      </p:tavLst>
                                    </p:anim>
                                    <p:anim calcmode="lin" valueType="num">
                                      <p:cBhvr>
                                        <p:cTn id="109" dur="3000" fill="hold"/>
                                        <p:tgtEl>
                                          <p:spTgt spid="30"/>
                                        </p:tgtEl>
                                        <p:attrNameLst>
                                          <p:attrName>ppt_y</p:attrName>
                                        </p:attrNameLst>
                                      </p:cBhvr>
                                      <p:tavLst>
                                        <p:tav tm="0">
                                          <p:val>
                                            <p:fltVal val="0.5"/>
                                          </p:val>
                                        </p:tav>
                                        <p:tav tm="100000">
                                          <p:val>
                                            <p:strVal val="#ppt_y"/>
                                          </p:val>
                                        </p:tav>
                                      </p:tavLst>
                                    </p:anim>
                                  </p:childTnLst>
                                </p:cTn>
                              </p:par>
                              <p:par>
                                <p:cTn id="110" presetID="8" presetClass="entr" presetSubtype="16" fill="hold" grpId="1" nodeType="withEffect">
                                  <p:stCondLst>
                                    <p:cond delay="0"/>
                                  </p:stCondLst>
                                  <p:childTnLst>
                                    <p:set>
                                      <p:cBhvr>
                                        <p:cTn id="111" dur="1" fill="hold">
                                          <p:stCondLst>
                                            <p:cond delay="0"/>
                                          </p:stCondLst>
                                        </p:cTn>
                                        <p:tgtEl>
                                          <p:spTgt spid="6"/>
                                        </p:tgtEl>
                                        <p:attrNameLst>
                                          <p:attrName>style.visibility</p:attrName>
                                        </p:attrNameLst>
                                      </p:cBhvr>
                                      <p:to>
                                        <p:strVal val="visible"/>
                                      </p:to>
                                    </p:set>
                                    <p:animEffect transition="in" filter="diamond(in)">
                                      <p:cBhvr>
                                        <p:cTn id="112" dur="3000"/>
                                        <p:tgtEl>
                                          <p:spTgt spid="6"/>
                                        </p:tgtEl>
                                      </p:cBhvr>
                                    </p:animEffect>
                                  </p:childTnLst>
                                </p:cTn>
                              </p:par>
                              <p:par>
                                <p:cTn id="113" presetID="8" presetClass="entr" presetSubtype="16" fill="hold" grpId="1" nodeType="withEffect">
                                  <p:stCondLst>
                                    <p:cond delay="0"/>
                                  </p:stCondLst>
                                  <p:childTnLst>
                                    <p:set>
                                      <p:cBhvr>
                                        <p:cTn id="114" dur="1" fill="hold">
                                          <p:stCondLst>
                                            <p:cond delay="0"/>
                                          </p:stCondLst>
                                        </p:cTn>
                                        <p:tgtEl>
                                          <p:spTgt spid="8"/>
                                        </p:tgtEl>
                                        <p:attrNameLst>
                                          <p:attrName>style.visibility</p:attrName>
                                        </p:attrNameLst>
                                      </p:cBhvr>
                                      <p:to>
                                        <p:strVal val="visible"/>
                                      </p:to>
                                    </p:set>
                                    <p:animEffect transition="in" filter="diamond(in)">
                                      <p:cBhvr>
                                        <p:cTn id="115" dur="3000"/>
                                        <p:tgtEl>
                                          <p:spTgt spid="8"/>
                                        </p:tgtEl>
                                      </p:cBhvr>
                                    </p:animEffect>
                                  </p:childTnLst>
                                </p:cTn>
                              </p:par>
                              <p:par>
                                <p:cTn id="116" presetID="8" presetClass="entr" presetSubtype="16" fill="hold" grpId="1" nodeType="withEffect">
                                  <p:stCondLst>
                                    <p:cond delay="0"/>
                                  </p:stCondLst>
                                  <p:childTnLst>
                                    <p:set>
                                      <p:cBhvr>
                                        <p:cTn id="117" dur="1" fill="hold">
                                          <p:stCondLst>
                                            <p:cond delay="0"/>
                                          </p:stCondLst>
                                        </p:cTn>
                                        <p:tgtEl>
                                          <p:spTgt spid="10"/>
                                        </p:tgtEl>
                                        <p:attrNameLst>
                                          <p:attrName>style.visibility</p:attrName>
                                        </p:attrNameLst>
                                      </p:cBhvr>
                                      <p:to>
                                        <p:strVal val="visible"/>
                                      </p:to>
                                    </p:set>
                                    <p:animEffect transition="in" filter="diamond(in)">
                                      <p:cBhvr>
                                        <p:cTn id="118" dur="3000"/>
                                        <p:tgtEl>
                                          <p:spTgt spid="10"/>
                                        </p:tgtEl>
                                      </p:cBhvr>
                                    </p:animEffect>
                                  </p:childTnLst>
                                </p:cTn>
                              </p:par>
                              <p:par>
                                <p:cTn id="119" presetID="8" presetClass="entr" presetSubtype="16" fill="hold" grpId="1" nodeType="withEffect">
                                  <p:stCondLst>
                                    <p:cond delay="0"/>
                                  </p:stCondLst>
                                  <p:childTnLst>
                                    <p:set>
                                      <p:cBhvr>
                                        <p:cTn id="120" dur="1" fill="hold">
                                          <p:stCondLst>
                                            <p:cond delay="0"/>
                                          </p:stCondLst>
                                        </p:cTn>
                                        <p:tgtEl>
                                          <p:spTgt spid="13"/>
                                        </p:tgtEl>
                                        <p:attrNameLst>
                                          <p:attrName>style.visibility</p:attrName>
                                        </p:attrNameLst>
                                      </p:cBhvr>
                                      <p:to>
                                        <p:strVal val="visible"/>
                                      </p:to>
                                    </p:set>
                                    <p:animEffect transition="in" filter="diamond(in)">
                                      <p:cBhvr>
                                        <p:cTn id="121" dur="3000"/>
                                        <p:tgtEl>
                                          <p:spTgt spid="13"/>
                                        </p:tgtEl>
                                      </p:cBhvr>
                                    </p:animEffect>
                                  </p:childTnLst>
                                </p:cTn>
                              </p:par>
                              <p:par>
                                <p:cTn id="122" presetID="8" presetClass="entr" presetSubtype="16" fill="hold" grpId="1" nodeType="withEffect">
                                  <p:stCondLst>
                                    <p:cond delay="0"/>
                                  </p:stCondLst>
                                  <p:childTnLst>
                                    <p:set>
                                      <p:cBhvr>
                                        <p:cTn id="123" dur="1" fill="hold">
                                          <p:stCondLst>
                                            <p:cond delay="0"/>
                                          </p:stCondLst>
                                        </p:cTn>
                                        <p:tgtEl>
                                          <p:spTgt spid="14"/>
                                        </p:tgtEl>
                                        <p:attrNameLst>
                                          <p:attrName>style.visibility</p:attrName>
                                        </p:attrNameLst>
                                      </p:cBhvr>
                                      <p:to>
                                        <p:strVal val="visible"/>
                                      </p:to>
                                    </p:set>
                                    <p:animEffect transition="in" filter="diamond(in)">
                                      <p:cBhvr>
                                        <p:cTn id="124" dur="3000"/>
                                        <p:tgtEl>
                                          <p:spTgt spid="14"/>
                                        </p:tgtEl>
                                      </p:cBhvr>
                                    </p:animEffect>
                                  </p:childTnLst>
                                </p:cTn>
                              </p:par>
                              <p:par>
                                <p:cTn id="125" presetID="8" presetClass="entr" presetSubtype="16" fill="hold" grpId="1" nodeType="withEffect">
                                  <p:stCondLst>
                                    <p:cond delay="0"/>
                                  </p:stCondLst>
                                  <p:childTnLst>
                                    <p:set>
                                      <p:cBhvr>
                                        <p:cTn id="126" dur="1" fill="hold">
                                          <p:stCondLst>
                                            <p:cond delay="0"/>
                                          </p:stCondLst>
                                        </p:cTn>
                                        <p:tgtEl>
                                          <p:spTgt spid="15"/>
                                        </p:tgtEl>
                                        <p:attrNameLst>
                                          <p:attrName>style.visibility</p:attrName>
                                        </p:attrNameLst>
                                      </p:cBhvr>
                                      <p:to>
                                        <p:strVal val="visible"/>
                                      </p:to>
                                    </p:set>
                                    <p:animEffect transition="in" filter="diamond(in)">
                                      <p:cBhvr>
                                        <p:cTn id="127" dur="3000"/>
                                        <p:tgtEl>
                                          <p:spTgt spid="15"/>
                                        </p:tgtEl>
                                      </p:cBhvr>
                                    </p:animEffect>
                                  </p:childTnLst>
                                </p:cTn>
                              </p:par>
                              <p:par>
                                <p:cTn id="128" presetID="8" presetClass="entr" presetSubtype="16" fill="hold" grpId="1" nodeType="withEffect">
                                  <p:stCondLst>
                                    <p:cond delay="0"/>
                                  </p:stCondLst>
                                  <p:childTnLst>
                                    <p:set>
                                      <p:cBhvr>
                                        <p:cTn id="129" dur="1" fill="hold">
                                          <p:stCondLst>
                                            <p:cond delay="0"/>
                                          </p:stCondLst>
                                        </p:cTn>
                                        <p:tgtEl>
                                          <p:spTgt spid="16"/>
                                        </p:tgtEl>
                                        <p:attrNameLst>
                                          <p:attrName>style.visibility</p:attrName>
                                        </p:attrNameLst>
                                      </p:cBhvr>
                                      <p:to>
                                        <p:strVal val="visible"/>
                                      </p:to>
                                    </p:set>
                                    <p:animEffect transition="in" filter="diamond(in)">
                                      <p:cBhvr>
                                        <p:cTn id="130" dur="3000"/>
                                        <p:tgtEl>
                                          <p:spTgt spid="16"/>
                                        </p:tgtEl>
                                      </p:cBhvr>
                                    </p:animEffect>
                                  </p:childTnLst>
                                </p:cTn>
                              </p:par>
                              <p:par>
                                <p:cTn id="131" presetID="8" presetClass="entr" presetSubtype="16" fill="hold" grpId="1" nodeType="withEffect">
                                  <p:stCondLst>
                                    <p:cond delay="0"/>
                                  </p:stCondLst>
                                  <p:childTnLst>
                                    <p:set>
                                      <p:cBhvr>
                                        <p:cTn id="132" dur="1" fill="hold">
                                          <p:stCondLst>
                                            <p:cond delay="0"/>
                                          </p:stCondLst>
                                        </p:cTn>
                                        <p:tgtEl>
                                          <p:spTgt spid="17"/>
                                        </p:tgtEl>
                                        <p:attrNameLst>
                                          <p:attrName>style.visibility</p:attrName>
                                        </p:attrNameLst>
                                      </p:cBhvr>
                                      <p:to>
                                        <p:strVal val="visible"/>
                                      </p:to>
                                    </p:set>
                                    <p:animEffect transition="in" filter="diamond(in)">
                                      <p:cBhvr>
                                        <p:cTn id="133" dur="3000"/>
                                        <p:tgtEl>
                                          <p:spTgt spid="17"/>
                                        </p:tgtEl>
                                      </p:cBhvr>
                                    </p:animEffect>
                                  </p:childTnLst>
                                </p:cTn>
                              </p:par>
                              <p:par>
                                <p:cTn id="134" presetID="8" presetClass="entr" presetSubtype="16" fill="hold" grpId="1" nodeType="withEffect">
                                  <p:stCondLst>
                                    <p:cond delay="0"/>
                                  </p:stCondLst>
                                  <p:childTnLst>
                                    <p:set>
                                      <p:cBhvr>
                                        <p:cTn id="135" dur="1" fill="hold">
                                          <p:stCondLst>
                                            <p:cond delay="0"/>
                                          </p:stCondLst>
                                        </p:cTn>
                                        <p:tgtEl>
                                          <p:spTgt spid="22"/>
                                        </p:tgtEl>
                                        <p:attrNameLst>
                                          <p:attrName>style.visibility</p:attrName>
                                        </p:attrNameLst>
                                      </p:cBhvr>
                                      <p:to>
                                        <p:strVal val="visible"/>
                                      </p:to>
                                    </p:set>
                                    <p:animEffect transition="in" filter="diamond(in)">
                                      <p:cBhvr>
                                        <p:cTn id="136" dur="3000"/>
                                        <p:tgtEl>
                                          <p:spTgt spid="22"/>
                                        </p:tgtEl>
                                      </p:cBhvr>
                                    </p:animEffect>
                                  </p:childTnLst>
                                </p:cTn>
                              </p:par>
                              <p:par>
                                <p:cTn id="137" presetID="8" presetClass="entr" presetSubtype="16" fill="hold" grpId="1" nodeType="withEffect">
                                  <p:stCondLst>
                                    <p:cond delay="0"/>
                                  </p:stCondLst>
                                  <p:childTnLst>
                                    <p:set>
                                      <p:cBhvr>
                                        <p:cTn id="138" dur="1" fill="hold">
                                          <p:stCondLst>
                                            <p:cond delay="0"/>
                                          </p:stCondLst>
                                        </p:cTn>
                                        <p:tgtEl>
                                          <p:spTgt spid="23"/>
                                        </p:tgtEl>
                                        <p:attrNameLst>
                                          <p:attrName>style.visibility</p:attrName>
                                        </p:attrNameLst>
                                      </p:cBhvr>
                                      <p:to>
                                        <p:strVal val="visible"/>
                                      </p:to>
                                    </p:set>
                                    <p:animEffect transition="in" filter="diamond(in)">
                                      <p:cBhvr>
                                        <p:cTn id="139" dur="3000"/>
                                        <p:tgtEl>
                                          <p:spTgt spid="23"/>
                                        </p:tgtEl>
                                      </p:cBhvr>
                                    </p:animEffect>
                                  </p:childTnLst>
                                </p:cTn>
                              </p:par>
                              <p:par>
                                <p:cTn id="140" presetID="8" presetClass="entr" presetSubtype="16" fill="hold" grpId="1" nodeType="withEffect">
                                  <p:stCondLst>
                                    <p:cond delay="0"/>
                                  </p:stCondLst>
                                  <p:childTnLst>
                                    <p:set>
                                      <p:cBhvr>
                                        <p:cTn id="141" dur="1" fill="hold">
                                          <p:stCondLst>
                                            <p:cond delay="0"/>
                                          </p:stCondLst>
                                        </p:cTn>
                                        <p:tgtEl>
                                          <p:spTgt spid="24"/>
                                        </p:tgtEl>
                                        <p:attrNameLst>
                                          <p:attrName>style.visibility</p:attrName>
                                        </p:attrNameLst>
                                      </p:cBhvr>
                                      <p:to>
                                        <p:strVal val="visible"/>
                                      </p:to>
                                    </p:set>
                                    <p:animEffect transition="in" filter="diamond(in)">
                                      <p:cBhvr>
                                        <p:cTn id="142" dur="3000"/>
                                        <p:tgtEl>
                                          <p:spTgt spid="24"/>
                                        </p:tgtEl>
                                      </p:cBhvr>
                                    </p:animEffect>
                                  </p:childTnLst>
                                </p:cTn>
                              </p:par>
                              <p:par>
                                <p:cTn id="143" presetID="8" presetClass="entr" presetSubtype="16" fill="hold" grpId="1" nodeType="withEffect">
                                  <p:stCondLst>
                                    <p:cond delay="0"/>
                                  </p:stCondLst>
                                  <p:childTnLst>
                                    <p:set>
                                      <p:cBhvr>
                                        <p:cTn id="144" dur="1" fill="hold">
                                          <p:stCondLst>
                                            <p:cond delay="0"/>
                                          </p:stCondLst>
                                        </p:cTn>
                                        <p:tgtEl>
                                          <p:spTgt spid="25"/>
                                        </p:tgtEl>
                                        <p:attrNameLst>
                                          <p:attrName>style.visibility</p:attrName>
                                        </p:attrNameLst>
                                      </p:cBhvr>
                                      <p:to>
                                        <p:strVal val="visible"/>
                                      </p:to>
                                    </p:set>
                                    <p:animEffect transition="in" filter="diamond(in)">
                                      <p:cBhvr>
                                        <p:cTn id="145" dur="3000"/>
                                        <p:tgtEl>
                                          <p:spTgt spid="25"/>
                                        </p:tgtEl>
                                      </p:cBhvr>
                                    </p:animEffect>
                                  </p:childTnLst>
                                </p:cTn>
                              </p:par>
                              <p:par>
                                <p:cTn id="146" presetID="8" presetClass="entr" presetSubtype="16" fill="hold" grpId="1" nodeType="withEffect">
                                  <p:stCondLst>
                                    <p:cond delay="0"/>
                                  </p:stCondLst>
                                  <p:childTnLst>
                                    <p:set>
                                      <p:cBhvr>
                                        <p:cTn id="147" dur="1" fill="hold">
                                          <p:stCondLst>
                                            <p:cond delay="0"/>
                                          </p:stCondLst>
                                        </p:cTn>
                                        <p:tgtEl>
                                          <p:spTgt spid="7"/>
                                        </p:tgtEl>
                                        <p:attrNameLst>
                                          <p:attrName>style.visibility</p:attrName>
                                        </p:attrNameLst>
                                      </p:cBhvr>
                                      <p:to>
                                        <p:strVal val="visible"/>
                                      </p:to>
                                    </p:set>
                                    <p:animEffect transition="in" filter="diamond(in)">
                                      <p:cBhvr>
                                        <p:cTn id="148" dur="3000"/>
                                        <p:tgtEl>
                                          <p:spTgt spid="7"/>
                                        </p:tgtEl>
                                      </p:cBhvr>
                                    </p:animEffect>
                                  </p:childTnLst>
                                </p:cTn>
                              </p:par>
                              <p:par>
                                <p:cTn id="149" presetID="8" presetClass="entr" presetSubtype="16" fill="hold" grpId="1" nodeType="withEffect">
                                  <p:stCondLst>
                                    <p:cond delay="0"/>
                                  </p:stCondLst>
                                  <p:childTnLst>
                                    <p:set>
                                      <p:cBhvr>
                                        <p:cTn id="150" dur="1" fill="hold">
                                          <p:stCondLst>
                                            <p:cond delay="0"/>
                                          </p:stCondLst>
                                        </p:cTn>
                                        <p:tgtEl>
                                          <p:spTgt spid="9"/>
                                        </p:tgtEl>
                                        <p:attrNameLst>
                                          <p:attrName>style.visibility</p:attrName>
                                        </p:attrNameLst>
                                      </p:cBhvr>
                                      <p:to>
                                        <p:strVal val="visible"/>
                                      </p:to>
                                    </p:set>
                                    <p:animEffect transition="in" filter="diamond(in)">
                                      <p:cBhvr>
                                        <p:cTn id="151" dur="3000"/>
                                        <p:tgtEl>
                                          <p:spTgt spid="9"/>
                                        </p:tgtEl>
                                      </p:cBhvr>
                                    </p:animEffect>
                                  </p:childTnLst>
                                </p:cTn>
                              </p:par>
                              <p:par>
                                <p:cTn id="152" presetID="8" presetClass="entr" presetSubtype="16" fill="hold" grpId="1" nodeType="withEffect">
                                  <p:stCondLst>
                                    <p:cond delay="0"/>
                                  </p:stCondLst>
                                  <p:childTnLst>
                                    <p:set>
                                      <p:cBhvr>
                                        <p:cTn id="153" dur="1" fill="hold">
                                          <p:stCondLst>
                                            <p:cond delay="0"/>
                                          </p:stCondLst>
                                        </p:cTn>
                                        <p:tgtEl>
                                          <p:spTgt spid="11"/>
                                        </p:tgtEl>
                                        <p:attrNameLst>
                                          <p:attrName>style.visibility</p:attrName>
                                        </p:attrNameLst>
                                      </p:cBhvr>
                                      <p:to>
                                        <p:strVal val="visible"/>
                                      </p:to>
                                    </p:set>
                                    <p:animEffect transition="in" filter="diamond(in)">
                                      <p:cBhvr>
                                        <p:cTn id="154" dur="3000"/>
                                        <p:tgtEl>
                                          <p:spTgt spid="11"/>
                                        </p:tgtEl>
                                      </p:cBhvr>
                                    </p:animEffect>
                                  </p:childTnLst>
                                </p:cTn>
                              </p:par>
                              <p:par>
                                <p:cTn id="155" presetID="8" presetClass="entr" presetSubtype="16" fill="hold" grpId="1" nodeType="withEffect">
                                  <p:stCondLst>
                                    <p:cond delay="0"/>
                                  </p:stCondLst>
                                  <p:childTnLst>
                                    <p:set>
                                      <p:cBhvr>
                                        <p:cTn id="156" dur="1" fill="hold">
                                          <p:stCondLst>
                                            <p:cond delay="0"/>
                                          </p:stCondLst>
                                        </p:cTn>
                                        <p:tgtEl>
                                          <p:spTgt spid="12"/>
                                        </p:tgtEl>
                                        <p:attrNameLst>
                                          <p:attrName>style.visibility</p:attrName>
                                        </p:attrNameLst>
                                      </p:cBhvr>
                                      <p:to>
                                        <p:strVal val="visible"/>
                                      </p:to>
                                    </p:set>
                                    <p:animEffect transition="in" filter="diamond(in)">
                                      <p:cBhvr>
                                        <p:cTn id="157" dur="3000"/>
                                        <p:tgtEl>
                                          <p:spTgt spid="12"/>
                                        </p:tgtEl>
                                      </p:cBhvr>
                                    </p:animEffect>
                                  </p:childTnLst>
                                </p:cTn>
                              </p:par>
                              <p:par>
                                <p:cTn id="158" presetID="8" presetClass="entr" presetSubtype="16" fill="hold" grpId="1" nodeType="withEffect">
                                  <p:stCondLst>
                                    <p:cond delay="0"/>
                                  </p:stCondLst>
                                  <p:childTnLst>
                                    <p:set>
                                      <p:cBhvr>
                                        <p:cTn id="159" dur="1" fill="hold">
                                          <p:stCondLst>
                                            <p:cond delay="0"/>
                                          </p:stCondLst>
                                        </p:cTn>
                                        <p:tgtEl>
                                          <p:spTgt spid="18"/>
                                        </p:tgtEl>
                                        <p:attrNameLst>
                                          <p:attrName>style.visibility</p:attrName>
                                        </p:attrNameLst>
                                      </p:cBhvr>
                                      <p:to>
                                        <p:strVal val="visible"/>
                                      </p:to>
                                    </p:set>
                                    <p:animEffect transition="in" filter="diamond(in)">
                                      <p:cBhvr>
                                        <p:cTn id="160" dur="3000"/>
                                        <p:tgtEl>
                                          <p:spTgt spid="18"/>
                                        </p:tgtEl>
                                      </p:cBhvr>
                                    </p:animEffect>
                                  </p:childTnLst>
                                </p:cTn>
                              </p:par>
                              <p:par>
                                <p:cTn id="161" presetID="8" presetClass="entr" presetSubtype="16" fill="hold" grpId="1" nodeType="withEffect">
                                  <p:stCondLst>
                                    <p:cond delay="0"/>
                                  </p:stCondLst>
                                  <p:childTnLst>
                                    <p:set>
                                      <p:cBhvr>
                                        <p:cTn id="162" dur="1" fill="hold">
                                          <p:stCondLst>
                                            <p:cond delay="0"/>
                                          </p:stCondLst>
                                        </p:cTn>
                                        <p:tgtEl>
                                          <p:spTgt spid="19"/>
                                        </p:tgtEl>
                                        <p:attrNameLst>
                                          <p:attrName>style.visibility</p:attrName>
                                        </p:attrNameLst>
                                      </p:cBhvr>
                                      <p:to>
                                        <p:strVal val="visible"/>
                                      </p:to>
                                    </p:set>
                                    <p:animEffect transition="in" filter="diamond(in)">
                                      <p:cBhvr>
                                        <p:cTn id="163" dur="3000"/>
                                        <p:tgtEl>
                                          <p:spTgt spid="19"/>
                                        </p:tgtEl>
                                      </p:cBhvr>
                                    </p:animEffect>
                                  </p:childTnLst>
                                </p:cTn>
                              </p:par>
                              <p:par>
                                <p:cTn id="164" presetID="8" presetClass="entr" presetSubtype="16" fill="hold" grpId="1" nodeType="withEffect">
                                  <p:stCondLst>
                                    <p:cond delay="0"/>
                                  </p:stCondLst>
                                  <p:childTnLst>
                                    <p:set>
                                      <p:cBhvr>
                                        <p:cTn id="165" dur="1" fill="hold">
                                          <p:stCondLst>
                                            <p:cond delay="0"/>
                                          </p:stCondLst>
                                        </p:cTn>
                                        <p:tgtEl>
                                          <p:spTgt spid="20"/>
                                        </p:tgtEl>
                                        <p:attrNameLst>
                                          <p:attrName>style.visibility</p:attrName>
                                        </p:attrNameLst>
                                      </p:cBhvr>
                                      <p:to>
                                        <p:strVal val="visible"/>
                                      </p:to>
                                    </p:set>
                                    <p:animEffect transition="in" filter="diamond(in)">
                                      <p:cBhvr>
                                        <p:cTn id="166" dur="3000"/>
                                        <p:tgtEl>
                                          <p:spTgt spid="20"/>
                                        </p:tgtEl>
                                      </p:cBhvr>
                                    </p:animEffect>
                                  </p:childTnLst>
                                </p:cTn>
                              </p:par>
                              <p:par>
                                <p:cTn id="167" presetID="8" presetClass="entr" presetSubtype="16" fill="hold" grpId="1" nodeType="withEffect">
                                  <p:stCondLst>
                                    <p:cond delay="0"/>
                                  </p:stCondLst>
                                  <p:childTnLst>
                                    <p:set>
                                      <p:cBhvr>
                                        <p:cTn id="168" dur="1" fill="hold">
                                          <p:stCondLst>
                                            <p:cond delay="0"/>
                                          </p:stCondLst>
                                        </p:cTn>
                                        <p:tgtEl>
                                          <p:spTgt spid="21"/>
                                        </p:tgtEl>
                                        <p:attrNameLst>
                                          <p:attrName>style.visibility</p:attrName>
                                        </p:attrNameLst>
                                      </p:cBhvr>
                                      <p:to>
                                        <p:strVal val="visible"/>
                                      </p:to>
                                    </p:set>
                                    <p:animEffect transition="in" filter="diamond(in)">
                                      <p:cBhvr>
                                        <p:cTn id="169" dur="3000"/>
                                        <p:tgtEl>
                                          <p:spTgt spid="21"/>
                                        </p:tgtEl>
                                      </p:cBhvr>
                                    </p:animEffect>
                                  </p:childTnLst>
                                </p:cTn>
                              </p:par>
                              <p:par>
                                <p:cTn id="170" presetID="8" presetClass="entr" presetSubtype="16" fill="hold" grpId="1" nodeType="withEffect">
                                  <p:stCondLst>
                                    <p:cond delay="0"/>
                                  </p:stCondLst>
                                  <p:childTnLst>
                                    <p:set>
                                      <p:cBhvr>
                                        <p:cTn id="171" dur="1" fill="hold">
                                          <p:stCondLst>
                                            <p:cond delay="0"/>
                                          </p:stCondLst>
                                        </p:cTn>
                                        <p:tgtEl>
                                          <p:spTgt spid="26"/>
                                        </p:tgtEl>
                                        <p:attrNameLst>
                                          <p:attrName>style.visibility</p:attrName>
                                        </p:attrNameLst>
                                      </p:cBhvr>
                                      <p:to>
                                        <p:strVal val="visible"/>
                                      </p:to>
                                    </p:set>
                                    <p:animEffect transition="in" filter="diamond(in)">
                                      <p:cBhvr>
                                        <p:cTn id="172" dur="3000"/>
                                        <p:tgtEl>
                                          <p:spTgt spid="26"/>
                                        </p:tgtEl>
                                      </p:cBhvr>
                                    </p:animEffect>
                                  </p:childTnLst>
                                </p:cTn>
                              </p:par>
                              <p:par>
                                <p:cTn id="173" presetID="8" presetClass="entr" presetSubtype="16" fill="hold" grpId="1" nodeType="withEffect">
                                  <p:stCondLst>
                                    <p:cond delay="0"/>
                                  </p:stCondLst>
                                  <p:childTnLst>
                                    <p:set>
                                      <p:cBhvr>
                                        <p:cTn id="174" dur="1" fill="hold">
                                          <p:stCondLst>
                                            <p:cond delay="0"/>
                                          </p:stCondLst>
                                        </p:cTn>
                                        <p:tgtEl>
                                          <p:spTgt spid="27"/>
                                        </p:tgtEl>
                                        <p:attrNameLst>
                                          <p:attrName>style.visibility</p:attrName>
                                        </p:attrNameLst>
                                      </p:cBhvr>
                                      <p:to>
                                        <p:strVal val="visible"/>
                                      </p:to>
                                    </p:set>
                                    <p:animEffect transition="in" filter="diamond(in)">
                                      <p:cBhvr>
                                        <p:cTn id="175" dur="3000"/>
                                        <p:tgtEl>
                                          <p:spTgt spid="27"/>
                                        </p:tgtEl>
                                      </p:cBhvr>
                                    </p:animEffect>
                                  </p:childTnLst>
                                </p:cTn>
                              </p:par>
                              <p:par>
                                <p:cTn id="176" presetID="8" presetClass="entr" presetSubtype="16" fill="hold" grpId="1" nodeType="withEffect">
                                  <p:stCondLst>
                                    <p:cond delay="0"/>
                                  </p:stCondLst>
                                  <p:childTnLst>
                                    <p:set>
                                      <p:cBhvr>
                                        <p:cTn id="177" dur="1" fill="hold">
                                          <p:stCondLst>
                                            <p:cond delay="0"/>
                                          </p:stCondLst>
                                        </p:cTn>
                                        <p:tgtEl>
                                          <p:spTgt spid="28"/>
                                        </p:tgtEl>
                                        <p:attrNameLst>
                                          <p:attrName>style.visibility</p:attrName>
                                        </p:attrNameLst>
                                      </p:cBhvr>
                                      <p:to>
                                        <p:strVal val="visible"/>
                                      </p:to>
                                    </p:set>
                                    <p:animEffect transition="in" filter="diamond(in)">
                                      <p:cBhvr>
                                        <p:cTn id="178" dur="3000"/>
                                        <p:tgtEl>
                                          <p:spTgt spid="28"/>
                                        </p:tgtEl>
                                      </p:cBhvr>
                                    </p:animEffect>
                                  </p:childTnLst>
                                </p:cTn>
                              </p:par>
                              <p:par>
                                <p:cTn id="179" presetID="8" presetClass="entr" presetSubtype="16" fill="hold" grpId="1" nodeType="withEffect">
                                  <p:stCondLst>
                                    <p:cond delay="0"/>
                                  </p:stCondLst>
                                  <p:childTnLst>
                                    <p:set>
                                      <p:cBhvr>
                                        <p:cTn id="180" dur="1" fill="hold">
                                          <p:stCondLst>
                                            <p:cond delay="0"/>
                                          </p:stCondLst>
                                        </p:cTn>
                                        <p:tgtEl>
                                          <p:spTgt spid="29"/>
                                        </p:tgtEl>
                                        <p:attrNameLst>
                                          <p:attrName>style.visibility</p:attrName>
                                        </p:attrNameLst>
                                      </p:cBhvr>
                                      <p:to>
                                        <p:strVal val="visible"/>
                                      </p:to>
                                    </p:set>
                                    <p:animEffect transition="in" filter="diamond(in)">
                                      <p:cBhvr>
                                        <p:cTn id="181" dur="3000"/>
                                        <p:tgtEl>
                                          <p:spTgt spid="29"/>
                                        </p:tgtEl>
                                      </p:cBhvr>
                                    </p:animEffect>
                                  </p:childTnLst>
                                </p:cTn>
                              </p:par>
                              <p:par>
                                <p:cTn id="182" presetID="8" presetClass="entr" presetSubtype="16" fill="hold" grpId="1" nodeType="withEffect">
                                  <p:stCondLst>
                                    <p:cond delay="0"/>
                                  </p:stCondLst>
                                  <p:childTnLst>
                                    <p:set>
                                      <p:cBhvr>
                                        <p:cTn id="183" dur="1" fill="hold">
                                          <p:stCondLst>
                                            <p:cond delay="0"/>
                                          </p:stCondLst>
                                        </p:cTn>
                                        <p:tgtEl>
                                          <p:spTgt spid="30"/>
                                        </p:tgtEl>
                                        <p:attrNameLst>
                                          <p:attrName>style.visibility</p:attrName>
                                        </p:attrNameLst>
                                      </p:cBhvr>
                                      <p:to>
                                        <p:strVal val="visible"/>
                                      </p:to>
                                    </p:set>
                                    <p:animEffect transition="in" filter="diamond(in)">
                                      <p:cBhvr>
                                        <p:cTn id="184" dur="3000"/>
                                        <p:tgtEl>
                                          <p:spTgt spid="30"/>
                                        </p:tgtEl>
                                      </p:cBhvr>
                                    </p:animEffect>
                                  </p:childTnLst>
                                </p:cTn>
                              </p:par>
                              <p:par>
                                <p:cTn id="185" presetID="8" presetClass="emph" presetSubtype="0" fill="hold" grpId="2" nodeType="withEffect">
                                  <p:stCondLst>
                                    <p:cond delay="0"/>
                                  </p:stCondLst>
                                  <p:childTnLst>
                                    <p:animRot by="21600000">
                                      <p:cBhvr>
                                        <p:cTn id="186" dur="3000" fill="hold"/>
                                        <p:tgtEl>
                                          <p:spTgt spid="6"/>
                                        </p:tgtEl>
                                        <p:attrNameLst>
                                          <p:attrName>r</p:attrName>
                                        </p:attrNameLst>
                                      </p:cBhvr>
                                    </p:animRot>
                                  </p:childTnLst>
                                </p:cTn>
                              </p:par>
                              <p:par>
                                <p:cTn id="187" presetID="8" presetClass="emph" presetSubtype="0" fill="hold" grpId="2" nodeType="withEffect">
                                  <p:stCondLst>
                                    <p:cond delay="0"/>
                                  </p:stCondLst>
                                  <p:childTnLst>
                                    <p:animRot by="21600000">
                                      <p:cBhvr>
                                        <p:cTn id="188" dur="3000" fill="hold"/>
                                        <p:tgtEl>
                                          <p:spTgt spid="8"/>
                                        </p:tgtEl>
                                        <p:attrNameLst>
                                          <p:attrName>r</p:attrName>
                                        </p:attrNameLst>
                                      </p:cBhvr>
                                    </p:animRot>
                                  </p:childTnLst>
                                </p:cTn>
                              </p:par>
                              <p:par>
                                <p:cTn id="189" presetID="8" presetClass="emph" presetSubtype="0" fill="hold" grpId="2" nodeType="withEffect">
                                  <p:stCondLst>
                                    <p:cond delay="0"/>
                                  </p:stCondLst>
                                  <p:childTnLst>
                                    <p:animRot by="21600000">
                                      <p:cBhvr>
                                        <p:cTn id="190" dur="3000" fill="hold"/>
                                        <p:tgtEl>
                                          <p:spTgt spid="10"/>
                                        </p:tgtEl>
                                        <p:attrNameLst>
                                          <p:attrName>r</p:attrName>
                                        </p:attrNameLst>
                                      </p:cBhvr>
                                    </p:animRot>
                                  </p:childTnLst>
                                </p:cTn>
                              </p:par>
                              <p:par>
                                <p:cTn id="191" presetID="8" presetClass="emph" presetSubtype="0" fill="hold" grpId="2" nodeType="withEffect">
                                  <p:stCondLst>
                                    <p:cond delay="0"/>
                                  </p:stCondLst>
                                  <p:childTnLst>
                                    <p:animRot by="21600000">
                                      <p:cBhvr>
                                        <p:cTn id="192" dur="3000" fill="hold"/>
                                        <p:tgtEl>
                                          <p:spTgt spid="13"/>
                                        </p:tgtEl>
                                        <p:attrNameLst>
                                          <p:attrName>r</p:attrName>
                                        </p:attrNameLst>
                                      </p:cBhvr>
                                    </p:animRot>
                                  </p:childTnLst>
                                </p:cTn>
                              </p:par>
                              <p:par>
                                <p:cTn id="193" presetID="8" presetClass="emph" presetSubtype="0" fill="hold" grpId="2" nodeType="withEffect">
                                  <p:stCondLst>
                                    <p:cond delay="0"/>
                                  </p:stCondLst>
                                  <p:childTnLst>
                                    <p:animRot by="21600000">
                                      <p:cBhvr>
                                        <p:cTn id="194" dur="3000" fill="hold"/>
                                        <p:tgtEl>
                                          <p:spTgt spid="14"/>
                                        </p:tgtEl>
                                        <p:attrNameLst>
                                          <p:attrName>r</p:attrName>
                                        </p:attrNameLst>
                                      </p:cBhvr>
                                    </p:animRot>
                                  </p:childTnLst>
                                </p:cTn>
                              </p:par>
                              <p:par>
                                <p:cTn id="195" presetID="8" presetClass="emph" presetSubtype="0" fill="hold" grpId="2" nodeType="withEffect">
                                  <p:stCondLst>
                                    <p:cond delay="0"/>
                                  </p:stCondLst>
                                  <p:childTnLst>
                                    <p:animRot by="21600000">
                                      <p:cBhvr>
                                        <p:cTn id="196" dur="3000" fill="hold"/>
                                        <p:tgtEl>
                                          <p:spTgt spid="15"/>
                                        </p:tgtEl>
                                        <p:attrNameLst>
                                          <p:attrName>r</p:attrName>
                                        </p:attrNameLst>
                                      </p:cBhvr>
                                    </p:animRot>
                                  </p:childTnLst>
                                </p:cTn>
                              </p:par>
                              <p:par>
                                <p:cTn id="197" presetID="8" presetClass="emph" presetSubtype="0" fill="hold" grpId="2" nodeType="withEffect">
                                  <p:stCondLst>
                                    <p:cond delay="0"/>
                                  </p:stCondLst>
                                  <p:childTnLst>
                                    <p:animRot by="21600000">
                                      <p:cBhvr>
                                        <p:cTn id="198" dur="3000" fill="hold"/>
                                        <p:tgtEl>
                                          <p:spTgt spid="16"/>
                                        </p:tgtEl>
                                        <p:attrNameLst>
                                          <p:attrName>r</p:attrName>
                                        </p:attrNameLst>
                                      </p:cBhvr>
                                    </p:animRot>
                                  </p:childTnLst>
                                </p:cTn>
                              </p:par>
                              <p:par>
                                <p:cTn id="199" presetID="8" presetClass="emph" presetSubtype="0" fill="hold" grpId="2" nodeType="withEffect">
                                  <p:stCondLst>
                                    <p:cond delay="0"/>
                                  </p:stCondLst>
                                  <p:childTnLst>
                                    <p:animRot by="21600000">
                                      <p:cBhvr>
                                        <p:cTn id="200" dur="3000" fill="hold"/>
                                        <p:tgtEl>
                                          <p:spTgt spid="17"/>
                                        </p:tgtEl>
                                        <p:attrNameLst>
                                          <p:attrName>r</p:attrName>
                                        </p:attrNameLst>
                                      </p:cBhvr>
                                    </p:animRot>
                                  </p:childTnLst>
                                </p:cTn>
                              </p:par>
                              <p:par>
                                <p:cTn id="201" presetID="8" presetClass="emph" presetSubtype="0" fill="hold" grpId="2" nodeType="withEffect">
                                  <p:stCondLst>
                                    <p:cond delay="0"/>
                                  </p:stCondLst>
                                  <p:childTnLst>
                                    <p:animRot by="21600000">
                                      <p:cBhvr>
                                        <p:cTn id="202" dur="3000" fill="hold"/>
                                        <p:tgtEl>
                                          <p:spTgt spid="22"/>
                                        </p:tgtEl>
                                        <p:attrNameLst>
                                          <p:attrName>r</p:attrName>
                                        </p:attrNameLst>
                                      </p:cBhvr>
                                    </p:animRot>
                                  </p:childTnLst>
                                </p:cTn>
                              </p:par>
                              <p:par>
                                <p:cTn id="203" presetID="8" presetClass="emph" presetSubtype="0" fill="hold" grpId="2" nodeType="withEffect">
                                  <p:stCondLst>
                                    <p:cond delay="0"/>
                                  </p:stCondLst>
                                  <p:childTnLst>
                                    <p:animRot by="21600000">
                                      <p:cBhvr>
                                        <p:cTn id="204" dur="3000" fill="hold"/>
                                        <p:tgtEl>
                                          <p:spTgt spid="23"/>
                                        </p:tgtEl>
                                        <p:attrNameLst>
                                          <p:attrName>r</p:attrName>
                                        </p:attrNameLst>
                                      </p:cBhvr>
                                    </p:animRot>
                                  </p:childTnLst>
                                </p:cTn>
                              </p:par>
                              <p:par>
                                <p:cTn id="205" presetID="8" presetClass="emph" presetSubtype="0" fill="hold" grpId="2" nodeType="withEffect">
                                  <p:stCondLst>
                                    <p:cond delay="0"/>
                                  </p:stCondLst>
                                  <p:childTnLst>
                                    <p:animRot by="21600000">
                                      <p:cBhvr>
                                        <p:cTn id="206" dur="3000" fill="hold"/>
                                        <p:tgtEl>
                                          <p:spTgt spid="24"/>
                                        </p:tgtEl>
                                        <p:attrNameLst>
                                          <p:attrName>r</p:attrName>
                                        </p:attrNameLst>
                                      </p:cBhvr>
                                    </p:animRot>
                                  </p:childTnLst>
                                </p:cTn>
                              </p:par>
                              <p:par>
                                <p:cTn id="207" presetID="8" presetClass="emph" presetSubtype="0" fill="hold" grpId="2" nodeType="withEffect">
                                  <p:stCondLst>
                                    <p:cond delay="0"/>
                                  </p:stCondLst>
                                  <p:childTnLst>
                                    <p:animRot by="21600000">
                                      <p:cBhvr>
                                        <p:cTn id="208" dur="3000" fill="hold"/>
                                        <p:tgtEl>
                                          <p:spTgt spid="25"/>
                                        </p:tgtEl>
                                        <p:attrNameLst>
                                          <p:attrName>r</p:attrName>
                                        </p:attrNameLst>
                                      </p:cBhvr>
                                    </p:animRot>
                                  </p:childTnLst>
                                </p:cTn>
                              </p:par>
                              <p:par>
                                <p:cTn id="209" presetID="8" presetClass="emph" presetSubtype="0" fill="hold" grpId="2" nodeType="withEffect">
                                  <p:stCondLst>
                                    <p:cond delay="0"/>
                                  </p:stCondLst>
                                  <p:childTnLst>
                                    <p:animRot by="-21600000">
                                      <p:cBhvr>
                                        <p:cTn id="210" dur="3000" fill="hold"/>
                                        <p:tgtEl>
                                          <p:spTgt spid="7"/>
                                        </p:tgtEl>
                                        <p:attrNameLst>
                                          <p:attrName>r</p:attrName>
                                        </p:attrNameLst>
                                      </p:cBhvr>
                                    </p:animRot>
                                  </p:childTnLst>
                                </p:cTn>
                              </p:par>
                              <p:par>
                                <p:cTn id="211" presetID="8" presetClass="emph" presetSubtype="0" fill="hold" grpId="2" nodeType="withEffect">
                                  <p:stCondLst>
                                    <p:cond delay="0"/>
                                  </p:stCondLst>
                                  <p:childTnLst>
                                    <p:animRot by="-21600000">
                                      <p:cBhvr>
                                        <p:cTn id="212" dur="3000" fill="hold"/>
                                        <p:tgtEl>
                                          <p:spTgt spid="9"/>
                                        </p:tgtEl>
                                        <p:attrNameLst>
                                          <p:attrName>r</p:attrName>
                                        </p:attrNameLst>
                                      </p:cBhvr>
                                    </p:animRot>
                                  </p:childTnLst>
                                </p:cTn>
                              </p:par>
                              <p:par>
                                <p:cTn id="213" presetID="8" presetClass="emph" presetSubtype="0" fill="hold" grpId="2" nodeType="withEffect">
                                  <p:stCondLst>
                                    <p:cond delay="0"/>
                                  </p:stCondLst>
                                  <p:childTnLst>
                                    <p:animRot by="-21600000">
                                      <p:cBhvr>
                                        <p:cTn id="214" dur="3000" fill="hold"/>
                                        <p:tgtEl>
                                          <p:spTgt spid="11"/>
                                        </p:tgtEl>
                                        <p:attrNameLst>
                                          <p:attrName>r</p:attrName>
                                        </p:attrNameLst>
                                      </p:cBhvr>
                                    </p:animRot>
                                  </p:childTnLst>
                                </p:cTn>
                              </p:par>
                              <p:par>
                                <p:cTn id="215" presetID="8" presetClass="emph" presetSubtype="0" fill="hold" grpId="2" nodeType="withEffect">
                                  <p:stCondLst>
                                    <p:cond delay="0"/>
                                  </p:stCondLst>
                                  <p:childTnLst>
                                    <p:animRot by="-21600000">
                                      <p:cBhvr>
                                        <p:cTn id="216" dur="3000" fill="hold"/>
                                        <p:tgtEl>
                                          <p:spTgt spid="12"/>
                                        </p:tgtEl>
                                        <p:attrNameLst>
                                          <p:attrName>r</p:attrName>
                                        </p:attrNameLst>
                                      </p:cBhvr>
                                    </p:animRot>
                                  </p:childTnLst>
                                </p:cTn>
                              </p:par>
                              <p:par>
                                <p:cTn id="217" presetID="8" presetClass="emph" presetSubtype="0" fill="hold" grpId="2" nodeType="withEffect">
                                  <p:stCondLst>
                                    <p:cond delay="0"/>
                                  </p:stCondLst>
                                  <p:childTnLst>
                                    <p:animRot by="-21600000">
                                      <p:cBhvr>
                                        <p:cTn id="218" dur="3000" fill="hold"/>
                                        <p:tgtEl>
                                          <p:spTgt spid="18"/>
                                        </p:tgtEl>
                                        <p:attrNameLst>
                                          <p:attrName>r</p:attrName>
                                        </p:attrNameLst>
                                      </p:cBhvr>
                                    </p:animRot>
                                  </p:childTnLst>
                                </p:cTn>
                              </p:par>
                              <p:par>
                                <p:cTn id="219" presetID="8" presetClass="emph" presetSubtype="0" fill="hold" grpId="2" nodeType="withEffect">
                                  <p:stCondLst>
                                    <p:cond delay="0"/>
                                  </p:stCondLst>
                                  <p:childTnLst>
                                    <p:animRot by="-21600000">
                                      <p:cBhvr>
                                        <p:cTn id="220" dur="3000" fill="hold"/>
                                        <p:tgtEl>
                                          <p:spTgt spid="19"/>
                                        </p:tgtEl>
                                        <p:attrNameLst>
                                          <p:attrName>r</p:attrName>
                                        </p:attrNameLst>
                                      </p:cBhvr>
                                    </p:animRot>
                                  </p:childTnLst>
                                </p:cTn>
                              </p:par>
                              <p:par>
                                <p:cTn id="221" presetID="8" presetClass="emph" presetSubtype="0" fill="hold" grpId="2" nodeType="withEffect">
                                  <p:stCondLst>
                                    <p:cond delay="0"/>
                                  </p:stCondLst>
                                  <p:childTnLst>
                                    <p:animRot by="-21600000">
                                      <p:cBhvr>
                                        <p:cTn id="222" dur="3000" fill="hold"/>
                                        <p:tgtEl>
                                          <p:spTgt spid="20"/>
                                        </p:tgtEl>
                                        <p:attrNameLst>
                                          <p:attrName>r</p:attrName>
                                        </p:attrNameLst>
                                      </p:cBhvr>
                                    </p:animRot>
                                  </p:childTnLst>
                                </p:cTn>
                              </p:par>
                              <p:par>
                                <p:cTn id="223" presetID="8" presetClass="emph" presetSubtype="0" fill="hold" grpId="2" nodeType="withEffect">
                                  <p:stCondLst>
                                    <p:cond delay="0"/>
                                  </p:stCondLst>
                                  <p:childTnLst>
                                    <p:animRot by="-21600000">
                                      <p:cBhvr>
                                        <p:cTn id="224" dur="3000" fill="hold"/>
                                        <p:tgtEl>
                                          <p:spTgt spid="21"/>
                                        </p:tgtEl>
                                        <p:attrNameLst>
                                          <p:attrName>r</p:attrName>
                                        </p:attrNameLst>
                                      </p:cBhvr>
                                    </p:animRot>
                                  </p:childTnLst>
                                </p:cTn>
                              </p:par>
                              <p:par>
                                <p:cTn id="225" presetID="8" presetClass="emph" presetSubtype="0" fill="hold" grpId="2" nodeType="withEffect">
                                  <p:stCondLst>
                                    <p:cond delay="0"/>
                                  </p:stCondLst>
                                  <p:childTnLst>
                                    <p:animRot by="-21600000">
                                      <p:cBhvr>
                                        <p:cTn id="226" dur="3000" fill="hold"/>
                                        <p:tgtEl>
                                          <p:spTgt spid="26"/>
                                        </p:tgtEl>
                                        <p:attrNameLst>
                                          <p:attrName>r</p:attrName>
                                        </p:attrNameLst>
                                      </p:cBhvr>
                                    </p:animRot>
                                  </p:childTnLst>
                                </p:cTn>
                              </p:par>
                              <p:par>
                                <p:cTn id="227" presetID="8" presetClass="emph" presetSubtype="0" fill="hold" grpId="2" nodeType="withEffect">
                                  <p:stCondLst>
                                    <p:cond delay="0"/>
                                  </p:stCondLst>
                                  <p:childTnLst>
                                    <p:animRot by="-21600000">
                                      <p:cBhvr>
                                        <p:cTn id="228" dur="3000" fill="hold"/>
                                        <p:tgtEl>
                                          <p:spTgt spid="27"/>
                                        </p:tgtEl>
                                        <p:attrNameLst>
                                          <p:attrName>r</p:attrName>
                                        </p:attrNameLst>
                                      </p:cBhvr>
                                    </p:animRot>
                                  </p:childTnLst>
                                </p:cTn>
                              </p:par>
                              <p:par>
                                <p:cTn id="229" presetID="8" presetClass="emph" presetSubtype="0" fill="hold" grpId="2" nodeType="withEffect">
                                  <p:stCondLst>
                                    <p:cond delay="0"/>
                                  </p:stCondLst>
                                  <p:childTnLst>
                                    <p:animRot by="-21600000">
                                      <p:cBhvr>
                                        <p:cTn id="230" dur="3000" fill="hold"/>
                                        <p:tgtEl>
                                          <p:spTgt spid="28"/>
                                        </p:tgtEl>
                                        <p:attrNameLst>
                                          <p:attrName>r</p:attrName>
                                        </p:attrNameLst>
                                      </p:cBhvr>
                                    </p:animRot>
                                  </p:childTnLst>
                                </p:cTn>
                              </p:par>
                              <p:par>
                                <p:cTn id="231" presetID="8" presetClass="emph" presetSubtype="0" fill="hold" grpId="2" nodeType="withEffect">
                                  <p:stCondLst>
                                    <p:cond delay="0"/>
                                  </p:stCondLst>
                                  <p:childTnLst>
                                    <p:animRot by="-21600000">
                                      <p:cBhvr>
                                        <p:cTn id="232" dur="3000" fill="hold"/>
                                        <p:tgtEl>
                                          <p:spTgt spid="29"/>
                                        </p:tgtEl>
                                        <p:attrNameLst>
                                          <p:attrName>r</p:attrName>
                                        </p:attrNameLst>
                                      </p:cBhvr>
                                    </p:animRot>
                                  </p:childTnLst>
                                </p:cTn>
                              </p:par>
                              <p:par>
                                <p:cTn id="233" presetID="35" presetClass="entr" presetSubtype="0" fill="hold" grpId="2" nodeType="withEffect">
                                  <p:stCondLst>
                                    <p:cond delay="0"/>
                                  </p:stCondLst>
                                  <p:childTnLst>
                                    <p:set>
                                      <p:cBhvr>
                                        <p:cTn id="234" dur="1" fill="hold">
                                          <p:stCondLst>
                                            <p:cond delay="0"/>
                                          </p:stCondLst>
                                        </p:cTn>
                                        <p:tgtEl>
                                          <p:spTgt spid="30"/>
                                        </p:tgtEl>
                                        <p:attrNameLst>
                                          <p:attrName>style.visibility</p:attrName>
                                        </p:attrNameLst>
                                      </p:cBhvr>
                                      <p:to>
                                        <p:strVal val="visible"/>
                                      </p:to>
                                    </p:set>
                                    <p:animEffect transition="in" filter="fade">
                                      <p:cBhvr>
                                        <p:cTn id="235" dur="3000"/>
                                        <p:tgtEl>
                                          <p:spTgt spid="30"/>
                                        </p:tgtEl>
                                      </p:cBhvr>
                                    </p:animEffect>
                                    <p:anim calcmode="lin" valueType="num">
                                      <p:cBhvr>
                                        <p:cTn id="236" dur="3000" fill="hold"/>
                                        <p:tgtEl>
                                          <p:spTgt spid="30"/>
                                        </p:tgtEl>
                                        <p:attrNameLst>
                                          <p:attrName>style.rotation</p:attrName>
                                        </p:attrNameLst>
                                      </p:cBhvr>
                                      <p:tavLst>
                                        <p:tav tm="0">
                                          <p:val>
                                            <p:fltVal val="720"/>
                                          </p:val>
                                        </p:tav>
                                        <p:tav tm="100000">
                                          <p:val>
                                            <p:fltVal val="0"/>
                                          </p:val>
                                        </p:tav>
                                      </p:tavLst>
                                    </p:anim>
                                    <p:anim calcmode="lin" valueType="num">
                                      <p:cBhvr>
                                        <p:cTn id="237" dur="3000" fill="hold"/>
                                        <p:tgtEl>
                                          <p:spTgt spid="30"/>
                                        </p:tgtEl>
                                        <p:attrNameLst>
                                          <p:attrName>ppt_h</p:attrName>
                                        </p:attrNameLst>
                                      </p:cBhvr>
                                      <p:tavLst>
                                        <p:tav tm="0">
                                          <p:val>
                                            <p:fltVal val="0"/>
                                          </p:val>
                                        </p:tav>
                                        <p:tav tm="100000">
                                          <p:val>
                                            <p:strVal val="#ppt_h"/>
                                          </p:val>
                                        </p:tav>
                                      </p:tavLst>
                                    </p:anim>
                                    <p:anim calcmode="lin" valueType="num">
                                      <p:cBhvr>
                                        <p:cTn id="238" dur="3000" fill="hold"/>
                                        <p:tgtEl>
                                          <p:spTgt spid="30"/>
                                        </p:tgtEl>
                                        <p:attrNameLst>
                                          <p:attrName>ppt_w</p:attrName>
                                        </p:attrNameLst>
                                      </p:cBhvr>
                                      <p:tavLst>
                                        <p:tav tm="0">
                                          <p:val>
                                            <p:fltVal val="0"/>
                                          </p:val>
                                        </p:tav>
                                        <p:tav tm="100000">
                                          <p:val>
                                            <p:strVal val="#ppt_w"/>
                                          </p:val>
                                        </p:tav>
                                      </p:tavLst>
                                    </p:anim>
                                  </p:childTnLst>
                                </p:cTn>
                              </p:par>
                            </p:childTnLst>
                          </p:cTn>
                        </p:par>
                        <p:par>
                          <p:cTn id="239" fill="hold">
                            <p:stCondLst>
                              <p:cond delay="3000"/>
                            </p:stCondLst>
                            <p:childTnLst>
                              <p:par>
                                <p:cTn id="240" presetID="2" presetClass="exit" presetSubtype="6" fill="hold" grpId="3" nodeType="afterEffect">
                                  <p:stCondLst>
                                    <p:cond delay="0"/>
                                  </p:stCondLst>
                                  <p:childTnLst>
                                    <p:anim calcmode="lin" valueType="num">
                                      <p:cBhvr additive="base">
                                        <p:cTn id="241" dur="3000"/>
                                        <p:tgtEl>
                                          <p:spTgt spid="6"/>
                                        </p:tgtEl>
                                        <p:attrNameLst>
                                          <p:attrName>ppt_x</p:attrName>
                                        </p:attrNameLst>
                                      </p:cBhvr>
                                      <p:tavLst>
                                        <p:tav tm="0">
                                          <p:val>
                                            <p:strVal val="ppt_x"/>
                                          </p:val>
                                        </p:tav>
                                        <p:tav tm="100000">
                                          <p:val>
                                            <p:strVal val="1+ppt_w/2"/>
                                          </p:val>
                                        </p:tav>
                                      </p:tavLst>
                                    </p:anim>
                                    <p:anim calcmode="lin" valueType="num">
                                      <p:cBhvr additive="base">
                                        <p:cTn id="242" dur="3000"/>
                                        <p:tgtEl>
                                          <p:spTgt spid="6"/>
                                        </p:tgtEl>
                                        <p:attrNameLst>
                                          <p:attrName>ppt_y</p:attrName>
                                        </p:attrNameLst>
                                      </p:cBhvr>
                                      <p:tavLst>
                                        <p:tav tm="0">
                                          <p:val>
                                            <p:strVal val="ppt_y"/>
                                          </p:val>
                                        </p:tav>
                                        <p:tav tm="100000">
                                          <p:val>
                                            <p:strVal val="1+ppt_h/2"/>
                                          </p:val>
                                        </p:tav>
                                      </p:tavLst>
                                    </p:anim>
                                    <p:set>
                                      <p:cBhvr>
                                        <p:cTn id="243" dur="1" fill="hold">
                                          <p:stCondLst>
                                            <p:cond delay="2999"/>
                                          </p:stCondLst>
                                        </p:cTn>
                                        <p:tgtEl>
                                          <p:spTgt spid="6"/>
                                        </p:tgtEl>
                                        <p:attrNameLst>
                                          <p:attrName>style.visibility</p:attrName>
                                        </p:attrNameLst>
                                      </p:cBhvr>
                                      <p:to>
                                        <p:strVal val="hidden"/>
                                      </p:to>
                                    </p:set>
                                  </p:childTnLst>
                                </p:cTn>
                              </p:par>
                              <p:par>
                                <p:cTn id="244" presetID="2" presetClass="exit" presetSubtype="6" fill="hold" grpId="3" nodeType="withEffect">
                                  <p:stCondLst>
                                    <p:cond delay="0"/>
                                  </p:stCondLst>
                                  <p:childTnLst>
                                    <p:anim calcmode="lin" valueType="num">
                                      <p:cBhvr additive="base">
                                        <p:cTn id="245" dur="3000"/>
                                        <p:tgtEl>
                                          <p:spTgt spid="10"/>
                                        </p:tgtEl>
                                        <p:attrNameLst>
                                          <p:attrName>ppt_x</p:attrName>
                                        </p:attrNameLst>
                                      </p:cBhvr>
                                      <p:tavLst>
                                        <p:tav tm="0">
                                          <p:val>
                                            <p:strVal val="ppt_x"/>
                                          </p:val>
                                        </p:tav>
                                        <p:tav tm="100000">
                                          <p:val>
                                            <p:strVal val="1+ppt_w/2"/>
                                          </p:val>
                                        </p:tav>
                                      </p:tavLst>
                                    </p:anim>
                                    <p:anim calcmode="lin" valueType="num">
                                      <p:cBhvr additive="base">
                                        <p:cTn id="246" dur="3000"/>
                                        <p:tgtEl>
                                          <p:spTgt spid="10"/>
                                        </p:tgtEl>
                                        <p:attrNameLst>
                                          <p:attrName>ppt_y</p:attrName>
                                        </p:attrNameLst>
                                      </p:cBhvr>
                                      <p:tavLst>
                                        <p:tav tm="0">
                                          <p:val>
                                            <p:strVal val="ppt_y"/>
                                          </p:val>
                                        </p:tav>
                                        <p:tav tm="100000">
                                          <p:val>
                                            <p:strVal val="1+ppt_h/2"/>
                                          </p:val>
                                        </p:tav>
                                      </p:tavLst>
                                    </p:anim>
                                    <p:set>
                                      <p:cBhvr>
                                        <p:cTn id="247" dur="1" fill="hold">
                                          <p:stCondLst>
                                            <p:cond delay="2999"/>
                                          </p:stCondLst>
                                        </p:cTn>
                                        <p:tgtEl>
                                          <p:spTgt spid="10"/>
                                        </p:tgtEl>
                                        <p:attrNameLst>
                                          <p:attrName>style.visibility</p:attrName>
                                        </p:attrNameLst>
                                      </p:cBhvr>
                                      <p:to>
                                        <p:strVal val="hidden"/>
                                      </p:to>
                                    </p:set>
                                  </p:childTnLst>
                                </p:cTn>
                              </p:par>
                              <p:par>
                                <p:cTn id="248" presetID="2" presetClass="exit" presetSubtype="6" fill="hold" grpId="3" nodeType="withEffect">
                                  <p:stCondLst>
                                    <p:cond delay="0"/>
                                  </p:stCondLst>
                                  <p:childTnLst>
                                    <p:anim calcmode="lin" valueType="num">
                                      <p:cBhvr additive="base">
                                        <p:cTn id="249" dur="3000"/>
                                        <p:tgtEl>
                                          <p:spTgt spid="14"/>
                                        </p:tgtEl>
                                        <p:attrNameLst>
                                          <p:attrName>ppt_x</p:attrName>
                                        </p:attrNameLst>
                                      </p:cBhvr>
                                      <p:tavLst>
                                        <p:tav tm="0">
                                          <p:val>
                                            <p:strVal val="ppt_x"/>
                                          </p:val>
                                        </p:tav>
                                        <p:tav tm="100000">
                                          <p:val>
                                            <p:strVal val="1+ppt_w/2"/>
                                          </p:val>
                                        </p:tav>
                                      </p:tavLst>
                                    </p:anim>
                                    <p:anim calcmode="lin" valueType="num">
                                      <p:cBhvr additive="base">
                                        <p:cTn id="250" dur="3000"/>
                                        <p:tgtEl>
                                          <p:spTgt spid="14"/>
                                        </p:tgtEl>
                                        <p:attrNameLst>
                                          <p:attrName>ppt_y</p:attrName>
                                        </p:attrNameLst>
                                      </p:cBhvr>
                                      <p:tavLst>
                                        <p:tav tm="0">
                                          <p:val>
                                            <p:strVal val="ppt_y"/>
                                          </p:val>
                                        </p:tav>
                                        <p:tav tm="100000">
                                          <p:val>
                                            <p:strVal val="1+ppt_h/2"/>
                                          </p:val>
                                        </p:tav>
                                      </p:tavLst>
                                    </p:anim>
                                    <p:set>
                                      <p:cBhvr>
                                        <p:cTn id="251" dur="1" fill="hold">
                                          <p:stCondLst>
                                            <p:cond delay="2999"/>
                                          </p:stCondLst>
                                        </p:cTn>
                                        <p:tgtEl>
                                          <p:spTgt spid="14"/>
                                        </p:tgtEl>
                                        <p:attrNameLst>
                                          <p:attrName>style.visibility</p:attrName>
                                        </p:attrNameLst>
                                      </p:cBhvr>
                                      <p:to>
                                        <p:strVal val="hidden"/>
                                      </p:to>
                                    </p:set>
                                  </p:childTnLst>
                                </p:cTn>
                              </p:par>
                              <p:par>
                                <p:cTn id="252" presetID="2" presetClass="exit" presetSubtype="6" fill="hold" grpId="3" nodeType="withEffect">
                                  <p:stCondLst>
                                    <p:cond delay="0"/>
                                  </p:stCondLst>
                                  <p:childTnLst>
                                    <p:anim calcmode="lin" valueType="num">
                                      <p:cBhvr additive="base">
                                        <p:cTn id="253" dur="3000"/>
                                        <p:tgtEl>
                                          <p:spTgt spid="15"/>
                                        </p:tgtEl>
                                        <p:attrNameLst>
                                          <p:attrName>ppt_x</p:attrName>
                                        </p:attrNameLst>
                                      </p:cBhvr>
                                      <p:tavLst>
                                        <p:tav tm="0">
                                          <p:val>
                                            <p:strVal val="ppt_x"/>
                                          </p:val>
                                        </p:tav>
                                        <p:tav tm="100000">
                                          <p:val>
                                            <p:strVal val="1+ppt_w/2"/>
                                          </p:val>
                                        </p:tav>
                                      </p:tavLst>
                                    </p:anim>
                                    <p:anim calcmode="lin" valueType="num">
                                      <p:cBhvr additive="base">
                                        <p:cTn id="254" dur="3000"/>
                                        <p:tgtEl>
                                          <p:spTgt spid="15"/>
                                        </p:tgtEl>
                                        <p:attrNameLst>
                                          <p:attrName>ppt_y</p:attrName>
                                        </p:attrNameLst>
                                      </p:cBhvr>
                                      <p:tavLst>
                                        <p:tav tm="0">
                                          <p:val>
                                            <p:strVal val="ppt_y"/>
                                          </p:val>
                                        </p:tav>
                                        <p:tav tm="100000">
                                          <p:val>
                                            <p:strVal val="1+ppt_h/2"/>
                                          </p:val>
                                        </p:tav>
                                      </p:tavLst>
                                    </p:anim>
                                    <p:set>
                                      <p:cBhvr>
                                        <p:cTn id="255" dur="1" fill="hold">
                                          <p:stCondLst>
                                            <p:cond delay="2999"/>
                                          </p:stCondLst>
                                        </p:cTn>
                                        <p:tgtEl>
                                          <p:spTgt spid="15"/>
                                        </p:tgtEl>
                                        <p:attrNameLst>
                                          <p:attrName>style.visibility</p:attrName>
                                        </p:attrNameLst>
                                      </p:cBhvr>
                                      <p:to>
                                        <p:strVal val="hidden"/>
                                      </p:to>
                                    </p:set>
                                  </p:childTnLst>
                                </p:cTn>
                              </p:par>
                              <p:par>
                                <p:cTn id="256" presetID="2" presetClass="exit" presetSubtype="6" fill="hold" grpId="3" nodeType="withEffect">
                                  <p:stCondLst>
                                    <p:cond delay="0"/>
                                  </p:stCondLst>
                                  <p:childTnLst>
                                    <p:anim calcmode="lin" valueType="num">
                                      <p:cBhvr additive="base">
                                        <p:cTn id="257" dur="3000"/>
                                        <p:tgtEl>
                                          <p:spTgt spid="16"/>
                                        </p:tgtEl>
                                        <p:attrNameLst>
                                          <p:attrName>ppt_x</p:attrName>
                                        </p:attrNameLst>
                                      </p:cBhvr>
                                      <p:tavLst>
                                        <p:tav tm="0">
                                          <p:val>
                                            <p:strVal val="ppt_x"/>
                                          </p:val>
                                        </p:tav>
                                        <p:tav tm="100000">
                                          <p:val>
                                            <p:strVal val="1+ppt_w/2"/>
                                          </p:val>
                                        </p:tav>
                                      </p:tavLst>
                                    </p:anim>
                                    <p:anim calcmode="lin" valueType="num">
                                      <p:cBhvr additive="base">
                                        <p:cTn id="258" dur="3000"/>
                                        <p:tgtEl>
                                          <p:spTgt spid="16"/>
                                        </p:tgtEl>
                                        <p:attrNameLst>
                                          <p:attrName>ppt_y</p:attrName>
                                        </p:attrNameLst>
                                      </p:cBhvr>
                                      <p:tavLst>
                                        <p:tav tm="0">
                                          <p:val>
                                            <p:strVal val="ppt_y"/>
                                          </p:val>
                                        </p:tav>
                                        <p:tav tm="100000">
                                          <p:val>
                                            <p:strVal val="1+ppt_h/2"/>
                                          </p:val>
                                        </p:tav>
                                      </p:tavLst>
                                    </p:anim>
                                    <p:set>
                                      <p:cBhvr>
                                        <p:cTn id="259" dur="1" fill="hold">
                                          <p:stCondLst>
                                            <p:cond delay="2999"/>
                                          </p:stCondLst>
                                        </p:cTn>
                                        <p:tgtEl>
                                          <p:spTgt spid="16"/>
                                        </p:tgtEl>
                                        <p:attrNameLst>
                                          <p:attrName>style.visibility</p:attrName>
                                        </p:attrNameLst>
                                      </p:cBhvr>
                                      <p:to>
                                        <p:strVal val="hidden"/>
                                      </p:to>
                                    </p:set>
                                  </p:childTnLst>
                                </p:cTn>
                              </p:par>
                              <p:par>
                                <p:cTn id="260" presetID="2" presetClass="exit" presetSubtype="6" fill="hold" grpId="3" nodeType="withEffect">
                                  <p:stCondLst>
                                    <p:cond delay="0"/>
                                  </p:stCondLst>
                                  <p:childTnLst>
                                    <p:anim calcmode="lin" valueType="num">
                                      <p:cBhvr additive="base">
                                        <p:cTn id="261" dur="3000"/>
                                        <p:tgtEl>
                                          <p:spTgt spid="17"/>
                                        </p:tgtEl>
                                        <p:attrNameLst>
                                          <p:attrName>ppt_x</p:attrName>
                                        </p:attrNameLst>
                                      </p:cBhvr>
                                      <p:tavLst>
                                        <p:tav tm="0">
                                          <p:val>
                                            <p:strVal val="ppt_x"/>
                                          </p:val>
                                        </p:tav>
                                        <p:tav tm="100000">
                                          <p:val>
                                            <p:strVal val="1+ppt_w/2"/>
                                          </p:val>
                                        </p:tav>
                                      </p:tavLst>
                                    </p:anim>
                                    <p:anim calcmode="lin" valueType="num">
                                      <p:cBhvr additive="base">
                                        <p:cTn id="262" dur="3000"/>
                                        <p:tgtEl>
                                          <p:spTgt spid="17"/>
                                        </p:tgtEl>
                                        <p:attrNameLst>
                                          <p:attrName>ppt_y</p:attrName>
                                        </p:attrNameLst>
                                      </p:cBhvr>
                                      <p:tavLst>
                                        <p:tav tm="0">
                                          <p:val>
                                            <p:strVal val="ppt_y"/>
                                          </p:val>
                                        </p:tav>
                                        <p:tav tm="100000">
                                          <p:val>
                                            <p:strVal val="1+ppt_h/2"/>
                                          </p:val>
                                        </p:tav>
                                      </p:tavLst>
                                    </p:anim>
                                    <p:set>
                                      <p:cBhvr>
                                        <p:cTn id="263" dur="1" fill="hold">
                                          <p:stCondLst>
                                            <p:cond delay="2999"/>
                                          </p:stCondLst>
                                        </p:cTn>
                                        <p:tgtEl>
                                          <p:spTgt spid="17"/>
                                        </p:tgtEl>
                                        <p:attrNameLst>
                                          <p:attrName>style.visibility</p:attrName>
                                        </p:attrNameLst>
                                      </p:cBhvr>
                                      <p:to>
                                        <p:strVal val="hidden"/>
                                      </p:to>
                                    </p:set>
                                  </p:childTnLst>
                                </p:cTn>
                              </p:par>
                              <p:par>
                                <p:cTn id="264" presetID="2" presetClass="exit" presetSubtype="9" fill="hold" grpId="3" nodeType="withEffect">
                                  <p:stCondLst>
                                    <p:cond delay="0"/>
                                  </p:stCondLst>
                                  <p:childTnLst>
                                    <p:anim calcmode="lin" valueType="num">
                                      <p:cBhvr additive="base">
                                        <p:cTn id="265" dur="3000"/>
                                        <p:tgtEl>
                                          <p:spTgt spid="7"/>
                                        </p:tgtEl>
                                        <p:attrNameLst>
                                          <p:attrName>ppt_x</p:attrName>
                                        </p:attrNameLst>
                                      </p:cBhvr>
                                      <p:tavLst>
                                        <p:tav tm="0">
                                          <p:val>
                                            <p:strVal val="ppt_x"/>
                                          </p:val>
                                        </p:tav>
                                        <p:tav tm="100000">
                                          <p:val>
                                            <p:strVal val="0-ppt_w/2"/>
                                          </p:val>
                                        </p:tav>
                                      </p:tavLst>
                                    </p:anim>
                                    <p:anim calcmode="lin" valueType="num">
                                      <p:cBhvr additive="base">
                                        <p:cTn id="266" dur="3000"/>
                                        <p:tgtEl>
                                          <p:spTgt spid="7"/>
                                        </p:tgtEl>
                                        <p:attrNameLst>
                                          <p:attrName>ppt_y</p:attrName>
                                        </p:attrNameLst>
                                      </p:cBhvr>
                                      <p:tavLst>
                                        <p:tav tm="0">
                                          <p:val>
                                            <p:strVal val="ppt_y"/>
                                          </p:val>
                                        </p:tav>
                                        <p:tav tm="100000">
                                          <p:val>
                                            <p:strVal val="0-ppt_h/2"/>
                                          </p:val>
                                        </p:tav>
                                      </p:tavLst>
                                    </p:anim>
                                    <p:set>
                                      <p:cBhvr>
                                        <p:cTn id="267" dur="1" fill="hold">
                                          <p:stCondLst>
                                            <p:cond delay="2999"/>
                                          </p:stCondLst>
                                        </p:cTn>
                                        <p:tgtEl>
                                          <p:spTgt spid="7"/>
                                        </p:tgtEl>
                                        <p:attrNameLst>
                                          <p:attrName>style.visibility</p:attrName>
                                        </p:attrNameLst>
                                      </p:cBhvr>
                                      <p:to>
                                        <p:strVal val="hidden"/>
                                      </p:to>
                                    </p:set>
                                  </p:childTnLst>
                                </p:cTn>
                              </p:par>
                              <p:par>
                                <p:cTn id="268" presetID="2" presetClass="exit" presetSubtype="9" fill="hold" grpId="3" nodeType="withEffect">
                                  <p:stCondLst>
                                    <p:cond delay="0"/>
                                  </p:stCondLst>
                                  <p:childTnLst>
                                    <p:anim calcmode="lin" valueType="num">
                                      <p:cBhvr additive="base">
                                        <p:cTn id="269" dur="3000"/>
                                        <p:tgtEl>
                                          <p:spTgt spid="12"/>
                                        </p:tgtEl>
                                        <p:attrNameLst>
                                          <p:attrName>ppt_x</p:attrName>
                                        </p:attrNameLst>
                                      </p:cBhvr>
                                      <p:tavLst>
                                        <p:tav tm="0">
                                          <p:val>
                                            <p:strVal val="ppt_x"/>
                                          </p:val>
                                        </p:tav>
                                        <p:tav tm="100000">
                                          <p:val>
                                            <p:strVal val="0-ppt_w/2"/>
                                          </p:val>
                                        </p:tav>
                                      </p:tavLst>
                                    </p:anim>
                                    <p:anim calcmode="lin" valueType="num">
                                      <p:cBhvr additive="base">
                                        <p:cTn id="270" dur="3000"/>
                                        <p:tgtEl>
                                          <p:spTgt spid="12"/>
                                        </p:tgtEl>
                                        <p:attrNameLst>
                                          <p:attrName>ppt_y</p:attrName>
                                        </p:attrNameLst>
                                      </p:cBhvr>
                                      <p:tavLst>
                                        <p:tav tm="0">
                                          <p:val>
                                            <p:strVal val="ppt_y"/>
                                          </p:val>
                                        </p:tav>
                                        <p:tav tm="100000">
                                          <p:val>
                                            <p:strVal val="0-ppt_h/2"/>
                                          </p:val>
                                        </p:tav>
                                      </p:tavLst>
                                    </p:anim>
                                    <p:set>
                                      <p:cBhvr>
                                        <p:cTn id="271" dur="1" fill="hold">
                                          <p:stCondLst>
                                            <p:cond delay="2999"/>
                                          </p:stCondLst>
                                        </p:cTn>
                                        <p:tgtEl>
                                          <p:spTgt spid="12"/>
                                        </p:tgtEl>
                                        <p:attrNameLst>
                                          <p:attrName>style.visibility</p:attrName>
                                        </p:attrNameLst>
                                      </p:cBhvr>
                                      <p:to>
                                        <p:strVal val="hidden"/>
                                      </p:to>
                                    </p:set>
                                  </p:childTnLst>
                                </p:cTn>
                              </p:par>
                              <p:par>
                                <p:cTn id="272" presetID="2" presetClass="exit" presetSubtype="9" fill="hold" grpId="3" nodeType="withEffect">
                                  <p:stCondLst>
                                    <p:cond delay="0"/>
                                  </p:stCondLst>
                                  <p:childTnLst>
                                    <p:anim calcmode="lin" valueType="num">
                                      <p:cBhvr additive="base">
                                        <p:cTn id="273" dur="3000"/>
                                        <p:tgtEl>
                                          <p:spTgt spid="26"/>
                                        </p:tgtEl>
                                        <p:attrNameLst>
                                          <p:attrName>ppt_x</p:attrName>
                                        </p:attrNameLst>
                                      </p:cBhvr>
                                      <p:tavLst>
                                        <p:tav tm="0">
                                          <p:val>
                                            <p:strVal val="ppt_x"/>
                                          </p:val>
                                        </p:tav>
                                        <p:tav tm="100000">
                                          <p:val>
                                            <p:strVal val="0-ppt_w/2"/>
                                          </p:val>
                                        </p:tav>
                                      </p:tavLst>
                                    </p:anim>
                                    <p:anim calcmode="lin" valueType="num">
                                      <p:cBhvr additive="base">
                                        <p:cTn id="274" dur="3000"/>
                                        <p:tgtEl>
                                          <p:spTgt spid="26"/>
                                        </p:tgtEl>
                                        <p:attrNameLst>
                                          <p:attrName>ppt_y</p:attrName>
                                        </p:attrNameLst>
                                      </p:cBhvr>
                                      <p:tavLst>
                                        <p:tav tm="0">
                                          <p:val>
                                            <p:strVal val="ppt_y"/>
                                          </p:val>
                                        </p:tav>
                                        <p:tav tm="100000">
                                          <p:val>
                                            <p:strVal val="0-ppt_h/2"/>
                                          </p:val>
                                        </p:tav>
                                      </p:tavLst>
                                    </p:anim>
                                    <p:set>
                                      <p:cBhvr>
                                        <p:cTn id="275" dur="1" fill="hold">
                                          <p:stCondLst>
                                            <p:cond delay="2999"/>
                                          </p:stCondLst>
                                        </p:cTn>
                                        <p:tgtEl>
                                          <p:spTgt spid="26"/>
                                        </p:tgtEl>
                                        <p:attrNameLst>
                                          <p:attrName>style.visibility</p:attrName>
                                        </p:attrNameLst>
                                      </p:cBhvr>
                                      <p:to>
                                        <p:strVal val="hidden"/>
                                      </p:to>
                                    </p:set>
                                  </p:childTnLst>
                                </p:cTn>
                              </p:par>
                              <p:par>
                                <p:cTn id="276" presetID="2" presetClass="exit" presetSubtype="9" fill="hold" grpId="3" nodeType="withEffect">
                                  <p:stCondLst>
                                    <p:cond delay="0"/>
                                  </p:stCondLst>
                                  <p:childTnLst>
                                    <p:anim calcmode="lin" valueType="num">
                                      <p:cBhvr additive="base">
                                        <p:cTn id="277" dur="3000"/>
                                        <p:tgtEl>
                                          <p:spTgt spid="27"/>
                                        </p:tgtEl>
                                        <p:attrNameLst>
                                          <p:attrName>ppt_x</p:attrName>
                                        </p:attrNameLst>
                                      </p:cBhvr>
                                      <p:tavLst>
                                        <p:tav tm="0">
                                          <p:val>
                                            <p:strVal val="ppt_x"/>
                                          </p:val>
                                        </p:tav>
                                        <p:tav tm="100000">
                                          <p:val>
                                            <p:strVal val="0-ppt_w/2"/>
                                          </p:val>
                                        </p:tav>
                                      </p:tavLst>
                                    </p:anim>
                                    <p:anim calcmode="lin" valueType="num">
                                      <p:cBhvr additive="base">
                                        <p:cTn id="278" dur="3000"/>
                                        <p:tgtEl>
                                          <p:spTgt spid="27"/>
                                        </p:tgtEl>
                                        <p:attrNameLst>
                                          <p:attrName>ppt_y</p:attrName>
                                        </p:attrNameLst>
                                      </p:cBhvr>
                                      <p:tavLst>
                                        <p:tav tm="0">
                                          <p:val>
                                            <p:strVal val="ppt_y"/>
                                          </p:val>
                                        </p:tav>
                                        <p:tav tm="100000">
                                          <p:val>
                                            <p:strVal val="0-ppt_h/2"/>
                                          </p:val>
                                        </p:tav>
                                      </p:tavLst>
                                    </p:anim>
                                    <p:set>
                                      <p:cBhvr>
                                        <p:cTn id="279" dur="1" fill="hold">
                                          <p:stCondLst>
                                            <p:cond delay="2999"/>
                                          </p:stCondLst>
                                        </p:cTn>
                                        <p:tgtEl>
                                          <p:spTgt spid="27"/>
                                        </p:tgtEl>
                                        <p:attrNameLst>
                                          <p:attrName>style.visibility</p:attrName>
                                        </p:attrNameLst>
                                      </p:cBhvr>
                                      <p:to>
                                        <p:strVal val="hidden"/>
                                      </p:to>
                                    </p:set>
                                  </p:childTnLst>
                                </p:cTn>
                              </p:par>
                              <p:par>
                                <p:cTn id="280" presetID="2" presetClass="exit" presetSubtype="9" fill="hold" grpId="3" nodeType="withEffect">
                                  <p:stCondLst>
                                    <p:cond delay="0"/>
                                  </p:stCondLst>
                                  <p:childTnLst>
                                    <p:anim calcmode="lin" valueType="num">
                                      <p:cBhvr additive="base">
                                        <p:cTn id="281" dur="3000"/>
                                        <p:tgtEl>
                                          <p:spTgt spid="28"/>
                                        </p:tgtEl>
                                        <p:attrNameLst>
                                          <p:attrName>ppt_x</p:attrName>
                                        </p:attrNameLst>
                                      </p:cBhvr>
                                      <p:tavLst>
                                        <p:tav tm="0">
                                          <p:val>
                                            <p:strVal val="ppt_x"/>
                                          </p:val>
                                        </p:tav>
                                        <p:tav tm="100000">
                                          <p:val>
                                            <p:strVal val="0-ppt_w/2"/>
                                          </p:val>
                                        </p:tav>
                                      </p:tavLst>
                                    </p:anim>
                                    <p:anim calcmode="lin" valueType="num">
                                      <p:cBhvr additive="base">
                                        <p:cTn id="282" dur="3000"/>
                                        <p:tgtEl>
                                          <p:spTgt spid="28"/>
                                        </p:tgtEl>
                                        <p:attrNameLst>
                                          <p:attrName>ppt_y</p:attrName>
                                        </p:attrNameLst>
                                      </p:cBhvr>
                                      <p:tavLst>
                                        <p:tav tm="0">
                                          <p:val>
                                            <p:strVal val="ppt_y"/>
                                          </p:val>
                                        </p:tav>
                                        <p:tav tm="100000">
                                          <p:val>
                                            <p:strVal val="0-ppt_h/2"/>
                                          </p:val>
                                        </p:tav>
                                      </p:tavLst>
                                    </p:anim>
                                    <p:set>
                                      <p:cBhvr>
                                        <p:cTn id="283" dur="1" fill="hold">
                                          <p:stCondLst>
                                            <p:cond delay="2999"/>
                                          </p:stCondLst>
                                        </p:cTn>
                                        <p:tgtEl>
                                          <p:spTgt spid="28"/>
                                        </p:tgtEl>
                                        <p:attrNameLst>
                                          <p:attrName>style.visibility</p:attrName>
                                        </p:attrNameLst>
                                      </p:cBhvr>
                                      <p:to>
                                        <p:strVal val="hidden"/>
                                      </p:to>
                                    </p:set>
                                  </p:childTnLst>
                                </p:cTn>
                              </p:par>
                              <p:par>
                                <p:cTn id="284" presetID="2" presetClass="exit" presetSubtype="9" fill="hold" grpId="3" nodeType="withEffect">
                                  <p:stCondLst>
                                    <p:cond delay="0"/>
                                  </p:stCondLst>
                                  <p:childTnLst>
                                    <p:anim calcmode="lin" valueType="num">
                                      <p:cBhvr additive="base">
                                        <p:cTn id="285" dur="3000"/>
                                        <p:tgtEl>
                                          <p:spTgt spid="29"/>
                                        </p:tgtEl>
                                        <p:attrNameLst>
                                          <p:attrName>ppt_x</p:attrName>
                                        </p:attrNameLst>
                                      </p:cBhvr>
                                      <p:tavLst>
                                        <p:tav tm="0">
                                          <p:val>
                                            <p:strVal val="ppt_x"/>
                                          </p:val>
                                        </p:tav>
                                        <p:tav tm="100000">
                                          <p:val>
                                            <p:strVal val="0-ppt_w/2"/>
                                          </p:val>
                                        </p:tav>
                                      </p:tavLst>
                                    </p:anim>
                                    <p:anim calcmode="lin" valueType="num">
                                      <p:cBhvr additive="base">
                                        <p:cTn id="286" dur="3000"/>
                                        <p:tgtEl>
                                          <p:spTgt spid="29"/>
                                        </p:tgtEl>
                                        <p:attrNameLst>
                                          <p:attrName>ppt_y</p:attrName>
                                        </p:attrNameLst>
                                      </p:cBhvr>
                                      <p:tavLst>
                                        <p:tav tm="0">
                                          <p:val>
                                            <p:strVal val="ppt_y"/>
                                          </p:val>
                                        </p:tav>
                                        <p:tav tm="100000">
                                          <p:val>
                                            <p:strVal val="0-ppt_h/2"/>
                                          </p:val>
                                        </p:tav>
                                      </p:tavLst>
                                    </p:anim>
                                    <p:set>
                                      <p:cBhvr>
                                        <p:cTn id="287" dur="1" fill="hold">
                                          <p:stCondLst>
                                            <p:cond delay="2999"/>
                                          </p:stCondLst>
                                        </p:cTn>
                                        <p:tgtEl>
                                          <p:spTgt spid="29"/>
                                        </p:tgtEl>
                                        <p:attrNameLst>
                                          <p:attrName>style.visibility</p:attrName>
                                        </p:attrNameLst>
                                      </p:cBhvr>
                                      <p:to>
                                        <p:strVal val="hidden"/>
                                      </p:to>
                                    </p:set>
                                  </p:childTnLst>
                                </p:cTn>
                              </p:par>
                              <p:par>
                                <p:cTn id="288" presetID="2" presetClass="exit" presetSubtype="12" fill="hold" grpId="3" nodeType="withEffect">
                                  <p:stCondLst>
                                    <p:cond delay="0"/>
                                  </p:stCondLst>
                                  <p:childTnLst>
                                    <p:anim calcmode="lin" valueType="num">
                                      <p:cBhvr additive="base">
                                        <p:cTn id="289" dur="3000"/>
                                        <p:tgtEl>
                                          <p:spTgt spid="9"/>
                                        </p:tgtEl>
                                        <p:attrNameLst>
                                          <p:attrName>ppt_x</p:attrName>
                                        </p:attrNameLst>
                                      </p:cBhvr>
                                      <p:tavLst>
                                        <p:tav tm="0">
                                          <p:val>
                                            <p:strVal val="ppt_x"/>
                                          </p:val>
                                        </p:tav>
                                        <p:tav tm="100000">
                                          <p:val>
                                            <p:strVal val="0-ppt_w/2"/>
                                          </p:val>
                                        </p:tav>
                                      </p:tavLst>
                                    </p:anim>
                                    <p:anim calcmode="lin" valueType="num">
                                      <p:cBhvr additive="base">
                                        <p:cTn id="290" dur="3000"/>
                                        <p:tgtEl>
                                          <p:spTgt spid="9"/>
                                        </p:tgtEl>
                                        <p:attrNameLst>
                                          <p:attrName>ppt_y</p:attrName>
                                        </p:attrNameLst>
                                      </p:cBhvr>
                                      <p:tavLst>
                                        <p:tav tm="0">
                                          <p:val>
                                            <p:strVal val="ppt_y"/>
                                          </p:val>
                                        </p:tav>
                                        <p:tav tm="100000">
                                          <p:val>
                                            <p:strVal val="1+ppt_h/2"/>
                                          </p:val>
                                        </p:tav>
                                      </p:tavLst>
                                    </p:anim>
                                    <p:set>
                                      <p:cBhvr>
                                        <p:cTn id="291" dur="1" fill="hold">
                                          <p:stCondLst>
                                            <p:cond delay="2999"/>
                                          </p:stCondLst>
                                        </p:cTn>
                                        <p:tgtEl>
                                          <p:spTgt spid="9"/>
                                        </p:tgtEl>
                                        <p:attrNameLst>
                                          <p:attrName>style.visibility</p:attrName>
                                        </p:attrNameLst>
                                      </p:cBhvr>
                                      <p:to>
                                        <p:strVal val="hidden"/>
                                      </p:to>
                                    </p:set>
                                  </p:childTnLst>
                                </p:cTn>
                              </p:par>
                              <p:par>
                                <p:cTn id="292" presetID="2" presetClass="exit" presetSubtype="12" fill="hold" grpId="3" nodeType="withEffect">
                                  <p:stCondLst>
                                    <p:cond delay="0"/>
                                  </p:stCondLst>
                                  <p:childTnLst>
                                    <p:anim calcmode="lin" valueType="num">
                                      <p:cBhvr additive="base">
                                        <p:cTn id="293" dur="3000"/>
                                        <p:tgtEl>
                                          <p:spTgt spid="11"/>
                                        </p:tgtEl>
                                        <p:attrNameLst>
                                          <p:attrName>ppt_x</p:attrName>
                                        </p:attrNameLst>
                                      </p:cBhvr>
                                      <p:tavLst>
                                        <p:tav tm="0">
                                          <p:val>
                                            <p:strVal val="ppt_x"/>
                                          </p:val>
                                        </p:tav>
                                        <p:tav tm="100000">
                                          <p:val>
                                            <p:strVal val="0-ppt_w/2"/>
                                          </p:val>
                                        </p:tav>
                                      </p:tavLst>
                                    </p:anim>
                                    <p:anim calcmode="lin" valueType="num">
                                      <p:cBhvr additive="base">
                                        <p:cTn id="294" dur="3000"/>
                                        <p:tgtEl>
                                          <p:spTgt spid="11"/>
                                        </p:tgtEl>
                                        <p:attrNameLst>
                                          <p:attrName>ppt_y</p:attrName>
                                        </p:attrNameLst>
                                      </p:cBhvr>
                                      <p:tavLst>
                                        <p:tav tm="0">
                                          <p:val>
                                            <p:strVal val="ppt_y"/>
                                          </p:val>
                                        </p:tav>
                                        <p:tav tm="100000">
                                          <p:val>
                                            <p:strVal val="1+ppt_h/2"/>
                                          </p:val>
                                        </p:tav>
                                      </p:tavLst>
                                    </p:anim>
                                    <p:set>
                                      <p:cBhvr>
                                        <p:cTn id="295" dur="1" fill="hold">
                                          <p:stCondLst>
                                            <p:cond delay="2999"/>
                                          </p:stCondLst>
                                        </p:cTn>
                                        <p:tgtEl>
                                          <p:spTgt spid="11"/>
                                        </p:tgtEl>
                                        <p:attrNameLst>
                                          <p:attrName>style.visibility</p:attrName>
                                        </p:attrNameLst>
                                      </p:cBhvr>
                                      <p:to>
                                        <p:strVal val="hidden"/>
                                      </p:to>
                                    </p:set>
                                  </p:childTnLst>
                                </p:cTn>
                              </p:par>
                              <p:par>
                                <p:cTn id="296" presetID="2" presetClass="exit" presetSubtype="12" fill="hold" grpId="3" nodeType="withEffect">
                                  <p:stCondLst>
                                    <p:cond delay="0"/>
                                  </p:stCondLst>
                                  <p:childTnLst>
                                    <p:anim calcmode="lin" valueType="num">
                                      <p:cBhvr additive="base">
                                        <p:cTn id="297" dur="3000"/>
                                        <p:tgtEl>
                                          <p:spTgt spid="18"/>
                                        </p:tgtEl>
                                        <p:attrNameLst>
                                          <p:attrName>ppt_x</p:attrName>
                                        </p:attrNameLst>
                                      </p:cBhvr>
                                      <p:tavLst>
                                        <p:tav tm="0">
                                          <p:val>
                                            <p:strVal val="ppt_x"/>
                                          </p:val>
                                        </p:tav>
                                        <p:tav tm="100000">
                                          <p:val>
                                            <p:strVal val="0-ppt_w/2"/>
                                          </p:val>
                                        </p:tav>
                                      </p:tavLst>
                                    </p:anim>
                                    <p:anim calcmode="lin" valueType="num">
                                      <p:cBhvr additive="base">
                                        <p:cTn id="298" dur="3000"/>
                                        <p:tgtEl>
                                          <p:spTgt spid="18"/>
                                        </p:tgtEl>
                                        <p:attrNameLst>
                                          <p:attrName>ppt_y</p:attrName>
                                        </p:attrNameLst>
                                      </p:cBhvr>
                                      <p:tavLst>
                                        <p:tav tm="0">
                                          <p:val>
                                            <p:strVal val="ppt_y"/>
                                          </p:val>
                                        </p:tav>
                                        <p:tav tm="100000">
                                          <p:val>
                                            <p:strVal val="1+ppt_h/2"/>
                                          </p:val>
                                        </p:tav>
                                      </p:tavLst>
                                    </p:anim>
                                    <p:set>
                                      <p:cBhvr>
                                        <p:cTn id="299" dur="1" fill="hold">
                                          <p:stCondLst>
                                            <p:cond delay="2999"/>
                                          </p:stCondLst>
                                        </p:cTn>
                                        <p:tgtEl>
                                          <p:spTgt spid="18"/>
                                        </p:tgtEl>
                                        <p:attrNameLst>
                                          <p:attrName>style.visibility</p:attrName>
                                        </p:attrNameLst>
                                      </p:cBhvr>
                                      <p:to>
                                        <p:strVal val="hidden"/>
                                      </p:to>
                                    </p:set>
                                  </p:childTnLst>
                                </p:cTn>
                              </p:par>
                              <p:par>
                                <p:cTn id="300" presetID="2" presetClass="exit" presetSubtype="12" fill="hold" grpId="3" nodeType="withEffect">
                                  <p:stCondLst>
                                    <p:cond delay="0"/>
                                  </p:stCondLst>
                                  <p:childTnLst>
                                    <p:anim calcmode="lin" valueType="num">
                                      <p:cBhvr additive="base">
                                        <p:cTn id="301" dur="3000"/>
                                        <p:tgtEl>
                                          <p:spTgt spid="19"/>
                                        </p:tgtEl>
                                        <p:attrNameLst>
                                          <p:attrName>ppt_x</p:attrName>
                                        </p:attrNameLst>
                                      </p:cBhvr>
                                      <p:tavLst>
                                        <p:tav tm="0">
                                          <p:val>
                                            <p:strVal val="ppt_x"/>
                                          </p:val>
                                        </p:tav>
                                        <p:tav tm="100000">
                                          <p:val>
                                            <p:strVal val="0-ppt_w/2"/>
                                          </p:val>
                                        </p:tav>
                                      </p:tavLst>
                                    </p:anim>
                                    <p:anim calcmode="lin" valueType="num">
                                      <p:cBhvr additive="base">
                                        <p:cTn id="302" dur="3000"/>
                                        <p:tgtEl>
                                          <p:spTgt spid="19"/>
                                        </p:tgtEl>
                                        <p:attrNameLst>
                                          <p:attrName>ppt_y</p:attrName>
                                        </p:attrNameLst>
                                      </p:cBhvr>
                                      <p:tavLst>
                                        <p:tav tm="0">
                                          <p:val>
                                            <p:strVal val="ppt_y"/>
                                          </p:val>
                                        </p:tav>
                                        <p:tav tm="100000">
                                          <p:val>
                                            <p:strVal val="1+ppt_h/2"/>
                                          </p:val>
                                        </p:tav>
                                      </p:tavLst>
                                    </p:anim>
                                    <p:set>
                                      <p:cBhvr>
                                        <p:cTn id="303" dur="1" fill="hold">
                                          <p:stCondLst>
                                            <p:cond delay="2999"/>
                                          </p:stCondLst>
                                        </p:cTn>
                                        <p:tgtEl>
                                          <p:spTgt spid="19"/>
                                        </p:tgtEl>
                                        <p:attrNameLst>
                                          <p:attrName>style.visibility</p:attrName>
                                        </p:attrNameLst>
                                      </p:cBhvr>
                                      <p:to>
                                        <p:strVal val="hidden"/>
                                      </p:to>
                                    </p:set>
                                  </p:childTnLst>
                                </p:cTn>
                              </p:par>
                              <p:par>
                                <p:cTn id="304" presetID="2" presetClass="exit" presetSubtype="12" fill="hold" grpId="3" nodeType="withEffect">
                                  <p:stCondLst>
                                    <p:cond delay="0"/>
                                  </p:stCondLst>
                                  <p:childTnLst>
                                    <p:anim calcmode="lin" valueType="num">
                                      <p:cBhvr additive="base">
                                        <p:cTn id="305" dur="3000"/>
                                        <p:tgtEl>
                                          <p:spTgt spid="20"/>
                                        </p:tgtEl>
                                        <p:attrNameLst>
                                          <p:attrName>ppt_x</p:attrName>
                                        </p:attrNameLst>
                                      </p:cBhvr>
                                      <p:tavLst>
                                        <p:tav tm="0">
                                          <p:val>
                                            <p:strVal val="ppt_x"/>
                                          </p:val>
                                        </p:tav>
                                        <p:tav tm="100000">
                                          <p:val>
                                            <p:strVal val="0-ppt_w/2"/>
                                          </p:val>
                                        </p:tav>
                                      </p:tavLst>
                                    </p:anim>
                                    <p:anim calcmode="lin" valueType="num">
                                      <p:cBhvr additive="base">
                                        <p:cTn id="306" dur="3000"/>
                                        <p:tgtEl>
                                          <p:spTgt spid="20"/>
                                        </p:tgtEl>
                                        <p:attrNameLst>
                                          <p:attrName>ppt_y</p:attrName>
                                        </p:attrNameLst>
                                      </p:cBhvr>
                                      <p:tavLst>
                                        <p:tav tm="0">
                                          <p:val>
                                            <p:strVal val="ppt_y"/>
                                          </p:val>
                                        </p:tav>
                                        <p:tav tm="100000">
                                          <p:val>
                                            <p:strVal val="1+ppt_h/2"/>
                                          </p:val>
                                        </p:tav>
                                      </p:tavLst>
                                    </p:anim>
                                    <p:set>
                                      <p:cBhvr>
                                        <p:cTn id="307" dur="1" fill="hold">
                                          <p:stCondLst>
                                            <p:cond delay="2999"/>
                                          </p:stCondLst>
                                        </p:cTn>
                                        <p:tgtEl>
                                          <p:spTgt spid="20"/>
                                        </p:tgtEl>
                                        <p:attrNameLst>
                                          <p:attrName>style.visibility</p:attrName>
                                        </p:attrNameLst>
                                      </p:cBhvr>
                                      <p:to>
                                        <p:strVal val="hidden"/>
                                      </p:to>
                                    </p:set>
                                  </p:childTnLst>
                                </p:cTn>
                              </p:par>
                              <p:par>
                                <p:cTn id="308" presetID="2" presetClass="exit" presetSubtype="12" fill="hold" grpId="3" nodeType="withEffect">
                                  <p:stCondLst>
                                    <p:cond delay="0"/>
                                  </p:stCondLst>
                                  <p:childTnLst>
                                    <p:anim calcmode="lin" valueType="num">
                                      <p:cBhvr additive="base">
                                        <p:cTn id="309" dur="3000"/>
                                        <p:tgtEl>
                                          <p:spTgt spid="21"/>
                                        </p:tgtEl>
                                        <p:attrNameLst>
                                          <p:attrName>ppt_x</p:attrName>
                                        </p:attrNameLst>
                                      </p:cBhvr>
                                      <p:tavLst>
                                        <p:tav tm="0">
                                          <p:val>
                                            <p:strVal val="ppt_x"/>
                                          </p:val>
                                        </p:tav>
                                        <p:tav tm="100000">
                                          <p:val>
                                            <p:strVal val="0-ppt_w/2"/>
                                          </p:val>
                                        </p:tav>
                                      </p:tavLst>
                                    </p:anim>
                                    <p:anim calcmode="lin" valueType="num">
                                      <p:cBhvr additive="base">
                                        <p:cTn id="310" dur="3000"/>
                                        <p:tgtEl>
                                          <p:spTgt spid="21"/>
                                        </p:tgtEl>
                                        <p:attrNameLst>
                                          <p:attrName>ppt_y</p:attrName>
                                        </p:attrNameLst>
                                      </p:cBhvr>
                                      <p:tavLst>
                                        <p:tav tm="0">
                                          <p:val>
                                            <p:strVal val="ppt_y"/>
                                          </p:val>
                                        </p:tav>
                                        <p:tav tm="100000">
                                          <p:val>
                                            <p:strVal val="1+ppt_h/2"/>
                                          </p:val>
                                        </p:tav>
                                      </p:tavLst>
                                    </p:anim>
                                    <p:set>
                                      <p:cBhvr>
                                        <p:cTn id="311" dur="1" fill="hold">
                                          <p:stCondLst>
                                            <p:cond delay="2999"/>
                                          </p:stCondLst>
                                        </p:cTn>
                                        <p:tgtEl>
                                          <p:spTgt spid="21"/>
                                        </p:tgtEl>
                                        <p:attrNameLst>
                                          <p:attrName>style.visibility</p:attrName>
                                        </p:attrNameLst>
                                      </p:cBhvr>
                                      <p:to>
                                        <p:strVal val="hidden"/>
                                      </p:to>
                                    </p:set>
                                  </p:childTnLst>
                                </p:cTn>
                              </p:par>
                              <p:par>
                                <p:cTn id="312" presetID="2" presetClass="exit" presetSubtype="3" fill="hold" grpId="3" nodeType="withEffect">
                                  <p:stCondLst>
                                    <p:cond delay="0"/>
                                  </p:stCondLst>
                                  <p:childTnLst>
                                    <p:anim calcmode="lin" valueType="num">
                                      <p:cBhvr additive="base">
                                        <p:cTn id="313" dur="3000"/>
                                        <p:tgtEl>
                                          <p:spTgt spid="8"/>
                                        </p:tgtEl>
                                        <p:attrNameLst>
                                          <p:attrName>ppt_x</p:attrName>
                                        </p:attrNameLst>
                                      </p:cBhvr>
                                      <p:tavLst>
                                        <p:tav tm="0">
                                          <p:val>
                                            <p:strVal val="ppt_x"/>
                                          </p:val>
                                        </p:tav>
                                        <p:tav tm="100000">
                                          <p:val>
                                            <p:strVal val="1+ppt_w/2"/>
                                          </p:val>
                                        </p:tav>
                                      </p:tavLst>
                                    </p:anim>
                                    <p:anim calcmode="lin" valueType="num">
                                      <p:cBhvr additive="base">
                                        <p:cTn id="314" dur="3000"/>
                                        <p:tgtEl>
                                          <p:spTgt spid="8"/>
                                        </p:tgtEl>
                                        <p:attrNameLst>
                                          <p:attrName>ppt_y</p:attrName>
                                        </p:attrNameLst>
                                      </p:cBhvr>
                                      <p:tavLst>
                                        <p:tav tm="0">
                                          <p:val>
                                            <p:strVal val="ppt_y"/>
                                          </p:val>
                                        </p:tav>
                                        <p:tav tm="100000">
                                          <p:val>
                                            <p:strVal val="0-ppt_h/2"/>
                                          </p:val>
                                        </p:tav>
                                      </p:tavLst>
                                    </p:anim>
                                    <p:set>
                                      <p:cBhvr>
                                        <p:cTn id="315" dur="1" fill="hold">
                                          <p:stCondLst>
                                            <p:cond delay="2999"/>
                                          </p:stCondLst>
                                        </p:cTn>
                                        <p:tgtEl>
                                          <p:spTgt spid="8"/>
                                        </p:tgtEl>
                                        <p:attrNameLst>
                                          <p:attrName>style.visibility</p:attrName>
                                        </p:attrNameLst>
                                      </p:cBhvr>
                                      <p:to>
                                        <p:strVal val="hidden"/>
                                      </p:to>
                                    </p:set>
                                  </p:childTnLst>
                                </p:cTn>
                              </p:par>
                              <p:par>
                                <p:cTn id="316" presetID="2" presetClass="exit" presetSubtype="3" fill="hold" grpId="3" nodeType="withEffect">
                                  <p:stCondLst>
                                    <p:cond delay="0"/>
                                  </p:stCondLst>
                                  <p:childTnLst>
                                    <p:anim calcmode="lin" valueType="num">
                                      <p:cBhvr additive="base">
                                        <p:cTn id="317" dur="3000"/>
                                        <p:tgtEl>
                                          <p:spTgt spid="13"/>
                                        </p:tgtEl>
                                        <p:attrNameLst>
                                          <p:attrName>ppt_x</p:attrName>
                                        </p:attrNameLst>
                                      </p:cBhvr>
                                      <p:tavLst>
                                        <p:tav tm="0">
                                          <p:val>
                                            <p:strVal val="ppt_x"/>
                                          </p:val>
                                        </p:tav>
                                        <p:tav tm="100000">
                                          <p:val>
                                            <p:strVal val="1+ppt_w/2"/>
                                          </p:val>
                                        </p:tav>
                                      </p:tavLst>
                                    </p:anim>
                                    <p:anim calcmode="lin" valueType="num">
                                      <p:cBhvr additive="base">
                                        <p:cTn id="318" dur="3000"/>
                                        <p:tgtEl>
                                          <p:spTgt spid="13"/>
                                        </p:tgtEl>
                                        <p:attrNameLst>
                                          <p:attrName>ppt_y</p:attrName>
                                        </p:attrNameLst>
                                      </p:cBhvr>
                                      <p:tavLst>
                                        <p:tav tm="0">
                                          <p:val>
                                            <p:strVal val="ppt_y"/>
                                          </p:val>
                                        </p:tav>
                                        <p:tav tm="100000">
                                          <p:val>
                                            <p:strVal val="0-ppt_h/2"/>
                                          </p:val>
                                        </p:tav>
                                      </p:tavLst>
                                    </p:anim>
                                    <p:set>
                                      <p:cBhvr>
                                        <p:cTn id="319" dur="1" fill="hold">
                                          <p:stCondLst>
                                            <p:cond delay="2999"/>
                                          </p:stCondLst>
                                        </p:cTn>
                                        <p:tgtEl>
                                          <p:spTgt spid="13"/>
                                        </p:tgtEl>
                                        <p:attrNameLst>
                                          <p:attrName>style.visibility</p:attrName>
                                        </p:attrNameLst>
                                      </p:cBhvr>
                                      <p:to>
                                        <p:strVal val="hidden"/>
                                      </p:to>
                                    </p:set>
                                  </p:childTnLst>
                                </p:cTn>
                              </p:par>
                              <p:par>
                                <p:cTn id="320" presetID="2" presetClass="exit" presetSubtype="3" fill="hold" grpId="3" nodeType="withEffect">
                                  <p:stCondLst>
                                    <p:cond delay="0"/>
                                  </p:stCondLst>
                                  <p:childTnLst>
                                    <p:anim calcmode="lin" valueType="num">
                                      <p:cBhvr additive="base">
                                        <p:cTn id="321" dur="3000"/>
                                        <p:tgtEl>
                                          <p:spTgt spid="22"/>
                                        </p:tgtEl>
                                        <p:attrNameLst>
                                          <p:attrName>ppt_x</p:attrName>
                                        </p:attrNameLst>
                                      </p:cBhvr>
                                      <p:tavLst>
                                        <p:tav tm="0">
                                          <p:val>
                                            <p:strVal val="ppt_x"/>
                                          </p:val>
                                        </p:tav>
                                        <p:tav tm="100000">
                                          <p:val>
                                            <p:strVal val="1+ppt_w/2"/>
                                          </p:val>
                                        </p:tav>
                                      </p:tavLst>
                                    </p:anim>
                                    <p:anim calcmode="lin" valueType="num">
                                      <p:cBhvr additive="base">
                                        <p:cTn id="322" dur="3000"/>
                                        <p:tgtEl>
                                          <p:spTgt spid="22"/>
                                        </p:tgtEl>
                                        <p:attrNameLst>
                                          <p:attrName>ppt_y</p:attrName>
                                        </p:attrNameLst>
                                      </p:cBhvr>
                                      <p:tavLst>
                                        <p:tav tm="0">
                                          <p:val>
                                            <p:strVal val="ppt_y"/>
                                          </p:val>
                                        </p:tav>
                                        <p:tav tm="100000">
                                          <p:val>
                                            <p:strVal val="0-ppt_h/2"/>
                                          </p:val>
                                        </p:tav>
                                      </p:tavLst>
                                    </p:anim>
                                    <p:set>
                                      <p:cBhvr>
                                        <p:cTn id="323" dur="1" fill="hold">
                                          <p:stCondLst>
                                            <p:cond delay="2999"/>
                                          </p:stCondLst>
                                        </p:cTn>
                                        <p:tgtEl>
                                          <p:spTgt spid="22"/>
                                        </p:tgtEl>
                                        <p:attrNameLst>
                                          <p:attrName>style.visibility</p:attrName>
                                        </p:attrNameLst>
                                      </p:cBhvr>
                                      <p:to>
                                        <p:strVal val="hidden"/>
                                      </p:to>
                                    </p:set>
                                  </p:childTnLst>
                                </p:cTn>
                              </p:par>
                              <p:par>
                                <p:cTn id="324" presetID="2" presetClass="exit" presetSubtype="3" fill="hold" grpId="3" nodeType="withEffect">
                                  <p:stCondLst>
                                    <p:cond delay="0"/>
                                  </p:stCondLst>
                                  <p:childTnLst>
                                    <p:anim calcmode="lin" valueType="num">
                                      <p:cBhvr additive="base">
                                        <p:cTn id="325" dur="3000"/>
                                        <p:tgtEl>
                                          <p:spTgt spid="23"/>
                                        </p:tgtEl>
                                        <p:attrNameLst>
                                          <p:attrName>ppt_x</p:attrName>
                                        </p:attrNameLst>
                                      </p:cBhvr>
                                      <p:tavLst>
                                        <p:tav tm="0">
                                          <p:val>
                                            <p:strVal val="ppt_x"/>
                                          </p:val>
                                        </p:tav>
                                        <p:tav tm="100000">
                                          <p:val>
                                            <p:strVal val="1+ppt_w/2"/>
                                          </p:val>
                                        </p:tav>
                                      </p:tavLst>
                                    </p:anim>
                                    <p:anim calcmode="lin" valueType="num">
                                      <p:cBhvr additive="base">
                                        <p:cTn id="326" dur="3000"/>
                                        <p:tgtEl>
                                          <p:spTgt spid="23"/>
                                        </p:tgtEl>
                                        <p:attrNameLst>
                                          <p:attrName>ppt_y</p:attrName>
                                        </p:attrNameLst>
                                      </p:cBhvr>
                                      <p:tavLst>
                                        <p:tav tm="0">
                                          <p:val>
                                            <p:strVal val="ppt_y"/>
                                          </p:val>
                                        </p:tav>
                                        <p:tav tm="100000">
                                          <p:val>
                                            <p:strVal val="0-ppt_h/2"/>
                                          </p:val>
                                        </p:tav>
                                      </p:tavLst>
                                    </p:anim>
                                    <p:set>
                                      <p:cBhvr>
                                        <p:cTn id="327" dur="1" fill="hold">
                                          <p:stCondLst>
                                            <p:cond delay="2999"/>
                                          </p:stCondLst>
                                        </p:cTn>
                                        <p:tgtEl>
                                          <p:spTgt spid="23"/>
                                        </p:tgtEl>
                                        <p:attrNameLst>
                                          <p:attrName>style.visibility</p:attrName>
                                        </p:attrNameLst>
                                      </p:cBhvr>
                                      <p:to>
                                        <p:strVal val="hidden"/>
                                      </p:to>
                                    </p:set>
                                  </p:childTnLst>
                                </p:cTn>
                              </p:par>
                              <p:par>
                                <p:cTn id="328" presetID="2" presetClass="exit" presetSubtype="3" fill="hold" grpId="3" nodeType="withEffect">
                                  <p:stCondLst>
                                    <p:cond delay="0"/>
                                  </p:stCondLst>
                                  <p:childTnLst>
                                    <p:anim calcmode="lin" valueType="num">
                                      <p:cBhvr additive="base">
                                        <p:cTn id="329" dur="3000"/>
                                        <p:tgtEl>
                                          <p:spTgt spid="24"/>
                                        </p:tgtEl>
                                        <p:attrNameLst>
                                          <p:attrName>ppt_x</p:attrName>
                                        </p:attrNameLst>
                                      </p:cBhvr>
                                      <p:tavLst>
                                        <p:tav tm="0">
                                          <p:val>
                                            <p:strVal val="ppt_x"/>
                                          </p:val>
                                        </p:tav>
                                        <p:tav tm="100000">
                                          <p:val>
                                            <p:strVal val="1+ppt_w/2"/>
                                          </p:val>
                                        </p:tav>
                                      </p:tavLst>
                                    </p:anim>
                                    <p:anim calcmode="lin" valueType="num">
                                      <p:cBhvr additive="base">
                                        <p:cTn id="330" dur="3000"/>
                                        <p:tgtEl>
                                          <p:spTgt spid="24"/>
                                        </p:tgtEl>
                                        <p:attrNameLst>
                                          <p:attrName>ppt_y</p:attrName>
                                        </p:attrNameLst>
                                      </p:cBhvr>
                                      <p:tavLst>
                                        <p:tav tm="0">
                                          <p:val>
                                            <p:strVal val="ppt_y"/>
                                          </p:val>
                                        </p:tav>
                                        <p:tav tm="100000">
                                          <p:val>
                                            <p:strVal val="0-ppt_h/2"/>
                                          </p:val>
                                        </p:tav>
                                      </p:tavLst>
                                    </p:anim>
                                    <p:set>
                                      <p:cBhvr>
                                        <p:cTn id="331" dur="1" fill="hold">
                                          <p:stCondLst>
                                            <p:cond delay="2999"/>
                                          </p:stCondLst>
                                        </p:cTn>
                                        <p:tgtEl>
                                          <p:spTgt spid="24"/>
                                        </p:tgtEl>
                                        <p:attrNameLst>
                                          <p:attrName>style.visibility</p:attrName>
                                        </p:attrNameLst>
                                      </p:cBhvr>
                                      <p:to>
                                        <p:strVal val="hidden"/>
                                      </p:to>
                                    </p:set>
                                  </p:childTnLst>
                                </p:cTn>
                              </p:par>
                              <p:par>
                                <p:cTn id="332" presetID="2" presetClass="exit" presetSubtype="3" fill="hold" grpId="3" nodeType="withEffect">
                                  <p:stCondLst>
                                    <p:cond delay="0"/>
                                  </p:stCondLst>
                                  <p:childTnLst>
                                    <p:anim calcmode="lin" valueType="num">
                                      <p:cBhvr additive="base">
                                        <p:cTn id="333" dur="3000"/>
                                        <p:tgtEl>
                                          <p:spTgt spid="25"/>
                                        </p:tgtEl>
                                        <p:attrNameLst>
                                          <p:attrName>ppt_x</p:attrName>
                                        </p:attrNameLst>
                                      </p:cBhvr>
                                      <p:tavLst>
                                        <p:tav tm="0">
                                          <p:val>
                                            <p:strVal val="ppt_x"/>
                                          </p:val>
                                        </p:tav>
                                        <p:tav tm="100000">
                                          <p:val>
                                            <p:strVal val="1+ppt_w/2"/>
                                          </p:val>
                                        </p:tav>
                                      </p:tavLst>
                                    </p:anim>
                                    <p:anim calcmode="lin" valueType="num">
                                      <p:cBhvr additive="base">
                                        <p:cTn id="334" dur="3000"/>
                                        <p:tgtEl>
                                          <p:spTgt spid="25"/>
                                        </p:tgtEl>
                                        <p:attrNameLst>
                                          <p:attrName>ppt_y</p:attrName>
                                        </p:attrNameLst>
                                      </p:cBhvr>
                                      <p:tavLst>
                                        <p:tav tm="0">
                                          <p:val>
                                            <p:strVal val="ppt_y"/>
                                          </p:val>
                                        </p:tav>
                                        <p:tav tm="100000">
                                          <p:val>
                                            <p:strVal val="0-ppt_h/2"/>
                                          </p:val>
                                        </p:tav>
                                      </p:tavLst>
                                    </p:anim>
                                    <p:set>
                                      <p:cBhvr>
                                        <p:cTn id="335" dur="1" fill="hold">
                                          <p:stCondLst>
                                            <p:cond delay="2999"/>
                                          </p:stCondLst>
                                        </p:cTn>
                                        <p:tgtEl>
                                          <p:spTgt spid="25"/>
                                        </p:tgtEl>
                                        <p:attrNameLst>
                                          <p:attrName>style.visibility</p:attrName>
                                        </p:attrNameLst>
                                      </p:cBhvr>
                                      <p:to>
                                        <p:strVal val="hidden"/>
                                      </p:to>
                                    </p:set>
                                  </p:childTnLst>
                                </p:cTn>
                              </p:par>
                              <p:par>
                                <p:cTn id="336" presetID="16" presetClass="exit" presetSubtype="42" fill="hold" grpId="4" nodeType="withEffect">
                                  <p:stCondLst>
                                    <p:cond delay="0"/>
                                  </p:stCondLst>
                                  <p:childTnLst>
                                    <p:animEffect transition="out" filter="barn(outHorizontal)">
                                      <p:cBhvr>
                                        <p:cTn id="337" dur="3000"/>
                                        <p:tgtEl>
                                          <p:spTgt spid="6"/>
                                        </p:tgtEl>
                                      </p:cBhvr>
                                    </p:animEffect>
                                    <p:set>
                                      <p:cBhvr>
                                        <p:cTn id="338" dur="1" fill="hold">
                                          <p:stCondLst>
                                            <p:cond delay="2999"/>
                                          </p:stCondLst>
                                        </p:cTn>
                                        <p:tgtEl>
                                          <p:spTgt spid="6"/>
                                        </p:tgtEl>
                                        <p:attrNameLst>
                                          <p:attrName>style.visibility</p:attrName>
                                        </p:attrNameLst>
                                      </p:cBhvr>
                                      <p:to>
                                        <p:strVal val="hidden"/>
                                      </p:to>
                                    </p:set>
                                  </p:childTnLst>
                                </p:cTn>
                              </p:par>
                              <p:par>
                                <p:cTn id="339" presetID="16" presetClass="exit" presetSubtype="42" fill="hold" grpId="4" nodeType="withEffect">
                                  <p:stCondLst>
                                    <p:cond delay="0"/>
                                  </p:stCondLst>
                                  <p:childTnLst>
                                    <p:animEffect transition="out" filter="barn(outHorizontal)">
                                      <p:cBhvr>
                                        <p:cTn id="340" dur="3000"/>
                                        <p:tgtEl>
                                          <p:spTgt spid="8"/>
                                        </p:tgtEl>
                                      </p:cBhvr>
                                    </p:animEffect>
                                    <p:set>
                                      <p:cBhvr>
                                        <p:cTn id="341" dur="1" fill="hold">
                                          <p:stCondLst>
                                            <p:cond delay="2999"/>
                                          </p:stCondLst>
                                        </p:cTn>
                                        <p:tgtEl>
                                          <p:spTgt spid="8"/>
                                        </p:tgtEl>
                                        <p:attrNameLst>
                                          <p:attrName>style.visibility</p:attrName>
                                        </p:attrNameLst>
                                      </p:cBhvr>
                                      <p:to>
                                        <p:strVal val="hidden"/>
                                      </p:to>
                                    </p:set>
                                  </p:childTnLst>
                                </p:cTn>
                              </p:par>
                              <p:par>
                                <p:cTn id="342" presetID="16" presetClass="exit" presetSubtype="42" fill="hold" grpId="4" nodeType="withEffect">
                                  <p:stCondLst>
                                    <p:cond delay="0"/>
                                  </p:stCondLst>
                                  <p:childTnLst>
                                    <p:animEffect transition="out" filter="barn(outHorizontal)">
                                      <p:cBhvr>
                                        <p:cTn id="343" dur="3000"/>
                                        <p:tgtEl>
                                          <p:spTgt spid="10"/>
                                        </p:tgtEl>
                                      </p:cBhvr>
                                    </p:animEffect>
                                    <p:set>
                                      <p:cBhvr>
                                        <p:cTn id="344" dur="1" fill="hold">
                                          <p:stCondLst>
                                            <p:cond delay="2999"/>
                                          </p:stCondLst>
                                        </p:cTn>
                                        <p:tgtEl>
                                          <p:spTgt spid="10"/>
                                        </p:tgtEl>
                                        <p:attrNameLst>
                                          <p:attrName>style.visibility</p:attrName>
                                        </p:attrNameLst>
                                      </p:cBhvr>
                                      <p:to>
                                        <p:strVal val="hidden"/>
                                      </p:to>
                                    </p:set>
                                  </p:childTnLst>
                                </p:cTn>
                              </p:par>
                              <p:par>
                                <p:cTn id="345" presetID="16" presetClass="exit" presetSubtype="42" fill="hold" grpId="4" nodeType="withEffect">
                                  <p:stCondLst>
                                    <p:cond delay="0"/>
                                  </p:stCondLst>
                                  <p:childTnLst>
                                    <p:animEffect transition="out" filter="barn(outHorizontal)">
                                      <p:cBhvr>
                                        <p:cTn id="346" dur="3000"/>
                                        <p:tgtEl>
                                          <p:spTgt spid="13"/>
                                        </p:tgtEl>
                                      </p:cBhvr>
                                    </p:animEffect>
                                    <p:set>
                                      <p:cBhvr>
                                        <p:cTn id="347" dur="1" fill="hold">
                                          <p:stCondLst>
                                            <p:cond delay="2999"/>
                                          </p:stCondLst>
                                        </p:cTn>
                                        <p:tgtEl>
                                          <p:spTgt spid="13"/>
                                        </p:tgtEl>
                                        <p:attrNameLst>
                                          <p:attrName>style.visibility</p:attrName>
                                        </p:attrNameLst>
                                      </p:cBhvr>
                                      <p:to>
                                        <p:strVal val="hidden"/>
                                      </p:to>
                                    </p:set>
                                  </p:childTnLst>
                                </p:cTn>
                              </p:par>
                              <p:par>
                                <p:cTn id="348" presetID="16" presetClass="exit" presetSubtype="42" fill="hold" grpId="4" nodeType="withEffect">
                                  <p:stCondLst>
                                    <p:cond delay="0"/>
                                  </p:stCondLst>
                                  <p:childTnLst>
                                    <p:animEffect transition="out" filter="barn(outHorizontal)">
                                      <p:cBhvr>
                                        <p:cTn id="349" dur="3000"/>
                                        <p:tgtEl>
                                          <p:spTgt spid="14"/>
                                        </p:tgtEl>
                                      </p:cBhvr>
                                    </p:animEffect>
                                    <p:set>
                                      <p:cBhvr>
                                        <p:cTn id="350" dur="1" fill="hold">
                                          <p:stCondLst>
                                            <p:cond delay="2999"/>
                                          </p:stCondLst>
                                        </p:cTn>
                                        <p:tgtEl>
                                          <p:spTgt spid="14"/>
                                        </p:tgtEl>
                                        <p:attrNameLst>
                                          <p:attrName>style.visibility</p:attrName>
                                        </p:attrNameLst>
                                      </p:cBhvr>
                                      <p:to>
                                        <p:strVal val="hidden"/>
                                      </p:to>
                                    </p:set>
                                  </p:childTnLst>
                                </p:cTn>
                              </p:par>
                              <p:par>
                                <p:cTn id="351" presetID="16" presetClass="exit" presetSubtype="42" fill="hold" grpId="4" nodeType="withEffect">
                                  <p:stCondLst>
                                    <p:cond delay="0"/>
                                  </p:stCondLst>
                                  <p:childTnLst>
                                    <p:animEffect transition="out" filter="barn(outHorizontal)">
                                      <p:cBhvr>
                                        <p:cTn id="352" dur="3000"/>
                                        <p:tgtEl>
                                          <p:spTgt spid="15"/>
                                        </p:tgtEl>
                                      </p:cBhvr>
                                    </p:animEffect>
                                    <p:set>
                                      <p:cBhvr>
                                        <p:cTn id="353" dur="1" fill="hold">
                                          <p:stCondLst>
                                            <p:cond delay="2999"/>
                                          </p:stCondLst>
                                        </p:cTn>
                                        <p:tgtEl>
                                          <p:spTgt spid="15"/>
                                        </p:tgtEl>
                                        <p:attrNameLst>
                                          <p:attrName>style.visibility</p:attrName>
                                        </p:attrNameLst>
                                      </p:cBhvr>
                                      <p:to>
                                        <p:strVal val="hidden"/>
                                      </p:to>
                                    </p:set>
                                  </p:childTnLst>
                                </p:cTn>
                              </p:par>
                              <p:par>
                                <p:cTn id="354" presetID="16" presetClass="exit" presetSubtype="42" fill="hold" grpId="4" nodeType="withEffect">
                                  <p:stCondLst>
                                    <p:cond delay="0"/>
                                  </p:stCondLst>
                                  <p:childTnLst>
                                    <p:animEffect transition="out" filter="barn(outHorizontal)">
                                      <p:cBhvr>
                                        <p:cTn id="355" dur="3000"/>
                                        <p:tgtEl>
                                          <p:spTgt spid="16"/>
                                        </p:tgtEl>
                                      </p:cBhvr>
                                    </p:animEffect>
                                    <p:set>
                                      <p:cBhvr>
                                        <p:cTn id="356" dur="1" fill="hold">
                                          <p:stCondLst>
                                            <p:cond delay="2999"/>
                                          </p:stCondLst>
                                        </p:cTn>
                                        <p:tgtEl>
                                          <p:spTgt spid="16"/>
                                        </p:tgtEl>
                                        <p:attrNameLst>
                                          <p:attrName>style.visibility</p:attrName>
                                        </p:attrNameLst>
                                      </p:cBhvr>
                                      <p:to>
                                        <p:strVal val="hidden"/>
                                      </p:to>
                                    </p:set>
                                  </p:childTnLst>
                                </p:cTn>
                              </p:par>
                              <p:par>
                                <p:cTn id="357" presetID="16" presetClass="exit" presetSubtype="42" fill="hold" grpId="4" nodeType="withEffect">
                                  <p:stCondLst>
                                    <p:cond delay="0"/>
                                  </p:stCondLst>
                                  <p:childTnLst>
                                    <p:animEffect transition="out" filter="barn(outHorizontal)">
                                      <p:cBhvr>
                                        <p:cTn id="358" dur="3000"/>
                                        <p:tgtEl>
                                          <p:spTgt spid="17"/>
                                        </p:tgtEl>
                                      </p:cBhvr>
                                    </p:animEffect>
                                    <p:set>
                                      <p:cBhvr>
                                        <p:cTn id="359" dur="1" fill="hold">
                                          <p:stCondLst>
                                            <p:cond delay="2999"/>
                                          </p:stCondLst>
                                        </p:cTn>
                                        <p:tgtEl>
                                          <p:spTgt spid="17"/>
                                        </p:tgtEl>
                                        <p:attrNameLst>
                                          <p:attrName>style.visibility</p:attrName>
                                        </p:attrNameLst>
                                      </p:cBhvr>
                                      <p:to>
                                        <p:strVal val="hidden"/>
                                      </p:to>
                                    </p:set>
                                  </p:childTnLst>
                                </p:cTn>
                              </p:par>
                              <p:par>
                                <p:cTn id="360" presetID="16" presetClass="exit" presetSubtype="42" fill="hold" grpId="4" nodeType="withEffect">
                                  <p:stCondLst>
                                    <p:cond delay="0"/>
                                  </p:stCondLst>
                                  <p:childTnLst>
                                    <p:animEffect transition="out" filter="barn(outHorizontal)">
                                      <p:cBhvr>
                                        <p:cTn id="361" dur="3000"/>
                                        <p:tgtEl>
                                          <p:spTgt spid="22"/>
                                        </p:tgtEl>
                                      </p:cBhvr>
                                    </p:animEffect>
                                    <p:set>
                                      <p:cBhvr>
                                        <p:cTn id="362" dur="1" fill="hold">
                                          <p:stCondLst>
                                            <p:cond delay="2999"/>
                                          </p:stCondLst>
                                        </p:cTn>
                                        <p:tgtEl>
                                          <p:spTgt spid="22"/>
                                        </p:tgtEl>
                                        <p:attrNameLst>
                                          <p:attrName>style.visibility</p:attrName>
                                        </p:attrNameLst>
                                      </p:cBhvr>
                                      <p:to>
                                        <p:strVal val="hidden"/>
                                      </p:to>
                                    </p:set>
                                  </p:childTnLst>
                                </p:cTn>
                              </p:par>
                              <p:par>
                                <p:cTn id="363" presetID="16" presetClass="exit" presetSubtype="42" fill="hold" grpId="4" nodeType="withEffect">
                                  <p:stCondLst>
                                    <p:cond delay="0"/>
                                  </p:stCondLst>
                                  <p:childTnLst>
                                    <p:animEffect transition="out" filter="barn(outHorizontal)">
                                      <p:cBhvr>
                                        <p:cTn id="364" dur="3000"/>
                                        <p:tgtEl>
                                          <p:spTgt spid="23"/>
                                        </p:tgtEl>
                                      </p:cBhvr>
                                    </p:animEffect>
                                    <p:set>
                                      <p:cBhvr>
                                        <p:cTn id="365" dur="1" fill="hold">
                                          <p:stCondLst>
                                            <p:cond delay="2999"/>
                                          </p:stCondLst>
                                        </p:cTn>
                                        <p:tgtEl>
                                          <p:spTgt spid="23"/>
                                        </p:tgtEl>
                                        <p:attrNameLst>
                                          <p:attrName>style.visibility</p:attrName>
                                        </p:attrNameLst>
                                      </p:cBhvr>
                                      <p:to>
                                        <p:strVal val="hidden"/>
                                      </p:to>
                                    </p:set>
                                  </p:childTnLst>
                                </p:cTn>
                              </p:par>
                              <p:par>
                                <p:cTn id="366" presetID="16" presetClass="exit" presetSubtype="42" fill="hold" grpId="4" nodeType="withEffect">
                                  <p:stCondLst>
                                    <p:cond delay="0"/>
                                  </p:stCondLst>
                                  <p:childTnLst>
                                    <p:animEffect transition="out" filter="barn(outHorizontal)">
                                      <p:cBhvr>
                                        <p:cTn id="367" dur="3000"/>
                                        <p:tgtEl>
                                          <p:spTgt spid="24"/>
                                        </p:tgtEl>
                                      </p:cBhvr>
                                    </p:animEffect>
                                    <p:set>
                                      <p:cBhvr>
                                        <p:cTn id="368" dur="1" fill="hold">
                                          <p:stCondLst>
                                            <p:cond delay="2999"/>
                                          </p:stCondLst>
                                        </p:cTn>
                                        <p:tgtEl>
                                          <p:spTgt spid="24"/>
                                        </p:tgtEl>
                                        <p:attrNameLst>
                                          <p:attrName>style.visibility</p:attrName>
                                        </p:attrNameLst>
                                      </p:cBhvr>
                                      <p:to>
                                        <p:strVal val="hidden"/>
                                      </p:to>
                                    </p:set>
                                  </p:childTnLst>
                                </p:cTn>
                              </p:par>
                              <p:par>
                                <p:cTn id="369" presetID="16" presetClass="exit" presetSubtype="42" fill="hold" grpId="4" nodeType="withEffect">
                                  <p:stCondLst>
                                    <p:cond delay="0"/>
                                  </p:stCondLst>
                                  <p:childTnLst>
                                    <p:animEffect transition="out" filter="barn(outHorizontal)">
                                      <p:cBhvr>
                                        <p:cTn id="370" dur="3000"/>
                                        <p:tgtEl>
                                          <p:spTgt spid="25"/>
                                        </p:tgtEl>
                                      </p:cBhvr>
                                    </p:animEffect>
                                    <p:set>
                                      <p:cBhvr>
                                        <p:cTn id="371" dur="1" fill="hold">
                                          <p:stCondLst>
                                            <p:cond delay="2999"/>
                                          </p:stCondLst>
                                        </p:cTn>
                                        <p:tgtEl>
                                          <p:spTgt spid="25"/>
                                        </p:tgtEl>
                                        <p:attrNameLst>
                                          <p:attrName>style.visibility</p:attrName>
                                        </p:attrNameLst>
                                      </p:cBhvr>
                                      <p:to>
                                        <p:strVal val="hidden"/>
                                      </p:to>
                                    </p:set>
                                  </p:childTnLst>
                                </p:cTn>
                              </p:par>
                              <p:par>
                                <p:cTn id="372" presetID="16" presetClass="exit" presetSubtype="42" fill="hold" grpId="4" nodeType="withEffect">
                                  <p:stCondLst>
                                    <p:cond delay="0"/>
                                  </p:stCondLst>
                                  <p:childTnLst>
                                    <p:animEffect transition="out" filter="barn(outHorizontal)">
                                      <p:cBhvr>
                                        <p:cTn id="373" dur="3000"/>
                                        <p:tgtEl>
                                          <p:spTgt spid="7"/>
                                        </p:tgtEl>
                                      </p:cBhvr>
                                    </p:animEffect>
                                    <p:set>
                                      <p:cBhvr>
                                        <p:cTn id="374" dur="1" fill="hold">
                                          <p:stCondLst>
                                            <p:cond delay="2999"/>
                                          </p:stCondLst>
                                        </p:cTn>
                                        <p:tgtEl>
                                          <p:spTgt spid="7"/>
                                        </p:tgtEl>
                                        <p:attrNameLst>
                                          <p:attrName>style.visibility</p:attrName>
                                        </p:attrNameLst>
                                      </p:cBhvr>
                                      <p:to>
                                        <p:strVal val="hidden"/>
                                      </p:to>
                                    </p:set>
                                  </p:childTnLst>
                                </p:cTn>
                              </p:par>
                              <p:par>
                                <p:cTn id="375" presetID="16" presetClass="exit" presetSubtype="42" fill="hold" grpId="4" nodeType="withEffect">
                                  <p:stCondLst>
                                    <p:cond delay="0"/>
                                  </p:stCondLst>
                                  <p:childTnLst>
                                    <p:animEffect transition="out" filter="barn(outHorizontal)">
                                      <p:cBhvr>
                                        <p:cTn id="376" dur="3000"/>
                                        <p:tgtEl>
                                          <p:spTgt spid="9"/>
                                        </p:tgtEl>
                                      </p:cBhvr>
                                    </p:animEffect>
                                    <p:set>
                                      <p:cBhvr>
                                        <p:cTn id="377" dur="1" fill="hold">
                                          <p:stCondLst>
                                            <p:cond delay="2999"/>
                                          </p:stCondLst>
                                        </p:cTn>
                                        <p:tgtEl>
                                          <p:spTgt spid="9"/>
                                        </p:tgtEl>
                                        <p:attrNameLst>
                                          <p:attrName>style.visibility</p:attrName>
                                        </p:attrNameLst>
                                      </p:cBhvr>
                                      <p:to>
                                        <p:strVal val="hidden"/>
                                      </p:to>
                                    </p:set>
                                  </p:childTnLst>
                                </p:cTn>
                              </p:par>
                              <p:par>
                                <p:cTn id="378" presetID="16" presetClass="exit" presetSubtype="42" fill="hold" grpId="4" nodeType="withEffect">
                                  <p:stCondLst>
                                    <p:cond delay="0"/>
                                  </p:stCondLst>
                                  <p:childTnLst>
                                    <p:animEffect transition="out" filter="barn(outHorizontal)">
                                      <p:cBhvr>
                                        <p:cTn id="379" dur="3000"/>
                                        <p:tgtEl>
                                          <p:spTgt spid="11"/>
                                        </p:tgtEl>
                                      </p:cBhvr>
                                    </p:animEffect>
                                    <p:set>
                                      <p:cBhvr>
                                        <p:cTn id="380" dur="1" fill="hold">
                                          <p:stCondLst>
                                            <p:cond delay="2999"/>
                                          </p:stCondLst>
                                        </p:cTn>
                                        <p:tgtEl>
                                          <p:spTgt spid="11"/>
                                        </p:tgtEl>
                                        <p:attrNameLst>
                                          <p:attrName>style.visibility</p:attrName>
                                        </p:attrNameLst>
                                      </p:cBhvr>
                                      <p:to>
                                        <p:strVal val="hidden"/>
                                      </p:to>
                                    </p:set>
                                  </p:childTnLst>
                                </p:cTn>
                              </p:par>
                              <p:par>
                                <p:cTn id="381" presetID="16" presetClass="exit" presetSubtype="42" fill="hold" grpId="4" nodeType="withEffect">
                                  <p:stCondLst>
                                    <p:cond delay="0"/>
                                  </p:stCondLst>
                                  <p:childTnLst>
                                    <p:animEffect transition="out" filter="barn(outHorizontal)">
                                      <p:cBhvr>
                                        <p:cTn id="382" dur="3000"/>
                                        <p:tgtEl>
                                          <p:spTgt spid="12"/>
                                        </p:tgtEl>
                                      </p:cBhvr>
                                    </p:animEffect>
                                    <p:set>
                                      <p:cBhvr>
                                        <p:cTn id="383" dur="1" fill="hold">
                                          <p:stCondLst>
                                            <p:cond delay="2999"/>
                                          </p:stCondLst>
                                        </p:cTn>
                                        <p:tgtEl>
                                          <p:spTgt spid="12"/>
                                        </p:tgtEl>
                                        <p:attrNameLst>
                                          <p:attrName>style.visibility</p:attrName>
                                        </p:attrNameLst>
                                      </p:cBhvr>
                                      <p:to>
                                        <p:strVal val="hidden"/>
                                      </p:to>
                                    </p:set>
                                  </p:childTnLst>
                                </p:cTn>
                              </p:par>
                              <p:par>
                                <p:cTn id="384" presetID="16" presetClass="exit" presetSubtype="42" fill="hold" grpId="4" nodeType="withEffect">
                                  <p:stCondLst>
                                    <p:cond delay="0"/>
                                  </p:stCondLst>
                                  <p:childTnLst>
                                    <p:animEffect transition="out" filter="barn(outHorizontal)">
                                      <p:cBhvr>
                                        <p:cTn id="385" dur="3000"/>
                                        <p:tgtEl>
                                          <p:spTgt spid="18"/>
                                        </p:tgtEl>
                                      </p:cBhvr>
                                    </p:animEffect>
                                    <p:set>
                                      <p:cBhvr>
                                        <p:cTn id="386" dur="1" fill="hold">
                                          <p:stCondLst>
                                            <p:cond delay="2999"/>
                                          </p:stCondLst>
                                        </p:cTn>
                                        <p:tgtEl>
                                          <p:spTgt spid="18"/>
                                        </p:tgtEl>
                                        <p:attrNameLst>
                                          <p:attrName>style.visibility</p:attrName>
                                        </p:attrNameLst>
                                      </p:cBhvr>
                                      <p:to>
                                        <p:strVal val="hidden"/>
                                      </p:to>
                                    </p:set>
                                  </p:childTnLst>
                                </p:cTn>
                              </p:par>
                              <p:par>
                                <p:cTn id="387" presetID="16" presetClass="exit" presetSubtype="42" fill="hold" grpId="4" nodeType="withEffect">
                                  <p:stCondLst>
                                    <p:cond delay="0"/>
                                  </p:stCondLst>
                                  <p:childTnLst>
                                    <p:animEffect transition="out" filter="barn(outHorizontal)">
                                      <p:cBhvr>
                                        <p:cTn id="388" dur="3000"/>
                                        <p:tgtEl>
                                          <p:spTgt spid="19"/>
                                        </p:tgtEl>
                                      </p:cBhvr>
                                    </p:animEffect>
                                    <p:set>
                                      <p:cBhvr>
                                        <p:cTn id="389" dur="1" fill="hold">
                                          <p:stCondLst>
                                            <p:cond delay="2999"/>
                                          </p:stCondLst>
                                        </p:cTn>
                                        <p:tgtEl>
                                          <p:spTgt spid="19"/>
                                        </p:tgtEl>
                                        <p:attrNameLst>
                                          <p:attrName>style.visibility</p:attrName>
                                        </p:attrNameLst>
                                      </p:cBhvr>
                                      <p:to>
                                        <p:strVal val="hidden"/>
                                      </p:to>
                                    </p:set>
                                  </p:childTnLst>
                                </p:cTn>
                              </p:par>
                              <p:par>
                                <p:cTn id="390" presetID="16" presetClass="exit" presetSubtype="42" fill="hold" grpId="4" nodeType="withEffect">
                                  <p:stCondLst>
                                    <p:cond delay="0"/>
                                  </p:stCondLst>
                                  <p:childTnLst>
                                    <p:animEffect transition="out" filter="barn(outHorizontal)">
                                      <p:cBhvr>
                                        <p:cTn id="391" dur="3000"/>
                                        <p:tgtEl>
                                          <p:spTgt spid="20"/>
                                        </p:tgtEl>
                                      </p:cBhvr>
                                    </p:animEffect>
                                    <p:set>
                                      <p:cBhvr>
                                        <p:cTn id="392" dur="1" fill="hold">
                                          <p:stCondLst>
                                            <p:cond delay="2999"/>
                                          </p:stCondLst>
                                        </p:cTn>
                                        <p:tgtEl>
                                          <p:spTgt spid="20"/>
                                        </p:tgtEl>
                                        <p:attrNameLst>
                                          <p:attrName>style.visibility</p:attrName>
                                        </p:attrNameLst>
                                      </p:cBhvr>
                                      <p:to>
                                        <p:strVal val="hidden"/>
                                      </p:to>
                                    </p:set>
                                  </p:childTnLst>
                                </p:cTn>
                              </p:par>
                              <p:par>
                                <p:cTn id="393" presetID="16" presetClass="exit" presetSubtype="42" fill="hold" grpId="4" nodeType="withEffect">
                                  <p:stCondLst>
                                    <p:cond delay="0"/>
                                  </p:stCondLst>
                                  <p:childTnLst>
                                    <p:animEffect transition="out" filter="barn(outHorizontal)">
                                      <p:cBhvr>
                                        <p:cTn id="394" dur="3000"/>
                                        <p:tgtEl>
                                          <p:spTgt spid="21"/>
                                        </p:tgtEl>
                                      </p:cBhvr>
                                    </p:animEffect>
                                    <p:set>
                                      <p:cBhvr>
                                        <p:cTn id="395" dur="1" fill="hold">
                                          <p:stCondLst>
                                            <p:cond delay="2999"/>
                                          </p:stCondLst>
                                        </p:cTn>
                                        <p:tgtEl>
                                          <p:spTgt spid="21"/>
                                        </p:tgtEl>
                                        <p:attrNameLst>
                                          <p:attrName>style.visibility</p:attrName>
                                        </p:attrNameLst>
                                      </p:cBhvr>
                                      <p:to>
                                        <p:strVal val="hidden"/>
                                      </p:to>
                                    </p:set>
                                  </p:childTnLst>
                                </p:cTn>
                              </p:par>
                              <p:par>
                                <p:cTn id="396" presetID="16" presetClass="exit" presetSubtype="42" fill="hold" grpId="4" nodeType="withEffect">
                                  <p:stCondLst>
                                    <p:cond delay="0"/>
                                  </p:stCondLst>
                                  <p:childTnLst>
                                    <p:animEffect transition="out" filter="barn(outHorizontal)">
                                      <p:cBhvr>
                                        <p:cTn id="397" dur="3000"/>
                                        <p:tgtEl>
                                          <p:spTgt spid="26"/>
                                        </p:tgtEl>
                                      </p:cBhvr>
                                    </p:animEffect>
                                    <p:set>
                                      <p:cBhvr>
                                        <p:cTn id="398" dur="1" fill="hold">
                                          <p:stCondLst>
                                            <p:cond delay="2999"/>
                                          </p:stCondLst>
                                        </p:cTn>
                                        <p:tgtEl>
                                          <p:spTgt spid="26"/>
                                        </p:tgtEl>
                                        <p:attrNameLst>
                                          <p:attrName>style.visibility</p:attrName>
                                        </p:attrNameLst>
                                      </p:cBhvr>
                                      <p:to>
                                        <p:strVal val="hidden"/>
                                      </p:to>
                                    </p:set>
                                  </p:childTnLst>
                                </p:cTn>
                              </p:par>
                              <p:par>
                                <p:cTn id="399" presetID="16" presetClass="exit" presetSubtype="42" fill="hold" grpId="4" nodeType="withEffect">
                                  <p:stCondLst>
                                    <p:cond delay="0"/>
                                  </p:stCondLst>
                                  <p:childTnLst>
                                    <p:animEffect transition="out" filter="barn(outHorizontal)">
                                      <p:cBhvr>
                                        <p:cTn id="400" dur="3000"/>
                                        <p:tgtEl>
                                          <p:spTgt spid="27"/>
                                        </p:tgtEl>
                                      </p:cBhvr>
                                    </p:animEffect>
                                    <p:set>
                                      <p:cBhvr>
                                        <p:cTn id="401" dur="1" fill="hold">
                                          <p:stCondLst>
                                            <p:cond delay="2999"/>
                                          </p:stCondLst>
                                        </p:cTn>
                                        <p:tgtEl>
                                          <p:spTgt spid="27"/>
                                        </p:tgtEl>
                                        <p:attrNameLst>
                                          <p:attrName>style.visibility</p:attrName>
                                        </p:attrNameLst>
                                      </p:cBhvr>
                                      <p:to>
                                        <p:strVal val="hidden"/>
                                      </p:to>
                                    </p:set>
                                  </p:childTnLst>
                                </p:cTn>
                              </p:par>
                              <p:par>
                                <p:cTn id="402" presetID="16" presetClass="exit" presetSubtype="42" fill="hold" grpId="4" nodeType="withEffect">
                                  <p:stCondLst>
                                    <p:cond delay="0"/>
                                  </p:stCondLst>
                                  <p:childTnLst>
                                    <p:animEffect transition="out" filter="barn(outHorizontal)">
                                      <p:cBhvr>
                                        <p:cTn id="403" dur="3000"/>
                                        <p:tgtEl>
                                          <p:spTgt spid="28"/>
                                        </p:tgtEl>
                                      </p:cBhvr>
                                    </p:animEffect>
                                    <p:set>
                                      <p:cBhvr>
                                        <p:cTn id="404" dur="1" fill="hold">
                                          <p:stCondLst>
                                            <p:cond delay="2999"/>
                                          </p:stCondLst>
                                        </p:cTn>
                                        <p:tgtEl>
                                          <p:spTgt spid="28"/>
                                        </p:tgtEl>
                                        <p:attrNameLst>
                                          <p:attrName>style.visibility</p:attrName>
                                        </p:attrNameLst>
                                      </p:cBhvr>
                                      <p:to>
                                        <p:strVal val="hidden"/>
                                      </p:to>
                                    </p:set>
                                  </p:childTnLst>
                                </p:cTn>
                              </p:par>
                              <p:par>
                                <p:cTn id="405" presetID="16" presetClass="exit" presetSubtype="42" fill="hold" grpId="4" nodeType="withEffect">
                                  <p:stCondLst>
                                    <p:cond delay="0"/>
                                  </p:stCondLst>
                                  <p:childTnLst>
                                    <p:animEffect transition="out" filter="barn(outHorizontal)">
                                      <p:cBhvr>
                                        <p:cTn id="406" dur="3000"/>
                                        <p:tgtEl>
                                          <p:spTgt spid="29"/>
                                        </p:tgtEl>
                                      </p:cBhvr>
                                    </p:animEffect>
                                    <p:set>
                                      <p:cBhvr>
                                        <p:cTn id="407" dur="1" fill="hold">
                                          <p:stCondLst>
                                            <p:cond delay="2999"/>
                                          </p:stCondLst>
                                        </p:cTn>
                                        <p:tgtEl>
                                          <p:spTgt spid="29"/>
                                        </p:tgtEl>
                                        <p:attrNameLst>
                                          <p:attrName>style.visibility</p:attrName>
                                        </p:attrNameLst>
                                      </p:cBhvr>
                                      <p:to>
                                        <p:strVal val="hidden"/>
                                      </p:to>
                                    </p:set>
                                  </p:childTnLst>
                                </p:cTn>
                              </p:par>
                              <p:par>
                                <p:cTn id="408" presetID="23" presetClass="exit" presetSubtype="544" fill="hold" grpId="3" nodeType="withEffect">
                                  <p:stCondLst>
                                    <p:cond delay="0"/>
                                  </p:stCondLst>
                                  <p:childTnLst>
                                    <p:anim calcmode="lin" valueType="num">
                                      <p:cBhvr>
                                        <p:cTn id="409" dur="3000"/>
                                        <p:tgtEl>
                                          <p:spTgt spid="30"/>
                                        </p:tgtEl>
                                        <p:attrNameLst>
                                          <p:attrName>ppt_w</p:attrName>
                                        </p:attrNameLst>
                                      </p:cBhvr>
                                      <p:tavLst>
                                        <p:tav tm="0">
                                          <p:val>
                                            <p:strVal val="ppt_w"/>
                                          </p:val>
                                        </p:tav>
                                        <p:tav tm="100000">
                                          <p:val>
                                            <p:fltVal val="0"/>
                                          </p:val>
                                        </p:tav>
                                      </p:tavLst>
                                    </p:anim>
                                    <p:anim calcmode="lin" valueType="num">
                                      <p:cBhvr>
                                        <p:cTn id="410" dur="3000"/>
                                        <p:tgtEl>
                                          <p:spTgt spid="30"/>
                                        </p:tgtEl>
                                        <p:attrNameLst>
                                          <p:attrName>ppt_h</p:attrName>
                                        </p:attrNameLst>
                                      </p:cBhvr>
                                      <p:tavLst>
                                        <p:tav tm="0">
                                          <p:val>
                                            <p:strVal val="ppt_h"/>
                                          </p:val>
                                        </p:tav>
                                        <p:tav tm="100000">
                                          <p:val>
                                            <p:fltVal val="0"/>
                                          </p:val>
                                        </p:tav>
                                      </p:tavLst>
                                    </p:anim>
                                    <p:anim calcmode="lin" valueType="num">
                                      <p:cBhvr>
                                        <p:cTn id="411" dur="3000"/>
                                        <p:tgtEl>
                                          <p:spTgt spid="30"/>
                                        </p:tgtEl>
                                        <p:attrNameLst>
                                          <p:attrName>ppt_x</p:attrName>
                                        </p:attrNameLst>
                                      </p:cBhvr>
                                      <p:tavLst>
                                        <p:tav tm="0">
                                          <p:val>
                                            <p:strVal val="ppt_x"/>
                                          </p:val>
                                        </p:tav>
                                        <p:tav tm="100000">
                                          <p:val>
                                            <p:fltVal val="0.5"/>
                                          </p:val>
                                        </p:tav>
                                      </p:tavLst>
                                    </p:anim>
                                    <p:anim calcmode="lin" valueType="num">
                                      <p:cBhvr>
                                        <p:cTn id="412" dur="3000"/>
                                        <p:tgtEl>
                                          <p:spTgt spid="30"/>
                                        </p:tgtEl>
                                        <p:attrNameLst>
                                          <p:attrName>ppt_y</p:attrName>
                                        </p:attrNameLst>
                                      </p:cBhvr>
                                      <p:tavLst>
                                        <p:tav tm="0">
                                          <p:val>
                                            <p:strVal val="ppt_y"/>
                                          </p:val>
                                        </p:tav>
                                        <p:tav tm="100000">
                                          <p:val>
                                            <p:fltVal val="0.5"/>
                                          </p:val>
                                        </p:tav>
                                      </p:tavLst>
                                    </p:anim>
                                    <p:set>
                                      <p:cBhvr>
                                        <p:cTn id="413" dur="1" fill="hold">
                                          <p:stCondLst>
                                            <p:cond delay="2999"/>
                                          </p:stCondLst>
                                        </p:cTn>
                                        <p:tgtEl>
                                          <p:spTgt spid="30"/>
                                        </p:tgtEl>
                                        <p:attrNameLst>
                                          <p:attrName>style.visibility</p:attrName>
                                        </p:attrNameLst>
                                      </p:cBhvr>
                                      <p:to>
                                        <p:strVal val="hidden"/>
                                      </p:to>
                                    </p:set>
                                  </p:childTnLst>
                                </p:cTn>
                              </p:par>
                              <p:par>
                                <p:cTn id="414" presetID="8" presetClass="emph" presetSubtype="0" fill="hold" grpId="4" nodeType="withEffect">
                                  <p:stCondLst>
                                    <p:cond delay="0"/>
                                  </p:stCondLst>
                                  <p:childTnLst>
                                    <p:animRot by="21600000">
                                      <p:cBhvr>
                                        <p:cTn id="415" dur="3000" fill="hold"/>
                                        <p:tgtEl>
                                          <p:spTgt spid="30"/>
                                        </p:tgtEl>
                                        <p:attrNameLst>
                                          <p:attrName>r</p:attrName>
                                        </p:attrNameLst>
                                      </p:cBhvr>
                                    </p:animRot>
                                  </p:childTnLst>
                                </p:cTn>
                              </p:par>
                              <p:par>
                                <p:cTn id="416" presetID="23" presetClass="entr" presetSubtype="288" fill="hold" nodeType="withEffect">
                                  <p:stCondLst>
                                    <p:cond delay="0"/>
                                  </p:stCondLst>
                                  <p:childTnLst>
                                    <p:set>
                                      <p:cBhvr>
                                        <p:cTn id="417" dur="1" fill="hold">
                                          <p:stCondLst>
                                            <p:cond delay="0"/>
                                          </p:stCondLst>
                                        </p:cTn>
                                        <p:tgtEl>
                                          <p:spTgt spid="4"/>
                                        </p:tgtEl>
                                        <p:attrNameLst>
                                          <p:attrName>style.visibility</p:attrName>
                                        </p:attrNameLst>
                                      </p:cBhvr>
                                      <p:to>
                                        <p:strVal val="visible"/>
                                      </p:to>
                                    </p:set>
                                    <p:anim calcmode="lin" valueType="num">
                                      <p:cBhvr>
                                        <p:cTn id="418" dur="3000" fill="hold"/>
                                        <p:tgtEl>
                                          <p:spTgt spid="4"/>
                                        </p:tgtEl>
                                        <p:attrNameLst>
                                          <p:attrName>ppt_w</p:attrName>
                                        </p:attrNameLst>
                                      </p:cBhvr>
                                      <p:tavLst>
                                        <p:tav tm="0">
                                          <p:val>
                                            <p:strVal val="4/3*#ppt_w"/>
                                          </p:val>
                                        </p:tav>
                                        <p:tav tm="100000">
                                          <p:val>
                                            <p:strVal val="#ppt_w"/>
                                          </p:val>
                                        </p:tav>
                                      </p:tavLst>
                                    </p:anim>
                                    <p:anim calcmode="lin" valueType="num">
                                      <p:cBhvr>
                                        <p:cTn id="419" dur="3000" fill="hold"/>
                                        <p:tgtEl>
                                          <p:spTgt spid="4"/>
                                        </p:tgtEl>
                                        <p:attrNameLst>
                                          <p:attrName>ppt_h</p:attrName>
                                        </p:attrNameLst>
                                      </p:cBhvr>
                                      <p:tavLst>
                                        <p:tav tm="0">
                                          <p:val>
                                            <p:strVal val="4/3*#ppt_h"/>
                                          </p:val>
                                        </p:tav>
                                        <p:tav tm="100000">
                                          <p:val>
                                            <p:strVal val="#ppt_h"/>
                                          </p:val>
                                        </p:tav>
                                      </p:tavLst>
                                    </p:anim>
                                  </p:childTnLst>
                                </p:cTn>
                              </p:par>
                              <p:par>
                                <p:cTn id="420" presetID="4" presetClass="entr" presetSubtype="32" fill="hold" nodeType="withEffect">
                                  <p:stCondLst>
                                    <p:cond delay="0"/>
                                  </p:stCondLst>
                                  <p:childTnLst>
                                    <p:set>
                                      <p:cBhvr>
                                        <p:cTn id="421" dur="1" fill="hold">
                                          <p:stCondLst>
                                            <p:cond delay="0"/>
                                          </p:stCondLst>
                                        </p:cTn>
                                        <p:tgtEl>
                                          <p:spTgt spid="4"/>
                                        </p:tgtEl>
                                        <p:attrNameLst>
                                          <p:attrName>style.visibility</p:attrName>
                                        </p:attrNameLst>
                                      </p:cBhvr>
                                      <p:to>
                                        <p:strVal val="visible"/>
                                      </p:to>
                                    </p:set>
                                    <p:animEffect transition="in" filter="box(out)">
                                      <p:cBhvr>
                                        <p:cTn id="422"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6" grpId="2" animBg="1"/>
      <p:bldP spid="6" grpId="3" animBg="1"/>
      <p:bldP spid="6" grpId="4" animBg="1"/>
      <p:bldP spid="7" grpId="0" animBg="1"/>
      <p:bldP spid="7" grpId="1" animBg="1"/>
      <p:bldP spid="7" grpId="2" animBg="1"/>
      <p:bldP spid="7" grpId="3" animBg="1"/>
      <p:bldP spid="7" grpId="4" animBg="1"/>
      <p:bldP spid="8" grpId="0" animBg="1"/>
      <p:bldP spid="8" grpId="1" animBg="1"/>
      <p:bldP spid="8" grpId="2" animBg="1"/>
      <p:bldP spid="8" grpId="3" animBg="1"/>
      <p:bldP spid="8" grpId="4" animBg="1"/>
      <p:bldP spid="9" grpId="0" animBg="1"/>
      <p:bldP spid="9" grpId="1" animBg="1"/>
      <p:bldP spid="9" grpId="2" animBg="1"/>
      <p:bldP spid="9" grpId="3" animBg="1"/>
      <p:bldP spid="9" grpId="4" animBg="1"/>
      <p:bldP spid="10" grpId="0" animBg="1"/>
      <p:bldP spid="10" grpId="1" animBg="1"/>
      <p:bldP spid="10" grpId="2" animBg="1"/>
      <p:bldP spid="10" grpId="3" animBg="1"/>
      <p:bldP spid="10" grpId="4" animBg="1"/>
      <p:bldP spid="11" grpId="0" animBg="1"/>
      <p:bldP spid="11" grpId="1" animBg="1"/>
      <p:bldP spid="11" grpId="2" animBg="1"/>
      <p:bldP spid="11" grpId="3" animBg="1"/>
      <p:bldP spid="11" grpId="4" animBg="1"/>
      <p:bldP spid="12" grpId="0" animBg="1"/>
      <p:bldP spid="12" grpId="1" animBg="1"/>
      <p:bldP spid="12" grpId="2" animBg="1"/>
      <p:bldP spid="12" grpId="3" animBg="1"/>
      <p:bldP spid="12" grpId="4" animBg="1"/>
      <p:bldP spid="13" grpId="0" animBg="1"/>
      <p:bldP spid="13" grpId="1" animBg="1"/>
      <p:bldP spid="13" grpId="2" animBg="1"/>
      <p:bldP spid="13" grpId="3" animBg="1"/>
      <p:bldP spid="13" grpId="4" animBg="1"/>
      <p:bldP spid="14" grpId="0" animBg="1"/>
      <p:bldP spid="14" grpId="1" animBg="1"/>
      <p:bldP spid="14" grpId="2" animBg="1"/>
      <p:bldP spid="14" grpId="3" animBg="1"/>
      <p:bldP spid="14" grpId="4" animBg="1"/>
      <p:bldP spid="15" grpId="0" animBg="1"/>
      <p:bldP spid="15" grpId="1" animBg="1"/>
      <p:bldP spid="15" grpId="2" animBg="1"/>
      <p:bldP spid="15" grpId="3" animBg="1"/>
      <p:bldP spid="15" grpId="4" animBg="1"/>
      <p:bldP spid="16" grpId="0" animBg="1"/>
      <p:bldP spid="16" grpId="1" animBg="1"/>
      <p:bldP spid="16" grpId="2" animBg="1"/>
      <p:bldP spid="16" grpId="3" animBg="1"/>
      <p:bldP spid="16" grpId="4" animBg="1"/>
      <p:bldP spid="17" grpId="0" animBg="1"/>
      <p:bldP spid="17" grpId="1" animBg="1"/>
      <p:bldP spid="17" grpId="2" animBg="1"/>
      <p:bldP spid="17" grpId="3" animBg="1"/>
      <p:bldP spid="17" grpId="4" animBg="1"/>
      <p:bldP spid="18" grpId="0" animBg="1"/>
      <p:bldP spid="18" grpId="1" animBg="1"/>
      <p:bldP spid="18" grpId="2" animBg="1"/>
      <p:bldP spid="18" grpId="3" animBg="1"/>
      <p:bldP spid="18" grpId="4" animBg="1"/>
      <p:bldP spid="19" grpId="0" animBg="1"/>
      <p:bldP spid="19" grpId="1" animBg="1"/>
      <p:bldP spid="19" grpId="2" animBg="1"/>
      <p:bldP spid="19" grpId="3" animBg="1"/>
      <p:bldP spid="19" grpId="4" animBg="1"/>
      <p:bldP spid="20" grpId="0" animBg="1"/>
      <p:bldP spid="20" grpId="1" animBg="1"/>
      <p:bldP spid="20" grpId="2" animBg="1"/>
      <p:bldP spid="20" grpId="3" animBg="1"/>
      <p:bldP spid="20" grpId="4" animBg="1"/>
      <p:bldP spid="21" grpId="0" animBg="1"/>
      <p:bldP spid="21" grpId="1" animBg="1"/>
      <p:bldP spid="21" grpId="2" animBg="1"/>
      <p:bldP spid="21" grpId="3" animBg="1"/>
      <p:bldP spid="21" grpId="4" animBg="1"/>
      <p:bldP spid="22" grpId="0" animBg="1"/>
      <p:bldP spid="22" grpId="1" animBg="1"/>
      <p:bldP spid="22" grpId="2" animBg="1"/>
      <p:bldP spid="22" grpId="3" animBg="1"/>
      <p:bldP spid="22" grpId="4" animBg="1"/>
      <p:bldP spid="23" grpId="0" animBg="1"/>
      <p:bldP spid="23" grpId="1" animBg="1"/>
      <p:bldP spid="23" grpId="2" animBg="1"/>
      <p:bldP spid="23" grpId="3" animBg="1"/>
      <p:bldP spid="23" grpId="4" animBg="1"/>
      <p:bldP spid="24" grpId="0" animBg="1"/>
      <p:bldP spid="24" grpId="1" animBg="1"/>
      <p:bldP spid="24" grpId="2" animBg="1"/>
      <p:bldP spid="24" grpId="3" animBg="1"/>
      <p:bldP spid="24" grpId="4" animBg="1"/>
      <p:bldP spid="25" grpId="0" animBg="1"/>
      <p:bldP spid="25" grpId="1" animBg="1"/>
      <p:bldP spid="25" grpId="2" animBg="1"/>
      <p:bldP spid="25" grpId="3" animBg="1"/>
      <p:bldP spid="25" grpId="4" animBg="1"/>
      <p:bldP spid="26" grpId="0" animBg="1"/>
      <p:bldP spid="26" grpId="1" animBg="1"/>
      <p:bldP spid="26" grpId="2" animBg="1"/>
      <p:bldP spid="26" grpId="3" animBg="1"/>
      <p:bldP spid="26" grpId="4" animBg="1"/>
      <p:bldP spid="27" grpId="0" animBg="1"/>
      <p:bldP spid="27" grpId="1" animBg="1"/>
      <p:bldP spid="27" grpId="2" animBg="1"/>
      <p:bldP spid="27" grpId="3" animBg="1"/>
      <p:bldP spid="27" grpId="4" animBg="1"/>
      <p:bldP spid="28" grpId="0" animBg="1"/>
      <p:bldP spid="28" grpId="1" animBg="1"/>
      <p:bldP spid="28" grpId="2" animBg="1"/>
      <p:bldP spid="28" grpId="3" animBg="1"/>
      <p:bldP spid="28" grpId="4" animBg="1"/>
      <p:bldP spid="29" grpId="0" animBg="1"/>
      <p:bldP spid="29" grpId="1" animBg="1"/>
      <p:bldP spid="29" grpId="2" animBg="1"/>
      <p:bldP spid="29" grpId="3" animBg="1"/>
      <p:bldP spid="29" grpId="4" animBg="1"/>
      <p:bldP spid="30" grpId="0" animBg="1"/>
      <p:bldP spid="30" grpId="1" animBg="1"/>
      <p:bldP spid="30" grpId="2" animBg="1"/>
      <p:bldP spid="30" grpId="3" animBg="1"/>
      <p:bldP spid="30" grpId="4" animBg="1"/>
      <p:bldP spid="31" grpId="0" animBg="1"/>
    </p:bld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chemeClr val="accent1">
                  <a:lumMod val="40000"/>
                  <a:lumOff val="60000"/>
                </a:schemeClr>
              </a:gs>
              <a:gs pos="50000">
                <a:srgbClr val="376016">
                  <a:shade val="67500"/>
                  <a:satMod val="115000"/>
                </a:srgbClr>
              </a:gs>
              <a:gs pos="100000">
                <a:srgbClr val="376016">
                  <a:shade val="100000"/>
                  <a:satMod val="115000"/>
                </a:srgbClr>
              </a:gs>
            </a:gsLst>
            <a:lin ang="16200000" scaled="1"/>
            <a:tileRect/>
          </a:gradFill>
        </p:spPr>
        <p:txBody>
          <a:bodyPr/>
          <a:lstStyle/>
          <a:p>
            <a:endParaRPr lang="es-ES" dirty="0"/>
          </a:p>
        </p:txBody>
      </p:sp>
      <p:pic>
        <p:nvPicPr>
          <p:cNvPr id="4" name="3 Imagen" descr="fiordos-noruegos17.jpg"/>
          <p:cNvPicPr>
            <a:picLocks noChangeAspect="1"/>
          </p:cNvPicPr>
          <p:nvPr/>
        </p:nvPicPr>
        <p:blipFill>
          <a:blip r:embed="rId2"/>
          <a:stretch>
            <a:fillRect/>
          </a:stretch>
        </p:blipFill>
        <p:spPr>
          <a:xfrm>
            <a:off x="0" y="0"/>
            <a:ext cx="9144000" cy="6851309"/>
          </a:xfrm>
          <a:prstGeom prst="rect">
            <a:avLst/>
          </a:prstGeom>
        </p:spPr>
      </p:pic>
      <p:sp>
        <p:nvSpPr>
          <p:cNvPr id="5" name="4 Rombo"/>
          <p:cNvSpPr/>
          <p:nvPr/>
        </p:nvSpPr>
        <p:spPr>
          <a:xfrm>
            <a:off x="2000232" y="0"/>
            <a:ext cx="2571736" cy="1000108"/>
          </a:xfrm>
          <a:prstGeom prst="diamond">
            <a:avLst/>
          </a:prstGeom>
          <a:gradFill flip="none" rotWithShape="1">
            <a:gsLst>
              <a:gs pos="0">
                <a:schemeClr val="tx2">
                  <a:lumMod val="50000"/>
                </a:schemeClr>
              </a:gs>
              <a:gs pos="50000">
                <a:schemeClr val="accent1">
                  <a:lumMod val="50000"/>
                  <a:shade val="67500"/>
                  <a:satMod val="115000"/>
                </a:schemeClr>
              </a:gs>
              <a:gs pos="100000">
                <a:schemeClr val="accent1">
                  <a:lumMod val="50000"/>
                  <a:shade val="100000"/>
                  <a:satMod val="115000"/>
                </a:schemeClr>
              </a:gs>
            </a:gsLst>
            <a:lin ang="5400000" scaled="1"/>
            <a:tileRect/>
          </a:gradFill>
          <a:ln>
            <a:noFill/>
          </a:ln>
          <a:effectLst>
            <a:innerShdw blurRad="177800" dir="7680000">
              <a:schemeClr val="tx2">
                <a:lumMod val="75000"/>
                <a:alpha val="91000"/>
              </a:schemeClr>
            </a:innerShdw>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ombo"/>
          <p:cNvSpPr/>
          <p:nvPr/>
        </p:nvSpPr>
        <p:spPr>
          <a:xfrm>
            <a:off x="2000232" y="357166"/>
            <a:ext cx="2571736" cy="1000108"/>
          </a:xfrm>
          <a:prstGeom prst="diamond">
            <a:avLst/>
          </a:prstGeom>
          <a:gradFill flip="none" rotWithShape="1">
            <a:gsLst>
              <a:gs pos="0">
                <a:schemeClr val="tx2">
                  <a:lumMod val="50000"/>
                </a:schemeClr>
              </a:gs>
              <a:gs pos="50000">
                <a:schemeClr val="accent1">
                  <a:lumMod val="50000"/>
                  <a:shade val="67500"/>
                  <a:satMod val="115000"/>
                </a:schemeClr>
              </a:gs>
              <a:gs pos="100000">
                <a:schemeClr val="accent1">
                  <a:lumMod val="50000"/>
                  <a:shade val="100000"/>
                  <a:satMod val="115000"/>
                </a:schemeClr>
              </a:gs>
            </a:gsLst>
            <a:lin ang="5400000" scaled="1"/>
            <a:tileRect/>
          </a:gradFill>
          <a:ln>
            <a:noFill/>
          </a:ln>
          <a:effectLst>
            <a:innerShdw blurRad="177800" dir="7680000">
              <a:schemeClr val="tx2">
                <a:lumMod val="75000"/>
                <a:alpha val="91000"/>
              </a:schemeClr>
            </a:innerShdw>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ombo"/>
          <p:cNvSpPr/>
          <p:nvPr/>
        </p:nvSpPr>
        <p:spPr>
          <a:xfrm>
            <a:off x="2000232" y="785794"/>
            <a:ext cx="2571736" cy="1000108"/>
          </a:xfrm>
          <a:prstGeom prst="diamond">
            <a:avLst/>
          </a:prstGeom>
          <a:gradFill flip="none" rotWithShape="1">
            <a:gsLst>
              <a:gs pos="0">
                <a:schemeClr val="tx2">
                  <a:lumMod val="50000"/>
                </a:schemeClr>
              </a:gs>
              <a:gs pos="50000">
                <a:schemeClr val="accent1">
                  <a:lumMod val="50000"/>
                  <a:shade val="67500"/>
                  <a:satMod val="115000"/>
                </a:schemeClr>
              </a:gs>
              <a:gs pos="100000">
                <a:schemeClr val="accent1">
                  <a:lumMod val="50000"/>
                  <a:shade val="100000"/>
                  <a:satMod val="115000"/>
                </a:schemeClr>
              </a:gs>
            </a:gsLst>
            <a:lin ang="5400000" scaled="1"/>
            <a:tileRect/>
          </a:gradFill>
          <a:ln>
            <a:noFill/>
          </a:ln>
          <a:effectLst>
            <a:innerShdw blurRad="177800" dir="7680000">
              <a:schemeClr val="tx2">
                <a:lumMod val="75000"/>
                <a:alpha val="91000"/>
              </a:schemeClr>
            </a:innerShdw>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ombo"/>
          <p:cNvSpPr/>
          <p:nvPr/>
        </p:nvSpPr>
        <p:spPr>
          <a:xfrm>
            <a:off x="2000232" y="1285860"/>
            <a:ext cx="2571736" cy="1000108"/>
          </a:xfrm>
          <a:prstGeom prst="diamond">
            <a:avLst/>
          </a:prstGeom>
          <a:gradFill flip="none" rotWithShape="1">
            <a:gsLst>
              <a:gs pos="0">
                <a:schemeClr val="tx2">
                  <a:lumMod val="50000"/>
                </a:schemeClr>
              </a:gs>
              <a:gs pos="50000">
                <a:schemeClr val="accent1">
                  <a:lumMod val="50000"/>
                  <a:shade val="67500"/>
                  <a:satMod val="115000"/>
                </a:schemeClr>
              </a:gs>
              <a:gs pos="100000">
                <a:schemeClr val="accent1">
                  <a:lumMod val="50000"/>
                  <a:shade val="100000"/>
                  <a:satMod val="115000"/>
                </a:schemeClr>
              </a:gs>
            </a:gsLst>
            <a:lin ang="5400000" scaled="1"/>
            <a:tileRect/>
          </a:gradFill>
          <a:ln>
            <a:noFill/>
          </a:ln>
          <a:effectLst>
            <a:innerShdw blurRad="177800" dir="7680000">
              <a:schemeClr val="tx2">
                <a:lumMod val="75000"/>
                <a:alpha val="91000"/>
              </a:schemeClr>
            </a:innerShdw>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ombo"/>
          <p:cNvSpPr/>
          <p:nvPr/>
        </p:nvSpPr>
        <p:spPr>
          <a:xfrm>
            <a:off x="2000232" y="1785926"/>
            <a:ext cx="2571736" cy="1000108"/>
          </a:xfrm>
          <a:prstGeom prst="diamond">
            <a:avLst/>
          </a:prstGeom>
          <a:gradFill flip="none" rotWithShape="1">
            <a:gsLst>
              <a:gs pos="0">
                <a:schemeClr val="tx2">
                  <a:lumMod val="50000"/>
                </a:schemeClr>
              </a:gs>
              <a:gs pos="50000">
                <a:schemeClr val="accent1">
                  <a:lumMod val="50000"/>
                  <a:shade val="67500"/>
                  <a:satMod val="115000"/>
                </a:schemeClr>
              </a:gs>
              <a:gs pos="100000">
                <a:schemeClr val="accent1">
                  <a:lumMod val="50000"/>
                  <a:shade val="100000"/>
                  <a:satMod val="115000"/>
                </a:schemeClr>
              </a:gs>
            </a:gsLst>
            <a:lin ang="5400000" scaled="1"/>
            <a:tileRect/>
          </a:gradFill>
          <a:ln>
            <a:noFill/>
          </a:ln>
          <a:effectLst>
            <a:innerShdw blurRad="177800" dir="7680000">
              <a:schemeClr val="tx2">
                <a:lumMod val="75000"/>
                <a:alpha val="91000"/>
              </a:schemeClr>
            </a:innerShdw>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ombo"/>
          <p:cNvSpPr/>
          <p:nvPr/>
        </p:nvSpPr>
        <p:spPr>
          <a:xfrm>
            <a:off x="2000232" y="2285992"/>
            <a:ext cx="2571736" cy="1000108"/>
          </a:xfrm>
          <a:prstGeom prst="diamond">
            <a:avLst/>
          </a:prstGeom>
          <a:gradFill flip="none" rotWithShape="1">
            <a:gsLst>
              <a:gs pos="0">
                <a:schemeClr val="tx2">
                  <a:lumMod val="50000"/>
                </a:schemeClr>
              </a:gs>
              <a:gs pos="50000">
                <a:schemeClr val="accent1">
                  <a:lumMod val="50000"/>
                  <a:shade val="67500"/>
                  <a:satMod val="115000"/>
                </a:schemeClr>
              </a:gs>
              <a:gs pos="100000">
                <a:schemeClr val="accent1">
                  <a:lumMod val="50000"/>
                  <a:shade val="100000"/>
                  <a:satMod val="115000"/>
                </a:schemeClr>
              </a:gs>
            </a:gsLst>
            <a:lin ang="5400000" scaled="1"/>
            <a:tileRect/>
          </a:gradFill>
          <a:ln>
            <a:noFill/>
          </a:ln>
          <a:effectLst>
            <a:innerShdw blurRad="177800" dir="7680000">
              <a:schemeClr val="tx2">
                <a:lumMod val="75000"/>
                <a:alpha val="91000"/>
              </a:schemeClr>
            </a:innerShdw>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ombo"/>
          <p:cNvSpPr/>
          <p:nvPr/>
        </p:nvSpPr>
        <p:spPr>
          <a:xfrm>
            <a:off x="2000232" y="2714620"/>
            <a:ext cx="2571736" cy="1000108"/>
          </a:xfrm>
          <a:prstGeom prst="diamond">
            <a:avLst/>
          </a:prstGeom>
          <a:gradFill flip="none" rotWithShape="1">
            <a:gsLst>
              <a:gs pos="0">
                <a:schemeClr val="tx2">
                  <a:lumMod val="50000"/>
                </a:schemeClr>
              </a:gs>
              <a:gs pos="50000">
                <a:schemeClr val="accent1">
                  <a:lumMod val="50000"/>
                  <a:shade val="67500"/>
                  <a:satMod val="115000"/>
                </a:schemeClr>
              </a:gs>
              <a:gs pos="100000">
                <a:schemeClr val="accent1">
                  <a:lumMod val="50000"/>
                  <a:shade val="100000"/>
                  <a:satMod val="115000"/>
                </a:schemeClr>
              </a:gs>
            </a:gsLst>
            <a:lin ang="5400000" scaled="1"/>
            <a:tileRect/>
          </a:gradFill>
          <a:ln>
            <a:noFill/>
          </a:ln>
          <a:effectLst>
            <a:innerShdw blurRad="177800" dir="7680000">
              <a:schemeClr val="tx2">
                <a:lumMod val="75000"/>
                <a:alpha val="91000"/>
              </a:schemeClr>
            </a:innerShdw>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ombo"/>
          <p:cNvSpPr/>
          <p:nvPr/>
        </p:nvSpPr>
        <p:spPr>
          <a:xfrm>
            <a:off x="2000232" y="3214686"/>
            <a:ext cx="2571736" cy="1000108"/>
          </a:xfrm>
          <a:prstGeom prst="diamond">
            <a:avLst/>
          </a:prstGeom>
          <a:gradFill flip="none" rotWithShape="1">
            <a:gsLst>
              <a:gs pos="0">
                <a:schemeClr val="tx2">
                  <a:lumMod val="50000"/>
                </a:schemeClr>
              </a:gs>
              <a:gs pos="50000">
                <a:schemeClr val="accent1">
                  <a:lumMod val="50000"/>
                  <a:shade val="67500"/>
                  <a:satMod val="115000"/>
                </a:schemeClr>
              </a:gs>
              <a:gs pos="100000">
                <a:schemeClr val="accent1">
                  <a:lumMod val="50000"/>
                  <a:shade val="100000"/>
                  <a:satMod val="115000"/>
                </a:schemeClr>
              </a:gs>
            </a:gsLst>
            <a:lin ang="5400000" scaled="1"/>
            <a:tileRect/>
          </a:gradFill>
          <a:ln>
            <a:noFill/>
          </a:ln>
          <a:effectLst>
            <a:innerShdw blurRad="177800" dir="7680000">
              <a:schemeClr val="tx2">
                <a:lumMod val="75000"/>
                <a:alpha val="91000"/>
              </a:schemeClr>
            </a:innerShdw>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ombo"/>
          <p:cNvSpPr/>
          <p:nvPr/>
        </p:nvSpPr>
        <p:spPr>
          <a:xfrm>
            <a:off x="2000232" y="3643314"/>
            <a:ext cx="2571736" cy="1000108"/>
          </a:xfrm>
          <a:prstGeom prst="diamond">
            <a:avLst/>
          </a:prstGeom>
          <a:gradFill flip="none" rotWithShape="1">
            <a:gsLst>
              <a:gs pos="0">
                <a:schemeClr val="tx2">
                  <a:lumMod val="50000"/>
                </a:schemeClr>
              </a:gs>
              <a:gs pos="50000">
                <a:schemeClr val="accent1">
                  <a:lumMod val="50000"/>
                  <a:shade val="67500"/>
                  <a:satMod val="115000"/>
                </a:schemeClr>
              </a:gs>
              <a:gs pos="100000">
                <a:schemeClr val="accent1">
                  <a:lumMod val="50000"/>
                  <a:shade val="100000"/>
                  <a:satMod val="115000"/>
                </a:schemeClr>
              </a:gs>
            </a:gsLst>
            <a:lin ang="5400000" scaled="1"/>
            <a:tileRect/>
          </a:gradFill>
          <a:ln>
            <a:noFill/>
          </a:ln>
          <a:effectLst>
            <a:innerShdw blurRad="177800" dir="7680000">
              <a:schemeClr val="tx2">
                <a:lumMod val="75000"/>
                <a:alpha val="91000"/>
              </a:schemeClr>
            </a:innerShdw>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ombo"/>
          <p:cNvSpPr/>
          <p:nvPr/>
        </p:nvSpPr>
        <p:spPr>
          <a:xfrm>
            <a:off x="2000232" y="4143380"/>
            <a:ext cx="2571736" cy="1000108"/>
          </a:xfrm>
          <a:prstGeom prst="diamond">
            <a:avLst/>
          </a:prstGeom>
          <a:gradFill flip="none" rotWithShape="1">
            <a:gsLst>
              <a:gs pos="0">
                <a:schemeClr val="tx2">
                  <a:lumMod val="50000"/>
                </a:schemeClr>
              </a:gs>
              <a:gs pos="50000">
                <a:schemeClr val="accent1">
                  <a:lumMod val="50000"/>
                  <a:shade val="67500"/>
                  <a:satMod val="115000"/>
                </a:schemeClr>
              </a:gs>
              <a:gs pos="100000">
                <a:schemeClr val="accent1">
                  <a:lumMod val="50000"/>
                  <a:shade val="100000"/>
                  <a:satMod val="115000"/>
                </a:schemeClr>
              </a:gs>
            </a:gsLst>
            <a:lin ang="5400000" scaled="1"/>
            <a:tileRect/>
          </a:gradFill>
          <a:ln>
            <a:noFill/>
          </a:ln>
          <a:effectLst>
            <a:innerShdw blurRad="177800" dir="7680000">
              <a:schemeClr val="tx2">
                <a:lumMod val="75000"/>
                <a:alpha val="91000"/>
              </a:schemeClr>
            </a:innerShdw>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ombo"/>
          <p:cNvSpPr/>
          <p:nvPr/>
        </p:nvSpPr>
        <p:spPr>
          <a:xfrm>
            <a:off x="2000232" y="4572008"/>
            <a:ext cx="2571736" cy="1000108"/>
          </a:xfrm>
          <a:prstGeom prst="diamond">
            <a:avLst/>
          </a:prstGeom>
          <a:gradFill flip="none" rotWithShape="1">
            <a:gsLst>
              <a:gs pos="0">
                <a:schemeClr val="tx2">
                  <a:lumMod val="50000"/>
                </a:schemeClr>
              </a:gs>
              <a:gs pos="50000">
                <a:schemeClr val="accent1">
                  <a:lumMod val="50000"/>
                  <a:shade val="67500"/>
                  <a:satMod val="115000"/>
                </a:schemeClr>
              </a:gs>
              <a:gs pos="100000">
                <a:schemeClr val="accent1">
                  <a:lumMod val="50000"/>
                  <a:shade val="100000"/>
                  <a:satMod val="115000"/>
                </a:schemeClr>
              </a:gs>
            </a:gsLst>
            <a:lin ang="5400000" scaled="1"/>
            <a:tileRect/>
          </a:gradFill>
          <a:ln>
            <a:noFill/>
          </a:ln>
          <a:effectLst>
            <a:innerShdw blurRad="177800" dir="7680000">
              <a:schemeClr val="tx2">
                <a:lumMod val="75000"/>
                <a:alpha val="91000"/>
              </a:schemeClr>
            </a:innerShdw>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ombo"/>
          <p:cNvSpPr/>
          <p:nvPr/>
        </p:nvSpPr>
        <p:spPr>
          <a:xfrm>
            <a:off x="2000232" y="5000636"/>
            <a:ext cx="2571736" cy="1000108"/>
          </a:xfrm>
          <a:prstGeom prst="diamond">
            <a:avLst/>
          </a:prstGeom>
          <a:gradFill flip="none" rotWithShape="1">
            <a:gsLst>
              <a:gs pos="0">
                <a:schemeClr val="tx2">
                  <a:lumMod val="50000"/>
                </a:schemeClr>
              </a:gs>
              <a:gs pos="50000">
                <a:schemeClr val="accent1">
                  <a:lumMod val="50000"/>
                  <a:shade val="67500"/>
                  <a:satMod val="115000"/>
                </a:schemeClr>
              </a:gs>
              <a:gs pos="100000">
                <a:schemeClr val="accent1">
                  <a:lumMod val="50000"/>
                  <a:shade val="100000"/>
                  <a:satMod val="115000"/>
                </a:schemeClr>
              </a:gs>
            </a:gsLst>
            <a:lin ang="5400000" scaled="1"/>
            <a:tileRect/>
          </a:gradFill>
          <a:ln>
            <a:noFill/>
          </a:ln>
          <a:effectLst>
            <a:innerShdw blurRad="177800" dir="7680000">
              <a:schemeClr val="tx2">
                <a:lumMod val="75000"/>
                <a:alpha val="91000"/>
              </a:schemeClr>
            </a:innerShdw>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ombo"/>
          <p:cNvSpPr/>
          <p:nvPr/>
        </p:nvSpPr>
        <p:spPr>
          <a:xfrm>
            <a:off x="2000232" y="5429264"/>
            <a:ext cx="2571736" cy="1000108"/>
          </a:xfrm>
          <a:prstGeom prst="diamond">
            <a:avLst/>
          </a:prstGeom>
          <a:gradFill flip="none" rotWithShape="1">
            <a:gsLst>
              <a:gs pos="0">
                <a:schemeClr val="tx2">
                  <a:lumMod val="50000"/>
                </a:schemeClr>
              </a:gs>
              <a:gs pos="50000">
                <a:schemeClr val="accent1">
                  <a:lumMod val="50000"/>
                  <a:shade val="67500"/>
                  <a:satMod val="115000"/>
                </a:schemeClr>
              </a:gs>
              <a:gs pos="100000">
                <a:schemeClr val="accent1">
                  <a:lumMod val="50000"/>
                  <a:shade val="100000"/>
                  <a:satMod val="115000"/>
                </a:schemeClr>
              </a:gs>
            </a:gsLst>
            <a:lin ang="5400000" scaled="1"/>
            <a:tileRect/>
          </a:gradFill>
          <a:ln>
            <a:noFill/>
          </a:ln>
          <a:effectLst>
            <a:innerShdw blurRad="177800" dir="7680000">
              <a:schemeClr val="tx2">
                <a:lumMod val="75000"/>
                <a:alpha val="91000"/>
              </a:schemeClr>
            </a:innerShdw>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ombo"/>
          <p:cNvSpPr/>
          <p:nvPr/>
        </p:nvSpPr>
        <p:spPr>
          <a:xfrm>
            <a:off x="2000232" y="5857892"/>
            <a:ext cx="2571736" cy="1000108"/>
          </a:xfrm>
          <a:prstGeom prst="diamond">
            <a:avLst/>
          </a:prstGeom>
          <a:gradFill flip="none" rotWithShape="1">
            <a:gsLst>
              <a:gs pos="0">
                <a:schemeClr val="tx2">
                  <a:lumMod val="50000"/>
                </a:schemeClr>
              </a:gs>
              <a:gs pos="50000">
                <a:schemeClr val="accent1">
                  <a:lumMod val="50000"/>
                  <a:shade val="67500"/>
                  <a:satMod val="115000"/>
                </a:schemeClr>
              </a:gs>
              <a:gs pos="100000">
                <a:schemeClr val="accent1">
                  <a:lumMod val="50000"/>
                  <a:shade val="100000"/>
                  <a:satMod val="115000"/>
                </a:schemeClr>
              </a:gs>
            </a:gsLst>
            <a:lin ang="5400000" scaled="1"/>
            <a:tileRect/>
          </a:gradFill>
          <a:ln>
            <a:noFill/>
          </a:ln>
          <a:effectLst>
            <a:innerShdw blurRad="177800" dir="7680000">
              <a:schemeClr val="tx2">
                <a:lumMod val="75000"/>
                <a:alpha val="91000"/>
              </a:schemeClr>
            </a:innerShdw>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ombo"/>
          <p:cNvSpPr/>
          <p:nvPr/>
        </p:nvSpPr>
        <p:spPr>
          <a:xfrm>
            <a:off x="4857752" y="0"/>
            <a:ext cx="2571736" cy="1000108"/>
          </a:xfrm>
          <a:prstGeom prst="diamond">
            <a:avLst/>
          </a:prstGeom>
          <a:gradFill flip="none" rotWithShape="1">
            <a:gsLst>
              <a:gs pos="0">
                <a:schemeClr val="tx2">
                  <a:lumMod val="50000"/>
                </a:schemeClr>
              </a:gs>
              <a:gs pos="50000">
                <a:schemeClr val="accent1">
                  <a:lumMod val="50000"/>
                  <a:shade val="67500"/>
                  <a:satMod val="115000"/>
                </a:schemeClr>
              </a:gs>
              <a:gs pos="100000">
                <a:schemeClr val="accent1">
                  <a:lumMod val="50000"/>
                  <a:shade val="100000"/>
                  <a:satMod val="115000"/>
                </a:schemeClr>
              </a:gs>
            </a:gsLst>
            <a:lin ang="5400000" scaled="1"/>
            <a:tileRect/>
          </a:gradFill>
          <a:ln>
            <a:noFill/>
          </a:ln>
          <a:effectLst>
            <a:innerShdw blurRad="177800" dir="7680000">
              <a:schemeClr val="tx2">
                <a:lumMod val="75000"/>
                <a:alpha val="91000"/>
              </a:schemeClr>
            </a:innerShdw>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Rombo"/>
          <p:cNvSpPr/>
          <p:nvPr/>
        </p:nvSpPr>
        <p:spPr>
          <a:xfrm>
            <a:off x="4857752" y="357166"/>
            <a:ext cx="2571736" cy="1000108"/>
          </a:xfrm>
          <a:prstGeom prst="diamond">
            <a:avLst/>
          </a:prstGeom>
          <a:gradFill flip="none" rotWithShape="1">
            <a:gsLst>
              <a:gs pos="0">
                <a:schemeClr val="tx2">
                  <a:lumMod val="50000"/>
                </a:schemeClr>
              </a:gs>
              <a:gs pos="50000">
                <a:schemeClr val="accent1">
                  <a:lumMod val="50000"/>
                  <a:shade val="67500"/>
                  <a:satMod val="115000"/>
                </a:schemeClr>
              </a:gs>
              <a:gs pos="100000">
                <a:schemeClr val="accent1">
                  <a:lumMod val="50000"/>
                  <a:shade val="100000"/>
                  <a:satMod val="115000"/>
                </a:schemeClr>
              </a:gs>
            </a:gsLst>
            <a:lin ang="5400000" scaled="1"/>
            <a:tileRect/>
          </a:gradFill>
          <a:ln>
            <a:noFill/>
          </a:ln>
          <a:effectLst>
            <a:innerShdw blurRad="177800" dir="7680000">
              <a:schemeClr val="tx2">
                <a:lumMod val="75000"/>
                <a:alpha val="91000"/>
              </a:schemeClr>
            </a:innerShdw>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Rombo"/>
          <p:cNvSpPr/>
          <p:nvPr/>
        </p:nvSpPr>
        <p:spPr>
          <a:xfrm>
            <a:off x="4857752" y="785794"/>
            <a:ext cx="2571736" cy="1000108"/>
          </a:xfrm>
          <a:prstGeom prst="diamond">
            <a:avLst/>
          </a:prstGeom>
          <a:gradFill flip="none" rotWithShape="1">
            <a:gsLst>
              <a:gs pos="0">
                <a:schemeClr val="tx2">
                  <a:lumMod val="50000"/>
                </a:schemeClr>
              </a:gs>
              <a:gs pos="50000">
                <a:schemeClr val="accent1">
                  <a:lumMod val="50000"/>
                  <a:shade val="67500"/>
                  <a:satMod val="115000"/>
                </a:schemeClr>
              </a:gs>
              <a:gs pos="100000">
                <a:schemeClr val="accent1">
                  <a:lumMod val="50000"/>
                  <a:shade val="100000"/>
                  <a:satMod val="115000"/>
                </a:schemeClr>
              </a:gs>
            </a:gsLst>
            <a:lin ang="5400000" scaled="1"/>
            <a:tileRect/>
          </a:gradFill>
          <a:ln>
            <a:noFill/>
          </a:ln>
          <a:effectLst>
            <a:innerShdw blurRad="177800" dir="7680000">
              <a:schemeClr val="tx2">
                <a:lumMod val="75000"/>
                <a:alpha val="91000"/>
              </a:schemeClr>
            </a:innerShdw>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Rombo"/>
          <p:cNvSpPr/>
          <p:nvPr/>
        </p:nvSpPr>
        <p:spPr>
          <a:xfrm>
            <a:off x="4857752" y="1285860"/>
            <a:ext cx="2571736" cy="1000108"/>
          </a:xfrm>
          <a:prstGeom prst="diamond">
            <a:avLst/>
          </a:prstGeom>
          <a:gradFill flip="none" rotWithShape="1">
            <a:gsLst>
              <a:gs pos="0">
                <a:schemeClr val="tx2">
                  <a:lumMod val="50000"/>
                </a:schemeClr>
              </a:gs>
              <a:gs pos="50000">
                <a:schemeClr val="accent1">
                  <a:lumMod val="50000"/>
                  <a:shade val="67500"/>
                  <a:satMod val="115000"/>
                </a:schemeClr>
              </a:gs>
              <a:gs pos="100000">
                <a:schemeClr val="accent1">
                  <a:lumMod val="50000"/>
                  <a:shade val="100000"/>
                  <a:satMod val="115000"/>
                </a:schemeClr>
              </a:gs>
            </a:gsLst>
            <a:lin ang="5400000" scaled="1"/>
            <a:tileRect/>
          </a:gradFill>
          <a:ln>
            <a:noFill/>
          </a:ln>
          <a:effectLst>
            <a:innerShdw blurRad="177800" dir="7680000">
              <a:schemeClr val="tx2">
                <a:lumMod val="75000"/>
                <a:alpha val="91000"/>
              </a:schemeClr>
            </a:innerShdw>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Rombo"/>
          <p:cNvSpPr/>
          <p:nvPr/>
        </p:nvSpPr>
        <p:spPr>
          <a:xfrm>
            <a:off x="4857752" y="1785926"/>
            <a:ext cx="2571736" cy="1000108"/>
          </a:xfrm>
          <a:prstGeom prst="diamond">
            <a:avLst/>
          </a:prstGeom>
          <a:gradFill flip="none" rotWithShape="1">
            <a:gsLst>
              <a:gs pos="0">
                <a:schemeClr val="tx2">
                  <a:lumMod val="50000"/>
                </a:schemeClr>
              </a:gs>
              <a:gs pos="50000">
                <a:schemeClr val="accent1">
                  <a:lumMod val="50000"/>
                  <a:shade val="67500"/>
                  <a:satMod val="115000"/>
                </a:schemeClr>
              </a:gs>
              <a:gs pos="100000">
                <a:schemeClr val="accent1">
                  <a:lumMod val="50000"/>
                  <a:shade val="100000"/>
                  <a:satMod val="115000"/>
                </a:schemeClr>
              </a:gs>
            </a:gsLst>
            <a:lin ang="5400000" scaled="1"/>
            <a:tileRect/>
          </a:gradFill>
          <a:ln>
            <a:noFill/>
          </a:ln>
          <a:effectLst>
            <a:innerShdw blurRad="177800" dir="7680000">
              <a:schemeClr val="tx2">
                <a:lumMod val="75000"/>
                <a:alpha val="91000"/>
              </a:schemeClr>
            </a:innerShdw>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Rombo"/>
          <p:cNvSpPr/>
          <p:nvPr/>
        </p:nvSpPr>
        <p:spPr>
          <a:xfrm>
            <a:off x="4857752" y="2285992"/>
            <a:ext cx="2571736" cy="1000108"/>
          </a:xfrm>
          <a:prstGeom prst="diamond">
            <a:avLst/>
          </a:prstGeom>
          <a:gradFill flip="none" rotWithShape="1">
            <a:gsLst>
              <a:gs pos="0">
                <a:schemeClr val="tx2">
                  <a:lumMod val="50000"/>
                </a:schemeClr>
              </a:gs>
              <a:gs pos="50000">
                <a:schemeClr val="accent1">
                  <a:lumMod val="50000"/>
                  <a:shade val="67500"/>
                  <a:satMod val="115000"/>
                </a:schemeClr>
              </a:gs>
              <a:gs pos="100000">
                <a:schemeClr val="accent1">
                  <a:lumMod val="50000"/>
                  <a:shade val="100000"/>
                  <a:satMod val="115000"/>
                </a:schemeClr>
              </a:gs>
            </a:gsLst>
            <a:lin ang="5400000" scaled="1"/>
            <a:tileRect/>
          </a:gradFill>
          <a:ln>
            <a:noFill/>
          </a:ln>
          <a:effectLst>
            <a:innerShdw blurRad="177800" dir="7680000">
              <a:schemeClr val="tx2">
                <a:lumMod val="75000"/>
                <a:alpha val="91000"/>
              </a:schemeClr>
            </a:innerShdw>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Rombo"/>
          <p:cNvSpPr/>
          <p:nvPr/>
        </p:nvSpPr>
        <p:spPr>
          <a:xfrm>
            <a:off x="4857752" y="2714620"/>
            <a:ext cx="2571736" cy="1000108"/>
          </a:xfrm>
          <a:prstGeom prst="diamond">
            <a:avLst/>
          </a:prstGeom>
          <a:gradFill flip="none" rotWithShape="1">
            <a:gsLst>
              <a:gs pos="0">
                <a:schemeClr val="tx2">
                  <a:lumMod val="50000"/>
                </a:schemeClr>
              </a:gs>
              <a:gs pos="50000">
                <a:schemeClr val="accent1">
                  <a:lumMod val="50000"/>
                  <a:shade val="67500"/>
                  <a:satMod val="115000"/>
                </a:schemeClr>
              </a:gs>
              <a:gs pos="100000">
                <a:schemeClr val="accent1">
                  <a:lumMod val="50000"/>
                  <a:shade val="100000"/>
                  <a:satMod val="115000"/>
                </a:schemeClr>
              </a:gs>
            </a:gsLst>
            <a:lin ang="5400000" scaled="1"/>
            <a:tileRect/>
          </a:gradFill>
          <a:ln>
            <a:noFill/>
          </a:ln>
          <a:effectLst>
            <a:innerShdw blurRad="177800" dir="7680000">
              <a:schemeClr val="tx2">
                <a:lumMod val="75000"/>
                <a:alpha val="91000"/>
              </a:schemeClr>
            </a:innerShdw>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Rombo"/>
          <p:cNvSpPr/>
          <p:nvPr/>
        </p:nvSpPr>
        <p:spPr>
          <a:xfrm>
            <a:off x="4857752" y="3214686"/>
            <a:ext cx="2571736" cy="1000108"/>
          </a:xfrm>
          <a:prstGeom prst="diamond">
            <a:avLst/>
          </a:prstGeom>
          <a:gradFill flip="none" rotWithShape="1">
            <a:gsLst>
              <a:gs pos="0">
                <a:schemeClr val="tx2">
                  <a:lumMod val="50000"/>
                </a:schemeClr>
              </a:gs>
              <a:gs pos="50000">
                <a:schemeClr val="accent1">
                  <a:lumMod val="50000"/>
                  <a:shade val="67500"/>
                  <a:satMod val="115000"/>
                </a:schemeClr>
              </a:gs>
              <a:gs pos="100000">
                <a:schemeClr val="accent1">
                  <a:lumMod val="50000"/>
                  <a:shade val="100000"/>
                  <a:satMod val="115000"/>
                </a:schemeClr>
              </a:gs>
            </a:gsLst>
            <a:lin ang="5400000" scaled="1"/>
            <a:tileRect/>
          </a:gradFill>
          <a:ln>
            <a:noFill/>
          </a:ln>
          <a:effectLst>
            <a:innerShdw blurRad="177800" dir="7680000">
              <a:schemeClr val="tx2">
                <a:lumMod val="75000"/>
                <a:alpha val="91000"/>
              </a:schemeClr>
            </a:innerShdw>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Rombo"/>
          <p:cNvSpPr/>
          <p:nvPr/>
        </p:nvSpPr>
        <p:spPr>
          <a:xfrm>
            <a:off x="4857752" y="3643314"/>
            <a:ext cx="2571736" cy="1000108"/>
          </a:xfrm>
          <a:prstGeom prst="diamond">
            <a:avLst/>
          </a:prstGeom>
          <a:gradFill flip="none" rotWithShape="1">
            <a:gsLst>
              <a:gs pos="0">
                <a:schemeClr val="tx2">
                  <a:lumMod val="50000"/>
                </a:schemeClr>
              </a:gs>
              <a:gs pos="50000">
                <a:schemeClr val="accent1">
                  <a:lumMod val="50000"/>
                  <a:shade val="67500"/>
                  <a:satMod val="115000"/>
                </a:schemeClr>
              </a:gs>
              <a:gs pos="100000">
                <a:schemeClr val="accent1">
                  <a:lumMod val="50000"/>
                  <a:shade val="100000"/>
                  <a:satMod val="115000"/>
                </a:schemeClr>
              </a:gs>
            </a:gsLst>
            <a:lin ang="5400000" scaled="1"/>
            <a:tileRect/>
          </a:gradFill>
          <a:ln>
            <a:noFill/>
          </a:ln>
          <a:effectLst>
            <a:innerShdw blurRad="177800" dir="7680000">
              <a:schemeClr val="tx2">
                <a:lumMod val="75000"/>
                <a:alpha val="91000"/>
              </a:schemeClr>
            </a:innerShdw>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Rombo"/>
          <p:cNvSpPr/>
          <p:nvPr/>
        </p:nvSpPr>
        <p:spPr>
          <a:xfrm>
            <a:off x="4857752" y="4143380"/>
            <a:ext cx="2571736" cy="1000108"/>
          </a:xfrm>
          <a:prstGeom prst="diamond">
            <a:avLst/>
          </a:prstGeom>
          <a:gradFill flip="none" rotWithShape="1">
            <a:gsLst>
              <a:gs pos="0">
                <a:schemeClr val="tx2">
                  <a:lumMod val="50000"/>
                </a:schemeClr>
              </a:gs>
              <a:gs pos="50000">
                <a:schemeClr val="accent1">
                  <a:lumMod val="50000"/>
                  <a:shade val="67500"/>
                  <a:satMod val="115000"/>
                </a:schemeClr>
              </a:gs>
              <a:gs pos="100000">
                <a:schemeClr val="accent1">
                  <a:lumMod val="50000"/>
                  <a:shade val="100000"/>
                  <a:satMod val="115000"/>
                </a:schemeClr>
              </a:gs>
            </a:gsLst>
            <a:lin ang="5400000" scaled="1"/>
            <a:tileRect/>
          </a:gradFill>
          <a:ln>
            <a:noFill/>
          </a:ln>
          <a:effectLst>
            <a:innerShdw blurRad="177800" dir="7680000">
              <a:schemeClr val="tx2">
                <a:lumMod val="75000"/>
                <a:alpha val="91000"/>
              </a:schemeClr>
            </a:innerShdw>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Rombo"/>
          <p:cNvSpPr/>
          <p:nvPr/>
        </p:nvSpPr>
        <p:spPr>
          <a:xfrm>
            <a:off x="4857752" y="4572008"/>
            <a:ext cx="2571736" cy="1000108"/>
          </a:xfrm>
          <a:prstGeom prst="diamond">
            <a:avLst/>
          </a:prstGeom>
          <a:gradFill flip="none" rotWithShape="1">
            <a:gsLst>
              <a:gs pos="0">
                <a:schemeClr val="tx2">
                  <a:lumMod val="50000"/>
                </a:schemeClr>
              </a:gs>
              <a:gs pos="50000">
                <a:schemeClr val="accent1">
                  <a:lumMod val="50000"/>
                  <a:shade val="67500"/>
                  <a:satMod val="115000"/>
                </a:schemeClr>
              </a:gs>
              <a:gs pos="100000">
                <a:schemeClr val="accent1">
                  <a:lumMod val="50000"/>
                  <a:shade val="100000"/>
                  <a:satMod val="115000"/>
                </a:schemeClr>
              </a:gs>
            </a:gsLst>
            <a:lin ang="5400000" scaled="1"/>
            <a:tileRect/>
          </a:gradFill>
          <a:ln>
            <a:noFill/>
          </a:ln>
          <a:effectLst>
            <a:innerShdw blurRad="177800" dir="7680000">
              <a:schemeClr val="tx2">
                <a:lumMod val="75000"/>
                <a:alpha val="91000"/>
              </a:schemeClr>
            </a:innerShdw>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Rombo"/>
          <p:cNvSpPr/>
          <p:nvPr/>
        </p:nvSpPr>
        <p:spPr>
          <a:xfrm>
            <a:off x="4857752" y="5000636"/>
            <a:ext cx="2571736" cy="1000108"/>
          </a:xfrm>
          <a:prstGeom prst="diamond">
            <a:avLst/>
          </a:prstGeom>
          <a:gradFill flip="none" rotWithShape="1">
            <a:gsLst>
              <a:gs pos="0">
                <a:schemeClr val="tx2">
                  <a:lumMod val="50000"/>
                </a:schemeClr>
              </a:gs>
              <a:gs pos="50000">
                <a:schemeClr val="accent1">
                  <a:lumMod val="50000"/>
                  <a:shade val="67500"/>
                  <a:satMod val="115000"/>
                </a:schemeClr>
              </a:gs>
              <a:gs pos="100000">
                <a:schemeClr val="accent1">
                  <a:lumMod val="50000"/>
                  <a:shade val="100000"/>
                  <a:satMod val="115000"/>
                </a:schemeClr>
              </a:gs>
            </a:gsLst>
            <a:lin ang="5400000" scaled="1"/>
            <a:tileRect/>
          </a:gradFill>
          <a:ln>
            <a:noFill/>
          </a:ln>
          <a:effectLst>
            <a:innerShdw blurRad="177800" dir="7680000">
              <a:schemeClr val="tx2">
                <a:lumMod val="75000"/>
                <a:alpha val="91000"/>
              </a:schemeClr>
            </a:innerShdw>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30 Rombo"/>
          <p:cNvSpPr/>
          <p:nvPr/>
        </p:nvSpPr>
        <p:spPr>
          <a:xfrm>
            <a:off x="4857752" y="5429264"/>
            <a:ext cx="2571736" cy="1000108"/>
          </a:xfrm>
          <a:prstGeom prst="diamond">
            <a:avLst/>
          </a:prstGeom>
          <a:gradFill flip="none" rotWithShape="1">
            <a:gsLst>
              <a:gs pos="0">
                <a:schemeClr val="tx2">
                  <a:lumMod val="50000"/>
                </a:schemeClr>
              </a:gs>
              <a:gs pos="50000">
                <a:schemeClr val="accent1">
                  <a:lumMod val="50000"/>
                  <a:shade val="67500"/>
                  <a:satMod val="115000"/>
                </a:schemeClr>
              </a:gs>
              <a:gs pos="100000">
                <a:schemeClr val="accent1">
                  <a:lumMod val="50000"/>
                  <a:shade val="100000"/>
                  <a:satMod val="115000"/>
                </a:schemeClr>
              </a:gs>
            </a:gsLst>
            <a:lin ang="5400000" scaled="1"/>
            <a:tileRect/>
          </a:gradFill>
          <a:ln>
            <a:noFill/>
          </a:ln>
          <a:effectLst>
            <a:innerShdw blurRad="177800" dir="7680000">
              <a:schemeClr val="tx2">
                <a:lumMod val="75000"/>
                <a:alpha val="91000"/>
              </a:schemeClr>
            </a:innerShdw>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 name="31 Rombo"/>
          <p:cNvSpPr/>
          <p:nvPr/>
        </p:nvSpPr>
        <p:spPr>
          <a:xfrm>
            <a:off x="4857752" y="5857892"/>
            <a:ext cx="2571736" cy="1000108"/>
          </a:xfrm>
          <a:prstGeom prst="diamond">
            <a:avLst/>
          </a:prstGeom>
          <a:gradFill flip="none" rotWithShape="1">
            <a:gsLst>
              <a:gs pos="0">
                <a:schemeClr val="tx2">
                  <a:lumMod val="50000"/>
                </a:schemeClr>
              </a:gs>
              <a:gs pos="50000">
                <a:schemeClr val="accent1">
                  <a:lumMod val="50000"/>
                  <a:shade val="67500"/>
                  <a:satMod val="115000"/>
                </a:schemeClr>
              </a:gs>
              <a:gs pos="100000">
                <a:schemeClr val="accent1">
                  <a:lumMod val="50000"/>
                  <a:shade val="100000"/>
                  <a:satMod val="115000"/>
                </a:schemeClr>
              </a:gs>
            </a:gsLst>
            <a:lin ang="5400000" scaled="1"/>
            <a:tileRect/>
          </a:gradFill>
          <a:ln>
            <a:noFill/>
          </a:ln>
          <a:effectLst>
            <a:innerShdw blurRad="177800" dir="7680000">
              <a:schemeClr val="tx2">
                <a:lumMod val="75000"/>
                <a:alpha val="91000"/>
              </a:schemeClr>
            </a:innerShdw>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3" name="32 Rectángulo"/>
          <p:cNvSpPr/>
          <p:nvPr/>
        </p:nvSpPr>
        <p:spPr>
          <a:xfrm>
            <a:off x="0" y="0"/>
            <a:ext cx="9358346" cy="7572404"/>
          </a:xfrm>
          <a:prstGeom prst="rect">
            <a:avLst/>
          </a:prstGeom>
          <a:gradFill flip="none" rotWithShape="1">
            <a:gsLst>
              <a:gs pos="0">
                <a:schemeClr val="tx2">
                  <a:lumMod val="50000"/>
                  <a:shade val="30000"/>
                  <a:satMod val="115000"/>
                </a:schemeClr>
              </a:gs>
              <a:gs pos="50000">
                <a:schemeClr val="tx2">
                  <a:lumMod val="50000"/>
                  <a:shade val="67500"/>
                  <a:satMod val="115000"/>
                </a:schemeClr>
              </a:gs>
              <a:gs pos="100000">
                <a:schemeClr val="tx2">
                  <a:lumMod val="50000"/>
                  <a:shade val="100000"/>
                  <a:satMod val="115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33"/>
                                        </p:tgtEl>
                                        <p:attrNameLst>
                                          <p:attrName>style.opacity</p:attrName>
                                        </p:attrNameLst>
                                      </p:cBhvr>
                                      <p:to>
                                        <p:strVal val="0"/>
                                      </p:to>
                                    </p:set>
                                    <p:animEffect filter="image" prLst="opacity: 0">
                                      <p:cBhvr rctx="IE">
                                        <p:cTn id="7" dur="indefinite"/>
                                        <p:tgtEl>
                                          <p:spTgt spid="33"/>
                                        </p:tgtEl>
                                      </p:cBhvr>
                                    </p:animEffect>
                                  </p:childTnLst>
                                </p:cTn>
                              </p:par>
                              <p:par>
                                <p:cTn id="8" presetID="2" presetClass="entr" presetSubtype="2"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3000" fill="hold"/>
                                        <p:tgtEl>
                                          <p:spTgt spid="5"/>
                                        </p:tgtEl>
                                        <p:attrNameLst>
                                          <p:attrName>ppt_x</p:attrName>
                                        </p:attrNameLst>
                                      </p:cBhvr>
                                      <p:tavLst>
                                        <p:tav tm="0">
                                          <p:val>
                                            <p:strVal val="1+#ppt_w/2"/>
                                          </p:val>
                                        </p:tav>
                                        <p:tav tm="100000">
                                          <p:val>
                                            <p:strVal val="#ppt_x"/>
                                          </p:val>
                                        </p:tav>
                                      </p:tavLst>
                                    </p:anim>
                                    <p:anim calcmode="lin" valueType="num">
                                      <p:cBhvr additive="base">
                                        <p:cTn id="11" dur="3000" fill="hold"/>
                                        <p:tgtEl>
                                          <p:spTgt spid="5"/>
                                        </p:tgtEl>
                                        <p:attrNameLst>
                                          <p:attrName>ppt_y</p:attrName>
                                        </p:attrNameLst>
                                      </p:cBhvr>
                                      <p:tavLst>
                                        <p:tav tm="0">
                                          <p:val>
                                            <p:strVal val="#ppt_y"/>
                                          </p:val>
                                        </p:tav>
                                        <p:tav tm="100000">
                                          <p:val>
                                            <p:strVal val="#ppt_y"/>
                                          </p:val>
                                        </p:tav>
                                      </p:tavLst>
                                    </p:anim>
                                  </p:childTnLst>
                                </p:cTn>
                              </p:par>
                              <p:par>
                                <p:cTn id="12" presetID="2" presetClass="entr" presetSubtype="2" fill="hold" grpId="0"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3000" fill="hold"/>
                                        <p:tgtEl>
                                          <p:spTgt spid="6"/>
                                        </p:tgtEl>
                                        <p:attrNameLst>
                                          <p:attrName>ppt_x</p:attrName>
                                        </p:attrNameLst>
                                      </p:cBhvr>
                                      <p:tavLst>
                                        <p:tav tm="0">
                                          <p:val>
                                            <p:strVal val="1+#ppt_w/2"/>
                                          </p:val>
                                        </p:tav>
                                        <p:tav tm="100000">
                                          <p:val>
                                            <p:strVal val="#ppt_x"/>
                                          </p:val>
                                        </p:tav>
                                      </p:tavLst>
                                    </p:anim>
                                    <p:anim calcmode="lin" valueType="num">
                                      <p:cBhvr additive="base">
                                        <p:cTn id="15" dur="3000" fill="hold"/>
                                        <p:tgtEl>
                                          <p:spTgt spid="6"/>
                                        </p:tgtEl>
                                        <p:attrNameLst>
                                          <p:attrName>ppt_y</p:attrName>
                                        </p:attrNameLst>
                                      </p:cBhvr>
                                      <p:tavLst>
                                        <p:tav tm="0">
                                          <p:val>
                                            <p:strVal val="#ppt_y"/>
                                          </p:val>
                                        </p:tav>
                                        <p:tav tm="100000">
                                          <p:val>
                                            <p:strVal val="#ppt_y"/>
                                          </p:val>
                                        </p:tav>
                                      </p:tavLst>
                                    </p:anim>
                                  </p:childTnLst>
                                </p:cTn>
                              </p:par>
                              <p:par>
                                <p:cTn id="16" presetID="2" presetClass="entr" presetSubtype="2"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3000" fill="hold"/>
                                        <p:tgtEl>
                                          <p:spTgt spid="7"/>
                                        </p:tgtEl>
                                        <p:attrNameLst>
                                          <p:attrName>ppt_x</p:attrName>
                                        </p:attrNameLst>
                                      </p:cBhvr>
                                      <p:tavLst>
                                        <p:tav tm="0">
                                          <p:val>
                                            <p:strVal val="1+#ppt_w/2"/>
                                          </p:val>
                                        </p:tav>
                                        <p:tav tm="100000">
                                          <p:val>
                                            <p:strVal val="#ppt_x"/>
                                          </p:val>
                                        </p:tav>
                                      </p:tavLst>
                                    </p:anim>
                                    <p:anim calcmode="lin" valueType="num">
                                      <p:cBhvr additive="base">
                                        <p:cTn id="19" dur="3000" fill="hold"/>
                                        <p:tgtEl>
                                          <p:spTgt spid="7"/>
                                        </p:tgtEl>
                                        <p:attrNameLst>
                                          <p:attrName>ppt_y</p:attrName>
                                        </p:attrNameLst>
                                      </p:cBhvr>
                                      <p:tavLst>
                                        <p:tav tm="0">
                                          <p:val>
                                            <p:strVal val="#ppt_y"/>
                                          </p:val>
                                        </p:tav>
                                        <p:tav tm="100000">
                                          <p:val>
                                            <p:strVal val="#ppt_y"/>
                                          </p:val>
                                        </p:tav>
                                      </p:tavLst>
                                    </p:anim>
                                  </p:childTnLst>
                                </p:cTn>
                              </p:par>
                              <p:par>
                                <p:cTn id="20" presetID="2" presetClass="entr" presetSubtype="2"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3000" fill="hold"/>
                                        <p:tgtEl>
                                          <p:spTgt spid="8"/>
                                        </p:tgtEl>
                                        <p:attrNameLst>
                                          <p:attrName>ppt_x</p:attrName>
                                        </p:attrNameLst>
                                      </p:cBhvr>
                                      <p:tavLst>
                                        <p:tav tm="0">
                                          <p:val>
                                            <p:strVal val="1+#ppt_w/2"/>
                                          </p:val>
                                        </p:tav>
                                        <p:tav tm="100000">
                                          <p:val>
                                            <p:strVal val="#ppt_x"/>
                                          </p:val>
                                        </p:tav>
                                      </p:tavLst>
                                    </p:anim>
                                    <p:anim calcmode="lin" valueType="num">
                                      <p:cBhvr additive="base">
                                        <p:cTn id="23" dur="3000" fill="hold"/>
                                        <p:tgtEl>
                                          <p:spTgt spid="8"/>
                                        </p:tgtEl>
                                        <p:attrNameLst>
                                          <p:attrName>ppt_y</p:attrName>
                                        </p:attrNameLst>
                                      </p:cBhvr>
                                      <p:tavLst>
                                        <p:tav tm="0">
                                          <p:val>
                                            <p:strVal val="#ppt_y"/>
                                          </p:val>
                                        </p:tav>
                                        <p:tav tm="100000">
                                          <p:val>
                                            <p:strVal val="#ppt_y"/>
                                          </p:val>
                                        </p:tav>
                                      </p:tavLst>
                                    </p:anim>
                                  </p:childTnLst>
                                </p:cTn>
                              </p:par>
                              <p:par>
                                <p:cTn id="24" presetID="2" presetClass="entr" presetSubtype="2" fill="hold" grpId="0" nodeType="with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additive="base">
                                        <p:cTn id="26" dur="3000" fill="hold"/>
                                        <p:tgtEl>
                                          <p:spTgt spid="9"/>
                                        </p:tgtEl>
                                        <p:attrNameLst>
                                          <p:attrName>ppt_x</p:attrName>
                                        </p:attrNameLst>
                                      </p:cBhvr>
                                      <p:tavLst>
                                        <p:tav tm="0">
                                          <p:val>
                                            <p:strVal val="1+#ppt_w/2"/>
                                          </p:val>
                                        </p:tav>
                                        <p:tav tm="100000">
                                          <p:val>
                                            <p:strVal val="#ppt_x"/>
                                          </p:val>
                                        </p:tav>
                                      </p:tavLst>
                                    </p:anim>
                                    <p:anim calcmode="lin" valueType="num">
                                      <p:cBhvr additive="base">
                                        <p:cTn id="27" dur="3000" fill="hold"/>
                                        <p:tgtEl>
                                          <p:spTgt spid="9"/>
                                        </p:tgtEl>
                                        <p:attrNameLst>
                                          <p:attrName>ppt_y</p:attrName>
                                        </p:attrNameLst>
                                      </p:cBhvr>
                                      <p:tavLst>
                                        <p:tav tm="0">
                                          <p:val>
                                            <p:strVal val="#ppt_y"/>
                                          </p:val>
                                        </p:tav>
                                        <p:tav tm="100000">
                                          <p:val>
                                            <p:strVal val="#ppt_y"/>
                                          </p:val>
                                        </p:tav>
                                      </p:tavLst>
                                    </p:anim>
                                  </p:childTnLst>
                                </p:cTn>
                              </p:par>
                              <p:par>
                                <p:cTn id="28" presetID="2" presetClass="entr" presetSubtype="2" fill="hold" grpId="0" nodeType="with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additive="base">
                                        <p:cTn id="30" dur="3000" fill="hold"/>
                                        <p:tgtEl>
                                          <p:spTgt spid="10"/>
                                        </p:tgtEl>
                                        <p:attrNameLst>
                                          <p:attrName>ppt_x</p:attrName>
                                        </p:attrNameLst>
                                      </p:cBhvr>
                                      <p:tavLst>
                                        <p:tav tm="0">
                                          <p:val>
                                            <p:strVal val="1+#ppt_w/2"/>
                                          </p:val>
                                        </p:tav>
                                        <p:tav tm="100000">
                                          <p:val>
                                            <p:strVal val="#ppt_x"/>
                                          </p:val>
                                        </p:tav>
                                      </p:tavLst>
                                    </p:anim>
                                    <p:anim calcmode="lin" valueType="num">
                                      <p:cBhvr additive="base">
                                        <p:cTn id="31" dur="3000" fill="hold"/>
                                        <p:tgtEl>
                                          <p:spTgt spid="10"/>
                                        </p:tgtEl>
                                        <p:attrNameLst>
                                          <p:attrName>ppt_y</p:attrName>
                                        </p:attrNameLst>
                                      </p:cBhvr>
                                      <p:tavLst>
                                        <p:tav tm="0">
                                          <p:val>
                                            <p:strVal val="#ppt_y"/>
                                          </p:val>
                                        </p:tav>
                                        <p:tav tm="100000">
                                          <p:val>
                                            <p:strVal val="#ppt_y"/>
                                          </p:val>
                                        </p:tav>
                                      </p:tavLst>
                                    </p:anim>
                                  </p:childTnLst>
                                </p:cTn>
                              </p:par>
                              <p:par>
                                <p:cTn id="32" presetID="2" presetClass="entr" presetSubtype="2" fill="hold" grpId="0" nodeType="withEffect">
                                  <p:stCondLst>
                                    <p:cond delay="0"/>
                                  </p:stCondLst>
                                  <p:childTnLst>
                                    <p:set>
                                      <p:cBhvr>
                                        <p:cTn id="33" dur="1" fill="hold">
                                          <p:stCondLst>
                                            <p:cond delay="0"/>
                                          </p:stCondLst>
                                        </p:cTn>
                                        <p:tgtEl>
                                          <p:spTgt spid="11"/>
                                        </p:tgtEl>
                                        <p:attrNameLst>
                                          <p:attrName>style.visibility</p:attrName>
                                        </p:attrNameLst>
                                      </p:cBhvr>
                                      <p:to>
                                        <p:strVal val="visible"/>
                                      </p:to>
                                    </p:set>
                                    <p:anim calcmode="lin" valueType="num">
                                      <p:cBhvr additive="base">
                                        <p:cTn id="34" dur="3000" fill="hold"/>
                                        <p:tgtEl>
                                          <p:spTgt spid="11"/>
                                        </p:tgtEl>
                                        <p:attrNameLst>
                                          <p:attrName>ppt_x</p:attrName>
                                        </p:attrNameLst>
                                      </p:cBhvr>
                                      <p:tavLst>
                                        <p:tav tm="0">
                                          <p:val>
                                            <p:strVal val="1+#ppt_w/2"/>
                                          </p:val>
                                        </p:tav>
                                        <p:tav tm="100000">
                                          <p:val>
                                            <p:strVal val="#ppt_x"/>
                                          </p:val>
                                        </p:tav>
                                      </p:tavLst>
                                    </p:anim>
                                    <p:anim calcmode="lin" valueType="num">
                                      <p:cBhvr additive="base">
                                        <p:cTn id="35" dur="3000" fill="hold"/>
                                        <p:tgtEl>
                                          <p:spTgt spid="11"/>
                                        </p:tgtEl>
                                        <p:attrNameLst>
                                          <p:attrName>ppt_y</p:attrName>
                                        </p:attrNameLst>
                                      </p:cBhvr>
                                      <p:tavLst>
                                        <p:tav tm="0">
                                          <p:val>
                                            <p:strVal val="#ppt_y"/>
                                          </p:val>
                                        </p:tav>
                                        <p:tav tm="100000">
                                          <p:val>
                                            <p:strVal val="#ppt_y"/>
                                          </p:val>
                                        </p:tav>
                                      </p:tavLst>
                                    </p:anim>
                                  </p:childTnLst>
                                </p:cTn>
                              </p:par>
                              <p:par>
                                <p:cTn id="36" presetID="2" presetClass="entr" presetSubtype="2" fill="hold" grpId="0" nodeType="withEffect">
                                  <p:stCondLst>
                                    <p:cond delay="0"/>
                                  </p:stCondLst>
                                  <p:childTnLst>
                                    <p:set>
                                      <p:cBhvr>
                                        <p:cTn id="37" dur="1" fill="hold">
                                          <p:stCondLst>
                                            <p:cond delay="0"/>
                                          </p:stCondLst>
                                        </p:cTn>
                                        <p:tgtEl>
                                          <p:spTgt spid="12"/>
                                        </p:tgtEl>
                                        <p:attrNameLst>
                                          <p:attrName>style.visibility</p:attrName>
                                        </p:attrNameLst>
                                      </p:cBhvr>
                                      <p:to>
                                        <p:strVal val="visible"/>
                                      </p:to>
                                    </p:set>
                                    <p:anim calcmode="lin" valueType="num">
                                      <p:cBhvr additive="base">
                                        <p:cTn id="38" dur="3000" fill="hold"/>
                                        <p:tgtEl>
                                          <p:spTgt spid="12"/>
                                        </p:tgtEl>
                                        <p:attrNameLst>
                                          <p:attrName>ppt_x</p:attrName>
                                        </p:attrNameLst>
                                      </p:cBhvr>
                                      <p:tavLst>
                                        <p:tav tm="0">
                                          <p:val>
                                            <p:strVal val="1+#ppt_w/2"/>
                                          </p:val>
                                        </p:tav>
                                        <p:tav tm="100000">
                                          <p:val>
                                            <p:strVal val="#ppt_x"/>
                                          </p:val>
                                        </p:tav>
                                      </p:tavLst>
                                    </p:anim>
                                    <p:anim calcmode="lin" valueType="num">
                                      <p:cBhvr additive="base">
                                        <p:cTn id="39" dur="3000" fill="hold"/>
                                        <p:tgtEl>
                                          <p:spTgt spid="12"/>
                                        </p:tgtEl>
                                        <p:attrNameLst>
                                          <p:attrName>ppt_y</p:attrName>
                                        </p:attrNameLst>
                                      </p:cBhvr>
                                      <p:tavLst>
                                        <p:tav tm="0">
                                          <p:val>
                                            <p:strVal val="#ppt_y"/>
                                          </p:val>
                                        </p:tav>
                                        <p:tav tm="100000">
                                          <p:val>
                                            <p:strVal val="#ppt_y"/>
                                          </p:val>
                                        </p:tav>
                                      </p:tavLst>
                                    </p:anim>
                                  </p:childTnLst>
                                </p:cTn>
                              </p:par>
                              <p:par>
                                <p:cTn id="40" presetID="2" presetClass="entr" presetSubtype="2" fill="hold" grpId="0" nodeType="withEffect">
                                  <p:stCondLst>
                                    <p:cond delay="0"/>
                                  </p:stCondLst>
                                  <p:childTnLst>
                                    <p:set>
                                      <p:cBhvr>
                                        <p:cTn id="41" dur="1" fill="hold">
                                          <p:stCondLst>
                                            <p:cond delay="0"/>
                                          </p:stCondLst>
                                        </p:cTn>
                                        <p:tgtEl>
                                          <p:spTgt spid="13"/>
                                        </p:tgtEl>
                                        <p:attrNameLst>
                                          <p:attrName>style.visibility</p:attrName>
                                        </p:attrNameLst>
                                      </p:cBhvr>
                                      <p:to>
                                        <p:strVal val="visible"/>
                                      </p:to>
                                    </p:set>
                                    <p:anim calcmode="lin" valueType="num">
                                      <p:cBhvr additive="base">
                                        <p:cTn id="42" dur="3000" fill="hold"/>
                                        <p:tgtEl>
                                          <p:spTgt spid="13"/>
                                        </p:tgtEl>
                                        <p:attrNameLst>
                                          <p:attrName>ppt_x</p:attrName>
                                        </p:attrNameLst>
                                      </p:cBhvr>
                                      <p:tavLst>
                                        <p:tav tm="0">
                                          <p:val>
                                            <p:strVal val="1+#ppt_w/2"/>
                                          </p:val>
                                        </p:tav>
                                        <p:tav tm="100000">
                                          <p:val>
                                            <p:strVal val="#ppt_x"/>
                                          </p:val>
                                        </p:tav>
                                      </p:tavLst>
                                    </p:anim>
                                    <p:anim calcmode="lin" valueType="num">
                                      <p:cBhvr additive="base">
                                        <p:cTn id="43" dur="3000" fill="hold"/>
                                        <p:tgtEl>
                                          <p:spTgt spid="13"/>
                                        </p:tgtEl>
                                        <p:attrNameLst>
                                          <p:attrName>ppt_y</p:attrName>
                                        </p:attrNameLst>
                                      </p:cBhvr>
                                      <p:tavLst>
                                        <p:tav tm="0">
                                          <p:val>
                                            <p:strVal val="#ppt_y"/>
                                          </p:val>
                                        </p:tav>
                                        <p:tav tm="100000">
                                          <p:val>
                                            <p:strVal val="#ppt_y"/>
                                          </p:val>
                                        </p:tav>
                                      </p:tavLst>
                                    </p:anim>
                                  </p:childTnLst>
                                </p:cTn>
                              </p:par>
                              <p:par>
                                <p:cTn id="44" presetID="2" presetClass="entr" presetSubtype="2" fill="hold" grpId="0" nodeType="withEffect">
                                  <p:stCondLst>
                                    <p:cond delay="0"/>
                                  </p:stCondLst>
                                  <p:childTnLst>
                                    <p:set>
                                      <p:cBhvr>
                                        <p:cTn id="45" dur="1" fill="hold">
                                          <p:stCondLst>
                                            <p:cond delay="0"/>
                                          </p:stCondLst>
                                        </p:cTn>
                                        <p:tgtEl>
                                          <p:spTgt spid="14"/>
                                        </p:tgtEl>
                                        <p:attrNameLst>
                                          <p:attrName>style.visibility</p:attrName>
                                        </p:attrNameLst>
                                      </p:cBhvr>
                                      <p:to>
                                        <p:strVal val="visible"/>
                                      </p:to>
                                    </p:set>
                                    <p:anim calcmode="lin" valueType="num">
                                      <p:cBhvr additive="base">
                                        <p:cTn id="46" dur="3000" fill="hold"/>
                                        <p:tgtEl>
                                          <p:spTgt spid="14"/>
                                        </p:tgtEl>
                                        <p:attrNameLst>
                                          <p:attrName>ppt_x</p:attrName>
                                        </p:attrNameLst>
                                      </p:cBhvr>
                                      <p:tavLst>
                                        <p:tav tm="0">
                                          <p:val>
                                            <p:strVal val="1+#ppt_w/2"/>
                                          </p:val>
                                        </p:tav>
                                        <p:tav tm="100000">
                                          <p:val>
                                            <p:strVal val="#ppt_x"/>
                                          </p:val>
                                        </p:tav>
                                      </p:tavLst>
                                    </p:anim>
                                    <p:anim calcmode="lin" valueType="num">
                                      <p:cBhvr additive="base">
                                        <p:cTn id="47" dur="3000" fill="hold"/>
                                        <p:tgtEl>
                                          <p:spTgt spid="14"/>
                                        </p:tgtEl>
                                        <p:attrNameLst>
                                          <p:attrName>ppt_y</p:attrName>
                                        </p:attrNameLst>
                                      </p:cBhvr>
                                      <p:tavLst>
                                        <p:tav tm="0">
                                          <p:val>
                                            <p:strVal val="#ppt_y"/>
                                          </p:val>
                                        </p:tav>
                                        <p:tav tm="100000">
                                          <p:val>
                                            <p:strVal val="#ppt_y"/>
                                          </p:val>
                                        </p:tav>
                                      </p:tavLst>
                                    </p:anim>
                                  </p:childTnLst>
                                </p:cTn>
                              </p:par>
                              <p:par>
                                <p:cTn id="48" presetID="2" presetClass="entr" presetSubtype="2" fill="hold" grpId="0" nodeType="withEffect">
                                  <p:stCondLst>
                                    <p:cond delay="0"/>
                                  </p:stCondLst>
                                  <p:childTnLst>
                                    <p:set>
                                      <p:cBhvr>
                                        <p:cTn id="49" dur="1" fill="hold">
                                          <p:stCondLst>
                                            <p:cond delay="0"/>
                                          </p:stCondLst>
                                        </p:cTn>
                                        <p:tgtEl>
                                          <p:spTgt spid="15"/>
                                        </p:tgtEl>
                                        <p:attrNameLst>
                                          <p:attrName>style.visibility</p:attrName>
                                        </p:attrNameLst>
                                      </p:cBhvr>
                                      <p:to>
                                        <p:strVal val="visible"/>
                                      </p:to>
                                    </p:set>
                                    <p:anim calcmode="lin" valueType="num">
                                      <p:cBhvr additive="base">
                                        <p:cTn id="50" dur="3000" fill="hold"/>
                                        <p:tgtEl>
                                          <p:spTgt spid="15"/>
                                        </p:tgtEl>
                                        <p:attrNameLst>
                                          <p:attrName>ppt_x</p:attrName>
                                        </p:attrNameLst>
                                      </p:cBhvr>
                                      <p:tavLst>
                                        <p:tav tm="0">
                                          <p:val>
                                            <p:strVal val="1+#ppt_w/2"/>
                                          </p:val>
                                        </p:tav>
                                        <p:tav tm="100000">
                                          <p:val>
                                            <p:strVal val="#ppt_x"/>
                                          </p:val>
                                        </p:tav>
                                      </p:tavLst>
                                    </p:anim>
                                    <p:anim calcmode="lin" valueType="num">
                                      <p:cBhvr additive="base">
                                        <p:cTn id="51" dur="3000" fill="hold"/>
                                        <p:tgtEl>
                                          <p:spTgt spid="15"/>
                                        </p:tgtEl>
                                        <p:attrNameLst>
                                          <p:attrName>ppt_y</p:attrName>
                                        </p:attrNameLst>
                                      </p:cBhvr>
                                      <p:tavLst>
                                        <p:tav tm="0">
                                          <p:val>
                                            <p:strVal val="#ppt_y"/>
                                          </p:val>
                                        </p:tav>
                                        <p:tav tm="100000">
                                          <p:val>
                                            <p:strVal val="#ppt_y"/>
                                          </p:val>
                                        </p:tav>
                                      </p:tavLst>
                                    </p:anim>
                                  </p:childTnLst>
                                </p:cTn>
                              </p:par>
                              <p:par>
                                <p:cTn id="52" presetID="2" presetClass="entr" presetSubtype="2" fill="hold" grpId="0" nodeType="withEffect">
                                  <p:stCondLst>
                                    <p:cond delay="0"/>
                                  </p:stCondLst>
                                  <p:childTnLst>
                                    <p:set>
                                      <p:cBhvr>
                                        <p:cTn id="53" dur="1" fill="hold">
                                          <p:stCondLst>
                                            <p:cond delay="0"/>
                                          </p:stCondLst>
                                        </p:cTn>
                                        <p:tgtEl>
                                          <p:spTgt spid="16"/>
                                        </p:tgtEl>
                                        <p:attrNameLst>
                                          <p:attrName>style.visibility</p:attrName>
                                        </p:attrNameLst>
                                      </p:cBhvr>
                                      <p:to>
                                        <p:strVal val="visible"/>
                                      </p:to>
                                    </p:set>
                                    <p:anim calcmode="lin" valueType="num">
                                      <p:cBhvr additive="base">
                                        <p:cTn id="54" dur="3000" fill="hold"/>
                                        <p:tgtEl>
                                          <p:spTgt spid="16"/>
                                        </p:tgtEl>
                                        <p:attrNameLst>
                                          <p:attrName>ppt_x</p:attrName>
                                        </p:attrNameLst>
                                      </p:cBhvr>
                                      <p:tavLst>
                                        <p:tav tm="0">
                                          <p:val>
                                            <p:strVal val="1+#ppt_w/2"/>
                                          </p:val>
                                        </p:tav>
                                        <p:tav tm="100000">
                                          <p:val>
                                            <p:strVal val="#ppt_x"/>
                                          </p:val>
                                        </p:tav>
                                      </p:tavLst>
                                    </p:anim>
                                    <p:anim calcmode="lin" valueType="num">
                                      <p:cBhvr additive="base">
                                        <p:cTn id="55" dur="3000" fill="hold"/>
                                        <p:tgtEl>
                                          <p:spTgt spid="16"/>
                                        </p:tgtEl>
                                        <p:attrNameLst>
                                          <p:attrName>ppt_y</p:attrName>
                                        </p:attrNameLst>
                                      </p:cBhvr>
                                      <p:tavLst>
                                        <p:tav tm="0">
                                          <p:val>
                                            <p:strVal val="#ppt_y"/>
                                          </p:val>
                                        </p:tav>
                                        <p:tav tm="100000">
                                          <p:val>
                                            <p:strVal val="#ppt_y"/>
                                          </p:val>
                                        </p:tav>
                                      </p:tavLst>
                                    </p:anim>
                                  </p:childTnLst>
                                </p:cTn>
                              </p:par>
                              <p:par>
                                <p:cTn id="56" presetID="2" presetClass="entr" presetSubtype="2" fill="hold" grpId="0" nodeType="withEffect">
                                  <p:stCondLst>
                                    <p:cond delay="0"/>
                                  </p:stCondLst>
                                  <p:childTnLst>
                                    <p:set>
                                      <p:cBhvr>
                                        <p:cTn id="57" dur="1" fill="hold">
                                          <p:stCondLst>
                                            <p:cond delay="0"/>
                                          </p:stCondLst>
                                        </p:cTn>
                                        <p:tgtEl>
                                          <p:spTgt spid="17"/>
                                        </p:tgtEl>
                                        <p:attrNameLst>
                                          <p:attrName>style.visibility</p:attrName>
                                        </p:attrNameLst>
                                      </p:cBhvr>
                                      <p:to>
                                        <p:strVal val="visible"/>
                                      </p:to>
                                    </p:set>
                                    <p:anim calcmode="lin" valueType="num">
                                      <p:cBhvr additive="base">
                                        <p:cTn id="58" dur="3000" fill="hold"/>
                                        <p:tgtEl>
                                          <p:spTgt spid="17"/>
                                        </p:tgtEl>
                                        <p:attrNameLst>
                                          <p:attrName>ppt_x</p:attrName>
                                        </p:attrNameLst>
                                      </p:cBhvr>
                                      <p:tavLst>
                                        <p:tav tm="0">
                                          <p:val>
                                            <p:strVal val="1+#ppt_w/2"/>
                                          </p:val>
                                        </p:tav>
                                        <p:tav tm="100000">
                                          <p:val>
                                            <p:strVal val="#ppt_x"/>
                                          </p:val>
                                        </p:tav>
                                      </p:tavLst>
                                    </p:anim>
                                    <p:anim calcmode="lin" valueType="num">
                                      <p:cBhvr additive="base">
                                        <p:cTn id="59" dur="3000" fill="hold"/>
                                        <p:tgtEl>
                                          <p:spTgt spid="17"/>
                                        </p:tgtEl>
                                        <p:attrNameLst>
                                          <p:attrName>ppt_y</p:attrName>
                                        </p:attrNameLst>
                                      </p:cBhvr>
                                      <p:tavLst>
                                        <p:tav tm="0">
                                          <p:val>
                                            <p:strVal val="#ppt_y"/>
                                          </p:val>
                                        </p:tav>
                                        <p:tav tm="100000">
                                          <p:val>
                                            <p:strVal val="#ppt_y"/>
                                          </p:val>
                                        </p:tav>
                                      </p:tavLst>
                                    </p:anim>
                                  </p:childTnLst>
                                </p:cTn>
                              </p:par>
                              <p:par>
                                <p:cTn id="60" presetID="2" presetClass="entr" presetSubtype="2" fill="hold" grpId="0" nodeType="withEffect">
                                  <p:stCondLst>
                                    <p:cond delay="0"/>
                                  </p:stCondLst>
                                  <p:childTnLst>
                                    <p:set>
                                      <p:cBhvr>
                                        <p:cTn id="61" dur="1" fill="hold">
                                          <p:stCondLst>
                                            <p:cond delay="0"/>
                                          </p:stCondLst>
                                        </p:cTn>
                                        <p:tgtEl>
                                          <p:spTgt spid="18"/>
                                        </p:tgtEl>
                                        <p:attrNameLst>
                                          <p:attrName>style.visibility</p:attrName>
                                        </p:attrNameLst>
                                      </p:cBhvr>
                                      <p:to>
                                        <p:strVal val="visible"/>
                                      </p:to>
                                    </p:set>
                                    <p:anim calcmode="lin" valueType="num">
                                      <p:cBhvr additive="base">
                                        <p:cTn id="62" dur="3000" fill="hold"/>
                                        <p:tgtEl>
                                          <p:spTgt spid="18"/>
                                        </p:tgtEl>
                                        <p:attrNameLst>
                                          <p:attrName>ppt_x</p:attrName>
                                        </p:attrNameLst>
                                      </p:cBhvr>
                                      <p:tavLst>
                                        <p:tav tm="0">
                                          <p:val>
                                            <p:strVal val="1+#ppt_w/2"/>
                                          </p:val>
                                        </p:tav>
                                        <p:tav tm="100000">
                                          <p:val>
                                            <p:strVal val="#ppt_x"/>
                                          </p:val>
                                        </p:tav>
                                      </p:tavLst>
                                    </p:anim>
                                    <p:anim calcmode="lin" valueType="num">
                                      <p:cBhvr additive="base">
                                        <p:cTn id="63" dur="3000" fill="hold"/>
                                        <p:tgtEl>
                                          <p:spTgt spid="18"/>
                                        </p:tgtEl>
                                        <p:attrNameLst>
                                          <p:attrName>ppt_y</p:attrName>
                                        </p:attrNameLst>
                                      </p:cBhvr>
                                      <p:tavLst>
                                        <p:tav tm="0">
                                          <p:val>
                                            <p:strVal val="#ppt_y"/>
                                          </p:val>
                                        </p:tav>
                                        <p:tav tm="100000">
                                          <p:val>
                                            <p:strVal val="#ppt_y"/>
                                          </p:val>
                                        </p:tav>
                                      </p:tavLst>
                                    </p:anim>
                                  </p:childTnLst>
                                </p:cTn>
                              </p:par>
                              <p:par>
                                <p:cTn id="64" presetID="2" presetClass="entr" presetSubtype="8" fill="hold" grpId="0" nodeType="withEffect">
                                  <p:stCondLst>
                                    <p:cond delay="0"/>
                                  </p:stCondLst>
                                  <p:childTnLst>
                                    <p:set>
                                      <p:cBhvr>
                                        <p:cTn id="65" dur="1" fill="hold">
                                          <p:stCondLst>
                                            <p:cond delay="0"/>
                                          </p:stCondLst>
                                        </p:cTn>
                                        <p:tgtEl>
                                          <p:spTgt spid="19"/>
                                        </p:tgtEl>
                                        <p:attrNameLst>
                                          <p:attrName>style.visibility</p:attrName>
                                        </p:attrNameLst>
                                      </p:cBhvr>
                                      <p:to>
                                        <p:strVal val="visible"/>
                                      </p:to>
                                    </p:set>
                                    <p:anim calcmode="lin" valueType="num">
                                      <p:cBhvr additive="base">
                                        <p:cTn id="66" dur="3000" fill="hold"/>
                                        <p:tgtEl>
                                          <p:spTgt spid="19"/>
                                        </p:tgtEl>
                                        <p:attrNameLst>
                                          <p:attrName>ppt_x</p:attrName>
                                        </p:attrNameLst>
                                      </p:cBhvr>
                                      <p:tavLst>
                                        <p:tav tm="0">
                                          <p:val>
                                            <p:strVal val="0-#ppt_w/2"/>
                                          </p:val>
                                        </p:tav>
                                        <p:tav tm="100000">
                                          <p:val>
                                            <p:strVal val="#ppt_x"/>
                                          </p:val>
                                        </p:tav>
                                      </p:tavLst>
                                    </p:anim>
                                    <p:anim calcmode="lin" valueType="num">
                                      <p:cBhvr additive="base">
                                        <p:cTn id="67" dur="3000" fill="hold"/>
                                        <p:tgtEl>
                                          <p:spTgt spid="19"/>
                                        </p:tgtEl>
                                        <p:attrNameLst>
                                          <p:attrName>ppt_y</p:attrName>
                                        </p:attrNameLst>
                                      </p:cBhvr>
                                      <p:tavLst>
                                        <p:tav tm="0">
                                          <p:val>
                                            <p:strVal val="#ppt_y"/>
                                          </p:val>
                                        </p:tav>
                                        <p:tav tm="100000">
                                          <p:val>
                                            <p:strVal val="#ppt_y"/>
                                          </p:val>
                                        </p:tav>
                                      </p:tavLst>
                                    </p:anim>
                                  </p:childTnLst>
                                </p:cTn>
                              </p:par>
                              <p:par>
                                <p:cTn id="68" presetID="2" presetClass="entr" presetSubtype="8" fill="hold" grpId="0" nodeType="withEffect">
                                  <p:stCondLst>
                                    <p:cond delay="0"/>
                                  </p:stCondLst>
                                  <p:childTnLst>
                                    <p:set>
                                      <p:cBhvr>
                                        <p:cTn id="69" dur="1" fill="hold">
                                          <p:stCondLst>
                                            <p:cond delay="0"/>
                                          </p:stCondLst>
                                        </p:cTn>
                                        <p:tgtEl>
                                          <p:spTgt spid="20"/>
                                        </p:tgtEl>
                                        <p:attrNameLst>
                                          <p:attrName>style.visibility</p:attrName>
                                        </p:attrNameLst>
                                      </p:cBhvr>
                                      <p:to>
                                        <p:strVal val="visible"/>
                                      </p:to>
                                    </p:set>
                                    <p:anim calcmode="lin" valueType="num">
                                      <p:cBhvr additive="base">
                                        <p:cTn id="70" dur="3000" fill="hold"/>
                                        <p:tgtEl>
                                          <p:spTgt spid="20"/>
                                        </p:tgtEl>
                                        <p:attrNameLst>
                                          <p:attrName>ppt_x</p:attrName>
                                        </p:attrNameLst>
                                      </p:cBhvr>
                                      <p:tavLst>
                                        <p:tav tm="0">
                                          <p:val>
                                            <p:strVal val="0-#ppt_w/2"/>
                                          </p:val>
                                        </p:tav>
                                        <p:tav tm="100000">
                                          <p:val>
                                            <p:strVal val="#ppt_x"/>
                                          </p:val>
                                        </p:tav>
                                      </p:tavLst>
                                    </p:anim>
                                    <p:anim calcmode="lin" valueType="num">
                                      <p:cBhvr additive="base">
                                        <p:cTn id="71" dur="3000" fill="hold"/>
                                        <p:tgtEl>
                                          <p:spTgt spid="20"/>
                                        </p:tgtEl>
                                        <p:attrNameLst>
                                          <p:attrName>ppt_y</p:attrName>
                                        </p:attrNameLst>
                                      </p:cBhvr>
                                      <p:tavLst>
                                        <p:tav tm="0">
                                          <p:val>
                                            <p:strVal val="#ppt_y"/>
                                          </p:val>
                                        </p:tav>
                                        <p:tav tm="100000">
                                          <p:val>
                                            <p:strVal val="#ppt_y"/>
                                          </p:val>
                                        </p:tav>
                                      </p:tavLst>
                                    </p:anim>
                                  </p:childTnLst>
                                </p:cTn>
                              </p:par>
                              <p:par>
                                <p:cTn id="72" presetID="2" presetClass="entr" presetSubtype="8" fill="hold" grpId="0" nodeType="withEffect">
                                  <p:stCondLst>
                                    <p:cond delay="0"/>
                                  </p:stCondLst>
                                  <p:childTnLst>
                                    <p:set>
                                      <p:cBhvr>
                                        <p:cTn id="73" dur="1" fill="hold">
                                          <p:stCondLst>
                                            <p:cond delay="0"/>
                                          </p:stCondLst>
                                        </p:cTn>
                                        <p:tgtEl>
                                          <p:spTgt spid="21"/>
                                        </p:tgtEl>
                                        <p:attrNameLst>
                                          <p:attrName>style.visibility</p:attrName>
                                        </p:attrNameLst>
                                      </p:cBhvr>
                                      <p:to>
                                        <p:strVal val="visible"/>
                                      </p:to>
                                    </p:set>
                                    <p:anim calcmode="lin" valueType="num">
                                      <p:cBhvr additive="base">
                                        <p:cTn id="74" dur="3000" fill="hold"/>
                                        <p:tgtEl>
                                          <p:spTgt spid="21"/>
                                        </p:tgtEl>
                                        <p:attrNameLst>
                                          <p:attrName>ppt_x</p:attrName>
                                        </p:attrNameLst>
                                      </p:cBhvr>
                                      <p:tavLst>
                                        <p:tav tm="0">
                                          <p:val>
                                            <p:strVal val="0-#ppt_w/2"/>
                                          </p:val>
                                        </p:tav>
                                        <p:tav tm="100000">
                                          <p:val>
                                            <p:strVal val="#ppt_x"/>
                                          </p:val>
                                        </p:tav>
                                      </p:tavLst>
                                    </p:anim>
                                    <p:anim calcmode="lin" valueType="num">
                                      <p:cBhvr additive="base">
                                        <p:cTn id="75" dur="3000" fill="hold"/>
                                        <p:tgtEl>
                                          <p:spTgt spid="21"/>
                                        </p:tgtEl>
                                        <p:attrNameLst>
                                          <p:attrName>ppt_y</p:attrName>
                                        </p:attrNameLst>
                                      </p:cBhvr>
                                      <p:tavLst>
                                        <p:tav tm="0">
                                          <p:val>
                                            <p:strVal val="#ppt_y"/>
                                          </p:val>
                                        </p:tav>
                                        <p:tav tm="100000">
                                          <p:val>
                                            <p:strVal val="#ppt_y"/>
                                          </p:val>
                                        </p:tav>
                                      </p:tavLst>
                                    </p:anim>
                                  </p:childTnLst>
                                </p:cTn>
                              </p:par>
                              <p:par>
                                <p:cTn id="76" presetID="2" presetClass="entr" presetSubtype="8" fill="hold" grpId="0" nodeType="withEffect">
                                  <p:stCondLst>
                                    <p:cond delay="0"/>
                                  </p:stCondLst>
                                  <p:childTnLst>
                                    <p:set>
                                      <p:cBhvr>
                                        <p:cTn id="77" dur="1" fill="hold">
                                          <p:stCondLst>
                                            <p:cond delay="0"/>
                                          </p:stCondLst>
                                        </p:cTn>
                                        <p:tgtEl>
                                          <p:spTgt spid="22"/>
                                        </p:tgtEl>
                                        <p:attrNameLst>
                                          <p:attrName>style.visibility</p:attrName>
                                        </p:attrNameLst>
                                      </p:cBhvr>
                                      <p:to>
                                        <p:strVal val="visible"/>
                                      </p:to>
                                    </p:set>
                                    <p:anim calcmode="lin" valueType="num">
                                      <p:cBhvr additive="base">
                                        <p:cTn id="78" dur="3000" fill="hold"/>
                                        <p:tgtEl>
                                          <p:spTgt spid="22"/>
                                        </p:tgtEl>
                                        <p:attrNameLst>
                                          <p:attrName>ppt_x</p:attrName>
                                        </p:attrNameLst>
                                      </p:cBhvr>
                                      <p:tavLst>
                                        <p:tav tm="0">
                                          <p:val>
                                            <p:strVal val="0-#ppt_w/2"/>
                                          </p:val>
                                        </p:tav>
                                        <p:tav tm="100000">
                                          <p:val>
                                            <p:strVal val="#ppt_x"/>
                                          </p:val>
                                        </p:tav>
                                      </p:tavLst>
                                    </p:anim>
                                    <p:anim calcmode="lin" valueType="num">
                                      <p:cBhvr additive="base">
                                        <p:cTn id="79" dur="3000" fill="hold"/>
                                        <p:tgtEl>
                                          <p:spTgt spid="22"/>
                                        </p:tgtEl>
                                        <p:attrNameLst>
                                          <p:attrName>ppt_y</p:attrName>
                                        </p:attrNameLst>
                                      </p:cBhvr>
                                      <p:tavLst>
                                        <p:tav tm="0">
                                          <p:val>
                                            <p:strVal val="#ppt_y"/>
                                          </p:val>
                                        </p:tav>
                                        <p:tav tm="100000">
                                          <p:val>
                                            <p:strVal val="#ppt_y"/>
                                          </p:val>
                                        </p:tav>
                                      </p:tavLst>
                                    </p:anim>
                                  </p:childTnLst>
                                </p:cTn>
                              </p:par>
                              <p:par>
                                <p:cTn id="80" presetID="2" presetClass="entr" presetSubtype="8" fill="hold" grpId="0" nodeType="withEffect">
                                  <p:stCondLst>
                                    <p:cond delay="0"/>
                                  </p:stCondLst>
                                  <p:childTnLst>
                                    <p:set>
                                      <p:cBhvr>
                                        <p:cTn id="81" dur="1" fill="hold">
                                          <p:stCondLst>
                                            <p:cond delay="0"/>
                                          </p:stCondLst>
                                        </p:cTn>
                                        <p:tgtEl>
                                          <p:spTgt spid="23"/>
                                        </p:tgtEl>
                                        <p:attrNameLst>
                                          <p:attrName>style.visibility</p:attrName>
                                        </p:attrNameLst>
                                      </p:cBhvr>
                                      <p:to>
                                        <p:strVal val="visible"/>
                                      </p:to>
                                    </p:set>
                                    <p:anim calcmode="lin" valueType="num">
                                      <p:cBhvr additive="base">
                                        <p:cTn id="82" dur="3000" fill="hold"/>
                                        <p:tgtEl>
                                          <p:spTgt spid="23"/>
                                        </p:tgtEl>
                                        <p:attrNameLst>
                                          <p:attrName>ppt_x</p:attrName>
                                        </p:attrNameLst>
                                      </p:cBhvr>
                                      <p:tavLst>
                                        <p:tav tm="0">
                                          <p:val>
                                            <p:strVal val="0-#ppt_w/2"/>
                                          </p:val>
                                        </p:tav>
                                        <p:tav tm="100000">
                                          <p:val>
                                            <p:strVal val="#ppt_x"/>
                                          </p:val>
                                        </p:tav>
                                      </p:tavLst>
                                    </p:anim>
                                    <p:anim calcmode="lin" valueType="num">
                                      <p:cBhvr additive="base">
                                        <p:cTn id="83" dur="3000" fill="hold"/>
                                        <p:tgtEl>
                                          <p:spTgt spid="23"/>
                                        </p:tgtEl>
                                        <p:attrNameLst>
                                          <p:attrName>ppt_y</p:attrName>
                                        </p:attrNameLst>
                                      </p:cBhvr>
                                      <p:tavLst>
                                        <p:tav tm="0">
                                          <p:val>
                                            <p:strVal val="#ppt_y"/>
                                          </p:val>
                                        </p:tav>
                                        <p:tav tm="100000">
                                          <p:val>
                                            <p:strVal val="#ppt_y"/>
                                          </p:val>
                                        </p:tav>
                                      </p:tavLst>
                                    </p:anim>
                                  </p:childTnLst>
                                </p:cTn>
                              </p:par>
                              <p:par>
                                <p:cTn id="84" presetID="2" presetClass="entr" presetSubtype="8" fill="hold" grpId="0" nodeType="withEffect">
                                  <p:stCondLst>
                                    <p:cond delay="0"/>
                                  </p:stCondLst>
                                  <p:childTnLst>
                                    <p:set>
                                      <p:cBhvr>
                                        <p:cTn id="85" dur="1" fill="hold">
                                          <p:stCondLst>
                                            <p:cond delay="0"/>
                                          </p:stCondLst>
                                        </p:cTn>
                                        <p:tgtEl>
                                          <p:spTgt spid="24"/>
                                        </p:tgtEl>
                                        <p:attrNameLst>
                                          <p:attrName>style.visibility</p:attrName>
                                        </p:attrNameLst>
                                      </p:cBhvr>
                                      <p:to>
                                        <p:strVal val="visible"/>
                                      </p:to>
                                    </p:set>
                                    <p:anim calcmode="lin" valueType="num">
                                      <p:cBhvr additive="base">
                                        <p:cTn id="86" dur="3000" fill="hold"/>
                                        <p:tgtEl>
                                          <p:spTgt spid="24"/>
                                        </p:tgtEl>
                                        <p:attrNameLst>
                                          <p:attrName>ppt_x</p:attrName>
                                        </p:attrNameLst>
                                      </p:cBhvr>
                                      <p:tavLst>
                                        <p:tav tm="0">
                                          <p:val>
                                            <p:strVal val="0-#ppt_w/2"/>
                                          </p:val>
                                        </p:tav>
                                        <p:tav tm="100000">
                                          <p:val>
                                            <p:strVal val="#ppt_x"/>
                                          </p:val>
                                        </p:tav>
                                      </p:tavLst>
                                    </p:anim>
                                    <p:anim calcmode="lin" valueType="num">
                                      <p:cBhvr additive="base">
                                        <p:cTn id="87" dur="3000" fill="hold"/>
                                        <p:tgtEl>
                                          <p:spTgt spid="24"/>
                                        </p:tgtEl>
                                        <p:attrNameLst>
                                          <p:attrName>ppt_y</p:attrName>
                                        </p:attrNameLst>
                                      </p:cBhvr>
                                      <p:tavLst>
                                        <p:tav tm="0">
                                          <p:val>
                                            <p:strVal val="#ppt_y"/>
                                          </p:val>
                                        </p:tav>
                                        <p:tav tm="100000">
                                          <p:val>
                                            <p:strVal val="#ppt_y"/>
                                          </p:val>
                                        </p:tav>
                                      </p:tavLst>
                                    </p:anim>
                                  </p:childTnLst>
                                </p:cTn>
                              </p:par>
                              <p:par>
                                <p:cTn id="88" presetID="2" presetClass="entr" presetSubtype="8" fill="hold" grpId="0" nodeType="withEffect">
                                  <p:stCondLst>
                                    <p:cond delay="0"/>
                                  </p:stCondLst>
                                  <p:childTnLst>
                                    <p:set>
                                      <p:cBhvr>
                                        <p:cTn id="89" dur="1" fill="hold">
                                          <p:stCondLst>
                                            <p:cond delay="0"/>
                                          </p:stCondLst>
                                        </p:cTn>
                                        <p:tgtEl>
                                          <p:spTgt spid="25"/>
                                        </p:tgtEl>
                                        <p:attrNameLst>
                                          <p:attrName>style.visibility</p:attrName>
                                        </p:attrNameLst>
                                      </p:cBhvr>
                                      <p:to>
                                        <p:strVal val="visible"/>
                                      </p:to>
                                    </p:set>
                                    <p:anim calcmode="lin" valueType="num">
                                      <p:cBhvr additive="base">
                                        <p:cTn id="90" dur="3000" fill="hold"/>
                                        <p:tgtEl>
                                          <p:spTgt spid="25"/>
                                        </p:tgtEl>
                                        <p:attrNameLst>
                                          <p:attrName>ppt_x</p:attrName>
                                        </p:attrNameLst>
                                      </p:cBhvr>
                                      <p:tavLst>
                                        <p:tav tm="0">
                                          <p:val>
                                            <p:strVal val="0-#ppt_w/2"/>
                                          </p:val>
                                        </p:tav>
                                        <p:tav tm="100000">
                                          <p:val>
                                            <p:strVal val="#ppt_x"/>
                                          </p:val>
                                        </p:tav>
                                      </p:tavLst>
                                    </p:anim>
                                    <p:anim calcmode="lin" valueType="num">
                                      <p:cBhvr additive="base">
                                        <p:cTn id="91" dur="3000" fill="hold"/>
                                        <p:tgtEl>
                                          <p:spTgt spid="25"/>
                                        </p:tgtEl>
                                        <p:attrNameLst>
                                          <p:attrName>ppt_y</p:attrName>
                                        </p:attrNameLst>
                                      </p:cBhvr>
                                      <p:tavLst>
                                        <p:tav tm="0">
                                          <p:val>
                                            <p:strVal val="#ppt_y"/>
                                          </p:val>
                                        </p:tav>
                                        <p:tav tm="100000">
                                          <p:val>
                                            <p:strVal val="#ppt_y"/>
                                          </p:val>
                                        </p:tav>
                                      </p:tavLst>
                                    </p:anim>
                                  </p:childTnLst>
                                </p:cTn>
                              </p:par>
                              <p:par>
                                <p:cTn id="92" presetID="2" presetClass="entr" presetSubtype="8" fill="hold" grpId="0" nodeType="withEffect">
                                  <p:stCondLst>
                                    <p:cond delay="0"/>
                                  </p:stCondLst>
                                  <p:childTnLst>
                                    <p:set>
                                      <p:cBhvr>
                                        <p:cTn id="93" dur="1" fill="hold">
                                          <p:stCondLst>
                                            <p:cond delay="0"/>
                                          </p:stCondLst>
                                        </p:cTn>
                                        <p:tgtEl>
                                          <p:spTgt spid="26"/>
                                        </p:tgtEl>
                                        <p:attrNameLst>
                                          <p:attrName>style.visibility</p:attrName>
                                        </p:attrNameLst>
                                      </p:cBhvr>
                                      <p:to>
                                        <p:strVal val="visible"/>
                                      </p:to>
                                    </p:set>
                                    <p:anim calcmode="lin" valueType="num">
                                      <p:cBhvr additive="base">
                                        <p:cTn id="94" dur="3000" fill="hold"/>
                                        <p:tgtEl>
                                          <p:spTgt spid="26"/>
                                        </p:tgtEl>
                                        <p:attrNameLst>
                                          <p:attrName>ppt_x</p:attrName>
                                        </p:attrNameLst>
                                      </p:cBhvr>
                                      <p:tavLst>
                                        <p:tav tm="0">
                                          <p:val>
                                            <p:strVal val="0-#ppt_w/2"/>
                                          </p:val>
                                        </p:tav>
                                        <p:tav tm="100000">
                                          <p:val>
                                            <p:strVal val="#ppt_x"/>
                                          </p:val>
                                        </p:tav>
                                      </p:tavLst>
                                    </p:anim>
                                    <p:anim calcmode="lin" valueType="num">
                                      <p:cBhvr additive="base">
                                        <p:cTn id="95" dur="3000" fill="hold"/>
                                        <p:tgtEl>
                                          <p:spTgt spid="26"/>
                                        </p:tgtEl>
                                        <p:attrNameLst>
                                          <p:attrName>ppt_y</p:attrName>
                                        </p:attrNameLst>
                                      </p:cBhvr>
                                      <p:tavLst>
                                        <p:tav tm="0">
                                          <p:val>
                                            <p:strVal val="#ppt_y"/>
                                          </p:val>
                                        </p:tav>
                                        <p:tav tm="100000">
                                          <p:val>
                                            <p:strVal val="#ppt_y"/>
                                          </p:val>
                                        </p:tav>
                                      </p:tavLst>
                                    </p:anim>
                                  </p:childTnLst>
                                </p:cTn>
                              </p:par>
                              <p:par>
                                <p:cTn id="96" presetID="2" presetClass="entr" presetSubtype="8" fill="hold" grpId="0" nodeType="withEffect">
                                  <p:stCondLst>
                                    <p:cond delay="0"/>
                                  </p:stCondLst>
                                  <p:childTnLst>
                                    <p:set>
                                      <p:cBhvr>
                                        <p:cTn id="97" dur="1" fill="hold">
                                          <p:stCondLst>
                                            <p:cond delay="0"/>
                                          </p:stCondLst>
                                        </p:cTn>
                                        <p:tgtEl>
                                          <p:spTgt spid="27"/>
                                        </p:tgtEl>
                                        <p:attrNameLst>
                                          <p:attrName>style.visibility</p:attrName>
                                        </p:attrNameLst>
                                      </p:cBhvr>
                                      <p:to>
                                        <p:strVal val="visible"/>
                                      </p:to>
                                    </p:set>
                                    <p:anim calcmode="lin" valueType="num">
                                      <p:cBhvr additive="base">
                                        <p:cTn id="98" dur="3000" fill="hold"/>
                                        <p:tgtEl>
                                          <p:spTgt spid="27"/>
                                        </p:tgtEl>
                                        <p:attrNameLst>
                                          <p:attrName>ppt_x</p:attrName>
                                        </p:attrNameLst>
                                      </p:cBhvr>
                                      <p:tavLst>
                                        <p:tav tm="0">
                                          <p:val>
                                            <p:strVal val="0-#ppt_w/2"/>
                                          </p:val>
                                        </p:tav>
                                        <p:tav tm="100000">
                                          <p:val>
                                            <p:strVal val="#ppt_x"/>
                                          </p:val>
                                        </p:tav>
                                      </p:tavLst>
                                    </p:anim>
                                    <p:anim calcmode="lin" valueType="num">
                                      <p:cBhvr additive="base">
                                        <p:cTn id="99" dur="3000" fill="hold"/>
                                        <p:tgtEl>
                                          <p:spTgt spid="27"/>
                                        </p:tgtEl>
                                        <p:attrNameLst>
                                          <p:attrName>ppt_y</p:attrName>
                                        </p:attrNameLst>
                                      </p:cBhvr>
                                      <p:tavLst>
                                        <p:tav tm="0">
                                          <p:val>
                                            <p:strVal val="#ppt_y"/>
                                          </p:val>
                                        </p:tav>
                                        <p:tav tm="100000">
                                          <p:val>
                                            <p:strVal val="#ppt_y"/>
                                          </p:val>
                                        </p:tav>
                                      </p:tavLst>
                                    </p:anim>
                                  </p:childTnLst>
                                </p:cTn>
                              </p:par>
                              <p:par>
                                <p:cTn id="100" presetID="2" presetClass="entr" presetSubtype="8" fill="hold" grpId="0" nodeType="withEffect">
                                  <p:stCondLst>
                                    <p:cond delay="0"/>
                                  </p:stCondLst>
                                  <p:childTnLst>
                                    <p:set>
                                      <p:cBhvr>
                                        <p:cTn id="101" dur="1" fill="hold">
                                          <p:stCondLst>
                                            <p:cond delay="0"/>
                                          </p:stCondLst>
                                        </p:cTn>
                                        <p:tgtEl>
                                          <p:spTgt spid="28"/>
                                        </p:tgtEl>
                                        <p:attrNameLst>
                                          <p:attrName>style.visibility</p:attrName>
                                        </p:attrNameLst>
                                      </p:cBhvr>
                                      <p:to>
                                        <p:strVal val="visible"/>
                                      </p:to>
                                    </p:set>
                                    <p:anim calcmode="lin" valueType="num">
                                      <p:cBhvr additive="base">
                                        <p:cTn id="102" dur="3000" fill="hold"/>
                                        <p:tgtEl>
                                          <p:spTgt spid="28"/>
                                        </p:tgtEl>
                                        <p:attrNameLst>
                                          <p:attrName>ppt_x</p:attrName>
                                        </p:attrNameLst>
                                      </p:cBhvr>
                                      <p:tavLst>
                                        <p:tav tm="0">
                                          <p:val>
                                            <p:strVal val="0-#ppt_w/2"/>
                                          </p:val>
                                        </p:tav>
                                        <p:tav tm="100000">
                                          <p:val>
                                            <p:strVal val="#ppt_x"/>
                                          </p:val>
                                        </p:tav>
                                      </p:tavLst>
                                    </p:anim>
                                    <p:anim calcmode="lin" valueType="num">
                                      <p:cBhvr additive="base">
                                        <p:cTn id="103" dur="3000" fill="hold"/>
                                        <p:tgtEl>
                                          <p:spTgt spid="28"/>
                                        </p:tgtEl>
                                        <p:attrNameLst>
                                          <p:attrName>ppt_y</p:attrName>
                                        </p:attrNameLst>
                                      </p:cBhvr>
                                      <p:tavLst>
                                        <p:tav tm="0">
                                          <p:val>
                                            <p:strVal val="#ppt_y"/>
                                          </p:val>
                                        </p:tav>
                                        <p:tav tm="100000">
                                          <p:val>
                                            <p:strVal val="#ppt_y"/>
                                          </p:val>
                                        </p:tav>
                                      </p:tavLst>
                                    </p:anim>
                                  </p:childTnLst>
                                </p:cTn>
                              </p:par>
                              <p:par>
                                <p:cTn id="104" presetID="2" presetClass="entr" presetSubtype="8" fill="hold" grpId="0" nodeType="withEffect">
                                  <p:stCondLst>
                                    <p:cond delay="0"/>
                                  </p:stCondLst>
                                  <p:childTnLst>
                                    <p:set>
                                      <p:cBhvr>
                                        <p:cTn id="105" dur="1" fill="hold">
                                          <p:stCondLst>
                                            <p:cond delay="0"/>
                                          </p:stCondLst>
                                        </p:cTn>
                                        <p:tgtEl>
                                          <p:spTgt spid="29"/>
                                        </p:tgtEl>
                                        <p:attrNameLst>
                                          <p:attrName>style.visibility</p:attrName>
                                        </p:attrNameLst>
                                      </p:cBhvr>
                                      <p:to>
                                        <p:strVal val="visible"/>
                                      </p:to>
                                    </p:set>
                                    <p:anim calcmode="lin" valueType="num">
                                      <p:cBhvr additive="base">
                                        <p:cTn id="106" dur="3000" fill="hold"/>
                                        <p:tgtEl>
                                          <p:spTgt spid="29"/>
                                        </p:tgtEl>
                                        <p:attrNameLst>
                                          <p:attrName>ppt_x</p:attrName>
                                        </p:attrNameLst>
                                      </p:cBhvr>
                                      <p:tavLst>
                                        <p:tav tm="0">
                                          <p:val>
                                            <p:strVal val="0-#ppt_w/2"/>
                                          </p:val>
                                        </p:tav>
                                        <p:tav tm="100000">
                                          <p:val>
                                            <p:strVal val="#ppt_x"/>
                                          </p:val>
                                        </p:tav>
                                      </p:tavLst>
                                    </p:anim>
                                    <p:anim calcmode="lin" valueType="num">
                                      <p:cBhvr additive="base">
                                        <p:cTn id="107" dur="3000" fill="hold"/>
                                        <p:tgtEl>
                                          <p:spTgt spid="29"/>
                                        </p:tgtEl>
                                        <p:attrNameLst>
                                          <p:attrName>ppt_y</p:attrName>
                                        </p:attrNameLst>
                                      </p:cBhvr>
                                      <p:tavLst>
                                        <p:tav tm="0">
                                          <p:val>
                                            <p:strVal val="#ppt_y"/>
                                          </p:val>
                                        </p:tav>
                                        <p:tav tm="100000">
                                          <p:val>
                                            <p:strVal val="#ppt_y"/>
                                          </p:val>
                                        </p:tav>
                                      </p:tavLst>
                                    </p:anim>
                                  </p:childTnLst>
                                </p:cTn>
                              </p:par>
                              <p:par>
                                <p:cTn id="108" presetID="2" presetClass="entr" presetSubtype="8" fill="hold" grpId="0" nodeType="withEffect">
                                  <p:stCondLst>
                                    <p:cond delay="0"/>
                                  </p:stCondLst>
                                  <p:childTnLst>
                                    <p:set>
                                      <p:cBhvr>
                                        <p:cTn id="109" dur="1" fill="hold">
                                          <p:stCondLst>
                                            <p:cond delay="0"/>
                                          </p:stCondLst>
                                        </p:cTn>
                                        <p:tgtEl>
                                          <p:spTgt spid="30"/>
                                        </p:tgtEl>
                                        <p:attrNameLst>
                                          <p:attrName>style.visibility</p:attrName>
                                        </p:attrNameLst>
                                      </p:cBhvr>
                                      <p:to>
                                        <p:strVal val="visible"/>
                                      </p:to>
                                    </p:set>
                                    <p:anim calcmode="lin" valueType="num">
                                      <p:cBhvr additive="base">
                                        <p:cTn id="110" dur="3000" fill="hold"/>
                                        <p:tgtEl>
                                          <p:spTgt spid="30"/>
                                        </p:tgtEl>
                                        <p:attrNameLst>
                                          <p:attrName>ppt_x</p:attrName>
                                        </p:attrNameLst>
                                      </p:cBhvr>
                                      <p:tavLst>
                                        <p:tav tm="0">
                                          <p:val>
                                            <p:strVal val="0-#ppt_w/2"/>
                                          </p:val>
                                        </p:tav>
                                        <p:tav tm="100000">
                                          <p:val>
                                            <p:strVal val="#ppt_x"/>
                                          </p:val>
                                        </p:tav>
                                      </p:tavLst>
                                    </p:anim>
                                    <p:anim calcmode="lin" valueType="num">
                                      <p:cBhvr additive="base">
                                        <p:cTn id="111" dur="3000" fill="hold"/>
                                        <p:tgtEl>
                                          <p:spTgt spid="30"/>
                                        </p:tgtEl>
                                        <p:attrNameLst>
                                          <p:attrName>ppt_y</p:attrName>
                                        </p:attrNameLst>
                                      </p:cBhvr>
                                      <p:tavLst>
                                        <p:tav tm="0">
                                          <p:val>
                                            <p:strVal val="#ppt_y"/>
                                          </p:val>
                                        </p:tav>
                                        <p:tav tm="100000">
                                          <p:val>
                                            <p:strVal val="#ppt_y"/>
                                          </p:val>
                                        </p:tav>
                                      </p:tavLst>
                                    </p:anim>
                                  </p:childTnLst>
                                </p:cTn>
                              </p:par>
                              <p:par>
                                <p:cTn id="112" presetID="2" presetClass="entr" presetSubtype="8" fill="hold" grpId="0" nodeType="withEffect">
                                  <p:stCondLst>
                                    <p:cond delay="0"/>
                                  </p:stCondLst>
                                  <p:childTnLst>
                                    <p:set>
                                      <p:cBhvr>
                                        <p:cTn id="113" dur="1" fill="hold">
                                          <p:stCondLst>
                                            <p:cond delay="0"/>
                                          </p:stCondLst>
                                        </p:cTn>
                                        <p:tgtEl>
                                          <p:spTgt spid="31"/>
                                        </p:tgtEl>
                                        <p:attrNameLst>
                                          <p:attrName>style.visibility</p:attrName>
                                        </p:attrNameLst>
                                      </p:cBhvr>
                                      <p:to>
                                        <p:strVal val="visible"/>
                                      </p:to>
                                    </p:set>
                                    <p:anim calcmode="lin" valueType="num">
                                      <p:cBhvr additive="base">
                                        <p:cTn id="114" dur="3000" fill="hold"/>
                                        <p:tgtEl>
                                          <p:spTgt spid="31"/>
                                        </p:tgtEl>
                                        <p:attrNameLst>
                                          <p:attrName>ppt_x</p:attrName>
                                        </p:attrNameLst>
                                      </p:cBhvr>
                                      <p:tavLst>
                                        <p:tav tm="0">
                                          <p:val>
                                            <p:strVal val="0-#ppt_w/2"/>
                                          </p:val>
                                        </p:tav>
                                        <p:tav tm="100000">
                                          <p:val>
                                            <p:strVal val="#ppt_x"/>
                                          </p:val>
                                        </p:tav>
                                      </p:tavLst>
                                    </p:anim>
                                    <p:anim calcmode="lin" valueType="num">
                                      <p:cBhvr additive="base">
                                        <p:cTn id="115" dur="3000" fill="hold"/>
                                        <p:tgtEl>
                                          <p:spTgt spid="31"/>
                                        </p:tgtEl>
                                        <p:attrNameLst>
                                          <p:attrName>ppt_y</p:attrName>
                                        </p:attrNameLst>
                                      </p:cBhvr>
                                      <p:tavLst>
                                        <p:tav tm="0">
                                          <p:val>
                                            <p:strVal val="#ppt_y"/>
                                          </p:val>
                                        </p:tav>
                                        <p:tav tm="100000">
                                          <p:val>
                                            <p:strVal val="#ppt_y"/>
                                          </p:val>
                                        </p:tav>
                                      </p:tavLst>
                                    </p:anim>
                                  </p:childTnLst>
                                </p:cTn>
                              </p:par>
                              <p:par>
                                <p:cTn id="116" presetID="2" presetClass="entr" presetSubtype="8" fill="hold" grpId="0" nodeType="withEffect">
                                  <p:stCondLst>
                                    <p:cond delay="0"/>
                                  </p:stCondLst>
                                  <p:childTnLst>
                                    <p:set>
                                      <p:cBhvr>
                                        <p:cTn id="117" dur="1" fill="hold">
                                          <p:stCondLst>
                                            <p:cond delay="0"/>
                                          </p:stCondLst>
                                        </p:cTn>
                                        <p:tgtEl>
                                          <p:spTgt spid="32"/>
                                        </p:tgtEl>
                                        <p:attrNameLst>
                                          <p:attrName>style.visibility</p:attrName>
                                        </p:attrNameLst>
                                      </p:cBhvr>
                                      <p:to>
                                        <p:strVal val="visible"/>
                                      </p:to>
                                    </p:set>
                                    <p:anim calcmode="lin" valueType="num">
                                      <p:cBhvr additive="base">
                                        <p:cTn id="118" dur="3000" fill="hold"/>
                                        <p:tgtEl>
                                          <p:spTgt spid="32"/>
                                        </p:tgtEl>
                                        <p:attrNameLst>
                                          <p:attrName>ppt_x</p:attrName>
                                        </p:attrNameLst>
                                      </p:cBhvr>
                                      <p:tavLst>
                                        <p:tav tm="0">
                                          <p:val>
                                            <p:strVal val="0-#ppt_w/2"/>
                                          </p:val>
                                        </p:tav>
                                        <p:tav tm="100000">
                                          <p:val>
                                            <p:strVal val="#ppt_x"/>
                                          </p:val>
                                        </p:tav>
                                      </p:tavLst>
                                    </p:anim>
                                    <p:anim calcmode="lin" valueType="num">
                                      <p:cBhvr additive="base">
                                        <p:cTn id="119" dur="3000" fill="hold"/>
                                        <p:tgtEl>
                                          <p:spTgt spid="32"/>
                                        </p:tgtEl>
                                        <p:attrNameLst>
                                          <p:attrName>ppt_y</p:attrName>
                                        </p:attrNameLst>
                                      </p:cBhvr>
                                      <p:tavLst>
                                        <p:tav tm="0">
                                          <p:val>
                                            <p:strVal val="#ppt_y"/>
                                          </p:val>
                                        </p:tav>
                                        <p:tav tm="100000">
                                          <p:val>
                                            <p:strVal val="#ppt_y"/>
                                          </p:val>
                                        </p:tav>
                                      </p:tavLst>
                                    </p:anim>
                                  </p:childTnLst>
                                </p:cTn>
                              </p:par>
                              <p:par>
                                <p:cTn id="120" presetID="19" presetClass="entr" presetSubtype="5" fill="hold" grpId="1" nodeType="withEffect">
                                  <p:stCondLst>
                                    <p:cond delay="0"/>
                                  </p:stCondLst>
                                  <p:childTnLst>
                                    <p:set>
                                      <p:cBhvr>
                                        <p:cTn id="121" dur="1" fill="hold">
                                          <p:stCondLst>
                                            <p:cond delay="0"/>
                                          </p:stCondLst>
                                        </p:cTn>
                                        <p:tgtEl>
                                          <p:spTgt spid="5"/>
                                        </p:tgtEl>
                                        <p:attrNameLst>
                                          <p:attrName>style.visibility</p:attrName>
                                        </p:attrNameLst>
                                      </p:cBhvr>
                                      <p:to>
                                        <p:strVal val="visible"/>
                                      </p:to>
                                    </p:set>
                                    <p:anim calcmode="lin" valueType="num">
                                      <p:cBhvr>
                                        <p:cTn id="122" dur="3000" fill="hold"/>
                                        <p:tgtEl>
                                          <p:spTgt spid="5"/>
                                        </p:tgtEl>
                                        <p:attrNameLst>
                                          <p:attrName>ppt_w</p:attrName>
                                        </p:attrNameLst>
                                      </p:cBhvr>
                                      <p:tavLst>
                                        <p:tav tm="0">
                                          <p:val>
                                            <p:strVal val="#ppt_w"/>
                                          </p:val>
                                        </p:tav>
                                        <p:tav tm="100000">
                                          <p:val>
                                            <p:strVal val="#ppt_w"/>
                                          </p:val>
                                        </p:tav>
                                      </p:tavLst>
                                    </p:anim>
                                    <p:anim calcmode="lin" valueType="num">
                                      <p:cBhvr>
                                        <p:cTn id="123" dur="3000" fill="hold"/>
                                        <p:tgtEl>
                                          <p:spTgt spid="5"/>
                                        </p:tgtEl>
                                        <p:attrNameLst>
                                          <p:attrName>ppt_h</p:attrName>
                                        </p:attrNameLst>
                                      </p:cBhvr>
                                      <p:tavLst>
                                        <p:tav tm="0" fmla="#ppt_h*sin(2.5*pi*$)">
                                          <p:val>
                                            <p:fltVal val="0"/>
                                          </p:val>
                                        </p:tav>
                                        <p:tav tm="100000">
                                          <p:val>
                                            <p:fltVal val="1"/>
                                          </p:val>
                                        </p:tav>
                                      </p:tavLst>
                                    </p:anim>
                                  </p:childTnLst>
                                </p:cTn>
                              </p:par>
                              <p:par>
                                <p:cTn id="124" presetID="19" presetClass="entr" presetSubtype="5" fill="hold" grpId="1" nodeType="withEffect">
                                  <p:stCondLst>
                                    <p:cond delay="0"/>
                                  </p:stCondLst>
                                  <p:childTnLst>
                                    <p:set>
                                      <p:cBhvr>
                                        <p:cTn id="125" dur="1" fill="hold">
                                          <p:stCondLst>
                                            <p:cond delay="0"/>
                                          </p:stCondLst>
                                        </p:cTn>
                                        <p:tgtEl>
                                          <p:spTgt spid="6"/>
                                        </p:tgtEl>
                                        <p:attrNameLst>
                                          <p:attrName>style.visibility</p:attrName>
                                        </p:attrNameLst>
                                      </p:cBhvr>
                                      <p:to>
                                        <p:strVal val="visible"/>
                                      </p:to>
                                    </p:set>
                                    <p:anim calcmode="lin" valueType="num">
                                      <p:cBhvr>
                                        <p:cTn id="126" dur="3000" fill="hold"/>
                                        <p:tgtEl>
                                          <p:spTgt spid="6"/>
                                        </p:tgtEl>
                                        <p:attrNameLst>
                                          <p:attrName>ppt_w</p:attrName>
                                        </p:attrNameLst>
                                      </p:cBhvr>
                                      <p:tavLst>
                                        <p:tav tm="0">
                                          <p:val>
                                            <p:strVal val="#ppt_w"/>
                                          </p:val>
                                        </p:tav>
                                        <p:tav tm="100000">
                                          <p:val>
                                            <p:strVal val="#ppt_w"/>
                                          </p:val>
                                        </p:tav>
                                      </p:tavLst>
                                    </p:anim>
                                    <p:anim calcmode="lin" valueType="num">
                                      <p:cBhvr>
                                        <p:cTn id="127" dur="3000" fill="hold"/>
                                        <p:tgtEl>
                                          <p:spTgt spid="6"/>
                                        </p:tgtEl>
                                        <p:attrNameLst>
                                          <p:attrName>ppt_h</p:attrName>
                                        </p:attrNameLst>
                                      </p:cBhvr>
                                      <p:tavLst>
                                        <p:tav tm="0" fmla="#ppt_h*sin(2.5*pi*$)">
                                          <p:val>
                                            <p:fltVal val="0"/>
                                          </p:val>
                                        </p:tav>
                                        <p:tav tm="100000">
                                          <p:val>
                                            <p:fltVal val="1"/>
                                          </p:val>
                                        </p:tav>
                                      </p:tavLst>
                                    </p:anim>
                                  </p:childTnLst>
                                </p:cTn>
                              </p:par>
                              <p:par>
                                <p:cTn id="128" presetID="19" presetClass="entr" presetSubtype="5" fill="hold" grpId="1" nodeType="withEffect">
                                  <p:stCondLst>
                                    <p:cond delay="0"/>
                                  </p:stCondLst>
                                  <p:childTnLst>
                                    <p:set>
                                      <p:cBhvr>
                                        <p:cTn id="129" dur="1" fill="hold">
                                          <p:stCondLst>
                                            <p:cond delay="0"/>
                                          </p:stCondLst>
                                        </p:cTn>
                                        <p:tgtEl>
                                          <p:spTgt spid="7"/>
                                        </p:tgtEl>
                                        <p:attrNameLst>
                                          <p:attrName>style.visibility</p:attrName>
                                        </p:attrNameLst>
                                      </p:cBhvr>
                                      <p:to>
                                        <p:strVal val="visible"/>
                                      </p:to>
                                    </p:set>
                                    <p:anim calcmode="lin" valueType="num">
                                      <p:cBhvr>
                                        <p:cTn id="130" dur="3000" fill="hold"/>
                                        <p:tgtEl>
                                          <p:spTgt spid="7"/>
                                        </p:tgtEl>
                                        <p:attrNameLst>
                                          <p:attrName>ppt_w</p:attrName>
                                        </p:attrNameLst>
                                      </p:cBhvr>
                                      <p:tavLst>
                                        <p:tav tm="0">
                                          <p:val>
                                            <p:strVal val="#ppt_w"/>
                                          </p:val>
                                        </p:tav>
                                        <p:tav tm="100000">
                                          <p:val>
                                            <p:strVal val="#ppt_w"/>
                                          </p:val>
                                        </p:tav>
                                      </p:tavLst>
                                    </p:anim>
                                    <p:anim calcmode="lin" valueType="num">
                                      <p:cBhvr>
                                        <p:cTn id="131" dur="3000" fill="hold"/>
                                        <p:tgtEl>
                                          <p:spTgt spid="7"/>
                                        </p:tgtEl>
                                        <p:attrNameLst>
                                          <p:attrName>ppt_h</p:attrName>
                                        </p:attrNameLst>
                                      </p:cBhvr>
                                      <p:tavLst>
                                        <p:tav tm="0" fmla="#ppt_h*sin(2.5*pi*$)">
                                          <p:val>
                                            <p:fltVal val="0"/>
                                          </p:val>
                                        </p:tav>
                                        <p:tav tm="100000">
                                          <p:val>
                                            <p:fltVal val="1"/>
                                          </p:val>
                                        </p:tav>
                                      </p:tavLst>
                                    </p:anim>
                                  </p:childTnLst>
                                </p:cTn>
                              </p:par>
                              <p:par>
                                <p:cTn id="132" presetID="19" presetClass="entr" presetSubtype="5" fill="hold" grpId="1" nodeType="withEffect">
                                  <p:stCondLst>
                                    <p:cond delay="0"/>
                                  </p:stCondLst>
                                  <p:childTnLst>
                                    <p:set>
                                      <p:cBhvr>
                                        <p:cTn id="133" dur="1" fill="hold">
                                          <p:stCondLst>
                                            <p:cond delay="0"/>
                                          </p:stCondLst>
                                        </p:cTn>
                                        <p:tgtEl>
                                          <p:spTgt spid="8"/>
                                        </p:tgtEl>
                                        <p:attrNameLst>
                                          <p:attrName>style.visibility</p:attrName>
                                        </p:attrNameLst>
                                      </p:cBhvr>
                                      <p:to>
                                        <p:strVal val="visible"/>
                                      </p:to>
                                    </p:set>
                                    <p:anim calcmode="lin" valueType="num">
                                      <p:cBhvr>
                                        <p:cTn id="134" dur="3000" fill="hold"/>
                                        <p:tgtEl>
                                          <p:spTgt spid="8"/>
                                        </p:tgtEl>
                                        <p:attrNameLst>
                                          <p:attrName>ppt_w</p:attrName>
                                        </p:attrNameLst>
                                      </p:cBhvr>
                                      <p:tavLst>
                                        <p:tav tm="0">
                                          <p:val>
                                            <p:strVal val="#ppt_w"/>
                                          </p:val>
                                        </p:tav>
                                        <p:tav tm="100000">
                                          <p:val>
                                            <p:strVal val="#ppt_w"/>
                                          </p:val>
                                        </p:tav>
                                      </p:tavLst>
                                    </p:anim>
                                    <p:anim calcmode="lin" valueType="num">
                                      <p:cBhvr>
                                        <p:cTn id="135" dur="3000" fill="hold"/>
                                        <p:tgtEl>
                                          <p:spTgt spid="8"/>
                                        </p:tgtEl>
                                        <p:attrNameLst>
                                          <p:attrName>ppt_h</p:attrName>
                                        </p:attrNameLst>
                                      </p:cBhvr>
                                      <p:tavLst>
                                        <p:tav tm="0" fmla="#ppt_h*sin(2.5*pi*$)">
                                          <p:val>
                                            <p:fltVal val="0"/>
                                          </p:val>
                                        </p:tav>
                                        <p:tav tm="100000">
                                          <p:val>
                                            <p:fltVal val="1"/>
                                          </p:val>
                                        </p:tav>
                                      </p:tavLst>
                                    </p:anim>
                                  </p:childTnLst>
                                </p:cTn>
                              </p:par>
                              <p:par>
                                <p:cTn id="136" presetID="19" presetClass="entr" presetSubtype="5" fill="hold" grpId="1" nodeType="withEffect">
                                  <p:stCondLst>
                                    <p:cond delay="0"/>
                                  </p:stCondLst>
                                  <p:childTnLst>
                                    <p:set>
                                      <p:cBhvr>
                                        <p:cTn id="137" dur="1" fill="hold">
                                          <p:stCondLst>
                                            <p:cond delay="0"/>
                                          </p:stCondLst>
                                        </p:cTn>
                                        <p:tgtEl>
                                          <p:spTgt spid="9"/>
                                        </p:tgtEl>
                                        <p:attrNameLst>
                                          <p:attrName>style.visibility</p:attrName>
                                        </p:attrNameLst>
                                      </p:cBhvr>
                                      <p:to>
                                        <p:strVal val="visible"/>
                                      </p:to>
                                    </p:set>
                                    <p:anim calcmode="lin" valueType="num">
                                      <p:cBhvr>
                                        <p:cTn id="138" dur="3000" fill="hold"/>
                                        <p:tgtEl>
                                          <p:spTgt spid="9"/>
                                        </p:tgtEl>
                                        <p:attrNameLst>
                                          <p:attrName>ppt_w</p:attrName>
                                        </p:attrNameLst>
                                      </p:cBhvr>
                                      <p:tavLst>
                                        <p:tav tm="0">
                                          <p:val>
                                            <p:strVal val="#ppt_w"/>
                                          </p:val>
                                        </p:tav>
                                        <p:tav tm="100000">
                                          <p:val>
                                            <p:strVal val="#ppt_w"/>
                                          </p:val>
                                        </p:tav>
                                      </p:tavLst>
                                    </p:anim>
                                    <p:anim calcmode="lin" valueType="num">
                                      <p:cBhvr>
                                        <p:cTn id="139" dur="3000" fill="hold"/>
                                        <p:tgtEl>
                                          <p:spTgt spid="9"/>
                                        </p:tgtEl>
                                        <p:attrNameLst>
                                          <p:attrName>ppt_h</p:attrName>
                                        </p:attrNameLst>
                                      </p:cBhvr>
                                      <p:tavLst>
                                        <p:tav tm="0" fmla="#ppt_h*sin(2.5*pi*$)">
                                          <p:val>
                                            <p:fltVal val="0"/>
                                          </p:val>
                                        </p:tav>
                                        <p:tav tm="100000">
                                          <p:val>
                                            <p:fltVal val="1"/>
                                          </p:val>
                                        </p:tav>
                                      </p:tavLst>
                                    </p:anim>
                                  </p:childTnLst>
                                </p:cTn>
                              </p:par>
                              <p:par>
                                <p:cTn id="140" presetID="19" presetClass="entr" presetSubtype="5" fill="hold" grpId="1" nodeType="withEffect">
                                  <p:stCondLst>
                                    <p:cond delay="0"/>
                                  </p:stCondLst>
                                  <p:childTnLst>
                                    <p:set>
                                      <p:cBhvr>
                                        <p:cTn id="141" dur="1" fill="hold">
                                          <p:stCondLst>
                                            <p:cond delay="0"/>
                                          </p:stCondLst>
                                        </p:cTn>
                                        <p:tgtEl>
                                          <p:spTgt spid="10"/>
                                        </p:tgtEl>
                                        <p:attrNameLst>
                                          <p:attrName>style.visibility</p:attrName>
                                        </p:attrNameLst>
                                      </p:cBhvr>
                                      <p:to>
                                        <p:strVal val="visible"/>
                                      </p:to>
                                    </p:set>
                                    <p:anim calcmode="lin" valueType="num">
                                      <p:cBhvr>
                                        <p:cTn id="142" dur="3000" fill="hold"/>
                                        <p:tgtEl>
                                          <p:spTgt spid="10"/>
                                        </p:tgtEl>
                                        <p:attrNameLst>
                                          <p:attrName>ppt_w</p:attrName>
                                        </p:attrNameLst>
                                      </p:cBhvr>
                                      <p:tavLst>
                                        <p:tav tm="0">
                                          <p:val>
                                            <p:strVal val="#ppt_w"/>
                                          </p:val>
                                        </p:tav>
                                        <p:tav tm="100000">
                                          <p:val>
                                            <p:strVal val="#ppt_w"/>
                                          </p:val>
                                        </p:tav>
                                      </p:tavLst>
                                    </p:anim>
                                    <p:anim calcmode="lin" valueType="num">
                                      <p:cBhvr>
                                        <p:cTn id="143" dur="3000" fill="hold"/>
                                        <p:tgtEl>
                                          <p:spTgt spid="10"/>
                                        </p:tgtEl>
                                        <p:attrNameLst>
                                          <p:attrName>ppt_h</p:attrName>
                                        </p:attrNameLst>
                                      </p:cBhvr>
                                      <p:tavLst>
                                        <p:tav tm="0" fmla="#ppt_h*sin(2.5*pi*$)">
                                          <p:val>
                                            <p:fltVal val="0"/>
                                          </p:val>
                                        </p:tav>
                                        <p:tav tm="100000">
                                          <p:val>
                                            <p:fltVal val="1"/>
                                          </p:val>
                                        </p:tav>
                                      </p:tavLst>
                                    </p:anim>
                                  </p:childTnLst>
                                </p:cTn>
                              </p:par>
                              <p:par>
                                <p:cTn id="144" presetID="19" presetClass="entr" presetSubtype="5" fill="hold" grpId="1" nodeType="withEffect">
                                  <p:stCondLst>
                                    <p:cond delay="0"/>
                                  </p:stCondLst>
                                  <p:childTnLst>
                                    <p:set>
                                      <p:cBhvr>
                                        <p:cTn id="145" dur="1" fill="hold">
                                          <p:stCondLst>
                                            <p:cond delay="0"/>
                                          </p:stCondLst>
                                        </p:cTn>
                                        <p:tgtEl>
                                          <p:spTgt spid="11"/>
                                        </p:tgtEl>
                                        <p:attrNameLst>
                                          <p:attrName>style.visibility</p:attrName>
                                        </p:attrNameLst>
                                      </p:cBhvr>
                                      <p:to>
                                        <p:strVal val="visible"/>
                                      </p:to>
                                    </p:set>
                                    <p:anim calcmode="lin" valueType="num">
                                      <p:cBhvr>
                                        <p:cTn id="146" dur="3000" fill="hold"/>
                                        <p:tgtEl>
                                          <p:spTgt spid="11"/>
                                        </p:tgtEl>
                                        <p:attrNameLst>
                                          <p:attrName>ppt_w</p:attrName>
                                        </p:attrNameLst>
                                      </p:cBhvr>
                                      <p:tavLst>
                                        <p:tav tm="0">
                                          <p:val>
                                            <p:strVal val="#ppt_w"/>
                                          </p:val>
                                        </p:tav>
                                        <p:tav tm="100000">
                                          <p:val>
                                            <p:strVal val="#ppt_w"/>
                                          </p:val>
                                        </p:tav>
                                      </p:tavLst>
                                    </p:anim>
                                    <p:anim calcmode="lin" valueType="num">
                                      <p:cBhvr>
                                        <p:cTn id="147" dur="3000" fill="hold"/>
                                        <p:tgtEl>
                                          <p:spTgt spid="11"/>
                                        </p:tgtEl>
                                        <p:attrNameLst>
                                          <p:attrName>ppt_h</p:attrName>
                                        </p:attrNameLst>
                                      </p:cBhvr>
                                      <p:tavLst>
                                        <p:tav tm="0" fmla="#ppt_h*sin(2.5*pi*$)">
                                          <p:val>
                                            <p:fltVal val="0"/>
                                          </p:val>
                                        </p:tav>
                                        <p:tav tm="100000">
                                          <p:val>
                                            <p:fltVal val="1"/>
                                          </p:val>
                                        </p:tav>
                                      </p:tavLst>
                                    </p:anim>
                                  </p:childTnLst>
                                </p:cTn>
                              </p:par>
                              <p:par>
                                <p:cTn id="148" presetID="19" presetClass="entr" presetSubtype="5" fill="hold" grpId="1" nodeType="withEffect">
                                  <p:stCondLst>
                                    <p:cond delay="0"/>
                                  </p:stCondLst>
                                  <p:childTnLst>
                                    <p:set>
                                      <p:cBhvr>
                                        <p:cTn id="149" dur="1" fill="hold">
                                          <p:stCondLst>
                                            <p:cond delay="0"/>
                                          </p:stCondLst>
                                        </p:cTn>
                                        <p:tgtEl>
                                          <p:spTgt spid="12"/>
                                        </p:tgtEl>
                                        <p:attrNameLst>
                                          <p:attrName>style.visibility</p:attrName>
                                        </p:attrNameLst>
                                      </p:cBhvr>
                                      <p:to>
                                        <p:strVal val="visible"/>
                                      </p:to>
                                    </p:set>
                                    <p:anim calcmode="lin" valueType="num">
                                      <p:cBhvr>
                                        <p:cTn id="150" dur="3000" fill="hold"/>
                                        <p:tgtEl>
                                          <p:spTgt spid="12"/>
                                        </p:tgtEl>
                                        <p:attrNameLst>
                                          <p:attrName>ppt_w</p:attrName>
                                        </p:attrNameLst>
                                      </p:cBhvr>
                                      <p:tavLst>
                                        <p:tav tm="0">
                                          <p:val>
                                            <p:strVal val="#ppt_w"/>
                                          </p:val>
                                        </p:tav>
                                        <p:tav tm="100000">
                                          <p:val>
                                            <p:strVal val="#ppt_w"/>
                                          </p:val>
                                        </p:tav>
                                      </p:tavLst>
                                    </p:anim>
                                    <p:anim calcmode="lin" valueType="num">
                                      <p:cBhvr>
                                        <p:cTn id="151" dur="3000" fill="hold"/>
                                        <p:tgtEl>
                                          <p:spTgt spid="12"/>
                                        </p:tgtEl>
                                        <p:attrNameLst>
                                          <p:attrName>ppt_h</p:attrName>
                                        </p:attrNameLst>
                                      </p:cBhvr>
                                      <p:tavLst>
                                        <p:tav tm="0" fmla="#ppt_h*sin(2.5*pi*$)">
                                          <p:val>
                                            <p:fltVal val="0"/>
                                          </p:val>
                                        </p:tav>
                                        <p:tav tm="100000">
                                          <p:val>
                                            <p:fltVal val="1"/>
                                          </p:val>
                                        </p:tav>
                                      </p:tavLst>
                                    </p:anim>
                                  </p:childTnLst>
                                </p:cTn>
                              </p:par>
                              <p:par>
                                <p:cTn id="152" presetID="19" presetClass="entr" presetSubtype="5" fill="hold" grpId="1" nodeType="withEffect">
                                  <p:stCondLst>
                                    <p:cond delay="0"/>
                                  </p:stCondLst>
                                  <p:childTnLst>
                                    <p:set>
                                      <p:cBhvr>
                                        <p:cTn id="153" dur="1" fill="hold">
                                          <p:stCondLst>
                                            <p:cond delay="0"/>
                                          </p:stCondLst>
                                        </p:cTn>
                                        <p:tgtEl>
                                          <p:spTgt spid="13"/>
                                        </p:tgtEl>
                                        <p:attrNameLst>
                                          <p:attrName>style.visibility</p:attrName>
                                        </p:attrNameLst>
                                      </p:cBhvr>
                                      <p:to>
                                        <p:strVal val="visible"/>
                                      </p:to>
                                    </p:set>
                                    <p:anim calcmode="lin" valueType="num">
                                      <p:cBhvr>
                                        <p:cTn id="154" dur="3000" fill="hold"/>
                                        <p:tgtEl>
                                          <p:spTgt spid="13"/>
                                        </p:tgtEl>
                                        <p:attrNameLst>
                                          <p:attrName>ppt_w</p:attrName>
                                        </p:attrNameLst>
                                      </p:cBhvr>
                                      <p:tavLst>
                                        <p:tav tm="0">
                                          <p:val>
                                            <p:strVal val="#ppt_w"/>
                                          </p:val>
                                        </p:tav>
                                        <p:tav tm="100000">
                                          <p:val>
                                            <p:strVal val="#ppt_w"/>
                                          </p:val>
                                        </p:tav>
                                      </p:tavLst>
                                    </p:anim>
                                    <p:anim calcmode="lin" valueType="num">
                                      <p:cBhvr>
                                        <p:cTn id="155" dur="3000" fill="hold"/>
                                        <p:tgtEl>
                                          <p:spTgt spid="13"/>
                                        </p:tgtEl>
                                        <p:attrNameLst>
                                          <p:attrName>ppt_h</p:attrName>
                                        </p:attrNameLst>
                                      </p:cBhvr>
                                      <p:tavLst>
                                        <p:tav tm="0" fmla="#ppt_h*sin(2.5*pi*$)">
                                          <p:val>
                                            <p:fltVal val="0"/>
                                          </p:val>
                                        </p:tav>
                                        <p:tav tm="100000">
                                          <p:val>
                                            <p:fltVal val="1"/>
                                          </p:val>
                                        </p:tav>
                                      </p:tavLst>
                                    </p:anim>
                                  </p:childTnLst>
                                </p:cTn>
                              </p:par>
                              <p:par>
                                <p:cTn id="156" presetID="19" presetClass="entr" presetSubtype="5" fill="hold" grpId="1" nodeType="withEffect">
                                  <p:stCondLst>
                                    <p:cond delay="0"/>
                                  </p:stCondLst>
                                  <p:childTnLst>
                                    <p:set>
                                      <p:cBhvr>
                                        <p:cTn id="157" dur="1" fill="hold">
                                          <p:stCondLst>
                                            <p:cond delay="0"/>
                                          </p:stCondLst>
                                        </p:cTn>
                                        <p:tgtEl>
                                          <p:spTgt spid="14"/>
                                        </p:tgtEl>
                                        <p:attrNameLst>
                                          <p:attrName>style.visibility</p:attrName>
                                        </p:attrNameLst>
                                      </p:cBhvr>
                                      <p:to>
                                        <p:strVal val="visible"/>
                                      </p:to>
                                    </p:set>
                                    <p:anim calcmode="lin" valueType="num">
                                      <p:cBhvr>
                                        <p:cTn id="158" dur="3000" fill="hold"/>
                                        <p:tgtEl>
                                          <p:spTgt spid="14"/>
                                        </p:tgtEl>
                                        <p:attrNameLst>
                                          <p:attrName>ppt_w</p:attrName>
                                        </p:attrNameLst>
                                      </p:cBhvr>
                                      <p:tavLst>
                                        <p:tav tm="0">
                                          <p:val>
                                            <p:strVal val="#ppt_w"/>
                                          </p:val>
                                        </p:tav>
                                        <p:tav tm="100000">
                                          <p:val>
                                            <p:strVal val="#ppt_w"/>
                                          </p:val>
                                        </p:tav>
                                      </p:tavLst>
                                    </p:anim>
                                    <p:anim calcmode="lin" valueType="num">
                                      <p:cBhvr>
                                        <p:cTn id="159" dur="3000" fill="hold"/>
                                        <p:tgtEl>
                                          <p:spTgt spid="14"/>
                                        </p:tgtEl>
                                        <p:attrNameLst>
                                          <p:attrName>ppt_h</p:attrName>
                                        </p:attrNameLst>
                                      </p:cBhvr>
                                      <p:tavLst>
                                        <p:tav tm="0" fmla="#ppt_h*sin(2.5*pi*$)">
                                          <p:val>
                                            <p:fltVal val="0"/>
                                          </p:val>
                                        </p:tav>
                                        <p:tav tm="100000">
                                          <p:val>
                                            <p:fltVal val="1"/>
                                          </p:val>
                                        </p:tav>
                                      </p:tavLst>
                                    </p:anim>
                                  </p:childTnLst>
                                </p:cTn>
                              </p:par>
                              <p:par>
                                <p:cTn id="160" presetID="19" presetClass="entr" presetSubtype="5" fill="hold" grpId="1" nodeType="withEffect">
                                  <p:stCondLst>
                                    <p:cond delay="0"/>
                                  </p:stCondLst>
                                  <p:childTnLst>
                                    <p:set>
                                      <p:cBhvr>
                                        <p:cTn id="161" dur="1" fill="hold">
                                          <p:stCondLst>
                                            <p:cond delay="0"/>
                                          </p:stCondLst>
                                        </p:cTn>
                                        <p:tgtEl>
                                          <p:spTgt spid="15"/>
                                        </p:tgtEl>
                                        <p:attrNameLst>
                                          <p:attrName>style.visibility</p:attrName>
                                        </p:attrNameLst>
                                      </p:cBhvr>
                                      <p:to>
                                        <p:strVal val="visible"/>
                                      </p:to>
                                    </p:set>
                                    <p:anim calcmode="lin" valueType="num">
                                      <p:cBhvr>
                                        <p:cTn id="162" dur="3000" fill="hold"/>
                                        <p:tgtEl>
                                          <p:spTgt spid="15"/>
                                        </p:tgtEl>
                                        <p:attrNameLst>
                                          <p:attrName>ppt_w</p:attrName>
                                        </p:attrNameLst>
                                      </p:cBhvr>
                                      <p:tavLst>
                                        <p:tav tm="0">
                                          <p:val>
                                            <p:strVal val="#ppt_w"/>
                                          </p:val>
                                        </p:tav>
                                        <p:tav tm="100000">
                                          <p:val>
                                            <p:strVal val="#ppt_w"/>
                                          </p:val>
                                        </p:tav>
                                      </p:tavLst>
                                    </p:anim>
                                    <p:anim calcmode="lin" valueType="num">
                                      <p:cBhvr>
                                        <p:cTn id="163" dur="3000" fill="hold"/>
                                        <p:tgtEl>
                                          <p:spTgt spid="15"/>
                                        </p:tgtEl>
                                        <p:attrNameLst>
                                          <p:attrName>ppt_h</p:attrName>
                                        </p:attrNameLst>
                                      </p:cBhvr>
                                      <p:tavLst>
                                        <p:tav tm="0" fmla="#ppt_h*sin(2.5*pi*$)">
                                          <p:val>
                                            <p:fltVal val="0"/>
                                          </p:val>
                                        </p:tav>
                                        <p:tav tm="100000">
                                          <p:val>
                                            <p:fltVal val="1"/>
                                          </p:val>
                                        </p:tav>
                                      </p:tavLst>
                                    </p:anim>
                                  </p:childTnLst>
                                </p:cTn>
                              </p:par>
                              <p:par>
                                <p:cTn id="164" presetID="19" presetClass="entr" presetSubtype="5" fill="hold" grpId="1" nodeType="withEffect">
                                  <p:stCondLst>
                                    <p:cond delay="0"/>
                                  </p:stCondLst>
                                  <p:childTnLst>
                                    <p:set>
                                      <p:cBhvr>
                                        <p:cTn id="165" dur="1" fill="hold">
                                          <p:stCondLst>
                                            <p:cond delay="0"/>
                                          </p:stCondLst>
                                        </p:cTn>
                                        <p:tgtEl>
                                          <p:spTgt spid="16"/>
                                        </p:tgtEl>
                                        <p:attrNameLst>
                                          <p:attrName>style.visibility</p:attrName>
                                        </p:attrNameLst>
                                      </p:cBhvr>
                                      <p:to>
                                        <p:strVal val="visible"/>
                                      </p:to>
                                    </p:set>
                                    <p:anim calcmode="lin" valueType="num">
                                      <p:cBhvr>
                                        <p:cTn id="166" dur="3000" fill="hold"/>
                                        <p:tgtEl>
                                          <p:spTgt spid="16"/>
                                        </p:tgtEl>
                                        <p:attrNameLst>
                                          <p:attrName>ppt_w</p:attrName>
                                        </p:attrNameLst>
                                      </p:cBhvr>
                                      <p:tavLst>
                                        <p:tav tm="0">
                                          <p:val>
                                            <p:strVal val="#ppt_w"/>
                                          </p:val>
                                        </p:tav>
                                        <p:tav tm="100000">
                                          <p:val>
                                            <p:strVal val="#ppt_w"/>
                                          </p:val>
                                        </p:tav>
                                      </p:tavLst>
                                    </p:anim>
                                    <p:anim calcmode="lin" valueType="num">
                                      <p:cBhvr>
                                        <p:cTn id="167" dur="3000" fill="hold"/>
                                        <p:tgtEl>
                                          <p:spTgt spid="16"/>
                                        </p:tgtEl>
                                        <p:attrNameLst>
                                          <p:attrName>ppt_h</p:attrName>
                                        </p:attrNameLst>
                                      </p:cBhvr>
                                      <p:tavLst>
                                        <p:tav tm="0" fmla="#ppt_h*sin(2.5*pi*$)">
                                          <p:val>
                                            <p:fltVal val="0"/>
                                          </p:val>
                                        </p:tav>
                                        <p:tav tm="100000">
                                          <p:val>
                                            <p:fltVal val="1"/>
                                          </p:val>
                                        </p:tav>
                                      </p:tavLst>
                                    </p:anim>
                                  </p:childTnLst>
                                </p:cTn>
                              </p:par>
                              <p:par>
                                <p:cTn id="168" presetID="19" presetClass="entr" presetSubtype="5" fill="hold" grpId="1" nodeType="withEffect">
                                  <p:stCondLst>
                                    <p:cond delay="0"/>
                                  </p:stCondLst>
                                  <p:childTnLst>
                                    <p:set>
                                      <p:cBhvr>
                                        <p:cTn id="169" dur="1" fill="hold">
                                          <p:stCondLst>
                                            <p:cond delay="0"/>
                                          </p:stCondLst>
                                        </p:cTn>
                                        <p:tgtEl>
                                          <p:spTgt spid="17"/>
                                        </p:tgtEl>
                                        <p:attrNameLst>
                                          <p:attrName>style.visibility</p:attrName>
                                        </p:attrNameLst>
                                      </p:cBhvr>
                                      <p:to>
                                        <p:strVal val="visible"/>
                                      </p:to>
                                    </p:set>
                                    <p:anim calcmode="lin" valueType="num">
                                      <p:cBhvr>
                                        <p:cTn id="170" dur="3000" fill="hold"/>
                                        <p:tgtEl>
                                          <p:spTgt spid="17"/>
                                        </p:tgtEl>
                                        <p:attrNameLst>
                                          <p:attrName>ppt_w</p:attrName>
                                        </p:attrNameLst>
                                      </p:cBhvr>
                                      <p:tavLst>
                                        <p:tav tm="0">
                                          <p:val>
                                            <p:strVal val="#ppt_w"/>
                                          </p:val>
                                        </p:tav>
                                        <p:tav tm="100000">
                                          <p:val>
                                            <p:strVal val="#ppt_w"/>
                                          </p:val>
                                        </p:tav>
                                      </p:tavLst>
                                    </p:anim>
                                    <p:anim calcmode="lin" valueType="num">
                                      <p:cBhvr>
                                        <p:cTn id="171" dur="3000" fill="hold"/>
                                        <p:tgtEl>
                                          <p:spTgt spid="17"/>
                                        </p:tgtEl>
                                        <p:attrNameLst>
                                          <p:attrName>ppt_h</p:attrName>
                                        </p:attrNameLst>
                                      </p:cBhvr>
                                      <p:tavLst>
                                        <p:tav tm="0" fmla="#ppt_h*sin(2.5*pi*$)">
                                          <p:val>
                                            <p:fltVal val="0"/>
                                          </p:val>
                                        </p:tav>
                                        <p:tav tm="100000">
                                          <p:val>
                                            <p:fltVal val="1"/>
                                          </p:val>
                                        </p:tav>
                                      </p:tavLst>
                                    </p:anim>
                                  </p:childTnLst>
                                </p:cTn>
                              </p:par>
                              <p:par>
                                <p:cTn id="172" presetID="19" presetClass="entr" presetSubtype="5" fill="hold" grpId="1" nodeType="withEffect">
                                  <p:stCondLst>
                                    <p:cond delay="0"/>
                                  </p:stCondLst>
                                  <p:childTnLst>
                                    <p:set>
                                      <p:cBhvr>
                                        <p:cTn id="173" dur="1" fill="hold">
                                          <p:stCondLst>
                                            <p:cond delay="0"/>
                                          </p:stCondLst>
                                        </p:cTn>
                                        <p:tgtEl>
                                          <p:spTgt spid="18"/>
                                        </p:tgtEl>
                                        <p:attrNameLst>
                                          <p:attrName>style.visibility</p:attrName>
                                        </p:attrNameLst>
                                      </p:cBhvr>
                                      <p:to>
                                        <p:strVal val="visible"/>
                                      </p:to>
                                    </p:set>
                                    <p:anim calcmode="lin" valueType="num">
                                      <p:cBhvr>
                                        <p:cTn id="174" dur="3000" fill="hold"/>
                                        <p:tgtEl>
                                          <p:spTgt spid="18"/>
                                        </p:tgtEl>
                                        <p:attrNameLst>
                                          <p:attrName>ppt_w</p:attrName>
                                        </p:attrNameLst>
                                      </p:cBhvr>
                                      <p:tavLst>
                                        <p:tav tm="0">
                                          <p:val>
                                            <p:strVal val="#ppt_w"/>
                                          </p:val>
                                        </p:tav>
                                        <p:tav tm="100000">
                                          <p:val>
                                            <p:strVal val="#ppt_w"/>
                                          </p:val>
                                        </p:tav>
                                      </p:tavLst>
                                    </p:anim>
                                    <p:anim calcmode="lin" valueType="num">
                                      <p:cBhvr>
                                        <p:cTn id="175" dur="3000" fill="hold"/>
                                        <p:tgtEl>
                                          <p:spTgt spid="18"/>
                                        </p:tgtEl>
                                        <p:attrNameLst>
                                          <p:attrName>ppt_h</p:attrName>
                                        </p:attrNameLst>
                                      </p:cBhvr>
                                      <p:tavLst>
                                        <p:tav tm="0" fmla="#ppt_h*sin(2.5*pi*$)">
                                          <p:val>
                                            <p:fltVal val="0"/>
                                          </p:val>
                                        </p:tav>
                                        <p:tav tm="100000">
                                          <p:val>
                                            <p:fltVal val="1"/>
                                          </p:val>
                                        </p:tav>
                                      </p:tavLst>
                                    </p:anim>
                                  </p:childTnLst>
                                </p:cTn>
                              </p:par>
                              <p:par>
                                <p:cTn id="176" presetID="19" presetClass="entr" presetSubtype="5" fill="hold" grpId="1" nodeType="withEffect">
                                  <p:stCondLst>
                                    <p:cond delay="0"/>
                                  </p:stCondLst>
                                  <p:childTnLst>
                                    <p:set>
                                      <p:cBhvr>
                                        <p:cTn id="177" dur="1" fill="hold">
                                          <p:stCondLst>
                                            <p:cond delay="0"/>
                                          </p:stCondLst>
                                        </p:cTn>
                                        <p:tgtEl>
                                          <p:spTgt spid="19"/>
                                        </p:tgtEl>
                                        <p:attrNameLst>
                                          <p:attrName>style.visibility</p:attrName>
                                        </p:attrNameLst>
                                      </p:cBhvr>
                                      <p:to>
                                        <p:strVal val="visible"/>
                                      </p:to>
                                    </p:set>
                                    <p:anim calcmode="lin" valueType="num">
                                      <p:cBhvr>
                                        <p:cTn id="178" dur="3000" fill="hold"/>
                                        <p:tgtEl>
                                          <p:spTgt spid="19"/>
                                        </p:tgtEl>
                                        <p:attrNameLst>
                                          <p:attrName>ppt_w</p:attrName>
                                        </p:attrNameLst>
                                      </p:cBhvr>
                                      <p:tavLst>
                                        <p:tav tm="0">
                                          <p:val>
                                            <p:strVal val="#ppt_w"/>
                                          </p:val>
                                        </p:tav>
                                        <p:tav tm="100000">
                                          <p:val>
                                            <p:strVal val="#ppt_w"/>
                                          </p:val>
                                        </p:tav>
                                      </p:tavLst>
                                    </p:anim>
                                    <p:anim calcmode="lin" valueType="num">
                                      <p:cBhvr>
                                        <p:cTn id="179" dur="3000" fill="hold"/>
                                        <p:tgtEl>
                                          <p:spTgt spid="19"/>
                                        </p:tgtEl>
                                        <p:attrNameLst>
                                          <p:attrName>ppt_h</p:attrName>
                                        </p:attrNameLst>
                                      </p:cBhvr>
                                      <p:tavLst>
                                        <p:tav tm="0" fmla="#ppt_h*sin(2.5*pi*$)">
                                          <p:val>
                                            <p:fltVal val="0"/>
                                          </p:val>
                                        </p:tav>
                                        <p:tav tm="100000">
                                          <p:val>
                                            <p:fltVal val="1"/>
                                          </p:val>
                                        </p:tav>
                                      </p:tavLst>
                                    </p:anim>
                                  </p:childTnLst>
                                </p:cTn>
                              </p:par>
                              <p:par>
                                <p:cTn id="180" presetID="19" presetClass="entr" presetSubtype="5" fill="hold" grpId="1" nodeType="withEffect">
                                  <p:stCondLst>
                                    <p:cond delay="0"/>
                                  </p:stCondLst>
                                  <p:childTnLst>
                                    <p:set>
                                      <p:cBhvr>
                                        <p:cTn id="181" dur="1" fill="hold">
                                          <p:stCondLst>
                                            <p:cond delay="0"/>
                                          </p:stCondLst>
                                        </p:cTn>
                                        <p:tgtEl>
                                          <p:spTgt spid="20"/>
                                        </p:tgtEl>
                                        <p:attrNameLst>
                                          <p:attrName>style.visibility</p:attrName>
                                        </p:attrNameLst>
                                      </p:cBhvr>
                                      <p:to>
                                        <p:strVal val="visible"/>
                                      </p:to>
                                    </p:set>
                                    <p:anim calcmode="lin" valueType="num">
                                      <p:cBhvr>
                                        <p:cTn id="182" dur="3000" fill="hold"/>
                                        <p:tgtEl>
                                          <p:spTgt spid="20"/>
                                        </p:tgtEl>
                                        <p:attrNameLst>
                                          <p:attrName>ppt_w</p:attrName>
                                        </p:attrNameLst>
                                      </p:cBhvr>
                                      <p:tavLst>
                                        <p:tav tm="0">
                                          <p:val>
                                            <p:strVal val="#ppt_w"/>
                                          </p:val>
                                        </p:tav>
                                        <p:tav tm="100000">
                                          <p:val>
                                            <p:strVal val="#ppt_w"/>
                                          </p:val>
                                        </p:tav>
                                      </p:tavLst>
                                    </p:anim>
                                    <p:anim calcmode="lin" valueType="num">
                                      <p:cBhvr>
                                        <p:cTn id="183" dur="3000" fill="hold"/>
                                        <p:tgtEl>
                                          <p:spTgt spid="20"/>
                                        </p:tgtEl>
                                        <p:attrNameLst>
                                          <p:attrName>ppt_h</p:attrName>
                                        </p:attrNameLst>
                                      </p:cBhvr>
                                      <p:tavLst>
                                        <p:tav tm="0" fmla="#ppt_h*sin(2.5*pi*$)">
                                          <p:val>
                                            <p:fltVal val="0"/>
                                          </p:val>
                                        </p:tav>
                                        <p:tav tm="100000">
                                          <p:val>
                                            <p:fltVal val="1"/>
                                          </p:val>
                                        </p:tav>
                                      </p:tavLst>
                                    </p:anim>
                                  </p:childTnLst>
                                </p:cTn>
                              </p:par>
                              <p:par>
                                <p:cTn id="184" presetID="19" presetClass="entr" presetSubtype="5" fill="hold" grpId="1" nodeType="withEffect">
                                  <p:stCondLst>
                                    <p:cond delay="0"/>
                                  </p:stCondLst>
                                  <p:childTnLst>
                                    <p:set>
                                      <p:cBhvr>
                                        <p:cTn id="185" dur="1" fill="hold">
                                          <p:stCondLst>
                                            <p:cond delay="0"/>
                                          </p:stCondLst>
                                        </p:cTn>
                                        <p:tgtEl>
                                          <p:spTgt spid="21"/>
                                        </p:tgtEl>
                                        <p:attrNameLst>
                                          <p:attrName>style.visibility</p:attrName>
                                        </p:attrNameLst>
                                      </p:cBhvr>
                                      <p:to>
                                        <p:strVal val="visible"/>
                                      </p:to>
                                    </p:set>
                                    <p:anim calcmode="lin" valueType="num">
                                      <p:cBhvr>
                                        <p:cTn id="186" dur="3000" fill="hold"/>
                                        <p:tgtEl>
                                          <p:spTgt spid="21"/>
                                        </p:tgtEl>
                                        <p:attrNameLst>
                                          <p:attrName>ppt_w</p:attrName>
                                        </p:attrNameLst>
                                      </p:cBhvr>
                                      <p:tavLst>
                                        <p:tav tm="0">
                                          <p:val>
                                            <p:strVal val="#ppt_w"/>
                                          </p:val>
                                        </p:tav>
                                        <p:tav tm="100000">
                                          <p:val>
                                            <p:strVal val="#ppt_w"/>
                                          </p:val>
                                        </p:tav>
                                      </p:tavLst>
                                    </p:anim>
                                    <p:anim calcmode="lin" valueType="num">
                                      <p:cBhvr>
                                        <p:cTn id="187" dur="3000" fill="hold"/>
                                        <p:tgtEl>
                                          <p:spTgt spid="21"/>
                                        </p:tgtEl>
                                        <p:attrNameLst>
                                          <p:attrName>ppt_h</p:attrName>
                                        </p:attrNameLst>
                                      </p:cBhvr>
                                      <p:tavLst>
                                        <p:tav tm="0" fmla="#ppt_h*sin(2.5*pi*$)">
                                          <p:val>
                                            <p:fltVal val="0"/>
                                          </p:val>
                                        </p:tav>
                                        <p:tav tm="100000">
                                          <p:val>
                                            <p:fltVal val="1"/>
                                          </p:val>
                                        </p:tav>
                                      </p:tavLst>
                                    </p:anim>
                                  </p:childTnLst>
                                </p:cTn>
                              </p:par>
                              <p:par>
                                <p:cTn id="188" presetID="19" presetClass="entr" presetSubtype="5" fill="hold" grpId="1" nodeType="withEffect">
                                  <p:stCondLst>
                                    <p:cond delay="0"/>
                                  </p:stCondLst>
                                  <p:childTnLst>
                                    <p:set>
                                      <p:cBhvr>
                                        <p:cTn id="189" dur="1" fill="hold">
                                          <p:stCondLst>
                                            <p:cond delay="0"/>
                                          </p:stCondLst>
                                        </p:cTn>
                                        <p:tgtEl>
                                          <p:spTgt spid="22"/>
                                        </p:tgtEl>
                                        <p:attrNameLst>
                                          <p:attrName>style.visibility</p:attrName>
                                        </p:attrNameLst>
                                      </p:cBhvr>
                                      <p:to>
                                        <p:strVal val="visible"/>
                                      </p:to>
                                    </p:set>
                                    <p:anim calcmode="lin" valueType="num">
                                      <p:cBhvr>
                                        <p:cTn id="190" dur="3000" fill="hold"/>
                                        <p:tgtEl>
                                          <p:spTgt spid="22"/>
                                        </p:tgtEl>
                                        <p:attrNameLst>
                                          <p:attrName>ppt_w</p:attrName>
                                        </p:attrNameLst>
                                      </p:cBhvr>
                                      <p:tavLst>
                                        <p:tav tm="0">
                                          <p:val>
                                            <p:strVal val="#ppt_w"/>
                                          </p:val>
                                        </p:tav>
                                        <p:tav tm="100000">
                                          <p:val>
                                            <p:strVal val="#ppt_w"/>
                                          </p:val>
                                        </p:tav>
                                      </p:tavLst>
                                    </p:anim>
                                    <p:anim calcmode="lin" valueType="num">
                                      <p:cBhvr>
                                        <p:cTn id="191" dur="3000" fill="hold"/>
                                        <p:tgtEl>
                                          <p:spTgt spid="22"/>
                                        </p:tgtEl>
                                        <p:attrNameLst>
                                          <p:attrName>ppt_h</p:attrName>
                                        </p:attrNameLst>
                                      </p:cBhvr>
                                      <p:tavLst>
                                        <p:tav tm="0" fmla="#ppt_h*sin(2.5*pi*$)">
                                          <p:val>
                                            <p:fltVal val="0"/>
                                          </p:val>
                                        </p:tav>
                                        <p:tav tm="100000">
                                          <p:val>
                                            <p:fltVal val="1"/>
                                          </p:val>
                                        </p:tav>
                                      </p:tavLst>
                                    </p:anim>
                                  </p:childTnLst>
                                </p:cTn>
                              </p:par>
                              <p:par>
                                <p:cTn id="192" presetID="19" presetClass="entr" presetSubtype="5" fill="hold" grpId="1" nodeType="withEffect">
                                  <p:stCondLst>
                                    <p:cond delay="0"/>
                                  </p:stCondLst>
                                  <p:childTnLst>
                                    <p:set>
                                      <p:cBhvr>
                                        <p:cTn id="193" dur="1" fill="hold">
                                          <p:stCondLst>
                                            <p:cond delay="0"/>
                                          </p:stCondLst>
                                        </p:cTn>
                                        <p:tgtEl>
                                          <p:spTgt spid="23"/>
                                        </p:tgtEl>
                                        <p:attrNameLst>
                                          <p:attrName>style.visibility</p:attrName>
                                        </p:attrNameLst>
                                      </p:cBhvr>
                                      <p:to>
                                        <p:strVal val="visible"/>
                                      </p:to>
                                    </p:set>
                                    <p:anim calcmode="lin" valueType="num">
                                      <p:cBhvr>
                                        <p:cTn id="194" dur="3000" fill="hold"/>
                                        <p:tgtEl>
                                          <p:spTgt spid="23"/>
                                        </p:tgtEl>
                                        <p:attrNameLst>
                                          <p:attrName>ppt_w</p:attrName>
                                        </p:attrNameLst>
                                      </p:cBhvr>
                                      <p:tavLst>
                                        <p:tav tm="0">
                                          <p:val>
                                            <p:strVal val="#ppt_w"/>
                                          </p:val>
                                        </p:tav>
                                        <p:tav tm="100000">
                                          <p:val>
                                            <p:strVal val="#ppt_w"/>
                                          </p:val>
                                        </p:tav>
                                      </p:tavLst>
                                    </p:anim>
                                    <p:anim calcmode="lin" valueType="num">
                                      <p:cBhvr>
                                        <p:cTn id="195" dur="3000" fill="hold"/>
                                        <p:tgtEl>
                                          <p:spTgt spid="23"/>
                                        </p:tgtEl>
                                        <p:attrNameLst>
                                          <p:attrName>ppt_h</p:attrName>
                                        </p:attrNameLst>
                                      </p:cBhvr>
                                      <p:tavLst>
                                        <p:tav tm="0" fmla="#ppt_h*sin(2.5*pi*$)">
                                          <p:val>
                                            <p:fltVal val="0"/>
                                          </p:val>
                                        </p:tav>
                                        <p:tav tm="100000">
                                          <p:val>
                                            <p:fltVal val="1"/>
                                          </p:val>
                                        </p:tav>
                                      </p:tavLst>
                                    </p:anim>
                                  </p:childTnLst>
                                </p:cTn>
                              </p:par>
                              <p:par>
                                <p:cTn id="196" presetID="19" presetClass="entr" presetSubtype="5" fill="hold" grpId="1" nodeType="withEffect">
                                  <p:stCondLst>
                                    <p:cond delay="0"/>
                                  </p:stCondLst>
                                  <p:childTnLst>
                                    <p:set>
                                      <p:cBhvr>
                                        <p:cTn id="197" dur="1" fill="hold">
                                          <p:stCondLst>
                                            <p:cond delay="0"/>
                                          </p:stCondLst>
                                        </p:cTn>
                                        <p:tgtEl>
                                          <p:spTgt spid="24"/>
                                        </p:tgtEl>
                                        <p:attrNameLst>
                                          <p:attrName>style.visibility</p:attrName>
                                        </p:attrNameLst>
                                      </p:cBhvr>
                                      <p:to>
                                        <p:strVal val="visible"/>
                                      </p:to>
                                    </p:set>
                                    <p:anim calcmode="lin" valueType="num">
                                      <p:cBhvr>
                                        <p:cTn id="198" dur="3000" fill="hold"/>
                                        <p:tgtEl>
                                          <p:spTgt spid="24"/>
                                        </p:tgtEl>
                                        <p:attrNameLst>
                                          <p:attrName>ppt_w</p:attrName>
                                        </p:attrNameLst>
                                      </p:cBhvr>
                                      <p:tavLst>
                                        <p:tav tm="0">
                                          <p:val>
                                            <p:strVal val="#ppt_w"/>
                                          </p:val>
                                        </p:tav>
                                        <p:tav tm="100000">
                                          <p:val>
                                            <p:strVal val="#ppt_w"/>
                                          </p:val>
                                        </p:tav>
                                      </p:tavLst>
                                    </p:anim>
                                    <p:anim calcmode="lin" valueType="num">
                                      <p:cBhvr>
                                        <p:cTn id="199" dur="3000" fill="hold"/>
                                        <p:tgtEl>
                                          <p:spTgt spid="24"/>
                                        </p:tgtEl>
                                        <p:attrNameLst>
                                          <p:attrName>ppt_h</p:attrName>
                                        </p:attrNameLst>
                                      </p:cBhvr>
                                      <p:tavLst>
                                        <p:tav tm="0" fmla="#ppt_h*sin(2.5*pi*$)">
                                          <p:val>
                                            <p:fltVal val="0"/>
                                          </p:val>
                                        </p:tav>
                                        <p:tav tm="100000">
                                          <p:val>
                                            <p:fltVal val="1"/>
                                          </p:val>
                                        </p:tav>
                                      </p:tavLst>
                                    </p:anim>
                                  </p:childTnLst>
                                </p:cTn>
                              </p:par>
                              <p:par>
                                <p:cTn id="200" presetID="19" presetClass="entr" presetSubtype="5" fill="hold" grpId="1" nodeType="withEffect">
                                  <p:stCondLst>
                                    <p:cond delay="0"/>
                                  </p:stCondLst>
                                  <p:childTnLst>
                                    <p:set>
                                      <p:cBhvr>
                                        <p:cTn id="201" dur="1" fill="hold">
                                          <p:stCondLst>
                                            <p:cond delay="0"/>
                                          </p:stCondLst>
                                        </p:cTn>
                                        <p:tgtEl>
                                          <p:spTgt spid="25"/>
                                        </p:tgtEl>
                                        <p:attrNameLst>
                                          <p:attrName>style.visibility</p:attrName>
                                        </p:attrNameLst>
                                      </p:cBhvr>
                                      <p:to>
                                        <p:strVal val="visible"/>
                                      </p:to>
                                    </p:set>
                                    <p:anim calcmode="lin" valueType="num">
                                      <p:cBhvr>
                                        <p:cTn id="202" dur="3000" fill="hold"/>
                                        <p:tgtEl>
                                          <p:spTgt spid="25"/>
                                        </p:tgtEl>
                                        <p:attrNameLst>
                                          <p:attrName>ppt_w</p:attrName>
                                        </p:attrNameLst>
                                      </p:cBhvr>
                                      <p:tavLst>
                                        <p:tav tm="0">
                                          <p:val>
                                            <p:strVal val="#ppt_w"/>
                                          </p:val>
                                        </p:tav>
                                        <p:tav tm="100000">
                                          <p:val>
                                            <p:strVal val="#ppt_w"/>
                                          </p:val>
                                        </p:tav>
                                      </p:tavLst>
                                    </p:anim>
                                    <p:anim calcmode="lin" valueType="num">
                                      <p:cBhvr>
                                        <p:cTn id="203" dur="3000" fill="hold"/>
                                        <p:tgtEl>
                                          <p:spTgt spid="25"/>
                                        </p:tgtEl>
                                        <p:attrNameLst>
                                          <p:attrName>ppt_h</p:attrName>
                                        </p:attrNameLst>
                                      </p:cBhvr>
                                      <p:tavLst>
                                        <p:tav tm="0" fmla="#ppt_h*sin(2.5*pi*$)">
                                          <p:val>
                                            <p:fltVal val="0"/>
                                          </p:val>
                                        </p:tav>
                                        <p:tav tm="100000">
                                          <p:val>
                                            <p:fltVal val="1"/>
                                          </p:val>
                                        </p:tav>
                                      </p:tavLst>
                                    </p:anim>
                                  </p:childTnLst>
                                </p:cTn>
                              </p:par>
                              <p:par>
                                <p:cTn id="204" presetID="19" presetClass="entr" presetSubtype="5" fill="hold" grpId="1" nodeType="withEffect">
                                  <p:stCondLst>
                                    <p:cond delay="0"/>
                                  </p:stCondLst>
                                  <p:childTnLst>
                                    <p:set>
                                      <p:cBhvr>
                                        <p:cTn id="205" dur="1" fill="hold">
                                          <p:stCondLst>
                                            <p:cond delay="0"/>
                                          </p:stCondLst>
                                        </p:cTn>
                                        <p:tgtEl>
                                          <p:spTgt spid="26"/>
                                        </p:tgtEl>
                                        <p:attrNameLst>
                                          <p:attrName>style.visibility</p:attrName>
                                        </p:attrNameLst>
                                      </p:cBhvr>
                                      <p:to>
                                        <p:strVal val="visible"/>
                                      </p:to>
                                    </p:set>
                                    <p:anim calcmode="lin" valueType="num">
                                      <p:cBhvr>
                                        <p:cTn id="206" dur="3000" fill="hold"/>
                                        <p:tgtEl>
                                          <p:spTgt spid="26"/>
                                        </p:tgtEl>
                                        <p:attrNameLst>
                                          <p:attrName>ppt_w</p:attrName>
                                        </p:attrNameLst>
                                      </p:cBhvr>
                                      <p:tavLst>
                                        <p:tav tm="0">
                                          <p:val>
                                            <p:strVal val="#ppt_w"/>
                                          </p:val>
                                        </p:tav>
                                        <p:tav tm="100000">
                                          <p:val>
                                            <p:strVal val="#ppt_w"/>
                                          </p:val>
                                        </p:tav>
                                      </p:tavLst>
                                    </p:anim>
                                    <p:anim calcmode="lin" valueType="num">
                                      <p:cBhvr>
                                        <p:cTn id="207" dur="3000" fill="hold"/>
                                        <p:tgtEl>
                                          <p:spTgt spid="26"/>
                                        </p:tgtEl>
                                        <p:attrNameLst>
                                          <p:attrName>ppt_h</p:attrName>
                                        </p:attrNameLst>
                                      </p:cBhvr>
                                      <p:tavLst>
                                        <p:tav tm="0" fmla="#ppt_h*sin(2.5*pi*$)">
                                          <p:val>
                                            <p:fltVal val="0"/>
                                          </p:val>
                                        </p:tav>
                                        <p:tav tm="100000">
                                          <p:val>
                                            <p:fltVal val="1"/>
                                          </p:val>
                                        </p:tav>
                                      </p:tavLst>
                                    </p:anim>
                                  </p:childTnLst>
                                </p:cTn>
                              </p:par>
                              <p:par>
                                <p:cTn id="208" presetID="19" presetClass="entr" presetSubtype="5" fill="hold" grpId="1" nodeType="withEffect">
                                  <p:stCondLst>
                                    <p:cond delay="0"/>
                                  </p:stCondLst>
                                  <p:childTnLst>
                                    <p:set>
                                      <p:cBhvr>
                                        <p:cTn id="209" dur="1" fill="hold">
                                          <p:stCondLst>
                                            <p:cond delay="0"/>
                                          </p:stCondLst>
                                        </p:cTn>
                                        <p:tgtEl>
                                          <p:spTgt spid="27"/>
                                        </p:tgtEl>
                                        <p:attrNameLst>
                                          <p:attrName>style.visibility</p:attrName>
                                        </p:attrNameLst>
                                      </p:cBhvr>
                                      <p:to>
                                        <p:strVal val="visible"/>
                                      </p:to>
                                    </p:set>
                                    <p:anim calcmode="lin" valueType="num">
                                      <p:cBhvr>
                                        <p:cTn id="210" dur="3000" fill="hold"/>
                                        <p:tgtEl>
                                          <p:spTgt spid="27"/>
                                        </p:tgtEl>
                                        <p:attrNameLst>
                                          <p:attrName>ppt_w</p:attrName>
                                        </p:attrNameLst>
                                      </p:cBhvr>
                                      <p:tavLst>
                                        <p:tav tm="0">
                                          <p:val>
                                            <p:strVal val="#ppt_w"/>
                                          </p:val>
                                        </p:tav>
                                        <p:tav tm="100000">
                                          <p:val>
                                            <p:strVal val="#ppt_w"/>
                                          </p:val>
                                        </p:tav>
                                      </p:tavLst>
                                    </p:anim>
                                    <p:anim calcmode="lin" valueType="num">
                                      <p:cBhvr>
                                        <p:cTn id="211" dur="3000" fill="hold"/>
                                        <p:tgtEl>
                                          <p:spTgt spid="27"/>
                                        </p:tgtEl>
                                        <p:attrNameLst>
                                          <p:attrName>ppt_h</p:attrName>
                                        </p:attrNameLst>
                                      </p:cBhvr>
                                      <p:tavLst>
                                        <p:tav tm="0" fmla="#ppt_h*sin(2.5*pi*$)">
                                          <p:val>
                                            <p:fltVal val="0"/>
                                          </p:val>
                                        </p:tav>
                                        <p:tav tm="100000">
                                          <p:val>
                                            <p:fltVal val="1"/>
                                          </p:val>
                                        </p:tav>
                                      </p:tavLst>
                                    </p:anim>
                                  </p:childTnLst>
                                </p:cTn>
                              </p:par>
                              <p:par>
                                <p:cTn id="212" presetID="19" presetClass="entr" presetSubtype="5" fill="hold" grpId="1" nodeType="withEffect">
                                  <p:stCondLst>
                                    <p:cond delay="0"/>
                                  </p:stCondLst>
                                  <p:childTnLst>
                                    <p:set>
                                      <p:cBhvr>
                                        <p:cTn id="213" dur="1" fill="hold">
                                          <p:stCondLst>
                                            <p:cond delay="0"/>
                                          </p:stCondLst>
                                        </p:cTn>
                                        <p:tgtEl>
                                          <p:spTgt spid="28"/>
                                        </p:tgtEl>
                                        <p:attrNameLst>
                                          <p:attrName>style.visibility</p:attrName>
                                        </p:attrNameLst>
                                      </p:cBhvr>
                                      <p:to>
                                        <p:strVal val="visible"/>
                                      </p:to>
                                    </p:set>
                                    <p:anim calcmode="lin" valueType="num">
                                      <p:cBhvr>
                                        <p:cTn id="214" dur="3000" fill="hold"/>
                                        <p:tgtEl>
                                          <p:spTgt spid="28"/>
                                        </p:tgtEl>
                                        <p:attrNameLst>
                                          <p:attrName>ppt_w</p:attrName>
                                        </p:attrNameLst>
                                      </p:cBhvr>
                                      <p:tavLst>
                                        <p:tav tm="0">
                                          <p:val>
                                            <p:strVal val="#ppt_w"/>
                                          </p:val>
                                        </p:tav>
                                        <p:tav tm="100000">
                                          <p:val>
                                            <p:strVal val="#ppt_w"/>
                                          </p:val>
                                        </p:tav>
                                      </p:tavLst>
                                    </p:anim>
                                    <p:anim calcmode="lin" valueType="num">
                                      <p:cBhvr>
                                        <p:cTn id="215" dur="3000" fill="hold"/>
                                        <p:tgtEl>
                                          <p:spTgt spid="28"/>
                                        </p:tgtEl>
                                        <p:attrNameLst>
                                          <p:attrName>ppt_h</p:attrName>
                                        </p:attrNameLst>
                                      </p:cBhvr>
                                      <p:tavLst>
                                        <p:tav tm="0" fmla="#ppt_h*sin(2.5*pi*$)">
                                          <p:val>
                                            <p:fltVal val="0"/>
                                          </p:val>
                                        </p:tav>
                                        <p:tav tm="100000">
                                          <p:val>
                                            <p:fltVal val="1"/>
                                          </p:val>
                                        </p:tav>
                                      </p:tavLst>
                                    </p:anim>
                                  </p:childTnLst>
                                </p:cTn>
                              </p:par>
                              <p:par>
                                <p:cTn id="216" presetID="19" presetClass="entr" presetSubtype="5" fill="hold" grpId="1" nodeType="withEffect">
                                  <p:stCondLst>
                                    <p:cond delay="0"/>
                                  </p:stCondLst>
                                  <p:childTnLst>
                                    <p:set>
                                      <p:cBhvr>
                                        <p:cTn id="217" dur="1" fill="hold">
                                          <p:stCondLst>
                                            <p:cond delay="0"/>
                                          </p:stCondLst>
                                        </p:cTn>
                                        <p:tgtEl>
                                          <p:spTgt spid="29"/>
                                        </p:tgtEl>
                                        <p:attrNameLst>
                                          <p:attrName>style.visibility</p:attrName>
                                        </p:attrNameLst>
                                      </p:cBhvr>
                                      <p:to>
                                        <p:strVal val="visible"/>
                                      </p:to>
                                    </p:set>
                                    <p:anim calcmode="lin" valueType="num">
                                      <p:cBhvr>
                                        <p:cTn id="218" dur="3000" fill="hold"/>
                                        <p:tgtEl>
                                          <p:spTgt spid="29"/>
                                        </p:tgtEl>
                                        <p:attrNameLst>
                                          <p:attrName>ppt_w</p:attrName>
                                        </p:attrNameLst>
                                      </p:cBhvr>
                                      <p:tavLst>
                                        <p:tav tm="0">
                                          <p:val>
                                            <p:strVal val="#ppt_w"/>
                                          </p:val>
                                        </p:tav>
                                        <p:tav tm="100000">
                                          <p:val>
                                            <p:strVal val="#ppt_w"/>
                                          </p:val>
                                        </p:tav>
                                      </p:tavLst>
                                    </p:anim>
                                    <p:anim calcmode="lin" valueType="num">
                                      <p:cBhvr>
                                        <p:cTn id="219" dur="3000" fill="hold"/>
                                        <p:tgtEl>
                                          <p:spTgt spid="29"/>
                                        </p:tgtEl>
                                        <p:attrNameLst>
                                          <p:attrName>ppt_h</p:attrName>
                                        </p:attrNameLst>
                                      </p:cBhvr>
                                      <p:tavLst>
                                        <p:tav tm="0" fmla="#ppt_h*sin(2.5*pi*$)">
                                          <p:val>
                                            <p:fltVal val="0"/>
                                          </p:val>
                                        </p:tav>
                                        <p:tav tm="100000">
                                          <p:val>
                                            <p:fltVal val="1"/>
                                          </p:val>
                                        </p:tav>
                                      </p:tavLst>
                                    </p:anim>
                                  </p:childTnLst>
                                </p:cTn>
                              </p:par>
                              <p:par>
                                <p:cTn id="220" presetID="19" presetClass="entr" presetSubtype="5" fill="hold" grpId="1" nodeType="withEffect">
                                  <p:stCondLst>
                                    <p:cond delay="0"/>
                                  </p:stCondLst>
                                  <p:childTnLst>
                                    <p:set>
                                      <p:cBhvr>
                                        <p:cTn id="221" dur="1" fill="hold">
                                          <p:stCondLst>
                                            <p:cond delay="0"/>
                                          </p:stCondLst>
                                        </p:cTn>
                                        <p:tgtEl>
                                          <p:spTgt spid="30"/>
                                        </p:tgtEl>
                                        <p:attrNameLst>
                                          <p:attrName>style.visibility</p:attrName>
                                        </p:attrNameLst>
                                      </p:cBhvr>
                                      <p:to>
                                        <p:strVal val="visible"/>
                                      </p:to>
                                    </p:set>
                                    <p:anim calcmode="lin" valueType="num">
                                      <p:cBhvr>
                                        <p:cTn id="222" dur="3000" fill="hold"/>
                                        <p:tgtEl>
                                          <p:spTgt spid="30"/>
                                        </p:tgtEl>
                                        <p:attrNameLst>
                                          <p:attrName>ppt_w</p:attrName>
                                        </p:attrNameLst>
                                      </p:cBhvr>
                                      <p:tavLst>
                                        <p:tav tm="0">
                                          <p:val>
                                            <p:strVal val="#ppt_w"/>
                                          </p:val>
                                        </p:tav>
                                        <p:tav tm="100000">
                                          <p:val>
                                            <p:strVal val="#ppt_w"/>
                                          </p:val>
                                        </p:tav>
                                      </p:tavLst>
                                    </p:anim>
                                    <p:anim calcmode="lin" valueType="num">
                                      <p:cBhvr>
                                        <p:cTn id="223" dur="3000" fill="hold"/>
                                        <p:tgtEl>
                                          <p:spTgt spid="30"/>
                                        </p:tgtEl>
                                        <p:attrNameLst>
                                          <p:attrName>ppt_h</p:attrName>
                                        </p:attrNameLst>
                                      </p:cBhvr>
                                      <p:tavLst>
                                        <p:tav tm="0" fmla="#ppt_h*sin(2.5*pi*$)">
                                          <p:val>
                                            <p:fltVal val="0"/>
                                          </p:val>
                                        </p:tav>
                                        <p:tav tm="100000">
                                          <p:val>
                                            <p:fltVal val="1"/>
                                          </p:val>
                                        </p:tav>
                                      </p:tavLst>
                                    </p:anim>
                                  </p:childTnLst>
                                </p:cTn>
                              </p:par>
                              <p:par>
                                <p:cTn id="224" presetID="19" presetClass="entr" presetSubtype="5" fill="hold" grpId="1" nodeType="withEffect">
                                  <p:stCondLst>
                                    <p:cond delay="0"/>
                                  </p:stCondLst>
                                  <p:childTnLst>
                                    <p:set>
                                      <p:cBhvr>
                                        <p:cTn id="225" dur="1" fill="hold">
                                          <p:stCondLst>
                                            <p:cond delay="0"/>
                                          </p:stCondLst>
                                        </p:cTn>
                                        <p:tgtEl>
                                          <p:spTgt spid="31"/>
                                        </p:tgtEl>
                                        <p:attrNameLst>
                                          <p:attrName>style.visibility</p:attrName>
                                        </p:attrNameLst>
                                      </p:cBhvr>
                                      <p:to>
                                        <p:strVal val="visible"/>
                                      </p:to>
                                    </p:set>
                                    <p:anim calcmode="lin" valueType="num">
                                      <p:cBhvr>
                                        <p:cTn id="226" dur="3000" fill="hold"/>
                                        <p:tgtEl>
                                          <p:spTgt spid="31"/>
                                        </p:tgtEl>
                                        <p:attrNameLst>
                                          <p:attrName>ppt_w</p:attrName>
                                        </p:attrNameLst>
                                      </p:cBhvr>
                                      <p:tavLst>
                                        <p:tav tm="0">
                                          <p:val>
                                            <p:strVal val="#ppt_w"/>
                                          </p:val>
                                        </p:tav>
                                        <p:tav tm="100000">
                                          <p:val>
                                            <p:strVal val="#ppt_w"/>
                                          </p:val>
                                        </p:tav>
                                      </p:tavLst>
                                    </p:anim>
                                    <p:anim calcmode="lin" valueType="num">
                                      <p:cBhvr>
                                        <p:cTn id="227" dur="3000" fill="hold"/>
                                        <p:tgtEl>
                                          <p:spTgt spid="31"/>
                                        </p:tgtEl>
                                        <p:attrNameLst>
                                          <p:attrName>ppt_h</p:attrName>
                                        </p:attrNameLst>
                                      </p:cBhvr>
                                      <p:tavLst>
                                        <p:tav tm="0" fmla="#ppt_h*sin(2.5*pi*$)">
                                          <p:val>
                                            <p:fltVal val="0"/>
                                          </p:val>
                                        </p:tav>
                                        <p:tav tm="100000">
                                          <p:val>
                                            <p:fltVal val="1"/>
                                          </p:val>
                                        </p:tav>
                                      </p:tavLst>
                                    </p:anim>
                                  </p:childTnLst>
                                </p:cTn>
                              </p:par>
                              <p:par>
                                <p:cTn id="228" presetID="19" presetClass="entr" presetSubtype="5" fill="hold" grpId="1" nodeType="withEffect">
                                  <p:stCondLst>
                                    <p:cond delay="0"/>
                                  </p:stCondLst>
                                  <p:childTnLst>
                                    <p:set>
                                      <p:cBhvr>
                                        <p:cTn id="229" dur="1" fill="hold">
                                          <p:stCondLst>
                                            <p:cond delay="0"/>
                                          </p:stCondLst>
                                        </p:cTn>
                                        <p:tgtEl>
                                          <p:spTgt spid="32"/>
                                        </p:tgtEl>
                                        <p:attrNameLst>
                                          <p:attrName>style.visibility</p:attrName>
                                        </p:attrNameLst>
                                      </p:cBhvr>
                                      <p:to>
                                        <p:strVal val="visible"/>
                                      </p:to>
                                    </p:set>
                                    <p:anim calcmode="lin" valueType="num">
                                      <p:cBhvr>
                                        <p:cTn id="230" dur="3000" fill="hold"/>
                                        <p:tgtEl>
                                          <p:spTgt spid="32"/>
                                        </p:tgtEl>
                                        <p:attrNameLst>
                                          <p:attrName>ppt_w</p:attrName>
                                        </p:attrNameLst>
                                      </p:cBhvr>
                                      <p:tavLst>
                                        <p:tav tm="0">
                                          <p:val>
                                            <p:strVal val="#ppt_w"/>
                                          </p:val>
                                        </p:tav>
                                        <p:tav tm="100000">
                                          <p:val>
                                            <p:strVal val="#ppt_w"/>
                                          </p:val>
                                        </p:tav>
                                      </p:tavLst>
                                    </p:anim>
                                    <p:anim calcmode="lin" valueType="num">
                                      <p:cBhvr>
                                        <p:cTn id="231" dur="3000" fill="hold"/>
                                        <p:tgtEl>
                                          <p:spTgt spid="32"/>
                                        </p:tgtEl>
                                        <p:attrNameLst>
                                          <p:attrName>ppt_h</p:attrName>
                                        </p:attrNameLst>
                                      </p:cBhvr>
                                      <p:tavLst>
                                        <p:tav tm="0" fmla="#ppt_h*sin(2.5*pi*$)">
                                          <p:val>
                                            <p:fltVal val="0"/>
                                          </p:val>
                                        </p:tav>
                                        <p:tav tm="100000">
                                          <p:val>
                                            <p:fltVal val="1"/>
                                          </p:val>
                                        </p:tav>
                                      </p:tavLst>
                                    </p:anim>
                                  </p:childTnLst>
                                </p:cTn>
                              </p:par>
                              <p:par>
                                <p:cTn id="232" presetID="16" presetClass="entr" presetSubtype="21" fill="hold" grpId="2" nodeType="withEffect">
                                  <p:stCondLst>
                                    <p:cond delay="0"/>
                                  </p:stCondLst>
                                  <p:childTnLst>
                                    <p:set>
                                      <p:cBhvr>
                                        <p:cTn id="233" dur="1" fill="hold">
                                          <p:stCondLst>
                                            <p:cond delay="0"/>
                                          </p:stCondLst>
                                        </p:cTn>
                                        <p:tgtEl>
                                          <p:spTgt spid="5"/>
                                        </p:tgtEl>
                                        <p:attrNameLst>
                                          <p:attrName>style.visibility</p:attrName>
                                        </p:attrNameLst>
                                      </p:cBhvr>
                                      <p:to>
                                        <p:strVal val="visible"/>
                                      </p:to>
                                    </p:set>
                                    <p:animEffect transition="in" filter="barn(inVertical)">
                                      <p:cBhvr>
                                        <p:cTn id="234" dur="3000"/>
                                        <p:tgtEl>
                                          <p:spTgt spid="5"/>
                                        </p:tgtEl>
                                      </p:cBhvr>
                                    </p:animEffect>
                                  </p:childTnLst>
                                </p:cTn>
                              </p:par>
                              <p:par>
                                <p:cTn id="235" presetID="16" presetClass="entr" presetSubtype="21" fill="hold" grpId="2" nodeType="withEffect">
                                  <p:stCondLst>
                                    <p:cond delay="0"/>
                                  </p:stCondLst>
                                  <p:childTnLst>
                                    <p:set>
                                      <p:cBhvr>
                                        <p:cTn id="236" dur="1" fill="hold">
                                          <p:stCondLst>
                                            <p:cond delay="0"/>
                                          </p:stCondLst>
                                        </p:cTn>
                                        <p:tgtEl>
                                          <p:spTgt spid="6"/>
                                        </p:tgtEl>
                                        <p:attrNameLst>
                                          <p:attrName>style.visibility</p:attrName>
                                        </p:attrNameLst>
                                      </p:cBhvr>
                                      <p:to>
                                        <p:strVal val="visible"/>
                                      </p:to>
                                    </p:set>
                                    <p:animEffect transition="in" filter="barn(inVertical)">
                                      <p:cBhvr>
                                        <p:cTn id="237" dur="3000"/>
                                        <p:tgtEl>
                                          <p:spTgt spid="6"/>
                                        </p:tgtEl>
                                      </p:cBhvr>
                                    </p:animEffect>
                                  </p:childTnLst>
                                </p:cTn>
                              </p:par>
                              <p:par>
                                <p:cTn id="238" presetID="16" presetClass="entr" presetSubtype="21" fill="hold" grpId="2" nodeType="withEffect">
                                  <p:stCondLst>
                                    <p:cond delay="0"/>
                                  </p:stCondLst>
                                  <p:childTnLst>
                                    <p:set>
                                      <p:cBhvr>
                                        <p:cTn id="239" dur="1" fill="hold">
                                          <p:stCondLst>
                                            <p:cond delay="0"/>
                                          </p:stCondLst>
                                        </p:cTn>
                                        <p:tgtEl>
                                          <p:spTgt spid="7"/>
                                        </p:tgtEl>
                                        <p:attrNameLst>
                                          <p:attrName>style.visibility</p:attrName>
                                        </p:attrNameLst>
                                      </p:cBhvr>
                                      <p:to>
                                        <p:strVal val="visible"/>
                                      </p:to>
                                    </p:set>
                                    <p:animEffect transition="in" filter="barn(inVertical)">
                                      <p:cBhvr>
                                        <p:cTn id="240" dur="3000"/>
                                        <p:tgtEl>
                                          <p:spTgt spid="7"/>
                                        </p:tgtEl>
                                      </p:cBhvr>
                                    </p:animEffect>
                                  </p:childTnLst>
                                </p:cTn>
                              </p:par>
                              <p:par>
                                <p:cTn id="241" presetID="16" presetClass="entr" presetSubtype="21" fill="hold" grpId="2" nodeType="withEffect">
                                  <p:stCondLst>
                                    <p:cond delay="0"/>
                                  </p:stCondLst>
                                  <p:childTnLst>
                                    <p:set>
                                      <p:cBhvr>
                                        <p:cTn id="242" dur="1" fill="hold">
                                          <p:stCondLst>
                                            <p:cond delay="0"/>
                                          </p:stCondLst>
                                        </p:cTn>
                                        <p:tgtEl>
                                          <p:spTgt spid="8"/>
                                        </p:tgtEl>
                                        <p:attrNameLst>
                                          <p:attrName>style.visibility</p:attrName>
                                        </p:attrNameLst>
                                      </p:cBhvr>
                                      <p:to>
                                        <p:strVal val="visible"/>
                                      </p:to>
                                    </p:set>
                                    <p:animEffect transition="in" filter="barn(inVertical)">
                                      <p:cBhvr>
                                        <p:cTn id="243" dur="3000"/>
                                        <p:tgtEl>
                                          <p:spTgt spid="8"/>
                                        </p:tgtEl>
                                      </p:cBhvr>
                                    </p:animEffect>
                                  </p:childTnLst>
                                </p:cTn>
                              </p:par>
                              <p:par>
                                <p:cTn id="244" presetID="16" presetClass="entr" presetSubtype="21" fill="hold" grpId="2" nodeType="withEffect">
                                  <p:stCondLst>
                                    <p:cond delay="0"/>
                                  </p:stCondLst>
                                  <p:childTnLst>
                                    <p:set>
                                      <p:cBhvr>
                                        <p:cTn id="245" dur="1" fill="hold">
                                          <p:stCondLst>
                                            <p:cond delay="0"/>
                                          </p:stCondLst>
                                        </p:cTn>
                                        <p:tgtEl>
                                          <p:spTgt spid="9"/>
                                        </p:tgtEl>
                                        <p:attrNameLst>
                                          <p:attrName>style.visibility</p:attrName>
                                        </p:attrNameLst>
                                      </p:cBhvr>
                                      <p:to>
                                        <p:strVal val="visible"/>
                                      </p:to>
                                    </p:set>
                                    <p:animEffect transition="in" filter="barn(inVertical)">
                                      <p:cBhvr>
                                        <p:cTn id="246" dur="3000"/>
                                        <p:tgtEl>
                                          <p:spTgt spid="9"/>
                                        </p:tgtEl>
                                      </p:cBhvr>
                                    </p:animEffect>
                                  </p:childTnLst>
                                </p:cTn>
                              </p:par>
                              <p:par>
                                <p:cTn id="247" presetID="16" presetClass="entr" presetSubtype="21" fill="hold" grpId="2" nodeType="withEffect">
                                  <p:stCondLst>
                                    <p:cond delay="0"/>
                                  </p:stCondLst>
                                  <p:childTnLst>
                                    <p:set>
                                      <p:cBhvr>
                                        <p:cTn id="248" dur="1" fill="hold">
                                          <p:stCondLst>
                                            <p:cond delay="0"/>
                                          </p:stCondLst>
                                        </p:cTn>
                                        <p:tgtEl>
                                          <p:spTgt spid="10"/>
                                        </p:tgtEl>
                                        <p:attrNameLst>
                                          <p:attrName>style.visibility</p:attrName>
                                        </p:attrNameLst>
                                      </p:cBhvr>
                                      <p:to>
                                        <p:strVal val="visible"/>
                                      </p:to>
                                    </p:set>
                                    <p:animEffect transition="in" filter="barn(inVertical)">
                                      <p:cBhvr>
                                        <p:cTn id="249" dur="3000"/>
                                        <p:tgtEl>
                                          <p:spTgt spid="10"/>
                                        </p:tgtEl>
                                      </p:cBhvr>
                                    </p:animEffect>
                                  </p:childTnLst>
                                </p:cTn>
                              </p:par>
                              <p:par>
                                <p:cTn id="250" presetID="16" presetClass="entr" presetSubtype="21" fill="hold" grpId="2" nodeType="withEffect">
                                  <p:stCondLst>
                                    <p:cond delay="0"/>
                                  </p:stCondLst>
                                  <p:childTnLst>
                                    <p:set>
                                      <p:cBhvr>
                                        <p:cTn id="251" dur="1" fill="hold">
                                          <p:stCondLst>
                                            <p:cond delay="0"/>
                                          </p:stCondLst>
                                        </p:cTn>
                                        <p:tgtEl>
                                          <p:spTgt spid="11"/>
                                        </p:tgtEl>
                                        <p:attrNameLst>
                                          <p:attrName>style.visibility</p:attrName>
                                        </p:attrNameLst>
                                      </p:cBhvr>
                                      <p:to>
                                        <p:strVal val="visible"/>
                                      </p:to>
                                    </p:set>
                                    <p:animEffect transition="in" filter="barn(inVertical)">
                                      <p:cBhvr>
                                        <p:cTn id="252" dur="3000"/>
                                        <p:tgtEl>
                                          <p:spTgt spid="11"/>
                                        </p:tgtEl>
                                      </p:cBhvr>
                                    </p:animEffect>
                                  </p:childTnLst>
                                </p:cTn>
                              </p:par>
                              <p:par>
                                <p:cTn id="253" presetID="16" presetClass="entr" presetSubtype="21" fill="hold" grpId="2" nodeType="withEffect">
                                  <p:stCondLst>
                                    <p:cond delay="0"/>
                                  </p:stCondLst>
                                  <p:childTnLst>
                                    <p:set>
                                      <p:cBhvr>
                                        <p:cTn id="254" dur="1" fill="hold">
                                          <p:stCondLst>
                                            <p:cond delay="0"/>
                                          </p:stCondLst>
                                        </p:cTn>
                                        <p:tgtEl>
                                          <p:spTgt spid="12"/>
                                        </p:tgtEl>
                                        <p:attrNameLst>
                                          <p:attrName>style.visibility</p:attrName>
                                        </p:attrNameLst>
                                      </p:cBhvr>
                                      <p:to>
                                        <p:strVal val="visible"/>
                                      </p:to>
                                    </p:set>
                                    <p:animEffect transition="in" filter="barn(inVertical)">
                                      <p:cBhvr>
                                        <p:cTn id="255" dur="3000"/>
                                        <p:tgtEl>
                                          <p:spTgt spid="12"/>
                                        </p:tgtEl>
                                      </p:cBhvr>
                                    </p:animEffect>
                                  </p:childTnLst>
                                </p:cTn>
                              </p:par>
                              <p:par>
                                <p:cTn id="256" presetID="16" presetClass="entr" presetSubtype="21" fill="hold" grpId="2" nodeType="withEffect">
                                  <p:stCondLst>
                                    <p:cond delay="0"/>
                                  </p:stCondLst>
                                  <p:childTnLst>
                                    <p:set>
                                      <p:cBhvr>
                                        <p:cTn id="257" dur="1" fill="hold">
                                          <p:stCondLst>
                                            <p:cond delay="0"/>
                                          </p:stCondLst>
                                        </p:cTn>
                                        <p:tgtEl>
                                          <p:spTgt spid="13"/>
                                        </p:tgtEl>
                                        <p:attrNameLst>
                                          <p:attrName>style.visibility</p:attrName>
                                        </p:attrNameLst>
                                      </p:cBhvr>
                                      <p:to>
                                        <p:strVal val="visible"/>
                                      </p:to>
                                    </p:set>
                                    <p:animEffect transition="in" filter="barn(inVertical)">
                                      <p:cBhvr>
                                        <p:cTn id="258" dur="3000"/>
                                        <p:tgtEl>
                                          <p:spTgt spid="13"/>
                                        </p:tgtEl>
                                      </p:cBhvr>
                                    </p:animEffect>
                                  </p:childTnLst>
                                </p:cTn>
                              </p:par>
                              <p:par>
                                <p:cTn id="259" presetID="16" presetClass="entr" presetSubtype="21" fill="hold" grpId="2" nodeType="withEffect">
                                  <p:stCondLst>
                                    <p:cond delay="0"/>
                                  </p:stCondLst>
                                  <p:childTnLst>
                                    <p:set>
                                      <p:cBhvr>
                                        <p:cTn id="260" dur="1" fill="hold">
                                          <p:stCondLst>
                                            <p:cond delay="0"/>
                                          </p:stCondLst>
                                        </p:cTn>
                                        <p:tgtEl>
                                          <p:spTgt spid="14"/>
                                        </p:tgtEl>
                                        <p:attrNameLst>
                                          <p:attrName>style.visibility</p:attrName>
                                        </p:attrNameLst>
                                      </p:cBhvr>
                                      <p:to>
                                        <p:strVal val="visible"/>
                                      </p:to>
                                    </p:set>
                                    <p:animEffect transition="in" filter="barn(inVertical)">
                                      <p:cBhvr>
                                        <p:cTn id="261" dur="3000"/>
                                        <p:tgtEl>
                                          <p:spTgt spid="14"/>
                                        </p:tgtEl>
                                      </p:cBhvr>
                                    </p:animEffect>
                                  </p:childTnLst>
                                </p:cTn>
                              </p:par>
                              <p:par>
                                <p:cTn id="262" presetID="16" presetClass="entr" presetSubtype="21" fill="hold" grpId="2" nodeType="withEffect">
                                  <p:stCondLst>
                                    <p:cond delay="0"/>
                                  </p:stCondLst>
                                  <p:childTnLst>
                                    <p:set>
                                      <p:cBhvr>
                                        <p:cTn id="263" dur="1" fill="hold">
                                          <p:stCondLst>
                                            <p:cond delay="0"/>
                                          </p:stCondLst>
                                        </p:cTn>
                                        <p:tgtEl>
                                          <p:spTgt spid="15"/>
                                        </p:tgtEl>
                                        <p:attrNameLst>
                                          <p:attrName>style.visibility</p:attrName>
                                        </p:attrNameLst>
                                      </p:cBhvr>
                                      <p:to>
                                        <p:strVal val="visible"/>
                                      </p:to>
                                    </p:set>
                                    <p:animEffect transition="in" filter="barn(inVertical)">
                                      <p:cBhvr>
                                        <p:cTn id="264" dur="3000"/>
                                        <p:tgtEl>
                                          <p:spTgt spid="15"/>
                                        </p:tgtEl>
                                      </p:cBhvr>
                                    </p:animEffect>
                                  </p:childTnLst>
                                </p:cTn>
                              </p:par>
                              <p:par>
                                <p:cTn id="265" presetID="16" presetClass="entr" presetSubtype="21" fill="hold" grpId="2" nodeType="withEffect">
                                  <p:stCondLst>
                                    <p:cond delay="0"/>
                                  </p:stCondLst>
                                  <p:childTnLst>
                                    <p:set>
                                      <p:cBhvr>
                                        <p:cTn id="266" dur="1" fill="hold">
                                          <p:stCondLst>
                                            <p:cond delay="0"/>
                                          </p:stCondLst>
                                        </p:cTn>
                                        <p:tgtEl>
                                          <p:spTgt spid="16"/>
                                        </p:tgtEl>
                                        <p:attrNameLst>
                                          <p:attrName>style.visibility</p:attrName>
                                        </p:attrNameLst>
                                      </p:cBhvr>
                                      <p:to>
                                        <p:strVal val="visible"/>
                                      </p:to>
                                    </p:set>
                                    <p:animEffect transition="in" filter="barn(inVertical)">
                                      <p:cBhvr>
                                        <p:cTn id="267" dur="3000"/>
                                        <p:tgtEl>
                                          <p:spTgt spid="16"/>
                                        </p:tgtEl>
                                      </p:cBhvr>
                                    </p:animEffect>
                                  </p:childTnLst>
                                </p:cTn>
                              </p:par>
                              <p:par>
                                <p:cTn id="268" presetID="16" presetClass="entr" presetSubtype="21" fill="hold" grpId="2" nodeType="withEffect">
                                  <p:stCondLst>
                                    <p:cond delay="0"/>
                                  </p:stCondLst>
                                  <p:childTnLst>
                                    <p:set>
                                      <p:cBhvr>
                                        <p:cTn id="269" dur="1" fill="hold">
                                          <p:stCondLst>
                                            <p:cond delay="0"/>
                                          </p:stCondLst>
                                        </p:cTn>
                                        <p:tgtEl>
                                          <p:spTgt spid="17"/>
                                        </p:tgtEl>
                                        <p:attrNameLst>
                                          <p:attrName>style.visibility</p:attrName>
                                        </p:attrNameLst>
                                      </p:cBhvr>
                                      <p:to>
                                        <p:strVal val="visible"/>
                                      </p:to>
                                    </p:set>
                                    <p:animEffect transition="in" filter="barn(inVertical)">
                                      <p:cBhvr>
                                        <p:cTn id="270" dur="3000"/>
                                        <p:tgtEl>
                                          <p:spTgt spid="17"/>
                                        </p:tgtEl>
                                      </p:cBhvr>
                                    </p:animEffect>
                                  </p:childTnLst>
                                </p:cTn>
                              </p:par>
                              <p:par>
                                <p:cTn id="271" presetID="16" presetClass="entr" presetSubtype="21" fill="hold" grpId="2" nodeType="withEffect">
                                  <p:stCondLst>
                                    <p:cond delay="0"/>
                                  </p:stCondLst>
                                  <p:childTnLst>
                                    <p:set>
                                      <p:cBhvr>
                                        <p:cTn id="272" dur="1" fill="hold">
                                          <p:stCondLst>
                                            <p:cond delay="0"/>
                                          </p:stCondLst>
                                        </p:cTn>
                                        <p:tgtEl>
                                          <p:spTgt spid="18"/>
                                        </p:tgtEl>
                                        <p:attrNameLst>
                                          <p:attrName>style.visibility</p:attrName>
                                        </p:attrNameLst>
                                      </p:cBhvr>
                                      <p:to>
                                        <p:strVal val="visible"/>
                                      </p:to>
                                    </p:set>
                                    <p:animEffect transition="in" filter="barn(inVertical)">
                                      <p:cBhvr>
                                        <p:cTn id="273" dur="3000"/>
                                        <p:tgtEl>
                                          <p:spTgt spid="18"/>
                                        </p:tgtEl>
                                      </p:cBhvr>
                                    </p:animEffect>
                                  </p:childTnLst>
                                </p:cTn>
                              </p:par>
                              <p:par>
                                <p:cTn id="274" presetID="16" presetClass="entr" presetSubtype="21" fill="hold" grpId="2" nodeType="withEffect">
                                  <p:stCondLst>
                                    <p:cond delay="0"/>
                                  </p:stCondLst>
                                  <p:childTnLst>
                                    <p:set>
                                      <p:cBhvr>
                                        <p:cTn id="275" dur="1" fill="hold">
                                          <p:stCondLst>
                                            <p:cond delay="0"/>
                                          </p:stCondLst>
                                        </p:cTn>
                                        <p:tgtEl>
                                          <p:spTgt spid="19"/>
                                        </p:tgtEl>
                                        <p:attrNameLst>
                                          <p:attrName>style.visibility</p:attrName>
                                        </p:attrNameLst>
                                      </p:cBhvr>
                                      <p:to>
                                        <p:strVal val="visible"/>
                                      </p:to>
                                    </p:set>
                                    <p:animEffect transition="in" filter="barn(inVertical)">
                                      <p:cBhvr>
                                        <p:cTn id="276" dur="3000"/>
                                        <p:tgtEl>
                                          <p:spTgt spid="19"/>
                                        </p:tgtEl>
                                      </p:cBhvr>
                                    </p:animEffect>
                                  </p:childTnLst>
                                </p:cTn>
                              </p:par>
                              <p:par>
                                <p:cTn id="277" presetID="16" presetClass="entr" presetSubtype="21" fill="hold" grpId="2" nodeType="withEffect">
                                  <p:stCondLst>
                                    <p:cond delay="0"/>
                                  </p:stCondLst>
                                  <p:childTnLst>
                                    <p:set>
                                      <p:cBhvr>
                                        <p:cTn id="278" dur="1" fill="hold">
                                          <p:stCondLst>
                                            <p:cond delay="0"/>
                                          </p:stCondLst>
                                        </p:cTn>
                                        <p:tgtEl>
                                          <p:spTgt spid="20"/>
                                        </p:tgtEl>
                                        <p:attrNameLst>
                                          <p:attrName>style.visibility</p:attrName>
                                        </p:attrNameLst>
                                      </p:cBhvr>
                                      <p:to>
                                        <p:strVal val="visible"/>
                                      </p:to>
                                    </p:set>
                                    <p:animEffect transition="in" filter="barn(inVertical)">
                                      <p:cBhvr>
                                        <p:cTn id="279" dur="3000"/>
                                        <p:tgtEl>
                                          <p:spTgt spid="20"/>
                                        </p:tgtEl>
                                      </p:cBhvr>
                                    </p:animEffect>
                                  </p:childTnLst>
                                </p:cTn>
                              </p:par>
                              <p:par>
                                <p:cTn id="280" presetID="16" presetClass="entr" presetSubtype="21" fill="hold" grpId="2" nodeType="withEffect">
                                  <p:stCondLst>
                                    <p:cond delay="0"/>
                                  </p:stCondLst>
                                  <p:childTnLst>
                                    <p:set>
                                      <p:cBhvr>
                                        <p:cTn id="281" dur="1" fill="hold">
                                          <p:stCondLst>
                                            <p:cond delay="0"/>
                                          </p:stCondLst>
                                        </p:cTn>
                                        <p:tgtEl>
                                          <p:spTgt spid="21"/>
                                        </p:tgtEl>
                                        <p:attrNameLst>
                                          <p:attrName>style.visibility</p:attrName>
                                        </p:attrNameLst>
                                      </p:cBhvr>
                                      <p:to>
                                        <p:strVal val="visible"/>
                                      </p:to>
                                    </p:set>
                                    <p:animEffect transition="in" filter="barn(inVertical)">
                                      <p:cBhvr>
                                        <p:cTn id="282" dur="3000"/>
                                        <p:tgtEl>
                                          <p:spTgt spid="21"/>
                                        </p:tgtEl>
                                      </p:cBhvr>
                                    </p:animEffect>
                                  </p:childTnLst>
                                </p:cTn>
                              </p:par>
                              <p:par>
                                <p:cTn id="283" presetID="16" presetClass="entr" presetSubtype="21" fill="hold" grpId="2" nodeType="withEffect">
                                  <p:stCondLst>
                                    <p:cond delay="0"/>
                                  </p:stCondLst>
                                  <p:childTnLst>
                                    <p:set>
                                      <p:cBhvr>
                                        <p:cTn id="284" dur="1" fill="hold">
                                          <p:stCondLst>
                                            <p:cond delay="0"/>
                                          </p:stCondLst>
                                        </p:cTn>
                                        <p:tgtEl>
                                          <p:spTgt spid="22"/>
                                        </p:tgtEl>
                                        <p:attrNameLst>
                                          <p:attrName>style.visibility</p:attrName>
                                        </p:attrNameLst>
                                      </p:cBhvr>
                                      <p:to>
                                        <p:strVal val="visible"/>
                                      </p:to>
                                    </p:set>
                                    <p:animEffect transition="in" filter="barn(inVertical)">
                                      <p:cBhvr>
                                        <p:cTn id="285" dur="3000"/>
                                        <p:tgtEl>
                                          <p:spTgt spid="22"/>
                                        </p:tgtEl>
                                      </p:cBhvr>
                                    </p:animEffect>
                                  </p:childTnLst>
                                </p:cTn>
                              </p:par>
                              <p:par>
                                <p:cTn id="286" presetID="16" presetClass="entr" presetSubtype="21" fill="hold" grpId="2" nodeType="withEffect">
                                  <p:stCondLst>
                                    <p:cond delay="0"/>
                                  </p:stCondLst>
                                  <p:childTnLst>
                                    <p:set>
                                      <p:cBhvr>
                                        <p:cTn id="287" dur="1" fill="hold">
                                          <p:stCondLst>
                                            <p:cond delay="0"/>
                                          </p:stCondLst>
                                        </p:cTn>
                                        <p:tgtEl>
                                          <p:spTgt spid="23"/>
                                        </p:tgtEl>
                                        <p:attrNameLst>
                                          <p:attrName>style.visibility</p:attrName>
                                        </p:attrNameLst>
                                      </p:cBhvr>
                                      <p:to>
                                        <p:strVal val="visible"/>
                                      </p:to>
                                    </p:set>
                                    <p:animEffect transition="in" filter="barn(inVertical)">
                                      <p:cBhvr>
                                        <p:cTn id="288" dur="3000"/>
                                        <p:tgtEl>
                                          <p:spTgt spid="23"/>
                                        </p:tgtEl>
                                      </p:cBhvr>
                                    </p:animEffect>
                                  </p:childTnLst>
                                </p:cTn>
                              </p:par>
                              <p:par>
                                <p:cTn id="289" presetID="16" presetClass="entr" presetSubtype="21" fill="hold" grpId="2" nodeType="withEffect">
                                  <p:stCondLst>
                                    <p:cond delay="0"/>
                                  </p:stCondLst>
                                  <p:childTnLst>
                                    <p:set>
                                      <p:cBhvr>
                                        <p:cTn id="290" dur="1" fill="hold">
                                          <p:stCondLst>
                                            <p:cond delay="0"/>
                                          </p:stCondLst>
                                        </p:cTn>
                                        <p:tgtEl>
                                          <p:spTgt spid="24"/>
                                        </p:tgtEl>
                                        <p:attrNameLst>
                                          <p:attrName>style.visibility</p:attrName>
                                        </p:attrNameLst>
                                      </p:cBhvr>
                                      <p:to>
                                        <p:strVal val="visible"/>
                                      </p:to>
                                    </p:set>
                                    <p:animEffect transition="in" filter="barn(inVertical)">
                                      <p:cBhvr>
                                        <p:cTn id="291" dur="3000"/>
                                        <p:tgtEl>
                                          <p:spTgt spid="24"/>
                                        </p:tgtEl>
                                      </p:cBhvr>
                                    </p:animEffect>
                                  </p:childTnLst>
                                </p:cTn>
                              </p:par>
                              <p:par>
                                <p:cTn id="292" presetID="16" presetClass="entr" presetSubtype="21" fill="hold" grpId="2" nodeType="withEffect">
                                  <p:stCondLst>
                                    <p:cond delay="0"/>
                                  </p:stCondLst>
                                  <p:childTnLst>
                                    <p:set>
                                      <p:cBhvr>
                                        <p:cTn id="293" dur="1" fill="hold">
                                          <p:stCondLst>
                                            <p:cond delay="0"/>
                                          </p:stCondLst>
                                        </p:cTn>
                                        <p:tgtEl>
                                          <p:spTgt spid="25"/>
                                        </p:tgtEl>
                                        <p:attrNameLst>
                                          <p:attrName>style.visibility</p:attrName>
                                        </p:attrNameLst>
                                      </p:cBhvr>
                                      <p:to>
                                        <p:strVal val="visible"/>
                                      </p:to>
                                    </p:set>
                                    <p:animEffect transition="in" filter="barn(inVertical)">
                                      <p:cBhvr>
                                        <p:cTn id="294" dur="3000"/>
                                        <p:tgtEl>
                                          <p:spTgt spid="25"/>
                                        </p:tgtEl>
                                      </p:cBhvr>
                                    </p:animEffect>
                                  </p:childTnLst>
                                </p:cTn>
                              </p:par>
                              <p:par>
                                <p:cTn id="295" presetID="16" presetClass="entr" presetSubtype="21" fill="hold" grpId="2" nodeType="withEffect">
                                  <p:stCondLst>
                                    <p:cond delay="0"/>
                                  </p:stCondLst>
                                  <p:childTnLst>
                                    <p:set>
                                      <p:cBhvr>
                                        <p:cTn id="296" dur="1" fill="hold">
                                          <p:stCondLst>
                                            <p:cond delay="0"/>
                                          </p:stCondLst>
                                        </p:cTn>
                                        <p:tgtEl>
                                          <p:spTgt spid="26"/>
                                        </p:tgtEl>
                                        <p:attrNameLst>
                                          <p:attrName>style.visibility</p:attrName>
                                        </p:attrNameLst>
                                      </p:cBhvr>
                                      <p:to>
                                        <p:strVal val="visible"/>
                                      </p:to>
                                    </p:set>
                                    <p:animEffect transition="in" filter="barn(inVertical)">
                                      <p:cBhvr>
                                        <p:cTn id="297" dur="3000"/>
                                        <p:tgtEl>
                                          <p:spTgt spid="26"/>
                                        </p:tgtEl>
                                      </p:cBhvr>
                                    </p:animEffect>
                                  </p:childTnLst>
                                </p:cTn>
                              </p:par>
                              <p:par>
                                <p:cTn id="298" presetID="16" presetClass="entr" presetSubtype="21" fill="hold" grpId="2" nodeType="withEffect">
                                  <p:stCondLst>
                                    <p:cond delay="0"/>
                                  </p:stCondLst>
                                  <p:childTnLst>
                                    <p:set>
                                      <p:cBhvr>
                                        <p:cTn id="299" dur="1" fill="hold">
                                          <p:stCondLst>
                                            <p:cond delay="0"/>
                                          </p:stCondLst>
                                        </p:cTn>
                                        <p:tgtEl>
                                          <p:spTgt spid="27"/>
                                        </p:tgtEl>
                                        <p:attrNameLst>
                                          <p:attrName>style.visibility</p:attrName>
                                        </p:attrNameLst>
                                      </p:cBhvr>
                                      <p:to>
                                        <p:strVal val="visible"/>
                                      </p:to>
                                    </p:set>
                                    <p:animEffect transition="in" filter="barn(inVertical)">
                                      <p:cBhvr>
                                        <p:cTn id="300" dur="3000"/>
                                        <p:tgtEl>
                                          <p:spTgt spid="27"/>
                                        </p:tgtEl>
                                      </p:cBhvr>
                                    </p:animEffect>
                                  </p:childTnLst>
                                </p:cTn>
                              </p:par>
                              <p:par>
                                <p:cTn id="301" presetID="16" presetClass="entr" presetSubtype="21" fill="hold" grpId="2" nodeType="withEffect">
                                  <p:stCondLst>
                                    <p:cond delay="0"/>
                                  </p:stCondLst>
                                  <p:childTnLst>
                                    <p:set>
                                      <p:cBhvr>
                                        <p:cTn id="302" dur="1" fill="hold">
                                          <p:stCondLst>
                                            <p:cond delay="0"/>
                                          </p:stCondLst>
                                        </p:cTn>
                                        <p:tgtEl>
                                          <p:spTgt spid="28"/>
                                        </p:tgtEl>
                                        <p:attrNameLst>
                                          <p:attrName>style.visibility</p:attrName>
                                        </p:attrNameLst>
                                      </p:cBhvr>
                                      <p:to>
                                        <p:strVal val="visible"/>
                                      </p:to>
                                    </p:set>
                                    <p:animEffect transition="in" filter="barn(inVertical)">
                                      <p:cBhvr>
                                        <p:cTn id="303" dur="3000"/>
                                        <p:tgtEl>
                                          <p:spTgt spid="28"/>
                                        </p:tgtEl>
                                      </p:cBhvr>
                                    </p:animEffect>
                                  </p:childTnLst>
                                </p:cTn>
                              </p:par>
                              <p:par>
                                <p:cTn id="304" presetID="16" presetClass="entr" presetSubtype="21" fill="hold" grpId="2" nodeType="withEffect">
                                  <p:stCondLst>
                                    <p:cond delay="0"/>
                                  </p:stCondLst>
                                  <p:childTnLst>
                                    <p:set>
                                      <p:cBhvr>
                                        <p:cTn id="305" dur="1" fill="hold">
                                          <p:stCondLst>
                                            <p:cond delay="0"/>
                                          </p:stCondLst>
                                        </p:cTn>
                                        <p:tgtEl>
                                          <p:spTgt spid="29"/>
                                        </p:tgtEl>
                                        <p:attrNameLst>
                                          <p:attrName>style.visibility</p:attrName>
                                        </p:attrNameLst>
                                      </p:cBhvr>
                                      <p:to>
                                        <p:strVal val="visible"/>
                                      </p:to>
                                    </p:set>
                                    <p:animEffect transition="in" filter="barn(inVertical)">
                                      <p:cBhvr>
                                        <p:cTn id="306" dur="3000"/>
                                        <p:tgtEl>
                                          <p:spTgt spid="29"/>
                                        </p:tgtEl>
                                      </p:cBhvr>
                                    </p:animEffect>
                                  </p:childTnLst>
                                </p:cTn>
                              </p:par>
                              <p:par>
                                <p:cTn id="307" presetID="16" presetClass="entr" presetSubtype="21" fill="hold" grpId="2" nodeType="withEffect">
                                  <p:stCondLst>
                                    <p:cond delay="0"/>
                                  </p:stCondLst>
                                  <p:childTnLst>
                                    <p:set>
                                      <p:cBhvr>
                                        <p:cTn id="308" dur="1" fill="hold">
                                          <p:stCondLst>
                                            <p:cond delay="0"/>
                                          </p:stCondLst>
                                        </p:cTn>
                                        <p:tgtEl>
                                          <p:spTgt spid="30"/>
                                        </p:tgtEl>
                                        <p:attrNameLst>
                                          <p:attrName>style.visibility</p:attrName>
                                        </p:attrNameLst>
                                      </p:cBhvr>
                                      <p:to>
                                        <p:strVal val="visible"/>
                                      </p:to>
                                    </p:set>
                                    <p:animEffect transition="in" filter="barn(inVertical)">
                                      <p:cBhvr>
                                        <p:cTn id="309" dur="3000"/>
                                        <p:tgtEl>
                                          <p:spTgt spid="30"/>
                                        </p:tgtEl>
                                      </p:cBhvr>
                                    </p:animEffect>
                                  </p:childTnLst>
                                </p:cTn>
                              </p:par>
                              <p:par>
                                <p:cTn id="310" presetID="16" presetClass="entr" presetSubtype="21" fill="hold" grpId="2" nodeType="withEffect">
                                  <p:stCondLst>
                                    <p:cond delay="0"/>
                                  </p:stCondLst>
                                  <p:childTnLst>
                                    <p:set>
                                      <p:cBhvr>
                                        <p:cTn id="311" dur="1" fill="hold">
                                          <p:stCondLst>
                                            <p:cond delay="0"/>
                                          </p:stCondLst>
                                        </p:cTn>
                                        <p:tgtEl>
                                          <p:spTgt spid="31"/>
                                        </p:tgtEl>
                                        <p:attrNameLst>
                                          <p:attrName>style.visibility</p:attrName>
                                        </p:attrNameLst>
                                      </p:cBhvr>
                                      <p:to>
                                        <p:strVal val="visible"/>
                                      </p:to>
                                    </p:set>
                                    <p:animEffect transition="in" filter="barn(inVertical)">
                                      <p:cBhvr>
                                        <p:cTn id="312" dur="3000"/>
                                        <p:tgtEl>
                                          <p:spTgt spid="31"/>
                                        </p:tgtEl>
                                      </p:cBhvr>
                                    </p:animEffect>
                                  </p:childTnLst>
                                </p:cTn>
                              </p:par>
                              <p:par>
                                <p:cTn id="313" presetID="16" presetClass="entr" presetSubtype="21" fill="hold" grpId="2" nodeType="withEffect">
                                  <p:stCondLst>
                                    <p:cond delay="0"/>
                                  </p:stCondLst>
                                  <p:childTnLst>
                                    <p:set>
                                      <p:cBhvr>
                                        <p:cTn id="314" dur="1" fill="hold">
                                          <p:stCondLst>
                                            <p:cond delay="0"/>
                                          </p:stCondLst>
                                        </p:cTn>
                                        <p:tgtEl>
                                          <p:spTgt spid="32"/>
                                        </p:tgtEl>
                                        <p:attrNameLst>
                                          <p:attrName>style.visibility</p:attrName>
                                        </p:attrNameLst>
                                      </p:cBhvr>
                                      <p:to>
                                        <p:strVal val="visible"/>
                                      </p:to>
                                    </p:set>
                                    <p:animEffect transition="in" filter="barn(inVertical)">
                                      <p:cBhvr>
                                        <p:cTn id="315" dur="3000"/>
                                        <p:tgtEl>
                                          <p:spTgt spid="32"/>
                                        </p:tgtEl>
                                      </p:cBhvr>
                                    </p:animEffect>
                                  </p:childTnLst>
                                </p:cTn>
                              </p:par>
                            </p:childTnLst>
                          </p:cTn>
                        </p:par>
                        <p:par>
                          <p:cTn id="316" fill="hold">
                            <p:stCondLst>
                              <p:cond delay="3000"/>
                            </p:stCondLst>
                            <p:childTnLst>
                              <p:par>
                                <p:cTn id="317" presetID="2" presetClass="exit" presetSubtype="4" fill="hold" grpId="3" nodeType="afterEffect">
                                  <p:stCondLst>
                                    <p:cond delay="0"/>
                                  </p:stCondLst>
                                  <p:childTnLst>
                                    <p:anim calcmode="lin" valueType="num">
                                      <p:cBhvr additive="base">
                                        <p:cTn id="318" dur="3000"/>
                                        <p:tgtEl>
                                          <p:spTgt spid="5"/>
                                        </p:tgtEl>
                                        <p:attrNameLst>
                                          <p:attrName>ppt_x</p:attrName>
                                        </p:attrNameLst>
                                      </p:cBhvr>
                                      <p:tavLst>
                                        <p:tav tm="0">
                                          <p:val>
                                            <p:strVal val="ppt_x"/>
                                          </p:val>
                                        </p:tav>
                                        <p:tav tm="100000">
                                          <p:val>
                                            <p:strVal val="ppt_x"/>
                                          </p:val>
                                        </p:tav>
                                      </p:tavLst>
                                    </p:anim>
                                    <p:anim calcmode="lin" valueType="num">
                                      <p:cBhvr additive="base">
                                        <p:cTn id="319" dur="3000"/>
                                        <p:tgtEl>
                                          <p:spTgt spid="5"/>
                                        </p:tgtEl>
                                        <p:attrNameLst>
                                          <p:attrName>ppt_y</p:attrName>
                                        </p:attrNameLst>
                                      </p:cBhvr>
                                      <p:tavLst>
                                        <p:tav tm="0">
                                          <p:val>
                                            <p:strVal val="ppt_y"/>
                                          </p:val>
                                        </p:tav>
                                        <p:tav tm="100000">
                                          <p:val>
                                            <p:strVal val="1+ppt_h/2"/>
                                          </p:val>
                                        </p:tav>
                                      </p:tavLst>
                                    </p:anim>
                                    <p:set>
                                      <p:cBhvr>
                                        <p:cTn id="320" dur="1" fill="hold">
                                          <p:stCondLst>
                                            <p:cond delay="2999"/>
                                          </p:stCondLst>
                                        </p:cTn>
                                        <p:tgtEl>
                                          <p:spTgt spid="5"/>
                                        </p:tgtEl>
                                        <p:attrNameLst>
                                          <p:attrName>style.visibility</p:attrName>
                                        </p:attrNameLst>
                                      </p:cBhvr>
                                      <p:to>
                                        <p:strVal val="hidden"/>
                                      </p:to>
                                    </p:set>
                                  </p:childTnLst>
                                </p:cTn>
                              </p:par>
                              <p:par>
                                <p:cTn id="321" presetID="2" presetClass="exit" presetSubtype="4" fill="hold" grpId="3" nodeType="withEffect">
                                  <p:stCondLst>
                                    <p:cond delay="0"/>
                                  </p:stCondLst>
                                  <p:childTnLst>
                                    <p:anim calcmode="lin" valueType="num">
                                      <p:cBhvr additive="base">
                                        <p:cTn id="322" dur="3000"/>
                                        <p:tgtEl>
                                          <p:spTgt spid="6"/>
                                        </p:tgtEl>
                                        <p:attrNameLst>
                                          <p:attrName>ppt_x</p:attrName>
                                        </p:attrNameLst>
                                      </p:cBhvr>
                                      <p:tavLst>
                                        <p:tav tm="0">
                                          <p:val>
                                            <p:strVal val="ppt_x"/>
                                          </p:val>
                                        </p:tav>
                                        <p:tav tm="100000">
                                          <p:val>
                                            <p:strVal val="ppt_x"/>
                                          </p:val>
                                        </p:tav>
                                      </p:tavLst>
                                    </p:anim>
                                    <p:anim calcmode="lin" valueType="num">
                                      <p:cBhvr additive="base">
                                        <p:cTn id="323" dur="3000"/>
                                        <p:tgtEl>
                                          <p:spTgt spid="6"/>
                                        </p:tgtEl>
                                        <p:attrNameLst>
                                          <p:attrName>ppt_y</p:attrName>
                                        </p:attrNameLst>
                                      </p:cBhvr>
                                      <p:tavLst>
                                        <p:tav tm="0">
                                          <p:val>
                                            <p:strVal val="ppt_y"/>
                                          </p:val>
                                        </p:tav>
                                        <p:tav tm="100000">
                                          <p:val>
                                            <p:strVal val="1+ppt_h/2"/>
                                          </p:val>
                                        </p:tav>
                                      </p:tavLst>
                                    </p:anim>
                                    <p:set>
                                      <p:cBhvr>
                                        <p:cTn id="324" dur="1" fill="hold">
                                          <p:stCondLst>
                                            <p:cond delay="2999"/>
                                          </p:stCondLst>
                                        </p:cTn>
                                        <p:tgtEl>
                                          <p:spTgt spid="6"/>
                                        </p:tgtEl>
                                        <p:attrNameLst>
                                          <p:attrName>style.visibility</p:attrName>
                                        </p:attrNameLst>
                                      </p:cBhvr>
                                      <p:to>
                                        <p:strVal val="hidden"/>
                                      </p:to>
                                    </p:set>
                                  </p:childTnLst>
                                </p:cTn>
                              </p:par>
                              <p:par>
                                <p:cTn id="325" presetID="2" presetClass="exit" presetSubtype="4" fill="hold" grpId="3" nodeType="withEffect">
                                  <p:stCondLst>
                                    <p:cond delay="0"/>
                                  </p:stCondLst>
                                  <p:childTnLst>
                                    <p:anim calcmode="lin" valueType="num">
                                      <p:cBhvr additive="base">
                                        <p:cTn id="326" dur="3000"/>
                                        <p:tgtEl>
                                          <p:spTgt spid="7"/>
                                        </p:tgtEl>
                                        <p:attrNameLst>
                                          <p:attrName>ppt_x</p:attrName>
                                        </p:attrNameLst>
                                      </p:cBhvr>
                                      <p:tavLst>
                                        <p:tav tm="0">
                                          <p:val>
                                            <p:strVal val="ppt_x"/>
                                          </p:val>
                                        </p:tav>
                                        <p:tav tm="100000">
                                          <p:val>
                                            <p:strVal val="ppt_x"/>
                                          </p:val>
                                        </p:tav>
                                      </p:tavLst>
                                    </p:anim>
                                    <p:anim calcmode="lin" valueType="num">
                                      <p:cBhvr additive="base">
                                        <p:cTn id="327" dur="3000"/>
                                        <p:tgtEl>
                                          <p:spTgt spid="7"/>
                                        </p:tgtEl>
                                        <p:attrNameLst>
                                          <p:attrName>ppt_y</p:attrName>
                                        </p:attrNameLst>
                                      </p:cBhvr>
                                      <p:tavLst>
                                        <p:tav tm="0">
                                          <p:val>
                                            <p:strVal val="ppt_y"/>
                                          </p:val>
                                        </p:tav>
                                        <p:tav tm="100000">
                                          <p:val>
                                            <p:strVal val="1+ppt_h/2"/>
                                          </p:val>
                                        </p:tav>
                                      </p:tavLst>
                                    </p:anim>
                                    <p:set>
                                      <p:cBhvr>
                                        <p:cTn id="328" dur="1" fill="hold">
                                          <p:stCondLst>
                                            <p:cond delay="2999"/>
                                          </p:stCondLst>
                                        </p:cTn>
                                        <p:tgtEl>
                                          <p:spTgt spid="7"/>
                                        </p:tgtEl>
                                        <p:attrNameLst>
                                          <p:attrName>style.visibility</p:attrName>
                                        </p:attrNameLst>
                                      </p:cBhvr>
                                      <p:to>
                                        <p:strVal val="hidden"/>
                                      </p:to>
                                    </p:set>
                                  </p:childTnLst>
                                </p:cTn>
                              </p:par>
                              <p:par>
                                <p:cTn id="329" presetID="2" presetClass="exit" presetSubtype="4" fill="hold" grpId="3" nodeType="withEffect">
                                  <p:stCondLst>
                                    <p:cond delay="0"/>
                                  </p:stCondLst>
                                  <p:childTnLst>
                                    <p:anim calcmode="lin" valueType="num">
                                      <p:cBhvr additive="base">
                                        <p:cTn id="330" dur="3000"/>
                                        <p:tgtEl>
                                          <p:spTgt spid="8"/>
                                        </p:tgtEl>
                                        <p:attrNameLst>
                                          <p:attrName>ppt_x</p:attrName>
                                        </p:attrNameLst>
                                      </p:cBhvr>
                                      <p:tavLst>
                                        <p:tav tm="0">
                                          <p:val>
                                            <p:strVal val="ppt_x"/>
                                          </p:val>
                                        </p:tav>
                                        <p:tav tm="100000">
                                          <p:val>
                                            <p:strVal val="ppt_x"/>
                                          </p:val>
                                        </p:tav>
                                      </p:tavLst>
                                    </p:anim>
                                    <p:anim calcmode="lin" valueType="num">
                                      <p:cBhvr additive="base">
                                        <p:cTn id="331" dur="3000"/>
                                        <p:tgtEl>
                                          <p:spTgt spid="8"/>
                                        </p:tgtEl>
                                        <p:attrNameLst>
                                          <p:attrName>ppt_y</p:attrName>
                                        </p:attrNameLst>
                                      </p:cBhvr>
                                      <p:tavLst>
                                        <p:tav tm="0">
                                          <p:val>
                                            <p:strVal val="ppt_y"/>
                                          </p:val>
                                        </p:tav>
                                        <p:tav tm="100000">
                                          <p:val>
                                            <p:strVal val="1+ppt_h/2"/>
                                          </p:val>
                                        </p:tav>
                                      </p:tavLst>
                                    </p:anim>
                                    <p:set>
                                      <p:cBhvr>
                                        <p:cTn id="332" dur="1" fill="hold">
                                          <p:stCondLst>
                                            <p:cond delay="2999"/>
                                          </p:stCondLst>
                                        </p:cTn>
                                        <p:tgtEl>
                                          <p:spTgt spid="8"/>
                                        </p:tgtEl>
                                        <p:attrNameLst>
                                          <p:attrName>style.visibility</p:attrName>
                                        </p:attrNameLst>
                                      </p:cBhvr>
                                      <p:to>
                                        <p:strVal val="hidden"/>
                                      </p:to>
                                    </p:set>
                                  </p:childTnLst>
                                </p:cTn>
                              </p:par>
                              <p:par>
                                <p:cTn id="333" presetID="2" presetClass="exit" presetSubtype="4" fill="hold" grpId="3" nodeType="withEffect">
                                  <p:stCondLst>
                                    <p:cond delay="0"/>
                                  </p:stCondLst>
                                  <p:childTnLst>
                                    <p:anim calcmode="lin" valueType="num">
                                      <p:cBhvr additive="base">
                                        <p:cTn id="334" dur="3000"/>
                                        <p:tgtEl>
                                          <p:spTgt spid="9"/>
                                        </p:tgtEl>
                                        <p:attrNameLst>
                                          <p:attrName>ppt_x</p:attrName>
                                        </p:attrNameLst>
                                      </p:cBhvr>
                                      <p:tavLst>
                                        <p:tav tm="0">
                                          <p:val>
                                            <p:strVal val="ppt_x"/>
                                          </p:val>
                                        </p:tav>
                                        <p:tav tm="100000">
                                          <p:val>
                                            <p:strVal val="ppt_x"/>
                                          </p:val>
                                        </p:tav>
                                      </p:tavLst>
                                    </p:anim>
                                    <p:anim calcmode="lin" valueType="num">
                                      <p:cBhvr additive="base">
                                        <p:cTn id="335" dur="3000"/>
                                        <p:tgtEl>
                                          <p:spTgt spid="9"/>
                                        </p:tgtEl>
                                        <p:attrNameLst>
                                          <p:attrName>ppt_y</p:attrName>
                                        </p:attrNameLst>
                                      </p:cBhvr>
                                      <p:tavLst>
                                        <p:tav tm="0">
                                          <p:val>
                                            <p:strVal val="ppt_y"/>
                                          </p:val>
                                        </p:tav>
                                        <p:tav tm="100000">
                                          <p:val>
                                            <p:strVal val="1+ppt_h/2"/>
                                          </p:val>
                                        </p:tav>
                                      </p:tavLst>
                                    </p:anim>
                                    <p:set>
                                      <p:cBhvr>
                                        <p:cTn id="336" dur="1" fill="hold">
                                          <p:stCondLst>
                                            <p:cond delay="2999"/>
                                          </p:stCondLst>
                                        </p:cTn>
                                        <p:tgtEl>
                                          <p:spTgt spid="9"/>
                                        </p:tgtEl>
                                        <p:attrNameLst>
                                          <p:attrName>style.visibility</p:attrName>
                                        </p:attrNameLst>
                                      </p:cBhvr>
                                      <p:to>
                                        <p:strVal val="hidden"/>
                                      </p:to>
                                    </p:set>
                                  </p:childTnLst>
                                </p:cTn>
                              </p:par>
                              <p:par>
                                <p:cTn id="337" presetID="2" presetClass="exit" presetSubtype="4" fill="hold" grpId="3" nodeType="withEffect">
                                  <p:stCondLst>
                                    <p:cond delay="0"/>
                                  </p:stCondLst>
                                  <p:childTnLst>
                                    <p:anim calcmode="lin" valueType="num">
                                      <p:cBhvr additive="base">
                                        <p:cTn id="338" dur="3000"/>
                                        <p:tgtEl>
                                          <p:spTgt spid="10"/>
                                        </p:tgtEl>
                                        <p:attrNameLst>
                                          <p:attrName>ppt_x</p:attrName>
                                        </p:attrNameLst>
                                      </p:cBhvr>
                                      <p:tavLst>
                                        <p:tav tm="0">
                                          <p:val>
                                            <p:strVal val="ppt_x"/>
                                          </p:val>
                                        </p:tav>
                                        <p:tav tm="100000">
                                          <p:val>
                                            <p:strVal val="ppt_x"/>
                                          </p:val>
                                        </p:tav>
                                      </p:tavLst>
                                    </p:anim>
                                    <p:anim calcmode="lin" valueType="num">
                                      <p:cBhvr additive="base">
                                        <p:cTn id="339" dur="3000"/>
                                        <p:tgtEl>
                                          <p:spTgt spid="10"/>
                                        </p:tgtEl>
                                        <p:attrNameLst>
                                          <p:attrName>ppt_y</p:attrName>
                                        </p:attrNameLst>
                                      </p:cBhvr>
                                      <p:tavLst>
                                        <p:tav tm="0">
                                          <p:val>
                                            <p:strVal val="ppt_y"/>
                                          </p:val>
                                        </p:tav>
                                        <p:tav tm="100000">
                                          <p:val>
                                            <p:strVal val="1+ppt_h/2"/>
                                          </p:val>
                                        </p:tav>
                                      </p:tavLst>
                                    </p:anim>
                                    <p:set>
                                      <p:cBhvr>
                                        <p:cTn id="340" dur="1" fill="hold">
                                          <p:stCondLst>
                                            <p:cond delay="2999"/>
                                          </p:stCondLst>
                                        </p:cTn>
                                        <p:tgtEl>
                                          <p:spTgt spid="10"/>
                                        </p:tgtEl>
                                        <p:attrNameLst>
                                          <p:attrName>style.visibility</p:attrName>
                                        </p:attrNameLst>
                                      </p:cBhvr>
                                      <p:to>
                                        <p:strVal val="hidden"/>
                                      </p:to>
                                    </p:set>
                                  </p:childTnLst>
                                </p:cTn>
                              </p:par>
                              <p:par>
                                <p:cTn id="341" presetID="2" presetClass="exit" presetSubtype="4" fill="hold" grpId="3" nodeType="withEffect">
                                  <p:stCondLst>
                                    <p:cond delay="0"/>
                                  </p:stCondLst>
                                  <p:childTnLst>
                                    <p:anim calcmode="lin" valueType="num">
                                      <p:cBhvr additive="base">
                                        <p:cTn id="342" dur="3000"/>
                                        <p:tgtEl>
                                          <p:spTgt spid="11"/>
                                        </p:tgtEl>
                                        <p:attrNameLst>
                                          <p:attrName>ppt_x</p:attrName>
                                        </p:attrNameLst>
                                      </p:cBhvr>
                                      <p:tavLst>
                                        <p:tav tm="0">
                                          <p:val>
                                            <p:strVal val="ppt_x"/>
                                          </p:val>
                                        </p:tav>
                                        <p:tav tm="100000">
                                          <p:val>
                                            <p:strVal val="ppt_x"/>
                                          </p:val>
                                        </p:tav>
                                      </p:tavLst>
                                    </p:anim>
                                    <p:anim calcmode="lin" valueType="num">
                                      <p:cBhvr additive="base">
                                        <p:cTn id="343" dur="3000"/>
                                        <p:tgtEl>
                                          <p:spTgt spid="11"/>
                                        </p:tgtEl>
                                        <p:attrNameLst>
                                          <p:attrName>ppt_y</p:attrName>
                                        </p:attrNameLst>
                                      </p:cBhvr>
                                      <p:tavLst>
                                        <p:tav tm="0">
                                          <p:val>
                                            <p:strVal val="ppt_y"/>
                                          </p:val>
                                        </p:tav>
                                        <p:tav tm="100000">
                                          <p:val>
                                            <p:strVal val="1+ppt_h/2"/>
                                          </p:val>
                                        </p:tav>
                                      </p:tavLst>
                                    </p:anim>
                                    <p:set>
                                      <p:cBhvr>
                                        <p:cTn id="344" dur="1" fill="hold">
                                          <p:stCondLst>
                                            <p:cond delay="2999"/>
                                          </p:stCondLst>
                                        </p:cTn>
                                        <p:tgtEl>
                                          <p:spTgt spid="11"/>
                                        </p:tgtEl>
                                        <p:attrNameLst>
                                          <p:attrName>style.visibility</p:attrName>
                                        </p:attrNameLst>
                                      </p:cBhvr>
                                      <p:to>
                                        <p:strVal val="hidden"/>
                                      </p:to>
                                    </p:set>
                                  </p:childTnLst>
                                </p:cTn>
                              </p:par>
                              <p:par>
                                <p:cTn id="345" presetID="2" presetClass="exit" presetSubtype="4" fill="hold" grpId="3" nodeType="withEffect">
                                  <p:stCondLst>
                                    <p:cond delay="0"/>
                                  </p:stCondLst>
                                  <p:childTnLst>
                                    <p:anim calcmode="lin" valueType="num">
                                      <p:cBhvr additive="base">
                                        <p:cTn id="346" dur="3000"/>
                                        <p:tgtEl>
                                          <p:spTgt spid="12"/>
                                        </p:tgtEl>
                                        <p:attrNameLst>
                                          <p:attrName>ppt_x</p:attrName>
                                        </p:attrNameLst>
                                      </p:cBhvr>
                                      <p:tavLst>
                                        <p:tav tm="0">
                                          <p:val>
                                            <p:strVal val="ppt_x"/>
                                          </p:val>
                                        </p:tav>
                                        <p:tav tm="100000">
                                          <p:val>
                                            <p:strVal val="ppt_x"/>
                                          </p:val>
                                        </p:tav>
                                      </p:tavLst>
                                    </p:anim>
                                    <p:anim calcmode="lin" valueType="num">
                                      <p:cBhvr additive="base">
                                        <p:cTn id="347" dur="3000"/>
                                        <p:tgtEl>
                                          <p:spTgt spid="12"/>
                                        </p:tgtEl>
                                        <p:attrNameLst>
                                          <p:attrName>ppt_y</p:attrName>
                                        </p:attrNameLst>
                                      </p:cBhvr>
                                      <p:tavLst>
                                        <p:tav tm="0">
                                          <p:val>
                                            <p:strVal val="ppt_y"/>
                                          </p:val>
                                        </p:tav>
                                        <p:tav tm="100000">
                                          <p:val>
                                            <p:strVal val="1+ppt_h/2"/>
                                          </p:val>
                                        </p:tav>
                                      </p:tavLst>
                                    </p:anim>
                                    <p:set>
                                      <p:cBhvr>
                                        <p:cTn id="348" dur="1" fill="hold">
                                          <p:stCondLst>
                                            <p:cond delay="2999"/>
                                          </p:stCondLst>
                                        </p:cTn>
                                        <p:tgtEl>
                                          <p:spTgt spid="12"/>
                                        </p:tgtEl>
                                        <p:attrNameLst>
                                          <p:attrName>style.visibility</p:attrName>
                                        </p:attrNameLst>
                                      </p:cBhvr>
                                      <p:to>
                                        <p:strVal val="hidden"/>
                                      </p:to>
                                    </p:set>
                                  </p:childTnLst>
                                </p:cTn>
                              </p:par>
                              <p:par>
                                <p:cTn id="349" presetID="2" presetClass="exit" presetSubtype="4" fill="hold" grpId="3" nodeType="withEffect">
                                  <p:stCondLst>
                                    <p:cond delay="0"/>
                                  </p:stCondLst>
                                  <p:childTnLst>
                                    <p:anim calcmode="lin" valueType="num">
                                      <p:cBhvr additive="base">
                                        <p:cTn id="350" dur="3000"/>
                                        <p:tgtEl>
                                          <p:spTgt spid="13"/>
                                        </p:tgtEl>
                                        <p:attrNameLst>
                                          <p:attrName>ppt_x</p:attrName>
                                        </p:attrNameLst>
                                      </p:cBhvr>
                                      <p:tavLst>
                                        <p:tav tm="0">
                                          <p:val>
                                            <p:strVal val="ppt_x"/>
                                          </p:val>
                                        </p:tav>
                                        <p:tav tm="100000">
                                          <p:val>
                                            <p:strVal val="ppt_x"/>
                                          </p:val>
                                        </p:tav>
                                      </p:tavLst>
                                    </p:anim>
                                    <p:anim calcmode="lin" valueType="num">
                                      <p:cBhvr additive="base">
                                        <p:cTn id="351" dur="3000"/>
                                        <p:tgtEl>
                                          <p:spTgt spid="13"/>
                                        </p:tgtEl>
                                        <p:attrNameLst>
                                          <p:attrName>ppt_y</p:attrName>
                                        </p:attrNameLst>
                                      </p:cBhvr>
                                      <p:tavLst>
                                        <p:tav tm="0">
                                          <p:val>
                                            <p:strVal val="ppt_y"/>
                                          </p:val>
                                        </p:tav>
                                        <p:tav tm="100000">
                                          <p:val>
                                            <p:strVal val="1+ppt_h/2"/>
                                          </p:val>
                                        </p:tav>
                                      </p:tavLst>
                                    </p:anim>
                                    <p:set>
                                      <p:cBhvr>
                                        <p:cTn id="352" dur="1" fill="hold">
                                          <p:stCondLst>
                                            <p:cond delay="2999"/>
                                          </p:stCondLst>
                                        </p:cTn>
                                        <p:tgtEl>
                                          <p:spTgt spid="13"/>
                                        </p:tgtEl>
                                        <p:attrNameLst>
                                          <p:attrName>style.visibility</p:attrName>
                                        </p:attrNameLst>
                                      </p:cBhvr>
                                      <p:to>
                                        <p:strVal val="hidden"/>
                                      </p:to>
                                    </p:set>
                                  </p:childTnLst>
                                </p:cTn>
                              </p:par>
                              <p:par>
                                <p:cTn id="353" presetID="2" presetClass="exit" presetSubtype="4" fill="hold" grpId="3" nodeType="withEffect">
                                  <p:stCondLst>
                                    <p:cond delay="0"/>
                                  </p:stCondLst>
                                  <p:childTnLst>
                                    <p:anim calcmode="lin" valueType="num">
                                      <p:cBhvr additive="base">
                                        <p:cTn id="354" dur="3000"/>
                                        <p:tgtEl>
                                          <p:spTgt spid="14"/>
                                        </p:tgtEl>
                                        <p:attrNameLst>
                                          <p:attrName>ppt_x</p:attrName>
                                        </p:attrNameLst>
                                      </p:cBhvr>
                                      <p:tavLst>
                                        <p:tav tm="0">
                                          <p:val>
                                            <p:strVal val="ppt_x"/>
                                          </p:val>
                                        </p:tav>
                                        <p:tav tm="100000">
                                          <p:val>
                                            <p:strVal val="ppt_x"/>
                                          </p:val>
                                        </p:tav>
                                      </p:tavLst>
                                    </p:anim>
                                    <p:anim calcmode="lin" valueType="num">
                                      <p:cBhvr additive="base">
                                        <p:cTn id="355" dur="3000"/>
                                        <p:tgtEl>
                                          <p:spTgt spid="14"/>
                                        </p:tgtEl>
                                        <p:attrNameLst>
                                          <p:attrName>ppt_y</p:attrName>
                                        </p:attrNameLst>
                                      </p:cBhvr>
                                      <p:tavLst>
                                        <p:tav tm="0">
                                          <p:val>
                                            <p:strVal val="ppt_y"/>
                                          </p:val>
                                        </p:tav>
                                        <p:tav tm="100000">
                                          <p:val>
                                            <p:strVal val="1+ppt_h/2"/>
                                          </p:val>
                                        </p:tav>
                                      </p:tavLst>
                                    </p:anim>
                                    <p:set>
                                      <p:cBhvr>
                                        <p:cTn id="356" dur="1" fill="hold">
                                          <p:stCondLst>
                                            <p:cond delay="2999"/>
                                          </p:stCondLst>
                                        </p:cTn>
                                        <p:tgtEl>
                                          <p:spTgt spid="14"/>
                                        </p:tgtEl>
                                        <p:attrNameLst>
                                          <p:attrName>style.visibility</p:attrName>
                                        </p:attrNameLst>
                                      </p:cBhvr>
                                      <p:to>
                                        <p:strVal val="hidden"/>
                                      </p:to>
                                    </p:set>
                                  </p:childTnLst>
                                </p:cTn>
                              </p:par>
                              <p:par>
                                <p:cTn id="357" presetID="2" presetClass="exit" presetSubtype="4" fill="hold" grpId="3" nodeType="withEffect">
                                  <p:stCondLst>
                                    <p:cond delay="0"/>
                                  </p:stCondLst>
                                  <p:childTnLst>
                                    <p:anim calcmode="lin" valueType="num">
                                      <p:cBhvr additive="base">
                                        <p:cTn id="358" dur="3000"/>
                                        <p:tgtEl>
                                          <p:spTgt spid="15"/>
                                        </p:tgtEl>
                                        <p:attrNameLst>
                                          <p:attrName>ppt_x</p:attrName>
                                        </p:attrNameLst>
                                      </p:cBhvr>
                                      <p:tavLst>
                                        <p:tav tm="0">
                                          <p:val>
                                            <p:strVal val="ppt_x"/>
                                          </p:val>
                                        </p:tav>
                                        <p:tav tm="100000">
                                          <p:val>
                                            <p:strVal val="ppt_x"/>
                                          </p:val>
                                        </p:tav>
                                      </p:tavLst>
                                    </p:anim>
                                    <p:anim calcmode="lin" valueType="num">
                                      <p:cBhvr additive="base">
                                        <p:cTn id="359" dur="3000"/>
                                        <p:tgtEl>
                                          <p:spTgt spid="15"/>
                                        </p:tgtEl>
                                        <p:attrNameLst>
                                          <p:attrName>ppt_y</p:attrName>
                                        </p:attrNameLst>
                                      </p:cBhvr>
                                      <p:tavLst>
                                        <p:tav tm="0">
                                          <p:val>
                                            <p:strVal val="ppt_y"/>
                                          </p:val>
                                        </p:tav>
                                        <p:tav tm="100000">
                                          <p:val>
                                            <p:strVal val="1+ppt_h/2"/>
                                          </p:val>
                                        </p:tav>
                                      </p:tavLst>
                                    </p:anim>
                                    <p:set>
                                      <p:cBhvr>
                                        <p:cTn id="360" dur="1" fill="hold">
                                          <p:stCondLst>
                                            <p:cond delay="2999"/>
                                          </p:stCondLst>
                                        </p:cTn>
                                        <p:tgtEl>
                                          <p:spTgt spid="15"/>
                                        </p:tgtEl>
                                        <p:attrNameLst>
                                          <p:attrName>style.visibility</p:attrName>
                                        </p:attrNameLst>
                                      </p:cBhvr>
                                      <p:to>
                                        <p:strVal val="hidden"/>
                                      </p:to>
                                    </p:set>
                                  </p:childTnLst>
                                </p:cTn>
                              </p:par>
                              <p:par>
                                <p:cTn id="361" presetID="2" presetClass="exit" presetSubtype="4" fill="hold" grpId="3" nodeType="withEffect">
                                  <p:stCondLst>
                                    <p:cond delay="0"/>
                                  </p:stCondLst>
                                  <p:childTnLst>
                                    <p:anim calcmode="lin" valueType="num">
                                      <p:cBhvr additive="base">
                                        <p:cTn id="362" dur="3000"/>
                                        <p:tgtEl>
                                          <p:spTgt spid="16"/>
                                        </p:tgtEl>
                                        <p:attrNameLst>
                                          <p:attrName>ppt_x</p:attrName>
                                        </p:attrNameLst>
                                      </p:cBhvr>
                                      <p:tavLst>
                                        <p:tav tm="0">
                                          <p:val>
                                            <p:strVal val="ppt_x"/>
                                          </p:val>
                                        </p:tav>
                                        <p:tav tm="100000">
                                          <p:val>
                                            <p:strVal val="ppt_x"/>
                                          </p:val>
                                        </p:tav>
                                      </p:tavLst>
                                    </p:anim>
                                    <p:anim calcmode="lin" valueType="num">
                                      <p:cBhvr additive="base">
                                        <p:cTn id="363" dur="3000"/>
                                        <p:tgtEl>
                                          <p:spTgt spid="16"/>
                                        </p:tgtEl>
                                        <p:attrNameLst>
                                          <p:attrName>ppt_y</p:attrName>
                                        </p:attrNameLst>
                                      </p:cBhvr>
                                      <p:tavLst>
                                        <p:tav tm="0">
                                          <p:val>
                                            <p:strVal val="ppt_y"/>
                                          </p:val>
                                        </p:tav>
                                        <p:tav tm="100000">
                                          <p:val>
                                            <p:strVal val="1+ppt_h/2"/>
                                          </p:val>
                                        </p:tav>
                                      </p:tavLst>
                                    </p:anim>
                                    <p:set>
                                      <p:cBhvr>
                                        <p:cTn id="364" dur="1" fill="hold">
                                          <p:stCondLst>
                                            <p:cond delay="2999"/>
                                          </p:stCondLst>
                                        </p:cTn>
                                        <p:tgtEl>
                                          <p:spTgt spid="16"/>
                                        </p:tgtEl>
                                        <p:attrNameLst>
                                          <p:attrName>style.visibility</p:attrName>
                                        </p:attrNameLst>
                                      </p:cBhvr>
                                      <p:to>
                                        <p:strVal val="hidden"/>
                                      </p:to>
                                    </p:set>
                                  </p:childTnLst>
                                </p:cTn>
                              </p:par>
                              <p:par>
                                <p:cTn id="365" presetID="2" presetClass="exit" presetSubtype="4" fill="hold" grpId="3" nodeType="withEffect">
                                  <p:stCondLst>
                                    <p:cond delay="0"/>
                                  </p:stCondLst>
                                  <p:childTnLst>
                                    <p:anim calcmode="lin" valueType="num">
                                      <p:cBhvr additive="base">
                                        <p:cTn id="366" dur="3000"/>
                                        <p:tgtEl>
                                          <p:spTgt spid="17"/>
                                        </p:tgtEl>
                                        <p:attrNameLst>
                                          <p:attrName>ppt_x</p:attrName>
                                        </p:attrNameLst>
                                      </p:cBhvr>
                                      <p:tavLst>
                                        <p:tav tm="0">
                                          <p:val>
                                            <p:strVal val="ppt_x"/>
                                          </p:val>
                                        </p:tav>
                                        <p:tav tm="100000">
                                          <p:val>
                                            <p:strVal val="ppt_x"/>
                                          </p:val>
                                        </p:tav>
                                      </p:tavLst>
                                    </p:anim>
                                    <p:anim calcmode="lin" valueType="num">
                                      <p:cBhvr additive="base">
                                        <p:cTn id="367" dur="3000"/>
                                        <p:tgtEl>
                                          <p:spTgt spid="17"/>
                                        </p:tgtEl>
                                        <p:attrNameLst>
                                          <p:attrName>ppt_y</p:attrName>
                                        </p:attrNameLst>
                                      </p:cBhvr>
                                      <p:tavLst>
                                        <p:tav tm="0">
                                          <p:val>
                                            <p:strVal val="ppt_y"/>
                                          </p:val>
                                        </p:tav>
                                        <p:tav tm="100000">
                                          <p:val>
                                            <p:strVal val="1+ppt_h/2"/>
                                          </p:val>
                                        </p:tav>
                                      </p:tavLst>
                                    </p:anim>
                                    <p:set>
                                      <p:cBhvr>
                                        <p:cTn id="368" dur="1" fill="hold">
                                          <p:stCondLst>
                                            <p:cond delay="2999"/>
                                          </p:stCondLst>
                                        </p:cTn>
                                        <p:tgtEl>
                                          <p:spTgt spid="17"/>
                                        </p:tgtEl>
                                        <p:attrNameLst>
                                          <p:attrName>style.visibility</p:attrName>
                                        </p:attrNameLst>
                                      </p:cBhvr>
                                      <p:to>
                                        <p:strVal val="hidden"/>
                                      </p:to>
                                    </p:set>
                                  </p:childTnLst>
                                </p:cTn>
                              </p:par>
                              <p:par>
                                <p:cTn id="369" presetID="2" presetClass="exit" presetSubtype="4" fill="hold" grpId="3" nodeType="withEffect">
                                  <p:stCondLst>
                                    <p:cond delay="0"/>
                                  </p:stCondLst>
                                  <p:childTnLst>
                                    <p:anim calcmode="lin" valueType="num">
                                      <p:cBhvr additive="base">
                                        <p:cTn id="370" dur="3000"/>
                                        <p:tgtEl>
                                          <p:spTgt spid="18"/>
                                        </p:tgtEl>
                                        <p:attrNameLst>
                                          <p:attrName>ppt_x</p:attrName>
                                        </p:attrNameLst>
                                      </p:cBhvr>
                                      <p:tavLst>
                                        <p:tav tm="0">
                                          <p:val>
                                            <p:strVal val="ppt_x"/>
                                          </p:val>
                                        </p:tav>
                                        <p:tav tm="100000">
                                          <p:val>
                                            <p:strVal val="ppt_x"/>
                                          </p:val>
                                        </p:tav>
                                      </p:tavLst>
                                    </p:anim>
                                    <p:anim calcmode="lin" valueType="num">
                                      <p:cBhvr additive="base">
                                        <p:cTn id="371" dur="3000"/>
                                        <p:tgtEl>
                                          <p:spTgt spid="18"/>
                                        </p:tgtEl>
                                        <p:attrNameLst>
                                          <p:attrName>ppt_y</p:attrName>
                                        </p:attrNameLst>
                                      </p:cBhvr>
                                      <p:tavLst>
                                        <p:tav tm="0">
                                          <p:val>
                                            <p:strVal val="ppt_y"/>
                                          </p:val>
                                        </p:tav>
                                        <p:tav tm="100000">
                                          <p:val>
                                            <p:strVal val="1+ppt_h/2"/>
                                          </p:val>
                                        </p:tav>
                                      </p:tavLst>
                                    </p:anim>
                                    <p:set>
                                      <p:cBhvr>
                                        <p:cTn id="372" dur="1" fill="hold">
                                          <p:stCondLst>
                                            <p:cond delay="2999"/>
                                          </p:stCondLst>
                                        </p:cTn>
                                        <p:tgtEl>
                                          <p:spTgt spid="18"/>
                                        </p:tgtEl>
                                        <p:attrNameLst>
                                          <p:attrName>style.visibility</p:attrName>
                                        </p:attrNameLst>
                                      </p:cBhvr>
                                      <p:to>
                                        <p:strVal val="hidden"/>
                                      </p:to>
                                    </p:set>
                                  </p:childTnLst>
                                </p:cTn>
                              </p:par>
                              <p:par>
                                <p:cTn id="373" presetID="2" presetClass="exit" presetSubtype="1" fill="hold" grpId="3" nodeType="withEffect">
                                  <p:stCondLst>
                                    <p:cond delay="0"/>
                                  </p:stCondLst>
                                  <p:childTnLst>
                                    <p:anim calcmode="lin" valueType="num">
                                      <p:cBhvr additive="base">
                                        <p:cTn id="374" dur="3000"/>
                                        <p:tgtEl>
                                          <p:spTgt spid="19"/>
                                        </p:tgtEl>
                                        <p:attrNameLst>
                                          <p:attrName>ppt_x</p:attrName>
                                        </p:attrNameLst>
                                      </p:cBhvr>
                                      <p:tavLst>
                                        <p:tav tm="0">
                                          <p:val>
                                            <p:strVal val="ppt_x"/>
                                          </p:val>
                                        </p:tav>
                                        <p:tav tm="100000">
                                          <p:val>
                                            <p:strVal val="ppt_x"/>
                                          </p:val>
                                        </p:tav>
                                      </p:tavLst>
                                    </p:anim>
                                    <p:anim calcmode="lin" valueType="num">
                                      <p:cBhvr additive="base">
                                        <p:cTn id="375" dur="3000"/>
                                        <p:tgtEl>
                                          <p:spTgt spid="19"/>
                                        </p:tgtEl>
                                        <p:attrNameLst>
                                          <p:attrName>ppt_y</p:attrName>
                                        </p:attrNameLst>
                                      </p:cBhvr>
                                      <p:tavLst>
                                        <p:tav tm="0">
                                          <p:val>
                                            <p:strVal val="ppt_y"/>
                                          </p:val>
                                        </p:tav>
                                        <p:tav tm="100000">
                                          <p:val>
                                            <p:strVal val="0-ppt_h/2"/>
                                          </p:val>
                                        </p:tav>
                                      </p:tavLst>
                                    </p:anim>
                                    <p:set>
                                      <p:cBhvr>
                                        <p:cTn id="376" dur="1" fill="hold">
                                          <p:stCondLst>
                                            <p:cond delay="2999"/>
                                          </p:stCondLst>
                                        </p:cTn>
                                        <p:tgtEl>
                                          <p:spTgt spid="19"/>
                                        </p:tgtEl>
                                        <p:attrNameLst>
                                          <p:attrName>style.visibility</p:attrName>
                                        </p:attrNameLst>
                                      </p:cBhvr>
                                      <p:to>
                                        <p:strVal val="hidden"/>
                                      </p:to>
                                    </p:set>
                                  </p:childTnLst>
                                </p:cTn>
                              </p:par>
                              <p:par>
                                <p:cTn id="377" presetID="2" presetClass="exit" presetSubtype="1" fill="hold" grpId="3" nodeType="withEffect">
                                  <p:stCondLst>
                                    <p:cond delay="0"/>
                                  </p:stCondLst>
                                  <p:childTnLst>
                                    <p:anim calcmode="lin" valueType="num">
                                      <p:cBhvr additive="base">
                                        <p:cTn id="378" dur="3000"/>
                                        <p:tgtEl>
                                          <p:spTgt spid="20"/>
                                        </p:tgtEl>
                                        <p:attrNameLst>
                                          <p:attrName>ppt_x</p:attrName>
                                        </p:attrNameLst>
                                      </p:cBhvr>
                                      <p:tavLst>
                                        <p:tav tm="0">
                                          <p:val>
                                            <p:strVal val="ppt_x"/>
                                          </p:val>
                                        </p:tav>
                                        <p:tav tm="100000">
                                          <p:val>
                                            <p:strVal val="ppt_x"/>
                                          </p:val>
                                        </p:tav>
                                      </p:tavLst>
                                    </p:anim>
                                    <p:anim calcmode="lin" valueType="num">
                                      <p:cBhvr additive="base">
                                        <p:cTn id="379" dur="3000"/>
                                        <p:tgtEl>
                                          <p:spTgt spid="20"/>
                                        </p:tgtEl>
                                        <p:attrNameLst>
                                          <p:attrName>ppt_y</p:attrName>
                                        </p:attrNameLst>
                                      </p:cBhvr>
                                      <p:tavLst>
                                        <p:tav tm="0">
                                          <p:val>
                                            <p:strVal val="ppt_y"/>
                                          </p:val>
                                        </p:tav>
                                        <p:tav tm="100000">
                                          <p:val>
                                            <p:strVal val="0-ppt_h/2"/>
                                          </p:val>
                                        </p:tav>
                                      </p:tavLst>
                                    </p:anim>
                                    <p:set>
                                      <p:cBhvr>
                                        <p:cTn id="380" dur="1" fill="hold">
                                          <p:stCondLst>
                                            <p:cond delay="2999"/>
                                          </p:stCondLst>
                                        </p:cTn>
                                        <p:tgtEl>
                                          <p:spTgt spid="20"/>
                                        </p:tgtEl>
                                        <p:attrNameLst>
                                          <p:attrName>style.visibility</p:attrName>
                                        </p:attrNameLst>
                                      </p:cBhvr>
                                      <p:to>
                                        <p:strVal val="hidden"/>
                                      </p:to>
                                    </p:set>
                                  </p:childTnLst>
                                </p:cTn>
                              </p:par>
                              <p:par>
                                <p:cTn id="381" presetID="2" presetClass="exit" presetSubtype="1" fill="hold" grpId="3" nodeType="withEffect">
                                  <p:stCondLst>
                                    <p:cond delay="0"/>
                                  </p:stCondLst>
                                  <p:childTnLst>
                                    <p:anim calcmode="lin" valueType="num">
                                      <p:cBhvr additive="base">
                                        <p:cTn id="382" dur="3000"/>
                                        <p:tgtEl>
                                          <p:spTgt spid="21"/>
                                        </p:tgtEl>
                                        <p:attrNameLst>
                                          <p:attrName>ppt_x</p:attrName>
                                        </p:attrNameLst>
                                      </p:cBhvr>
                                      <p:tavLst>
                                        <p:tav tm="0">
                                          <p:val>
                                            <p:strVal val="ppt_x"/>
                                          </p:val>
                                        </p:tav>
                                        <p:tav tm="100000">
                                          <p:val>
                                            <p:strVal val="ppt_x"/>
                                          </p:val>
                                        </p:tav>
                                      </p:tavLst>
                                    </p:anim>
                                    <p:anim calcmode="lin" valueType="num">
                                      <p:cBhvr additive="base">
                                        <p:cTn id="383" dur="3000"/>
                                        <p:tgtEl>
                                          <p:spTgt spid="21"/>
                                        </p:tgtEl>
                                        <p:attrNameLst>
                                          <p:attrName>ppt_y</p:attrName>
                                        </p:attrNameLst>
                                      </p:cBhvr>
                                      <p:tavLst>
                                        <p:tav tm="0">
                                          <p:val>
                                            <p:strVal val="ppt_y"/>
                                          </p:val>
                                        </p:tav>
                                        <p:tav tm="100000">
                                          <p:val>
                                            <p:strVal val="0-ppt_h/2"/>
                                          </p:val>
                                        </p:tav>
                                      </p:tavLst>
                                    </p:anim>
                                    <p:set>
                                      <p:cBhvr>
                                        <p:cTn id="384" dur="1" fill="hold">
                                          <p:stCondLst>
                                            <p:cond delay="2999"/>
                                          </p:stCondLst>
                                        </p:cTn>
                                        <p:tgtEl>
                                          <p:spTgt spid="21"/>
                                        </p:tgtEl>
                                        <p:attrNameLst>
                                          <p:attrName>style.visibility</p:attrName>
                                        </p:attrNameLst>
                                      </p:cBhvr>
                                      <p:to>
                                        <p:strVal val="hidden"/>
                                      </p:to>
                                    </p:set>
                                  </p:childTnLst>
                                </p:cTn>
                              </p:par>
                              <p:par>
                                <p:cTn id="385" presetID="2" presetClass="exit" presetSubtype="1" fill="hold" grpId="3" nodeType="withEffect">
                                  <p:stCondLst>
                                    <p:cond delay="0"/>
                                  </p:stCondLst>
                                  <p:childTnLst>
                                    <p:anim calcmode="lin" valueType="num">
                                      <p:cBhvr additive="base">
                                        <p:cTn id="386" dur="3000"/>
                                        <p:tgtEl>
                                          <p:spTgt spid="22"/>
                                        </p:tgtEl>
                                        <p:attrNameLst>
                                          <p:attrName>ppt_x</p:attrName>
                                        </p:attrNameLst>
                                      </p:cBhvr>
                                      <p:tavLst>
                                        <p:tav tm="0">
                                          <p:val>
                                            <p:strVal val="ppt_x"/>
                                          </p:val>
                                        </p:tav>
                                        <p:tav tm="100000">
                                          <p:val>
                                            <p:strVal val="ppt_x"/>
                                          </p:val>
                                        </p:tav>
                                      </p:tavLst>
                                    </p:anim>
                                    <p:anim calcmode="lin" valueType="num">
                                      <p:cBhvr additive="base">
                                        <p:cTn id="387" dur="3000"/>
                                        <p:tgtEl>
                                          <p:spTgt spid="22"/>
                                        </p:tgtEl>
                                        <p:attrNameLst>
                                          <p:attrName>ppt_y</p:attrName>
                                        </p:attrNameLst>
                                      </p:cBhvr>
                                      <p:tavLst>
                                        <p:tav tm="0">
                                          <p:val>
                                            <p:strVal val="ppt_y"/>
                                          </p:val>
                                        </p:tav>
                                        <p:tav tm="100000">
                                          <p:val>
                                            <p:strVal val="0-ppt_h/2"/>
                                          </p:val>
                                        </p:tav>
                                      </p:tavLst>
                                    </p:anim>
                                    <p:set>
                                      <p:cBhvr>
                                        <p:cTn id="388" dur="1" fill="hold">
                                          <p:stCondLst>
                                            <p:cond delay="2999"/>
                                          </p:stCondLst>
                                        </p:cTn>
                                        <p:tgtEl>
                                          <p:spTgt spid="22"/>
                                        </p:tgtEl>
                                        <p:attrNameLst>
                                          <p:attrName>style.visibility</p:attrName>
                                        </p:attrNameLst>
                                      </p:cBhvr>
                                      <p:to>
                                        <p:strVal val="hidden"/>
                                      </p:to>
                                    </p:set>
                                  </p:childTnLst>
                                </p:cTn>
                              </p:par>
                              <p:par>
                                <p:cTn id="389" presetID="2" presetClass="exit" presetSubtype="1" fill="hold" grpId="3" nodeType="withEffect">
                                  <p:stCondLst>
                                    <p:cond delay="0"/>
                                  </p:stCondLst>
                                  <p:childTnLst>
                                    <p:anim calcmode="lin" valueType="num">
                                      <p:cBhvr additive="base">
                                        <p:cTn id="390" dur="3000"/>
                                        <p:tgtEl>
                                          <p:spTgt spid="23"/>
                                        </p:tgtEl>
                                        <p:attrNameLst>
                                          <p:attrName>ppt_x</p:attrName>
                                        </p:attrNameLst>
                                      </p:cBhvr>
                                      <p:tavLst>
                                        <p:tav tm="0">
                                          <p:val>
                                            <p:strVal val="ppt_x"/>
                                          </p:val>
                                        </p:tav>
                                        <p:tav tm="100000">
                                          <p:val>
                                            <p:strVal val="ppt_x"/>
                                          </p:val>
                                        </p:tav>
                                      </p:tavLst>
                                    </p:anim>
                                    <p:anim calcmode="lin" valueType="num">
                                      <p:cBhvr additive="base">
                                        <p:cTn id="391" dur="3000"/>
                                        <p:tgtEl>
                                          <p:spTgt spid="23"/>
                                        </p:tgtEl>
                                        <p:attrNameLst>
                                          <p:attrName>ppt_y</p:attrName>
                                        </p:attrNameLst>
                                      </p:cBhvr>
                                      <p:tavLst>
                                        <p:tav tm="0">
                                          <p:val>
                                            <p:strVal val="ppt_y"/>
                                          </p:val>
                                        </p:tav>
                                        <p:tav tm="100000">
                                          <p:val>
                                            <p:strVal val="0-ppt_h/2"/>
                                          </p:val>
                                        </p:tav>
                                      </p:tavLst>
                                    </p:anim>
                                    <p:set>
                                      <p:cBhvr>
                                        <p:cTn id="392" dur="1" fill="hold">
                                          <p:stCondLst>
                                            <p:cond delay="2999"/>
                                          </p:stCondLst>
                                        </p:cTn>
                                        <p:tgtEl>
                                          <p:spTgt spid="23"/>
                                        </p:tgtEl>
                                        <p:attrNameLst>
                                          <p:attrName>style.visibility</p:attrName>
                                        </p:attrNameLst>
                                      </p:cBhvr>
                                      <p:to>
                                        <p:strVal val="hidden"/>
                                      </p:to>
                                    </p:set>
                                  </p:childTnLst>
                                </p:cTn>
                              </p:par>
                              <p:par>
                                <p:cTn id="393" presetID="2" presetClass="exit" presetSubtype="1" fill="hold" grpId="3" nodeType="withEffect">
                                  <p:stCondLst>
                                    <p:cond delay="0"/>
                                  </p:stCondLst>
                                  <p:childTnLst>
                                    <p:anim calcmode="lin" valueType="num">
                                      <p:cBhvr additive="base">
                                        <p:cTn id="394" dur="3000"/>
                                        <p:tgtEl>
                                          <p:spTgt spid="24"/>
                                        </p:tgtEl>
                                        <p:attrNameLst>
                                          <p:attrName>ppt_x</p:attrName>
                                        </p:attrNameLst>
                                      </p:cBhvr>
                                      <p:tavLst>
                                        <p:tav tm="0">
                                          <p:val>
                                            <p:strVal val="ppt_x"/>
                                          </p:val>
                                        </p:tav>
                                        <p:tav tm="100000">
                                          <p:val>
                                            <p:strVal val="ppt_x"/>
                                          </p:val>
                                        </p:tav>
                                      </p:tavLst>
                                    </p:anim>
                                    <p:anim calcmode="lin" valueType="num">
                                      <p:cBhvr additive="base">
                                        <p:cTn id="395" dur="3000"/>
                                        <p:tgtEl>
                                          <p:spTgt spid="24"/>
                                        </p:tgtEl>
                                        <p:attrNameLst>
                                          <p:attrName>ppt_y</p:attrName>
                                        </p:attrNameLst>
                                      </p:cBhvr>
                                      <p:tavLst>
                                        <p:tav tm="0">
                                          <p:val>
                                            <p:strVal val="ppt_y"/>
                                          </p:val>
                                        </p:tav>
                                        <p:tav tm="100000">
                                          <p:val>
                                            <p:strVal val="0-ppt_h/2"/>
                                          </p:val>
                                        </p:tav>
                                      </p:tavLst>
                                    </p:anim>
                                    <p:set>
                                      <p:cBhvr>
                                        <p:cTn id="396" dur="1" fill="hold">
                                          <p:stCondLst>
                                            <p:cond delay="2999"/>
                                          </p:stCondLst>
                                        </p:cTn>
                                        <p:tgtEl>
                                          <p:spTgt spid="24"/>
                                        </p:tgtEl>
                                        <p:attrNameLst>
                                          <p:attrName>style.visibility</p:attrName>
                                        </p:attrNameLst>
                                      </p:cBhvr>
                                      <p:to>
                                        <p:strVal val="hidden"/>
                                      </p:to>
                                    </p:set>
                                  </p:childTnLst>
                                </p:cTn>
                              </p:par>
                              <p:par>
                                <p:cTn id="397" presetID="2" presetClass="exit" presetSubtype="1" fill="hold" grpId="3" nodeType="withEffect">
                                  <p:stCondLst>
                                    <p:cond delay="0"/>
                                  </p:stCondLst>
                                  <p:childTnLst>
                                    <p:anim calcmode="lin" valueType="num">
                                      <p:cBhvr additive="base">
                                        <p:cTn id="398" dur="3000"/>
                                        <p:tgtEl>
                                          <p:spTgt spid="25"/>
                                        </p:tgtEl>
                                        <p:attrNameLst>
                                          <p:attrName>ppt_x</p:attrName>
                                        </p:attrNameLst>
                                      </p:cBhvr>
                                      <p:tavLst>
                                        <p:tav tm="0">
                                          <p:val>
                                            <p:strVal val="ppt_x"/>
                                          </p:val>
                                        </p:tav>
                                        <p:tav tm="100000">
                                          <p:val>
                                            <p:strVal val="ppt_x"/>
                                          </p:val>
                                        </p:tav>
                                      </p:tavLst>
                                    </p:anim>
                                    <p:anim calcmode="lin" valueType="num">
                                      <p:cBhvr additive="base">
                                        <p:cTn id="399" dur="3000"/>
                                        <p:tgtEl>
                                          <p:spTgt spid="25"/>
                                        </p:tgtEl>
                                        <p:attrNameLst>
                                          <p:attrName>ppt_y</p:attrName>
                                        </p:attrNameLst>
                                      </p:cBhvr>
                                      <p:tavLst>
                                        <p:tav tm="0">
                                          <p:val>
                                            <p:strVal val="ppt_y"/>
                                          </p:val>
                                        </p:tav>
                                        <p:tav tm="100000">
                                          <p:val>
                                            <p:strVal val="0-ppt_h/2"/>
                                          </p:val>
                                        </p:tav>
                                      </p:tavLst>
                                    </p:anim>
                                    <p:set>
                                      <p:cBhvr>
                                        <p:cTn id="400" dur="1" fill="hold">
                                          <p:stCondLst>
                                            <p:cond delay="2999"/>
                                          </p:stCondLst>
                                        </p:cTn>
                                        <p:tgtEl>
                                          <p:spTgt spid="25"/>
                                        </p:tgtEl>
                                        <p:attrNameLst>
                                          <p:attrName>style.visibility</p:attrName>
                                        </p:attrNameLst>
                                      </p:cBhvr>
                                      <p:to>
                                        <p:strVal val="hidden"/>
                                      </p:to>
                                    </p:set>
                                  </p:childTnLst>
                                </p:cTn>
                              </p:par>
                              <p:par>
                                <p:cTn id="401" presetID="2" presetClass="exit" presetSubtype="1" fill="hold" grpId="3" nodeType="withEffect">
                                  <p:stCondLst>
                                    <p:cond delay="0"/>
                                  </p:stCondLst>
                                  <p:childTnLst>
                                    <p:anim calcmode="lin" valueType="num">
                                      <p:cBhvr additive="base">
                                        <p:cTn id="402" dur="3000"/>
                                        <p:tgtEl>
                                          <p:spTgt spid="26"/>
                                        </p:tgtEl>
                                        <p:attrNameLst>
                                          <p:attrName>ppt_x</p:attrName>
                                        </p:attrNameLst>
                                      </p:cBhvr>
                                      <p:tavLst>
                                        <p:tav tm="0">
                                          <p:val>
                                            <p:strVal val="ppt_x"/>
                                          </p:val>
                                        </p:tav>
                                        <p:tav tm="100000">
                                          <p:val>
                                            <p:strVal val="ppt_x"/>
                                          </p:val>
                                        </p:tav>
                                      </p:tavLst>
                                    </p:anim>
                                    <p:anim calcmode="lin" valueType="num">
                                      <p:cBhvr additive="base">
                                        <p:cTn id="403" dur="3000"/>
                                        <p:tgtEl>
                                          <p:spTgt spid="26"/>
                                        </p:tgtEl>
                                        <p:attrNameLst>
                                          <p:attrName>ppt_y</p:attrName>
                                        </p:attrNameLst>
                                      </p:cBhvr>
                                      <p:tavLst>
                                        <p:tav tm="0">
                                          <p:val>
                                            <p:strVal val="ppt_y"/>
                                          </p:val>
                                        </p:tav>
                                        <p:tav tm="100000">
                                          <p:val>
                                            <p:strVal val="0-ppt_h/2"/>
                                          </p:val>
                                        </p:tav>
                                      </p:tavLst>
                                    </p:anim>
                                    <p:set>
                                      <p:cBhvr>
                                        <p:cTn id="404" dur="1" fill="hold">
                                          <p:stCondLst>
                                            <p:cond delay="2999"/>
                                          </p:stCondLst>
                                        </p:cTn>
                                        <p:tgtEl>
                                          <p:spTgt spid="26"/>
                                        </p:tgtEl>
                                        <p:attrNameLst>
                                          <p:attrName>style.visibility</p:attrName>
                                        </p:attrNameLst>
                                      </p:cBhvr>
                                      <p:to>
                                        <p:strVal val="hidden"/>
                                      </p:to>
                                    </p:set>
                                  </p:childTnLst>
                                </p:cTn>
                              </p:par>
                              <p:par>
                                <p:cTn id="405" presetID="2" presetClass="exit" presetSubtype="1" fill="hold" grpId="3" nodeType="withEffect">
                                  <p:stCondLst>
                                    <p:cond delay="0"/>
                                  </p:stCondLst>
                                  <p:childTnLst>
                                    <p:anim calcmode="lin" valueType="num">
                                      <p:cBhvr additive="base">
                                        <p:cTn id="406" dur="3000"/>
                                        <p:tgtEl>
                                          <p:spTgt spid="27"/>
                                        </p:tgtEl>
                                        <p:attrNameLst>
                                          <p:attrName>ppt_x</p:attrName>
                                        </p:attrNameLst>
                                      </p:cBhvr>
                                      <p:tavLst>
                                        <p:tav tm="0">
                                          <p:val>
                                            <p:strVal val="ppt_x"/>
                                          </p:val>
                                        </p:tav>
                                        <p:tav tm="100000">
                                          <p:val>
                                            <p:strVal val="ppt_x"/>
                                          </p:val>
                                        </p:tav>
                                      </p:tavLst>
                                    </p:anim>
                                    <p:anim calcmode="lin" valueType="num">
                                      <p:cBhvr additive="base">
                                        <p:cTn id="407" dur="3000"/>
                                        <p:tgtEl>
                                          <p:spTgt spid="27"/>
                                        </p:tgtEl>
                                        <p:attrNameLst>
                                          <p:attrName>ppt_y</p:attrName>
                                        </p:attrNameLst>
                                      </p:cBhvr>
                                      <p:tavLst>
                                        <p:tav tm="0">
                                          <p:val>
                                            <p:strVal val="ppt_y"/>
                                          </p:val>
                                        </p:tav>
                                        <p:tav tm="100000">
                                          <p:val>
                                            <p:strVal val="0-ppt_h/2"/>
                                          </p:val>
                                        </p:tav>
                                      </p:tavLst>
                                    </p:anim>
                                    <p:set>
                                      <p:cBhvr>
                                        <p:cTn id="408" dur="1" fill="hold">
                                          <p:stCondLst>
                                            <p:cond delay="2999"/>
                                          </p:stCondLst>
                                        </p:cTn>
                                        <p:tgtEl>
                                          <p:spTgt spid="27"/>
                                        </p:tgtEl>
                                        <p:attrNameLst>
                                          <p:attrName>style.visibility</p:attrName>
                                        </p:attrNameLst>
                                      </p:cBhvr>
                                      <p:to>
                                        <p:strVal val="hidden"/>
                                      </p:to>
                                    </p:set>
                                  </p:childTnLst>
                                </p:cTn>
                              </p:par>
                              <p:par>
                                <p:cTn id="409" presetID="2" presetClass="exit" presetSubtype="1" fill="hold" grpId="3" nodeType="withEffect">
                                  <p:stCondLst>
                                    <p:cond delay="0"/>
                                  </p:stCondLst>
                                  <p:childTnLst>
                                    <p:anim calcmode="lin" valueType="num">
                                      <p:cBhvr additive="base">
                                        <p:cTn id="410" dur="3000"/>
                                        <p:tgtEl>
                                          <p:spTgt spid="28"/>
                                        </p:tgtEl>
                                        <p:attrNameLst>
                                          <p:attrName>ppt_x</p:attrName>
                                        </p:attrNameLst>
                                      </p:cBhvr>
                                      <p:tavLst>
                                        <p:tav tm="0">
                                          <p:val>
                                            <p:strVal val="ppt_x"/>
                                          </p:val>
                                        </p:tav>
                                        <p:tav tm="100000">
                                          <p:val>
                                            <p:strVal val="ppt_x"/>
                                          </p:val>
                                        </p:tav>
                                      </p:tavLst>
                                    </p:anim>
                                    <p:anim calcmode="lin" valueType="num">
                                      <p:cBhvr additive="base">
                                        <p:cTn id="411" dur="3000"/>
                                        <p:tgtEl>
                                          <p:spTgt spid="28"/>
                                        </p:tgtEl>
                                        <p:attrNameLst>
                                          <p:attrName>ppt_y</p:attrName>
                                        </p:attrNameLst>
                                      </p:cBhvr>
                                      <p:tavLst>
                                        <p:tav tm="0">
                                          <p:val>
                                            <p:strVal val="ppt_y"/>
                                          </p:val>
                                        </p:tav>
                                        <p:tav tm="100000">
                                          <p:val>
                                            <p:strVal val="0-ppt_h/2"/>
                                          </p:val>
                                        </p:tav>
                                      </p:tavLst>
                                    </p:anim>
                                    <p:set>
                                      <p:cBhvr>
                                        <p:cTn id="412" dur="1" fill="hold">
                                          <p:stCondLst>
                                            <p:cond delay="2999"/>
                                          </p:stCondLst>
                                        </p:cTn>
                                        <p:tgtEl>
                                          <p:spTgt spid="28"/>
                                        </p:tgtEl>
                                        <p:attrNameLst>
                                          <p:attrName>style.visibility</p:attrName>
                                        </p:attrNameLst>
                                      </p:cBhvr>
                                      <p:to>
                                        <p:strVal val="hidden"/>
                                      </p:to>
                                    </p:set>
                                  </p:childTnLst>
                                </p:cTn>
                              </p:par>
                              <p:par>
                                <p:cTn id="413" presetID="2" presetClass="exit" presetSubtype="1" fill="hold" grpId="3" nodeType="withEffect">
                                  <p:stCondLst>
                                    <p:cond delay="0"/>
                                  </p:stCondLst>
                                  <p:childTnLst>
                                    <p:anim calcmode="lin" valueType="num">
                                      <p:cBhvr additive="base">
                                        <p:cTn id="414" dur="3000"/>
                                        <p:tgtEl>
                                          <p:spTgt spid="29"/>
                                        </p:tgtEl>
                                        <p:attrNameLst>
                                          <p:attrName>ppt_x</p:attrName>
                                        </p:attrNameLst>
                                      </p:cBhvr>
                                      <p:tavLst>
                                        <p:tav tm="0">
                                          <p:val>
                                            <p:strVal val="ppt_x"/>
                                          </p:val>
                                        </p:tav>
                                        <p:tav tm="100000">
                                          <p:val>
                                            <p:strVal val="ppt_x"/>
                                          </p:val>
                                        </p:tav>
                                      </p:tavLst>
                                    </p:anim>
                                    <p:anim calcmode="lin" valueType="num">
                                      <p:cBhvr additive="base">
                                        <p:cTn id="415" dur="3000"/>
                                        <p:tgtEl>
                                          <p:spTgt spid="29"/>
                                        </p:tgtEl>
                                        <p:attrNameLst>
                                          <p:attrName>ppt_y</p:attrName>
                                        </p:attrNameLst>
                                      </p:cBhvr>
                                      <p:tavLst>
                                        <p:tav tm="0">
                                          <p:val>
                                            <p:strVal val="ppt_y"/>
                                          </p:val>
                                        </p:tav>
                                        <p:tav tm="100000">
                                          <p:val>
                                            <p:strVal val="0-ppt_h/2"/>
                                          </p:val>
                                        </p:tav>
                                      </p:tavLst>
                                    </p:anim>
                                    <p:set>
                                      <p:cBhvr>
                                        <p:cTn id="416" dur="1" fill="hold">
                                          <p:stCondLst>
                                            <p:cond delay="2999"/>
                                          </p:stCondLst>
                                        </p:cTn>
                                        <p:tgtEl>
                                          <p:spTgt spid="29"/>
                                        </p:tgtEl>
                                        <p:attrNameLst>
                                          <p:attrName>style.visibility</p:attrName>
                                        </p:attrNameLst>
                                      </p:cBhvr>
                                      <p:to>
                                        <p:strVal val="hidden"/>
                                      </p:to>
                                    </p:set>
                                  </p:childTnLst>
                                </p:cTn>
                              </p:par>
                              <p:par>
                                <p:cTn id="417" presetID="2" presetClass="exit" presetSubtype="1" fill="hold" grpId="3" nodeType="withEffect">
                                  <p:stCondLst>
                                    <p:cond delay="0"/>
                                  </p:stCondLst>
                                  <p:childTnLst>
                                    <p:anim calcmode="lin" valueType="num">
                                      <p:cBhvr additive="base">
                                        <p:cTn id="418" dur="3000"/>
                                        <p:tgtEl>
                                          <p:spTgt spid="30"/>
                                        </p:tgtEl>
                                        <p:attrNameLst>
                                          <p:attrName>ppt_x</p:attrName>
                                        </p:attrNameLst>
                                      </p:cBhvr>
                                      <p:tavLst>
                                        <p:tav tm="0">
                                          <p:val>
                                            <p:strVal val="ppt_x"/>
                                          </p:val>
                                        </p:tav>
                                        <p:tav tm="100000">
                                          <p:val>
                                            <p:strVal val="ppt_x"/>
                                          </p:val>
                                        </p:tav>
                                      </p:tavLst>
                                    </p:anim>
                                    <p:anim calcmode="lin" valueType="num">
                                      <p:cBhvr additive="base">
                                        <p:cTn id="419" dur="3000"/>
                                        <p:tgtEl>
                                          <p:spTgt spid="30"/>
                                        </p:tgtEl>
                                        <p:attrNameLst>
                                          <p:attrName>ppt_y</p:attrName>
                                        </p:attrNameLst>
                                      </p:cBhvr>
                                      <p:tavLst>
                                        <p:tav tm="0">
                                          <p:val>
                                            <p:strVal val="ppt_y"/>
                                          </p:val>
                                        </p:tav>
                                        <p:tav tm="100000">
                                          <p:val>
                                            <p:strVal val="0-ppt_h/2"/>
                                          </p:val>
                                        </p:tav>
                                      </p:tavLst>
                                    </p:anim>
                                    <p:set>
                                      <p:cBhvr>
                                        <p:cTn id="420" dur="1" fill="hold">
                                          <p:stCondLst>
                                            <p:cond delay="2999"/>
                                          </p:stCondLst>
                                        </p:cTn>
                                        <p:tgtEl>
                                          <p:spTgt spid="30"/>
                                        </p:tgtEl>
                                        <p:attrNameLst>
                                          <p:attrName>style.visibility</p:attrName>
                                        </p:attrNameLst>
                                      </p:cBhvr>
                                      <p:to>
                                        <p:strVal val="hidden"/>
                                      </p:to>
                                    </p:set>
                                  </p:childTnLst>
                                </p:cTn>
                              </p:par>
                              <p:par>
                                <p:cTn id="421" presetID="2" presetClass="exit" presetSubtype="1" fill="hold" grpId="3" nodeType="withEffect">
                                  <p:stCondLst>
                                    <p:cond delay="0"/>
                                  </p:stCondLst>
                                  <p:childTnLst>
                                    <p:anim calcmode="lin" valueType="num">
                                      <p:cBhvr additive="base">
                                        <p:cTn id="422" dur="3000"/>
                                        <p:tgtEl>
                                          <p:spTgt spid="31"/>
                                        </p:tgtEl>
                                        <p:attrNameLst>
                                          <p:attrName>ppt_x</p:attrName>
                                        </p:attrNameLst>
                                      </p:cBhvr>
                                      <p:tavLst>
                                        <p:tav tm="0">
                                          <p:val>
                                            <p:strVal val="ppt_x"/>
                                          </p:val>
                                        </p:tav>
                                        <p:tav tm="100000">
                                          <p:val>
                                            <p:strVal val="ppt_x"/>
                                          </p:val>
                                        </p:tav>
                                      </p:tavLst>
                                    </p:anim>
                                    <p:anim calcmode="lin" valueType="num">
                                      <p:cBhvr additive="base">
                                        <p:cTn id="423" dur="3000"/>
                                        <p:tgtEl>
                                          <p:spTgt spid="31"/>
                                        </p:tgtEl>
                                        <p:attrNameLst>
                                          <p:attrName>ppt_y</p:attrName>
                                        </p:attrNameLst>
                                      </p:cBhvr>
                                      <p:tavLst>
                                        <p:tav tm="0">
                                          <p:val>
                                            <p:strVal val="ppt_y"/>
                                          </p:val>
                                        </p:tav>
                                        <p:tav tm="100000">
                                          <p:val>
                                            <p:strVal val="0-ppt_h/2"/>
                                          </p:val>
                                        </p:tav>
                                      </p:tavLst>
                                    </p:anim>
                                    <p:set>
                                      <p:cBhvr>
                                        <p:cTn id="424" dur="1" fill="hold">
                                          <p:stCondLst>
                                            <p:cond delay="2999"/>
                                          </p:stCondLst>
                                        </p:cTn>
                                        <p:tgtEl>
                                          <p:spTgt spid="31"/>
                                        </p:tgtEl>
                                        <p:attrNameLst>
                                          <p:attrName>style.visibility</p:attrName>
                                        </p:attrNameLst>
                                      </p:cBhvr>
                                      <p:to>
                                        <p:strVal val="hidden"/>
                                      </p:to>
                                    </p:set>
                                  </p:childTnLst>
                                </p:cTn>
                              </p:par>
                              <p:par>
                                <p:cTn id="425" presetID="2" presetClass="exit" presetSubtype="1" fill="hold" grpId="3" nodeType="withEffect">
                                  <p:stCondLst>
                                    <p:cond delay="0"/>
                                  </p:stCondLst>
                                  <p:childTnLst>
                                    <p:anim calcmode="lin" valueType="num">
                                      <p:cBhvr additive="base">
                                        <p:cTn id="426" dur="3000"/>
                                        <p:tgtEl>
                                          <p:spTgt spid="32"/>
                                        </p:tgtEl>
                                        <p:attrNameLst>
                                          <p:attrName>ppt_x</p:attrName>
                                        </p:attrNameLst>
                                      </p:cBhvr>
                                      <p:tavLst>
                                        <p:tav tm="0">
                                          <p:val>
                                            <p:strVal val="ppt_x"/>
                                          </p:val>
                                        </p:tav>
                                        <p:tav tm="100000">
                                          <p:val>
                                            <p:strVal val="ppt_x"/>
                                          </p:val>
                                        </p:tav>
                                      </p:tavLst>
                                    </p:anim>
                                    <p:anim calcmode="lin" valueType="num">
                                      <p:cBhvr additive="base">
                                        <p:cTn id="427" dur="3000"/>
                                        <p:tgtEl>
                                          <p:spTgt spid="32"/>
                                        </p:tgtEl>
                                        <p:attrNameLst>
                                          <p:attrName>ppt_y</p:attrName>
                                        </p:attrNameLst>
                                      </p:cBhvr>
                                      <p:tavLst>
                                        <p:tav tm="0">
                                          <p:val>
                                            <p:strVal val="ppt_y"/>
                                          </p:val>
                                        </p:tav>
                                        <p:tav tm="100000">
                                          <p:val>
                                            <p:strVal val="0-ppt_h/2"/>
                                          </p:val>
                                        </p:tav>
                                      </p:tavLst>
                                    </p:anim>
                                    <p:set>
                                      <p:cBhvr>
                                        <p:cTn id="428" dur="1" fill="hold">
                                          <p:stCondLst>
                                            <p:cond delay="2999"/>
                                          </p:stCondLst>
                                        </p:cTn>
                                        <p:tgtEl>
                                          <p:spTgt spid="32"/>
                                        </p:tgtEl>
                                        <p:attrNameLst>
                                          <p:attrName>style.visibility</p:attrName>
                                        </p:attrNameLst>
                                      </p:cBhvr>
                                      <p:to>
                                        <p:strVal val="hidden"/>
                                      </p:to>
                                    </p:set>
                                  </p:childTnLst>
                                </p:cTn>
                              </p:par>
                              <p:par>
                                <p:cTn id="429" presetID="8" presetClass="emph" presetSubtype="0" fill="hold" grpId="4" nodeType="withEffect">
                                  <p:stCondLst>
                                    <p:cond delay="0"/>
                                  </p:stCondLst>
                                  <p:childTnLst>
                                    <p:animRot by="21600000">
                                      <p:cBhvr>
                                        <p:cTn id="430" dur="3000" fill="hold"/>
                                        <p:tgtEl>
                                          <p:spTgt spid="5"/>
                                        </p:tgtEl>
                                        <p:attrNameLst>
                                          <p:attrName>r</p:attrName>
                                        </p:attrNameLst>
                                      </p:cBhvr>
                                    </p:animRot>
                                  </p:childTnLst>
                                </p:cTn>
                              </p:par>
                              <p:par>
                                <p:cTn id="431" presetID="8" presetClass="emph" presetSubtype="0" fill="hold" grpId="4" nodeType="withEffect">
                                  <p:stCondLst>
                                    <p:cond delay="0"/>
                                  </p:stCondLst>
                                  <p:childTnLst>
                                    <p:animRot by="21600000">
                                      <p:cBhvr>
                                        <p:cTn id="432" dur="3000" fill="hold"/>
                                        <p:tgtEl>
                                          <p:spTgt spid="6"/>
                                        </p:tgtEl>
                                        <p:attrNameLst>
                                          <p:attrName>r</p:attrName>
                                        </p:attrNameLst>
                                      </p:cBhvr>
                                    </p:animRot>
                                  </p:childTnLst>
                                </p:cTn>
                              </p:par>
                              <p:par>
                                <p:cTn id="433" presetID="8" presetClass="emph" presetSubtype="0" fill="hold" grpId="4" nodeType="withEffect">
                                  <p:stCondLst>
                                    <p:cond delay="0"/>
                                  </p:stCondLst>
                                  <p:childTnLst>
                                    <p:animRot by="21600000">
                                      <p:cBhvr>
                                        <p:cTn id="434" dur="3000" fill="hold"/>
                                        <p:tgtEl>
                                          <p:spTgt spid="7"/>
                                        </p:tgtEl>
                                        <p:attrNameLst>
                                          <p:attrName>r</p:attrName>
                                        </p:attrNameLst>
                                      </p:cBhvr>
                                    </p:animRot>
                                  </p:childTnLst>
                                </p:cTn>
                              </p:par>
                              <p:par>
                                <p:cTn id="435" presetID="8" presetClass="emph" presetSubtype="0" fill="hold" grpId="4" nodeType="withEffect">
                                  <p:stCondLst>
                                    <p:cond delay="0"/>
                                  </p:stCondLst>
                                  <p:childTnLst>
                                    <p:animRot by="21600000">
                                      <p:cBhvr>
                                        <p:cTn id="436" dur="3000" fill="hold"/>
                                        <p:tgtEl>
                                          <p:spTgt spid="8"/>
                                        </p:tgtEl>
                                        <p:attrNameLst>
                                          <p:attrName>r</p:attrName>
                                        </p:attrNameLst>
                                      </p:cBhvr>
                                    </p:animRot>
                                  </p:childTnLst>
                                </p:cTn>
                              </p:par>
                              <p:par>
                                <p:cTn id="437" presetID="8" presetClass="emph" presetSubtype="0" fill="hold" grpId="4" nodeType="withEffect">
                                  <p:stCondLst>
                                    <p:cond delay="0"/>
                                  </p:stCondLst>
                                  <p:childTnLst>
                                    <p:animRot by="21600000">
                                      <p:cBhvr>
                                        <p:cTn id="438" dur="3000" fill="hold"/>
                                        <p:tgtEl>
                                          <p:spTgt spid="9"/>
                                        </p:tgtEl>
                                        <p:attrNameLst>
                                          <p:attrName>r</p:attrName>
                                        </p:attrNameLst>
                                      </p:cBhvr>
                                    </p:animRot>
                                  </p:childTnLst>
                                </p:cTn>
                              </p:par>
                              <p:par>
                                <p:cTn id="439" presetID="8" presetClass="emph" presetSubtype="0" fill="hold" grpId="4" nodeType="withEffect">
                                  <p:stCondLst>
                                    <p:cond delay="0"/>
                                  </p:stCondLst>
                                  <p:childTnLst>
                                    <p:animRot by="21600000">
                                      <p:cBhvr>
                                        <p:cTn id="440" dur="3000" fill="hold"/>
                                        <p:tgtEl>
                                          <p:spTgt spid="10"/>
                                        </p:tgtEl>
                                        <p:attrNameLst>
                                          <p:attrName>r</p:attrName>
                                        </p:attrNameLst>
                                      </p:cBhvr>
                                    </p:animRot>
                                  </p:childTnLst>
                                </p:cTn>
                              </p:par>
                              <p:par>
                                <p:cTn id="441" presetID="8" presetClass="emph" presetSubtype="0" fill="hold" grpId="4" nodeType="withEffect">
                                  <p:stCondLst>
                                    <p:cond delay="0"/>
                                  </p:stCondLst>
                                  <p:childTnLst>
                                    <p:animRot by="21600000">
                                      <p:cBhvr>
                                        <p:cTn id="442" dur="3000" fill="hold"/>
                                        <p:tgtEl>
                                          <p:spTgt spid="11"/>
                                        </p:tgtEl>
                                        <p:attrNameLst>
                                          <p:attrName>r</p:attrName>
                                        </p:attrNameLst>
                                      </p:cBhvr>
                                    </p:animRot>
                                  </p:childTnLst>
                                </p:cTn>
                              </p:par>
                              <p:par>
                                <p:cTn id="443" presetID="8" presetClass="emph" presetSubtype="0" fill="hold" grpId="4" nodeType="withEffect">
                                  <p:stCondLst>
                                    <p:cond delay="0"/>
                                  </p:stCondLst>
                                  <p:childTnLst>
                                    <p:animRot by="21600000">
                                      <p:cBhvr>
                                        <p:cTn id="444" dur="3000" fill="hold"/>
                                        <p:tgtEl>
                                          <p:spTgt spid="12"/>
                                        </p:tgtEl>
                                        <p:attrNameLst>
                                          <p:attrName>r</p:attrName>
                                        </p:attrNameLst>
                                      </p:cBhvr>
                                    </p:animRot>
                                  </p:childTnLst>
                                </p:cTn>
                              </p:par>
                              <p:par>
                                <p:cTn id="445" presetID="8" presetClass="emph" presetSubtype="0" fill="hold" grpId="4" nodeType="withEffect">
                                  <p:stCondLst>
                                    <p:cond delay="0"/>
                                  </p:stCondLst>
                                  <p:childTnLst>
                                    <p:animRot by="21600000">
                                      <p:cBhvr>
                                        <p:cTn id="446" dur="3000" fill="hold"/>
                                        <p:tgtEl>
                                          <p:spTgt spid="13"/>
                                        </p:tgtEl>
                                        <p:attrNameLst>
                                          <p:attrName>r</p:attrName>
                                        </p:attrNameLst>
                                      </p:cBhvr>
                                    </p:animRot>
                                  </p:childTnLst>
                                </p:cTn>
                              </p:par>
                              <p:par>
                                <p:cTn id="447" presetID="8" presetClass="emph" presetSubtype="0" fill="hold" grpId="4" nodeType="withEffect">
                                  <p:stCondLst>
                                    <p:cond delay="0"/>
                                  </p:stCondLst>
                                  <p:childTnLst>
                                    <p:animRot by="21600000">
                                      <p:cBhvr>
                                        <p:cTn id="448" dur="3000" fill="hold"/>
                                        <p:tgtEl>
                                          <p:spTgt spid="14"/>
                                        </p:tgtEl>
                                        <p:attrNameLst>
                                          <p:attrName>r</p:attrName>
                                        </p:attrNameLst>
                                      </p:cBhvr>
                                    </p:animRot>
                                  </p:childTnLst>
                                </p:cTn>
                              </p:par>
                              <p:par>
                                <p:cTn id="449" presetID="8" presetClass="emph" presetSubtype="0" fill="hold" grpId="4" nodeType="withEffect">
                                  <p:stCondLst>
                                    <p:cond delay="0"/>
                                  </p:stCondLst>
                                  <p:childTnLst>
                                    <p:animRot by="21600000">
                                      <p:cBhvr>
                                        <p:cTn id="450" dur="3000" fill="hold"/>
                                        <p:tgtEl>
                                          <p:spTgt spid="15"/>
                                        </p:tgtEl>
                                        <p:attrNameLst>
                                          <p:attrName>r</p:attrName>
                                        </p:attrNameLst>
                                      </p:cBhvr>
                                    </p:animRot>
                                  </p:childTnLst>
                                </p:cTn>
                              </p:par>
                              <p:par>
                                <p:cTn id="451" presetID="8" presetClass="emph" presetSubtype="0" fill="hold" grpId="4" nodeType="withEffect">
                                  <p:stCondLst>
                                    <p:cond delay="0"/>
                                  </p:stCondLst>
                                  <p:childTnLst>
                                    <p:animRot by="21600000">
                                      <p:cBhvr>
                                        <p:cTn id="452" dur="3000" fill="hold"/>
                                        <p:tgtEl>
                                          <p:spTgt spid="16"/>
                                        </p:tgtEl>
                                        <p:attrNameLst>
                                          <p:attrName>r</p:attrName>
                                        </p:attrNameLst>
                                      </p:cBhvr>
                                    </p:animRot>
                                  </p:childTnLst>
                                </p:cTn>
                              </p:par>
                              <p:par>
                                <p:cTn id="453" presetID="8" presetClass="emph" presetSubtype="0" fill="hold" grpId="4" nodeType="withEffect">
                                  <p:stCondLst>
                                    <p:cond delay="0"/>
                                  </p:stCondLst>
                                  <p:childTnLst>
                                    <p:animRot by="21600000">
                                      <p:cBhvr>
                                        <p:cTn id="454" dur="3000" fill="hold"/>
                                        <p:tgtEl>
                                          <p:spTgt spid="17"/>
                                        </p:tgtEl>
                                        <p:attrNameLst>
                                          <p:attrName>r</p:attrName>
                                        </p:attrNameLst>
                                      </p:cBhvr>
                                    </p:animRot>
                                  </p:childTnLst>
                                </p:cTn>
                              </p:par>
                              <p:par>
                                <p:cTn id="455" presetID="8" presetClass="emph" presetSubtype="0" fill="hold" grpId="4" nodeType="withEffect">
                                  <p:stCondLst>
                                    <p:cond delay="0"/>
                                  </p:stCondLst>
                                  <p:childTnLst>
                                    <p:animRot by="21600000">
                                      <p:cBhvr>
                                        <p:cTn id="456" dur="3000" fill="hold"/>
                                        <p:tgtEl>
                                          <p:spTgt spid="18"/>
                                        </p:tgtEl>
                                        <p:attrNameLst>
                                          <p:attrName>r</p:attrName>
                                        </p:attrNameLst>
                                      </p:cBhvr>
                                    </p:animRot>
                                  </p:childTnLst>
                                </p:cTn>
                              </p:par>
                              <p:par>
                                <p:cTn id="457" presetID="8" presetClass="emph" presetSubtype="0" fill="hold" grpId="4" nodeType="withEffect">
                                  <p:stCondLst>
                                    <p:cond delay="0"/>
                                  </p:stCondLst>
                                  <p:childTnLst>
                                    <p:animRot by="-21600000">
                                      <p:cBhvr>
                                        <p:cTn id="458" dur="3000" fill="hold"/>
                                        <p:tgtEl>
                                          <p:spTgt spid="19"/>
                                        </p:tgtEl>
                                        <p:attrNameLst>
                                          <p:attrName>r</p:attrName>
                                        </p:attrNameLst>
                                      </p:cBhvr>
                                    </p:animRot>
                                  </p:childTnLst>
                                </p:cTn>
                              </p:par>
                              <p:par>
                                <p:cTn id="459" presetID="8" presetClass="emph" presetSubtype="0" fill="hold" grpId="4" nodeType="withEffect">
                                  <p:stCondLst>
                                    <p:cond delay="0"/>
                                  </p:stCondLst>
                                  <p:childTnLst>
                                    <p:animRot by="-21600000">
                                      <p:cBhvr>
                                        <p:cTn id="460" dur="3000" fill="hold"/>
                                        <p:tgtEl>
                                          <p:spTgt spid="20"/>
                                        </p:tgtEl>
                                        <p:attrNameLst>
                                          <p:attrName>r</p:attrName>
                                        </p:attrNameLst>
                                      </p:cBhvr>
                                    </p:animRot>
                                  </p:childTnLst>
                                </p:cTn>
                              </p:par>
                              <p:par>
                                <p:cTn id="461" presetID="8" presetClass="emph" presetSubtype="0" fill="hold" grpId="4" nodeType="withEffect">
                                  <p:stCondLst>
                                    <p:cond delay="0"/>
                                  </p:stCondLst>
                                  <p:childTnLst>
                                    <p:animRot by="-21600000">
                                      <p:cBhvr>
                                        <p:cTn id="462" dur="3000" fill="hold"/>
                                        <p:tgtEl>
                                          <p:spTgt spid="21"/>
                                        </p:tgtEl>
                                        <p:attrNameLst>
                                          <p:attrName>r</p:attrName>
                                        </p:attrNameLst>
                                      </p:cBhvr>
                                    </p:animRot>
                                  </p:childTnLst>
                                </p:cTn>
                              </p:par>
                              <p:par>
                                <p:cTn id="463" presetID="8" presetClass="emph" presetSubtype="0" fill="hold" grpId="4" nodeType="withEffect">
                                  <p:stCondLst>
                                    <p:cond delay="0"/>
                                  </p:stCondLst>
                                  <p:childTnLst>
                                    <p:animRot by="-21600000">
                                      <p:cBhvr>
                                        <p:cTn id="464" dur="3000" fill="hold"/>
                                        <p:tgtEl>
                                          <p:spTgt spid="22"/>
                                        </p:tgtEl>
                                        <p:attrNameLst>
                                          <p:attrName>r</p:attrName>
                                        </p:attrNameLst>
                                      </p:cBhvr>
                                    </p:animRot>
                                  </p:childTnLst>
                                </p:cTn>
                              </p:par>
                              <p:par>
                                <p:cTn id="465" presetID="8" presetClass="emph" presetSubtype="0" fill="hold" grpId="4" nodeType="withEffect">
                                  <p:stCondLst>
                                    <p:cond delay="0"/>
                                  </p:stCondLst>
                                  <p:childTnLst>
                                    <p:animRot by="-21600000">
                                      <p:cBhvr>
                                        <p:cTn id="466" dur="3000" fill="hold"/>
                                        <p:tgtEl>
                                          <p:spTgt spid="23"/>
                                        </p:tgtEl>
                                        <p:attrNameLst>
                                          <p:attrName>r</p:attrName>
                                        </p:attrNameLst>
                                      </p:cBhvr>
                                    </p:animRot>
                                  </p:childTnLst>
                                </p:cTn>
                              </p:par>
                              <p:par>
                                <p:cTn id="467" presetID="8" presetClass="emph" presetSubtype="0" fill="hold" grpId="4" nodeType="withEffect">
                                  <p:stCondLst>
                                    <p:cond delay="0"/>
                                  </p:stCondLst>
                                  <p:childTnLst>
                                    <p:animRot by="-21600000">
                                      <p:cBhvr>
                                        <p:cTn id="468" dur="3000" fill="hold"/>
                                        <p:tgtEl>
                                          <p:spTgt spid="24"/>
                                        </p:tgtEl>
                                        <p:attrNameLst>
                                          <p:attrName>r</p:attrName>
                                        </p:attrNameLst>
                                      </p:cBhvr>
                                    </p:animRot>
                                  </p:childTnLst>
                                </p:cTn>
                              </p:par>
                              <p:par>
                                <p:cTn id="469" presetID="8" presetClass="emph" presetSubtype="0" fill="hold" grpId="4" nodeType="withEffect">
                                  <p:stCondLst>
                                    <p:cond delay="0"/>
                                  </p:stCondLst>
                                  <p:childTnLst>
                                    <p:animRot by="-21600000">
                                      <p:cBhvr>
                                        <p:cTn id="470" dur="3000" fill="hold"/>
                                        <p:tgtEl>
                                          <p:spTgt spid="25"/>
                                        </p:tgtEl>
                                        <p:attrNameLst>
                                          <p:attrName>r</p:attrName>
                                        </p:attrNameLst>
                                      </p:cBhvr>
                                    </p:animRot>
                                  </p:childTnLst>
                                </p:cTn>
                              </p:par>
                              <p:par>
                                <p:cTn id="471" presetID="8" presetClass="emph" presetSubtype="0" fill="hold" grpId="4" nodeType="withEffect">
                                  <p:stCondLst>
                                    <p:cond delay="0"/>
                                  </p:stCondLst>
                                  <p:childTnLst>
                                    <p:animRot by="-21600000">
                                      <p:cBhvr>
                                        <p:cTn id="472" dur="3000" fill="hold"/>
                                        <p:tgtEl>
                                          <p:spTgt spid="26"/>
                                        </p:tgtEl>
                                        <p:attrNameLst>
                                          <p:attrName>r</p:attrName>
                                        </p:attrNameLst>
                                      </p:cBhvr>
                                    </p:animRot>
                                  </p:childTnLst>
                                </p:cTn>
                              </p:par>
                              <p:par>
                                <p:cTn id="473" presetID="8" presetClass="emph" presetSubtype="0" fill="hold" grpId="4" nodeType="withEffect">
                                  <p:stCondLst>
                                    <p:cond delay="0"/>
                                  </p:stCondLst>
                                  <p:childTnLst>
                                    <p:animRot by="-21600000">
                                      <p:cBhvr>
                                        <p:cTn id="474" dur="3000" fill="hold"/>
                                        <p:tgtEl>
                                          <p:spTgt spid="27"/>
                                        </p:tgtEl>
                                        <p:attrNameLst>
                                          <p:attrName>r</p:attrName>
                                        </p:attrNameLst>
                                      </p:cBhvr>
                                    </p:animRot>
                                  </p:childTnLst>
                                </p:cTn>
                              </p:par>
                              <p:par>
                                <p:cTn id="475" presetID="8" presetClass="emph" presetSubtype="0" fill="hold" grpId="4" nodeType="withEffect">
                                  <p:stCondLst>
                                    <p:cond delay="0"/>
                                  </p:stCondLst>
                                  <p:childTnLst>
                                    <p:animRot by="-21600000">
                                      <p:cBhvr>
                                        <p:cTn id="476" dur="3000" fill="hold"/>
                                        <p:tgtEl>
                                          <p:spTgt spid="28"/>
                                        </p:tgtEl>
                                        <p:attrNameLst>
                                          <p:attrName>r</p:attrName>
                                        </p:attrNameLst>
                                      </p:cBhvr>
                                    </p:animRot>
                                  </p:childTnLst>
                                </p:cTn>
                              </p:par>
                              <p:par>
                                <p:cTn id="477" presetID="8" presetClass="emph" presetSubtype="0" fill="hold" grpId="4" nodeType="withEffect">
                                  <p:stCondLst>
                                    <p:cond delay="0"/>
                                  </p:stCondLst>
                                  <p:childTnLst>
                                    <p:animRot by="-21600000">
                                      <p:cBhvr>
                                        <p:cTn id="478" dur="3000" fill="hold"/>
                                        <p:tgtEl>
                                          <p:spTgt spid="29"/>
                                        </p:tgtEl>
                                        <p:attrNameLst>
                                          <p:attrName>r</p:attrName>
                                        </p:attrNameLst>
                                      </p:cBhvr>
                                    </p:animRot>
                                  </p:childTnLst>
                                </p:cTn>
                              </p:par>
                              <p:par>
                                <p:cTn id="479" presetID="8" presetClass="emph" presetSubtype="0" fill="hold" grpId="4" nodeType="withEffect">
                                  <p:stCondLst>
                                    <p:cond delay="0"/>
                                  </p:stCondLst>
                                  <p:childTnLst>
                                    <p:animRot by="-21600000">
                                      <p:cBhvr>
                                        <p:cTn id="480" dur="3000" fill="hold"/>
                                        <p:tgtEl>
                                          <p:spTgt spid="30"/>
                                        </p:tgtEl>
                                        <p:attrNameLst>
                                          <p:attrName>r</p:attrName>
                                        </p:attrNameLst>
                                      </p:cBhvr>
                                    </p:animRot>
                                  </p:childTnLst>
                                </p:cTn>
                              </p:par>
                              <p:par>
                                <p:cTn id="481" presetID="8" presetClass="emph" presetSubtype="0" fill="hold" grpId="4" nodeType="withEffect">
                                  <p:stCondLst>
                                    <p:cond delay="0"/>
                                  </p:stCondLst>
                                  <p:childTnLst>
                                    <p:animRot by="-21600000">
                                      <p:cBhvr>
                                        <p:cTn id="482" dur="3000" fill="hold"/>
                                        <p:tgtEl>
                                          <p:spTgt spid="31"/>
                                        </p:tgtEl>
                                        <p:attrNameLst>
                                          <p:attrName>r</p:attrName>
                                        </p:attrNameLst>
                                      </p:cBhvr>
                                    </p:animRot>
                                  </p:childTnLst>
                                </p:cTn>
                              </p:par>
                              <p:par>
                                <p:cTn id="483" presetID="8" presetClass="emph" presetSubtype="0" fill="hold" grpId="4" nodeType="withEffect">
                                  <p:stCondLst>
                                    <p:cond delay="0"/>
                                  </p:stCondLst>
                                  <p:childTnLst>
                                    <p:animRot by="-21600000">
                                      <p:cBhvr>
                                        <p:cTn id="484" dur="3000" fill="hold"/>
                                        <p:tgtEl>
                                          <p:spTgt spid="32"/>
                                        </p:tgtEl>
                                        <p:attrNameLst>
                                          <p:attrName>r</p:attrName>
                                        </p:attrNameLst>
                                      </p:cBhvr>
                                    </p:animRot>
                                  </p:childTnLst>
                                </p:cTn>
                              </p:par>
                              <p:par>
                                <p:cTn id="485" presetID="23" presetClass="entr" presetSubtype="288" fill="hold" nodeType="withEffect">
                                  <p:stCondLst>
                                    <p:cond delay="0"/>
                                  </p:stCondLst>
                                  <p:childTnLst>
                                    <p:set>
                                      <p:cBhvr>
                                        <p:cTn id="486" dur="1" fill="hold">
                                          <p:stCondLst>
                                            <p:cond delay="0"/>
                                          </p:stCondLst>
                                        </p:cTn>
                                        <p:tgtEl>
                                          <p:spTgt spid="4"/>
                                        </p:tgtEl>
                                        <p:attrNameLst>
                                          <p:attrName>style.visibility</p:attrName>
                                        </p:attrNameLst>
                                      </p:cBhvr>
                                      <p:to>
                                        <p:strVal val="visible"/>
                                      </p:to>
                                    </p:set>
                                    <p:anim calcmode="lin" valueType="num">
                                      <p:cBhvr>
                                        <p:cTn id="487" dur="3000" fill="hold"/>
                                        <p:tgtEl>
                                          <p:spTgt spid="4"/>
                                        </p:tgtEl>
                                        <p:attrNameLst>
                                          <p:attrName>ppt_w</p:attrName>
                                        </p:attrNameLst>
                                      </p:cBhvr>
                                      <p:tavLst>
                                        <p:tav tm="0">
                                          <p:val>
                                            <p:strVal val="4/3*#ppt_w"/>
                                          </p:val>
                                        </p:tav>
                                        <p:tav tm="100000">
                                          <p:val>
                                            <p:strVal val="#ppt_w"/>
                                          </p:val>
                                        </p:tav>
                                      </p:tavLst>
                                    </p:anim>
                                    <p:anim calcmode="lin" valueType="num">
                                      <p:cBhvr>
                                        <p:cTn id="488" dur="3000" fill="hold"/>
                                        <p:tgtEl>
                                          <p:spTgt spid="4"/>
                                        </p:tgtEl>
                                        <p:attrNameLst>
                                          <p:attrName>ppt_h</p:attrName>
                                        </p:attrNameLst>
                                      </p:cBhvr>
                                      <p:tavLst>
                                        <p:tav tm="0">
                                          <p:val>
                                            <p:strVal val="4/3*#ppt_h"/>
                                          </p:val>
                                        </p:tav>
                                        <p:tav tm="100000">
                                          <p:val>
                                            <p:strVal val="#ppt_h"/>
                                          </p:val>
                                        </p:tav>
                                      </p:tavLst>
                                    </p:anim>
                                  </p:childTnLst>
                                </p:cTn>
                              </p:par>
                              <p:par>
                                <p:cTn id="489" presetID="16" presetClass="entr" presetSubtype="42" fill="hold" nodeType="withEffect">
                                  <p:stCondLst>
                                    <p:cond delay="0"/>
                                  </p:stCondLst>
                                  <p:childTnLst>
                                    <p:set>
                                      <p:cBhvr>
                                        <p:cTn id="490" dur="1" fill="hold">
                                          <p:stCondLst>
                                            <p:cond delay="0"/>
                                          </p:stCondLst>
                                        </p:cTn>
                                        <p:tgtEl>
                                          <p:spTgt spid="4"/>
                                        </p:tgtEl>
                                        <p:attrNameLst>
                                          <p:attrName>style.visibility</p:attrName>
                                        </p:attrNameLst>
                                      </p:cBhvr>
                                      <p:to>
                                        <p:strVal val="visible"/>
                                      </p:to>
                                    </p:set>
                                    <p:animEffect transition="in" filter="barn(outHorizontal)">
                                      <p:cBhvr>
                                        <p:cTn id="491"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5" grpId="4" animBg="1"/>
      <p:bldP spid="6" grpId="0" animBg="1"/>
      <p:bldP spid="6" grpId="1" animBg="1"/>
      <p:bldP spid="6" grpId="2" animBg="1"/>
      <p:bldP spid="6" grpId="3" animBg="1"/>
      <p:bldP spid="6" grpId="4" animBg="1"/>
      <p:bldP spid="7" grpId="0" animBg="1"/>
      <p:bldP spid="7" grpId="1" animBg="1"/>
      <p:bldP spid="7" grpId="2" animBg="1"/>
      <p:bldP spid="7" grpId="3" animBg="1"/>
      <p:bldP spid="7" grpId="4" animBg="1"/>
      <p:bldP spid="8" grpId="0" animBg="1"/>
      <p:bldP spid="8" grpId="1" animBg="1"/>
      <p:bldP spid="8" grpId="2" animBg="1"/>
      <p:bldP spid="8" grpId="3" animBg="1"/>
      <p:bldP spid="8" grpId="4" animBg="1"/>
      <p:bldP spid="9" grpId="0" animBg="1"/>
      <p:bldP spid="9" grpId="1" animBg="1"/>
      <p:bldP spid="9" grpId="2" animBg="1"/>
      <p:bldP spid="9" grpId="3" animBg="1"/>
      <p:bldP spid="9" grpId="4" animBg="1"/>
      <p:bldP spid="10" grpId="0" animBg="1"/>
      <p:bldP spid="10" grpId="1" animBg="1"/>
      <p:bldP spid="10" grpId="2" animBg="1"/>
      <p:bldP spid="10" grpId="3" animBg="1"/>
      <p:bldP spid="10" grpId="4" animBg="1"/>
      <p:bldP spid="11" grpId="0" animBg="1"/>
      <p:bldP spid="11" grpId="1" animBg="1"/>
      <p:bldP spid="11" grpId="2" animBg="1"/>
      <p:bldP spid="11" grpId="3" animBg="1"/>
      <p:bldP spid="11" grpId="4" animBg="1"/>
      <p:bldP spid="12" grpId="0" animBg="1"/>
      <p:bldP spid="12" grpId="1" animBg="1"/>
      <p:bldP spid="12" grpId="2" animBg="1"/>
      <p:bldP spid="12" grpId="3" animBg="1"/>
      <p:bldP spid="12" grpId="4" animBg="1"/>
      <p:bldP spid="13" grpId="0" animBg="1"/>
      <p:bldP spid="13" grpId="1" animBg="1"/>
      <p:bldP spid="13" grpId="2" animBg="1"/>
      <p:bldP spid="13" grpId="3" animBg="1"/>
      <p:bldP spid="13" grpId="4" animBg="1"/>
      <p:bldP spid="14" grpId="0" animBg="1"/>
      <p:bldP spid="14" grpId="1" animBg="1"/>
      <p:bldP spid="14" grpId="2" animBg="1"/>
      <p:bldP spid="14" grpId="3" animBg="1"/>
      <p:bldP spid="14" grpId="4" animBg="1"/>
      <p:bldP spid="15" grpId="0" animBg="1"/>
      <p:bldP spid="15" grpId="1" animBg="1"/>
      <p:bldP spid="15" grpId="2" animBg="1"/>
      <p:bldP spid="15" grpId="3" animBg="1"/>
      <p:bldP spid="15" grpId="4" animBg="1"/>
      <p:bldP spid="16" grpId="0" animBg="1"/>
      <p:bldP spid="16" grpId="1" animBg="1"/>
      <p:bldP spid="16" grpId="2" animBg="1"/>
      <p:bldP spid="16" grpId="3" animBg="1"/>
      <p:bldP spid="16" grpId="4" animBg="1"/>
      <p:bldP spid="17" grpId="0" animBg="1"/>
      <p:bldP spid="17" grpId="1" animBg="1"/>
      <p:bldP spid="17" grpId="2" animBg="1"/>
      <p:bldP spid="17" grpId="3" animBg="1"/>
      <p:bldP spid="17" grpId="4" animBg="1"/>
      <p:bldP spid="18" grpId="0" animBg="1"/>
      <p:bldP spid="18" grpId="1" animBg="1"/>
      <p:bldP spid="18" grpId="2" animBg="1"/>
      <p:bldP spid="18" grpId="3" animBg="1"/>
      <p:bldP spid="18" grpId="4" animBg="1"/>
      <p:bldP spid="19" grpId="0" animBg="1"/>
      <p:bldP spid="19" grpId="1" animBg="1"/>
      <p:bldP spid="19" grpId="2" animBg="1"/>
      <p:bldP spid="19" grpId="3" animBg="1"/>
      <p:bldP spid="19" grpId="4" animBg="1"/>
      <p:bldP spid="20" grpId="0" animBg="1"/>
      <p:bldP spid="20" grpId="1" animBg="1"/>
      <p:bldP spid="20" grpId="2" animBg="1"/>
      <p:bldP spid="20" grpId="3" animBg="1"/>
      <p:bldP spid="20" grpId="4" animBg="1"/>
      <p:bldP spid="21" grpId="0" animBg="1"/>
      <p:bldP spid="21" grpId="1" animBg="1"/>
      <p:bldP spid="21" grpId="2" animBg="1"/>
      <p:bldP spid="21" grpId="3" animBg="1"/>
      <p:bldP spid="21" grpId="4" animBg="1"/>
      <p:bldP spid="22" grpId="0" animBg="1"/>
      <p:bldP spid="22" grpId="1" animBg="1"/>
      <p:bldP spid="22" grpId="2" animBg="1"/>
      <p:bldP spid="22" grpId="3" animBg="1"/>
      <p:bldP spid="22" grpId="4" animBg="1"/>
      <p:bldP spid="23" grpId="0" animBg="1"/>
      <p:bldP spid="23" grpId="1" animBg="1"/>
      <p:bldP spid="23" grpId="2" animBg="1"/>
      <p:bldP spid="23" grpId="3" animBg="1"/>
      <p:bldP spid="23" grpId="4" animBg="1"/>
      <p:bldP spid="24" grpId="0" animBg="1"/>
      <p:bldP spid="24" grpId="1" animBg="1"/>
      <p:bldP spid="24" grpId="2" animBg="1"/>
      <p:bldP spid="24" grpId="3" animBg="1"/>
      <p:bldP spid="24" grpId="4" animBg="1"/>
      <p:bldP spid="25" grpId="0" animBg="1"/>
      <p:bldP spid="25" grpId="1" animBg="1"/>
      <p:bldP spid="25" grpId="2" animBg="1"/>
      <p:bldP spid="25" grpId="3" animBg="1"/>
      <p:bldP spid="25" grpId="4" animBg="1"/>
      <p:bldP spid="26" grpId="0" animBg="1"/>
      <p:bldP spid="26" grpId="1" animBg="1"/>
      <p:bldP spid="26" grpId="2" animBg="1"/>
      <p:bldP spid="26" grpId="3" animBg="1"/>
      <p:bldP spid="26" grpId="4" animBg="1"/>
      <p:bldP spid="27" grpId="0" animBg="1"/>
      <p:bldP spid="27" grpId="1" animBg="1"/>
      <p:bldP spid="27" grpId="2" animBg="1"/>
      <p:bldP spid="27" grpId="3" animBg="1"/>
      <p:bldP spid="27" grpId="4" animBg="1"/>
      <p:bldP spid="28" grpId="0" animBg="1"/>
      <p:bldP spid="28" grpId="1" animBg="1"/>
      <p:bldP spid="28" grpId="2" animBg="1"/>
      <p:bldP spid="28" grpId="3" animBg="1"/>
      <p:bldP spid="28" grpId="4" animBg="1"/>
      <p:bldP spid="29" grpId="0" animBg="1"/>
      <p:bldP spid="29" grpId="1" animBg="1"/>
      <p:bldP spid="29" grpId="2" animBg="1"/>
      <p:bldP spid="29" grpId="3" animBg="1"/>
      <p:bldP spid="29" grpId="4" animBg="1"/>
      <p:bldP spid="30" grpId="0" animBg="1"/>
      <p:bldP spid="30" grpId="1" animBg="1"/>
      <p:bldP spid="30" grpId="2" animBg="1"/>
      <p:bldP spid="30" grpId="3" animBg="1"/>
      <p:bldP spid="30" grpId="4" animBg="1"/>
      <p:bldP spid="31" grpId="0" animBg="1"/>
      <p:bldP spid="31" grpId="1" animBg="1"/>
      <p:bldP spid="31" grpId="2" animBg="1"/>
      <p:bldP spid="31" grpId="3" animBg="1"/>
      <p:bldP spid="31" grpId="4" animBg="1"/>
      <p:bldP spid="32" grpId="0" animBg="1"/>
      <p:bldP spid="32" grpId="1" animBg="1"/>
      <p:bldP spid="32" grpId="2" animBg="1"/>
      <p:bldP spid="32" grpId="3" animBg="1"/>
      <p:bldP spid="32" grpId="4" animBg="1"/>
      <p:bldP spid="33" grpId="0" animBg="1"/>
    </p:bld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chemeClr val="tx2">
                  <a:lumMod val="90000"/>
                </a:schemeClr>
              </a:gs>
              <a:gs pos="50000">
                <a:schemeClr val="tx2">
                  <a:lumMod val="25000"/>
                  <a:shade val="67500"/>
                  <a:satMod val="115000"/>
                </a:schemeClr>
              </a:gs>
              <a:gs pos="100000">
                <a:schemeClr val="tx2">
                  <a:lumMod val="25000"/>
                  <a:shade val="100000"/>
                  <a:satMod val="115000"/>
                </a:schemeClr>
              </a:gs>
            </a:gsLst>
            <a:path path="circle">
              <a:fillToRect l="50000" t="50000" r="50000" b="50000"/>
            </a:path>
            <a:tileRect/>
          </a:gradFill>
        </p:spPr>
        <p:txBody>
          <a:bodyPr/>
          <a:lstStyle/>
          <a:p>
            <a:endParaRPr lang="es-ES" dirty="0"/>
          </a:p>
        </p:txBody>
      </p:sp>
      <p:pic>
        <p:nvPicPr>
          <p:cNvPr id="4" name="3 Imagen" descr="fiordos-noruegos26.jpg"/>
          <p:cNvPicPr>
            <a:picLocks noChangeAspect="1"/>
          </p:cNvPicPr>
          <p:nvPr/>
        </p:nvPicPr>
        <p:blipFill>
          <a:blip r:embed="rId2"/>
          <a:stretch>
            <a:fillRect/>
          </a:stretch>
        </p:blipFill>
        <p:spPr>
          <a:xfrm>
            <a:off x="0" y="6691"/>
            <a:ext cx="9144000" cy="6851309"/>
          </a:xfrm>
          <a:prstGeom prst="rect">
            <a:avLst/>
          </a:prstGeom>
        </p:spPr>
      </p:pic>
      <p:sp>
        <p:nvSpPr>
          <p:cNvPr id="5" name="4 Elipse"/>
          <p:cNvSpPr/>
          <p:nvPr/>
        </p:nvSpPr>
        <p:spPr>
          <a:xfrm>
            <a:off x="1714480" y="1857364"/>
            <a:ext cx="914400" cy="914400"/>
          </a:xfrm>
          <a:prstGeom prst="ellipse">
            <a:avLst/>
          </a:prstGeom>
          <a:gradFill flip="none" rotWithShape="1">
            <a:gsLst>
              <a:gs pos="0">
                <a:schemeClr val="tx2"/>
              </a:gs>
              <a:gs pos="50000">
                <a:schemeClr val="tx2">
                  <a:lumMod val="50000"/>
                  <a:shade val="67500"/>
                  <a:satMod val="115000"/>
                </a:schemeClr>
              </a:gs>
              <a:gs pos="100000">
                <a:schemeClr val="tx2">
                  <a:lumMod val="50000"/>
                  <a:shade val="100000"/>
                  <a:satMod val="115000"/>
                </a:schemeClr>
              </a:gs>
            </a:gsLst>
            <a:lin ang="10800000" scaled="1"/>
            <a:tileRect/>
          </a:gradFill>
          <a:ln>
            <a:noFill/>
          </a:ln>
          <a:effectLst>
            <a:outerShdw blurRad="50800" dist="38100" dir="13500000" sx="110000" sy="110000" algn="br" rotWithShape="0">
              <a:schemeClr val="tx2">
                <a:lumMod val="10000"/>
                <a:alpha val="31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Elipse"/>
          <p:cNvSpPr/>
          <p:nvPr/>
        </p:nvSpPr>
        <p:spPr>
          <a:xfrm>
            <a:off x="1500166" y="2786058"/>
            <a:ext cx="914400" cy="914400"/>
          </a:xfrm>
          <a:prstGeom prst="ellipse">
            <a:avLst/>
          </a:prstGeom>
          <a:gradFill flip="none" rotWithShape="1">
            <a:gsLst>
              <a:gs pos="0">
                <a:schemeClr val="tx2"/>
              </a:gs>
              <a:gs pos="50000">
                <a:schemeClr val="tx2">
                  <a:lumMod val="50000"/>
                  <a:shade val="67500"/>
                  <a:satMod val="115000"/>
                </a:schemeClr>
              </a:gs>
              <a:gs pos="100000">
                <a:schemeClr val="tx2">
                  <a:lumMod val="50000"/>
                  <a:shade val="100000"/>
                  <a:satMod val="115000"/>
                </a:schemeClr>
              </a:gs>
            </a:gsLst>
            <a:lin ang="10800000" scaled="1"/>
            <a:tileRect/>
          </a:gradFill>
          <a:ln>
            <a:noFill/>
          </a:ln>
          <a:effectLst>
            <a:outerShdw blurRad="50800" dist="38100" dir="13500000" sx="110000" sy="110000" algn="br" rotWithShape="0">
              <a:schemeClr val="tx2">
                <a:lumMod val="10000"/>
                <a:alpha val="31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Elipse"/>
          <p:cNvSpPr/>
          <p:nvPr/>
        </p:nvSpPr>
        <p:spPr>
          <a:xfrm>
            <a:off x="1643042" y="3714752"/>
            <a:ext cx="914400" cy="914400"/>
          </a:xfrm>
          <a:prstGeom prst="ellipse">
            <a:avLst/>
          </a:prstGeom>
          <a:gradFill flip="none" rotWithShape="1">
            <a:gsLst>
              <a:gs pos="0">
                <a:schemeClr val="tx2"/>
              </a:gs>
              <a:gs pos="50000">
                <a:schemeClr val="tx2">
                  <a:lumMod val="50000"/>
                  <a:shade val="67500"/>
                  <a:satMod val="115000"/>
                </a:schemeClr>
              </a:gs>
              <a:gs pos="100000">
                <a:schemeClr val="tx2">
                  <a:lumMod val="50000"/>
                  <a:shade val="100000"/>
                  <a:satMod val="115000"/>
                </a:schemeClr>
              </a:gs>
            </a:gsLst>
            <a:lin ang="10800000" scaled="1"/>
            <a:tileRect/>
          </a:gradFill>
          <a:ln>
            <a:noFill/>
          </a:ln>
          <a:effectLst>
            <a:outerShdw blurRad="50800" dist="38100" dir="13500000" sx="110000" sy="110000" algn="br" rotWithShape="0">
              <a:schemeClr val="tx2">
                <a:lumMod val="10000"/>
                <a:alpha val="31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Elipse"/>
          <p:cNvSpPr/>
          <p:nvPr/>
        </p:nvSpPr>
        <p:spPr>
          <a:xfrm>
            <a:off x="2214546" y="1071546"/>
            <a:ext cx="914400" cy="914400"/>
          </a:xfrm>
          <a:prstGeom prst="ellipse">
            <a:avLst/>
          </a:prstGeom>
          <a:gradFill flip="none" rotWithShape="1">
            <a:gsLst>
              <a:gs pos="0">
                <a:schemeClr val="tx2"/>
              </a:gs>
              <a:gs pos="50000">
                <a:schemeClr val="tx2">
                  <a:lumMod val="50000"/>
                  <a:shade val="67500"/>
                  <a:satMod val="115000"/>
                </a:schemeClr>
              </a:gs>
              <a:gs pos="100000">
                <a:schemeClr val="tx2">
                  <a:lumMod val="50000"/>
                  <a:shade val="100000"/>
                  <a:satMod val="115000"/>
                </a:schemeClr>
              </a:gs>
            </a:gsLst>
            <a:lin ang="10800000" scaled="1"/>
            <a:tileRect/>
          </a:gradFill>
          <a:ln>
            <a:noFill/>
          </a:ln>
          <a:effectLst>
            <a:outerShdw blurRad="50800" dist="38100" dir="13500000" sx="110000" sy="110000" algn="br" rotWithShape="0">
              <a:schemeClr val="tx2">
                <a:lumMod val="10000"/>
                <a:alpha val="31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Elipse"/>
          <p:cNvSpPr/>
          <p:nvPr/>
        </p:nvSpPr>
        <p:spPr>
          <a:xfrm>
            <a:off x="2928926" y="571480"/>
            <a:ext cx="914400" cy="914400"/>
          </a:xfrm>
          <a:prstGeom prst="ellipse">
            <a:avLst/>
          </a:prstGeom>
          <a:gradFill flip="none" rotWithShape="1">
            <a:gsLst>
              <a:gs pos="0">
                <a:schemeClr val="tx2"/>
              </a:gs>
              <a:gs pos="50000">
                <a:schemeClr val="tx2">
                  <a:lumMod val="50000"/>
                  <a:shade val="67500"/>
                  <a:satMod val="115000"/>
                </a:schemeClr>
              </a:gs>
              <a:gs pos="100000">
                <a:schemeClr val="tx2">
                  <a:lumMod val="50000"/>
                  <a:shade val="100000"/>
                  <a:satMod val="115000"/>
                </a:schemeClr>
              </a:gs>
            </a:gsLst>
            <a:lin ang="10800000" scaled="1"/>
            <a:tileRect/>
          </a:gradFill>
          <a:ln>
            <a:noFill/>
          </a:ln>
          <a:effectLst>
            <a:outerShdw blurRad="50800" dist="38100" dir="13500000" sx="110000" sy="110000" algn="br" rotWithShape="0">
              <a:schemeClr val="tx2">
                <a:lumMod val="10000"/>
                <a:alpha val="31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Elipse"/>
          <p:cNvSpPr/>
          <p:nvPr/>
        </p:nvSpPr>
        <p:spPr>
          <a:xfrm>
            <a:off x="3857620" y="285728"/>
            <a:ext cx="914400" cy="914400"/>
          </a:xfrm>
          <a:prstGeom prst="ellipse">
            <a:avLst/>
          </a:prstGeom>
          <a:gradFill flip="none" rotWithShape="1">
            <a:gsLst>
              <a:gs pos="0">
                <a:schemeClr val="tx2"/>
              </a:gs>
              <a:gs pos="50000">
                <a:schemeClr val="tx2">
                  <a:lumMod val="50000"/>
                  <a:shade val="67500"/>
                  <a:satMod val="115000"/>
                </a:schemeClr>
              </a:gs>
              <a:gs pos="100000">
                <a:schemeClr val="tx2">
                  <a:lumMod val="50000"/>
                  <a:shade val="100000"/>
                  <a:satMod val="115000"/>
                </a:schemeClr>
              </a:gs>
            </a:gsLst>
            <a:lin ang="10800000" scaled="1"/>
            <a:tileRect/>
          </a:gradFill>
          <a:ln>
            <a:noFill/>
          </a:ln>
          <a:effectLst>
            <a:outerShdw blurRad="50800" dist="38100" dir="13500000" sx="110000" sy="110000" algn="br" rotWithShape="0">
              <a:schemeClr val="tx2">
                <a:lumMod val="10000"/>
                <a:alpha val="31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Elipse"/>
          <p:cNvSpPr/>
          <p:nvPr/>
        </p:nvSpPr>
        <p:spPr>
          <a:xfrm>
            <a:off x="4786314" y="357166"/>
            <a:ext cx="914400" cy="914400"/>
          </a:xfrm>
          <a:prstGeom prst="ellipse">
            <a:avLst/>
          </a:prstGeom>
          <a:gradFill flip="none" rotWithShape="1">
            <a:gsLst>
              <a:gs pos="0">
                <a:schemeClr val="tx2"/>
              </a:gs>
              <a:gs pos="50000">
                <a:schemeClr val="tx2">
                  <a:lumMod val="50000"/>
                  <a:shade val="67500"/>
                  <a:satMod val="115000"/>
                </a:schemeClr>
              </a:gs>
              <a:gs pos="100000">
                <a:schemeClr val="tx2">
                  <a:lumMod val="50000"/>
                  <a:shade val="100000"/>
                  <a:satMod val="115000"/>
                </a:schemeClr>
              </a:gs>
            </a:gsLst>
            <a:lin ang="10800000" scaled="1"/>
            <a:tileRect/>
          </a:gradFill>
          <a:ln>
            <a:noFill/>
          </a:ln>
          <a:effectLst>
            <a:outerShdw blurRad="50800" dist="38100" dir="13500000" sx="110000" sy="110000" algn="br" rotWithShape="0">
              <a:schemeClr val="tx2">
                <a:lumMod val="10000"/>
                <a:alpha val="31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Elipse"/>
          <p:cNvSpPr/>
          <p:nvPr/>
        </p:nvSpPr>
        <p:spPr>
          <a:xfrm>
            <a:off x="5643570" y="714356"/>
            <a:ext cx="914400" cy="914400"/>
          </a:xfrm>
          <a:prstGeom prst="ellipse">
            <a:avLst/>
          </a:prstGeom>
          <a:gradFill flip="none" rotWithShape="1">
            <a:gsLst>
              <a:gs pos="0">
                <a:schemeClr val="tx2"/>
              </a:gs>
              <a:gs pos="50000">
                <a:schemeClr val="tx2">
                  <a:lumMod val="50000"/>
                  <a:shade val="67500"/>
                  <a:satMod val="115000"/>
                </a:schemeClr>
              </a:gs>
              <a:gs pos="100000">
                <a:schemeClr val="tx2">
                  <a:lumMod val="50000"/>
                  <a:shade val="100000"/>
                  <a:satMod val="115000"/>
                </a:schemeClr>
              </a:gs>
            </a:gsLst>
            <a:lin ang="10800000" scaled="1"/>
            <a:tileRect/>
          </a:gradFill>
          <a:ln>
            <a:noFill/>
          </a:ln>
          <a:effectLst>
            <a:outerShdw blurRad="50800" dist="38100" dir="13500000" sx="110000" sy="110000" algn="br" rotWithShape="0">
              <a:schemeClr val="tx2">
                <a:lumMod val="10000"/>
                <a:alpha val="31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Elipse"/>
          <p:cNvSpPr/>
          <p:nvPr/>
        </p:nvSpPr>
        <p:spPr>
          <a:xfrm>
            <a:off x="6357950" y="1285860"/>
            <a:ext cx="914400" cy="914400"/>
          </a:xfrm>
          <a:prstGeom prst="ellipse">
            <a:avLst/>
          </a:prstGeom>
          <a:gradFill flip="none" rotWithShape="1">
            <a:gsLst>
              <a:gs pos="0">
                <a:schemeClr val="tx2"/>
              </a:gs>
              <a:gs pos="50000">
                <a:schemeClr val="tx2">
                  <a:lumMod val="50000"/>
                  <a:shade val="67500"/>
                  <a:satMod val="115000"/>
                </a:schemeClr>
              </a:gs>
              <a:gs pos="100000">
                <a:schemeClr val="tx2">
                  <a:lumMod val="50000"/>
                  <a:shade val="100000"/>
                  <a:satMod val="115000"/>
                </a:schemeClr>
              </a:gs>
            </a:gsLst>
            <a:lin ang="10800000" scaled="1"/>
            <a:tileRect/>
          </a:gradFill>
          <a:ln>
            <a:noFill/>
          </a:ln>
          <a:effectLst>
            <a:outerShdw blurRad="50800" dist="38100" dir="13500000" sx="110000" sy="110000" algn="br" rotWithShape="0">
              <a:schemeClr val="tx2">
                <a:lumMod val="10000"/>
                <a:alpha val="31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Elipse"/>
          <p:cNvSpPr/>
          <p:nvPr/>
        </p:nvSpPr>
        <p:spPr>
          <a:xfrm>
            <a:off x="6786578" y="2143116"/>
            <a:ext cx="914400" cy="914400"/>
          </a:xfrm>
          <a:prstGeom prst="ellipse">
            <a:avLst/>
          </a:prstGeom>
          <a:gradFill flip="none" rotWithShape="1">
            <a:gsLst>
              <a:gs pos="0">
                <a:schemeClr val="tx2"/>
              </a:gs>
              <a:gs pos="50000">
                <a:schemeClr val="tx2">
                  <a:lumMod val="50000"/>
                  <a:shade val="67500"/>
                  <a:satMod val="115000"/>
                </a:schemeClr>
              </a:gs>
              <a:gs pos="100000">
                <a:schemeClr val="tx2">
                  <a:lumMod val="50000"/>
                  <a:shade val="100000"/>
                  <a:satMod val="115000"/>
                </a:schemeClr>
              </a:gs>
            </a:gsLst>
            <a:lin ang="10800000" scaled="1"/>
            <a:tileRect/>
          </a:gradFill>
          <a:ln>
            <a:noFill/>
          </a:ln>
          <a:effectLst>
            <a:outerShdw blurRad="50800" dist="38100" dir="13500000" sx="110000" sy="110000" algn="br" rotWithShape="0">
              <a:schemeClr val="tx2">
                <a:lumMod val="10000"/>
                <a:alpha val="31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Elipse"/>
          <p:cNvSpPr/>
          <p:nvPr/>
        </p:nvSpPr>
        <p:spPr>
          <a:xfrm>
            <a:off x="6858016" y="3071810"/>
            <a:ext cx="914400" cy="857256"/>
          </a:xfrm>
          <a:prstGeom prst="ellipse">
            <a:avLst/>
          </a:prstGeom>
          <a:gradFill flip="none" rotWithShape="1">
            <a:gsLst>
              <a:gs pos="0">
                <a:schemeClr val="tx2"/>
              </a:gs>
              <a:gs pos="50000">
                <a:schemeClr val="tx2">
                  <a:lumMod val="50000"/>
                  <a:shade val="67500"/>
                  <a:satMod val="115000"/>
                </a:schemeClr>
              </a:gs>
              <a:gs pos="100000">
                <a:schemeClr val="tx2">
                  <a:lumMod val="50000"/>
                  <a:shade val="100000"/>
                  <a:satMod val="115000"/>
                </a:schemeClr>
              </a:gs>
            </a:gsLst>
            <a:lin ang="10800000" scaled="1"/>
            <a:tileRect/>
          </a:gradFill>
          <a:ln>
            <a:noFill/>
          </a:ln>
          <a:effectLst>
            <a:outerShdw blurRad="50800" dist="38100" dir="13500000" sx="110000" sy="110000" algn="br" rotWithShape="0">
              <a:schemeClr val="tx2">
                <a:lumMod val="10000"/>
                <a:alpha val="31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Elipse"/>
          <p:cNvSpPr/>
          <p:nvPr/>
        </p:nvSpPr>
        <p:spPr>
          <a:xfrm>
            <a:off x="6643702" y="3929066"/>
            <a:ext cx="914400" cy="914400"/>
          </a:xfrm>
          <a:prstGeom prst="ellipse">
            <a:avLst/>
          </a:prstGeom>
          <a:gradFill flip="none" rotWithShape="1">
            <a:gsLst>
              <a:gs pos="0">
                <a:schemeClr val="tx2"/>
              </a:gs>
              <a:gs pos="50000">
                <a:schemeClr val="tx2">
                  <a:lumMod val="50000"/>
                  <a:shade val="67500"/>
                  <a:satMod val="115000"/>
                </a:schemeClr>
              </a:gs>
              <a:gs pos="100000">
                <a:schemeClr val="tx2">
                  <a:lumMod val="50000"/>
                  <a:shade val="100000"/>
                  <a:satMod val="115000"/>
                </a:schemeClr>
              </a:gs>
            </a:gsLst>
            <a:lin ang="10800000" scaled="1"/>
            <a:tileRect/>
          </a:gradFill>
          <a:ln>
            <a:noFill/>
          </a:ln>
          <a:effectLst>
            <a:outerShdw blurRad="50800" dist="38100" dir="13500000" sx="110000" sy="110000" algn="br" rotWithShape="0">
              <a:schemeClr val="tx2">
                <a:lumMod val="10000"/>
                <a:alpha val="31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Elipse"/>
          <p:cNvSpPr/>
          <p:nvPr/>
        </p:nvSpPr>
        <p:spPr>
          <a:xfrm>
            <a:off x="2071670" y="4572008"/>
            <a:ext cx="914400" cy="914400"/>
          </a:xfrm>
          <a:prstGeom prst="ellipse">
            <a:avLst/>
          </a:prstGeom>
          <a:gradFill flip="none" rotWithShape="1">
            <a:gsLst>
              <a:gs pos="0">
                <a:schemeClr val="tx2"/>
              </a:gs>
              <a:gs pos="50000">
                <a:schemeClr val="tx2">
                  <a:lumMod val="50000"/>
                  <a:shade val="67500"/>
                  <a:satMod val="115000"/>
                </a:schemeClr>
              </a:gs>
              <a:gs pos="100000">
                <a:schemeClr val="tx2">
                  <a:lumMod val="50000"/>
                  <a:shade val="100000"/>
                  <a:satMod val="115000"/>
                </a:schemeClr>
              </a:gs>
            </a:gsLst>
            <a:lin ang="10800000" scaled="1"/>
            <a:tileRect/>
          </a:gradFill>
          <a:ln>
            <a:noFill/>
          </a:ln>
          <a:effectLst>
            <a:outerShdw blurRad="50800" dist="38100" dir="13500000" sx="110000" sy="110000" algn="br" rotWithShape="0">
              <a:schemeClr val="tx2">
                <a:lumMod val="10000"/>
                <a:alpha val="31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Elipse"/>
          <p:cNvSpPr/>
          <p:nvPr/>
        </p:nvSpPr>
        <p:spPr>
          <a:xfrm>
            <a:off x="2786050" y="5143512"/>
            <a:ext cx="914400" cy="914400"/>
          </a:xfrm>
          <a:prstGeom prst="ellipse">
            <a:avLst/>
          </a:prstGeom>
          <a:gradFill flip="none" rotWithShape="1">
            <a:gsLst>
              <a:gs pos="0">
                <a:schemeClr val="tx2"/>
              </a:gs>
              <a:gs pos="50000">
                <a:schemeClr val="tx2">
                  <a:lumMod val="50000"/>
                  <a:shade val="67500"/>
                  <a:satMod val="115000"/>
                </a:schemeClr>
              </a:gs>
              <a:gs pos="100000">
                <a:schemeClr val="tx2">
                  <a:lumMod val="50000"/>
                  <a:shade val="100000"/>
                  <a:satMod val="115000"/>
                </a:schemeClr>
              </a:gs>
            </a:gsLst>
            <a:lin ang="10800000" scaled="1"/>
            <a:tileRect/>
          </a:gradFill>
          <a:ln>
            <a:noFill/>
          </a:ln>
          <a:effectLst>
            <a:outerShdw blurRad="50800" dist="38100" dir="13500000" sx="110000" sy="110000" algn="br" rotWithShape="0">
              <a:schemeClr val="tx2">
                <a:lumMod val="10000"/>
                <a:alpha val="31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Elipse"/>
          <p:cNvSpPr/>
          <p:nvPr/>
        </p:nvSpPr>
        <p:spPr>
          <a:xfrm>
            <a:off x="3643306" y="5500702"/>
            <a:ext cx="914400" cy="914400"/>
          </a:xfrm>
          <a:prstGeom prst="ellipse">
            <a:avLst/>
          </a:prstGeom>
          <a:gradFill flip="none" rotWithShape="1">
            <a:gsLst>
              <a:gs pos="0">
                <a:schemeClr val="tx2"/>
              </a:gs>
              <a:gs pos="50000">
                <a:schemeClr val="tx2">
                  <a:lumMod val="50000"/>
                  <a:shade val="67500"/>
                  <a:satMod val="115000"/>
                </a:schemeClr>
              </a:gs>
              <a:gs pos="100000">
                <a:schemeClr val="tx2">
                  <a:lumMod val="50000"/>
                  <a:shade val="100000"/>
                  <a:satMod val="115000"/>
                </a:schemeClr>
              </a:gs>
            </a:gsLst>
            <a:lin ang="10800000" scaled="1"/>
            <a:tileRect/>
          </a:gradFill>
          <a:ln>
            <a:noFill/>
          </a:ln>
          <a:effectLst>
            <a:outerShdw blurRad="50800" dist="38100" dir="13500000" sx="110000" sy="110000" algn="br" rotWithShape="0">
              <a:schemeClr val="tx2">
                <a:lumMod val="10000"/>
                <a:alpha val="31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Elipse"/>
          <p:cNvSpPr/>
          <p:nvPr/>
        </p:nvSpPr>
        <p:spPr>
          <a:xfrm>
            <a:off x="4572000" y="5500702"/>
            <a:ext cx="914400" cy="914400"/>
          </a:xfrm>
          <a:prstGeom prst="ellipse">
            <a:avLst/>
          </a:prstGeom>
          <a:gradFill flip="none" rotWithShape="1">
            <a:gsLst>
              <a:gs pos="0">
                <a:schemeClr val="tx2"/>
              </a:gs>
              <a:gs pos="50000">
                <a:schemeClr val="tx2">
                  <a:lumMod val="50000"/>
                  <a:shade val="67500"/>
                  <a:satMod val="115000"/>
                </a:schemeClr>
              </a:gs>
              <a:gs pos="100000">
                <a:schemeClr val="tx2">
                  <a:lumMod val="50000"/>
                  <a:shade val="100000"/>
                  <a:satMod val="115000"/>
                </a:schemeClr>
              </a:gs>
            </a:gsLst>
            <a:lin ang="10800000" scaled="1"/>
            <a:tileRect/>
          </a:gradFill>
          <a:ln>
            <a:noFill/>
          </a:ln>
          <a:effectLst>
            <a:outerShdw blurRad="50800" dist="38100" dir="13500000" sx="110000" sy="110000" algn="br" rotWithShape="0">
              <a:schemeClr val="tx2">
                <a:lumMod val="10000"/>
                <a:alpha val="31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Elipse"/>
          <p:cNvSpPr/>
          <p:nvPr/>
        </p:nvSpPr>
        <p:spPr>
          <a:xfrm>
            <a:off x="5429256" y="5214950"/>
            <a:ext cx="914400" cy="914400"/>
          </a:xfrm>
          <a:prstGeom prst="ellipse">
            <a:avLst/>
          </a:prstGeom>
          <a:gradFill flip="none" rotWithShape="1">
            <a:gsLst>
              <a:gs pos="0">
                <a:schemeClr val="tx2"/>
              </a:gs>
              <a:gs pos="50000">
                <a:schemeClr val="tx2">
                  <a:lumMod val="50000"/>
                  <a:shade val="67500"/>
                  <a:satMod val="115000"/>
                </a:schemeClr>
              </a:gs>
              <a:gs pos="100000">
                <a:schemeClr val="tx2">
                  <a:lumMod val="50000"/>
                  <a:shade val="100000"/>
                  <a:satMod val="115000"/>
                </a:schemeClr>
              </a:gs>
            </a:gsLst>
            <a:lin ang="10800000" scaled="1"/>
            <a:tileRect/>
          </a:gradFill>
          <a:ln>
            <a:noFill/>
          </a:ln>
          <a:effectLst>
            <a:outerShdw blurRad="50800" dist="38100" dir="13500000" sx="110000" sy="110000" algn="br" rotWithShape="0">
              <a:schemeClr val="tx2">
                <a:lumMod val="10000"/>
                <a:alpha val="31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Elipse"/>
          <p:cNvSpPr/>
          <p:nvPr/>
        </p:nvSpPr>
        <p:spPr>
          <a:xfrm>
            <a:off x="6143636" y="4714884"/>
            <a:ext cx="928694" cy="914400"/>
          </a:xfrm>
          <a:prstGeom prst="ellipse">
            <a:avLst/>
          </a:prstGeom>
          <a:gradFill flip="none" rotWithShape="1">
            <a:gsLst>
              <a:gs pos="0">
                <a:schemeClr val="tx2"/>
              </a:gs>
              <a:gs pos="50000">
                <a:schemeClr val="tx2">
                  <a:lumMod val="50000"/>
                  <a:shade val="67500"/>
                  <a:satMod val="115000"/>
                </a:schemeClr>
              </a:gs>
              <a:gs pos="100000">
                <a:schemeClr val="tx2">
                  <a:lumMod val="50000"/>
                  <a:shade val="100000"/>
                  <a:satMod val="115000"/>
                </a:schemeClr>
              </a:gs>
            </a:gsLst>
            <a:lin ang="10800000" scaled="1"/>
            <a:tileRect/>
          </a:gradFill>
          <a:ln>
            <a:noFill/>
          </a:ln>
          <a:effectLst>
            <a:outerShdw blurRad="50800" dist="38100" dir="13500000" sx="110000" sy="110000" algn="br" rotWithShape="0">
              <a:schemeClr val="tx2">
                <a:lumMod val="10000"/>
                <a:alpha val="31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Rectángulo"/>
          <p:cNvSpPr/>
          <p:nvPr/>
        </p:nvSpPr>
        <p:spPr>
          <a:xfrm>
            <a:off x="0" y="0"/>
            <a:ext cx="9358346" cy="7572404"/>
          </a:xfrm>
          <a:prstGeom prst="rect">
            <a:avLst/>
          </a:prstGeom>
          <a:gradFill flip="none" rotWithShape="1">
            <a:gsLst>
              <a:gs pos="0">
                <a:schemeClr val="tx2">
                  <a:lumMod val="50000"/>
                  <a:shade val="30000"/>
                  <a:satMod val="115000"/>
                </a:schemeClr>
              </a:gs>
              <a:gs pos="50000">
                <a:schemeClr val="tx2">
                  <a:lumMod val="50000"/>
                  <a:shade val="67500"/>
                  <a:satMod val="115000"/>
                </a:schemeClr>
              </a:gs>
              <a:gs pos="100000">
                <a:schemeClr val="tx2">
                  <a:lumMod val="50000"/>
                  <a:shade val="100000"/>
                  <a:satMod val="115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3"/>
                                        </p:tgtEl>
                                        <p:attrNameLst>
                                          <p:attrName>style.opacity</p:attrName>
                                        </p:attrNameLst>
                                      </p:cBhvr>
                                      <p:to>
                                        <p:strVal val="0"/>
                                      </p:to>
                                    </p:set>
                                    <p:animEffect filter="image" prLst="opacity: 0">
                                      <p:cBhvr rctx="IE">
                                        <p:cTn id="7" dur="indefinite"/>
                                        <p:tgtEl>
                                          <p:spTgt spid="23"/>
                                        </p:tgtEl>
                                      </p:cBhvr>
                                    </p:animEffect>
                                  </p:childTnLst>
                                </p:cTn>
                              </p:par>
                              <p:par>
                                <p:cTn id="8" presetID="23" presetClass="entr" presetSubtype="528"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p:cTn id="10" dur="3000" fill="hold"/>
                                        <p:tgtEl>
                                          <p:spTgt spid="5"/>
                                        </p:tgtEl>
                                        <p:attrNameLst>
                                          <p:attrName>ppt_w</p:attrName>
                                        </p:attrNameLst>
                                      </p:cBhvr>
                                      <p:tavLst>
                                        <p:tav tm="0">
                                          <p:val>
                                            <p:fltVal val="0"/>
                                          </p:val>
                                        </p:tav>
                                        <p:tav tm="100000">
                                          <p:val>
                                            <p:strVal val="#ppt_w"/>
                                          </p:val>
                                        </p:tav>
                                      </p:tavLst>
                                    </p:anim>
                                    <p:anim calcmode="lin" valueType="num">
                                      <p:cBhvr>
                                        <p:cTn id="11" dur="3000" fill="hold"/>
                                        <p:tgtEl>
                                          <p:spTgt spid="5"/>
                                        </p:tgtEl>
                                        <p:attrNameLst>
                                          <p:attrName>ppt_h</p:attrName>
                                        </p:attrNameLst>
                                      </p:cBhvr>
                                      <p:tavLst>
                                        <p:tav tm="0">
                                          <p:val>
                                            <p:fltVal val="0"/>
                                          </p:val>
                                        </p:tav>
                                        <p:tav tm="100000">
                                          <p:val>
                                            <p:strVal val="#ppt_h"/>
                                          </p:val>
                                        </p:tav>
                                      </p:tavLst>
                                    </p:anim>
                                    <p:anim calcmode="lin" valueType="num">
                                      <p:cBhvr>
                                        <p:cTn id="12" dur="3000" fill="hold"/>
                                        <p:tgtEl>
                                          <p:spTgt spid="5"/>
                                        </p:tgtEl>
                                        <p:attrNameLst>
                                          <p:attrName>ppt_x</p:attrName>
                                        </p:attrNameLst>
                                      </p:cBhvr>
                                      <p:tavLst>
                                        <p:tav tm="0">
                                          <p:val>
                                            <p:fltVal val="0.5"/>
                                          </p:val>
                                        </p:tav>
                                        <p:tav tm="100000">
                                          <p:val>
                                            <p:strVal val="#ppt_x"/>
                                          </p:val>
                                        </p:tav>
                                      </p:tavLst>
                                    </p:anim>
                                    <p:anim calcmode="lin" valueType="num">
                                      <p:cBhvr>
                                        <p:cTn id="13" dur="3000" fill="hold"/>
                                        <p:tgtEl>
                                          <p:spTgt spid="5"/>
                                        </p:tgtEl>
                                        <p:attrNameLst>
                                          <p:attrName>ppt_y</p:attrName>
                                        </p:attrNameLst>
                                      </p:cBhvr>
                                      <p:tavLst>
                                        <p:tav tm="0">
                                          <p:val>
                                            <p:fltVal val="0.5"/>
                                          </p:val>
                                        </p:tav>
                                        <p:tav tm="100000">
                                          <p:val>
                                            <p:strVal val="#ppt_y"/>
                                          </p:val>
                                        </p:tav>
                                      </p:tavLst>
                                    </p:anim>
                                  </p:childTnLst>
                                </p:cTn>
                              </p:par>
                              <p:par>
                                <p:cTn id="14" presetID="23" presetClass="entr" presetSubtype="528" fill="hold" grpId="0" nodeType="withEffect">
                                  <p:stCondLst>
                                    <p:cond delay="0"/>
                                  </p:stCondLst>
                                  <p:childTnLst>
                                    <p:set>
                                      <p:cBhvr>
                                        <p:cTn id="15" dur="1" fill="hold">
                                          <p:stCondLst>
                                            <p:cond delay="0"/>
                                          </p:stCondLst>
                                        </p:cTn>
                                        <p:tgtEl>
                                          <p:spTgt spid="6"/>
                                        </p:tgtEl>
                                        <p:attrNameLst>
                                          <p:attrName>style.visibility</p:attrName>
                                        </p:attrNameLst>
                                      </p:cBhvr>
                                      <p:to>
                                        <p:strVal val="visible"/>
                                      </p:to>
                                    </p:set>
                                    <p:anim calcmode="lin" valueType="num">
                                      <p:cBhvr>
                                        <p:cTn id="16" dur="3000" fill="hold"/>
                                        <p:tgtEl>
                                          <p:spTgt spid="6"/>
                                        </p:tgtEl>
                                        <p:attrNameLst>
                                          <p:attrName>ppt_w</p:attrName>
                                        </p:attrNameLst>
                                      </p:cBhvr>
                                      <p:tavLst>
                                        <p:tav tm="0">
                                          <p:val>
                                            <p:fltVal val="0"/>
                                          </p:val>
                                        </p:tav>
                                        <p:tav tm="100000">
                                          <p:val>
                                            <p:strVal val="#ppt_w"/>
                                          </p:val>
                                        </p:tav>
                                      </p:tavLst>
                                    </p:anim>
                                    <p:anim calcmode="lin" valueType="num">
                                      <p:cBhvr>
                                        <p:cTn id="17" dur="3000" fill="hold"/>
                                        <p:tgtEl>
                                          <p:spTgt spid="6"/>
                                        </p:tgtEl>
                                        <p:attrNameLst>
                                          <p:attrName>ppt_h</p:attrName>
                                        </p:attrNameLst>
                                      </p:cBhvr>
                                      <p:tavLst>
                                        <p:tav tm="0">
                                          <p:val>
                                            <p:fltVal val="0"/>
                                          </p:val>
                                        </p:tav>
                                        <p:tav tm="100000">
                                          <p:val>
                                            <p:strVal val="#ppt_h"/>
                                          </p:val>
                                        </p:tav>
                                      </p:tavLst>
                                    </p:anim>
                                    <p:anim calcmode="lin" valueType="num">
                                      <p:cBhvr>
                                        <p:cTn id="18" dur="3000" fill="hold"/>
                                        <p:tgtEl>
                                          <p:spTgt spid="6"/>
                                        </p:tgtEl>
                                        <p:attrNameLst>
                                          <p:attrName>ppt_x</p:attrName>
                                        </p:attrNameLst>
                                      </p:cBhvr>
                                      <p:tavLst>
                                        <p:tav tm="0">
                                          <p:val>
                                            <p:fltVal val="0.5"/>
                                          </p:val>
                                        </p:tav>
                                        <p:tav tm="100000">
                                          <p:val>
                                            <p:strVal val="#ppt_x"/>
                                          </p:val>
                                        </p:tav>
                                      </p:tavLst>
                                    </p:anim>
                                    <p:anim calcmode="lin" valueType="num">
                                      <p:cBhvr>
                                        <p:cTn id="19" dur="3000" fill="hold"/>
                                        <p:tgtEl>
                                          <p:spTgt spid="6"/>
                                        </p:tgtEl>
                                        <p:attrNameLst>
                                          <p:attrName>ppt_y</p:attrName>
                                        </p:attrNameLst>
                                      </p:cBhvr>
                                      <p:tavLst>
                                        <p:tav tm="0">
                                          <p:val>
                                            <p:fltVal val="0.5"/>
                                          </p:val>
                                        </p:tav>
                                        <p:tav tm="100000">
                                          <p:val>
                                            <p:strVal val="#ppt_y"/>
                                          </p:val>
                                        </p:tav>
                                      </p:tavLst>
                                    </p:anim>
                                  </p:childTnLst>
                                </p:cTn>
                              </p:par>
                              <p:par>
                                <p:cTn id="20" presetID="23" presetClass="entr" presetSubtype="528" fill="hold" grpId="0" nodeType="withEffect">
                                  <p:stCondLst>
                                    <p:cond delay="0"/>
                                  </p:stCondLst>
                                  <p:childTnLst>
                                    <p:set>
                                      <p:cBhvr>
                                        <p:cTn id="21" dur="1" fill="hold">
                                          <p:stCondLst>
                                            <p:cond delay="0"/>
                                          </p:stCondLst>
                                        </p:cTn>
                                        <p:tgtEl>
                                          <p:spTgt spid="7"/>
                                        </p:tgtEl>
                                        <p:attrNameLst>
                                          <p:attrName>style.visibility</p:attrName>
                                        </p:attrNameLst>
                                      </p:cBhvr>
                                      <p:to>
                                        <p:strVal val="visible"/>
                                      </p:to>
                                    </p:set>
                                    <p:anim calcmode="lin" valueType="num">
                                      <p:cBhvr>
                                        <p:cTn id="22" dur="3000" fill="hold"/>
                                        <p:tgtEl>
                                          <p:spTgt spid="7"/>
                                        </p:tgtEl>
                                        <p:attrNameLst>
                                          <p:attrName>ppt_w</p:attrName>
                                        </p:attrNameLst>
                                      </p:cBhvr>
                                      <p:tavLst>
                                        <p:tav tm="0">
                                          <p:val>
                                            <p:fltVal val="0"/>
                                          </p:val>
                                        </p:tav>
                                        <p:tav tm="100000">
                                          <p:val>
                                            <p:strVal val="#ppt_w"/>
                                          </p:val>
                                        </p:tav>
                                      </p:tavLst>
                                    </p:anim>
                                    <p:anim calcmode="lin" valueType="num">
                                      <p:cBhvr>
                                        <p:cTn id="23" dur="3000" fill="hold"/>
                                        <p:tgtEl>
                                          <p:spTgt spid="7"/>
                                        </p:tgtEl>
                                        <p:attrNameLst>
                                          <p:attrName>ppt_h</p:attrName>
                                        </p:attrNameLst>
                                      </p:cBhvr>
                                      <p:tavLst>
                                        <p:tav tm="0">
                                          <p:val>
                                            <p:fltVal val="0"/>
                                          </p:val>
                                        </p:tav>
                                        <p:tav tm="100000">
                                          <p:val>
                                            <p:strVal val="#ppt_h"/>
                                          </p:val>
                                        </p:tav>
                                      </p:tavLst>
                                    </p:anim>
                                    <p:anim calcmode="lin" valueType="num">
                                      <p:cBhvr>
                                        <p:cTn id="24" dur="3000" fill="hold"/>
                                        <p:tgtEl>
                                          <p:spTgt spid="7"/>
                                        </p:tgtEl>
                                        <p:attrNameLst>
                                          <p:attrName>ppt_x</p:attrName>
                                        </p:attrNameLst>
                                      </p:cBhvr>
                                      <p:tavLst>
                                        <p:tav tm="0">
                                          <p:val>
                                            <p:fltVal val="0.5"/>
                                          </p:val>
                                        </p:tav>
                                        <p:tav tm="100000">
                                          <p:val>
                                            <p:strVal val="#ppt_x"/>
                                          </p:val>
                                        </p:tav>
                                      </p:tavLst>
                                    </p:anim>
                                    <p:anim calcmode="lin" valueType="num">
                                      <p:cBhvr>
                                        <p:cTn id="25" dur="3000" fill="hold"/>
                                        <p:tgtEl>
                                          <p:spTgt spid="7"/>
                                        </p:tgtEl>
                                        <p:attrNameLst>
                                          <p:attrName>ppt_y</p:attrName>
                                        </p:attrNameLst>
                                      </p:cBhvr>
                                      <p:tavLst>
                                        <p:tav tm="0">
                                          <p:val>
                                            <p:fltVal val="0.5"/>
                                          </p:val>
                                        </p:tav>
                                        <p:tav tm="100000">
                                          <p:val>
                                            <p:strVal val="#ppt_y"/>
                                          </p:val>
                                        </p:tav>
                                      </p:tavLst>
                                    </p:anim>
                                  </p:childTnLst>
                                </p:cTn>
                              </p:par>
                              <p:par>
                                <p:cTn id="26" presetID="23" presetClass="entr" presetSubtype="528" fill="hold" grpId="0" nodeType="withEffect">
                                  <p:stCondLst>
                                    <p:cond delay="0"/>
                                  </p:stCondLst>
                                  <p:childTnLst>
                                    <p:set>
                                      <p:cBhvr>
                                        <p:cTn id="27" dur="1" fill="hold">
                                          <p:stCondLst>
                                            <p:cond delay="0"/>
                                          </p:stCondLst>
                                        </p:cTn>
                                        <p:tgtEl>
                                          <p:spTgt spid="8"/>
                                        </p:tgtEl>
                                        <p:attrNameLst>
                                          <p:attrName>style.visibility</p:attrName>
                                        </p:attrNameLst>
                                      </p:cBhvr>
                                      <p:to>
                                        <p:strVal val="visible"/>
                                      </p:to>
                                    </p:set>
                                    <p:anim calcmode="lin" valueType="num">
                                      <p:cBhvr>
                                        <p:cTn id="28" dur="3000" fill="hold"/>
                                        <p:tgtEl>
                                          <p:spTgt spid="8"/>
                                        </p:tgtEl>
                                        <p:attrNameLst>
                                          <p:attrName>ppt_w</p:attrName>
                                        </p:attrNameLst>
                                      </p:cBhvr>
                                      <p:tavLst>
                                        <p:tav tm="0">
                                          <p:val>
                                            <p:fltVal val="0"/>
                                          </p:val>
                                        </p:tav>
                                        <p:tav tm="100000">
                                          <p:val>
                                            <p:strVal val="#ppt_w"/>
                                          </p:val>
                                        </p:tav>
                                      </p:tavLst>
                                    </p:anim>
                                    <p:anim calcmode="lin" valueType="num">
                                      <p:cBhvr>
                                        <p:cTn id="29" dur="3000" fill="hold"/>
                                        <p:tgtEl>
                                          <p:spTgt spid="8"/>
                                        </p:tgtEl>
                                        <p:attrNameLst>
                                          <p:attrName>ppt_h</p:attrName>
                                        </p:attrNameLst>
                                      </p:cBhvr>
                                      <p:tavLst>
                                        <p:tav tm="0">
                                          <p:val>
                                            <p:fltVal val="0"/>
                                          </p:val>
                                        </p:tav>
                                        <p:tav tm="100000">
                                          <p:val>
                                            <p:strVal val="#ppt_h"/>
                                          </p:val>
                                        </p:tav>
                                      </p:tavLst>
                                    </p:anim>
                                    <p:anim calcmode="lin" valueType="num">
                                      <p:cBhvr>
                                        <p:cTn id="30" dur="3000" fill="hold"/>
                                        <p:tgtEl>
                                          <p:spTgt spid="8"/>
                                        </p:tgtEl>
                                        <p:attrNameLst>
                                          <p:attrName>ppt_x</p:attrName>
                                        </p:attrNameLst>
                                      </p:cBhvr>
                                      <p:tavLst>
                                        <p:tav tm="0">
                                          <p:val>
                                            <p:fltVal val="0.5"/>
                                          </p:val>
                                        </p:tav>
                                        <p:tav tm="100000">
                                          <p:val>
                                            <p:strVal val="#ppt_x"/>
                                          </p:val>
                                        </p:tav>
                                      </p:tavLst>
                                    </p:anim>
                                    <p:anim calcmode="lin" valueType="num">
                                      <p:cBhvr>
                                        <p:cTn id="31" dur="3000" fill="hold"/>
                                        <p:tgtEl>
                                          <p:spTgt spid="8"/>
                                        </p:tgtEl>
                                        <p:attrNameLst>
                                          <p:attrName>ppt_y</p:attrName>
                                        </p:attrNameLst>
                                      </p:cBhvr>
                                      <p:tavLst>
                                        <p:tav tm="0">
                                          <p:val>
                                            <p:fltVal val="0.5"/>
                                          </p:val>
                                        </p:tav>
                                        <p:tav tm="100000">
                                          <p:val>
                                            <p:strVal val="#ppt_y"/>
                                          </p:val>
                                        </p:tav>
                                      </p:tavLst>
                                    </p:anim>
                                  </p:childTnLst>
                                </p:cTn>
                              </p:par>
                              <p:par>
                                <p:cTn id="32" presetID="23" presetClass="entr" presetSubtype="528" fill="hold" grpId="0" nodeType="withEffect">
                                  <p:stCondLst>
                                    <p:cond delay="0"/>
                                  </p:stCondLst>
                                  <p:childTnLst>
                                    <p:set>
                                      <p:cBhvr>
                                        <p:cTn id="33" dur="1" fill="hold">
                                          <p:stCondLst>
                                            <p:cond delay="0"/>
                                          </p:stCondLst>
                                        </p:cTn>
                                        <p:tgtEl>
                                          <p:spTgt spid="9"/>
                                        </p:tgtEl>
                                        <p:attrNameLst>
                                          <p:attrName>style.visibility</p:attrName>
                                        </p:attrNameLst>
                                      </p:cBhvr>
                                      <p:to>
                                        <p:strVal val="visible"/>
                                      </p:to>
                                    </p:set>
                                    <p:anim calcmode="lin" valueType="num">
                                      <p:cBhvr>
                                        <p:cTn id="34" dur="3000" fill="hold"/>
                                        <p:tgtEl>
                                          <p:spTgt spid="9"/>
                                        </p:tgtEl>
                                        <p:attrNameLst>
                                          <p:attrName>ppt_w</p:attrName>
                                        </p:attrNameLst>
                                      </p:cBhvr>
                                      <p:tavLst>
                                        <p:tav tm="0">
                                          <p:val>
                                            <p:fltVal val="0"/>
                                          </p:val>
                                        </p:tav>
                                        <p:tav tm="100000">
                                          <p:val>
                                            <p:strVal val="#ppt_w"/>
                                          </p:val>
                                        </p:tav>
                                      </p:tavLst>
                                    </p:anim>
                                    <p:anim calcmode="lin" valueType="num">
                                      <p:cBhvr>
                                        <p:cTn id="35" dur="3000" fill="hold"/>
                                        <p:tgtEl>
                                          <p:spTgt spid="9"/>
                                        </p:tgtEl>
                                        <p:attrNameLst>
                                          <p:attrName>ppt_h</p:attrName>
                                        </p:attrNameLst>
                                      </p:cBhvr>
                                      <p:tavLst>
                                        <p:tav tm="0">
                                          <p:val>
                                            <p:fltVal val="0"/>
                                          </p:val>
                                        </p:tav>
                                        <p:tav tm="100000">
                                          <p:val>
                                            <p:strVal val="#ppt_h"/>
                                          </p:val>
                                        </p:tav>
                                      </p:tavLst>
                                    </p:anim>
                                    <p:anim calcmode="lin" valueType="num">
                                      <p:cBhvr>
                                        <p:cTn id="36" dur="3000" fill="hold"/>
                                        <p:tgtEl>
                                          <p:spTgt spid="9"/>
                                        </p:tgtEl>
                                        <p:attrNameLst>
                                          <p:attrName>ppt_x</p:attrName>
                                        </p:attrNameLst>
                                      </p:cBhvr>
                                      <p:tavLst>
                                        <p:tav tm="0">
                                          <p:val>
                                            <p:fltVal val="0.5"/>
                                          </p:val>
                                        </p:tav>
                                        <p:tav tm="100000">
                                          <p:val>
                                            <p:strVal val="#ppt_x"/>
                                          </p:val>
                                        </p:tav>
                                      </p:tavLst>
                                    </p:anim>
                                    <p:anim calcmode="lin" valueType="num">
                                      <p:cBhvr>
                                        <p:cTn id="37" dur="3000" fill="hold"/>
                                        <p:tgtEl>
                                          <p:spTgt spid="9"/>
                                        </p:tgtEl>
                                        <p:attrNameLst>
                                          <p:attrName>ppt_y</p:attrName>
                                        </p:attrNameLst>
                                      </p:cBhvr>
                                      <p:tavLst>
                                        <p:tav tm="0">
                                          <p:val>
                                            <p:fltVal val="0.5"/>
                                          </p:val>
                                        </p:tav>
                                        <p:tav tm="100000">
                                          <p:val>
                                            <p:strVal val="#ppt_y"/>
                                          </p:val>
                                        </p:tav>
                                      </p:tavLst>
                                    </p:anim>
                                  </p:childTnLst>
                                </p:cTn>
                              </p:par>
                              <p:par>
                                <p:cTn id="38" presetID="23" presetClass="entr" presetSubtype="528" fill="hold" grpId="0" nodeType="withEffect">
                                  <p:stCondLst>
                                    <p:cond delay="0"/>
                                  </p:stCondLst>
                                  <p:childTnLst>
                                    <p:set>
                                      <p:cBhvr>
                                        <p:cTn id="39" dur="1" fill="hold">
                                          <p:stCondLst>
                                            <p:cond delay="0"/>
                                          </p:stCondLst>
                                        </p:cTn>
                                        <p:tgtEl>
                                          <p:spTgt spid="10"/>
                                        </p:tgtEl>
                                        <p:attrNameLst>
                                          <p:attrName>style.visibility</p:attrName>
                                        </p:attrNameLst>
                                      </p:cBhvr>
                                      <p:to>
                                        <p:strVal val="visible"/>
                                      </p:to>
                                    </p:set>
                                    <p:anim calcmode="lin" valueType="num">
                                      <p:cBhvr>
                                        <p:cTn id="40" dur="3000" fill="hold"/>
                                        <p:tgtEl>
                                          <p:spTgt spid="10"/>
                                        </p:tgtEl>
                                        <p:attrNameLst>
                                          <p:attrName>ppt_w</p:attrName>
                                        </p:attrNameLst>
                                      </p:cBhvr>
                                      <p:tavLst>
                                        <p:tav tm="0">
                                          <p:val>
                                            <p:fltVal val="0"/>
                                          </p:val>
                                        </p:tav>
                                        <p:tav tm="100000">
                                          <p:val>
                                            <p:strVal val="#ppt_w"/>
                                          </p:val>
                                        </p:tav>
                                      </p:tavLst>
                                    </p:anim>
                                    <p:anim calcmode="lin" valueType="num">
                                      <p:cBhvr>
                                        <p:cTn id="41" dur="3000" fill="hold"/>
                                        <p:tgtEl>
                                          <p:spTgt spid="10"/>
                                        </p:tgtEl>
                                        <p:attrNameLst>
                                          <p:attrName>ppt_h</p:attrName>
                                        </p:attrNameLst>
                                      </p:cBhvr>
                                      <p:tavLst>
                                        <p:tav tm="0">
                                          <p:val>
                                            <p:fltVal val="0"/>
                                          </p:val>
                                        </p:tav>
                                        <p:tav tm="100000">
                                          <p:val>
                                            <p:strVal val="#ppt_h"/>
                                          </p:val>
                                        </p:tav>
                                      </p:tavLst>
                                    </p:anim>
                                    <p:anim calcmode="lin" valueType="num">
                                      <p:cBhvr>
                                        <p:cTn id="42" dur="3000" fill="hold"/>
                                        <p:tgtEl>
                                          <p:spTgt spid="10"/>
                                        </p:tgtEl>
                                        <p:attrNameLst>
                                          <p:attrName>ppt_x</p:attrName>
                                        </p:attrNameLst>
                                      </p:cBhvr>
                                      <p:tavLst>
                                        <p:tav tm="0">
                                          <p:val>
                                            <p:fltVal val="0.5"/>
                                          </p:val>
                                        </p:tav>
                                        <p:tav tm="100000">
                                          <p:val>
                                            <p:strVal val="#ppt_x"/>
                                          </p:val>
                                        </p:tav>
                                      </p:tavLst>
                                    </p:anim>
                                    <p:anim calcmode="lin" valueType="num">
                                      <p:cBhvr>
                                        <p:cTn id="43" dur="3000" fill="hold"/>
                                        <p:tgtEl>
                                          <p:spTgt spid="10"/>
                                        </p:tgtEl>
                                        <p:attrNameLst>
                                          <p:attrName>ppt_y</p:attrName>
                                        </p:attrNameLst>
                                      </p:cBhvr>
                                      <p:tavLst>
                                        <p:tav tm="0">
                                          <p:val>
                                            <p:fltVal val="0.5"/>
                                          </p:val>
                                        </p:tav>
                                        <p:tav tm="100000">
                                          <p:val>
                                            <p:strVal val="#ppt_y"/>
                                          </p:val>
                                        </p:tav>
                                      </p:tavLst>
                                    </p:anim>
                                  </p:childTnLst>
                                </p:cTn>
                              </p:par>
                              <p:par>
                                <p:cTn id="44" presetID="23" presetClass="entr" presetSubtype="528" fill="hold" grpId="0" nodeType="withEffect">
                                  <p:stCondLst>
                                    <p:cond delay="0"/>
                                  </p:stCondLst>
                                  <p:childTnLst>
                                    <p:set>
                                      <p:cBhvr>
                                        <p:cTn id="45" dur="1" fill="hold">
                                          <p:stCondLst>
                                            <p:cond delay="0"/>
                                          </p:stCondLst>
                                        </p:cTn>
                                        <p:tgtEl>
                                          <p:spTgt spid="11"/>
                                        </p:tgtEl>
                                        <p:attrNameLst>
                                          <p:attrName>style.visibility</p:attrName>
                                        </p:attrNameLst>
                                      </p:cBhvr>
                                      <p:to>
                                        <p:strVal val="visible"/>
                                      </p:to>
                                    </p:set>
                                    <p:anim calcmode="lin" valueType="num">
                                      <p:cBhvr>
                                        <p:cTn id="46" dur="3000" fill="hold"/>
                                        <p:tgtEl>
                                          <p:spTgt spid="11"/>
                                        </p:tgtEl>
                                        <p:attrNameLst>
                                          <p:attrName>ppt_w</p:attrName>
                                        </p:attrNameLst>
                                      </p:cBhvr>
                                      <p:tavLst>
                                        <p:tav tm="0">
                                          <p:val>
                                            <p:fltVal val="0"/>
                                          </p:val>
                                        </p:tav>
                                        <p:tav tm="100000">
                                          <p:val>
                                            <p:strVal val="#ppt_w"/>
                                          </p:val>
                                        </p:tav>
                                      </p:tavLst>
                                    </p:anim>
                                    <p:anim calcmode="lin" valueType="num">
                                      <p:cBhvr>
                                        <p:cTn id="47" dur="3000" fill="hold"/>
                                        <p:tgtEl>
                                          <p:spTgt spid="11"/>
                                        </p:tgtEl>
                                        <p:attrNameLst>
                                          <p:attrName>ppt_h</p:attrName>
                                        </p:attrNameLst>
                                      </p:cBhvr>
                                      <p:tavLst>
                                        <p:tav tm="0">
                                          <p:val>
                                            <p:fltVal val="0"/>
                                          </p:val>
                                        </p:tav>
                                        <p:tav tm="100000">
                                          <p:val>
                                            <p:strVal val="#ppt_h"/>
                                          </p:val>
                                        </p:tav>
                                      </p:tavLst>
                                    </p:anim>
                                    <p:anim calcmode="lin" valueType="num">
                                      <p:cBhvr>
                                        <p:cTn id="48" dur="3000" fill="hold"/>
                                        <p:tgtEl>
                                          <p:spTgt spid="11"/>
                                        </p:tgtEl>
                                        <p:attrNameLst>
                                          <p:attrName>ppt_x</p:attrName>
                                        </p:attrNameLst>
                                      </p:cBhvr>
                                      <p:tavLst>
                                        <p:tav tm="0">
                                          <p:val>
                                            <p:fltVal val="0.5"/>
                                          </p:val>
                                        </p:tav>
                                        <p:tav tm="100000">
                                          <p:val>
                                            <p:strVal val="#ppt_x"/>
                                          </p:val>
                                        </p:tav>
                                      </p:tavLst>
                                    </p:anim>
                                    <p:anim calcmode="lin" valueType="num">
                                      <p:cBhvr>
                                        <p:cTn id="49" dur="3000" fill="hold"/>
                                        <p:tgtEl>
                                          <p:spTgt spid="11"/>
                                        </p:tgtEl>
                                        <p:attrNameLst>
                                          <p:attrName>ppt_y</p:attrName>
                                        </p:attrNameLst>
                                      </p:cBhvr>
                                      <p:tavLst>
                                        <p:tav tm="0">
                                          <p:val>
                                            <p:fltVal val="0.5"/>
                                          </p:val>
                                        </p:tav>
                                        <p:tav tm="100000">
                                          <p:val>
                                            <p:strVal val="#ppt_y"/>
                                          </p:val>
                                        </p:tav>
                                      </p:tavLst>
                                    </p:anim>
                                  </p:childTnLst>
                                </p:cTn>
                              </p:par>
                              <p:par>
                                <p:cTn id="50" presetID="23" presetClass="entr" presetSubtype="528" fill="hold" grpId="0" nodeType="withEffect">
                                  <p:stCondLst>
                                    <p:cond delay="0"/>
                                  </p:stCondLst>
                                  <p:childTnLst>
                                    <p:set>
                                      <p:cBhvr>
                                        <p:cTn id="51" dur="1" fill="hold">
                                          <p:stCondLst>
                                            <p:cond delay="0"/>
                                          </p:stCondLst>
                                        </p:cTn>
                                        <p:tgtEl>
                                          <p:spTgt spid="12"/>
                                        </p:tgtEl>
                                        <p:attrNameLst>
                                          <p:attrName>style.visibility</p:attrName>
                                        </p:attrNameLst>
                                      </p:cBhvr>
                                      <p:to>
                                        <p:strVal val="visible"/>
                                      </p:to>
                                    </p:set>
                                    <p:anim calcmode="lin" valueType="num">
                                      <p:cBhvr>
                                        <p:cTn id="52" dur="3000" fill="hold"/>
                                        <p:tgtEl>
                                          <p:spTgt spid="12"/>
                                        </p:tgtEl>
                                        <p:attrNameLst>
                                          <p:attrName>ppt_w</p:attrName>
                                        </p:attrNameLst>
                                      </p:cBhvr>
                                      <p:tavLst>
                                        <p:tav tm="0">
                                          <p:val>
                                            <p:fltVal val="0"/>
                                          </p:val>
                                        </p:tav>
                                        <p:tav tm="100000">
                                          <p:val>
                                            <p:strVal val="#ppt_w"/>
                                          </p:val>
                                        </p:tav>
                                      </p:tavLst>
                                    </p:anim>
                                    <p:anim calcmode="lin" valueType="num">
                                      <p:cBhvr>
                                        <p:cTn id="53" dur="3000" fill="hold"/>
                                        <p:tgtEl>
                                          <p:spTgt spid="12"/>
                                        </p:tgtEl>
                                        <p:attrNameLst>
                                          <p:attrName>ppt_h</p:attrName>
                                        </p:attrNameLst>
                                      </p:cBhvr>
                                      <p:tavLst>
                                        <p:tav tm="0">
                                          <p:val>
                                            <p:fltVal val="0"/>
                                          </p:val>
                                        </p:tav>
                                        <p:tav tm="100000">
                                          <p:val>
                                            <p:strVal val="#ppt_h"/>
                                          </p:val>
                                        </p:tav>
                                      </p:tavLst>
                                    </p:anim>
                                    <p:anim calcmode="lin" valueType="num">
                                      <p:cBhvr>
                                        <p:cTn id="54" dur="3000" fill="hold"/>
                                        <p:tgtEl>
                                          <p:spTgt spid="12"/>
                                        </p:tgtEl>
                                        <p:attrNameLst>
                                          <p:attrName>ppt_x</p:attrName>
                                        </p:attrNameLst>
                                      </p:cBhvr>
                                      <p:tavLst>
                                        <p:tav tm="0">
                                          <p:val>
                                            <p:fltVal val="0.5"/>
                                          </p:val>
                                        </p:tav>
                                        <p:tav tm="100000">
                                          <p:val>
                                            <p:strVal val="#ppt_x"/>
                                          </p:val>
                                        </p:tav>
                                      </p:tavLst>
                                    </p:anim>
                                    <p:anim calcmode="lin" valueType="num">
                                      <p:cBhvr>
                                        <p:cTn id="55" dur="3000" fill="hold"/>
                                        <p:tgtEl>
                                          <p:spTgt spid="12"/>
                                        </p:tgtEl>
                                        <p:attrNameLst>
                                          <p:attrName>ppt_y</p:attrName>
                                        </p:attrNameLst>
                                      </p:cBhvr>
                                      <p:tavLst>
                                        <p:tav tm="0">
                                          <p:val>
                                            <p:fltVal val="0.5"/>
                                          </p:val>
                                        </p:tav>
                                        <p:tav tm="100000">
                                          <p:val>
                                            <p:strVal val="#ppt_y"/>
                                          </p:val>
                                        </p:tav>
                                      </p:tavLst>
                                    </p:anim>
                                  </p:childTnLst>
                                </p:cTn>
                              </p:par>
                              <p:par>
                                <p:cTn id="56" presetID="23" presetClass="entr" presetSubtype="528" fill="hold" grpId="0" nodeType="withEffect">
                                  <p:stCondLst>
                                    <p:cond delay="0"/>
                                  </p:stCondLst>
                                  <p:childTnLst>
                                    <p:set>
                                      <p:cBhvr>
                                        <p:cTn id="57" dur="1" fill="hold">
                                          <p:stCondLst>
                                            <p:cond delay="0"/>
                                          </p:stCondLst>
                                        </p:cTn>
                                        <p:tgtEl>
                                          <p:spTgt spid="13"/>
                                        </p:tgtEl>
                                        <p:attrNameLst>
                                          <p:attrName>style.visibility</p:attrName>
                                        </p:attrNameLst>
                                      </p:cBhvr>
                                      <p:to>
                                        <p:strVal val="visible"/>
                                      </p:to>
                                    </p:set>
                                    <p:anim calcmode="lin" valueType="num">
                                      <p:cBhvr>
                                        <p:cTn id="58" dur="3000" fill="hold"/>
                                        <p:tgtEl>
                                          <p:spTgt spid="13"/>
                                        </p:tgtEl>
                                        <p:attrNameLst>
                                          <p:attrName>ppt_w</p:attrName>
                                        </p:attrNameLst>
                                      </p:cBhvr>
                                      <p:tavLst>
                                        <p:tav tm="0">
                                          <p:val>
                                            <p:fltVal val="0"/>
                                          </p:val>
                                        </p:tav>
                                        <p:tav tm="100000">
                                          <p:val>
                                            <p:strVal val="#ppt_w"/>
                                          </p:val>
                                        </p:tav>
                                      </p:tavLst>
                                    </p:anim>
                                    <p:anim calcmode="lin" valueType="num">
                                      <p:cBhvr>
                                        <p:cTn id="59" dur="3000" fill="hold"/>
                                        <p:tgtEl>
                                          <p:spTgt spid="13"/>
                                        </p:tgtEl>
                                        <p:attrNameLst>
                                          <p:attrName>ppt_h</p:attrName>
                                        </p:attrNameLst>
                                      </p:cBhvr>
                                      <p:tavLst>
                                        <p:tav tm="0">
                                          <p:val>
                                            <p:fltVal val="0"/>
                                          </p:val>
                                        </p:tav>
                                        <p:tav tm="100000">
                                          <p:val>
                                            <p:strVal val="#ppt_h"/>
                                          </p:val>
                                        </p:tav>
                                      </p:tavLst>
                                    </p:anim>
                                    <p:anim calcmode="lin" valueType="num">
                                      <p:cBhvr>
                                        <p:cTn id="60" dur="3000" fill="hold"/>
                                        <p:tgtEl>
                                          <p:spTgt spid="13"/>
                                        </p:tgtEl>
                                        <p:attrNameLst>
                                          <p:attrName>ppt_x</p:attrName>
                                        </p:attrNameLst>
                                      </p:cBhvr>
                                      <p:tavLst>
                                        <p:tav tm="0">
                                          <p:val>
                                            <p:fltVal val="0.5"/>
                                          </p:val>
                                        </p:tav>
                                        <p:tav tm="100000">
                                          <p:val>
                                            <p:strVal val="#ppt_x"/>
                                          </p:val>
                                        </p:tav>
                                      </p:tavLst>
                                    </p:anim>
                                    <p:anim calcmode="lin" valueType="num">
                                      <p:cBhvr>
                                        <p:cTn id="61" dur="3000" fill="hold"/>
                                        <p:tgtEl>
                                          <p:spTgt spid="13"/>
                                        </p:tgtEl>
                                        <p:attrNameLst>
                                          <p:attrName>ppt_y</p:attrName>
                                        </p:attrNameLst>
                                      </p:cBhvr>
                                      <p:tavLst>
                                        <p:tav tm="0">
                                          <p:val>
                                            <p:fltVal val="0.5"/>
                                          </p:val>
                                        </p:tav>
                                        <p:tav tm="100000">
                                          <p:val>
                                            <p:strVal val="#ppt_y"/>
                                          </p:val>
                                        </p:tav>
                                      </p:tavLst>
                                    </p:anim>
                                  </p:childTnLst>
                                </p:cTn>
                              </p:par>
                              <p:par>
                                <p:cTn id="62" presetID="23" presetClass="entr" presetSubtype="528" fill="hold" grpId="0" nodeType="withEffect">
                                  <p:stCondLst>
                                    <p:cond delay="0"/>
                                  </p:stCondLst>
                                  <p:childTnLst>
                                    <p:set>
                                      <p:cBhvr>
                                        <p:cTn id="63" dur="1" fill="hold">
                                          <p:stCondLst>
                                            <p:cond delay="0"/>
                                          </p:stCondLst>
                                        </p:cTn>
                                        <p:tgtEl>
                                          <p:spTgt spid="14"/>
                                        </p:tgtEl>
                                        <p:attrNameLst>
                                          <p:attrName>style.visibility</p:attrName>
                                        </p:attrNameLst>
                                      </p:cBhvr>
                                      <p:to>
                                        <p:strVal val="visible"/>
                                      </p:to>
                                    </p:set>
                                    <p:anim calcmode="lin" valueType="num">
                                      <p:cBhvr>
                                        <p:cTn id="64" dur="3000" fill="hold"/>
                                        <p:tgtEl>
                                          <p:spTgt spid="14"/>
                                        </p:tgtEl>
                                        <p:attrNameLst>
                                          <p:attrName>ppt_w</p:attrName>
                                        </p:attrNameLst>
                                      </p:cBhvr>
                                      <p:tavLst>
                                        <p:tav tm="0">
                                          <p:val>
                                            <p:fltVal val="0"/>
                                          </p:val>
                                        </p:tav>
                                        <p:tav tm="100000">
                                          <p:val>
                                            <p:strVal val="#ppt_w"/>
                                          </p:val>
                                        </p:tav>
                                      </p:tavLst>
                                    </p:anim>
                                    <p:anim calcmode="lin" valueType="num">
                                      <p:cBhvr>
                                        <p:cTn id="65" dur="3000" fill="hold"/>
                                        <p:tgtEl>
                                          <p:spTgt spid="14"/>
                                        </p:tgtEl>
                                        <p:attrNameLst>
                                          <p:attrName>ppt_h</p:attrName>
                                        </p:attrNameLst>
                                      </p:cBhvr>
                                      <p:tavLst>
                                        <p:tav tm="0">
                                          <p:val>
                                            <p:fltVal val="0"/>
                                          </p:val>
                                        </p:tav>
                                        <p:tav tm="100000">
                                          <p:val>
                                            <p:strVal val="#ppt_h"/>
                                          </p:val>
                                        </p:tav>
                                      </p:tavLst>
                                    </p:anim>
                                    <p:anim calcmode="lin" valueType="num">
                                      <p:cBhvr>
                                        <p:cTn id="66" dur="3000" fill="hold"/>
                                        <p:tgtEl>
                                          <p:spTgt spid="14"/>
                                        </p:tgtEl>
                                        <p:attrNameLst>
                                          <p:attrName>ppt_x</p:attrName>
                                        </p:attrNameLst>
                                      </p:cBhvr>
                                      <p:tavLst>
                                        <p:tav tm="0">
                                          <p:val>
                                            <p:fltVal val="0.5"/>
                                          </p:val>
                                        </p:tav>
                                        <p:tav tm="100000">
                                          <p:val>
                                            <p:strVal val="#ppt_x"/>
                                          </p:val>
                                        </p:tav>
                                      </p:tavLst>
                                    </p:anim>
                                    <p:anim calcmode="lin" valueType="num">
                                      <p:cBhvr>
                                        <p:cTn id="67" dur="3000" fill="hold"/>
                                        <p:tgtEl>
                                          <p:spTgt spid="14"/>
                                        </p:tgtEl>
                                        <p:attrNameLst>
                                          <p:attrName>ppt_y</p:attrName>
                                        </p:attrNameLst>
                                      </p:cBhvr>
                                      <p:tavLst>
                                        <p:tav tm="0">
                                          <p:val>
                                            <p:fltVal val="0.5"/>
                                          </p:val>
                                        </p:tav>
                                        <p:tav tm="100000">
                                          <p:val>
                                            <p:strVal val="#ppt_y"/>
                                          </p:val>
                                        </p:tav>
                                      </p:tavLst>
                                    </p:anim>
                                  </p:childTnLst>
                                </p:cTn>
                              </p:par>
                              <p:par>
                                <p:cTn id="68" presetID="23" presetClass="entr" presetSubtype="528" fill="hold" grpId="0" nodeType="withEffect">
                                  <p:stCondLst>
                                    <p:cond delay="0"/>
                                  </p:stCondLst>
                                  <p:childTnLst>
                                    <p:set>
                                      <p:cBhvr>
                                        <p:cTn id="69" dur="1" fill="hold">
                                          <p:stCondLst>
                                            <p:cond delay="0"/>
                                          </p:stCondLst>
                                        </p:cTn>
                                        <p:tgtEl>
                                          <p:spTgt spid="15"/>
                                        </p:tgtEl>
                                        <p:attrNameLst>
                                          <p:attrName>style.visibility</p:attrName>
                                        </p:attrNameLst>
                                      </p:cBhvr>
                                      <p:to>
                                        <p:strVal val="visible"/>
                                      </p:to>
                                    </p:set>
                                    <p:anim calcmode="lin" valueType="num">
                                      <p:cBhvr>
                                        <p:cTn id="70" dur="3000" fill="hold"/>
                                        <p:tgtEl>
                                          <p:spTgt spid="15"/>
                                        </p:tgtEl>
                                        <p:attrNameLst>
                                          <p:attrName>ppt_w</p:attrName>
                                        </p:attrNameLst>
                                      </p:cBhvr>
                                      <p:tavLst>
                                        <p:tav tm="0">
                                          <p:val>
                                            <p:fltVal val="0"/>
                                          </p:val>
                                        </p:tav>
                                        <p:tav tm="100000">
                                          <p:val>
                                            <p:strVal val="#ppt_w"/>
                                          </p:val>
                                        </p:tav>
                                      </p:tavLst>
                                    </p:anim>
                                    <p:anim calcmode="lin" valueType="num">
                                      <p:cBhvr>
                                        <p:cTn id="71" dur="3000" fill="hold"/>
                                        <p:tgtEl>
                                          <p:spTgt spid="15"/>
                                        </p:tgtEl>
                                        <p:attrNameLst>
                                          <p:attrName>ppt_h</p:attrName>
                                        </p:attrNameLst>
                                      </p:cBhvr>
                                      <p:tavLst>
                                        <p:tav tm="0">
                                          <p:val>
                                            <p:fltVal val="0"/>
                                          </p:val>
                                        </p:tav>
                                        <p:tav tm="100000">
                                          <p:val>
                                            <p:strVal val="#ppt_h"/>
                                          </p:val>
                                        </p:tav>
                                      </p:tavLst>
                                    </p:anim>
                                    <p:anim calcmode="lin" valueType="num">
                                      <p:cBhvr>
                                        <p:cTn id="72" dur="3000" fill="hold"/>
                                        <p:tgtEl>
                                          <p:spTgt spid="15"/>
                                        </p:tgtEl>
                                        <p:attrNameLst>
                                          <p:attrName>ppt_x</p:attrName>
                                        </p:attrNameLst>
                                      </p:cBhvr>
                                      <p:tavLst>
                                        <p:tav tm="0">
                                          <p:val>
                                            <p:fltVal val="0.5"/>
                                          </p:val>
                                        </p:tav>
                                        <p:tav tm="100000">
                                          <p:val>
                                            <p:strVal val="#ppt_x"/>
                                          </p:val>
                                        </p:tav>
                                      </p:tavLst>
                                    </p:anim>
                                    <p:anim calcmode="lin" valueType="num">
                                      <p:cBhvr>
                                        <p:cTn id="73" dur="3000" fill="hold"/>
                                        <p:tgtEl>
                                          <p:spTgt spid="15"/>
                                        </p:tgtEl>
                                        <p:attrNameLst>
                                          <p:attrName>ppt_y</p:attrName>
                                        </p:attrNameLst>
                                      </p:cBhvr>
                                      <p:tavLst>
                                        <p:tav tm="0">
                                          <p:val>
                                            <p:fltVal val="0.5"/>
                                          </p:val>
                                        </p:tav>
                                        <p:tav tm="100000">
                                          <p:val>
                                            <p:strVal val="#ppt_y"/>
                                          </p:val>
                                        </p:tav>
                                      </p:tavLst>
                                    </p:anim>
                                  </p:childTnLst>
                                </p:cTn>
                              </p:par>
                              <p:par>
                                <p:cTn id="74" presetID="23" presetClass="entr" presetSubtype="528" fill="hold" grpId="0" nodeType="withEffect">
                                  <p:stCondLst>
                                    <p:cond delay="0"/>
                                  </p:stCondLst>
                                  <p:childTnLst>
                                    <p:set>
                                      <p:cBhvr>
                                        <p:cTn id="75" dur="1" fill="hold">
                                          <p:stCondLst>
                                            <p:cond delay="0"/>
                                          </p:stCondLst>
                                        </p:cTn>
                                        <p:tgtEl>
                                          <p:spTgt spid="16"/>
                                        </p:tgtEl>
                                        <p:attrNameLst>
                                          <p:attrName>style.visibility</p:attrName>
                                        </p:attrNameLst>
                                      </p:cBhvr>
                                      <p:to>
                                        <p:strVal val="visible"/>
                                      </p:to>
                                    </p:set>
                                    <p:anim calcmode="lin" valueType="num">
                                      <p:cBhvr>
                                        <p:cTn id="76" dur="3000" fill="hold"/>
                                        <p:tgtEl>
                                          <p:spTgt spid="16"/>
                                        </p:tgtEl>
                                        <p:attrNameLst>
                                          <p:attrName>ppt_w</p:attrName>
                                        </p:attrNameLst>
                                      </p:cBhvr>
                                      <p:tavLst>
                                        <p:tav tm="0">
                                          <p:val>
                                            <p:fltVal val="0"/>
                                          </p:val>
                                        </p:tav>
                                        <p:tav tm="100000">
                                          <p:val>
                                            <p:strVal val="#ppt_w"/>
                                          </p:val>
                                        </p:tav>
                                      </p:tavLst>
                                    </p:anim>
                                    <p:anim calcmode="lin" valueType="num">
                                      <p:cBhvr>
                                        <p:cTn id="77" dur="3000" fill="hold"/>
                                        <p:tgtEl>
                                          <p:spTgt spid="16"/>
                                        </p:tgtEl>
                                        <p:attrNameLst>
                                          <p:attrName>ppt_h</p:attrName>
                                        </p:attrNameLst>
                                      </p:cBhvr>
                                      <p:tavLst>
                                        <p:tav tm="0">
                                          <p:val>
                                            <p:fltVal val="0"/>
                                          </p:val>
                                        </p:tav>
                                        <p:tav tm="100000">
                                          <p:val>
                                            <p:strVal val="#ppt_h"/>
                                          </p:val>
                                        </p:tav>
                                      </p:tavLst>
                                    </p:anim>
                                    <p:anim calcmode="lin" valueType="num">
                                      <p:cBhvr>
                                        <p:cTn id="78" dur="3000" fill="hold"/>
                                        <p:tgtEl>
                                          <p:spTgt spid="16"/>
                                        </p:tgtEl>
                                        <p:attrNameLst>
                                          <p:attrName>ppt_x</p:attrName>
                                        </p:attrNameLst>
                                      </p:cBhvr>
                                      <p:tavLst>
                                        <p:tav tm="0">
                                          <p:val>
                                            <p:fltVal val="0.5"/>
                                          </p:val>
                                        </p:tav>
                                        <p:tav tm="100000">
                                          <p:val>
                                            <p:strVal val="#ppt_x"/>
                                          </p:val>
                                        </p:tav>
                                      </p:tavLst>
                                    </p:anim>
                                    <p:anim calcmode="lin" valueType="num">
                                      <p:cBhvr>
                                        <p:cTn id="79" dur="3000" fill="hold"/>
                                        <p:tgtEl>
                                          <p:spTgt spid="16"/>
                                        </p:tgtEl>
                                        <p:attrNameLst>
                                          <p:attrName>ppt_y</p:attrName>
                                        </p:attrNameLst>
                                      </p:cBhvr>
                                      <p:tavLst>
                                        <p:tav tm="0">
                                          <p:val>
                                            <p:fltVal val="0.5"/>
                                          </p:val>
                                        </p:tav>
                                        <p:tav tm="100000">
                                          <p:val>
                                            <p:strVal val="#ppt_y"/>
                                          </p:val>
                                        </p:tav>
                                      </p:tavLst>
                                    </p:anim>
                                  </p:childTnLst>
                                </p:cTn>
                              </p:par>
                              <p:par>
                                <p:cTn id="80" presetID="23" presetClass="entr" presetSubtype="528" fill="hold" grpId="0" nodeType="withEffect">
                                  <p:stCondLst>
                                    <p:cond delay="0"/>
                                  </p:stCondLst>
                                  <p:childTnLst>
                                    <p:set>
                                      <p:cBhvr>
                                        <p:cTn id="81" dur="1" fill="hold">
                                          <p:stCondLst>
                                            <p:cond delay="0"/>
                                          </p:stCondLst>
                                        </p:cTn>
                                        <p:tgtEl>
                                          <p:spTgt spid="17"/>
                                        </p:tgtEl>
                                        <p:attrNameLst>
                                          <p:attrName>style.visibility</p:attrName>
                                        </p:attrNameLst>
                                      </p:cBhvr>
                                      <p:to>
                                        <p:strVal val="visible"/>
                                      </p:to>
                                    </p:set>
                                    <p:anim calcmode="lin" valueType="num">
                                      <p:cBhvr>
                                        <p:cTn id="82" dur="3000" fill="hold"/>
                                        <p:tgtEl>
                                          <p:spTgt spid="17"/>
                                        </p:tgtEl>
                                        <p:attrNameLst>
                                          <p:attrName>ppt_w</p:attrName>
                                        </p:attrNameLst>
                                      </p:cBhvr>
                                      <p:tavLst>
                                        <p:tav tm="0">
                                          <p:val>
                                            <p:fltVal val="0"/>
                                          </p:val>
                                        </p:tav>
                                        <p:tav tm="100000">
                                          <p:val>
                                            <p:strVal val="#ppt_w"/>
                                          </p:val>
                                        </p:tav>
                                      </p:tavLst>
                                    </p:anim>
                                    <p:anim calcmode="lin" valueType="num">
                                      <p:cBhvr>
                                        <p:cTn id="83" dur="3000" fill="hold"/>
                                        <p:tgtEl>
                                          <p:spTgt spid="17"/>
                                        </p:tgtEl>
                                        <p:attrNameLst>
                                          <p:attrName>ppt_h</p:attrName>
                                        </p:attrNameLst>
                                      </p:cBhvr>
                                      <p:tavLst>
                                        <p:tav tm="0">
                                          <p:val>
                                            <p:fltVal val="0"/>
                                          </p:val>
                                        </p:tav>
                                        <p:tav tm="100000">
                                          <p:val>
                                            <p:strVal val="#ppt_h"/>
                                          </p:val>
                                        </p:tav>
                                      </p:tavLst>
                                    </p:anim>
                                    <p:anim calcmode="lin" valueType="num">
                                      <p:cBhvr>
                                        <p:cTn id="84" dur="3000" fill="hold"/>
                                        <p:tgtEl>
                                          <p:spTgt spid="17"/>
                                        </p:tgtEl>
                                        <p:attrNameLst>
                                          <p:attrName>ppt_x</p:attrName>
                                        </p:attrNameLst>
                                      </p:cBhvr>
                                      <p:tavLst>
                                        <p:tav tm="0">
                                          <p:val>
                                            <p:fltVal val="0.5"/>
                                          </p:val>
                                        </p:tav>
                                        <p:tav tm="100000">
                                          <p:val>
                                            <p:strVal val="#ppt_x"/>
                                          </p:val>
                                        </p:tav>
                                      </p:tavLst>
                                    </p:anim>
                                    <p:anim calcmode="lin" valueType="num">
                                      <p:cBhvr>
                                        <p:cTn id="85" dur="3000" fill="hold"/>
                                        <p:tgtEl>
                                          <p:spTgt spid="17"/>
                                        </p:tgtEl>
                                        <p:attrNameLst>
                                          <p:attrName>ppt_y</p:attrName>
                                        </p:attrNameLst>
                                      </p:cBhvr>
                                      <p:tavLst>
                                        <p:tav tm="0">
                                          <p:val>
                                            <p:fltVal val="0.5"/>
                                          </p:val>
                                        </p:tav>
                                        <p:tav tm="100000">
                                          <p:val>
                                            <p:strVal val="#ppt_y"/>
                                          </p:val>
                                        </p:tav>
                                      </p:tavLst>
                                    </p:anim>
                                  </p:childTnLst>
                                </p:cTn>
                              </p:par>
                              <p:par>
                                <p:cTn id="86" presetID="23" presetClass="entr" presetSubtype="528" fill="hold" grpId="0" nodeType="withEffect">
                                  <p:stCondLst>
                                    <p:cond delay="0"/>
                                  </p:stCondLst>
                                  <p:childTnLst>
                                    <p:set>
                                      <p:cBhvr>
                                        <p:cTn id="87" dur="1" fill="hold">
                                          <p:stCondLst>
                                            <p:cond delay="0"/>
                                          </p:stCondLst>
                                        </p:cTn>
                                        <p:tgtEl>
                                          <p:spTgt spid="18"/>
                                        </p:tgtEl>
                                        <p:attrNameLst>
                                          <p:attrName>style.visibility</p:attrName>
                                        </p:attrNameLst>
                                      </p:cBhvr>
                                      <p:to>
                                        <p:strVal val="visible"/>
                                      </p:to>
                                    </p:set>
                                    <p:anim calcmode="lin" valueType="num">
                                      <p:cBhvr>
                                        <p:cTn id="88" dur="3000" fill="hold"/>
                                        <p:tgtEl>
                                          <p:spTgt spid="18"/>
                                        </p:tgtEl>
                                        <p:attrNameLst>
                                          <p:attrName>ppt_w</p:attrName>
                                        </p:attrNameLst>
                                      </p:cBhvr>
                                      <p:tavLst>
                                        <p:tav tm="0">
                                          <p:val>
                                            <p:fltVal val="0"/>
                                          </p:val>
                                        </p:tav>
                                        <p:tav tm="100000">
                                          <p:val>
                                            <p:strVal val="#ppt_w"/>
                                          </p:val>
                                        </p:tav>
                                      </p:tavLst>
                                    </p:anim>
                                    <p:anim calcmode="lin" valueType="num">
                                      <p:cBhvr>
                                        <p:cTn id="89" dur="3000" fill="hold"/>
                                        <p:tgtEl>
                                          <p:spTgt spid="18"/>
                                        </p:tgtEl>
                                        <p:attrNameLst>
                                          <p:attrName>ppt_h</p:attrName>
                                        </p:attrNameLst>
                                      </p:cBhvr>
                                      <p:tavLst>
                                        <p:tav tm="0">
                                          <p:val>
                                            <p:fltVal val="0"/>
                                          </p:val>
                                        </p:tav>
                                        <p:tav tm="100000">
                                          <p:val>
                                            <p:strVal val="#ppt_h"/>
                                          </p:val>
                                        </p:tav>
                                      </p:tavLst>
                                    </p:anim>
                                    <p:anim calcmode="lin" valueType="num">
                                      <p:cBhvr>
                                        <p:cTn id="90" dur="3000" fill="hold"/>
                                        <p:tgtEl>
                                          <p:spTgt spid="18"/>
                                        </p:tgtEl>
                                        <p:attrNameLst>
                                          <p:attrName>ppt_x</p:attrName>
                                        </p:attrNameLst>
                                      </p:cBhvr>
                                      <p:tavLst>
                                        <p:tav tm="0">
                                          <p:val>
                                            <p:fltVal val="0.5"/>
                                          </p:val>
                                        </p:tav>
                                        <p:tav tm="100000">
                                          <p:val>
                                            <p:strVal val="#ppt_x"/>
                                          </p:val>
                                        </p:tav>
                                      </p:tavLst>
                                    </p:anim>
                                    <p:anim calcmode="lin" valueType="num">
                                      <p:cBhvr>
                                        <p:cTn id="91" dur="3000" fill="hold"/>
                                        <p:tgtEl>
                                          <p:spTgt spid="18"/>
                                        </p:tgtEl>
                                        <p:attrNameLst>
                                          <p:attrName>ppt_y</p:attrName>
                                        </p:attrNameLst>
                                      </p:cBhvr>
                                      <p:tavLst>
                                        <p:tav tm="0">
                                          <p:val>
                                            <p:fltVal val="0.5"/>
                                          </p:val>
                                        </p:tav>
                                        <p:tav tm="100000">
                                          <p:val>
                                            <p:strVal val="#ppt_y"/>
                                          </p:val>
                                        </p:tav>
                                      </p:tavLst>
                                    </p:anim>
                                  </p:childTnLst>
                                </p:cTn>
                              </p:par>
                              <p:par>
                                <p:cTn id="92" presetID="23" presetClass="entr" presetSubtype="528" fill="hold" grpId="0" nodeType="withEffect">
                                  <p:stCondLst>
                                    <p:cond delay="0"/>
                                  </p:stCondLst>
                                  <p:childTnLst>
                                    <p:set>
                                      <p:cBhvr>
                                        <p:cTn id="93" dur="1" fill="hold">
                                          <p:stCondLst>
                                            <p:cond delay="0"/>
                                          </p:stCondLst>
                                        </p:cTn>
                                        <p:tgtEl>
                                          <p:spTgt spid="19"/>
                                        </p:tgtEl>
                                        <p:attrNameLst>
                                          <p:attrName>style.visibility</p:attrName>
                                        </p:attrNameLst>
                                      </p:cBhvr>
                                      <p:to>
                                        <p:strVal val="visible"/>
                                      </p:to>
                                    </p:set>
                                    <p:anim calcmode="lin" valueType="num">
                                      <p:cBhvr>
                                        <p:cTn id="94" dur="3000" fill="hold"/>
                                        <p:tgtEl>
                                          <p:spTgt spid="19"/>
                                        </p:tgtEl>
                                        <p:attrNameLst>
                                          <p:attrName>ppt_w</p:attrName>
                                        </p:attrNameLst>
                                      </p:cBhvr>
                                      <p:tavLst>
                                        <p:tav tm="0">
                                          <p:val>
                                            <p:fltVal val="0"/>
                                          </p:val>
                                        </p:tav>
                                        <p:tav tm="100000">
                                          <p:val>
                                            <p:strVal val="#ppt_w"/>
                                          </p:val>
                                        </p:tav>
                                      </p:tavLst>
                                    </p:anim>
                                    <p:anim calcmode="lin" valueType="num">
                                      <p:cBhvr>
                                        <p:cTn id="95" dur="3000" fill="hold"/>
                                        <p:tgtEl>
                                          <p:spTgt spid="19"/>
                                        </p:tgtEl>
                                        <p:attrNameLst>
                                          <p:attrName>ppt_h</p:attrName>
                                        </p:attrNameLst>
                                      </p:cBhvr>
                                      <p:tavLst>
                                        <p:tav tm="0">
                                          <p:val>
                                            <p:fltVal val="0"/>
                                          </p:val>
                                        </p:tav>
                                        <p:tav tm="100000">
                                          <p:val>
                                            <p:strVal val="#ppt_h"/>
                                          </p:val>
                                        </p:tav>
                                      </p:tavLst>
                                    </p:anim>
                                    <p:anim calcmode="lin" valueType="num">
                                      <p:cBhvr>
                                        <p:cTn id="96" dur="3000" fill="hold"/>
                                        <p:tgtEl>
                                          <p:spTgt spid="19"/>
                                        </p:tgtEl>
                                        <p:attrNameLst>
                                          <p:attrName>ppt_x</p:attrName>
                                        </p:attrNameLst>
                                      </p:cBhvr>
                                      <p:tavLst>
                                        <p:tav tm="0">
                                          <p:val>
                                            <p:fltVal val="0.5"/>
                                          </p:val>
                                        </p:tav>
                                        <p:tav tm="100000">
                                          <p:val>
                                            <p:strVal val="#ppt_x"/>
                                          </p:val>
                                        </p:tav>
                                      </p:tavLst>
                                    </p:anim>
                                    <p:anim calcmode="lin" valueType="num">
                                      <p:cBhvr>
                                        <p:cTn id="97" dur="3000" fill="hold"/>
                                        <p:tgtEl>
                                          <p:spTgt spid="19"/>
                                        </p:tgtEl>
                                        <p:attrNameLst>
                                          <p:attrName>ppt_y</p:attrName>
                                        </p:attrNameLst>
                                      </p:cBhvr>
                                      <p:tavLst>
                                        <p:tav tm="0">
                                          <p:val>
                                            <p:fltVal val="0.5"/>
                                          </p:val>
                                        </p:tav>
                                        <p:tav tm="100000">
                                          <p:val>
                                            <p:strVal val="#ppt_y"/>
                                          </p:val>
                                        </p:tav>
                                      </p:tavLst>
                                    </p:anim>
                                  </p:childTnLst>
                                </p:cTn>
                              </p:par>
                              <p:par>
                                <p:cTn id="98" presetID="23" presetClass="entr" presetSubtype="528" fill="hold" grpId="0" nodeType="withEffect">
                                  <p:stCondLst>
                                    <p:cond delay="0"/>
                                  </p:stCondLst>
                                  <p:childTnLst>
                                    <p:set>
                                      <p:cBhvr>
                                        <p:cTn id="99" dur="1" fill="hold">
                                          <p:stCondLst>
                                            <p:cond delay="0"/>
                                          </p:stCondLst>
                                        </p:cTn>
                                        <p:tgtEl>
                                          <p:spTgt spid="20"/>
                                        </p:tgtEl>
                                        <p:attrNameLst>
                                          <p:attrName>style.visibility</p:attrName>
                                        </p:attrNameLst>
                                      </p:cBhvr>
                                      <p:to>
                                        <p:strVal val="visible"/>
                                      </p:to>
                                    </p:set>
                                    <p:anim calcmode="lin" valueType="num">
                                      <p:cBhvr>
                                        <p:cTn id="100" dur="3000" fill="hold"/>
                                        <p:tgtEl>
                                          <p:spTgt spid="20"/>
                                        </p:tgtEl>
                                        <p:attrNameLst>
                                          <p:attrName>ppt_w</p:attrName>
                                        </p:attrNameLst>
                                      </p:cBhvr>
                                      <p:tavLst>
                                        <p:tav tm="0">
                                          <p:val>
                                            <p:fltVal val="0"/>
                                          </p:val>
                                        </p:tav>
                                        <p:tav tm="100000">
                                          <p:val>
                                            <p:strVal val="#ppt_w"/>
                                          </p:val>
                                        </p:tav>
                                      </p:tavLst>
                                    </p:anim>
                                    <p:anim calcmode="lin" valueType="num">
                                      <p:cBhvr>
                                        <p:cTn id="101" dur="3000" fill="hold"/>
                                        <p:tgtEl>
                                          <p:spTgt spid="20"/>
                                        </p:tgtEl>
                                        <p:attrNameLst>
                                          <p:attrName>ppt_h</p:attrName>
                                        </p:attrNameLst>
                                      </p:cBhvr>
                                      <p:tavLst>
                                        <p:tav tm="0">
                                          <p:val>
                                            <p:fltVal val="0"/>
                                          </p:val>
                                        </p:tav>
                                        <p:tav tm="100000">
                                          <p:val>
                                            <p:strVal val="#ppt_h"/>
                                          </p:val>
                                        </p:tav>
                                      </p:tavLst>
                                    </p:anim>
                                    <p:anim calcmode="lin" valueType="num">
                                      <p:cBhvr>
                                        <p:cTn id="102" dur="3000" fill="hold"/>
                                        <p:tgtEl>
                                          <p:spTgt spid="20"/>
                                        </p:tgtEl>
                                        <p:attrNameLst>
                                          <p:attrName>ppt_x</p:attrName>
                                        </p:attrNameLst>
                                      </p:cBhvr>
                                      <p:tavLst>
                                        <p:tav tm="0">
                                          <p:val>
                                            <p:fltVal val="0.5"/>
                                          </p:val>
                                        </p:tav>
                                        <p:tav tm="100000">
                                          <p:val>
                                            <p:strVal val="#ppt_x"/>
                                          </p:val>
                                        </p:tav>
                                      </p:tavLst>
                                    </p:anim>
                                    <p:anim calcmode="lin" valueType="num">
                                      <p:cBhvr>
                                        <p:cTn id="103" dur="3000" fill="hold"/>
                                        <p:tgtEl>
                                          <p:spTgt spid="20"/>
                                        </p:tgtEl>
                                        <p:attrNameLst>
                                          <p:attrName>ppt_y</p:attrName>
                                        </p:attrNameLst>
                                      </p:cBhvr>
                                      <p:tavLst>
                                        <p:tav tm="0">
                                          <p:val>
                                            <p:fltVal val="0.5"/>
                                          </p:val>
                                        </p:tav>
                                        <p:tav tm="100000">
                                          <p:val>
                                            <p:strVal val="#ppt_y"/>
                                          </p:val>
                                        </p:tav>
                                      </p:tavLst>
                                    </p:anim>
                                  </p:childTnLst>
                                </p:cTn>
                              </p:par>
                              <p:par>
                                <p:cTn id="104" presetID="23" presetClass="entr" presetSubtype="528" fill="hold" grpId="0" nodeType="withEffect">
                                  <p:stCondLst>
                                    <p:cond delay="0"/>
                                  </p:stCondLst>
                                  <p:childTnLst>
                                    <p:set>
                                      <p:cBhvr>
                                        <p:cTn id="105" dur="1" fill="hold">
                                          <p:stCondLst>
                                            <p:cond delay="0"/>
                                          </p:stCondLst>
                                        </p:cTn>
                                        <p:tgtEl>
                                          <p:spTgt spid="21"/>
                                        </p:tgtEl>
                                        <p:attrNameLst>
                                          <p:attrName>style.visibility</p:attrName>
                                        </p:attrNameLst>
                                      </p:cBhvr>
                                      <p:to>
                                        <p:strVal val="visible"/>
                                      </p:to>
                                    </p:set>
                                    <p:anim calcmode="lin" valueType="num">
                                      <p:cBhvr>
                                        <p:cTn id="106" dur="3000" fill="hold"/>
                                        <p:tgtEl>
                                          <p:spTgt spid="21"/>
                                        </p:tgtEl>
                                        <p:attrNameLst>
                                          <p:attrName>ppt_w</p:attrName>
                                        </p:attrNameLst>
                                      </p:cBhvr>
                                      <p:tavLst>
                                        <p:tav tm="0">
                                          <p:val>
                                            <p:fltVal val="0"/>
                                          </p:val>
                                        </p:tav>
                                        <p:tav tm="100000">
                                          <p:val>
                                            <p:strVal val="#ppt_w"/>
                                          </p:val>
                                        </p:tav>
                                      </p:tavLst>
                                    </p:anim>
                                    <p:anim calcmode="lin" valueType="num">
                                      <p:cBhvr>
                                        <p:cTn id="107" dur="3000" fill="hold"/>
                                        <p:tgtEl>
                                          <p:spTgt spid="21"/>
                                        </p:tgtEl>
                                        <p:attrNameLst>
                                          <p:attrName>ppt_h</p:attrName>
                                        </p:attrNameLst>
                                      </p:cBhvr>
                                      <p:tavLst>
                                        <p:tav tm="0">
                                          <p:val>
                                            <p:fltVal val="0"/>
                                          </p:val>
                                        </p:tav>
                                        <p:tav tm="100000">
                                          <p:val>
                                            <p:strVal val="#ppt_h"/>
                                          </p:val>
                                        </p:tav>
                                      </p:tavLst>
                                    </p:anim>
                                    <p:anim calcmode="lin" valueType="num">
                                      <p:cBhvr>
                                        <p:cTn id="108" dur="3000" fill="hold"/>
                                        <p:tgtEl>
                                          <p:spTgt spid="21"/>
                                        </p:tgtEl>
                                        <p:attrNameLst>
                                          <p:attrName>ppt_x</p:attrName>
                                        </p:attrNameLst>
                                      </p:cBhvr>
                                      <p:tavLst>
                                        <p:tav tm="0">
                                          <p:val>
                                            <p:fltVal val="0.5"/>
                                          </p:val>
                                        </p:tav>
                                        <p:tav tm="100000">
                                          <p:val>
                                            <p:strVal val="#ppt_x"/>
                                          </p:val>
                                        </p:tav>
                                      </p:tavLst>
                                    </p:anim>
                                    <p:anim calcmode="lin" valueType="num">
                                      <p:cBhvr>
                                        <p:cTn id="109" dur="3000" fill="hold"/>
                                        <p:tgtEl>
                                          <p:spTgt spid="21"/>
                                        </p:tgtEl>
                                        <p:attrNameLst>
                                          <p:attrName>ppt_y</p:attrName>
                                        </p:attrNameLst>
                                      </p:cBhvr>
                                      <p:tavLst>
                                        <p:tav tm="0">
                                          <p:val>
                                            <p:fltVal val="0.5"/>
                                          </p:val>
                                        </p:tav>
                                        <p:tav tm="100000">
                                          <p:val>
                                            <p:strVal val="#ppt_y"/>
                                          </p:val>
                                        </p:tav>
                                      </p:tavLst>
                                    </p:anim>
                                  </p:childTnLst>
                                </p:cTn>
                              </p:par>
                              <p:par>
                                <p:cTn id="110" presetID="23" presetClass="entr" presetSubtype="528" fill="hold" grpId="0" nodeType="withEffect">
                                  <p:stCondLst>
                                    <p:cond delay="0"/>
                                  </p:stCondLst>
                                  <p:childTnLst>
                                    <p:set>
                                      <p:cBhvr>
                                        <p:cTn id="111" dur="1" fill="hold">
                                          <p:stCondLst>
                                            <p:cond delay="0"/>
                                          </p:stCondLst>
                                        </p:cTn>
                                        <p:tgtEl>
                                          <p:spTgt spid="22"/>
                                        </p:tgtEl>
                                        <p:attrNameLst>
                                          <p:attrName>style.visibility</p:attrName>
                                        </p:attrNameLst>
                                      </p:cBhvr>
                                      <p:to>
                                        <p:strVal val="visible"/>
                                      </p:to>
                                    </p:set>
                                    <p:anim calcmode="lin" valueType="num">
                                      <p:cBhvr>
                                        <p:cTn id="112" dur="3000" fill="hold"/>
                                        <p:tgtEl>
                                          <p:spTgt spid="22"/>
                                        </p:tgtEl>
                                        <p:attrNameLst>
                                          <p:attrName>ppt_w</p:attrName>
                                        </p:attrNameLst>
                                      </p:cBhvr>
                                      <p:tavLst>
                                        <p:tav tm="0">
                                          <p:val>
                                            <p:fltVal val="0"/>
                                          </p:val>
                                        </p:tav>
                                        <p:tav tm="100000">
                                          <p:val>
                                            <p:strVal val="#ppt_w"/>
                                          </p:val>
                                        </p:tav>
                                      </p:tavLst>
                                    </p:anim>
                                    <p:anim calcmode="lin" valueType="num">
                                      <p:cBhvr>
                                        <p:cTn id="113" dur="3000" fill="hold"/>
                                        <p:tgtEl>
                                          <p:spTgt spid="22"/>
                                        </p:tgtEl>
                                        <p:attrNameLst>
                                          <p:attrName>ppt_h</p:attrName>
                                        </p:attrNameLst>
                                      </p:cBhvr>
                                      <p:tavLst>
                                        <p:tav tm="0">
                                          <p:val>
                                            <p:fltVal val="0"/>
                                          </p:val>
                                        </p:tav>
                                        <p:tav tm="100000">
                                          <p:val>
                                            <p:strVal val="#ppt_h"/>
                                          </p:val>
                                        </p:tav>
                                      </p:tavLst>
                                    </p:anim>
                                    <p:anim calcmode="lin" valueType="num">
                                      <p:cBhvr>
                                        <p:cTn id="114" dur="3000" fill="hold"/>
                                        <p:tgtEl>
                                          <p:spTgt spid="22"/>
                                        </p:tgtEl>
                                        <p:attrNameLst>
                                          <p:attrName>ppt_x</p:attrName>
                                        </p:attrNameLst>
                                      </p:cBhvr>
                                      <p:tavLst>
                                        <p:tav tm="0">
                                          <p:val>
                                            <p:fltVal val="0.5"/>
                                          </p:val>
                                        </p:tav>
                                        <p:tav tm="100000">
                                          <p:val>
                                            <p:strVal val="#ppt_x"/>
                                          </p:val>
                                        </p:tav>
                                      </p:tavLst>
                                    </p:anim>
                                    <p:anim calcmode="lin" valueType="num">
                                      <p:cBhvr>
                                        <p:cTn id="115" dur="3000" fill="hold"/>
                                        <p:tgtEl>
                                          <p:spTgt spid="22"/>
                                        </p:tgtEl>
                                        <p:attrNameLst>
                                          <p:attrName>ppt_y</p:attrName>
                                        </p:attrNameLst>
                                      </p:cBhvr>
                                      <p:tavLst>
                                        <p:tav tm="0">
                                          <p:val>
                                            <p:fltVal val="0.5"/>
                                          </p:val>
                                        </p:tav>
                                        <p:tav tm="100000">
                                          <p:val>
                                            <p:strVal val="#ppt_y"/>
                                          </p:val>
                                        </p:tav>
                                      </p:tavLst>
                                    </p:anim>
                                  </p:childTnLst>
                                </p:cTn>
                              </p:par>
                              <p:par>
                                <p:cTn id="116" presetID="8" presetClass="emph" presetSubtype="0" fill="hold" grpId="1" nodeType="withEffect">
                                  <p:stCondLst>
                                    <p:cond delay="0"/>
                                  </p:stCondLst>
                                  <p:childTnLst>
                                    <p:animRot by="21600000">
                                      <p:cBhvr>
                                        <p:cTn id="117" dur="3000" fill="hold"/>
                                        <p:tgtEl>
                                          <p:spTgt spid="5"/>
                                        </p:tgtEl>
                                        <p:attrNameLst>
                                          <p:attrName>r</p:attrName>
                                        </p:attrNameLst>
                                      </p:cBhvr>
                                    </p:animRot>
                                  </p:childTnLst>
                                </p:cTn>
                              </p:par>
                              <p:par>
                                <p:cTn id="118" presetID="8" presetClass="emph" presetSubtype="0" fill="hold" grpId="1" nodeType="withEffect">
                                  <p:stCondLst>
                                    <p:cond delay="0"/>
                                  </p:stCondLst>
                                  <p:childTnLst>
                                    <p:animRot by="21600000">
                                      <p:cBhvr>
                                        <p:cTn id="119" dur="3000" fill="hold"/>
                                        <p:tgtEl>
                                          <p:spTgt spid="6"/>
                                        </p:tgtEl>
                                        <p:attrNameLst>
                                          <p:attrName>r</p:attrName>
                                        </p:attrNameLst>
                                      </p:cBhvr>
                                    </p:animRot>
                                  </p:childTnLst>
                                </p:cTn>
                              </p:par>
                              <p:par>
                                <p:cTn id="120" presetID="8" presetClass="emph" presetSubtype="0" fill="hold" grpId="1" nodeType="withEffect">
                                  <p:stCondLst>
                                    <p:cond delay="0"/>
                                  </p:stCondLst>
                                  <p:childTnLst>
                                    <p:animRot by="21600000">
                                      <p:cBhvr>
                                        <p:cTn id="121" dur="3000" fill="hold"/>
                                        <p:tgtEl>
                                          <p:spTgt spid="7"/>
                                        </p:tgtEl>
                                        <p:attrNameLst>
                                          <p:attrName>r</p:attrName>
                                        </p:attrNameLst>
                                      </p:cBhvr>
                                    </p:animRot>
                                  </p:childTnLst>
                                </p:cTn>
                              </p:par>
                              <p:par>
                                <p:cTn id="122" presetID="8" presetClass="emph" presetSubtype="0" fill="hold" grpId="1" nodeType="withEffect">
                                  <p:stCondLst>
                                    <p:cond delay="0"/>
                                  </p:stCondLst>
                                  <p:childTnLst>
                                    <p:animRot by="21600000">
                                      <p:cBhvr>
                                        <p:cTn id="123" dur="3000" fill="hold"/>
                                        <p:tgtEl>
                                          <p:spTgt spid="8"/>
                                        </p:tgtEl>
                                        <p:attrNameLst>
                                          <p:attrName>r</p:attrName>
                                        </p:attrNameLst>
                                      </p:cBhvr>
                                    </p:animRot>
                                  </p:childTnLst>
                                </p:cTn>
                              </p:par>
                              <p:par>
                                <p:cTn id="124" presetID="8" presetClass="emph" presetSubtype="0" fill="hold" grpId="1" nodeType="withEffect">
                                  <p:stCondLst>
                                    <p:cond delay="0"/>
                                  </p:stCondLst>
                                  <p:childTnLst>
                                    <p:animRot by="21600000">
                                      <p:cBhvr>
                                        <p:cTn id="125" dur="3000" fill="hold"/>
                                        <p:tgtEl>
                                          <p:spTgt spid="9"/>
                                        </p:tgtEl>
                                        <p:attrNameLst>
                                          <p:attrName>r</p:attrName>
                                        </p:attrNameLst>
                                      </p:cBhvr>
                                    </p:animRot>
                                  </p:childTnLst>
                                </p:cTn>
                              </p:par>
                              <p:par>
                                <p:cTn id="126" presetID="8" presetClass="emph" presetSubtype="0" fill="hold" grpId="1" nodeType="withEffect">
                                  <p:stCondLst>
                                    <p:cond delay="0"/>
                                  </p:stCondLst>
                                  <p:childTnLst>
                                    <p:animRot by="21600000">
                                      <p:cBhvr>
                                        <p:cTn id="127" dur="3000" fill="hold"/>
                                        <p:tgtEl>
                                          <p:spTgt spid="10"/>
                                        </p:tgtEl>
                                        <p:attrNameLst>
                                          <p:attrName>r</p:attrName>
                                        </p:attrNameLst>
                                      </p:cBhvr>
                                    </p:animRot>
                                  </p:childTnLst>
                                </p:cTn>
                              </p:par>
                              <p:par>
                                <p:cTn id="128" presetID="8" presetClass="emph" presetSubtype="0" fill="hold" grpId="1" nodeType="withEffect">
                                  <p:stCondLst>
                                    <p:cond delay="0"/>
                                  </p:stCondLst>
                                  <p:childTnLst>
                                    <p:animRot by="21600000">
                                      <p:cBhvr>
                                        <p:cTn id="129" dur="3000" fill="hold"/>
                                        <p:tgtEl>
                                          <p:spTgt spid="11"/>
                                        </p:tgtEl>
                                        <p:attrNameLst>
                                          <p:attrName>r</p:attrName>
                                        </p:attrNameLst>
                                      </p:cBhvr>
                                    </p:animRot>
                                  </p:childTnLst>
                                </p:cTn>
                              </p:par>
                              <p:par>
                                <p:cTn id="130" presetID="8" presetClass="emph" presetSubtype="0" fill="hold" grpId="1" nodeType="withEffect">
                                  <p:stCondLst>
                                    <p:cond delay="0"/>
                                  </p:stCondLst>
                                  <p:childTnLst>
                                    <p:animRot by="21600000">
                                      <p:cBhvr>
                                        <p:cTn id="131" dur="3000" fill="hold"/>
                                        <p:tgtEl>
                                          <p:spTgt spid="12"/>
                                        </p:tgtEl>
                                        <p:attrNameLst>
                                          <p:attrName>r</p:attrName>
                                        </p:attrNameLst>
                                      </p:cBhvr>
                                    </p:animRot>
                                  </p:childTnLst>
                                </p:cTn>
                              </p:par>
                              <p:par>
                                <p:cTn id="132" presetID="8" presetClass="emph" presetSubtype="0" fill="hold" grpId="1" nodeType="withEffect">
                                  <p:stCondLst>
                                    <p:cond delay="0"/>
                                  </p:stCondLst>
                                  <p:childTnLst>
                                    <p:animRot by="21600000">
                                      <p:cBhvr>
                                        <p:cTn id="133" dur="3000" fill="hold"/>
                                        <p:tgtEl>
                                          <p:spTgt spid="13"/>
                                        </p:tgtEl>
                                        <p:attrNameLst>
                                          <p:attrName>r</p:attrName>
                                        </p:attrNameLst>
                                      </p:cBhvr>
                                    </p:animRot>
                                  </p:childTnLst>
                                </p:cTn>
                              </p:par>
                              <p:par>
                                <p:cTn id="134" presetID="8" presetClass="emph" presetSubtype="0" fill="hold" grpId="1" nodeType="withEffect">
                                  <p:stCondLst>
                                    <p:cond delay="0"/>
                                  </p:stCondLst>
                                  <p:childTnLst>
                                    <p:animRot by="21600000">
                                      <p:cBhvr>
                                        <p:cTn id="135" dur="3000" fill="hold"/>
                                        <p:tgtEl>
                                          <p:spTgt spid="14"/>
                                        </p:tgtEl>
                                        <p:attrNameLst>
                                          <p:attrName>r</p:attrName>
                                        </p:attrNameLst>
                                      </p:cBhvr>
                                    </p:animRot>
                                  </p:childTnLst>
                                </p:cTn>
                              </p:par>
                              <p:par>
                                <p:cTn id="136" presetID="8" presetClass="emph" presetSubtype="0" fill="hold" grpId="1" nodeType="withEffect">
                                  <p:stCondLst>
                                    <p:cond delay="0"/>
                                  </p:stCondLst>
                                  <p:childTnLst>
                                    <p:animRot by="21600000">
                                      <p:cBhvr>
                                        <p:cTn id="137" dur="3000" fill="hold"/>
                                        <p:tgtEl>
                                          <p:spTgt spid="15"/>
                                        </p:tgtEl>
                                        <p:attrNameLst>
                                          <p:attrName>r</p:attrName>
                                        </p:attrNameLst>
                                      </p:cBhvr>
                                    </p:animRot>
                                  </p:childTnLst>
                                </p:cTn>
                              </p:par>
                              <p:par>
                                <p:cTn id="138" presetID="8" presetClass="emph" presetSubtype="0" fill="hold" grpId="1" nodeType="withEffect">
                                  <p:stCondLst>
                                    <p:cond delay="0"/>
                                  </p:stCondLst>
                                  <p:childTnLst>
                                    <p:animRot by="21600000">
                                      <p:cBhvr>
                                        <p:cTn id="139" dur="3000" fill="hold"/>
                                        <p:tgtEl>
                                          <p:spTgt spid="16"/>
                                        </p:tgtEl>
                                        <p:attrNameLst>
                                          <p:attrName>r</p:attrName>
                                        </p:attrNameLst>
                                      </p:cBhvr>
                                    </p:animRot>
                                  </p:childTnLst>
                                </p:cTn>
                              </p:par>
                              <p:par>
                                <p:cTn id="140" presetID="8" presetClass="emph" presetSubtype="0" fill="hold" grpId="1" nodeType="withEffect">
                                  <p:stCondLst>
                                    <p:cond delay="0"/>
                                  </p:stCondLst>
                                  <p:childTnLst>
                                    <p:animRot by="21600000">
                                      <p:cBhvr>
                                        <p:cTn id="141" dur="3000" fill="hold"/>
                                        <p:tgtEl>
                                          <p:spTgt spid="17"/>
                                        </p:tgtEl>
                                        <p:attrNameLst>
                                          <p:attrName>r</p:attrName>
                                        </p:attrNameLst>
                                      </p:cBhvr>
                                    </p:animRot>
                                  </p:childTnLst>
                                </p:cTn>
                              </p:par>
                              <p:par>
                                <p:cTn id="142" presetID="8" presetClass="emph" presetSubtype="0" fill="hold" grpId="1" nodeType="withEffect">
                                  <p:stCondLst>
                                    <p:cond delay="0"/>
                                  </p:stCondLst>
                                  <p:childTnLst>
                                    <p:animRot by="21600000">
                                      <p:cBhvr>
                                        <p:cTn id="143" dur="3000" fill="hold"/>
                                        <p:tgtEl>
                                          <p:spTgt spid="18"/>
                                        </p:tgtEl>
                                        <p:attrNameLst>
                                          <p:attrName>r</p:attrName>
                                        </p:attrNameLst>
                                      </p:cBhvr>
                                    </p:animRot>
                                  </p:childTnLst>
                                </p:cTn>
                              </p:par>
                              <p:par>
                                <p:cTn id="144" presetID="8" presetClass="emph" presetSubtype="0" fill="hold" grpId="1" nodeType="withEffect">
                                  <p:stCondLst>
                                    <p:cond delay="0"/>
                                  </p:stCondLst>
                                  <p:childTnLst>
                                    <p:animRot by="21600000">
                                      <p:cBhvr>
                                        <p:cTn id="145" dur="3000" fill="hold"/>
                                        <p:tgtEl>
                                          <p:spTgt spid="19"/>
                                        </p:tgtEl>
                                        <p:attrNameLst>
                                          <p:attrName>r</p:attrName>
                                        </p:attrNameLst>
                                      </p:cBhvr>
                                    </p:animRot>
                                  </p:childTnLst>
                                </p:cTn>
                              </p:par>
                              <p:par>
                                <p:cTn id="146" presetID="8" presetClass="emph" presetSubtype="0" fill="hold" grpId="1" nodeType="withEffect">
                                  <p:stCondLst>
                                    <p:cond delay="0"/>
                                  </p:stCondLst>
                                  <p:childTnLst>
                                    <p:animRot by="21600000">
                                      <p:cBhvr>
                                        <p:cTn id="147" dur="3000" fill="hold"/>
                                        <p:tgtEl>
                                          <p:spTgt spid="20"/>
                                        </p:tgtEl>
                                        <p:attrNameLst>
                                          <p:attrName>r</p:attrName>
                                        </p:attrNameLst>
                                      </p:cBhvr>
                                    </p:animRot>
                                  </p:childTnLst>
                                </p:cTn>
                              </p:par>
                              <p:par>
                                <p:cTn id="148" presetID="8" presetClass="emph" presetSubtype="0" fill="hold" grpId="1" nodeType="withEffect">
                                  <p:stCondLst>
                                    <p:cond delay="0"/>
                                  </p:stCondLst>
                                  <p:childTnLst>
                                    <p:animRot by="21600000">
                                      <p:cBhvr>
                                        <p:cTn id="149" dur="3000" fill="hold"/>
                                        <p:tgtEl>
                                          <p:spTgt spid="21"/>
                                        </p:tgtEl>
                                        <p:attrNameLst>
                                          <p:attrName>r</p:attrName>
                                        </p:attrNameLst>
                                      </p:cBhvr>
                                    </p:animRot>
                                  </p:childTnLst>
                                </p:cTn>
                              </p:par>
                              <p:par>
                                <p:cTn id="150" presetID="8" presetClass="emph" presetSubtype="0" fill="hold" grpId="1" nodeType="withEffect">
                                  <p:stCondLst>
                                    <p:cond delay="0"/>
                                  </p:stCondLst>
                                  <p:childTnLst>
                                    <p:animRot by="21600000">
                                      <p:cBhvr>
                                        <p:cTn id="151" dur="3000" fill="hold"/>
                                        <p:tgtEl>
                                          <p:spTgt spid="22"/>
                                        </p:tgtEl>
                                        <p:attrNameLst>
                                          <p:attrName>r</p:attrName>
                                        </p:attrNameLst>
                                      </p:cBhvr>
                                    </p:animRot>
                                  </p:childTnLst>
                                </p:cTn>
                              </p:par>
                              <p:par>
                                <p:cTn id="152" presetID="6" presetClass="entr" presetSubtype="16" fill="hold" grpId="2" nodeType="withEffect">
                                  <p:stCondLst>
                                    <p:cond delay="0"/>
                                  </p:stCondLst>
                                  <p:childTnLst>
                                    <p:set>
                                      <p:cBhvr>
                                        <p:cTn id="153" dur="1" fill="hold">
                                          <p:stCondLst>
                                            <p:cond delay="0"/>
                                          </p:stCondLst>
                                        </p:cTn>
                                        <p:tgtEl>
                                          <p:spTgt spid="5"/>
                                        </p:tgtEl>
                                        <p:attrNameLst>
                                          <p:attrName>style.visibility</p:attrName>
                                        </p:attrNameLst>
                                      </p:cBhvr>
                                      <p:to>
                                        <p:strVal val="visible"/>
                                      </p:to>
                                    </p:set>
                                    <p:animEffect transition="in" filter="circle(in)">
                                      <p:cBhvr>
                                        <p:cTn id="154" dur="3000"/>
                                        <p:tgtEl>
                                          <p:spTgt spid="5"/>
                                        </p:tgtEl>
                                      </p:cBhvr>
                                    </p:animEffect>
                                  </p:childTnLst>
                                </p:cTn>
                              </p:par>
                              <p:par>
                                <p:cTn id="155" presetID="6" presetClass="entr" presetSubtype="16" fill="hold" grpId="2" nodeType="withEffect">
                                  <p:stCondLst>
                                    <p:cond delay="0"/>
                                  </p:stCondLst>
                                  <p:childTnLst>
                                    <p:set>
                                      <p:cBhvr>
                                        <p:cTn id="156" dur="1" fill="hold">
                                          <p:stCondLst>
                                            <p:cond delay="0"/>
                                          </p:stCondLst>
                                        </p:cTn>
                                        <p:tgtEl>
                                          <p:spTgt spid="6"/>
                                        </p:tgtEl>
                                        <p:attrNameLst>
                                          <p:attrName>style.visibility</p:attrName>
                                        </p:attrNameLst>
                                      </p:cBhvr>
                                      <p:to>
                                        <p:strVal val="visible"/>
                                      </p:to>
                                    </p:set>
                                    <p:animEffect transition="in" filter="circle(in)">
                                      <p:cBhvr>
                                        <p:cTn id="157" dur="3000"/>
                                        <p:tgtEl>
                                          <p:spTgt spid="6"/>
                                        </p:tgtEl>
                                      </p:cBhvr>
                                    </p:animEffect>
                                  </p:childTnLst>
                                </p:cTn>
                              </p:par>
                              <p:par>
                                <p:cTn id="158" presetID="6" presetClass="entr" presetSubtype="16" fill="hold" grpId="2" nodeType="withEffect">
                                  <p:stCondLst>
                                    <p:cond delay="0"/>
                                  </p:stCondLst>
                                  <p:childTnLst>
                                    <p:set>
                                      <p:cBhvr>
                                        <p:cTn id="159" dur="1" fill="hold">
                                          <p:stCondLst>
                                            <p:cond delay="0"/>
                                          </p:stCondLst>
                                        </p:cTn>
                                        <p:tgtEl>
                                          <p:spTgt spid="7"/>
                                        </p:tgtEl>
                                        <p:attrNameLst>
                                          <p:attrName>style.visibility</p:attrName>
                                        </p:attrNameLst>
                                      </p:cBhvr>
                                      <p:to>
                                        <p:strVal val="visible"/>
                                      </p:to>
                                    </p:set>
                                    <p:animEffect transition="in" filter="circle(in)">
                                      <p:cBhvr>
                                        <p:cTn id="160" dur="3000"/>
                                        <p:tgtEl>
                                          <p:spTgt spid="7"/>
                                        </p:tgtEl>
                                      </p:cBhvr>
                                    </p:animEffect>
                                  </p:childTnLst>
                                </p:cTn>
                              </p:par>
                              <p:par>
                                <p:cTn id="161" presetID="6" presetClass="entr" presetSubtype="16" fill="hold" grpId="2" nodeType="withEffect">
                                  <p:stCondLst>
                                    <p:cond delay="0"/>
                                  </p:stCondLst>
                                  <p:childTnLst>
                                    <p:set>
                                      <p:cBhvr>
                                        <p:cTn id="162" dur="1" fill="hold">
                                          <p:stCondLst>
                                            <p:cond delay="0"/>
                                          </p:stCondLst>
                                        </p:cTn>
                                        <p:tgtEl>
                                          <p:spTgt spid="8"/>
                                        </p:tgtEl>
                                        <p:attrNameLst>
                                          <p:attrName>style.visibility</p:attrName>
                                        </p:attrNameLst>
                                      </p:cBhvr>
                                      <p:to>
                                        <p:strVal val="visible"/>
                                      </p:to>
                                    </p:set>
                                    <p:animEffect transition="in" filter="circle(in)">
                                      <p:cBhvr>
                                        <p:cTn id="163" dur="3000"/>
                                        <p:tgtEl>
                                          <p:spTgt spid="8"/>
                                        </p:tgtEl>
                                      </p:cBhvr>
                                    </p:animEffect>
                                  </p:childTnLst>
                                </p:cTn>
                              </p:par>
                              <p:par>
                                <p:cTn id="164" presetID="6" presetClass="entr" presetSubtype="16" fill="hold" grpId="2" nodeType="withEffect">
                                  <p:stCondLst>
                                    <p:cond delay="0"/>
                                  </p:stCondLst>
                                  <p:childTnLst>
                                    <p:set>
                                      <p:cBhvr>
                                        <p:cTn id="165" dur="1" fill="hold">
                                          <p:stCondLst>
                                            <p:cond delay="0"/>
                                          </p:stCondLst>
                                        </p:cTn>
                                        <p:tgtEl>
                                          <p:spTgt spid="9"/>
                                        </p:tgtEl>
                                        <p:attrNameLst>
                                          <p:attrName>style.visibility</p:attrName>
                                        </p:attrNameLst>
                                      </p:cBhvr>
                                      <p:to>
                                        <p:strVal val="visible"/>
                                      </p:to>
                                    </p:set>
                                    <p:animEffect transition="in" filter="circle(in)">
                                      <p:cBhvr>
                                        <p:cTn id="166" dur="3000"/>
                                        <p:tgtEl>
                                          <p:spTgt spid="9"/>
                                        </p:tgtEl>
                                      </p:cBhvr>
                                    </p:animEffect>
                                  </p:childTnLst>
                                </p:cTn>
                              </p:par>
                              <p:par>
                                <p:cTn id="167" presetID="6" presetClass="entr" presetSubtype="16" fill="hold" grpId="2" nodeType="withEffect">
                                  <p:stCondLst>
                                    <p:cond delay="0"/>
                                  </p:stCondLst>
                                  <p:childTnLst>
                                    <p:set>
                                      <p:cBhvr>
                                        <p:cTn id="168" dur="1" fill="hold">
                                          <p:stCondLst>
                                            <p:cond delay="0"/>
                                          </p:stCondLst>
                                        </p:cTn>
                                        <p:tgtEl>
                                          <p:spTgt spid="10"/>
                                        </p:tgtEl>
                                        <p:attrNameLst>
                                          <p:attrName>style.visibility</p:attrName>
                                        </p:attrNameLst>
                                      </p:cBhvr>
                                      <p:to>
                                        <p:strVal val="visible"/>
                                      </p:to>
                                    </p:set>
                                    <p:animEffect transition="in" filter="circle(in)">
                                      <p:cBhvr>
                                        <p:cTn id="169" dur="3000"/>
                                        <p:tgtEl>
                                          <p:spTgt spid="10"/>
                                        </p:tgtEl>
                                      </p:cBhvr>
                                    </p:animEffect>
                                  </p:childTnLst>
                                </p:cTn>
                              </p:par>
                              <p:par>
                                <p:cTn id="170" presetID="6" presetClass="entr" presetSubtype="16" fill="hold" grpId="2" nodeType="withEffect">
                                  <p:stCondLst>
                                    <p:cond delay="0"/>
                                  </p:stCondLst>
                                  <p:childTnLst>
                                    <p:set>
                                      <p:cBhvr>
                                        <p:cTn id="171" dur="1" fill="hold">
                                          <p:stCondLst>
                                            <p:cond delay="0"/>
                                          </p:stCondLst>
                                        </p:cTn>
                                        <p:tgtEl>
                                          <p:spTgt spid="11"/>
                                        </p:tgtEl>
                                        <p:attrNameLst>
                                          <p:attrName>style.visibility</p:attrName>
                                        </p:attrNameLst>
                                      </p:cBhvr>
                                      <p:to>
                                        <p:strVal val="visible"/>
                                      </p:to>
                                    </p:set>
                                    <p:animEffect transition="in" filter="circle(in)">
                                      <p:cBhvr>
                                        <p:cTn id="172" dur="3000"/>
                                        <p:tgtEl>
                                          <p:spTgt spid="11"/>
                                        </p:tgtEl>
                                      </p:cBhvr>
                                    </p:animEffect>
                                  </p:childTnLst>
                                </p:cTn>
                              </p:par>
                              <p:par>
                                <p:cTn id="173" presetID="6" presetClass="entr" presetSubtype="16" fill="hold" grpId="2" nodeType="withEffect">
                                  <p:stCondLst>
                                    <p:cond delay="0"/>
                                  </p:stCondLst>
                                  <p:childTnLst>
                                    <p:set>
                                      <p:cBhvr>
                                        <p:cTn id="174" dur="1" fill="hold">
                                          <p:stCondLst>
                                            <p:cond delay="0"/>
                                          </p:stCondLst>
                                        </p:cTn>
                                        <p:tgtEl>
                                          <p:spTgt spid="12"/>
                                        </p:tgtEl>
                                        <p:attrNameLst>
                                          <p:attrName>style.visibility</p:attrName>
                                        </p:attrNameLst>
                                      </p:cBhvr>
                                      <p:to>
                                        <p:strVal val="visible"/>
                                      </p:to>
                                    </p:set>
                                    <p:animEffect transition="in" filter="circle(in)">
                                      <p:cBhvr>
                                        <p:cTn id="175" dur="3000"/>
                                        <p:tgtEl>
                                          <p:spTgt spid="12"/>
                                        </p:tgtEl>
                                      </p:cBhvr>
                                    </p:animEffect>
                                  </p:childTnLst>
                                </p:cTn>
                              </p:par>
                              <p:par>
                                <p:cTn id="176" presetID="6" presetClass="entr" presetSubtype="16" fill="hold" grpId="2" nodeType="withEffect">
                                  <p:stCondLst>
                                    <p:cond delay="0"/>
                                  </p:stCondLst>
                                  <p:childTnLst>
                                    <p:set>
                                      <p:cBhvr>
                                        <p:cTn id="177" dur="1" fill="hold">
                                          <p:stCondLst>
                                            <p:cond delay="0"/>
                                          </p:stCondLst>
                                        </p:cTn>
                                        <p:tgtEl>
                                          <p:spTgt spid="13"/>
                                        </p:tgtEl>
                                        <p:attrNameLst>
                                          <p:attrName>style.visibility</p:attrName>
                                        </p:attrNameLst>
                                      </p:cBhvr>
                                      <p:to>
                                        <p:strVal val="visible"/>
                                      </p:to>
                                    </p:set>
                                    <p:animEffect transition="in" filter="circle(in)">
                                      <p:cBhvr>
                                        <p:cTn id="178" dur="3000"/>
                                        <p:tgtEl>
                                          <p:spTgt spid="13"/>
                                        </p:tgtEl>
                                      </p:cBhvr>
                                    </p:animEffect>
                                  </p:childTnLst>
                                </p:cTn>
                              </p:par>
                              <p:par>
                                <p:cTn id="179" presetID="6" presetClass="entr" presetSubtype="16" fill="hold" grpId="2" nodeType="withEffect">
                                  <p:stCondLst>
                                    <p:cond delay="0"/>
                                  </p:stCondLst>
                                  <p:childTnLst>
                                    <p:set>
                                      <p:cBhvr>
                                        <p:cTn id="180" dur="1" fill="hold">
                                          <p:stCondLst>
                                            <p:cond delay="0"/>
                                          </p:stCondLst>
                                        </p:cTn>
                                        <p:tgtEl>
                                          <p:spTgt spid="14"/>
                                        </p:tgtEl>
                                        <p:attrNameLst>
                                          <p:attrName>style.visibility</p:attrName>
                                        </p:attrNameLst>
                                      </p:cBhvr>
                                      <p:to>
                                        <p:strVal val="visible"/>
                                      </p:to>
                                    </p:set>
                                    <p:animEffect transition="in" filter="circle(in)">
                                      <p:cBhvr>
                                        <p:cTn id="181" dur="3000"/>
                                        <p:tgtEl>
                                          <p:spTgt spid="14"/>
                                        </p:tgtEl>
                                      </p:cBhvr>
                                    </p:animEffect>
                                  </p:childTnLst>
                                </p:cTn>
                              </p:par>
                              <p:par>
                                <p:cTn id="182" presetID="6" presetClass="entr" presetSubtype="16" fill="hold" grpId="2" nodeType="withEffect">
                                  <p:stCondLst>
                                    <p:cond delay="0"/>
                                  </p:stCondLst>
                                  <p:childTnLst>
                                    <p:set>
                                      <p:cBhvr>
                                        <p:cTn id="183" dur="1" fill="hold">
                                          <p:stCondLst>
                                            <p:cond delay="0"/>
                                          </p:stCondLst>
                                        </p:cTn>
                                        <p:tgtEl>
                                          <p:spTgt spid="15"/>
                                        </p:tgtEl>
                                        <p:attrNameLst>
                                          <p:attrName>style.visibility</p:attrName>
                                        </p:attrNameLst>
                                      </p:cBhvr>
                                      <p:to>
                                        <p:strVal val="visible"/>
                                      </p:to>
                                    </p:set>
                                    <p:animEffect transition="in" filter="circle(in)">
                                      <p:cBhvr>
                                        <p:cTn id="184" dur="3000"/>
                                        <p:tgtEl>
                                          <p:spTgt spid="15"/>
                                        </p:tgtEl>
                                      </p:cBhvr>
                                    </p:animEffect>
                                  </p:childTnLst>
                                </p:cTn>
                              </p:par>
                              <p:par>
                                <p:cTn id="185" presetID="6" presetClass="entr" presetSubtype="16" fill="hold" grpId="2" nodeType="withEffect">
                                  <p:stCondLst>
                                    <p:cond delay="0"/>
                                  </p:stCondLst>
                                  <p:childTnLst>
                                    <p:set>
                                      <p:cBhvr>
                                        <p:cTn id="186" dur="1" fill="hold">
                                          <p:stCondLst>
                                            <p:cond delay="0"/>
                                          </p:stCondLst>
                                        </p:cTn>
                                        <p:tgtEl>
                                          <p:spTgt spid="16"/>
                                        </p:tgtEl>
                                        <p:attrNameLst>
                                          <p:attrName>style.visibility</p:attrName>
                                        </p:attrNameLst>
                                      </p:cBhvr>
                                      <p:to>
                                        <p:strVal val="visible"/>
                                      </p:to>
                                    </p:set>
                                    <p:animEffect transition="in" filter="circle(in)">
                                      <p:cBhvr>
                                        <p:cTn id="187" dur="3000"/>
                                        <p:tgtEl>
                                          <p:spTgt spid="16"/>
                                        </p:tgtEl>
                                      </p:cBhvr>
                                    </p:animEffect>
                                  </p:childTnLst>
                                </p:cTn>
                              </p:par>
                              <p:par>
                                <p:cTn id="188" presetID="6" presetClass="entr" presetSubtype="16" fill="hold" grpId="2" nodeType="withEffect">
                                  <p:stCondLst>
                                    <p:cond delay="0"/>
                                  </p:stCondLst>
                                  <p:childTnLst>
                                    <p:set>
                                      <p:cBhvr>
                                        <p:cTn id="189" dur="1" fill="hold">
                                          <p:stCondLst>
                                            <p:cond delay="0"/>
                                          </p:stCondLst>
                                        </p:cTn>
                                        <p:tgtEl>
                                          <p:spTgt spid="17"/>
                                        </p:tgtEl>
                                        <p:attrNameLst>
                                          <p:attrName>style.visibility</p:attrName>
                                        </p:attrNameLst>
                                      </p:cBhvr>
                                      <p:to>
                                        <p:strVal val="visible"/>
                                      </p:to>
                                    </p:set>
                                    <p:animEffect transition="in" filter="circle(in)">
                                      <p:cBhvr>
                                        <p:cTn id="190" dur="3000"/>
                                        <p:tgtEl>
                                          <p:spTgt spid="17"/>
                                        </p:tgtEl>
                                      </p:cBhvr>
                                    </p:animEffect>
                                  </p:childTnLst>
                                </p:cTn>
                              </p:par>
                              <p:par>
                                <p:cTn id="191" presetID="6" presetClass="entr" presetSubtype="16" fill="hold" grpId="2" nodeType="withEffect">
                                  <p:stCondLst>
                                    <p:cond delay="0"/>
                                  </p:stCondLst>
                                  <p:childTnLst>
                                    <p:set>
                                      <p:cBhvr>
                                        <p:cTn id="192" dur="1" fill="hold">
                                          <p:stCondLst>
                                            <p:cond delay="0"/>
                                          </p:stCondLst>
                                        </p:cTn>
                                        <p:tgtEl>
                                          <p:spTgt spid="18"/>
                                        </p:tgtEl>
                                        <p:attrNameLst>
                                          <p:attrName>style.visibility</p:attrName>
                                        </p:attrNameLst>
                                      </p:cBhvr>
                                      <p:to>
                                        <p:strVal val="visible"/>
                                      </p:to>
                                    </p:set>
                                    <p:animEffect transition="in" filter="circle(in)">
                                      <p:cBhvr>
                                        <p:cTn id="193" dur="3000"/>
                                        <p:tgtEl>
                                          <p:spTgt spid="18"/>
                                        </p:tgtEl>
                                      </p:cBhvr>
                                    </p:animEffect>
                                  </p:childTnLst>
                                </p:cTn>
                              </p:par>
                              <p:par>
                                <p:cTn id="194" presetID="6" presetClass="entr" presetSubtype="16" fill="hold" grpId="2" nodeType="withEffect">
                                  <p:stCondLst>
                                    <p:cond delay="0"/>
                                  </p:stCondLst>
                                  <p:childTnLst>
                                    <p:set>
                                      <p:cBhvr>
                                        <p:cTn id="195" dur="1" fill="hold">
                                          <p:stCondLst>
                                            <p:cond delay="0"/>
                                          </p:stCondLst>
                                        </p:cTn>
                                        <p:tgtEl>
                                          <p:spTgt spid="19"/>
                                        </p:tgtEl>
                                        <p:attrNameLst>
                                          <p:attrName>style.visibility</p:attrName>
                                        </p:attrNameLst>
                                      </p:cBhvr>
                                      <p:to>
                                        <p:strVal val="visible"/>
                                      </p:to>
                                    </p:set>
                                    <p:animEffect transition="in" filter="circle(in)">
                                      <p:cBhvr>
                                        <p:cTn id="196" dur="3000"/>
                                        <p:tgtEl>
                                          <p:spTgt spid="19"/>
                                        </p:tgtEl>
                                      </p:cBhvr>
                                    </p:animEffect>
                                  </p:childTnLst>
                                </p:cTn>
                              </p:par>
                              <p:par>
                                <p:cTn id="197" presetID="6" presetClass="entr" presetSubtype="16" fill="hold" grpId="2" nodeType="withEffect">
                                  <p:stCondLst>
                                    <p:cond delay="0"/>
                                  </p:stCondLst>
                                  <p:childTnLst>
                                    <p:set>
                                      <p:cBhvr>
                                        <p:cTn id="198" dur="1" fill="hold">
                                          <p:stCondLst>
                                            <p:cond delay="0"/>
                                          </p:stCondLst>
                                        </p:cTn>
                                        <p:tgtEl>
                                          <p:spTgt spid="20"/>
                                        </p:tgtEl>
                                        <p:attrNameLst>
                                          <p:attrName>style.visibility</p:attrName>
                                        </p:attrNameLst>
                                      </p:cBhvr>
                                      <p:to>
                                        <p:strVal val="visible"/>
                                      </p:to>
                                    </p:set>
                                    <p:animEffect transition="in" filter="circle(in)">
                                      <p:cBhvr>
                                        <p:cTn id="199" dur="3000"/>
                                        <p:tgtEl>
                                          <p:spTgt spid="20"/>
                                        </p:tgtEl>
                                      </p:cBhvr>
                                    </p:animEffect>
                                  </p:childTnLst>
                                </p:cTn>
                              </p:par>
                              <p:par>
                                <p:cTn id="200" presetID="6" presetClass="entr" presetSubtype="16" fill="hold" grpId="2" nodeType="withEffect">
                                  <p:stCondLst>
                                    <p:cond delay="0"/>
                                  </p:stCondLst>
                                  <p:childTnLst>
                                    <p:set>
                                      <p:cBhvr>
                                        <p:cTn id="201" dur="1" fill="hold">
                                          <p:stCondLst>
                                            <p:cond delay="0"/>
                                          </p:stCondLst>
                                        </p:cTn>
                                        <p:tgtEl>
                                          <p:spTgt spid="21"/>
                                        </p:tgtEl>
                                        <p:attrNameLst>
                                          <p:attrName>style.visibility</p:attrName>
                                        </p:attrNameLst>
                                      </p:cBhvr>
                                      <p:to>
                                        <p:strVal val="visible"/>
                                      </p:to>
                                    </p:set>
                                    <p:animEffect transition="in" filter="circle(in)">
                                      <p:cBhvr>
                                        <p:cTn id="202" dur="3000"/>
                                        <p:tgtEl>
                                          <p:spTgt spid="21"/>
                                        </p:tgtEl>
                                      </p:cBhvr>
                                    </p:animEffect>
                                  </p:childTnLst>
                                </p:cTn>
                              </p:par>
                              <p:par>
                                <p:cTn id="203" presetID="6" presetClass="entr" presetSubtype="16" fill="hold" grpId="2" nodeType="withEffect">
                                  <p:stCondLst>
                                    <p:cond delay="0"/>
                                  </p:stCondLst>
                                  <p:childTnLst>
                                    <p:set>
                                      <p:cBhvr>
                                        <p:cTn id="204" dur="1" fill="hold">
                                          <p:stCondLst>
                                            <p:cond delay="0"/>
                                          </p:stCondLst>
                                        </p:cTn>
                                        <p:tgtEl>
                                          <p:spTgt spid="22"/>
                                        </p:tgtEl>
                                        <p:attrNameLst>
                                          <p:attrName>style.visibility</p:attrName>
                                        </p:attrNameLst>
                                      </p:cBhvr>
                                      <p:to>
                                        <p:strVal val="visible"/>
                                      </p:to>
                                    </p:set>
                                    <p:animEffect transition="in" filter="circle(in)">
                                      <p:cBhvr>
                                        <p:cTn id="205" dur="3000"/>
                                        <p:tgtEl>
                                          <p:spTgt spid="22"/>
                                        </p:tgtEl>
                                      </p:cBhvr>
                                    </p:animEffect>
                                  </p:childTnLst>
                                </p:cTn>
                              </p:par>
                            </p:childTnLst>
                          </p:cTn>
                        </p:par>
                        <p:par>
                          <p:cTn id="206" fill="hold">
                            <p:stCondLst>
                              <p:cond delay="3000"/>
                            </p:stCondLst>
                            <p:childTnLst>
                              <p:par>
                                <p:cTn id="207" presetID="23" presetClass="exit" presetSubtype="544" fill="hold" grpId="3" nodeType="afterEffect">
                                  <p:stCondLst>
                                    <p:cond delay="0"/>
                                  </p:stCondLst>
                                  <p:childTnLst>
                                    <p:anim calcmode="lin" valueType="num">
                                      <p:cBhvr>
                                        <p:cTn id="208" dur="3000"/>
                                        <p:tgtEl>
                                          <p:spTgt spid="5"/>
                                        </p:tgtEl>
                                        <p:attrNameLst>
                                          <p:attrName>ppt_w</p:attrName>
                                        </p:attrNameLst>
                                      </p:cBhvr>
                                      <p:tavLst>
                                        <p:tav tm="0">
                                          <p:val>
                                            <p:strVal val="ppt_w"/>
                                          </p:val>
                                        </p:tav>
                                        <p:tav tm="100000">
                                          <p:val>
                                            <p:fltVal val="0"/>
                                          </p:val>
                                        </p:tav>
                                      </p:tavLst>
                                    </p:anim>
                                    <p:anim calcmode="lin" valueType="num">
                                      <p:cBhvr>
                                        <p:cTn id="209" dur="3000"/>
                                        <p:tgtEl>
                                          <p:spTgt spid="5"/>
                                        </p:tgtEl>
                                        <p:attrNameLst>
                                          <p:attrName>ppt_h</p:attrName>
                                        </p:attrNameLst>
                                      </p:cBhvr>
                                      <p:tavLst>
                                        <p:tav tm="0">
                                          <p:val>
                                            <p:strVal val="ppt_h"/>
                                          </p:val>
                                        </p:tav>
                                        <p:tav tm="100000">
                                          <p:val>
                                            <p:fltVal val="0"/>
                                          </p:val>
                                        </p:tav>
                                      </p:tavLst>
                                    </p:anim>
                                    <p:anim calcmode="lin" valueType="num">
                                      <p:cBhvr>
                                        <p:cTn id="210" dur="3000"/>
                                        <p:tgtEl>
                                          <p:spTgt spid="5"/>
                                        </p:tgtEl>
                                        <p:attrNameLst>
                                          <p:attrName>ppt_x</p:attrName>
                                        </p:attrNameLst>
                                      </p:cBhvr>
                                      <p:tavLst>
                                        <p:tav tm="0">
                                          <p:val>
                                            <p:strVal val="ppt_x"/>
                                          </p:val>
                                        </p:tav>
                                        <p:tav tm="100000">
                                          <p:val>
                                            <p:fltVal val="0.5"/>
                                          </p:val>
                                        </p:tav>
                                      </p:tavLst>
                                    </p:anim>
                                    <p:anim calcmode="lin" valueType="num">
                                      <p:cBhvr>
                                        <p:cTn id="211" dur="3000"/>
                                        <p:tgtEl>
                                          <p:spTgt spid="5"/>
                                        </p:tgtEl>
                                        <p:attrNameLst>
                                          <p:attrName>ppt_y</p:attrName>
                                        </p:attrNameLst>
                                      </p:cBhvr>
                                      <p:tavLst>
                                        <p:tav tm="0">
                                          <p:val>
                                            <p:strVal val="ppt_y"/>
                                          </p:val>
                                        </p:tav>
                                        <p:tav tm="100000">
                                          <p:val>
                                            <p:fltVal val="0.5"/>
                                          </p:val>
                                        </p:tav>
                                      </p:tavLst>
                                    </p:anim>
                                    <p:set>
                                      <p:cBhvr>
                                        <p:cTn id="212" dur="1" fill="hold">
                                          <p:stCondLst>
                                            <p:cond delay="2999"/>
                                          </p:stCondLst>
                                        </p:cTn>
                                        <p:tgtEl>
                                          <p:spTgt spid="5"/>
                                        </p:tgtEl>
                                        <p:attrNameLst>
                                          <p:attrName>style.visibility</p:attrName>
                                        </p:attrNameLst>
                                      </p:cBhvr>
                                      <p:to>
                                        <p:strVal val="hidden"/>
                                      </p:to>
                                    </p:set>
                                  </p:childTnLst>
                                </p:cTn>
                              </p:par>
                              <p:par>
                                <p:cTn id="213" presetID="23" presetClass="exit" presetSubtype="544" fill="hold" grpId="3" nodeType="withEffect">
                                  <p:stCondLst>
                                    <p:cond delay="0"/>
                                  </p:stCondLst>
                                  <p:childTnLst>
                                    <p:anim calcmode="lin" valueType="num">
                                      <p:cBhvr>
                                        <p:cTn id="214" dur="3000"/>
                                        <p:tgtEl>
                                          <p:spTgt spid="6"/>
                                        </p:tgtEl>
                                        <p:attrNameLst>
                                          <p:attrName>ppt_w</p:attrName>
                                        </p:attrNameLst>
                                      </p:cBhvr>
                                      <p:tavLst>
                                        <p:tav tm="0">
                                          <p:val>
                                            <p:strVal val="ppt_w"/>
                                          </p:val>
                                        </p:tav>
                                        <p:tav tm="100000">
                                          <p:val>
                                            <p:fltVal val="0"/>
                                          </p:val>
                                        </p:tav>
                                      </p:tavLst>
                                    </p:anim>
                                    <p:anim calcmode="lin" valueType="num">
                                      <p:cBhvr>
                                        <p:cTn id="215" dur="3000"/>
                                        <p:tgtEl>
                                          <p:spTgt spid="6"/>
                                        </p:tgtEl>
                                        <p:attrNameLst>
                                          <p:attrName>ppt_h</p:attrName>
                                        </p:attrNameLst>
                                      </p:cBhvr>
                                      <p:tavLst>
                                        <p:tav tm="0">
                                          <p:val>
                                            <p:strVal val="ppt_h"/>
                                          </p:val>
                                        </p:tav>
                                        <p:tav tm="100000">
                                          <p:val>
                                            <p:fltVal val="0"/>
                                          </p:val>
                                        </p:tav>
                                      </p:tavLst>
                                    </p:anim>
                                    <p:anim calcmode="lin" valueType="num">
                                      <p:cBhvr>
                                        <p:cTn id="216" dur="3000"/>
                                        <p:tgtEl>
                                          <p:spTgt spid="6"/>
                                        </p:tgtEl>
                                        <p:attrNameLst>
                                          <p:attrName>ppt_x</p:attrName>
                                        </p:attrNameLst>
                                      </p:cBhvr>
                                      <p:tavLst>
                                        <p:tav tm="0">
                                          <p:val>
                                            <p:strVal val="ppt_x"/>
                                          </p:val>
                                        </p:tav>
                                        <p:tav tm="100000">
                                          <p:val>
                                            <p:fltVal val="0.5"/>
                                          </p:val>
                                        </p:tav>
                                      </p:tavLst>
                                    </p:anim>
                                    <p:anim calcmode="lin" valueType="num">
                                      <p:cBhvr>
                                        <p:cTn id="217" dur="3000"/>
                                        <p:tgtEl>
                                          <p:spTgt spid="6"/>
                                        </p:tgtEl>
                                        <p:attrNameLst>
                                          <p:attrName>ppt_y</p:attrName>
                                        </p:attrNameLst>
                                      </p:cBhvr>
                                      <p:tavLst>
                                        <p:tav tm="0">
                                          <p:val>
                                            <p:strVal val="ppt_y"/>
                                          </p:val>
                                        </p:tav>
                                        <p:tav tm="100000">
                                          <p:val>
                                            <p:fltVal val="0.5"/>
                                          </p:val>
                                        </p:tav>
                                      </p:tavLst>
                                    </p:anim>
                                    <p:set>
                                      <p:cBhvr>
                                        <p:cTn id="218" dur="1" fill="hold">
                                          <p:stCondLst>
                                            <p:cond delay="2999"/>
                                          </p:stCondLst>
                                        </p:cTn>
                                        <p:tgtEl>
                                          <p:spTgt spid="6"/>
                                        </p:tgtEl>
                                        <p:attrNameLst>
                                          <p:attrName>style.visibility</p:attrName>
                                        </p:attrNameLst>
                                      </p:cBhvr>
                                      <p:to>
                                        <p:strVal val="hidden"/>
                                      </p:to>
                                    </p:set>
                                  </p:childTnLst>
                                </p:cTn>
                              </p:par>
                              <p:par>
                                <p:cTn id="219" presetID="23" presetClass="exit" presetSubtype="544" fill="hold" grpId="3" nodeType="withEffect">
                                  <p:stCondLst>
                                    <p:cond delay="0"/>
                                  </p:stCondLst>
                                  <p:childTnLst>
                                    <p:anim calcmode="lin" valueType="num">
                                      <p:cBhvr>
                                        <p:cTn id="220" dur="3000"/>
                                        <p:tgtEl>
                                          <p:spTgt spid="7"/>
                                        </p:tgtEl>
                                        <p:attrNameLst>
                                          <p:attrName>ppt_w</p:attrName>
                                        </p:attrNameLst>
                                      </p:cBhvr>
                                      <p:tavLst>
                                        <p:tav tm="0">
                                          <p:val>
                                            <p:strVal val="ppt_w"/>
                                          </p:val>
                                        </p:tav>
                                        <p:tav tm="100000">
                                          <p:val>
                                            <p:fltVal val="0"/>
                                          </p:val>
                                        </p:tav>
                                      </p:tavLst>
                                    </p:anim>
                                    <p:anim calcmode="lin" valueType="num">
                                      <p:cBhvr>
                                        <p:cTn id="221" dur="3000"/>
                                        <p:tgtEl>
                                          <p:spTgt spid="7"/>
                                        </p:tgtEl>
                                        <p:attrNameLst>
                                          <p:attrName>ppt_h</p:attrName>
                                        </p:attrNameLst>
                                      </p:cBhvr>
                                      <p:tavLst>
                                        <p:tav tm="0">
                                          <p:val>
                                            <p:strVal val="ppt_h"/>
                                          </p:val>
                                        </p:tav>
                                        <p:tav tm="100000">
                                          <p:val>
                                            <p:fltVal val="0"/>
                                          </p:val>
                                        </p:tav>
                                      </p:tavLst>
                                    </p:anim>
                                    <p:anim calcmode="lin" valueType="num">
                                      <p:cBhvr>
                                        <p:cTn id="222" dur="3000"/>
                                        <p:tgtEl>
                                          <p:spTgt spid="7"/>
                                        </p:tgtEl>
                                        <p:attrNameLst>
                                          <p:attrName>ppt_x</p:attrName>
                                        </p:attrNameLst>
                                      </p:cBhvr>
                                      <p:tavLst>
                                        <p:tav tm="0">
                                          <p:val>
                                            <p:strVal val="ppt_x"/>
                                          </p:val>
                                        </p:tav>
                                        <p:tav tm="100000">
                                          <p:val>
                                            <p:fltVal val="0.5"/>
                                          </p:val>
                                        </p:tav>
                                      </p:tavLst>
                                    </p:anim>
                                    <p:anim calcmode="lin" valueType="num">
                                      <p:cBhvr>
                                        <p:cTn id="223" dur="3000"/>
                                        <p:tgtEl>
                                          <p:spTgt spid="7"/>
                                        </p:tgtEl>
                                        <p:attrNameLst>
                                          <p:attrName>ppt_y</p:attrName>
                                        </p:attrNameLst>
                                      </p:cBhvr>
                                      <p:tavLst>
                                        <p:tav tm="0">
                                          <p:val>
                                            <p:strVal val="ppt_y"/>
                                          </p:val>
                                        </p:tav>
                                        <p:tav tm="100000">
                                          <p:val>
                                            <p:fltVal val="0.5"/>
                                          </p:val>
                                        </p:tav>
                                      </p:tavLst>
                                    </p:anim>
                                    <p:set>
                                      <p:cBhvr>
                                        <p:cTn id="224" dur="1" fill="hold">
                                          <p:stCondLst>
                                            <p:cond delay="2999"/>
                                          </p:stCondLst>
                                        </p:cTn>
                                        <p:tgtEl>
                                          <p:spTgt spid="7"/>
                                        </p:tgtEl>
                                        <p:attrNameLst>
                                          <p:attrName>style.visibility</p:attrName>
                                        </p:attrNameLst>
                                      </p:cBhvr>
                                      <p:to>
                                        <p:strVal val="hidden"/>
                                      </p:to>
                                    </p:set>
                                  </p:childTnLst>
                                </p:cTn>
                              </p:par>
                              <p:par>
                                <p:cTn id="225" presetID="23" presetClass="exit" presetSubtype="544" fill="hold" grpId="3" nodeType="withEffect">
                                  <p:stCondLst>
                                    <p:cond delay="0"/>
                                  </p:stCondLst>
                                  <p:childTnLst>
                                    <p:anim calcmode="lin" valueType="num">
                                      <p:cBhvr>
                                        <p:cTn id="226" dur="3000"/>
                                        <p:tgtEl>
                                          <p:spTgt spid="8"/>
                                        </p:tgtEl>
                                        <p:attrNameLst>
                                          <p:attrName>ppt_w</p:attrName>
                                        </p:attrNameLst>
                                      </p:cBhvr>
                                      <p:tavLst>
                                        <p:tav tm="0">
                                          <p:val>
                                            <p:strVal val="ppt_w"/>
                                          </p:val>
                                        </p:tav>
                                        <p:tav tm="100000">
                                          <p:val>
                                            <p:fltVal val="0"/>
                                          </p:val>
                                        </p:tav>
                                      </p:tavLst>
                                    </p:anim>
                                    <p:anim calcmode="lin" valueType="num">
                                      <p:cBhvr>
                                        <p:cTn id="227" dur="3000"/>
                                        <p:tgtEl>
                                          <p:spTgt spid="8"/>
                                        </p:tgtEl>
                                        <p:attrNameLst>
                                          <p:attrName>ppt_h</p:attrName>
                                        </p:attrNameLst>
                                      </p:cBhvr>
                                      <p:tavLst>
                                        <p:tav tm="0">
                                          <p:val>
                                            <p:strVal val="ppt_h"/>
                                          </p:val>
                                        </p:tav>
                                        <p:tav tm="100000">
                                          <p:val>
                                            <p:fltVal val="0"/>
                                          </p:val>
                                        </p:tav>
                                      </p:tavLst>
                                    </p:anim>
                                    <p:anim calcmode="lin" valueType="num">
                                      <p:cBhvr>
                                        <p:cTn id="228" dur="3000"/>
                                        <p:tgtEl>
                                          <p:spTgt spid="8"/>
                                        </p:tgtEl>
                                        <p:attrNameLst>
                                          <p:attrName>ppt_x</p:attrName>
                                        </p:attrNameLst>
                                      </p:cBhvr>
                                      <p:tavLst>
                                        <p:tav tm="0">
                                          <p:val>
                                            <p:strVal val="ppt_x"/>
                                          </p:val>
                                        </p:tav>
                                        <p:tav tm="100000">
                                          <p:val>
                                            <p:fltVal val="0.5"/>
                                          </p:val>
                                        </p:tav>
                                      </p:tavLst>
                                    </p:anim>
                                    <p:anim calcmode="lin" valueType="num">
                                      <p:cBhvr>
                                        <p:cTn id="229" dur="3000"/>
                                        <p:tgtEl>
                                          <p:spTgt spid="8"/>
                                        </p:tgtEl>
                                        <p:attrNameLst>
                                          <p:attrName>ppt_y</p:attrName>
                                        </p:attrNameLst>
                                      </p:cBhvr>
                                      <p:tavLst>
                                        <p:tav tm="0">
                                          <p:val>
                                            <p:strVal val="ppt_y"/>
                                          </p:val>
                                        </p:tav>
                                        <p:tav tm="100000">
                                          <p:val>
                                            <p:fltVal val="0.5"/>
                                          </p:val>
                                        </p:tav>
                                      </p:tavLst>
                                    </p:anim>
                                    <p:set>
                                      <p:cBhvr>
                                        <p:cTn id="230" dur="1" fill="hold">
                                          <p:stCondLst>
                                            <p:cond delay="2999"/>
                                          </p:stCondLst>
                                        </p:cTn>
                                        <p:tgtEl>
                                          <p:spTgt spid="8"/>
                                        </p:tgtEl>
                                        <p:attrNameLst>
                                          <p:attrName>style.visibility</p:attrName>
                                        </p:attrNameLst>
                                      </p:cBhvr>
                                      <p:to>
                                        <p:strVal val="hidden"/>
                                      </p:to>
                                    </p:set>
                                  </p:childTnLst>
                                </p:cTn>
                              </p:par>
                              <p:par>
                                <p:cTn id="231" presetID="23" presetClass="exit" presetSubtype="544" fill="hold" grpId="3" nodeType="withEffect">
                                  <p:stCondLst>
                                    <p:cond delay="0"/>
                                  </p:stCondLst>
                                  <p:childTnLst>
                                    <p:anim calcmode="lin" valueType="num">
                                      <p:cBhvr>
                                        <p:cTn id="232" dur="3000"/>
                                        <p:tgtEl>
                                          <p:spTgt spid="9"/>
                                        </p:tgtEl>
                                        <p:attrNameLst>
                                          <p:attrName>ppt_w</p:attrName>
                                        </p:attrNameLst>
                                      </p:cBhvr>
                                      <p:tavLst>
                                        <p:tav tm="0">
                                          <p:val>
                                            <p:strVal val="ppt_w"/>
                                          </p:val>
                                        </p:tav>
                                        <p:tav tm="100000">
                                          <p:val>
                                            <p:fltVal val="0"/>
                                          </p:val>
                                        </p:tav>
                                      </p:tavLst>
                                    </p:anim>
                                    <p:anim calcmode="lin" valueType="num">
                                      <p:cBhvr>
                                        <p:cTn id="233" dur="3000"/>
                                        <p:tgtEl>
                                          <p:spTgt spid="9"/>
                                        </p:tgtEl>
                                        <p:attrNameLst>
                                          <p:attrName>ppt_h</p:attrName>
                                        </p:attrNameLst>
                                      </p:cBhvr>
                                      <p:tavLst>
                                        <p:tav tm="0">
                                          <p:val>
                                            <p:strVal val="ppt_h"/>
                                          </p:val>
                                        </p:tav>
                                        <p:tav tm="100000">
                                          <p:val>
                                            <p:fltVal val="0"/>
                                          </p:val>
                                        </p:tav>
                                      </p:tavLst>
                                    </p:anim>
                                    <p:anim calcmode="lin" valueType="num">
                                      <p:cBhvr>
                                        <p:cTn id="234" dur="3000"/>
                                        <p:tgtEl>
                                          <p:spTgt spid="9"/>
                                        </p:tgtEl>
                                        <p:attrNameLst>
                                          <p:attrName>ppt_x</p:attrName>
                                        </p:attrNameLst>
                                      </p:cBhvr>
                                      <p:tavLst>
                                        <p:tav tm="0">
                                          <p:val>
                                            <p:strVal val="ppt_x"/>
                                          </p:val>
                                        </p:tav>
                                        <p:tav tm="100000">
                                          <p:val>
                                            <p:fltVal val="0.5"/>
                                          </p:val>
                                        </p:tav>
                                      </p:tavLst>
                                    </p:anim>
                                    <p:anim calcmode="lin" valueType="num">
                                      <p:cBhvr>
                                        <p:cTn id="235" dur="3000"/>
                                        <p:tgtEl>
                                          <p:spTgt spid="9"/>
                                        </p:tgtEl>
                                        <p:attrNameLst>
                                          <p:attrName>ppt_y</p:attrName>
                                        </p:attrNameLst>
                                      </p:cBhvr>
                                      <p:tavLst>
                                        <p:tav tm="0">
                                          <p:val>
                                            <p:strVal val="ppt_y"/>
                                          </p:val>
                                        </p:tav>
                                        <p:tav tm="100000">
                                          <p:val>
                                            <p:fltVal val="0.5"/>
                                          </p:val>
                                        </p:tav>
                                      </p:tavLst>
                                    </p:anim>
                                    <p:set>
                                      <p:cBhvr>
                                        <p:cTn id="236" dur="1" fill="hold">
                                          <p:stCondLst>
                                            <p:cond delay="2999"/>
                                          </p:stCondLst>
                                        </p:cTn>
                                        <p:tgtEl>
                                          <p:spTgt spid="9"/>
                                        </p:tgtEl>
                                        <p:attrNameLst>
                                          <p:attrName>style.visibility</p:attrName>
                                        </p:attrNameLst>
                                      </p:cBhvr>
                                      <p:to>
                                        <p:strVal val="hidden"/>
                                      </p:to>
                                    </p:set>
                                  </p:childTnLst>
                                </p:cTn>
                              </p:par>
                              <p:par>
                                <p:cTn id="237" presetID="23" presetClass="exit" presetSubtype="544" fill="hold" grpId="3" nodeType="withEffect">
                                  <p:stCondLst>
                                    <p:cond delay="0"/>
                                  </p:stCondLst>
                                  <p:childTnLst>
                                    <p:anim calcmode="lin" valueType="num">
                                      <p:cBhvr>
                                        <p:cTn id="238" dur="3000"/>
                                        <p:tgtEl>
                                          <p:spTgt spid="10"/>
                                        </p:tgtEl>
                                        <p:attrNameLst>
                                          <p:attrName>ppt_w</p:attrName>
                                        </p:attrNameLst>
                                      </p:cBhvr>
                                      <p:tavLst>
                                        <p:tav tm="0">
                                          <p:val>
                                            <p:strVal val="ppt_w"/>
                                          </p:val>
                                        </p:tav>
                                        <p:tav tm="100000">
                                          <p:val>
                                            <p:fltVal val="0"/>
                                          </p:val>
                                        </p:tav>
                                      </p:tavLst>
                                    </p:anim>
                                    <p:anim calcmode="lin" valueType="num">
                                      <p:cBhvr>
                                        <p:cTn id="239" dur="3000"/>
                                        <p:tgtEl>
                                          <p:spTgt spid="10"/>
                                        </p:tgtEl>
                                        <p:attrNameLst>
                                          <p:attrName>ppt_h</p:attrName>
                                        </p:attrNameLst>
                                      </p:cBhvr>
                                      <p:tavLst>
                                        <p:tav tm="0">
                                          <p:val>
                                            <p:strVal val="ppt_h"/>
                                          </p:val>
                                        </p:tav>
                                        <p:tav tm="100000">
                                          <p:val>
                                            <p:fltVal val="0"/>
                                          </p:val>
                                        </p:tav>
                                      </p:tavLst>
                                    </p:anim>
                                    <p:anim calcmode="lin" valueType="num">
                                      <p:cBhvr>
                                        <p:cTn id="240" dur="3000"/>
                                        <p:tgtEl>
                                          <p:spTgt spid="10"/>
                                        </p:tgtEl>
                                        <p:attrNameLst>
                                          <p:attrName>ppt_x</p:attrName>
                                        </p:attrNameLst>
                                      </p:cBhvr>
                                      <p:tavLst>
                                        <p:tav tm="0">
                                          <p:val>
                                            <p:strVal val="ppt_x"/>
                                          </p:val>
                                        </p:tav>
                                        <p:tav tm="100000">
                                          <p:val>
                                            <p:fltVal val="0.5"/>
                                          </p:val>
                                        </p:tav>
                                      </p:tavLst>
                                    </p:anim>
                                    <p:anim calcmode="lin" valueType="num">
                                      <p:cBhvr>
                                        <p:cTn id="241" dur="3000"/>
                                        <p:tgtEl>
                                          <p:spTgt spid="10"/>
                                        </p:tgtEl>
                                        <p:attrNameLst>
                                          <p:attrName>ppt_y</p:attrName>
                                        </p:attrNameLst>
                                      </p:cBhvr>
                                      <p:tavLst>
                                        <p:tav tm="0">
                                          <p:val>
                                            <p:strVal val="ppt_y"/>
                                          </p:val>
                                        </p:tav>
                                        <p:tav tm="100000">
                                          <p:val>
                                            <p:fltVal val="0.5"/>
                                          </p:val>
                                        </p:tav>
                                      </p:tavLst>
                                    </p:anim>
                                    <p:set>
                                      <p:cBhvr>
                                        <p:cTn id="242" dur="1" fill="hold">
                                          <p:stCondLst>
                                            <p:cond delay="2999"/>
                                          </p:stCondLst>
                                        </p:cTn>
                                        <p:tgtEl>
                                          <p:spTgt spid="10"/>
                                        </p:tgtEl>
                                        <p:attrNameLst>
                                          <p:attrName>style.visibility</p:attrName>
                                        </p:attrNameLst>
                                      </p:cBhvr>
                                      <p:to>
                                        <p:strVal val="hidden"/>
                                      </p:to>
                                    </p:set>
                                  </p:childTnLst>
                                </p:cTn>
                              </p:par>
                              <p:par>
                                <p:cTn id="243" presetID="23" presetClass="exit" presetSubtype="544" fill="hold" grpId="3" nodeType="withEffect">
                                  <p:stCondLst>
                                    <p:cond delay="0"/>
                                  </p:stCondLst>
                                  <p:childTnLst>
                                    <p:anim calcmode="lin" valueType="num">
                                      <p:cBhvr>
                                        <p:cTn id="244" dur="3000"/>
                                        <p:tgtEl>
                                          <p:spTgt spid="11"/>
                                        </p:tgtEl>
                                        <p:attrNameLst>
                                          <p:attrName>ppt_w</p:attrName>
                                        </p:attrNameLst>
                                      </p:cBhvr>
                                      <p:tavLst>
                                        <p:tav tm="0">
                                          <p:val>
                                            <p:strVal val="ppt_w"/>
                                          </p:val>
                                        </p:tav>
                                        <p:tav tm="100000">
                                          <p:val>
                                            <p:fltVal val="0"/>
                                          </p:val>
                                        </p:tav>
                                      </p:tavLst>
                                    </p:anim>
                                    <p:anim calcmode="lin" valueType="num">
                                      <p:cBhvr>
                                        <p:cTn id="245" dur="3000"/>
                                        <p:tgtEl>
                                          <p:spTgt spid="11"/>
                                        </p:tgtEl>
                                        <p:attrNameLst>
                                          <p:attrName>ppt_h</p:attrName>
                                        </p:attrNameLst>
                                      </p:cBhvr>
                                      <p:tavLst>
                                        <p:tav tm="0">
                                          <p:val>
                                            <p:strVal val="ppt_h"/>
                                          </p:val>
                                        </p:tav>
                                        <p:tav tm="100000">
                                          <p:val>
                                            <p:fltVal val="0"/>
                                          </p:val>
                                        </p:tav>
                                      </p:tavLst>
                                    </p:anim>
                                    <p:anim calcmode="lin" valueType="num">
                                      <p:cBhvr>
                                        <p:cTn id="246" dur="3000"/>
                                        <p:tgtEl>
                                          <p:spTgt spid="11"/>
                                        </p:tgtEl>
                                        <p:attrNameLst>
                                          <p:attrName>ppt_x</p:attrName>
                                        </p:attrNameLst>
                                      </p:cBhvr>
                                      <p:tavLst>
                                        <p:tav tm="0">
                                          <p:val>
                                            <p:strVal val="ppt_x"/>
                                          </p:val>
                                        </p:tav>
                                        <p:tav tm="100000">
                                          <p:val>
                                            <p:fltVal val="0.5"/>
                                          </p:val>
                                        </p:tav>
                                      </p:tavLst>
                                    </p:anim>
                                    <p:anim calcmode="lin" valueType="num">
                                      <p:cBhvr>
                                        <p:cTn id="247" dur="3000"/>
                                        <p:tgtEl>
                                          <p:spTgt spid="11"/>
                                        </p:tgtEl>
                                        <p:attrNameLst>
                                          <p:attrName>ppt_y</p:attrName>
                                        </p:attrNameLst>
                                      </p:cBhvr>
                                      <p:tavLst>
                                        <p:tav tm="0">
                                          <p:val>
                                            <p:strVal val="ppt_y"/>
                                          </p:val>
                                        </p:tav>
                                        <p:tav tm="100000">
                                          <p:val>
                                            <p:fltVal val="0.5"/>
                                          </p:val>
                                        </p:tav>
                                      </p:tavLst>
                                    </p:anim>
                                    <p:set>
                                      <p:cBhvr>
                                        <p:cTn id="248" dur="1" fill="hold">
                                          <p:stCondLst>
                                            <p:cond delay="2999"/>
                                          </p:stCondLst>
                                        </p:cTn>
                                        <p:tgtEl>
                                          <p:spTgt spid="11"/>
                                        </p:tgtEl>
                                        <p:attrNameLst>
                                          <p:attrName>style.visibility</p:attrName>
                                        </p:attrNameLst>
                                      </p:cBhvr>
                                      <p:to>
                                        <p:strVal val="hidden"/>
                                      </p:to>
                                    </p:set>
                                  </p:childTnLst>
                                </p:cTn>
                              </p:par>
                              <p:par>
                                <p:cTn id="249" presetID="23" presetClass="exit" presetSubtype="544" fill="hold" grpId="3" nodeType="withEffect">
                                  <p:stCondLst>
                                    <p:cond delay="0"/>
                                  </p:stCondLst>
                                  <p:childTnLst>
                                    <p:anim calcmode="lin" valueType="num">
                                      <p:cBhvr>
                                        <p:cTn id="250" dur="3000"/>
                                        <p:tgtEl>
                                          <p:spTgt spid="12"/>
                                        </p:tgtEl>
                                        <p:attrNameLst>
                                          <p:attrName>ppt_w</p:attrName>
                                        </p:attrNameLst>
                                      </p:cBhvr>
                                      <p:tavLst>
                                        <p:tav tm="0">
                                          <p:val>
                                            <p:strVal val="ppt_w"/>
                                          </p:val>
                                        </p:tav>
                                        <p:tav tm="100000">
                                          <p:val>
                                            <p:fltVal val="0"/>
                                          </p:val>
                                        </p:tav>
                                      </p:tavLst>
                                    </p:anim>
                                    <p:anim calcmode="lin" valueType="num">
                                      <p:cBhvr>
                                        <p:cTn id="251" dur="3000"/>
                                        <p:tgtEl>
                                          <p:spTgt spid="12"/>
                                        </p:tgtEl>
                                        <p:attrNameLst>
                                          <p:attrName>ppt_h</p:attrName>
                                        </p:attrNameLst>
                                      </p:cBhvr>
                                      <p:tavLst>
                                        <p:tav tm="0">
                                          <p:val>
                                            <p:strVal val="ppt_h"/>
                                          </p:val>
                                        </p:tav>
                                        <p:tav tm="100000">
                                          <p:val>
                                            <p:fltVal val="0"/>
                                          </p:val>
                                        </p:tav>
                                      </p:tavLst>
                                    </p:anim>
                                    <p:anim calcmode="lin" valueType="num">
                                      <p:cBhvr>
                                        <p:cTn id="252" dur="3000"/>
                                        <p:tgtEl>
                                          <p:spTgt spid="12"/>
                                        </p:tgtEl>
                                        <p:attrNameLst>
                                          <p:attrName>ppt_x</p:attrName>
                                        </p:attrNameLst>
                                      </p:cBhvr>
                                      <p:tavLst>
                                        <p:tav tm="0">
                                          <p:val>
                                            <p:strVal val="ppt_x"/>
                                          </p:val>
                                        </p:tav>
                                        <p:tav tm="100000">
                                          <p:val>
                                            <p:fltVal val="0.5"/>
                                          </p:val>
                                        </p:tav>
                                      </p:tavLst>
                                    </p:anim>
                                    <p:anim calcmode="lin" valueType="num">
                                      <p:cBhvr>
                                        <p:cTn id="253" dur="3000"/>
                                        <p:tgtEl>
                                          <p:spTgt spid="12"/>
                                        </p:tgtEl>
                                        <p:attrNameLst>
                                          <p:attrName>ppt_y</p:attrName>
                                        </p:attrNameLst>
                                      </p:cBhvr>
                                      <p:tavLst>
                                        <p:tav tm="0">
                                          <p:val>
                                            <p:strVal val="ppt_y"/>
                                          </p:val>
                                        </p:tav>
                                        <p:tav tm="100000">
                                          <p:val>
                                            <p:fltVal val="0.5"/>
                                          </p:val>
                                        </p:tav>
                                      </p:tavLst>
                                    </p:anim>
                                    <p:set>
                                      <p:cBhvr>
                                        <p:cTn id="254" dur="1" fill="hold">
                                          <p:stCondLst>
                                            <p:cond delay="2999"/>
                                          </p:stCondLst>
                                        </p:cTn>
                                        <p:tgtEl>
                                          <p:spTgt spid="12"/>
                                        </p:tgtEl>
                                        <p:attrNameLst>
                                          <p:attrName>style.visibility</p:attrName>
                                        </p:attrNameLst>
                                      </p:cBhvr>
                                      <p:to>
                                        <p:strVal val="hidden"/>
                                      </p:to>
                                    </p:set>
                                  </p:childTnLst>
                                </p:cTn>
                              </p:par>
                              <p:par>
                                <p:cTn id="255" presetID="23" presetClass="exit" presetSubtype="544" fill="hold" grpId="3" nodeType="withEffect">
                                  <p:stCondLst>
                                    <p:cond delay="0"/>
                                  </p:stCondLst>
                                  <p:childTnLst>
                                    <p:anim calcmode="lin" valueType="num">
                                      <p:cBhvr>
                                        <p:cTn id="256" dur="3000"/>
                                        <p:tgtEl>
                                          <p:spTgt spid="13"/>
                                        </p:tgtEl>
                                        <p:attrNameLst>
                                          <p:attrName>ppt_w</p:attrName>
                                        </p:attrNameLst>
                                      </p:cBhvr>
                                      <p:tavLst>
                                        <p:tav tm="0">
                                          <p:val>
                                            <p:strVal val="ppt_w"/>
                                          </p:val>
                                        </p:tav>
                                        <p:tav tm="100000">
                                          <p:val>
                                            <p:fltVal val="0"/>
                                          </p:val>
                                        </p:tav>
                                      </p:tavLst>
                                    </p:anim>
                                    <p:anim calcmode="lin" valueType="num">
                                      <p:cBhvr>
                                        <p:cTn id="257" dur="3000"/>
                                        <p:tgtEl>
                                          <p:spTgt spid="13"/>
                                        </p:tgtEl>
                                        <p:attrNameLst>
                                          <p:attrName>ppt_h</p:attrName>
                                        </p:attrNameLst>
                                      </p:cBhvr>
                                      <p:tavLst>
                                        <p:tav tm="0">
                                          <p:val>
                                            <p:strVal val="ppt_h"/>
                                          </p:val>
                                        </p:tav>
                                        <p:tav tm="100000">
                                          <p:val>
                                            <p:fltVal val="0"/>
                                          </p:val>
                                        </p:tav>
                                      </p:tavLst>
                                    </p:anim>
                                    <p:anim calcmode="lin" valueType="num">
                                      <p:cBhvr>
                                        <p:cTn id="258" dur="3000"/>
                                        <p:tgtEl>
                                          <p:spTgt spid="13"/>
                                        </p:tgtEl>
                                        <p:attrNameLst>
                                          <p:attrName>ppt_x</p:attrName>
                                        </p:attrNameLst>
                                      </p:cBhvr>
                                      <p:tavLst>
                                        <p:tav tm="0">
                                          <p:val>
                                            <p:strVal val="ppt_x"/>
                                          </p:val>
                                        </p:tav>
                                        <p:tav tm="100000">
                                          <p:val>
                                            <p:fltVal val="0.5"/>
                                          </p:val>
                                        </p:tav>
                                      </p:tavLst>
                                    </p:anim>
                                    <p:anim calcmode="lin" valueType="num">
                                      <p:cBhvr>
                                        <p:cTn id="259" dur="3000"/>
                                        <p:tgtEl>
                                          <p:spTgt spid="13"/>
                                        </p:tgtEl>
                                        <p:attrNameLst>
                                          <p:attrName>ppt_y</p:attrName>
                                        </p:attrNameLst>
                                      </p:cBhvr>
                                      <p:tavLst>
                                        <p:tav tm="0">
                                          <p:val>
                                            <p:strVal val="ppt_y"/>
                                          </p:val>
                                        </p:tav>
                                        <p:tav tm="100000">
                                          <p:val>
                                            <p:fltVal val="0.5"/>
                                          </p:val>
                                        </p:tav>
                                      </p:tavLst>
                                    </p:anim>
                                    <p:set>
                                      <p:cBhvr>
                                        <p:cTn id="260" dur="1" fill="hold">
                                          <p:stCondLst>
                                            <p:cond delay="2999"/>
                                          </p:stCondLst>
                                        </p:cTn>
                                        <p:tgtEl>
                                          <p:spTgt spid="13"/>
                                        </p:tgtEl>
                                        <p:attrNameLst>
                                          <p:attrName>style.visibility</p:attrName>
                                        </p:attrNameLst>
                                      </p:cBhvr>
                                      <p:to>
                                        <p:strVal val="hidden"/>
                                      </p:to>
                                    </p:set>
                                  </p:childTnLst>
                                </p:cTn>
                              </p:par>
                              <p:par>
                                <p:cTn id="261" presetID="23" presetClass="exit" presetSubtype="544" fill="hold" grpId="3" nodeType="withEffect">
                                  <p:stCondLst>
                                    <p:cond delay="0"/>
                                  </p:stCondLst>
                                  <p:childTnLst>
                                    <p:anim calcmode="lin" valueType="num">
                                      <p:cBhvr>
                                        <p:cTn id="262" dur="3000"/>
                                        <p:tgtEl>
                                          <p:spTgt spid="14"/>
                                        </p:tgtEl>
                                        <p:attrNameLst>
                                          <p:attrName>ppt_w</p:attrName>
                                        </p:attrNameLst>
                                      </p:cBhvr>
                                      <p:tavLst>
                                        <p:tav tm="0">
                                          <p:val>
                                            <p:strVal val="ppt_w"/>
                                          </p:val>
                                        </p:tav>
                                        <p:tav tm="100000">
                                          <p:val>
                                            <p:fltVal val="0"/>
                                          </p:val>
                                        </p:tav>
                                      </p:tavLst>
                                    </p:anim>
                                    <p:anim calcmode="lin" valueType="num">
                                      <p:cBhvr>
                                        <p:cTn id="263" dur="3000"/>
                                        <p:tgtEl>
                                          <p:spTgt spid="14"/>
                                        </p:tgtEl>
                                        <p:attrNameLst>
                                          <p:attrName>ppt_h</p:attrName>
                                        </p:attrNameLst>
                                      </p:cBhvr>
                                      <p:tavLst>
                                        <p:tav tm="0">
                                          <p:val>
                                            <p:strVal val="ppt_h"/>
                                          </p:val>
                                        </p:tav>
                                        <p:tav tm="100000">
                                          <p:val>
                                            <p:fltVal val="0"/>
                                          </p:val>
                                        </p:tav>
                                      </p:tavLst>
                                    </p:anim>
                                    <p:anim calcmode="lin" valueType="num">
                                      <p:cBhvr>
                                        <p:cTn id="264" dur="3000"/>
                                        <p:tgtEl>
                                          <p:spTgt spid="14"/>
                                        </p:tgtEl>
                                        <p:attrNameLst>
                                          <p:attrName>ppt_x</p:attrName>
                                        </p:attrNameLst>
                                      </p:cBhvr>
                                      <p:tavLst>
                                        <p:tav tm="0">
                                          <p:val>
                                            <p:strVal val="ppt_x"/>
                                          </p:val>
                                        </p:tav>
                                        <p:tav tm="100000">
                                          <p:val>
                                            <p:fltVal val="0.5"/>
                                          </p:val>
                                        </p:tav>
                                      </p:tavLst>
                                    </p:anim>
                                    <p:anim calcmode="lin" valueType="num">
                                      <p:cBhvr>
                                        <p:cTn id="265" dur="3000"/>
                                        <p:tgtEl>
                                          <p:spTgt spid="14"/>
                                        </p:tgtEl>
                                        <p:attrNameLst>
                                          <p:attrName>ppt_y</p:attrName>
                                        </p:attrNameLst>
                                      </p:cBhvr>
                                      <p:tavLst>
                                        <p:tav tm="0">
                                          <p:val>
                                            <p:strVal val="ppt_y"/>
                                          </p:val>
                                        </p:tav>
                                        <p:tav tm="100000">
                                          <p:val>
                                            <p:fltVal val="0.5"/>
                                          </p:val>
                                        </p:tav>
                                      </p:tavLst>
                                    </p:anim>
                                    <p:set>
                                      <p:cBhvr>
                                        <p:cTn id="266" dur="1" fill="hold">
                                          <p:stCondLst>
                                            <p:cond delay="2999"/>
                                          </p:stCondLst>
                                        </p:cTn>
                                        <p:tgtEl>
                                          <p:spTgt spid="14"/>
                                        </p:tgtEl>
                                        <p:attrNameLst>
                                          <p:attrName>style.visibility</p:attrName>
                                        </p:attrNameLst>
                                      </p:cBhvr>
                                      <p:to>
                                        <p:strVal val="hidden"/>
                                      </p:to>
                                    </p:set>
                                  </p:childTnLst>
                                </p:cTn>
                              </p:par>
                              <p:par>
                                <p:cTn id="267" presetID="23" presetClass="exit" presetSubtype="544" fill="hold" grpId="3" nodeType="withEffect">
                                  <p:stCondLst>
                                    <p:cond delay="0"/>
                                  </p:stCondLst>
                                  <p:childTnLst>
                                    <p:anim calcmode="lin" valueType="num">
                                      <p:cBhvr>
                                        <p:cTn id="268" dur="3000"/>
                                        <p:tgtEl>
                                          <p:spTgt spid="15"/>
                                        </p:tgtEl>
                                        <p:attrNameLst>
                                          <p:attrName>ppt_w</p:attrName>
                                        </p:attrNameLst>
                                      </p:cBhvr>
                                      <p:tavLst>
                                        <p:tav tm="0">
                                          <p:val>
                                            <p:strVal val="ppt_w"/>
                                          </p:val>
                                        </p:tav>
                                        <p:tav tm="100000">
                                          <p:val>
                                            <p:fltVal val="0"/>
                                          </p:val>
                                        </p:tav>
                                      </p:tavLst>
                                    </p:anim>
                                    <p:anim calcmode="lin" valueType="num">
                                      <p:cBhvr>
                                        <p:cTn id="269" dur="3000"/>
                                        <p:tgtEl>
                                          <p:spTgt spid="15"/>
                                        </p:tgtEl>
                                        <p:attrNameLst>
                                          <p:attrName>ppt_h</p:attrName>
                                        </p:attrNameLst>
                                      </p:cBhvr>
                                      <p:tavLst>
                                        <p:tav tm="0">
                                          <p:val>
                                            <p:strVal val="ppt_h"/>
                                          </p:val>
                                        </p:tav>
                                        <p:tav tm="100000">
                                          <p:val>
                                            <p:fltVal val="0"/>
                                          </p:val>
                                        </p:tav>
                                      </p:tavLst>
                                    </p:anim>
                                    <p:anim calcmode="lin" valueType="num">
                                      <p:cBhvr>
                                        <p:cTn id="270" dur="3000"/>
                                        <p:tgtEl>
                                          <p:spTgt spid="15"/>
                                        </p:tgtEl>
                                        <p:attrNameLst>
                                          <p:attrName>ppt_x</p:attrName>
                                        </p:attrNameLst>
                                      </p:cBhvr>
                                      <p:tavLst>
                                        <p:tav tm="0">
                                          <p:val>
                                            <p:strVal val="ppt_x"/>
                                          </p:val>
                                        </p:tav>
                                        <p:tav tm="100000">
                                          <p:val>
                                            <p:fltVal val="0.5"/>
                                          </p:val>
                                        </p:tav>
                                      </p:tavLst>
                                    </p:anim>
                                    <p:anim calcmode="lin" valueType="num">
                                      <p:cBhvr>
                                        <p:cTn id="271" dur="3000"/>
                                        <p:tgtEl>
                                          <p:spTgt spid="15"/>
                                        </p:tgtEl>
                                        <p:attrNameLst>
                                          <p:attrName>ppt_y</p:attrName>
                                        </p:attrNameLst>
                                      </p:cBhvr>
                                      <p:tavLst>
                                        <p:tav tm="0">
                                          <p:val>
                                            <p:strVal val="ppt_y"/>
                                          </p:val>
                                        </p:tav>
                                        <p:tav tm="100000">
                                          <p:val>
                                            <p:fltVal val="0.5"/>
                                          </p:val>
                                        </p:tav>
                                      </p:tavLst>
                                    </p:anim>
                                    <p:set>
                                      <p:cBhvr>
                                        <p:cTn id="272" dur="1" fill="hold">
                                          <p:stCondLst>
                                            <p:cond delay="2999"/>
                                          </p:stCondLst>
                                        </p:cTn>
                                        <p:tgtEl>
                                          <p:spTgt spid="15"/>
                                        </p:tgtEl>
                                        <p:attrNameLst>
                                          <p:attrName>style.visibility</p:attrName>
                                        </p:attrNameLst>
                                      </p:cBhvr>
                                      <p:to>
                                        <p:strVal val="hidden"/>
                                      </p:to>
                                    </p:set>
                                  </p:childTnLst>
                                </p:cTn>
                              </p:par>
                              <p:par>
                                <p:cTn id="273" presetID="23" presetClass="exit" presetSubtype="544" fill="hold" grpId="3" nodeType="withEffect">
                                  <p:stCondLst>
                                    <p:cond delay="0"/>
                                  </p:stCondLst>
                                  <p:childTnLst>
                                    <p:anim calcmode="lin" valueType="num">
                                      <p:cBhvr>
                                        <p:cTn id="274" dur="3000"/>
                                        <p:tgtEl>
                                          <p:spTgt spid="16"/>
                                        </p:tgtEl>
                                        <p:attrNameLst>
                                          <p:attrName>ppt_w</p:attrName>
                                        </p:attrNameLst>
                                      </p:cBhvr>
                                      <p:tavLst>
                                        <p:tav tm="0">
                                          <p:val>
                                            <p:strVal val="ppt_w"/>
                                          </p:val>
                                        </p:tav>
                                        <p:tav tm="100000">
                                          <p:val>
                                            <p:fltVal val="0"/>
                                          </p:val>
                                        </p:tav>
                                      </p:tavLst>
                                    </p:anim>
                                    <p:anim calcmode="lin" valueType="num">
                                      <p:cBhvr>
                                        <p:cTn id="275" dur="3000"/>
                                        <p:tgtEl>
                                          <p:spTgt spid="16"/>
                                        </p:tgtEl>
                                        <p:attrNameLst>
                                          <p:attrName>ppt_h</p:attrName>
                                        </p:attrNameLst>
                                      </p:cBhvr>
                                      <p:tavLst>
                                        <p:tav tm="0">
                                          <p:val>
                                            <p:strVal val="ppt_h"/>
                                          </p:val>
                                        </p:tav>
                                        <p:tav tm="100000">
                                          <p:val>
                                            <p:fltVal val="0"/>
                                          </p:val>
                                        </p:tav>
                                      </p:tavLst>
                                    </p:anim>
                                    <p:anim calcmode="lin" valueType="num">
                                      <p:cBhvr>
                                        <p:cTn id="276" dur="3000"/>
                                        <p:tgtEl>
                                          <p:spTgt spid="16"/>
                                        </p:tgtEl>
                                        <p:attrNameLst>
                                          <p:attrName>ppt_x</p:attrName>
                                        </p:attrNameLst>
                                      </p:cBhvr>
                                      <p:tavLst>
                                        <p:tav tm="0">
                                          <p:val>
                                            <p:strVal val="ppt_x"/>
                                          </p:val>
                                        </p:tav>
                                        <p:tav tm="100000">
                                          <p:val>
                                            <p:fltVal val="0.5"/>
                                          </p:val>
                                        </p:tav>
                                      </p:tavLst>
                                    </p:anim>
                                    <p:anim calcmode="lin" valueType="num">
                                      <p:cBhvr>
                                        <p:cTn id="277" dur="3000"/>
                                        <p:tgtEl>
                                          <p:spTgt spid="16"/>
                                        </p:tgtEl>
                                        <p:attrNameLst>
                                          <p:attrName>ppt_y</p:attrName>
                                        </p:attrNameLst>
                                      </p:cBhvr>
                                      <p:tavLst>
                                        <p:tav tm="0">
                                          <p:val>
                                            <p:strVal val="ppt_y"/>
                                          </p:val>
                                        </p:tav>
                                        <p:tav tm="100000">
                                          <p:val>
                                            <p:fltVal val="0.5"/>
                                          </p:val>
                                        </p:tav>
                                      </p:tavLst>
                                    </p:anim>
                                    <p:set>
                                      <p:cBhvr>
                                        <p:cTn id="278" dur="1" fill="hold">
                                          <p:stCondLst>
                                            <p:cond delay="2999"/>
                                          </p:stCondLst>
                                        </p:cTn>
                                        <p:tgtEl>
                                          <p:spTgt spid="16"/>
                                        </p:tgtEl>
                                        <p:attrNameLst>
                                          <p:attrName>style.visibility</p:attrName>
                                        </p:attrNameLst>
                                      </p:cBhvr>
                                      <p:to>
                                        <p:strVal val="hidden"/>
                                      </p:to>
                                    </p:set>
                                  </p:childTnLst>
                                </p:cTn>
                              </p:par>
                              <p:par>
                                <p:cTn id="279" presetID="23" presetClass="exit" presetSubtype="544" fill="hold" grpId="3" nodeType="withEffect">
                                  <p:stCondLst>
                                    <p:cond delay="0"/>
                                  </p:stCondLst>
                                  <p:childTnLst>
                                    <p:anim calcmode="lin" valueType="num">
                                      <p:cBhvr>
                                        <p:cTn id="280" dur="3000"/>
                                        <p:tgtEl>
                                          <p:spTgt spid="17"/>
                                        </p:tgtEl>
                                        <p:attrNameLst>
                                          <p:attrName>ppt_w</p:attrName>
                                        </p:attrNameLst>
                                      </p:cBhvr>
                                      <p:tavLst>
                                        <p:tav tm="0">
                                          <p:val>
                                            <p:strVal val="ppt_w"/>
                                          </p:val>
                                        </p:tav>
                                        <p:tav tm="100000">
                                          <p:val>
                                            <p:fltVal val="0"/>
                                          </p:val>
                                        </p:tav>
                                      </p:tavLst>
                                    </p:anim>
                                    <p:anim calcmode="lin" valueType="num">
                                      <p:cBhvr>
                                        <p:cTn id="281" dur="3000"/>
                                        <p:tgtEl>
                                          <p:spTgt spid="17"/>
                                        </p:tgtEl>
                                        <p:attrNameLst>
                                          <p:attrName>ppt_h</p:attrName>
                                        </p:attrNameLst>
                                      </p:cBhvr>
                                      <p:tavLst>
                                        <p:tav tm="0">
                                          <p:val>
                                            <p:strVal val="ppt_h"/>
                                          </p:val>
                                        </p:tav>
                                        <p:tav tm="100000">
                                          <p:val>
                                            <p:fltVal val="0"/>
                                          </p:val>
                                        </p:tav>
                                      </p:tavLst>
                                    </p:anim>
                                    <p:anim calcmode="lin" valueType="num">
                                      <p:cBhvr>
                                        <p:cTn id="282" dur="3000"/>
                                        <p:tgtEl>
                                          <p:spTgt spid="17"/>
                                        </p:tgtEl>
                                        <p:attrNameLst>
                                          <p:attrName>ppt_x</p:attrName>
                                        </p:attrNameLst>
                                      </p:cBhvr>
                                      <p:tavLst>
                                        <p:tav tm="0">
                                          <p:val>
                                            <p:strVal val="ppt_x"/>
                                          </p:val>
                                        </p:tav>
                                        <p:tav tm="100000">
                                          <p:val>
                                            <p:fltVal val="0.5"/>
                                          </p:val>
                                        </p:tav>
                                      </p:tavLst>
                                    </p:anim>
                                    <p:anim calcmode="lin" valueType="num">
                                      <p:cBhvr>
                                        <p:cTn id="283" dur="3000"/>
                                        <p:tgtEl>
                                          <p:spTgt spid="17"/>
                                        </p:tgtEl>
                                        <p:attrNameLst>
                                          <p:attrName>ppt_y</p:attrName>
                                        </p:attrNameLst>
                                      </p:cBhvr>
                                      <p:tavLst>
                                        <p:tav tm="0">
                                          <p:val>
                                            <p:strVal val="ppt_y"/>
                                          </p:val>
                                        </p:tav>
                                        <p:tav tm="100000">
                                          <p:val>
                                            <p:fltVal val="0.5"/>
                                          </p:val>
                                        </p:tav>
                                      </p:tavLst>
                                    </p:anim>
                                    <p:set>
                                      <p:cBhvr>
                                        <p:cTn id="284" dur="1" fill="hold">
                                          <p:stCondLst>
                                            <p:cond delay="2999"/>
                                          </p:stCondLst>
                                        </p:cTn>
                                        <p:tgtEl>
                                          <p:spTgt spid="17"/>
                                        </p:tgtEl>
                                        <p:attrNameLst>
                                          <p:attrName>style.visibility</p:attrName>
                                        </p:attrNameLst>
                                      </p:cBhvr>
                                      <p:to>
                                        <p:strVal val="hidden"/>
                                      </p:to>
                                    </p:set>
                                  </p:childTnLst>
                                </p:cTn>
                              </p:par>
                              <p:par>
                                <p:cTn id="285" presetID="23" presetClass="exit" presetSubtype="544" fill="hold" grpId="3" nodeType="withEffect">
                                  <p:stCondLst>
                                    <p:cond delay="0"/>
                                  </p:stCondLst>
                                  <p:childTnLst>
                                    <p:anim calcmode="lin" valueType="num">
                                      <p:cBhvr>
                                        <p:cTn id="286" dur="3000"/>
                                        <p:tgtEl>
                                          <p:spTgt spid="18"/>
                                        </p:tgtEl>
                                        <p:attrNameLst>
                                          <p:attrName>ppt_w</p:attrName>
                                        </p:attrNameLst>
                                      </p:cBhvr>
                                      <p:tavLst>
                                        <p:tav tm="0">
                                          <p:val>
                                            <p:strVal val="ppt_w"/>
                                          </p:val>
                                        </p:tav>
                                        <p:tav tm="100000">
                                          <p:val>
                                            <p:fltVal val="0"/>
                                          </p:val>
                                        </p:tav>
                                      </p:tavLst>
                                    </p:anim>
                                    <p:anim calcmode="lin" valueType="num">
                                      <p:cBhvr>
                                        <p:cTn id="287" dur="3000"/>
                                        <p:tgtEl>
                                          <p:spTgt spid="18"/>
                                        </p:tgtEl>
                                        <p:attrNameLst>
                                          <p:attrName>ppt_h</p:attrName>
                                        </p:attrNameLst>
                                      </p:cBhvr>
                                      <p:tavLst>
                                        <p:tav tm="0">
                                          <p:val>
                                            <p:strVal val="ppt_h"/>
                                          </p:val>
                                        </p:tav>
                                        <p:tav tm="100000">
                                          <p:val>
                                            <p:fltVal val="0"/>
                                          </p:val>
                                        </p:tav>
                                      </p:tavLst>
                                    </p:anim>
                                    <p:anim calcmode="lin" valueType="num">
                                      <p:cBhvr>
                                        <p:cTn id="288" dur="3000"/>
                                        <p:tgtEl>
                                          <p:spTgt spid="18"/>
                                        </p:tgtEl>
                                        <p:attrNameLst>
                                          <p:attrName>ppt_x</p:attrName>
                                        </p:attrNameLst>
                                      </p:cBhvr>
                                      <p:tavLst>
                                        <p:tav tm="0">
                                          <p:val>
                                            <p:strVal val="ppt_x"/>
                                          </p:val>
                                        </p:tav>
                                        <p:tav tm="100000">
                                          <p:val>
                                            <p:fltVal val="0.5"/>
                                          </p:val>
                                        </p:tav>
                                      </p:tavLst>
                                    </p:anim>
                                    <p:anim calcmode="lin" valueType="num">
                                      <p:cBhvr>
                                        <p:cTn id="289" dur="3000"/>
                                        <p:tgtEl>
                                          <p:spTgt spid="18"/>
                                        </p:tgtEl>
                                        <p:attrNameLst>
                                          <p:attrName>ppt_y</p:attrName>
                                        </p:attrNameLst>
                                      </p:cBhvr>
                                      <p:tavLst>
                                        <p:tav tm="0">
                                          <p:val>
                                            <p:strVal val="ppt_y"/>
                                          </p:val>
                                        </p:tav>
                                        <p:tav tm="100000">
                                          <p:val>
                                            <p:fltVal val="0.5"/>
                                          </p:val>
                                        </p:tav>
                                      </p:tavLst>
                                    </p:anim>
                                    <p:set>
                                      <p:cBhvr>
                                        <p:cTn id="290" dur="1" fill="hold">
                                          <p:stCondLst>
                                            <p:cond delay="2999"/>
                                          </p:stCondLst>
                                        </p:cTn>
                                        <p:tgtEl>
                                          <p:spTgt spid="18"/>
                                        </p:tgtEl>
                                        <p:attrNameLst>
                                          <p:attrName>style.visibility</p:attrName>
                                        </p:attrNameLst>
                                      </p:cBhvr>
                                      <p:to>
                                        <p:strVal val="hidden"/>
                                      </p:to>
                                    </p:set>
                                  </p:childTnLst>
                                </p:cTn>
                              </p:par>
                              <p:par>
                                <p:cTn id="291" presetID="23" presetClass="exit" presetSubtype="544" fill="hold" grpId="3" nodeType="withEffect">
                                  <p:stCondLst>
                                    <p:cond delay="0"/>
                                  </p:stCondLst>
                                  <p:childTnLst>
                                    <p:anim calcmode="lin" valueType="num">
                                      <p:cBhvr>
                                        <p:cTn id="292" dur="3000"/>
                                        <p:tgtEl>
                                          <p:spTgt spid="19"/>
                                        </p:tgtEl>
                                        <p:attrNameLst>
                                          <p:attrName>ppt_w</p:attrName>
                                        </p:attrNameLst>
                                      </p:cBhvr>
                                      <p:tavLst>
                                        <p:tav tm="0">
                                          <p:val>
                                            <p:strVal val="ppt_w"/>
                                          </p:val>
                                        </p:tav>
                                        <p:tav tm="100000">
                                          <p:val>
                                            <p:fltVal val="0"/>
                                          </p:val>
                                        </p:tav>
                                      </p:tavLst>
                                    </p:anim>
                                    <p:anim calcmode="lin" valueType="num">
                                      <p:cBhvr>
                                        <p:cTn id="293" dur="3000"/>
                                        <p:tgtEl>
                                          <p:spTgt spid="19"/>
                                        </p:tgtEl>
                                        <p:attrNameLst>
                                          <p:attrName>ppt_h</p:attrName>
                                        </p:attrNameLst>
                                      </p:cBhvr>
                                      <p:tavLst>
                                        <p:tav tm="0">
                                          <p:val>
                                            <p:strVal val="ppt_h"/>
                                          </p:val>
                                        </p:tav>
                                        <p:tav tm="100000">
                                          <p:val>
                                            <p:fltVal val="0"/>
                                          </p:val>
                                        </p:tav>
                                      </p:tavLst>
                                    </p:anim>
                                    <p:anim calcmode="lin" valueType="num">
                                      <p:cBhvr>
                                        <p:cTn id="294" dur="3000"/>
                                        <p:tgtEl>
                                          <p:spTgt spid="19"/>
                                        </p:tgtEl>
                                        <p:attrNameLst>
                                          <p:attrName>ppt_x</p:attrName>
                                        </p:attrNameLst>
                                      </p:cBhvr>
                                      <p:tavLst>
                                        <p:tav tm="0">
                                          <p:val>
                                            <p:strVal val="ppt_x"/>
                                          </p:val>
                                        </p:tav>
                                        <p:tav tm="100000">
                                          <p:val>
                                            <p:fltVal val="0.5"/>
                                          </p:val>
                                        </p:tav>
                                      </p:tavLst>
                                    </p:anim>
                                    <p:anim calcmode="lin" valueType="num">
                                      <p:cBhvr>
                                        <p:cTn id="295" dur="3000"/>
                                        <p:tgtEl>
                                          <p:spTgt spid="19"/>
                                        </p:tgtEl>
                                        <p:attrNameLst>
                                          <p:attrName>ppt_y</p:attrName>
                                        </p:attrNameLst>
                                      </p:cBhvr>
                                      <p:tavLst>
                                        <p:tav tm="0">
                                          <p:val>
                                            <p:strVal val="ppt_y"/>
                                          </p:val>
                                        </p:tav>
                                        <p:tav tm="100000">
                                          <p:val>
                                            <p:fltVal val="0.5"/>
                                          </p:val>
                                        </p:tav>
                                      </p:tavLst>
                                    </p:anim>
                                    <p:set>
                                      <p:cBhvr>
                                        <p:cTn id="296" dur="1" fill="hold">
                                          <p:stCondLst>
                                            <p:cond delay="2999"/>
                                          </p:stCondLst>
                                        </p:cTn>
                                        <p:tgtEl>
                                          <p:spTgt spid="19"/>
                                        </p:tgtEl>
                                        <p:attrNameLst>
                                          <p:attrName>style.visibility</p:attrName>
                                        </p:attrNameLst>
                                      </p:cBhvr>
                                      <p:to>
                                        <p:strVal val="hidden"/>
                                      </p:to>
                                    </p:set>
                                  </p:childTnLst>
                                </p:cTn>
                              </p:par>
                              <p:par>
                                <p:cTn id="297" presetID="23" presetClass="exit" presetSubtype="544" fill="hold" grpId="3" nodeType="withEffect">
                                  <p:stCondLst>
                                    <p:cond delay="0"/>
                                  </p:stCondLst>
                                  <p:childTnLst>
                                    <p:anim calcmode="lin" valueType="num">
                                      <p:cBhvr>
                                        <p:cTn id="298" dur="3000"/>
                                        <p:tgtEl>
                                          <p:spTgt spid="20"/>
                                        </p:tgtEl>
                                        <p:attrNameLst>
                                          <p:attrName>ppt_w</p:attrName>
                                        </p:attrNameLst>
                                      </p:cBhvr>
                                      <p:tavLst>
                                        <p:tav tm="0">
                                          <p:val>
                                            <p:strVal val="ppt_w"/>
                                          </p:val>
                                        </p:tav>
                                        <p:tav tm="100000">
                                          <p:val>
                                            <p:fltVal val="0"/>
                                          </p:val>
                                        </p:tav>
                                      </p:tavLst>
                                    </p:anim>
                                    <p:anim calcmode="lin" valueType="num">
                                      <p:cBhvr>
                                        <p:cTn id="299" dur="3000"/>
                                        <p:tgtEl>
                                          <p:spTgt spid="20"/>
                                        </p:tgtEl>
                                        <p:attrNameLst>
                                          <p:attrName>ppt_h</p:attrName>
                                        </p:attrNameLst>
                                      </p:cBhvr>
                                      <p:tavLst>
                                        <p:tav tm="0">
                                          <p:val>
                                            <p:strVal val="ppt_h"/>
                                          </p:val>
                                        </p:tav>
                                        <p:tav tm="100000">
                                          <p:val>
                                            <p:fltVal val="0"/>
                                          </p:val>
                                        </p:tav>
                                      </p:tavLst>
                                    </p:anim>
                                    <p:anim calcmode="lin" valueType="num">
                                      <p:cBhvr>
                                        <p:cTn id="300" dur="3000"/>
                                        <p:tgtEl>
                                          <p:spTgt spid="20"/>
                                        </p:tgtEl>
                                        <p:attrNameLst>
                                          <p:attrName>ppt_x</p:attrName>
                                        </p:attrNameLst>
                                      </p:cBhvr>
                                      <p:tavLst>
                                        <p:tav tm="0">
                                          <p:val>
                                            <p:strVal val="ppt_x"/>
                                          </p:val>
                                        </p:tav>
                                        <p:tav tm="100000">
                                          <p:val>
                                            <p:fltVal val="0.5"/>
                                          </p:val>
                                        </p:tav>
                                      </p:tavLst>
                                    </p:anim>
                                    <p:anim calcmode="lin" valueType="num">
                                      <p:cBhvr>
                                        <p:cTn id="301" dur="3000"/>
                                        <p:tgtEl>
                                          <p:spTgt spid="20"/>
                                        </p:tgtEl>
                                        <p:attrNameLst>
                                          <p:attrName>ppt_y</p:attrName>
                                        </p:attrNameLst>
                                      </p:cBhvr>
                                      <p:tavLst>
                                        <p:tav tm="0">
                                          <p:val>
                                            <p:strVal val="ppt_y"/>
                                          </p:val>
                                        </p:tav>
                                        <p:tav tm="100000">
                                          <p:val>
                                            <p:fltVal val="0.5"/>
                                          </p:val>
                                        </p:tav>
                                      </p:tavLst>
                                    </p:anim>
                                    <p:set>
                                      <p:cBhvr>
                                        <p:cTn id="302" dur="1" fill="hold">
                                          <p:stCondLst>
                                            <p:cond delay="2999"/>
                                          </p:stCondLst>
                                        </p:cTn>
                                        <p:tgtEl>
                                          <p:spTgt spid="20"/>
                                        </p:tgtEl>
                                        <p:attrNameLst>
                                          <p:attrName>style.visibility</p:attrName>
                                        </p:attrNameLst>
                                      </p:cBhvr>
                                      <p:to>
                                        <p:strVal val="hidden"/>
                                      </p:to>
                                    </p:set>
                                  </p:childTnLst>
                                </p:cTn>
                              </p:par>
                              <p:par>
                                <p:cTn id="303" presetID="23" presetClass="exit" presetSubtype="544" fill="hold" grpId="3" nodeType="withEffect">
                                  <p:stCondLst>
                                    <p:cond delay="0"/>
                                  </p:stCondLst>
                                  <p:childTnLst>
                                    <p:anim calcmode="lin" valueType="num">
                                      <p:cBhvr>
                                        <p:cTn id="304" dur="3000"/>
                                        <p:tgtEl>
                                          <p:spTgt spid="21"/>
                                        </p:tgtEl>
                                        <p:attrNameLst>
                                          <p:attrName>ppt_w</p:attrName>
                                        </p:attrNameLst>
                                      </p:cBhvr>
                                      <p:tavLst>
                                        <p:tav tm="0">
                                          <p:val>
                                            <p:strVal val="ppt_w"/>
                                          </p:val>
                                        </p:tav>
                                        <p:tav tm="100000">
                                          <p:val>
                                            <p:fltVal val="0"/>
                                          </p:val>
                                        </p:tav>
                                      </p:tavLst>
                                    </p:anim>
                                    <p:anim calcmode="lin" valueType="num">
                                      <p:cBhvr>
                                        <p:cTn id="305" dur="3000"/>
                                        <p:tgtEl>
                                          <p:spTgt spid="21"/>
                                        </p:tgtEl>
                                        <p:attrNameLst>
                                          <p:attrName>ppt_h</p:attrName>
                                        </p:attrNameLst>
                                      </p:cBhvr>
                                      <p:tavLst>
                                        <p:tav tm="0">
                                          <p:val>
                                            <p:strVal val="ppt_h"/>
                                          </p:val>
                                        </p:tav>
                                        <p:tav tm="100000">
                                          <p:val>
                                            <p:fltVal val="0"/>
                                          </p:val>
                                        </p:tav>
                                      </p:tavLst>
                                    </p:anim>
                                    <p:anim calcmode="lin" valueType="num">
                                      <p:cBhvr>
                                        <p:cTn id="306" dur="3000"/>
                                        <p:tgtEl>
                                          <p:spTgt spid="21"/>
                                        </p:tgtEl>
                                        <p:attrNameLst>
                                          <p:attrName>ppt_x</p:attrName>
                                        </p:attrNameLst>
                                      </p:cBhvr>
                                      <p:tavLst>
                                        <p:tav tm="0">
                                          <p:val>
                                            <p:strVal val="ppt_x"/>
                                          </p:val>
                                        </p:tav>
                                        <p:tav tm="100000">
                                          <p:val>
                                            <p:fltVal val="0.5"/>
                                          </p:val>
                                        </p:tav>
                                      </p:tavLst>
                                    </p:anim>
                                    <p:anim calcmode="lin" valueType="num">
                                      <p:cBhvr>
                                        <p:cTn id="307" dur="3000"/>
                                        <p:tgtEl>
                                          <p:spTgt spid="21"/>
                                        </p:tgtEl>
                                        <p:attrNameLst>
                                          <p:attrName>ppt_y</p:attrName>
                                        </p:attrNameLst>
                                      </p:cBhvr>
                                      <p:tavLst>
                                        <p:tav tm="0">
                                          <p:val>
                                            <p:strVal val="ppt_y"/>
                                          </p:val>
                                        </p:tav>
                                        <p:tav tm="100000">
                                          <p:val>
                                            <p:fltVal val="0.5"/>
                                          </p:val>
                                        </p:tav>
                                      </p:tavLst>
                                    </p:anim>
                                    <p:set>
                                      <p:cBhvr>
                                        <p:cTn id="308" dur="1" fill="hold">
                                          <p:stCondLst>
                                            <p:cond delay="2999"/>
                                          </p:stCondLst>
                                        </p:cTn>
                                        <p:tgtEl>
                                          <p:spTgt spid="21"/>
                                        </p:tgtEl>
                                        <p:attrNameLst>
                                          <p:attrName>style.visibility</p:attrName>
                                        </p:attrNameLst>
                                      </p:cBhvr>
                                      <p:to>
                                        <p:strVal val="hidden"/>
                                      </p:to>
                                    </p:set>
                                  </p:childTnLst>
                                </p:cTn>
                              </p:par>
                              <p:par>
                                <p:cTn id="309" presetID="23" presetClass="exit" presetSubtype="544" fill="hold" grpId="3" nodeType="withEffect">
                                  <p:stCondLst>
                                    <p:cond delay="0"/>
                                  </p:stCondLst>
                                  <p:childTnLst>
                                    <p:anim calcmode="lin" valueType="num">
                                      <p:cBhvr>
                                        <p:cTn id="310" dur="3000"/>
                                        <p:tgtEl>
                                          <p:spTgt spid="22"/>
                                        </p:tgtEl>
                                        <p:attrNameLst>
                                          <p:attrName>ppt_w</p:attrName>
                                        </p:attrNameLst>
                                      </p:cBhvr>
                                      <p:tavLst>
                                        <p:tav tm="0">
                                          <p:val>
                                            <p:strVal val="ppt_w"/>
                                          </p:val>
                                        </p:tav>
                                        <p:tav tm="100000">
                                          <p:val>
                                            <p:fltVal val="0"/>
                                          </p:val>
                                        </p:tav>
                                      </p:tavLst>
                                    </p:anim>
                                    <p:anim calcmode="lin" valueType="num">
                                      <p:cBhvr>
                                        <p:cTn id="311" dur="3000"/>
                                        <p:tgtEl>
                                          <p:spTgt spid="22"/>
                                        </p:tgtEl>
                                        <p:attrNameLst>
                                          <p:attrName>ppt_h</p:attrName>
                                        </p:attrNameLst>
                                      </p:cBhvr>
                                      <p:tavLst>
                                        <p:tav tm="0">
                                          <p:val>
                                            <p:strVal val="ppt_h"/>
                                          </p:val>
                                        </p:tav>
                                        <p:tav tm="100000">
                                          <p:val>
                                            <p:fltVal val="0"/>
                                          </p:val>
                                        </p:tav>
                                      </p:tavLst>
                                    </p:anim>
                                    <p:anim calcmode="lin" valueType="num">
                                      <p:cBhvr>
                                        <p:cTn id="312" dur="3000"/>
                                        <p:tgtEl>
                                          <p:spTgt spid="22"/>
                                        </p:tgtEl>
                                        <p:attrNameLst>
                                          <p:attrName>ppt_x</p:attrName>
                                        </p:attrNameLst>
                                      </p:cBhvr>
                                      <p:tavLst>
                                        <p:tav tm="0">
                                          <p:val>
                                            <p:strVal val="ppt_x"/>
                                          </p:val>
                                        </p:tav>
                                        <p:tav tm="100000">
                                          <p:val>
                                            <p:fltVal val="0.5"/>
                                          </p:val>
                                        </p:tav>
                                      </p:tavLst>
                                    </p:anim>
                                    <p:anim calcmode="lin" valueType="num">
                                      <p:cBhvr>
                                        <p:cTn id="313" dur="3000"/>
                                        <p:tgtEl>
                                          <p:spTgt spid="22"/>
                                        </p:tgtEl>
                                        <p:attrNameLst>
                                          <p:attrName>ppt_y</p:attrName>
                                        </p:attrNameLst>
                                      </p:cBhvr>
                                      <p:tavLst>
                                        <p:tav tm="0">
                                          <p:val>
                                            <p:strVal val="ppt_y"/>
                                          </p:val>
                                        </p:tav>
                                        <p:tav tm="100000">
                                          <p:val>
                                            <p:fltVal val="0.5"/>
                                          </p:val>
                                        </p:tav>
                                      </p:tavLst>
                                    </p:anim>
                                    <p:set>
                                      <p:cBhvr>
                                        <p:cTn id="314" dur="1" fill="hold">
                                          <p:stCondLst>
                                            <p:cond delay="2999"/>
                                          </p:stCondLst>
                                        </p:cTn>
                                        <p:tgtEl>
                                          <p:spTgt spid="22"/>
                                        </p:tgtEl>
                                        <p:attrNameLst>
                                          <p:attrName>style.visibility</p:attrName>
                                        </p:attrNameLst>
                                      </p:cBhvr>
                                      <p:to>
                                        <p:strVal val="hidden"/>
                                      </p:to>
                                    </p:set>
                                  </p:childTnLst>
                                </p:cTn>
                              </p:par>
                              <p:par>
                                <p:cTn id="315" presetID="20" presetClass="exit" presetSubtype="0" fill="hold" grpId="4" nodeType="withEffect">
                                  <p:stCondLst>
                                    <p:cond delay="0"/>
                                  </p:stCondLst>
                                  <p:childTnLst>
                                    <p:animEffect transition="out" filter="wedge">
                                      <p:cBhvr>
                                        <p:cTn id="316" dur="3000"/>
                                        <p:tgtEl>
                                          <p:spTgt spid="5"/>
                                        </p:tgtEl>
                                      </p:cBhvr>
                                    </p:animEffect>
                                    <p:set>
                                      <p:cBhvr>
                                        <p:cTn id="317" dur="1" fill="hold">
                                          <p:stCondLst>
                                            <p:cond delay="2999"/>
                                          </p:stCondLst>
                                        </p:cTn>
                                        <p:tgtEl>
                                          <p:spTgt spid="5"/>
                                        </p:tgtEl>
                                        <p:attrNameLst>
                                          <p:attrName>style.visibility</p:attrName>
                                        </p:attrNameLst>
                                      </p:cBhvr>
                                      <p:to>
                                        <p:strVal val="hidden"/>
                                      </p:to>
                                    </p:set>
                                  </p:childTnLst>
                                </p:cTn>
                              </p:par>
                              <p:par>
                                <p:cTn id="318" presetID="20" presetClass="exit" presetSubtype="0" fill="hold" grpId="4" nodeType="withEffect">
                                  <p:stCondLst>
                                    <p:cond delay="0"/>
                                  </p:stCondLst>
                                  <p:childTnLst>
                                    <p:animEffect transition="out" filter="wedge">
                                      <p:cBhvr>
                                        <p:cTn id="319" dur="3000"/>
                                        <p:tgtEl>
                                          <p:spTgt spid="6"/>
                                        </p:tgtEl>
                                      </p:cBhvr>
                                    </p:animEffect>
                                    <p:set>
                                      <p:cBhvr>
                                        <p:cTn id="320" dur="1" fill="hold">
                                          <p:stCondLst>
                                            <p:cond delay="2999"/>
                                          </p:stCondLst>
                                        </p:cTn>
                                        <p:tgtEl>
                                          <p:spTgt spid="6"/>
                                        </p:tgtEl>
                                        <p:attrNameLst>
                                          <p:attrName>style.visibility</p:attrName>
                                        </p:attrNameLst>
                                      </p:cBhvr>
                                      <p:to>
                                        <p:strVal val="hidden"/>
                                      </p:to>
                                    </p:set>
                                  </p:childTnLst>
                                </p:cTn>
                              </p:par>
                              <p:par>
                                <p:cTn id="321" presetID="20" presetClass="exit" presetSubtype="0" fill="hold" grpId="4" nodeType="withEffect">
                                  <p:stCondLst>
                                    <p:cond delay="0"/>
                                  </p:stCondLst>
                                  <p:childTnLst>
                                    <p:animEffect transition="out" filter="wedge">
                                      <p:cBhvr>
                                        <p:cTn id="322" dur="3000"/>
                                        <p:tgtEl>
                                          <p:spTgt spid="7"/>
                                        </p:tgtEl>
                                      </p:cBhvr>
                                    </p:animEffect>
                                    <p:set>
                                      <p:cBhvr>
                                        <p:cTn id="323" dur="1" fill="hold">
                                          <p:stCondLst>
                                            <p:cond delay="2999"/>
                                          </p:stCondLst>
                                        </p:cTn>
                                        <p:tgtEl>
                                          <p:spTgt spid="7"/>
                                        </p:tgtEl>
                                        <p:attrNameLst>
                                          <p:attrName>style.visibility</p:attrName>
                                        </p:attrNameLst>
                                      </p:cBhvr>
                                      <p:to>
                                        <p:strVal val="hidden"/>
                                      </p:to>
                                    </p:set>
                                  </p:childTnLst>
                                </p:cTn>
                              </p:par>
                              <p:par>
                                <p:cTn id="324" presetID="20" presetClass="exit" presetSubtype="0" fill="hold" grpId="4" nodeType="withEffect">
                                  <p:stCondLst>
                                    <p:cond delay="0"/>
                                  </p:stCondLst>
                                  <p:childTnLst>
                                    <p:animEffect transition="out" filter="wedge">
                                      <p:cBhvr>
                                        <p:cTn id="325" dur="3000"/>
                                        <p:tgtEl>
                                          <p:spTgt spid="8"/>
                                        </p:tgtEl>
                                      </p:cBhvr>
                                    </p:animEffect>
                                    <p:set>
                                      <p:cBhvr>
                                        <p:cTn id="326" dur="1" fill="hold">
                                          <p:stCondLst>
                                            <p:cond delay="2999"/>
                                          </p:stCondLst>
                                        </p:cTn>
                                        <p:tgtEl>
                                          <p:spTgt spid="8"/>
                                        </p:tgtEl>
                                        <p:attrNameLst>
                                          <p:attrName>style.visibility</p:attrName>
                                        </p:attrNameLst>
                                      </p:cBhvr>
                                      <p:to>
                                        <p:strVal val="hidden"/>
                                      </p:to>
                                    </p:set>
                                  </p:childTnLst>
                                </p:cTn>
                              </p:par>
                              <p:par>
                                <p:cTn id="327" presetID="20" presetClass="exit" presetSubtype="0" fill="hold" grpId="4" nodeType="withEffect">
                                  <p:stCondLst>
                                    <p:cond delay="0"/>
                                  </p:stCondLst>
                                  <p:childTnLst>
                                    <p:animEffect transition="out" filter="wedge">
                                      <p:cBhvr>
                                        <p:cTn id="328" dur="3000"/>
                                        <p:tgtEl>
                                          <p:spTgt spid="9"/>
                                        </p:tgtEl>
                                      </p:cBhvr>
                                    </p:animEffect>
                                    <p:set>
                                      <p:cBhvr>
                                        <p:cTn id="329" dur="1" fill="hold">
                                          <p:stCondLst>
                                            <p:cond delay="2999"/>
                                          </p:stCondLst>
                                        </p:cTn>
                                        <p:tgtEl>
                                          <p:spTgt spid="9"/>
                                        </p:tgtEl>
                                        <p:attrNameLst>
                                          <p:attrName>style.visibility</p:attrName>
                                        </p:attrNameLst>
                                      </p:cBhvr>
                                      <p:to>
                                        <p:strVal val="hidden"/>
                                      </p:to>
                                    </p:set>
                                  </p:childTnLst>
                                </p:cTn>
                              </p:par>
                              <p:par>
                                <p:cTn id="330" presetID="20" presetClass="exit" presetSubtype="0" fill="hold" grpId="4" nodeType="withEffect">
                                  <p:stCondLst>
                                    <p:cond delay="0"/>
                                  </p:stCondLst>
                                  <p:childTnLst>
                                    <p:animEffect transition="out" filter="wedge">
                                      <p:cBhvr>
                                        <p:cTn id="331" dur="3000"/>
                                        <p:tgtEl>
                                          <p:spTgt spid="10"/>
                                        </p:tgtEl>
                                      </p:cBhvr>
                                    </p:animEffect>
                                    <p:set>
                                      <p:cBhvr>
                                        <p:cTn id="332" dur="1" fill="hold">
                                          <p:stCondLst>
                                            <p:cond delay="2999"/>
                                          </p:stCondLst>
                                        </p:cTn>
                                        <p:tgtEl>
                                          <p:spTgt spid="10"/>
                                        </p:tgtEl>
                                        <p:attrNameLst>
                                          <p:attrName>style.visibility</p:attrName>
                                        </p:attrNameLst>
                                      </p:cBhvr>
                                      <p:to>
                                        <p:strVal val="hidden"/>
                                      </p:to>
                                    </p:set>
                                  </p:childTnLst>
                                </p:cTn>
                              </p:par>
                              <p:par>
                                <p:cTn id="333" presetID="20" presetClass="exit" presetSubtype="0" fill="hold" grpId="4" nodeType="withEffect">
                                  <p:stCondLst>
                                    <p:cond delay="0"/>
                                  </p:stCondLst>
                                  <p:childTnLst>
                                    <p:animEffect transition="out" filter="wedge">
                                      <p:cBhvr>
                                        <p:cTn id="334" dur="3000"/>
                                        <p:tgtEl>
                                          <p:spTgt spid="11"/>
                                        </p:tgtEl>
                                      </p:cBhvr>
                                    </p:animEffect>
                                    <p:set>
                                      <p:cBhvr>
                                        <p:cTn id="335" dur="1" fill="hold">
                                          <p:stCondLst>
                                            <p:cond delay="2999"/>
                                          </p:stCondLst>
                                        </p:cTn>
                                        <p:tgtEl>
                                          <p:spTgt spid="11"/>
                                        </p:tgtEl>
                                        <p:attrNameLst>
                                          <p:attrName>style.visibility</p:attrName>
                                        </p:attrNameLst>
                                      </p:cBhvr>
                                      <p:to>
                                        <p:strVal val="hidden"/>
                                      </p:to>
                                    </p:set>
                                  </p:childTnLst>
                                </p:cTn>
                              </p:par>
                              <p:par>
                                <p:cTn id="336" presetID="20" presetClass="exit" presetSubtype="0" fill="hold" grpId="4" nodeType="withEffect">
                                  <p:stCondLst>
                                    <p:cond delay="0"/>
                                  </p:stCondLst>
                                  <p:childTnLst>
                                    <p:animEffect transition="out" filter="wedge">
                                      <p:cBhvr>
                                        <p:cTn id="337" dur="3000"/>
                                        <p:tgtEl>
                                          <p:spTgt spid="12"/>
                                        </p:tgtEl>
                                      </p:cBhvr>
                                    </p:animEffect>
                                    <p:set>
                                      <p:cBhvr>
                                        <p:cTn id="338" dur="1" fill="hold">
                                          <p:stCondLst>
                                            <p:cond delay="2999"/>
                                          </p:stCondLst>
                                        </p:cTn>
                                        <p:tgtEl>
                                          <p:spTgt spid="12"/>
                                        </p:tgtEl>
                                        <p:attrNameLst>
                                          <p:attrName>style.visibility</p:attrName>
                                        </p:attrNameLst>
                                      </p:cBhvr>
                                      <p:to>
                                        <p:strVal val="hidden"/>
                                      </p:to>
                                    </p:set>
                                  </p:childTnLst>
                                </p:cTn>
                              </p:par>
                              <p:par>
                                <p:cTn id="339" presetID="20" presetClass="exit" presetSubtype="0" fill="hold" grpId="4" nodeType="withEffect">
                                  <p:stCondLst>
                                    <p:cond delay="0"/>
                                  </p:stCondLst>
                                  <p:childTnLst>
                                    <p:animEffect transition="out" filter="wedge">
                                      <p:cBhvr>
                                        <p:cTn id="340" dur="3000"/>
                                        <p:tgtEl>
                                          <p:spTgt spid="13"/>
                                        </p:tgtEl>
                                      </p:cBhvr>
                                    </p:animEffect>
                                    <p:set>
                                      <p:cBhvr>
                                        <p:cTn id="341" dur="1" fill="hold">
                                          <p:stCondLst>
                                            <p:cond delay="2999"/>
                                          </p:stCondLst>
                                        </p:cTn>
                                        <p:tgtEl>
                                          <p:spTgt spid="13"/>
                                        </p:tgtEl>
                                        <p:attrNameLst>
                                          <p:attrName>style.visibility</p:attrName>
                                        </p:attrNameLst>
                                      </p:cBhvr>
                                      <p:to>
                                        <p:strVal val="hidden"/>
                                      </p:to>
                                    </p:set>
                                  </p:childTnLst>
                                </p:cTn>
                              </p:par>
                              <p:par>
                                <p:cTn id="342" presetID="20" presetClass="exit" presetSubtype="0" fill="hold" grpId="4" nodeType="withEffect">
                                  <p:stCondLst>
                                    <p:cond delay="0"/>
                                  </p:stCondLst>
                                  <p:childTnLst>
                                    <p:animEffect transition="out" filter="wedge">
                                      <p:cBhvr>
                                        <p:cTn id="343" dur="3000"/>
                                        <p:tgtEl>
                                          <p:spTgt spid="14"/>
                                        </p:tgtEl>
                                      </p:cBhvr>
                                    </p:animEffect>
                                    <p:set>
                                      <p:cBhvr>
                                        <p:cTn id="344" dur="1" fill="hold">
                                          <p:stCondLst>
                                            <p:cond delay="2999"/>
                                          </p:stCondLst>
                                        </p:cTn>
                                        <p:tgtEl>
                                          <p:spTgt spid="14"/>
                                        </p:tgtEl>
                                        <p:attrNameLst>
                                          <p:attrName>style.visibility</p:attrName>
                                        </p:attrNameLst>
                                      </p:cBhvr>
                                      <p:to>
                                        <p:strVal val="hidden"/>
                                      </p:to>
                                    </p:set>
                                  </p:childTnLst>
                                </p:cTn>
                              </p:par>
                              <p:par>
                                <p:cTn id="345" presetID="20" presetClass="exit" presetSubtype="0" fill="hold" grpId="4" nodeType="withEffect">
                                  <p:stCondLst>
                                    <p:cond delay="0"/>
                                  </p:stCondLst>
                                  <p:childTnLst>
                                    <p:animEffect transition="out" filter="wedge">
                                      <p:cBhvr>
                                        <p:cTn id="346" dur="3000"/>
                                        <p:tgtEl>
                                          <p:spTgt spid="15"/>
                                        </p:tgtEl>
                                      </p:cBhvr>
                                    </p:animEffect>
                                    <p:set>
                                      <p:cBhvr>
                                        <p:cTn id="347" dur="1" fill="hold">
                                          <p:stCondLst>
                                            <p:cond delay="2999"/>
                                          </p:stCondLst>
                                        </p:cTn>
                                        <p:tgtEl>
                                          <p:spTgt spid="15"/>
                                        </p:tgtEl>
                                        <p:attrNameLst>
                                          <p:attrName>style.visibility</p:attrName>
                                        </p:attrNameLst>
                                      </p:cBhvr>
                                      <p:to>
                                        <p:strVal val="hidden"/>
                                      </p:to>
                                    </p:set>
                                  </p:childTnLst>
                                </p:cTn>
                              </p:par>
                              <p:par>
                                <p:cTn id="348" presetID="20" presetClass="exit" presetSubtype="0" fill="hold" grpId="4" nodeType="withEffect">
                                  <p:stCondLst>
                                    <p:cond delay="0"/>
                                  </p:stCondLst>
                                  <p:childTnLst>
                                    <p:animEffect transition="out" filter="wedge">
                                      <p:cBhvr>
                                        <p:cTn id="349" dur="3000"/>
                                        <p:tgtEl>
                                          <p:spTgt spid="16"/>
                                        </p:tgtEl>
                                      </p:cBhvr>
                                    </p:animEffect>
                                    <p:set>
                                      <p:cBhvr>
                                        <p:cTn id="350" dur="1" fill="hold">
                                          <p:stCondLst>
                                            <p:cond delay="2999"/>
                                          </p:stCondLst>
                                        </p:cTn>
                                        <p:tgtEl>
                                          <p:spTgt spid="16"/>
                                        </p:tgtEl>
                                        <p:attrNameLst>
                                          <p:attrName>style.visibility</p:attrName>
                                        </p:attrNameLst>
                                      </p:cBhvr>
                                      <p:to>
                                        <p:strVal val="hidden"/>
                                      </p:to>
                                    </p:set>
                                  </p:childTnLst>
                                </p:cTn>
                              </p:par>
                              <p:par>
                                <p:cTn id="351" presetID="20" presetClass="exit" presetSubtype="0" fill="hold" grpId="4" nodeType="withEffect">
                                  <p:stCondLst>
                                    <p:cond delay="0"/>
                                  </p:stCondLst>
                                  <p:childTnLst>
                                    <p:animEffect transition="out" filter="wedge">
                                      <p:cBhvr>
                                        <p:cTn id="352" dur="3000"/>
                                        <p:tgtEl>
                                          <p:spTgt spid="17"/>
                                        </p:tgtEl>
                                      </p:cBhvr>
                                    </p:animEffect>
                                    <p:set>
                                      <p:cBhvr>
                                        <p:cTn id="353" dur="1" fill="hold">
                                          <p:stCondLst>
                                            <p:cond delay="2999"/>
                                          </p:stCondLst>
                                        </p:cTn>
                                        <p:tgtEl>
                                          <p:spTgt spid="17"/>
                                        </p:tgtEl>
                                        <p:attrNameLst>
                                          <p:attrName>style.visibility</p:attrName>
                                        </p:attrNameLst>
                                      </p:cBhvr>
                                      <p:to>
                                        <p:strVal val="hidden"/>
                                      </p:to>
                                    </p:set>
                                  </p:childTnLst>
                                </p:cTn>
                              </p:par>
                              <p:par>
                                <p:cTn id="354" presetID="20" presetClass="exit" presetSubtype="0" fill="hold" grpId="4" nodeType="withEffect">
                                  <p:stCondLst>
                                    <p:cond delay="0"/>
                                  </p:stCondLst>
                                  <p:childTnLst>
                                    <p:animEffect transition="out" filter="wedge">
                                      <p:cBhvr>
                                        <p:cTn id="355" dur="3000"/>
                                        <p:tgtEl>
                                          <p:spTgt spid="18"/>
                                        </p:tgtEl>
                                      </p:cBhvr>
                                    </p:animEffect>
                                    <p:set>
                                      <p:cBhvr>
                                        <p:cTn id="356" dur="1" fill="hold">
                                          <p:stCondLst>
                                            <p:cond delay="2999"/>
                                          </p:stCondLst>
                                        </p:cTn>
                                        <p:tgtEl>
                                          <p:spTgt spid="18"/>
                                        </p:tgtEl>
                                        <p:attrNameLst>
                                          <p:attrName>style.visibility</p:attrName>
                                        </p:attrNameLst>
                                      </p:cBhvr>
                                      <p:to>
                                        <p:strVal val="hidden"/>
                                      </p:to>
                                    </p:set>
                                  </p:childTnLst>
                                </p:cTn>
                              </p:par>
                              <p:par>
                                <p:cTn id="357" presetID="20" presetClass="exit" presetSubtype="0" fill="hold" grpId="4" nodeType="withEffect">
                                  <p:stCondLst>
                                    <p:cond delay="0"/>
                                  </p:stCondLst>
                                  <p:childTnLst>
                                    <p:animEffect transition="out" filter="wedge">
                                      <p:cBhvr>
                                        <p:cTn id="358" dur="3000"/>
                                        <p:tgtEl>
                                          <p:spTgt spid="19"/>
                                        </p:tgtEl>
                                      </p:cBhvr>
                                    </p:animEffect>
                                    <p:set>
                                      <p:cBhvr>
                                        <p:cTn id="359" dur="1" fill="hold">
                                          <p:stCondLst>
                                            <p:cond delay="2999"/>
                                          </p:stCondLst>
                                        </p:cTn>
                                        <p:tgtEl>
                                          <p:spTgt spid="19"/>
                                        </p:tgtEl>
                                        <p:attrNameLst>
                                          <p:attrName>style.visibility</p:attrName>
                                        </p:attrNameLst>
                                      </p:cBhvr>
                                      <p:to>
                                        <p:strVal val="hidden"/>
                                      </p:to>
                                    </p:set>
                                  </p:childTnLst>
                                </p:cTn>
                              </p:par>
                              <p:par>
                                <p:cTn id="360" presetID="20" presetClass="exit" presetSubtype="0" fill="hold" grpId="4" nodeType="withEffect">
                                  <p:stCondLst>
                                    <p:cond delay="0"/>
                                  </p:stCondLst>
                                  <p:childTnLst>
                                    <p:animEffect transition="out" filter="wedge">
                                      <p:cBhvr>
                                        <p:cTn id="361" dur="3000"/>
                                        <p:tgtEl>
                                          <p:spTgt spid="20"/>
                                        </p:tgtEl>
                                      </p:cBhvr>
                                    </p:animEffect>
                                    <p:set>
                                      <p:cBhvr>
                                        <p:cTn id="362" dur="1" fill="hold">
                                          <p:stCondLst>
                                            <p:cond delay="2999"/>
                                          </p:stCondLst>
                                        </p:cTn>
                                        <p:tgtEl>
                                          <p:spTgt spid="20"/>
                                        </p:tgtEl>
                                        <p:attrNameLst>
                                          <p:attrName>style.visibility</p:attrName>
                                        </p:attrNameLst>
                                      </p:cBhvr>
                                      <p:to>
                                        <p:strVal val="hidden"/>
                                      </p:to>
                                    </p:set>
                                  </p:childTnLst>
                                </p:cTn>
                              </p:par>
                              <p:par>
                                <p:cTn id="363" presetID="20" presetClass="exit" presetSubtype="0" fill="hold" grpId="4" nodeType="withEffect">
                                  <p:stCondLst>
                                    <p:cond delay="0"/>
                                  </p:stCondLst>
                                  <p:childTnLst>
                                    <p:animEffect transition="out" filter="wedge">
                                      <p:cBhvr>
                                        <p:cTn id="364" dur="3000"/>
                                        <p:tgtEl>
                                          <p:spTgt spid="21"/>
                                        </p:tgtEl>
                                      </p:cBhvr>
                                    </p:animEffect>
                                    <p:set>
                                      <p:cBhvr>
                                        <p:cTn id="365" dur="1" fill="hold">
                                          <p:stCondLst>
                                            <p:cond delay="2999"/>
                                          </p:stCondLst>
                                        </p:cTn>
                                        <p:tgtEl>
                                          <p:spTgt spid="21"/>
                                        </p:tgtEl>
                                        <p:attrNameLst>
                                          <p:attrName>style.visibility</p:attrName>
                                        </p:attrNameLst>
                                      </p:cBhvr>
                                      <p:to>
                                        <p:strVal val="hidden"/>
                                      </p:to>
                                    </p:set>
                                  </p:childTnLst>
                                </p:cTn>
                              </p:par>
                              <p:par>
                                <p:cTn id="366" presetID="20" presetClass="exit" presetSubtype="0" fill="hold" grpId="4" nodeType="withEffect">
                                  <p:stCondLst>
                                    <p:cond delay="0"/>
                                  </p:stCondLst>
                                  <p:childTnLst>
                                    <p:animEffect transition="out" filter="wedge">
                                      <p:cBhvr>
                                        <p:cTn id="367" dur="3000"/>
                                        <p:tgtEl>
                                          <p:spTgt spid="22"/>
                                        </p:tgtEl>
                                      </p:cBhvr>
                                    </p:animEffect>
                                    <p:set>
                                      <p:cBhvr>
                                        <p:cTn id="368" dur="1" fill="hold">
                                          <p:stCondLst>
                                            <p:cond delay="2999"/>
                                          </p:stCondLst>
                                        </p:cTn>
                                        <p:tgtEl>
                                          <p:spTgt spid="22"/>
                                        </p:tgtEl>
                                        <p:attrNameLst>
                                          <p:attrName>style.visibility</p:attrName>
                                        </p:attrNameLst>
                                      </p:cBhvr>
                                      <p:to>
                                        <p:strVal val="hidden"/>
                                      </p:to>
                                    </p:set>
                                  </p:childTnLst>
                                </p:cTn>
                              </p:par>
                              <p:par>
                                <p:cTn id="369" presetID="35" presetClass="exit" presetSubtype="0" fill="hold" grpId="5" nodeType="withEffect">
                                  <p:stCondLst>
                                    <p:cond delay="0"/>
                                  </p:stCondLst>
                                  <p:childTnLst>
                                    <p:animEffect transition="out" filter="fade">
                                      <p:cBhvr>
                                        <p:cTn id="370" dur="3000"/>
                                        <p:tgtEl>
                                          <p:spTgt spid="5"/>
                                        </p:tgtEl>
                                      </p:cBhvr>
                                    </p:animEffect>
                                    <p:anim calcmode="lin" valueType="num">
                                      <p:cBhvr>
                                        <p:cTn id="371" dur="3000"/>
                                        <p:tgtEl>
                                          <p:spTgt spid="5"/>
                                        </p:tgtEl>
                                        <p:attrNameLst>
                                          <p:attrName>style.rotation</p:attrName>
                                        </p:attrNameLst>
                                      </p:cBhvr>
                                      <p:tavLst>
                                        <p:tav tm="0">
                                          <p:val>
                                            <p:fltVal val="0"/>
                                          </p:val>
                                        </p:tav>
                                        <p:tav tm="100000">
                                          <p:val>
                                            <p:fltVal val="720"/>
                                          </p:val>
                                        </p:tav>
                                      </p:tavLst>
                                    </p:anim>
                                    <p:anim calcmode="lin" valueType="num">
                                      <p:cBhvr>
                                        <p:cTn id="372" dur="3000"/>
                                        <p:tgtEl>
                                          <p:spTgt spid="5"/>
                                        </p:tgtEl>
                                        <p:attrNameLst>
                                          <p:attrName>ppt_h</p:attrName>
                                        </p:attrNameLst>
                                      </p:cBhvr>
                                      <p:tavLst>
                                        <p:tav tm="0">
                                          <p:val>
                                            <p:strVal val="ppt_h"/>
                                          </p:val>
                                        </p:tav>
                                        <p:tav tm="100000">
                                          <p:val>
                                            <p:fltVal val="0"/>
                                          </p:val>
                                        </p:tav>
                                      </p:tavLst>
                                    </p:anim>
                                    <p:anim calcmode="lin" valueType="num">
                                      <p:cBhvr>
                                        <p:cTn id="373" dur="3000"/>
                                        <p:tgtEl>
                                          <p:spTgt spid="5"/>
                                        </p:tgtEl>
                                        <p:attrNameLst>
                                          <p:attrName>ppt_w</p:attrName>
                                        </p:attrNameLst>
                                      </p:cBhvr>
                                      <p:tavLst>
                                        <p:tav tm="0">
                                          <p:val>
                                            <p:strVal val="ppt_w"/>
                                          </p:val>
                                        </p:tav>
                                        <p:tav tm="100000">
                                          <p:val>
                                            <p:fltVal val="0"/>
                                          </p:val>
                                        </p:tav>
                                      </p:tavLst>
                                    </p:anim>
                                    <p:set>
                                      <p:cBhvr>
                                        <p:cTn id="374" dur="1" fill="hold">
                                          <p:stCondLst>
                                            <p:cond delay="2999"/>
                                          </p:stCondLst>
                                        </p:cTn>
                                        <p:tgtEl>
                                          <p:spTgt spid="5"/>
                                        </p:tgtEl>
                                        <p:attrNameLst>
                                          <p:attrName>style.visibility</p:attrName>
                                        </p:attrNameLst>
                                      </p:cBhvr>
                                      <p:to>
                                        <p:strVal val="hidden"/>
                                      </p:to>
                                    </p:set>
                                  </p:childTnLst>
                                </p:cTn>
                              </p:par>
                              <p:par>
                                <p:cTn id="375" presetID="35" presetClass="exit" presetSubtype="0" fill="hold" grpId="5" nodeType="withEffect">
                                  <p:stCondLst>
                                    <p:cond delay="0"/>
                                  </p:stCondLst>
                                  <p:childTnLst>
                                    <p:animEffect transition="out" filter="fade">
                                      <p:cBhvr>
                                        <p:cTn id="376" dur="3000"/>
                                        <p:tgtEl>
                                          <p:spTgt spid="6"/>
                                        </p:tgtEl>
                                      </p:cBhvr>
                                    </p:animEffect>
                                    <p:anim calcmode="lin" valueType="num">
                                      <p:cBhvr>
                                        <p:cTn id="377" dur="3000"/>
                                        <p:tgtEl>
                                          <p:spTgt spid="6"/>
                                        </p:tgtEl>
                                        <p:attrNameLst>
                                          <p:attrName>style.rotation</p:attrName>
                                        </p:attrNameLst>
                                      </p:cBhvr>
                                      <p:tavLst>
                                        <p:tav tm="0">
                                          <p:val>
                                            <p:fltVal val="0"/>
                                          </p:val>
                                        </p:tav>
                                        <p:tav tm="100000">
                                          <p:val>
                                            <p:fltVal val="720"/>
                                          </p:val>
                                        </p:tav>
                                      </p:tavLst>
                                    </p:anim>
                                    <p:anim calcmode="lin" valueType="num">
                                      <p:cBhvr>
                                        <p:cTn id="378" dur="3000"/>
                                        <p:tgtEl>
                                          <p:spTgt spid="6"/>
                                        </p:tgtEl>
                                        <p:attrNameLst>
                                          <p:attrName>ppt_h</p:attrName>
                                        </p:attrNameLst>
                                      </p:cBhvr>
                                      <p:tavLst>
                                        <p:tav tm="0">
                                          <p:val>
                                            <p:strVal val="ppt_h"/>
                                          </p:val>
                                        </p:tav>
                                        <p:tav tm="100000">
                                          <p:val>
                                            <p:fltVal val="0"/>
                                          </p:val>
                                        </p:tav>
                                      </p:tavLst>
                                    </p:anim>
                                    <p:anim calcmode="lin" valueType="num">
                                      <p:cBhvr>
                                        <p:cTn id="379" dur="3000"/>
                                        <p:tgtEl>
                                          <p:spTgt spid="6"/>
                                        </p:tgtEl>
                                        <p:attrNameLst>
                                          <p:attrName>ppt_w</p:attrName>
                                        </p:attrNameLst>
                                      </p:cBhvr>
                                      <p:tavLst>
                                        <p:tav tm="0">
                                          <p:val>
                                            <p:strVal val="ppt_w"/>
                                          </p:val>
                                        </p:tav>
                                        <p:tav tm="100000">
                                          <p:val>
                                            <p:fltVal val="0"/>
                                          </p:val>
                                        </p:tav>
                                      </p:tavLst>
                                    </p:anim>
                                    <p:set>
                                      <p:cBhvr>
                                        <p:cTn id="380" dur="1" fill="hold">
                                          <p:stCondLst>
                                            <p:cond delay="2999"/>
                                          </p:stCondLst>
                                        </p:cTn>
                                        <p:tgtEl>
                                          <p:spTgt spid="6"/>
                                        </p:tgtEl>
                                        <p:attrNameLst>
                                          <p:attrName>style.visibility</p:attrName>
                                        </p:attrNameLst>
                                      </p:cBhvr>
                                      <p:to>
                                        <p:strVal val="hidden"/>
                                      </p:to>
                                    </p:set>
                                  </p:childTnLst>
                                </p:cTn>
                              </p:par>
                              <p:par>
                                <p:cTn id="381" presetID="35" presetClass="exit" presetSubtype="0" fill="hold" grpId="5" nodeType="withEffect">
                                  <p:stCondLst>
                                    <p:cond delay="0"/>
                                  </p:stCondLst>
                                  <p:childTnLst>
                                    <p:animEffect transition="out" filter="fade">
                                      <p:cBhvr>
                                        <p:cTn id="382" dur="3000"/>
                                        <p:tgtEl>
                                          <p:spTgt spid="7"/>
                                        </p:tgtEl>
                                      </p:cBhvr>
                                    </p:animEffect>
                                    <p:anim calcmode="lin" valueType="num">
                                      <p:cBhvr>
                                        <p:cTn id="383" dur="3000"/>
                                        <p:tgtEl>
                                          <p:spTgt spid="7"/>
                                        </p:tgtEl>
                                        <p:attrNameLst>
                                          <p:attrName>style.rotation</p:attrName>
                                        </p:attrNameLst>
                                      </p:cBhvr>
                                      <p:tavLst>
                                        <p:tav tm="0">
                                          <p:val>
                                            <p:fltVal val="0"/>
                                          </p:val>
                                        </p:tav>
                                        <p:tav tm="100000">
                                          <p:val>
                                            <p:fltVal val="720"/>
                                          </p:val>
                                        </p:tav>
                                      </p:tavLst>
                                    </p:anim>
                                    <p:anim calcmode="lin" valueType="num">
                                      <p:cBhvr>
                                        <p:cTn id="384" dur="3000"/>
                                        <p:tgtEl>
                                          <p:spTgt spid="7"/>
                                        </p:tgtEl>
                                        <p:attrNameLst>
                                          <p:attrName>ppt_h</p:attrName>
                                        </p:attrNameLst>
                                      </p:cBhvr>
                                      <p:tavLst>
                                        <p:tav tm="0">
                                          <p:val>
                                            <p:strVal val="ppt_h"/>
                                          </p:val>
                                        </p:tav>
                                        <p:tav tm="100000">
                                          <p:val>
                                            <p:fltVal val="0"/>
                                          </p:val>
                                        </p:tav>
                                      </p:tavLst>
                                    </p:anim>
                                    <p:anim calcmode="lin" valueType="num">
                                      <p:cBhvr>
                                        <p:cTn id="385" dur="3000"/>
                                        <p:tgtEl>
                                          <p:spTgt spid="7"/>
                                        </p:tgtEl>
                                        <p:attrNameLst>
                                          <p:attrName>ppt_w</p:attrName>
                                        </p:attrNameLst>
                                      </p:cBhvr>
                                      <p:tavLst>
                                        <p:tav tm="0">
                                          <p:val>
                                            <p:strVal val="ppt_w"/>
                                          </p:val>
                                        </p:tav>
                                        <p:tav tm="100000">
                                          <p:val>
                                            <p:fltVal val="0"/>
                                          </p:val>
                                        </p:tav>
                                      </p:tavLst>
                                    </p:anim>
                                    <p:set>
                                      <p:cBhvr>
                                        <p:cTn id="386" dur="1" fill="hold">
                                          <p:stCondLst>
                                            <p:cond delay="2999"/>
                                          </p:stCondLst>
                                        </p:cTn>
                                        <p:tgtEl>
                                          <p:spTgt spid="7"/>
                                        </p:tgtEl>
                                        <p:attrNameLst>
                                          <p:attrName>style.visibility</p:attrName>
                                        </p:attrNameLst>
                                      </p:cBhvr>
                                      <p:to>
                                        <p:strVal val="hidden"/>
                                      </p:to>
                                    </p:set>
                                  </p:childTnLst>
                                </p:cTn>
                              </p:par>
                              <p:par>
                                <p:cTn id="387" presetID="35" presetClass="exit" presetSubtype="0" fill="hold" grpId="5" nodeType="withEffect">
                                  <p:stCondLst>
                                    <p:cond delay="0"/>
                                  </p:stCondLst>
                                  <p:childTnLst>
                                    <p:animEffect transition="out" filter="fade">
                                      <p:cBhvr>
                                        <p:cTn id="388" dur="3000"/>
                                        <p:tgtEl>
                                          <p:spTgt spid="8"/>
                                        </p:tgtEl>
                                      </p:cBhvr>
                                    </p:animEffect>
                                    <p:anim calcmode="lin" valueType="num">
                                      <p:cBhvr>
                                        <p:cTn id="389" dur="3000"/>
                                        <p:tgtEl>
                                          <p:spTgt spid="8"/>
                                        </p:tgtEl>
                                        <p:attrNameLst>
                                          <p:attrName>style.rotation</p:attrName>
                                        </p:attrNameLst>
                                      </p:cBhvr>
                                      <p:tavLst>
                                        <p:tav tm="0">
                                          <p:val>
                                            <p:fltVal val="0"/>
                                          </p:val>
                                        </p:tav>
                                        <p:tav tm="100000">
                                          <p:val>
                                            <p:fltVal val="720"/>
                                          </p:val>
                                        </p:tav>
                                      </p:tavLst>
                                    </p:anim>
                                    <p:anim calcmode="lin" valueType="num">
                                      <p:cBhvr>
                                        <p:cTn id="390" dur="3000"/>
                                        <p:tgtEl>
                                          <p:spTgt spid="8"/>
                                        </p:tgtEl>
                                        <p:attrNameLst>
                                          <p:attrName>ppt_h</p:attrName>
                                        </p:attrNameLst>
                                      </p:cBhvr>
                                      <p:tavLst>
                                        <p:tav tm="0">
                                          <p:val>
                                            <p:strVal val="ppt_h"/>
                                          </p:val>
                                        </p:tav>
                                        <p:tav tm="100000">
                                          <p:val>
                                            <p:fltVal val="0"/>
                                          </p:val>
                                        </p:tav>
                                      </p:tavLst>
                                    </p:anim>
                                    <p:anim calcmode="lin" valueType="num">
                                      <p:cBhvr>
                                        <p:cTn id="391" dur="3000"/>
                                        <p:tgtEl>
                                          <p:spTgt spid="8"/>
                                        </p:tgtEl>
                                        <p:attrNameLst>
                                          <p:attrName>ppt_w</p:attrName>
                                        </p:attrNameLst>
                                      </p:cBhvr>
                                      <p:tavLst>
                                        <p:tav tm="0">
                                          <p:val>
                                            <p:strVal val="ppt_w"/>
                                          </p:val>
                                        </p:tav>
                                        <p:tav tm="100000">
                                          <p:val>
                                            <p:fltVal val="0"/>
                                          </p:val>
                                        </p:tav>
                                      </p:tavLst>
                                    </p:anim>
                                    <p:set>
                                      <p:cBhvr>
                                        <p:cTn id="392" dur="1" fill="hold">
                                          <p:stCondLst>
                                            <p:cond delay="2999"/>
                                          </p:stCondLst>
                                        </p:cTn>
                                        <p:tgtEl>
                                          <p:spTgt spid="8"/>
                                        </p:tgtEl>
                                        <p:attrNameLst>
                                          <p:attrName>style.visibility</p:attrName>
                                        </p:attrNameLst>
                                      </p:cBhvr>
                                      <p:to>
                                        <p:strVal val="hidden"/>
                                      </p:to>
                                    </p:set>
                                  </p:childTnLst>
                                </p:cTn>
                              </p:par>
                              <p:par>
                                <p:cTn id="393" presetID="35" presetClass="exit" presetSubtype="0" fill="hold" grpId="5" nodeType="withEffect">
                                  <p:stCondLst>
                                    <p:cond delay="0"/>
                                  </p:stCondLst>
                                  <p:childTnLst>
                                    <p:animEffect transition="out" filter="fade">
                                      <p:cBhvr>
                                        <p:cTn id="394" dur="3000"/>
                                        <p:tgtEl>
                                          <p:spTgt spid="9"/>
                                        </p:tgtEl>
                                      </p:cBhvr>
                                    </p:animEffect>
                                    <p:anim calcmode="lin" valueType="num">
                                      <p:cBhvr>
                                        <p:cTn id="395" dur="3000"/>
                                        <p:tgtEl>
                                          <p:spTgt spid="9"/>
                                        </p:tgtEl>
                                        <p:attrNameLst>
                                          <p:attrName>style.rotation</p:attrName>
                                        </p:attrNameLst>
                                      </p:cBhvr>
                                      <p:tavLst>
                                        <p:tav tm="0">
                                          <p:val>
                                            <p:fltVal val="0"/>
                                          </p:val>
                                        </p:tav>
                                        <p:tav tm="100000">
                                          <p:val>
                                            <p:fltVal val="720"/>
                                          </p:val>
                                        </p:tav>
                                      </p:tavLst>
                                    </p:anim>
                                    <p:anim calcmode="lin" valueType="num">
                                      <p:cBhvr>
                                        <p:cTn id="396" dur="3000"/>
                                        <p:tgtEl>
                                          <p:spTgt spid="9"/>
                                        </p:tgtEl>
                                        <p:attrNameLst>
                                          <p:attrName>ppt_h</p:attrName>
                                        </p:attrNameLst>
                                      </p:cBhvr>
                                      <p:tavLst>
                                        <p:tav tm="0">
                                          <p:val>
                                            <p:strVal val="ppt_h"/>
                                          </p:val>
                                        </p:tav>
                                        <p:tav tm="100000">
                                          <p:val>
                                            <p:fltVal val="0"/>
                                          </p:val>
                                        </p:tav>
                                      </p:tavLst>
                                    </p:anim>
                                    <p:anim calcmode="lin" valueType="num">
                                      <p:cBhvr>
                                        <p:cTn id="397" dur="3000"/>
                                        <p:tgtEl>
                                          <p:spTgt spid="9"/>
                                        </p:tgtEl>
                                        <p:attrNameLst>
                                          <p:attrName>ppt_w</p:attrName>
                                        </p:attrNameLst>
                                      </p:cBhvr>
                                      <p:tavLst>
                                        <p:tav tm="0">
                                          <p:val>
                                            <p:strVal val="ppt_w"/>
                                          </p:val>
                                        </p:tav>
                                        <p:tav tm="100000">
                                          <p:val>
                                            <p:fltVal val="0"/>
                                          </p:val>
                                        </p:tav>
                                      </p:tavLst>
                                    </p:anim>
                                    <p:set>
                                      <p:cBhvr>
                                        <p:cTn id="398" dur="1" fill="hold">
                                          <p:stCondLst>
                                            <p:cond delay="2999"/>
                                          </p:stCondLst>
                                        </p:cTn>
                                        <p:tgtEl>
                                          <p:spTgt spid="9"/>
                                        </p:tgtEl>
                                        <p:attrNameLst>
                                          <p:attrName>style.visibility</p:attrName>
                                        </p:attrNameLst>
                                      </p:cBhvr>
                                      <p:to>
                                        <p:strVal val="hidden"/>
                                      </p:to>
                                    </p:set>
                                  </p:childTnLst>
                                </p:cTn>
                              </p:par>
                              <p:par>
                                <p:cTn id="399" presetID="35" presetClass="exit" presetSubtype="0" fill="hold" grpId="5" nodeType="withEffect">
                                  <p:stCondLst>
                                    <p:cond delay="0"/>
                                  </p:stCondLst>
                                  <p:childTnLst>
                                    <p:animEffect transition="out" filter="fade">
                                      <p:cBhvr>
                                        <p:cTn id="400" dur="3000"/>
                                        <p:tgtEl>
                                          <p:spTgt spid="10"/>
                                        </p:tgtEl>
                                      </p:cBhvr>
                                    </p:animEffect>
                                    <p:anim calcmode="lin" valueType="num">
                                      <p:cBhvr>
                                        <p:cTn id="401" dur="3000"/>
                                        <p:tgtEl>
                                          <p:spTgt spid="10"/>
                                        </p:tgtEl>
                                        <p:attrNameLst>
                                          <p:attrName>style.rotation</p:attrName>
                                        </p:attrNameLst>
                                      </p:cBhvr>
                                      <p:tavLst>
                                        <p:tav tm="0">
                                          <p:val>
                                            <p:fltVal val="0"/>
                                          </p:val>
                                        </p:tav>
                                        <p:tav tm="100000">
                                          <p:val>
                                            <p:fltVal val="720"/>
                                          </p:val>
                                        </p:tav>
                                      </p:tavLst>
                                    </p:anim>
                                    <p:anim calcmode="lin" valueType="num">
                                      <p:cBhvr>
                                        <p:cTn id="402" dur="3000"/>
                                        <p:tgtEl>
                                          <p:spTgt spid="10"/>
                                        </p:tgtEl>
                                        <p:attrNameLst>
                                          <p:attrName>ppt_h</p:attrName>
                                        </p:attrNameLst>
                                      </p:cBhvr>
                                      <p:tavLst>
                                        <p:tav tm="0">
                                          <p:val>
                                            <p:strVal val="ppt_h"/>
                                          </p:val>
                                        </p:tav>
                                        <p:tav tm="100000">
                                          <p:val>
                                            <p:fltVal val="0"/>
                                          </p:val>
                                        </p:tav>
                                      </p:tavLst>
                                    </p:anim>
                                    <p:anim calcmode="lin" valueType="num">
                                      <p:cBhvr>
                                        <p:cTn id="403" dur="3000"/>
                                        <p:tgtEl>
                                          <p:spTgt spid="10"/>
                                        </p:tgtEl>
                                        <p:attrNameLst>
                                          <p:attrName>ppt_w</p:attrName>
                                        </p:attrNameLst>
                                      </p:cBhvr>
                                      <p:tavLst>
                                        <p:tav tm="0">
                                          <p:val>
                                            <p:strVal val="ppt_w"/>
                                          </p:val>
                                        </p:tav>
                                        <p:tav tm="100000">
                                          <p:val>
                                            <p:fltVal val="0"/>
                                          </p:val>
                                        </p:tav>
                                      </p:tavLst>
                                    </p:anim>
                                    <p:set>
                                      <p:cBhvr>
                                        <p:cTn id="404" dur="1" fill="hold">
                                          <p:stCondLst>
                                            <p:cond delay="2999"/>
                                          </p:stCondLst>
                                        </p:cTn>
                                        <p:tgtEl>
                                          <p:spTgt spid="10"/>
                                        </p:tgtEl>
                                        <p:attrNameLst>
                                          <p:attrName>style.visibility</p:attrName>
                                        </p:attrNameLst>
                                      </p:cBhvr>
                                      <p:to>
                                        <p:strVal val="hidden"/>
                                      </p:to>
                                    </p:set>
                                  </p:childTnLst>
                                </p:cTn>
                              </p:par>
                              <p:par>
                                <p:cTn id="405" presetID="35" presetClass="exit" presetSubtype="0" fill="hold" grpId="5" nodeType="withEffect">
                                  <p:stCondLst>
                                    <p:cond delay="0"/>
                                  </p:stCondLst>
                                  <p:childTnLst>
                                    <p:animEffect transition="out" filter="fade">
                                      <p:cBhvr>
                                        <p:cTn id="406" dur="3000"/>
                                        <p:tgtEl>
                                          <p:spTgt spid="11"/>
                                        </p:tgtEl>
                                      </p:cBhvr>
                                    </p:animEffect>
                                    <p:anim calcmode="lin" valueType="num">
                                      <p:cBhvr>
                                        <p:cTn id="407" dur="3000"/>
                                        <p:tgtEl>
                                          <p:spTgt spid="11"/>
                                        </p:tgtEl>
                                        <p:attrNameLst>
                                          <p:attrName>style.rotation</p:attrName>
                                        </p:attrNameLst>
                                      </p:cBhvr>
                                      <p:tavLst>
                                        <p:tav tm="0">
                                          <p:val>
                                            <p:fltVal val="0"/>
                                          </p:val>
                                        </p:tav>
                                        <p:tav tm="100000">
                                          <p:val>
                                            <p:fltVal val="720"/>
                                          </p:val>
                                        </p:tav>
                                      </p:tavLst>
                                    </p:anim>
                                    <p:anim calcmode="lin" valueType="num">
                                      <p:cBhvr>
                                        <p:cTn id="408" dur="3000"/>
                                        <p:tgtEl>
                                          <p:spTgt spid="11"/>
                                        </p:tgtEl>
                                        <p:attrNameLst>
                                          <p:attrName>ppt_h</p:attrName>
                                        </p:attrNameLst>
                                      </p:cBhvr>
                                      <p:tavLst>
                                        <p:tav tm="0">
                                          <p:val>
                                            <p:strVal val="ppt_h"/>
                                          </p:val>
                                        </p:tav>
                                        <p:tav tm="100000">
                                          <p:val>
                                            <p:fltVal val="0"/>
                                          </p:val>
                                        </p:tav>
                                      </p:tavLst>
                                    </p:anim>
                                    <p:anim calcmode="lin" valueType="num">
                                      <p:cBhvr>
                                        <p:cTn id="409" dur="3000"/>
                                        <p:tgtEl>
                                          <p:spTgt spid="11"/>
                                        </p:tgtEl>
                                        <p:attrNameLst>
                                          <p:attrName>ppt_w</p:attrName>
                                        </p:attrNameLst>
                                      </p:cBhvr>
                                      <p:tavLst>
                                        <p:tav tm="0">
                                          <p:val>
                                            <p:strVal val="ppt_w"/>
                                          </p:val>
                                        </p:tav>
                                        <p:tav tm="100000">
                                          <p:val>
                                            <p:fltVal val="0"/>
                                          </p:val>
                                        </p:tav>
                                      </p:tavLst>
                                    </p:anim>
                                    <p:set>
                                      <p:cBhvr>
                                        <p:cTn id="410" dur="1" fill="hold">
                                          <p:stCondLst>
                                            <p:cond delay="2999"/>
                                          </p:stCondLst>
                                        </p:cTn>
                                        <p:tgtEl>
                                          <p:spTgt spid="11"/>
                                        </p:tgtEl>
                                        <p:attrNameLst>
                                          <p:attrName>style.visibility</p:attrName>
                                        </p:attrNameLst>
                                      </p:cBhvr>
                                      <p:to>
                                        <p:strVal val="hidden"/>
                                      </p:to>
                                    </p:set>
                                  </p:childTnLst>
                                </p:cTn>
                              </p:par>
                              <p:par>
                                <p:cTn id="411" presetID="35" presetClass="exit" presetSubtype="0" fill="hold" grpId="5" nodeType="withEffect">
                                  <p:stCondLst>
                                    <p:cond delay="0"/>
                                  </p:stCondLst>
                                  <p:childTnLst>
                                    <p:animEffect transition="out" filter="fade">
                                      <p:cBhvr>
                                        <p:cTn id="412" dur="3000"/>
                                        <p:tgtEl>
                                          <p:spTgt spid="12"/>
                                        </p:tgtEl>
                                      </p:cBhvr>
                                    </p:animEffect>
                                    <p:anim calcmode="lin" valueType="num">
                                      <p:cBhvr>
                                        <p:cTn id="413" dur="3000"/>
                                        <p:tgtEl>
                                          <p:spTgt spid="12"/>
                                        </p:tgtEl>
                                        <p:attrNameLst>
                                          <p:attrName>style.rotation</p:attrName>
                                        </p:attrNameLst>
                                      </p:cBhvr>
                                      <p:tavLst>
                                        <p:tav tm="0">
                                          <p:val>
                                            <p:fltVal val="0"/>
                                          </p:val>
                                        </p:tav>
                                        <p:tav tm="100000">
                                          <p:val>
                                            <p:fltVal val="720"/>
                                          </p:val>
                                        </p:tav>
                                      </p:tavLst>
                                    </p:anim>
                                    <p:anim calcmode="lin" valueType="num">
                                      <p:cBhvr>
                                        <p:cTn id="414" dur="3000"/>
                                        <p:tgtEl>
                                          <p:spTgt spid="12"/>
                                        </p:tgtEl>
                                        <p:attrNameLst>
                                          <p:attrName>ppt_h</p:attrName>
                                        </p:attrNameLst>
                                      </p:cBhvr>
                                      <p:tavLst>
                                        <p:tav tm="0">
                                          <p:val>
                                            <p:strVal val="ppt_h"/>
                                          </p:val>
                                        </p:tav>
                                        <p:tav tm="100000">
                                          <p:val>
                                            <p:fltVal val="0"/>
                                          </p:val>
                                        </p:tav>
                                      </p:tavLst>
                                    </p:anim>
                                    <p:anim calcmode="lin" valueType="num">
                                      <p:cBhvr>
                                        <p:cTn id="415" dur="3000"/>
                                        <p:tgtEl>
                                          <p:spTgt spid="12"/>
                                        </p:tgtEl>
                                        <p:attrNameLst>
                                          <p:attrName>ppt_w</p:attrName>
                                        </p:attrNameLst>
                                      </p:cBhvr>
                                      <p:tavLst>
                                        <p:tav tm="0">
                                          <p:val>
                                            <p:strVal val="ppt_w"/>
                                          </p:val>
                                        </p:tav>
                                        <p:tav tm="100000">
                                          <p:val>
                                            <p:fltVal val="0"/>
                                          </p:val>
                                        </p:tav>
                                      </p:tavLst>
                                    </p:anim>
                                    <p:set>
                                      <p:cBhvr>
                                        <p:cTn id="416" dur="1" fill="hold">
                                          <p:stCondLst>
                                            <p:cond delay="2999"/>
                                          </p:stCondLst>
                                        </p:cTn>
                                        <p:tgtEl>
                                          <p:spTgt spid="12"/>
                                        </p:tgtEl>
                                        <p:attrNameLst>
                                          <p:attrName>style.visibility</p:attrName>
                                        </p:attrNameLst>
                                      </p:cBhvr>
                                      <p:to>
                                        <p:strVal val="hidden"/>
                                      </p:to>
                                    </p:set>
                                  </p:childTnLst>
                                </p:cTn>
                              </p:par>
                              <p:par>
                                <p:cTn id="417" presetID="35" presetClass="exit" presetSubtype="0" fill="hold" grpId="5" nodeType="withEffect">
                                  <p:stCondLst>
                                    <p:cond delay="0"/>
                                  </p:stCondLst>
                                  <p:childTnLst>
                                    <p:animEffect transition="out" filter="fade">
                                      <p:cBhvr>
                                        <p:cTn id="418" dur="3000"/>
                                        <p:tgtEl>
                                          <p:spTgt spid="13"/>
                                        </p:tgtEl>
                                      </p:cBhvr>
                                    </p:animEffect>
                                    <p:anim calcmode="lin" valueType="num">
                                      <p:cBhvr>
                                        <p:cTn id="419" dur="3000"/>
                                        <p:tgtEl>
                                          <p:spTgt spid="13"/>
                                        </p:tgtEl>
                                        <p:attrNameLst>
                                          <p:attrName>style.rotation</p:attrName>
                                        </p:attrNameLst>
                                      </p:cBhvr>
                                      <p:tavLst>
                                        <p:tav tm="0">
                                          <p:val>
                                            <p:fltVal val="0"/>
                                          </p:val>
                                        </p:tav>
                                        <p:tav tm="100000">
                                          <p:val>
                                            <p:fltVal val="720"/>
                                          </p:val>
                                        </p:tav>
                                      </p:tavLst>
                                    </p:anim>
                                    <p:anim calcmode="lin" valueType="num">
                                      <p:cBhvr>
                                        <p:cTn id="420" dur="3000"/>
                                        <p:tgtEl>
                                          <p:spTgt spid="13"/>
                                        </p:tgtEl>
                                        <p:attrNameLst>
                                          <p:attrName>ppt_h</p:attrName>
                                        </p:attrNameLst>
                                      </p:cBhvr>
                                      <p:tavLst>
                                        <p:tav tm="0">
                                          <p:val>
                                            <p:strVal val="ppt_h"/>
                                          </p:val>
                                        </p:tav>
                                        <p:tav tm="100000">
                                          <p:val>
                                            <p:fltVal val="0"/>
                                          </p:val>
                                        </p:tav>
                                      </p:tavLst>
                                    </p:anim>
                                    <p:anim calcmode="lin" valueType="num">
                                      <p:cBhvr>
                                        <p:cTn id="421" dur="3000"/>
                                        <p:tgtEl>
                                          <p:spTgt spid="13"/>
                                        </p:tgtEl>
                                        <p:attrNameLst>
                                          <p:attrName>ppt_w</p:attrName>
                                        </p:attrNameLst>
                                      </p:cBhvr>
                                      <p:tavLst>
                                        <p:tav tm="0">
                                          <p:val>
                                            <p:strVal val="ppt_w"/>
                                          </p:val>
                                        </p:tav>
                                        <p:tav tm="100000">
                                          <p:val>
                                            <p:fltVal val="0"/>
                                          </p:val>
                                        </p:tav>
                                      </p:tavLst>
                                    </p:anim>
                                    <p:set>
                                      <p:cBhvr>
                                        <p:cTn id="422" dur="1" fill="hold">
                                          <p:stCondLst>
                                            <p:cond delay="2999"/>
                                          </p:stCondLst>
                                        </p:cTn>
                                        <p:tgtEl>
                                          <p:spTgt spid="13"/>
                                        </p:tgtEl>
                                        <p:attrNameLst>
                                          <p:attrName>style.visibility</p:attrName>
                                        </p:attrNameLst>
                                      </p:cBhvr>
                                      <p:to>
                                        <p:strVal val="hidden"/>
                                      </p:to>
                                    </p:set>
                                  </p:childTnLst>
                                </p:cTn>
                              </p:par>
                              <p:par>
                                <p:cTn id="423" presetID="35" presetClass="exit" presetSubtype="0" fill="hold" grpId="5" nodeType="withEffect">
                                  <p:stCondLst>
                                    <p:cond delay="0"/>
                                  </p:stCondLst>
                                  <p:childTnLst>
                                    <p:animEffect transition="out" filter="fade">
                                      <p:cBhvr>
                                        <p:cTn id="424" dur="3000"/>
                                        <p:tgtEl>
                                          <p:spTgt spid="14"/>
                                        </p:tgtEl>
                                      </p:cBhvr>
                                    </p:animEffect>
                                    <p:anim calcmode="lin" valueType="num">
                                      <p:cBhvr>
                                        <p:cTn id="425" dur="3000"/>
                                        <p:tgtEl>
                                          <p:spTgt spid="14"/>
                                        </p:tgtEl>
                                        <p:attrNameLst>
                                          <p:attrName>style.rotation</p:attrName>
                                        </p:attrNameLst>
                                      </p:cBhvr>
                                      <p:tavLst>
                                        <p:tav tm="0">
                                          <p:val>
                                            <p:fltVal val="0"/>
                                          </p:val>
                                        </p:tav>
                                        <p:tav tm="100000">
                                          <p:val>
                                            <p:fltVal val="720"/>
                                          </p:val>
                                        </p:tav>
                                      </p:tavLst>
                                    </p:anim>
                                    <p:anim calcmode="lin" valueType="num">
                                      <p:cBhvr>
                                        <p:cTn id="426" dur="3000"/>
                                        <p:tgtEl>
                                          <p:spTgt spid="14"/>
                                        </p:tgtEl>
                                        <p:attrNameLst>
                                          <p:attrName>ppt_h</p:attrName>
                                        </p:attrNameLst>
                                      </p:cBhvr>
                                      <p:tavLst>
                                        <p:tav tm="0">
                                          <p:val>
                                            <p:strVal val="ppt_h"/>
                                          </p:val>
                                        </p:tav>
                                        <p:tav tm="100000">
                                          <p:val>
                                            <p:fltVal val="0"/>
                                          </p:val>
                                        </p:tav>
                                      </p:tavLst>
                                    </p:anim>
                                    <p:anim calcmode="lin" valueType="num">
                                      <p:cBhvr>
                                        <p:cTn id="427" dur="3000"/>
                                        <p:tgtEl>
                                          <p:spTgt spid="14"/>
                                        </p:tgtEl>
                                        <p:attrNameLst>
                                          <p:attrName>ppt_w</p:attrName>
                                        </p:attrNameLst>
                                      </p:cBhvr>
                                      <p:tavLst>
                                        <p:tav tm="0">
                                          <p:val>
                                            <p:strVal val="ppt_w"/>
                                          </p:val>
                                        </p:tav>
                                        <p:tav tm="100000">
                                          <p:val>
                                            <p:fltVal val="0"/>
                                          </p:val>
                                        </p:tav>
                                      </p:tavLst>
                                    </p:anim>
                                    <p:set>
                                      <p:cBhvr>
                                        <p:cTn id="428" dur="1" fill="hold">
                                          <p:stCondLst>
                                            <p:cond delay="2999"/>
                                          </p:stCondLst>
                                        </p:cTn>
                                        <p:tgtEl>
                                          <p:spTgt spid="14"/>
                                        </p:tgtEl>
                                        <p:attrNameLst>
                                          <p:attrName>style.visibility</p:attrName>
                                        </p:attrNameLst>
                                      </p:cBhvr>
                                      <p:to>
                                        <p:strVal val="hidden"/>
                                      </p:to>
                                    </p:set>
                                  </p:childTnLst>
                                </p:cTn>
                              </p:par>
                              <p:par>
                                <p:cTn id="429" presetID="35" presetClass="exit" presetSubtype="0" fill="hold" grpId="5" nodeType="withEffect">
                                  <p:stCondLst>
                                    <p:cond delay="0"/>
                                  </p:stCondLst>
                                  <p:childTnLst>
                                    <p:animEffect transition="out" filter="fade">
                                      <p:cBhvr>
                                        <p:cTn id="430" dur="3000"/>
                                        <p:tgtEl>
                                          <p:spTgt spid="15"/>
                                        </p:tgtEl>
                                      </p:cBhvr>
                                    </p:animEffect>
                                    <p:anim calcmode="lin" valueType="num">
                                      <p:cBhvr>
                                        <p:cTn id="431" dur="3000"/>
                                        <p:tgtEl>
                                          <p:spTgt spid="15"/>
                                        </p:tgtEl>
                                        <p:attrNameLst>
                                          <p:attrName>style.rotation</p:attrName>
                                        </p:attrNameLst>
                                      </p:cBhvr>
                                      <p:tavLst>
                                        <p:tav tm="0">
                                          <p:val>
                                            <p:fltVal val="0"/>
                                          </p:val>
                                        </p:tav>
                                        <p:tav tm="100000">
                                          <p:val>
                                            <p:fltVal val="720"/>
                                          </p:val>
                                        </p:tav>
                                      </p:tavLst>
                                    </p:anim>
                                    <p:anim calcmode="lin" valueType="num">
                                      <p:cBhvr>
                                        <p:cTn id="432" dur="3000"/>
                                        <p:tgtEl>
                                          <p:spTgt spid="15"/>
                                        </p:tgtEl>
                                        <p:attrNameLst>
                                          <p:attrName>ppt_h</p:attrName>
                                        </p:attrNameLst>
                                      </p:cBhvr>
                                      <p:tavLst>
                                        <p:tav tm="0">
                                          <p:val>
                                            <p:strVal val="ppt_h"/>
                                          </p:val>
                                        </p:tav>
                                        <p:tav tm="100000">
                                          <p:val>
                                            <p:fltVal val="0"/>
                                          </p:val>
                                        </p:tav>
                                      </p:tavLst>
                                    </p:anim>
                                    <p:anim calcmode="lin" valueType="num">
                                      <p:cBhvr>
                                        <p:cTn id="433" dur="3000"/>
                                        <p:tgtEl>
                                          <p:spTgt spid="15"/>
                                        </p:tgtEl>
                                        <p:attrNameLst>
                                          <p:attrName>ppt_w</p:attrName>
                                        </p:attrNameLst>
                                      </p:cBhvr>
                                      <p:tavLst>
                                        <p:tav tm="0">
                                          <p:val>
                                            <p:strVal val="ppt_w"/>
                                          </p:val>
                                        </p:tav>
                                        <p:tav tm="100000">
                                          <p:val>
                                            <p:fltVal val="0"/>
                                          </p:val>
                                        </p:tav>
                                      </p:tavLst>
                                    </p:anim>
                                    <p:set>
                                      <p:cBhvr>
                                        <p:cTn id="434" dur="1" fill="hold">
                                          <p:stCondLst>
                                            <p:cond delay="2999"/>
                                          </p:stCondLst>
                                        </p:cTn>
                                        <p:tgtEl>
                                          <p:spTgt spid="15"/>
                                        </p:tgtEl>
                                        <p:attrNameLst>
                                          <p:attrName>style.visibility</p:attrName>
                                        </p:attrNameLst>
                                      </p:cBhvr>
                                      <p:to>
                                        <p:strVal val="hidden"/>
                                      </p:to>
                                    </p:set>
                                  </p:childTnLst>
                                </p:cTn>
                              </p:par>
                              <p:par>
                                <p:cTn id="435" presetID="35" presetClass="exit" presetSubtype="0" fill="hold" grpId="5" nodeType="withEffect">
                                  <p:stCondLst>
                                    <p:cond delay="0"/>
                                  </p:stCondLst>
                                  <p:childTnLst>
                                    <p:animEffect transition="out" filter="fade">
                                      <p:cBhvr>
                                        <p:cTn id="436" dur="3000"/>
                                        <p:tgtEl>
                                          <p:spTgt spid="16"/>
                                        </p:tgtEl>
                                      </p:cBhvr>
                                    </p:animEffect>
                                    <p:anim calcmode="lin" valueType="num">
                                      <p:cBhvr>
                                        <p:cTn id="437" dur="3000"/>
                                        <p:tgtEl>
                                          <p:spTgt spid="16"/>
                                        </p:tgtEl>
                                        <p:attrNameLst>
                                          <p:attrName>style.rotation</p:attrName>
                                        </p:attrNameLst>
                                      </p:cBhvr>
                                      <p:tavLst>
                                        <p:tav tm="0">
                                          <p:val>
                                            <p:fltVal val="0"/>
                                          </p:val>
                                        </p:tav>
                                        <p:tav tm="100000">
                                          <p:val>
                                            <p:fltVal val="720"/>
                                          </p:val>
                                        </p:tav>
                                      </p:tavLst>
                                    </p:anim>
                                    <p:anim calcmode="lin" valueType="num">
                                      <p:cBhvr>
                                        <p:cTn id="438" dur="3000"/>
                                        <p:tgtEl>
                                          <p:spTgt spid="16"/>
                                        </p:tgtEl>
                                        <p:attrNameLst>
                                          <p:attrName>ppt_h</p:attrName>
                                        </p:attrNameLst>
                                      </p:cBhvr>
                                      <p:tavLst>
                                        <p:tav tm="0">
                                          <p:val>
                                            <p:strVal val="ppt_h"/>
                                          </p:val>
                                        </p:tav>
                                        <p:tav tm="100000">
                                          <p:val>
                                            <p:fltVal val="0"/>
                                          </p:val>
                                        </p:tav>
                                      </p:tavLst>
                                    </p:anim>
                                    <p:anim calcmode="lin" valueType="num">
                                      <p:cBhvr>
                                        <p:cTn id="439" dur="3000"/>
                                        <p:tgtEl>
                                          <p:spTgt spid="16"/>
                                        </p:tgtEl>
                                        <p:attrNameLst>
                                          <p:attrName>ppt_w</p:attrName>
                                        </p:attrNameLst>
                                      </p:cBhvr>
                                      <p:tavLst>
                                        <p:tav tm="0">
                                          <p:val>
                                            <p:strVal val="ppt_w"/>
                                          </p:val>
                                        </p:tav>
                                        <p:tav tm="100000">
                                          <p:val>
                                            <p:fltVal val="0"/>
                                          </p:val>
                                        </p:tav>
                                      </p:tavLst>
                                    </p:anim>
                                    <p:set>
                                      <p:cBhvr>
                                        <p:cTn id="440" dur="1" fill="hold">
                                          <p:stCondLst>
                                            <p:cond delay="2999"/>
                                          </p:stCondLst>
                                        </p:cTn>
                                        <p:tgtEl>
                                          <p:spTgt spid="16"/>
                                        </p:tgtEl>
                                        <p:attrNameLst>
                                          <p:attrName>style.visibility</p:attrName>
                                        </p:attrNameLst>
                                      </p:cBhvr>
                                      <p:to>
                                        <p:strVal val="hidden"/>
                                      </p:to>
                                    </p:set>
                                  </p:childTnLst>
                                </p:cTn>
                              </p:par>
                              <p:par>
                                <p:cTn id="441" presetID="35" presetClass="exit" presetSubtype="0" fill="hold" grpId="5" nodeType="withEffect">
                                  <p:stCondLst>
                                    <p:cond delay="0"/>
                                  </p:stCondLst>
                                  <p:childTnLst>
                                    <p:animEffect transition="out" filter="fade">
                                      <p:cBhvr>
                                        <p:cTn id="442" dur="3000"/>
                                        <p:tgtEl>
                                          <p:spTgt spid="17"/>
                                        </p:tgtEl>
                                      </p:cBhvr>
                                    </p:animEffect>
                                    <p:anim calcmode="lin" valueType="num">
                                      <p:cBhvr>
                                        <p:cTn id="443" dur="3000"/>
                                        <p:tgtEl>
                                          <p:spTgt spid="17"/>
                                        </p:tgtEl>
                                        <p:attrNameLst>
                                          <p:attrName>style.rotation</p:attrName>
                                        </p:attrNameLst>
                                      </p:cBhvr>
                                      <p:tavLst>
                                        <p:tav tm="0">
                                          <p:val>
                                            <p:fltVal val="0"/>
                                          </p:val>
                                        </p:tav>
                                        <p:tav tm="100000">
                                          <p:val>
                                            <p:fltVal val="720"/>
                                          </p:val>
                                        </p:tav>
                                      </p:tavLst>
                                    </p:anim>
                                    <p:anim calcmode="lin" valueType="num">
                                      <p:cBhvr>
                                        <p:cTn id="444" dur="3000"/>
                                        <p:tgtEl>
                                          <p:spTgt spid="17"/>
                                        </p:tgtEl>
                                        <p:attrNameLst>
                                          <p:attrName>ppt_h</p:attrName>
                                        </p:attrNameLst>
                                      </p:cBhvr>
                                      <p:tavLst>
                                        <p:tav tm="0">
                                          <p:val>
                                            <p:strVal val="ppt_h"/>
                                          </p:val>
                                        </p:tav>
                                        <p:tav tm="100000">
                                          <p:val>
                                            <p:fltVal val="0"/>
                                          </p:val>
                                        </p:tav>
                                      </p:tavLst>
                                    </p:anim>
                                    <p:anim calcmode="lin" valueType="num">
                                      <p:cBhvr>
                                        <p:cTn id="445" dur="3000"/>
                                        <p:tgtEl>
                                          <p:spTgt spid="17"/>
                                        </p:tgtEl>
                                        <p:attrNameLst>
                                          <p:attrName>ppt_w</p:attrName>
                                        </p:attrNameLst>
                                      </p:cBhvr>
                                      <p:tavLst>
                                        <p:tav tm="0">
                                          <p:val>
                                            <p:strVal val="ppt_w"/>
                                          </p:val>
                                        </p:tav>
                                        <p:tav tm="100000">
                                          <p:val>
                                            <p:fltVal val="0"/>
                                          </p:val>
                                        </p:tav>
                                      </p:tavLst>
                                    </p:anim>
                                    <p:set>
                                      <p:cBhvr>
                                        <p:cTn id="446" dur="1" fill="hold">
                                          <p:stCondLst>
                                            <p:cond delay="2999"/>
                                          </p:stCondLst>
                                        </p:cTn>
                                        <p:tgtEl>
                                          <p:spTgt spid="17"/>
                                        </p:tgtEl>
                                        <p:attrNameLst>
                                          <p:attrName>style.visibility</p:attrName>
                                        </p:attrNameLst>
                                      </p:cBhvr>
                                      <p:to>
                                        <p:strVal val="hidden"/>
                                      </p:to>
                                    </p:set>
                                  </p:childTnLst>
                                </p:cTn>
                              </p:par>
                              <p:par>
                                <p:cTn id="447" presetID="35" presetClass="exit" presetSubtype="0" fill="hold" grpId="5" nodeType="withEffect">
                                  <p:stCondLst>
                                    <p:cond delay="0"/>
                                  </p:stCondLst>
                                  <p:childTnLst>
                                    <p:animEffect transition="out" filter="fade">
                                      <p:cBhvr>
                                        <p:cTn id="448" dur="3000"/>
                                        <p:tgtEl>
                                          <p:spTgt spid="18"/>
                                        </p:tgtEl>
                                      </p:cBhvr>
                                    </p:animEffect>
                                    <p:anim calcmode="lin" valueType="num">
                                      <p:cBhvr>
                                        <p:cTn id="449" dur="3000"/>
                                        <p:tgtEl>
                                          <p:spTgt spid="18"/>
                                        </p:tgtEl>
                                        <p:attrNameLst>
                                          <p:attrName>style.rotation</p:attrName>
                                        </p:attrNameLst>
                                      </p:cBhvr>
                                      <p:tavLst>
                                        <p:tav tm="0">
                                          <p:val>
                                            <p:fltVal val="0"/>
                                          </p:val>
                                        </p:tav>
                                        <p:tav tm="100000">
                                          <p:val>
                                            <p:fltVal val="720"/>
                                          </p:val>
                                        </p:tav>
                                      </p:tavLst>
                                    </p:anim>
                                    <p:anim calcmode="lin" valueType="num">
                                      <p:cBhvr>
                                        <p:cTn id="450" dur="3000"/>
                                        <p:tgtEl>
                                          <p:spTgt spid="18"/>
                                        </p:tgtEl>
                                        <p:attrNameLst>
                                          <p:attrName>ppt_h</p:attrName>
                                        </p:attrNameLst>
                                      </p:cBhvr>
                                      <p:tavLst>
                                        <p:tav tm="0">
                                          <p:val>
                                            <p:strVal val="ppt_h"/>
                                          </p:val>
                                        </p:tav>
                                        <p:tav tm="100000">
                                          <p:val>
                                            <p:fltVal val="0"/>
                                          </p:val>
                                        </p:tav>
                                      </p:tavLst>
                                    </p:anim>
                                    <p:anim calcmode="lin" valueType="num">
                                      <p:cBhvr>
                                        <p:cTn id="451" dur="3000"/>
                                        <p:tgtEl>
                                          <p:spTgt spid="18"/>
                                        </p:tgtEl>
                                        <p:attrNameLst>
                                          <p:attrName>ppt_w</p:attrName>
                                        </p:attrNameLst>
                                      </p:cBhvr>
                                      <p:tavLst>
                                        <p:tav tm="0">
                                          <p:val>
                                            <p:strVal val="ppt_w"/>
                                          </p:val>
                                        </p:tav>
                                        <p:tav tm="100000">
                                          <p:val>
                                            <p:fltVal val="0"/>
                                          </p:val>
                                        </p:tav>
                                      </p:tavLst>
                                    </p:anim>
                                    <p:set>
                                      <p:cBhvr>
                                        <p:cTn id="452" dur="1" fill="hold">
                                          <p:stCondLst>
                                            <p:cond delay="2999"/>
                                          </p:stCondLst>
                                        </p:cTn>
                                        <p:tgtEl>
                                          <p:spTgt spid="18"/>
                                        </p:tgtEl>
                                        <p:attrNameLst>
                                          <p:attrName>style.visibility</p:attrName>
                                        </p:attrNameLst>
                                      </p:cBhvr>
                                      <p:to>
                                        <p:strVal val="hidden"/>
                                      </p:to>
                                    </p:set>
                                  </p:childTnLst>
                                </p:cTn>
                              </p:par>
                              <p:par>
                                <p:cTn id="453" presetID="35" presetClass="exit" presetSubtype="0" fill="hold" grpId="5" nodeType="withEffect">
                                  <p:stCondLst>
                                    <p:cond delay="0"/>
                                  </p:stCondLst>
                                  <p:childTnLst>
                                    <p:animEffect transition="out" filter="fade">
                                      <p:cBhvr>
                                        <p:cTn id="454" dur="3000"/>
                                        <p:tgtEl>
                                          <p:spTgt spid="19"/>
                                        </p:tgtEl>
                                      </p:cBhvr>
                                    </p:animEffect>
                                    <p:anim calcmode="lin" valueType="num">
                                      <p:cBhvr>
                                        <p:cTn id="455" dur="3000"/>
                                        <p:tgtEl>
                                          <p:spTgt spid="19"/>
                                        </p:tgtEl>
                                        <p:attrNameLst>
                                          <p:attrName>style.rotation</p:attrName>
                                        </p:attrNameLst>
                                      </p:cBhvr>
                                      <p:tavLst>
                                        <p:tav tm="0">
                                          <p:val>
                                            <p:fltVal val="0"/>
                                          </p:val>
                                        </p:tav>
                                        <p:tav tm="100000">
                                          <p:val>
                                            <p:fltVal val="720"/>
                                          </p:val>
                                        </p:tav>
                                      </p:tavLst>
                                    </p:anim>
                                    <p:anim calcmode="lin" valueType="num">
                                      <p:cBhvr>
                                        <p:cTn id="456" dur="3000"/>
                                        <p:tgtEl>
                                          <p:spTgt spid="19"/>
                                        </p:tgtEl>
                                        <p:attrNameLst>
                                          <p:attrName>ppt_h</p:attrName>
                                        </p:attrNameLst>
                                      </p:cBhvr>
                                      <p:tavLst>
                                        <p:tav tm="0">
                                          <p:val>
                                            <p:strVal val="ppt_h"/>
                                          </p:val>
                                        </p:tav>
                                        <p:tav tm="100000">
                                          <p:val>
                                            <p:fltVal val="0"/>
                                          </p:val>
                                        </p:tav>
                                      </p:tavLst>
                                    </p:anim>
                                    <p:anim calcmode="lin" valueType="num">
                                      <p:cBhvr>
                                        <p:cTn id="457" dur="3000"/>
                                        <p:tgtEl>
                                          <p:spTgt spid="19"/>
                                        </p:tgtEl>
                                        <p:attrNameLst>
                                          <p:attrName>ppt_w</p:attrName>
                                        </p:attrNameLst>
                                      </p:cBhvr>
                                      <p:tavLst>
                                        <p:tav tm="0">
                                          <p:val>
                                            <p:strVal val="ppt_w"/>
                                          </p:val>
                                        </p:tav>
                                        <p:tav tm="100000">
                                          <p:val>
                                            <p:fltVal val="0"/>
                                          </p:val>
                                        </p:tav>
                                      </p:tavLst>
                                    </p:anim>
                                    <p:set>
                                      <p:cBhvr>
                                        <p:cTn id="458" dur="1" fill="hold">
                                          <p:stCondLst>
                                            <p:cond delay="2999"/>
                                          </p:stCondLst>
                                        </p:cTn>
                                        <p:tgtEl>
                                          <p:spTgt spid="19"/>
                                        </p:tgtEl>
                                        <p:attrNameLst>
                                          <p:attrName>style.visibility</p:attrName>
                                        </p:attrNameLst>
                                      </p:cBhvr>
                                      <p:to>
                                        <p:strVal val="hidden"/>
                                      </p:to>
                                    </p:set>
                                  </p:childTnLst>
                                </p:cTn>
                              </p:par>
                              <p:par>
                                <p:cTn id="459" presetID="35" presetClass="exit" presetSubtype="0" fill="hold" grpId="5" nodeType="withEffect">
                                  <p:stCondLst>
                                    <p:cond delay="0"/>
                                  </p:stCondLst>
                                  <p:childTnLst>
                                    <p:animEffect transition="out" filter="fade">
                                      <p:cBhvr>
                                        <p:cTn id="460" dur="3000"/>
                                        <p:tgtEl>
                                          <p:spTgt spid="20"/>
                                        </p:tgtEl>
                                      </p:cBhvr>
                                    </p:animEffect>
                                    <p:anim calcmode="lin" valueType="num">
                                      <p:cBhvr>
                                        <p:cTn id="461" dur="3000"/>
                                        <p:tgtEl>
                                          <p:spTgt spid="20"/>
                                        </p:tgtEl>
                                        <p:attrNameLst>
                                          <p:attrName>style.rotation</p:attrName>
                                        </p:attrNameLst>
                                      </p:cBhvr>
                                      <p:tavLst>
                                        <p:tav tm="0">
                                          <p:val>
                                            <p:fltVal val="0"/>
                                          </p:val>
                                        </p:tav>
                                        <p:tav tm="100000">
                                          <p:val>
                                            <p:fltVal val="720"/>
                                          </p:val>
                                        </p:tav>
                                      </p:tavLst>
                                    </p:anim>
                                    <p:anim calcmode="lin" valueType="num">
                                      <p:cBhvr>
                                        <p:cTn id="462" dur="3000"/>
                                        <p:tgtEl>
                                          <p:spTgt spid="20"/>
                                        </p:tgtEl>
                                        <p:attrNameLst>
                                          <p:attrName>ppt_h</p:attrName>
                                        </p:attrNameLst>
                                      </p:cBhvr>
                                      <p:tavLst>
                                        <p:tav tm="0">
                                          <p:val>
                                            <p:strVal val="ppt_h"/>
                                          </p:val>
                                        </p:tav>
                                        <p:tav tm="100000">
                                          <p:val>
                                            <p:fltVal val="0"/>
                                          </p:val>
                                        </p:tav>
                                      </p:tavLst>
                                    </p:anim>
                                    <p:anim calcmode="lin" valueType="num">
                                      <p:cBhvr>
                                        <p:cTn id="463" dur="3000"/>
                                        <p:tgtEl>
                                          <p:spTgt spid="20"/>
                                        </p:tgtEl>
                                        <p:attrNameLst>
                                          <p:attrName>ppt_w</p:attrName>
                                        </p:attrNameLst>
                                      </p:cBhvr>
                                      <p:tavLst>
                                        <p:tav tm="0">
                                          <p:val>
                                            <p:strVal val="ppt_w"/>
                                          </p:val>
                                        </p:tav>
                                        <p:tav tm="100000">
                                          <p:val>
                                            <p:fltVal val="0"/>
                                          </p:val>
                                        </p:tav>
                                      </p:tavLst>
                                    </p:anim>
                                    <p:set>
                                      <p:cBhvr>
                                        <p:cTn id="464" dur="1" fill="hold">
                                          <p:stCondLst>
                                            <p:cond delay="2999"/>
                                          </p:stCondLst>
                                        </p:cTn>
                                        <p:tgtEl>
                                          <p:spTgt spid="20"/>
                                        </p:tgtEl>
                                        <p:attrNameLst>
                                          <p:attrName>style.visibility</p:attrName>
                                        </p:attrNameLst>
                                      </p:cBhvr>
                                      <p:to>
                                        <p:strVal val="hidden"/>
                                      </p:to>
                                    </p:set>
                                  </p:childTnLst>
                                </p:cTn>
                              </p:par>
                              <p:par>
                                <p:cTn id="465" presetID="35" presetClass="exit" presetSubtype="0" fill="hold" grpId="5" nodeType="withEffect">
                                  <p:stCondLst>
                                    <p:cond delay="0"/>
                                  </p:stCondLst>
                                  <p:childTnLst>
                                    <p:animEffect transition="out" filter="fade">
                                      <p:cBhvr>
                                        <p:cTn id="466" dur="3000"/>
                                        <p:tgtEl>
                                          <p:spTgt spid="21"/>
                                        </p:tgtEl>
                                      </p:cBhvr>
                                    </p:animEffect>
                                    <p:anim calcmode="lin" valueType="num">
                                      <p:cBhvr>
                                        <p:cTn id="467" dur="3000"/>
                                        <p:tgtEl>
                                          <p:spTgt spid="21"/>
                                        </p:tgtEl>
                                        <p:attrNameLst>
                                          <p:attrName>style.rotation</p:attrName>
                                        </p:attrNameLst>
                                      </p:cBhvr>
                                      <p:tavLst>
                                        <p:tav tm="0">
                                          <p:val>
                                            <p:fltVal val="0"/>
                                          </p:val>
                                        </p:tav>
                                        <p:tav tm="100000">
                                          <p:val>
                                            <p:fltVal val="720"/>
                                          </p:val>
                                        </p:tav>
                                      </p:tavLst>
                                    </p:anim>
                                    <p:anim calcmode="lin" valueType="num">
                                      <p:cBhvr>
                                        <p:cTn id="468" dur="3000"/>
                                        <p:tgtEl>
                                          <p:spTgt spid="21"/>
                                        </p:tgtEl>
                                        <p:attrNameLst>
                                          <p:attrName>ppt_h</p:attrName>
                                        </p:attrNameLst>
                                      </p:cBhvr>
                                      <p:tavLst>
                                        <p:tav tm="0">
                                          <p:val>
                                            <p:strVal val="ppt_h"/>
                                          </p:val>
                                        </p:tav>
                                        <p:tav tm="100000">
                                          <p:val>
                                            <p:fltVal val="0"/>
                                          </p:val>
                                        </p:tav>
                                      </p:tavLst>
                                    </p:anim>
                                    <p:anim calcmode="lin" valueType="num">
                                      <p:cBhvr>
                                        <p:cTn id="469" dur="3000"/>
                                        <p:tgtEl>
                                          <p:spTgt spid="21"/>
                                        </p:tgtEl>
                                        <p:attrNameLst>
                                          <p:attrName>ppt_w</p:attrName>
                                        </p:attrNameLst>
                                      </p:cBhvr>
                                      <p:tavLst>
                                        <p:tav tm="0">
                                          <p:val>
                                            <p:strVal val="ppt_w"/>
                                          </p:val>
                                        </p:tav>
                                        <p:tav tm="100000">
                                          <p:val>
                                            <p:fltVal val="0"/>
                                          </p:val>
                                        </p:tav>
                                      </p:tavLst>
                                    </p:anim>
                                    <p:set>
                                      <p:cBhvr>
                                        <p:cTn id="470" dur="1" fill="hold">
                                          <p:stCondLst>
                                            <p:cond delay="2999"/>
                                          </p:stCondLst>
                                        </p:cTn>
                                        <p:tgtEl>
                                          <p:spTgt spid="21"/>
                                        </p:tgtEl>
                                        <p:attrNameLst>
                                          <p:attrName>style.visibility</p:attrName>
                                        </p:attrNameLst>
                                      </p:cBhvr>
                                      <p:to>
                                        <p:strVal val="hidden"/>
                                      </p:to>
                                    </p:set>
                                  </p:childTnLst>
                                </p:cTn>
                              </p:par>
                              <p:par>
                                <p:cTn id="471" presetID="35" presetClass="exit" presetSubtype="0" fill="hold" grpId="5" nodeType="withEffect">
                                  <p:stCondLst>
                                    <p:cond delay="0"/>
                                  </p:stCondLst>
                                  <p:childTnLst>
                                    <p:animEffect transition="out" filter="fade">
                                      <p:cBhvr>
                                        <p:cTn id="472" dur="3000"/>
                                        <p:tgtEl>
                                          <p:spTgt spid="22"/>
                                        </p:tgtEl>
                                      </p:cBhvr>
                                    </p:animEffect>
                                    <p:anim calcmode="lin" valueType="num">
                                      <p:cBhvr>
                                        <p:cTn id="473" dur="3000"/>
                                        <p:tgtEl>
                                          <p:spTgt spid="22"/>
                                        </p:tgtEl>
                                        <p:attrNameLst>
                                          <p:attrName>style.rotation</p:attrName>
                                        </p:attrNameLst>
                                      </p:cBhvr>
                                      <p:tavLst>
                                        <p:tav tm="0">
                                          <p:val>
                                            <p:fltVal val="0"/>
                                          </p:val>
                                        </p:tav>
                                        <p:tav tm="100000">
                                          <p:val>
                                            <p:fltVal val="720"/>
                                          </p:val>
                                        </p:tav>
                                      </p:tavLst>
                                    </p:anim>
                                    <p:anim calcmode="lin" valueType="num">
                                      <p:cBhvr>
                                        <p:cTn id="474" dur="3000"/>
                                        <p:tgtEl>
                                          <p:spTgt spid="22"/>
                                        </p:tgtEl>
                                        <p:attrNameLst>
                                          <p:attrName>ppt_h</p:attrName>
                                        </p:attrNameLst>
                                      </p:cBhvr>
                                      <p:tavLst>
                                        <p:tav tm="0">
                                          <p:val>
                                            <p:strVal val="ppt_h"/>
                                          </p:val>
                                        </p:tav>
                                        <p:tav tm="100000">
                                          <p:val>
                                            <p:fltVal val="0"/>
                                          </p:val>
                                        </p:tav>
                                      </p:tavLst>
                                    </p:anim>
                                    <p:anim calcmode="lin" valueType="num">
                                      <p:cBhvr>
                                        <p:cTn id="475" dur="3000"/>
                                        <p:tgtEl>
                                          <p:spTgt spid="22"/>
                                        </p:tgtEl>
                                        <p:attrNameLst>
                                          <p:attrName>ppt_w</p:attrName>
                                        </p:attrNameLst>
                                      </p:cBhvr>
                                      <p:tavLst>
                                        <p:tav tm="0">
                                          <p:val>
                                            <p:strVal val="ppt_w"/>
                                          </p:val>
                                        </p:tav>
                                        <p:tav tm="100000">
                                          <p:val>
                                            <p:fltVal val="0"/>
                                          </p:val>
                                        </p:tav>
                                      </p:tavLst>
                                    </p:anim>
                                    <p:set>
                                      <p:cBhvr>
                                        <p:cTn id="476" dur="1" fill="hold">
                                          <p:stCondLst>
                                            <p:cond delay="2999"/>
                                          </p:stCondLst>
                                        </p:cTn>
                                        <p:tgtEl>
                                          <p:spTgt spid="22"/>
                                        </p:tgtEl>
                                        <p:attrNameLst>
                                          <p:attrName>style.visibility</p:attrName>
                                        </p:attrNameLst>
                                      </p:cBhvr>
                                      <p:to>
                                        <p:strVal val="hidden"/>
                                      </p:to>
                                    </p:set>
                                  </p:childTnLst>
                                </p:cTn>
                              </p:par>
                              <p:par>
                                <p:cTn id="477" presetID="23" presetClass="entr" presetSubtype="288" fill="hold" nodeType="withEffect">
                                  <p:stCondLst>
                                    <p:cond delay="0"/>
                                  </p:stCondLst>
                                  <p:childTnLst>
                                    <p:set>
                                      <p:cBhvr>
                                        <p:cTn id="478" dur="1" fill="hold">
                                          <p:stCondLst>
                                            <p:cond delay="0"/>
                                          </p:stCondLst>
                                        </p:cTn>
                                        <p:tgtEl>
                                          <p:spTgt spid="4"/>
                                        </p:tgtEl>
                                        <p:attrNameLst>
                                          <p:attrName>style.visibility</p:attrName>
                                        </p:attrNameLst>
                                      </p:cBhvr>
                                      <p:to>
                                        <p:strVal val="visible"/>
                                      </p:to>
                                    </p:set>
                                    <p:anim calcmode="lin" valueType="num">
                                      <p:cBhvr>
                                        <p:cTn id="479" dur="500" fill="hold"/>
                                        <p:tgtEl>
                                          <p:spTgt spid="4"/>
                                        </p:tgtEl>
                                        <p:attrNameLst>
                                          <p:attrName>ppt_w</p:attrName>
                                        </p:attrNameLst>
                                      </p:cBhvr>
                                      <p:tavLst>
                                        <p:tav tm="0">
                                          <p:val>
                                            <p:strVal val="4/3*#ppt_w"/>
                                          </p:val>
                                        </p:tav>
                                        <p:tav tm="100000">
                                          <p:val>
                                            <p:strVal val="#ppt_w"/>
                                          </p:val>
                                        </p:tav>
                                      </p:tavLst>
                                    </p:anim>
                                    <p:anim calcmode="lin" valueType="num">
                                      <p:cBhvr>
                                        <p:cTn id="480" dur="500" fill="hold"/>
                                        <p:tgtEl>
                                          <p:spTgt spid="4"/>
                                        </p:tgtEl>
                                        <p:attrNameLst>
                                          <p:attrName>ppt_h</p:attrName>
                                        </p:attrNameLst>
                                      </p:cBhvr>
                                      <p:tavLst>
                                        <p:tav tm="0">
                                          <p:val>
                                            <p:strVal val="4/3*#ppt_h"/>
                                          </p:val>
                                        </p:tav>
                                        <p:tav tm="100000">
                                          <p:val>
                                            <p:strVal val="#ppt_h"/>
                                          </p:val>
                                        </p:tav>
                                      </p:tavLst>
                                    </p:anim>
                                  </p:childTnLst>
                                </p:cTn>
                              </p:par>
                              <p:par>
                                <p:cTn id="481" presetID="6" presetClass="entr" presetSubtype="16" fill="hold" nodeType="withEffect">
                                  <p:stCondLst>
                                    <p:cond delay="0"/>
                                  </p:stCondLst>
                                  <p:childTnLst>
                                    <p:set>
                                      <p:cBhvr>
                                        <p:cTn id="482" dur="1" fill="hold">
                                          <p:stCondLst>
                                            <p:cond delay="0"/>
                                          </p:stCondLst>
                                        </p:cTn>
                                        <p:tgtEl>
                                          <p:spTgt spid="4"/>
                                        </p:tgtEl>
                                        <p:attrNameLst>
                                          <p:attrName>style.visibility</p:attrName>
                                        </p:attrNameLst>
                                      </p:cBhvr>
                                      <p:to>
                                        <p:strVal val="visible"/>
                                      </p:to>
                                    </p:set>
                                    <p:animEffect transition="in" filter="circle(in)">
                                      <p:cBhvr>
                                        <p:cTn id="483"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5" grpId="4" animBg="1"/>
      <p:bldP spid="5" grpId="5" animBg="1"/>
      <p:bldP spid="6" grpId="0" animBg="1"/>
      <p:bldP spid="6" grpId="1" animBg="1"/>
      <p:bldP spid="6" grpId="2" animBg="1"/>
      <p:bldP spid="6" grpId="3" animBg="1"/>
      <p:bldP spid="6" grpId="4" animBg="1"/>
      <p:bldP spid="6" grpId="5" animBg="1"/>
      <p:bldP spid="7" grpId="0" animBg="1"/>
      <p:bldP spid="7" grpId="1" animBg="1"/>
      <p:bldP spid="7" grpId="2" animBg="1"/>
      <p:bldP spid="7" grpId="3" animBg="1"/>
      <p:bldP spid="7" grpId="4" animBg="1"/>
      <p:bldP spid="7" grpId="5" animBg="1"/>
      <p:bldP spid="8" grpId="0" animBg="1"/>
      <p:bldP spid="8" grpId="1" animBg="1"/>
      <p:bldP spid="8" grpId="2" animBg="1"/>
      <p:bldP spid="8" grpId="3" animBg="1"/>
      <p:bldP spid="8" grpId="4" animBg="1"/>
      <p:bldP spid="8" grpId="5" animBg="1"/>
      <p:bldP spid="9" grpId="0" animBg="1"/>
      <p:bldP spid="9" grpId="1" animBg="1"/>
      <p:bldP spid="9" grpId="2" animBg="1"/>
      <p:bldP spid="9" grpId="3" animBg="1"/>
      <p:bldP spid="9" grpId="4" animBg="1"/>
      <p:bldP spid="9" grpId="5" animBg="1"/>
      <p:bldP spid="10" grpId="0" animBg="1"/>
      <p:bldP spid="10" grpId="1" animBg="1"/>
      <p:bldP spid="10" grpId="2" animBg="1"/>
      <p:bldP spid="10" grpId="3" animBg="1"/>
      <p:bldP spid="10" grpId="4" animBg="1"/>
      <p:bldP spid="10" grpId="5" animBg="1"/>
      <p:bldP spid="11" grpId="0" animBg="1"/>
      <p:bldP spid="11" grpId="1" animBg="1"/>
      <p:bldP spid="11" grpId="2" animBg="1"/>
      <p:bldP spid="11" grpId="3" animBg="1"/>
      <p:bldP spid="11" grpId="4" animBg="1"/>
      <p:bldP spid="11" grpId="5" animBg="1"/>
      <p:bldP spid="12" grpId="0" animBg="1"/>
      <p:bldP spid="12" grpId="1" animBg="1"/>
      <p:bldP spid="12" grpId="2" animBg="1"/>
      <p:bldP spid="12" grpId="3" animBg="1"/>
      <p:bldP spid="12" grpId="4" animBg="1"/>
      <p:bldP spid="12" grpId="5" animBg="1"/>
      <p:bldP spid="13" grpId="0" animBg="1"/>
      <p:bldP spid="13" grpId="1" animBg="1"/>
      <p:bldP spid="13" grpId="2" animBg="1"/>
      <p:bldP spid="13" grpId="3" animBg="1"/>
      <p:bldP spid="13" grpId="4" animBg="1"/>
      <p:bldP spid="13" grpId="5" animBg="1"/>
      <p:bldP spid="14" grpId="0" animBg="1"/>
      <p:bldP spid="14" grpId="1" animBg="1"/>
      <p:bldP spid="14" grpId="2" animBg="1"/>
      <p:bldP spid="14" grpId="3" animBg="1"/>
      <p:bldP spid="14" grpId="4" animBg="1"/>
      <p:bldP spid="14" grpId="5" animBg="1"/>
      <p:bldP spid="15" grpId="0" animBg="1"/>
      <p:bldP spid="15" grpId="1" animBg="1"/>
      <p:bldP spid="15" grpId="2" animBg="1"/>
      <p:bldP spid="15" grpId="3" animBg="1"/>
      <p:bldP spid="15" grpId="4" animBg="1"/>
      <p:bldP spid="15" grpId="5" animBg="1"/>
      <p:bldP spid="16" grpId="0" animBg="1"/>
      <p:bldP spid="16" grpId="1" animBg="1"/>
      <p:bldP spid="16" grpId="2" animBg="1"/>
      <p:bldP spid="16" grpId="3" animBg="1"/>
      <p:bldP spid="16" grpId="4" animBg="1"/>
      <p:bldP spid="16" grpId="5" animBg="1"/>
      <p:bldP spid="17" grpId="0" animBg="1"/>
      <p:bldP spid="17" grpId="1" animBg="1"/>
      <p:bldP spid="17" grpId="2" animBg="1"/>
      <p:bldP spid="17" grpId="3" animBg="1"/>
      <p:bldP spid="17" grpId="4" animBg="1"/>
      <p:bldP spid="17" grpId="5" animBg="1"/>
      <p:bldP spid="18" grpId="0" animBg="1"/>
      <p:bldP spid="18" grpId="1" animBg="1"/>
      <p:bldP spid="18" grpId="2" animBg="1"/>
      <p:bldP spid="18" grpId="3" animBg="1"/>
      <p:bldP spid="18" grpId="4" animBg="1"/>
      <p:bldP spid="18" grpId="5" animBg="1"/>
      <p:bldP spid="19" grpId="0" animBg="1"/>
      <p:bldP spid="19" grpId="1" animBg="1"/>
      <p:bldP spid="19" grpId="2" animBg="1"/>
      <p:bldP spid="19" grpId="3" animBg="1"/>
      <p:bldP spid="19" grpId="4" animBg="1"/>
      <p:bldP spid="19" grpId="5" animBg="1"/>
      <p:bldP spid="20" grpId="0" animBg="1"/>
      <p:bldP spid="20" grpId="1" animBg="1"/>
      <p:bldP spid="20" grpId="2" animBg="1"/>
      <p:bldP spid="20" grpId="3" animBg="1"/>
      <p:bldP spid="20" grpId="4" animBg="1"/>
      <p:bldP spid="20" grpId="5" animBg="1"/>
      <p:bldP spid="21" grpId="0" animBg="1"/>
      <p:bldP spid="21" grpId="1" animBg="1"/>
      <p:bldP spid="21" grpId="2" animBg="1"/>
      <p:bldP spid="21" grpId="3" animBg="1"/>
      <p:bldP spid="21" grpId="4" animBg="1"/>
      <p:bldP spid="21" grpId="5" animBg="1"/>
      <p:bldP spid="22" grpId="0" animBg="1"/>
      <p:bldP spid="22" grpId="1" animBg="1"/>
      <p:bldP spid="22" grpId="2" animBg="1"/>
      <p:bldP spid="22" grpId="3" animBg="1"/>
      <p:bldP spid="22" grpId="4" animBg="1"/>
      <p:bldP spid="22" grpId="5" animBg="1"/>
      <p:bldP spid="23" grpId="0" animBg="1"/>
    </p:bld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rgbClr val="315513">
                  <a:shade val="30000"/>
                  <a:satMod val="115000"/>
                </a:srgbClr>
              </a:gs>
              <a:gs pos="50000">
                <a:srgbClr val="315513">
                  <a:shade val="67500"/>
                  <a:satMod val="115000"/>
                </a:srgbClr>
              </a:gs>
              <a:gs pos="100000">
                <a:srgbClr val="315513">
                  <a:shade val="100000"/>
                  <a:satMod val="115000"/>
                </a:srgbClr>
              </a:gs>
            </a:gsLst>
            <a:lin ang="16200000" scaled="1"/>
            <a:tileRect/>
          </a:gradFill>
        </p:spPr>
        <p:txBody>
          <a:bodyPr/>
          <a:lstStyle/>
          <a:p>
            <a:endParaRPr lang="es-ES" dirty="0"/>
          </a:p>
        </p:txBody>
      </p:sp>
      <p:pic>
        <p:nvPicPr>
          <p:cNvPr id="4" name="3 Imagen" descr="fu.jpg"/>
          <p:cNvPicPr>
            <a:picLocks noChangeAspect="1"/>
          </p:cNvPicPr>
          <p:nvPr/>
        </p:nvPicPr>
        <p:blipFill>
          <a:blip r:embed="rId2"/>
          <a:stretch>
            <a:fillRect/>
          </a:stretch>
        </p:blipFill>
        <p:spPr>
          <a:xfrm>
            <a:off x="0" y="0"/>
            <a:ext cx="9161859" cy="6858000"/>
          </a:xfrm>
          <a:prstGeom prst="rect">
            <a:avLst/>
          </a:prstGeom>
        </p:spPr>
      </p:pic>
      <p:sp>
        <p:nvSpPr>
          <p:cNvPr id="5" name="4 Lágrima"/>
          <p:cNvSpPr/>
          <p:nvPr/>
        </p:nvSpPr>
        <p:spPr>
          <a:xfrm rot="16531947">
            <a:off x="-87757" y="-252272"/>
            <a:ext cx="1364749" cy="1397590"/>
          </a:xfrm>
          <a:prstGeom prst="teardrop">
            <a:avLst/>
          </a:prstGeom>
          <a:blipFill dpi="0" rotWithShape="1">
            <a:blip r:embed="rId3"/>
            <a:srcRect/>
            <a:stretch>
              <a:fillRect/>
            </a:stretch>
          </a:blip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Lágrima"/>
          <p:cNvSpPr/>
          <p:nvPr/>
        </p:nvSpPr>
        <p:spPr>
          <a:xfrm rot="21368087">
            <a:off x="7688337" y="-181452"/>
            <a:ext cx="1410994" cy="1372934"/>
          </a:xfrm>
          <a:prstGeom prst="teardrop">
            <a:avLst/>
          </a:prstGeom>
          <a:blipFill dpi="0" rotWithShape="1">
            <a:blip r:embed="rId3"/>
            <a:srcRect/>
            <a:stretch>
              <a:fillRect/>
            </a:stretch>
          </a:blip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ágrima"/>
          <p:cNvSpPr/>
          <p:nvPr/>
        </p:nvSpPr>
        <p:spPr>
          <a:xfrm rot="16531947">
            <a:off x="364674" y="320364"/>
            <a:ext cx="1364749" cy="1397590"/>
          </a:xfrm>
          <a:prstGeom prst="teardrop">
            <a:avLst/>
          </a:prstGeom>
          <a:blipFill dpi="0" rotWithShape="1">
            <a:blip r:embed="rId3"/>
            <a:srcRect/>
            <a:stretch>
              <a:fillRect/>
            </a:stretch>
          </a:blip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ágrima"/>
          <p:cNvSpPr/>
          <p:nvPr/>
        </p:nvSpPr>
        <p:spPr>
          <a:xfrm rot="21368087">
            <a:off x="7331313" y="388871"/>
            <a:ext cx="1410994" cy="1372934"/>
          </a:xfrm>
          <a:prstGeom prst="teardrop">
            <a:avLst/>
          </a:prstGeom>
          <a:blipFill dpi="0" rotWithShape="1">
            <a:blip r:embed="rId3"/>
            <a:srcRect/>
            <a:stretch>
              <a:fillRect/>
            </a:stretch>
          </a:blip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ágrima"/>
          <p:cNvSpPr/>
          <p:nvPr/>
        </p:nvSpPr>
        <p:spPr>
          <a:xfrm rot="16531947">
            <a:off x="936178" y="1034744"/>
            <a:ext cx="1364749" cy="1397590"/>
          </a:xfrm>
          <a:prstGeom prst="teardrop">
            <a:avLst/>
          </a:prstGeom>
          <a:blipFill dpi="0" rotWithShape="1">
            <a:blip r:embed="rId3"/>
            <a:srcRect/>
            <a:stretch>
              <a:fillRect/>
            </a:stretch>
          </a:blip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ágrima"/>
          <p:cNvSpPr/>
          <p:nvPr/>
        </p:nvSpPr>
        <p:spPr>
          <a:xfrm rot="21368087">
            <a:off x="7045562" y="888938"/>
            <a:ext cx="1410994" cy="1372934"/>
          </a:xfrm>
          <a:prstGeom prst="teardrop">
            <a:avLst/>
          </a:prstGeom>
          <a:blipFill dpi="0" rotWithShape="1">
            <a:blip r:embed="rId3"/>
            <a:srcRect/>
            <a:stretch>
              <a:fillRect/>
            </a:stretch>
          </a:blip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Lágrima"/>
          <p:cNvSpPr/>
          <p:nvPr/>
        </p:nvSpPr>
        <p:spPr>
          <a:xfrm rot="16531947">
            <a:off x="1412440" y="1605116"/>
            <a:ext cx="1364749" cy="1397590"/>
          </a:xfrm>
          <a:prstGeom prst="teardrop">
            <a:avLst/>
          </a:prstGeom>
          <a:blipFill dpi="0" rotWithShape="1">
            <a:blip r:embed="rId3"/>
            <a:srcRect/>
            <a:stretch>
              <a:fillRect/>
            </a:stretch>
          </a:blip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Lágrima"/>
          <p:cNvSpPr/>
          <p:nvPr/>
        </p:nvSpPr>
        <p:spPr>
          <a:xfrm rot="16531947">
            <a:off x="1864871" y="2177752"/>
            <a:ext cx="1364749" cy="1397590"/>
          </a:xfrm>
          <a:prstGeom prst="teardrop">
            <a:avLst/>
          </a:prstGeom>
          <a:blipFill dpi="0" rotWithShape="1">
            <a:blip r:embed="rId3"/>
            <a:srcRect/>
            <a:stretch>
              <a:fillRect/>
            </a:stretch>
          </a:blip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Lágrima"/>
          <p:cNvSpPr/>
          <p:nvPr/>
        </p:nvSpPr>
        <p:spPr>
          <a:xfrm rot="16531947">
            <a:off x="2293500" y="2820695"/>
            <a:ext cx="1364749" cy="1397590"/>
          </a:xfrm>
          <a:prstGeom prst="teardrop">
            <a:avLst/>
          </a:prstGeom>
          <a:blipFill dpi="0" rotWithShape="1">
            <a:blip r:embed="rId3"/>
            <a:srcRect/>
            <a:stretch>
              <a:fillRect/>
            </a:stretch>
          </a:blip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Lágrima"/>
          <p:cNvSpPr/>
          <p:nvPr/>
        </p:nvSpPr>
        <p:spPr>
          <a:xfrm rot="21368087">
            <a:off x="6545496" y="1531880"/>
            <a:ext cx="1410994" cy="1372934"/>
          </a:xfrm>
          <a:prstGeom prst="teardrop">
            <a:avLst/>
          </a:prstGeom>
          <a:blipFill dpi="0" rotWithShape="1">
            <a:blip r:embed="rId3"/>
            <a:srcRect/>
            <a:stretch>
              <a:fillRect/>
            </a:stretch>
          </a:blip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Lágrima"/>
          <p:cNvSpPr/>
          <p:nvPr/>
        </p:nvSpPr>
        <p:spPr>
          <a:xfrm rot="21368087">
            <a:off x="6116867" y="2031946"/>
            <a:ext cx="1410994" cy="1372934"/>
          </a:xfrm>
          <a:prstGeom prst="teardrop">
            <a:avLst/>
          </a:prstGeom>
          <a:blipFill dpi="0" rotWithShape="1">
            <a:blip r:embed="rId3"/>
            <a:srcRect/>
            <a:stretch>
              <a:fillRect/>
            </a:stretch>
          </a:blip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Lágrima"/>
          <p:cNvSpPr/>
          <p:nvPr/>
        </p:nvSpPr>
        <p:spPr>
          <a:xfrm rot="21368087">
            <a:off x="5616802" y="2674888"/>
            <a:ext cx="1410994" cy="1372934"/>
          </a:xfrm>
          <a:prstGeom prst="teardrop">
            <a:avLst/>
          </a:prstGeom>
          <a:blipFill dpi="0" rotWithShape="1">
            <a:blip r:embed="rId3"/>
            <a:srcRect/>
            <a:stretch>
              <a:fillRect/>
            </a:stretch>
          </a:blip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Lágrima"/>
          <p:cNvSpPr/>
          <p:nvPr/>
        </p:nvSpPr>
        <p:spPr>
          <a:xfrm rot="21368087">
            <a:off x="5188173" y="3317829"/>
            <a:ext cx="1410994" cy="1372934"/>
          </a:xfrm>
          <a:prstGeom prst="teardrop">
            <a:avLst/>
          </a:prstGeom>
          <a:blipFill dpi="0" rotWithShape="1">
            <a:blip r:embed="rId3"/>
            <a:srcRect/>
            <a:stretch>
              <a:fillRect/>
            </a:stretch>
          </a:blip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Lágrima"/>
          <p:cNvSpPr/>
          <p:nvPr/>
        </p:nvSpPr>
        <p:spPr>
          <a:xfrm rot="21052806">
            <a:off x="4688107" y="4032210"/>
            <a:ext cx="1410994" cy="1372934"/>
          </a:xfrm>
          <a:prstGeom prst="teardrop">
            <a:avLst/>
          </a:prstGeom>
          <a:blipFill dpi="0" rotWithShape="1">
            <a:blip r:embed="rId3"/>
            <a:srcRect/>
            <a:stretch>
              <a:fillRect/>
            </a:stretch>
          </a:blip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Lágrima"/>
          <p:cNvSpPr/>
          <p:nvPr/>
        </p:nvSpPr>
        <p:spPr>
          <a:xfrm rot="16531947">
            <a:off x="2722128" y="3249322"/>
            <a:ext cx="1364749" cy="1397590"/>
          </a:xfrm>
          <a:prstGeom prst="teardrop">
            <a:avLst/>
          </a:prstGeom>
          <a:blipFill dpi="0" rotWithShape="1">
            <a:blip r:embed="rId3"/>
            <a:srcRect/>
            <a:stretch>
              <a:fillRect/>
            </a:stretch>
          </a:blip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Lágrima"/>
          <p:cNvSpPr/>
          <p:nvPr/>
        </p:nvSpPr>
        <p:spPr>
          <a:xfrm rot="16531947">
            <a:off x="3293632" y="3892264"/>
            <a:ext cx="1364749" cy="1397590"/>
          </a:xfrm>
          <a:prstGeom prst="teardrop">
            <a:avLst/>
          </a:prstGeom>
          <a:blipFill dpi="0" rotWithShape="1">
            <a:blip r:embed="rId3"/>
            <a:srcRect/>
            <a:stretch>
              <a:fillRect/>
            </a:stretch>
          </a:blip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Rectángulo"/>
          <p:cNvSpPr/>
          <p:nvPr/>
        </p:nvSpPr>
        <p:spPr>
          <a:xfrm>
            <a:off x="0" y="-357214"/>
            <a:ext cx="9358346" cy="7929618"/>
          </a:xfrm>
          <a:prstGeom prst="rect">
            <a:avLst/>
          </a:prstGeom>
          <a:gradFill flip="none" rotWithShape="1">
            <a:gsLst>
              <a:gs pos="0">
                <a:schemeClr val="tx2">
                  <a:lumMod val="50000"/>
                  <a:shade val="30000"/>
                  <a:satMod val="115000"/>
                </a:schemeClr>
              </a:gs>
              <a:gs pos="50000">
                <a:schemeClr val="tx2">
                  <a:lumMod val="50000"/>
                  <a:shade val="67500"/>
                  <a:satMod val="115000"/>
                </a:schemeClr>
              </a:gs>
              <a:gs pos="100000">
                <a:schemeClr val="tx2">
                  <a:lumMod val="50000"/>
                  <a:shade val="100000"/>
                  <a:satMod val="115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1"/>
                                        </p:tgtEl>
                                        <p:attrNameLst>
                                          <p:attrName>style.opacity</p:attrName>
                                        </p:attrNameLst>
                                      </p:cBhvr>
                                      <p:to>
                                        <p:strVal val="0"/>
                                      </p:to>
                                    </p:set>
                                    <p:animEffect filter="image" prLst="opacity: 0">
                                      <p:cBhvr rctx="IE">
                                        <p:cTn id="7" dur="indefinite"/>
                                        <p:tgtEl>
                                          <p:spTgt spid="21"/>
                                        </p:tgtEl>
                                      </p:cBhvr>
                                    </p:animEffect>
                                  </p:childTnLst>
                                </p:cTn>
                              </p:par>
                              <p:par>
                                <p:cTn id="8" presetID="2" presetClass="entr" presetSubtype="6"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3000" fill="hold"/>
                                        <p:tgtEl>
                                          <p:spTgt spid="5"/>
                                        </p:tgtEl>
                                        <p:attrNameLst>
                                          <p:attrName>ppt_x</p:attrName>
                                        </p:attrNameLst>
                                      </p:cBhvr>
                                      <p:tavLst>
                                        <p:tav tm="0">
                                          <p:val>
                                            <p:strVal val="1+#ppt_w/2"/>
                                          </p:val>
                                        </p:tav>
                                        <p:tav tm="100000">
                                          <p:val>
                                            <p:strVal val="#ppt_x"/>
                                          </p:val>
                                        </p:tav>
                                      </p:tavLst>
                                    </p:anim>
                                    <p:anim calcmode="lin" valueType="num">
                                      <p:cBhvr additive="base">
                                        <p:cTn id="11" dur="3000" fill="hold"/>
                                        <p:tgtEl>
                                          <p:spTgt spid="5"/>
                                        </p:tgtEl>
                                        <p:attrNameLst>
                                          <p:attrName>ppt_y</p:attrName>
                                        </p:attrNameLst>
                                      </p:cBhvr>
                                      <p:tavLst>
                                        <p:tav tm="0">
                                          <p:val>
                                            <p:strVal val="1+#ppt_h/2"/>
                                          </p:val>
                                        </p:tav>
                                        <p:tav tm="100000">
                                          <p:val>
                                            <p:strVal val="#ppt_y"/>
                                          </p:val>
                                        </p:tav>
                                      </p:tavLst>
                                    </p:anim>
                                  </p:childTnLst>
                                </p:cTn>
                              </p:par>
                              <p:par>
                                <p:cTn id="12" presetID="2" presetClass="entr" presetSubtype="6" fill="hold" grpId="0" nodeType="withEffect">
                                  <p:stCondLst>
                                    <p:cond delay="0"/>
                                  </p:stCondLst>
                                  <p:childTnLst>
                                    <p:set>
                                      <p:cBhvr>
                                        <p:cTn id="13" dur="1" fill="hold">
                                          <p:stCondLst>
                                            <p:cond delay="0"/>
                                          </p:stCondLst>
                                        </p:cTn>
                                        <p:tgtEl>
                                          <p:spTgt spid="7"/>
                                        </p:tgtEl>
                                        <p:attrNameLst>
                                          <p:attrName>style.visibility</p:attrName>
                                        </p:attrNameLst>
                                      </p:cBhvr>
                                      <p:to>
                                        <p:strVal val="visible"/>
                                      </p:to>
                                    </p:set>
                                    <p:anim calcmode="lin" valueType="num">
                                      <p:cBhvr additive="base">
                                        <p:cTn id="14" dur="3000" fill="hold"/>
                                        <p:tgtEl>
                                          <p:spTgt spid="7"/>
                                        </p:tgtEl>
                                        <p:attrNameLst>
                                          <p:attrName>ppt_x</p:attrName>
                                        </p:attrNameLst>
                                      </p:cBhvr>
                                      <p:tavLst>
                                        <p:tav tm="0">
                                          <p:val>
                                            <p:strVal val="1+#ppt_w/2"/>
                                          </p:val>
                                        </p:tav>
                                        <p:tav tm="100000">
                                          <p:val>
                                            <p:strVal val="#ppt_x"/>
                                          </p:val>
                                        </p:tav>
                                      </p:tavLst>
                                    </p:anim>
                                    <p:anim calcmode="lin" valueType="num">
                                      <p:cBhvr additive="base">
                                        <p:cTn id="15" dur="3000" fill="hold"/>
                                        <p:tgtEl>
                                          <p:spTgt spid="7"/>
                                        </p:tgtEl>
                                        <p:attrNameLst>
                                          <p:attrName>ppt_y</p:attrName>
                                        </p:attrNameLst>
                                      </p:cBhvr>
                                      <p:tavLst>
                                        <p:tav tm="0">
                                          <p:val>
                                            <p:strVal val="1+#ppt_h/2"/>
                                          </p:val>
                                        </p:tav>
                                        <p:tav tm="100000">
                                          <p:val>
                                            <p:strVal val="#ppt_y"/>
                                          </p:val>
                                        </p:tav>
                                      </p:tavLst>
                                    </p:anim>
                                  </p:childTnLst>
                                </p:cTn>
                              </p:par>
                              <p:par>
                                <p:cTn id="16" presetID="2" presetClass="entr" presetSubtype="6" fill="hold" grpId="0" nodeType="withEffect">
                                  <p:stCondLst>
                                    <p:cond delay="0"/>
                                  </p:stCondLst>
                                  <p:childTnLst>
                                    <p:set>
                                      <p:cBhvr>
                                        <p:cTn id="17" dur="1" fill="hold">
                                          <p:stCondLst>
                                            <p:cond delay="0"/>
                                          </p:stCondLst>
                                        </p:cTn>
                                        <p:tgtEl>
                                          <p:spTgt spid="9"/>
                                        </p:tgtEl>
                                        <p:attrNameLst>
                                          <p:attrName>style.visibility</p:attrName>
                                        </p:attrNameLst>
                                      </p:cBhvr>
                                      <p:to>
                                        <p:strVal val="visible"/>
                                      </p:to>
                                    </p:set>
                                    <p:anim calcmode="lin" valueType="num">
                                      <p:cBhvr additive="base">
                                        <p:cTn id="18" dur="3000" fill="hold"/>
                                        <p:tgtEl>
                                          <p:spTgt spid="9"/>
                                        </p:tgtEl>
                                        <p:attrNameLst>
                                          <p:attrName>ppt_x</p:attrName>
                                        </p:attrNameLst>
                                      </p:cBhvr>
                                      <p:tavLst>
                                        <p:tav tm="0">
                                          <p:val>
                                            <p:strVal val="1+#ppt_w/2"/>
                                          </p:val>
                                        </p:tav>
                                        <p:tav tm="100000">
                                          <p:val>
                                            <p:strVal val="#ppt_x"/>
                                          </p:val>
                                        </p:tav>
                                      </p:tavLst>
                                    </p:anim>
                                    <p:anim calcmode="lin" valueType="num">
                                      <p:cBhvr additive="base">
                                        <p:cTn id="19" dur="3000" fill="hold"/>
                                        <p:tgtEl>
                                          <p:spTgt spid="9"/>
                                        </p:tgtEl>
                                        <p:attrNameLst>
                                          <p:attrName>ppt_y</p:attrName>
                                        </p:attrNameLst>
                                      </p:cBhvr>
                                      <p:tavLst>
                                        <p:tav tm="0">
                                          <p:val>
                                            <p:strVal val="1+#ppt_h/2"/>
                                          </p:val>
                                        </p:tav>
                                        <p:tav tm="100000">
                                          <p:val>
                                            <p:strVal val="#ppt_y"/>
                                          </p:val>
                                        </p:tav>
                                      </p:tavLst>
                                    </p:anim>
                                  </p:childTnLst>
                                </p:cTn>
                              </p:par>
                              <p:par>
                                <p:cTn id="20" presetID="2" presetClass="entr" presetSubtype="6" fill="hold" grpId="0" nodeType="withEffect">
                                  <p:stCondLst>
                                    <p:cond delay="0"/>
                                  </p:stCondLst>
                                  <p:childTnLst>
                                    <p:set>
                                      <p:cBhvr>
                                        <p:cTn id="21" dur="1" fill="hold">
                                          <p:stCondLst>
                                            <p:cond delay="0"/>
                                          </p:stCondLst>
                                        </p:cTn>
                                        <p:tgtEl>
                                          <p:spTgt spid="11"/>
                                        </p:tgtEl>
                                        <p:attrNameLst>
                                          <p:attrName>style.visibility</p:attrName>
                                        </p:attrNameLst>
                                      </p:cBhvr>
                                      <p:to>
                                        <p:strVal val="visible"/>
                                      </p:to>
                                    </p:set>
                                    <p:anim calcmode="lin" valueType="num">
                                      <p:cBhvr additive="base">
                                        <p:cTn id="22" dur="3000" fill="hold"/>
                                        <p:tgtEl>
                                          <p:spTgt spid="11"/>
                                        </p:tgtEl>
                                        <p:attrNameLst>
                                          <p:attrName>ppt_x</p:attrName>
                                        </p:attrNameLst>
                                      </p:cBhvr>
                                      <p:tavLst>
                                        <p:tav tm="0">
                                          <p:val>
                                            <p:strVal val="1+#ppt_w/2"/>
                                          </p:val>
                                        </p:tav>
                                        <p:tav tm="100000">
                                          <p:val>
                                            <p:strVal val="#ppt_x"/>
                                          </p:val>
                                        </p:tav>
                                      </p:tavLst>
                                    </p:anim>
                                    <p:anim calcmode="lin" valueType="num">
                                      <p:cBhvr additive="base">
                                        <p:cTn id="23" dur="3000" fill="hold"/>
                                        <p:tgtEl>
                                          <p:spTgt spid="11"/>
                                        </p:tgtEl>
                                        <p:attrNameLst>
                                          <p:attrName>ppt_y</p:attrName>
                                        </p:attrNameLst>
                                      </p:cBhvr>
                                      <p:tavLst>
                                        <p:tav tm="0">
                                          <p:val>
                                            <p:strVal val="1+#ppt_h/2"/>
                                          </p:val>
                                        </p:tav>
                                        <p:tav tm="100000">
                                          <p:val>
                                            <p:strVal val="#ppt_y"/>
                                          </p:val>
                                        </p:tav>
                                      </p:tavLst>
                                    </p:anim>
                                  </p:childTnLst>
                                </p:cTn>
                              </p:par>
                              <p:par>
                                <p:cTn id="24" presetID="2" presetClass="entr" presetSubtype="6" fill="hold" grpId="0" nodeType="withEffect">
                                  <p:stCondLst>
                                    <p:cond delay="0"/>
                                  </p:stCondLst>
                                  <p:childTnLst>
                                    <p:set>
                                      <p:cBhvr>
                                        <p:cTn id="25" dur="1" fill="hold">
                                          <p:stCondLst>
                                            <p:cond delay="0"/>
                                          </p:stCondLst>
                                        </p:cTn>
                                        <p:tgtEl>
                                          <p:spTgt spid="12"/>
                                        </p:tgtEl>
                                        <p:attrNameLst>
                                          <p:attrName>style.visibility</p:attrName>
                                        </p:attrNameLst>
                                      </p:cBhvr>
                                      <p:to>
                                        <p:strVal val="visible"/>
                                      </p:to>
                                    </p:set>
                                    <p:anim calcmode="lin" valueType="num">
                                      <p:cBhvr additive="base">
                                        <p:cTn id="26" dur="3000" fill="hold"/>
                                        <p:tgtEl>
                                          <p:spTgt spid="12"/>
                                        </p:tgtEl>
                                        <p:attrNameLst>
                                          <p:attrName>ppt_x</p:attrName>
                                        </p:attrNameLst>
                                      </p:cBhvr>
                                      <p:tavLst>
                                        <p:tav tm="0">
                                          <p:val>
                                            <p:strVal val="1+#ppt_w/2"/>
                                          </p:val>
                                        </p:tav>
                                        <p:tav tm="100000">
                                          <p:val>
                                            <p:strVal val="#ppt_x"/>
                                          </p:val>
                                        </p:tav>
                                      </p:tavLst>
                                    </p:anim>
                                    <p:anim calcmode="lin" valueType="num">
                                      <p:cBhvr additive="base">
                                        <p:cTn id="27" dur="3000" fill="hold"/>
                                        <p:tgtEl>
                                          <p:spTgt spid="12"/>
                                        </p:tgtEl>
                                        <p:attrNameLst>
                                          <p:attrName>ppt_y</p:attrName>
                                        </p:attrNameLst>
                                      </p:cBhvr>
                                      <p:tavLst>
                                        <p:tav tm="0">
                                          <p:val>
                                            <p:strVal val="1+#ppt_h/2"/>
                                          </p:val>
                                        </p:tav>
                                        <p:tav tm="100000">
                                          <p:val>
                                            <p:strVal val="#ppt_y"/>
                                          </p:val>
                                        </p:tav>
                                      </p:tavLst>
                                    </p:anim>
                                  </p:childTnLst>
                                </p:cTn>
                              </p:par>
                              <p:par>
                                <p:cTn id="28" presetID="2" presetClass="entr" presetSubtype="6" fill="hold" grpId="0" nodeType="withEffect">
                                  <p:stCondLst>
                                    <p:cond delay="0"/>
                                  </p:stCondLst>
                                  <p:childTnLst>
                                    <p:set>
                                      <p:cBhvr>
                                        <p:cTn id="29" dur="1" fill="hold">
                                          <p:stCondLst>
                                            <p:cond delay="0"/>
                                          </p:stCondLst>
                                        </p:cTn>
                                        <p:tgtEl>
                                          <p:spTgt spid="13"/>
                                        </p:tgtEl>
                                        <p:attrNameLst>
                                          <p:attrName>style.visibility</p:attrName>
                                        </p:attrNameLst>
                                      </p:cBhvr>
                                      <p:to>
                                        <p:strVal val="visible"/>
                                      </p:to>
                                    </p:set>
                                    <p:anim calcmode="lin" valueType="num">
                                      <p:cBhvr additive="base">
                                        <p:cTn id="30" dur="3000" fill="hold"/>
                                        <p:tgtEl>
                                          <p:spTgt spid="13"/>
                                        </p:tgtEl>
                                        <p:attrNameLst>
                                          <p:attrName>ppt_x</p:attrName>
                                        </p:attrNameLst>
                                      </p:cBhvr>
                                      <p:tavLst>
                                        <p:tav tm="0">
                                          <p:val>
                                            <p:strVal val="1+#ppt_w/2"/>
                                          </p:val>
                                        </p:tav>
                                        <p:tav tm="100000">
                                          <p:val>
                                            <p:strVal val="#ppt_x"/>
                                          </p:val>
                                        </p:tav>
                                      </p:tavLst>
                                    </p:anim>
                                    <p:anim calcmode="lin" valueType="num">
                                      <p:cBhvr additive="base">
                                        <p:cTn id="31" dur="3000" fill="hold"/>
                                        <p:tgtEl>
                                          <p:spTgt spid="13"/>
                                        </p:tgtEl>
                                        <p:attrNameLst>
                                          <p:attrName>ppt_y</p:attrName>
                                        </p:attrNameLst>
                                      </p:cBhvr>
                                      <p:tavLst>
                                        <p:tav tm="0">
                                          <p:val>
                                            <p:strVal val="1+#ppt_h/2"/>
                                          </p:val>
                                        </p:tav>
                                        <p:tav tm="100000">
                                          <p:val>
                                            <p:strVal val="#ppt_y"/>
                                          </p:val>
                                        </p:tav>
                                      </p:tavLst>
                                    </p:anim>
                                  </p:childTnLst>
                                </p:cTn>
                              </p:par>
                              <p:par>
                                <p:cTn id="32" presetID="2" presetClass="entr" presetSubtype="6" fill="hold" grpId="0" nodeType="withEffect">
                                  <p:stCondLst>
                                    <p:cond delay="0"/>
                                  </p:stCondLst>
                                  <p:childTnLst>
                                    <p:set>
                                      <p:cBhvr>
                                        <p:cTn id="33" dur="1" fill="hold">
                                          <p:stCondLst>
                                            <p:cond delay="0"/>
                                          </p:stCondLst>
                                        </p:cTn>
                                        <p:tgtEl>
                                          <p:spTgt spid="19"/>
                                        </p:tgtEl>
                                        <p:attrNameLst>
                                          <p:attrName>style.visibility</p:attrName>
                                        </p:attrNameLst>
                                      </p:cBhvr>
                                      <p:to>
                                        <p:strVal val="visible"/>
                                      </p:to>
                                    </p:set>
                                    <p:anim calcmode="lin" valueType="num">
                                      <p:cBhvr additive="base">
                                        <p:cTn id="34" dur="3000" fill="hold"/>
                                        <p:tgtEl>
                                          <p:spTgt spid="19"/>
                                        </p:tgtEl>
                                        <p:attrNameLst>
                                          <p:attrName>ppt_x</p:attrName>
                                        </p:attrNameLst>
                                      </p:cBhvr>
                                      <p:tavLst>
                                        <p:tav tm="0">
                                          <p:val>
                                            <p:strVal val="1+#ppt_w/2"/>
                                          </p:val>
                                        </p:tav>
                                        <p:tav tm="100000">
                                          <p:val>
                                            <p:strVal val="#ppt_x"/>
                                          </p:val>
                                        </p:tav>
                                      </p:tavLst>
                                    </p:anim>
                                    <p:anim calcmode="lin" valueType="num">
                                      <p:cBhvr additive="base">
                                        <p:cTn id="35" dur="3000" fill="hold"/>
                                        <p:tgtEl>
                                          <p:spTgt spid="19"/>
                                        </p:tgtEl>
                                        <p:attrNameLst>
                                          <p:attrName>ppt_y</p:attrName>
                                        </p:attrNameLst>
                                      </p:cBhvr>
                                      <p:tavLst>
                                        <p:tav tm="0">
                                          <p:val>
                                            <p:strVal val="1+#ppt_h/2"/>
                                          </p:val>
                                        </p:tav>
                                        <p:tav tm="100000">
                                          <p:val>
                                            <p:strVal val="#ppt_y"/>
                                          </p:val>
                                        </p:tav>
                                      </p:tavLst>
                                    </p:anim>
                                  </p:childTnLst>
                                </p:cTn>
                              </p:par>
                              <p:par>
                                <p:cTn id="36" presetID="2" presetClass="entr" presetSubtype="6" fill="hold" grpId="0" nodeType="withEffect">
                                  <p:stCondLst>
                                    <p:cond delay="0"/>
                                  </p:stCondLst>
                                  <p:childTnLst>
                                    <p:set>
                                      <p:cBhvr>
                                        <p:cTn id="37" dur="1" fill="hold">
                                          <p:stCondLst>
                                            <p:cond delay="0"/>
                                          </p:stCondLst>
                                        </p:cTn>
                                        <p:tgtEl>
                                          <p:spTgt spid="20"/>
                                        </p:tgtEl>
                                        <p:attrNameLst>
                                          <p:attrName>style.visibility</p:attrName>
                                        </p:attrNameLst>
                                      </p:cBhvr>
                                      <p:to>
                                        <p:strVal val="visible"/>
                                      </p:to>
                                    </p:set>
                                    <p:anim calcmode="lin" valueType="num">
                                      <p:cBhvr additive="base">
                                        <p:cTn id="38" dur="3000" fill="hold"/>
                                        <p:tgtEl>
                                          <p:spTgt spid="20"/>
                                        </p:tgtEl>
                                        <p:attrNameLst>
                                          <p:attrName>ppt_x</p:attrName>
                                        </p:attrNameLst>
                                      </p:cBhvr>
                                      <p:tavLst>
                                        <p:tav tm="0">
                                          <p:val>
                                            <p:strVal val="1+#ppt_w/2"/>
                                          </p:val>
                                        </p:tav>
                                        <p:tav tm="100000">
                                          <p:val>
                                            <p:strVal val="#ppt_x"/>
                                          </p:val>
                                        </p:tav>
                                      </p:tavLst>
                                    </p:anim>
                                    <p:anim calcmode="lin" valueType="num">
                                      <p:cBhvr additive="base">
                                        <p:cTn id="39" dur="3000" fill="hold"/>
                                        <p:tgtEl>
                                          <p:spTgt spid="20"/>
                                        </p:tgtEl>
                                        <p:attrNameLst>
                                          <p:attrName>ppt_y</p:attrName>
                                        </p:attrNameLst>
                                      </p:cBhvr>
                                      <p:tavLst>
                                        <p:tav tm="0">
                                          <p:val>
                                            <p:strVal val="1+#ppt_h/2"/>
                                          </p:val>
                                        </p:tav>
                                        <p:tav tm="100000">
                                          <p:val>
                                            <p:strVal val="#ppt_y"/>
                                          </p:val>
                                        </p:tav>
                                      </p:tavLst>
                                    </p:anim>
                                  </p:childTnLst>
                                </p:cTn>
                              </p:par>
                              <p:par>
                                <p:cTn id="40" presetID="2" presetClass="entr" presetSubtype="12" fill="hold" grpId="0" nodeType="withEffect">
                                  <p:stCondLst>
                                    <p:cond delay="0"/>
                                  </p:stCondLst>
                                  <p:childTnLst>
                                    <p:set>
                                      <p:cBhvr>
                                        <p:cTn id="41" dur="1" fill="hold">
                                          <p:stCondLst>
                                            <p:cond delay="0"/>
                                          </p:stCondLst>
                                        </p:cTn>
                                        <p:tgtEl>
                                          <p:spTgt spid="6"/>
                                        </p:tgtEl>
                                        <p:attrNameLst>
                                          <p:attrName>style.visibility</p:attrName>
                                        </p:attrNameLst>
                                      </p:cBhvr>
                                      <p:to>
                                        <p:strVal val="visible"/>
                                      </p:to>
                                    </p:set>
                                    <p:anim calcmode="lin" valueType="num">
                                      <p:cBhvr additive="base">
                                        <p:cTn id="42" dur="3000" fill="hold"/>
                                        <p:tgtEl>
                                          <p:spTgt spid="6"/>
                                        </p:tgtEl>
                                        <p:attrNameLst>
                                          <p:attrName>ppt_x</p:attrName>
                                        </p:attrNameLst>
                                      </p:cBhvr>
                                      <p:tavLst>
                                        <p:tav tm="0">
                                          <p:val>
                                            <p:strVal val="0-#ppt_w/2"/>
                                          </p:val>
                                        </p:tav>
                                        <p:tav tm="100000">
                                          <p:val>
                                            <p:strVal val="#ppt_x"/>
                                          </p:val>
                                        </p:tav>
                                      </p:tavLst>
                                    </p:anim>
                                    <p:anim calcmode="lin" valueType="num">
                                      <p:cBhvr additive="base">
                                        <p:cTn id="43" dur="3000" fill="hold"/>
                                        <p:tgtEl>
                                          <p:spTgt spid="6"/>
                                        </p:tgtEl>
                                        <p:attrNameLst>
                                          <p:attrName>ppt_y</p:attrName>
                                        </p:attrNameLst>
                                      </p:cBhvr>
                                      <p:tavLst>
                                        <p:tav tm="0">
                                          <p:val>
                                            <p:strVal val="1+#ppt_h/2"/>
                                          </p:val>
                                        </p:tav>
                                        <p:tav tm="100000">
                                          <p:val>
                                            <p:strVal val="#ppt_y"/>
                                          </p:val>
                                        </p:tav>
                                      </p:tavLst>
                                    </p:anim>
                                  </p:childTnLst>
                                </p:cTn>
                              </p:par>
                              <p:par>
                                <p:cTn id="44" presetID="2" presetClass="entr" presetSubtype="12" fill="hold" grpId="0" nodeType="withEffect">
                                  <p:stCondLst>
                                    <p:cond delay="0"/>
                                  </p:stCondLst>
                                  <p:childTnLst>
                                    <p:set>
                                      <p:cBhvr>
                                        <p:cTn id="45" dur="1" fill="hold">
                                          <p:stCondLst>
                                            <p:cond delay="0"/>
                                          </p:stCondLst>
                                        </p:cTn>
                                        <p:tgtEl>
                                          <p:spTgt spid="8"/>
                                        </p:tgtEl>
                                        <p:attrNameLst>
                                          <p:attrName>style.visibility</p:attrName>
                                        </p:attrNameLst>
                                      </p:cBhvr>
                                      <p:to>
                                        <p:strVal val="visible"/>
                                      </p:to>
                                    </p:set>
                                    <p:anim calcmode="lin" valueType="num">
                                      <p:cBhvr additive="base">
                                        <p:cTn id="46" dur="3000" fill="hold"/>
                                        <p:tgtEl>
                                          <p:spTgt spid="8"/>
                                        </p:tgtEl>
                                        <p:attrNameLst>
                                          <p:attrName>ppt_x</p:attrName>
                                        </p:attrNameLst>
                                      </p:cBhvr>
                                      <p:tavLst>
                                        <p:tav tm="0">
                                          <p:val>
                                            <p:strVal val="0-#ppt_w/2"/>
                                          </p:val>
                                        </p:tav>
                                        <p:tav tm="100000">
                                          <p:val>
                                            <p:strVal val="#ppt_x"/>
                                          </p:val>
                                        </p:tav>
                                      </p:tavLst>
                                    </p:anim>
                                    <p:anim calcmode="lin" valueType="num">
                                      <p:cBhvr additive="base">
                                        <p:cTn id="47" dur="3000" fill="hold"/>
                                        <p:tgtEl>
                                          <p:spTgt spid="8"/>
                                        </p:tgtEl>
                                        <p:attrNameLst>
                                          <p:attrName>ppt_y</p:attrName>
                                        </p:attrNameLst>
                                      </p:cBhvr>
                                      <p:tavLst>
                                        <p:tav tm="0">
                                          <p:val>
                                            <p:strVal val="1+#ppt_h/2"/>
                                          </p:val>
                                        </p:tav>
                                        <p:tav tm="100000">
                                          <p:val>
                                            <p:strVal val="#ppt_y"/>
                                          </p:val>
                                        </p:tav>
                                      </p:tavLst>
                                    </p:anim>
                                  </p:childTnLst>
                                </p:cTn>
                              </p:par>
                              <p:par>
                                <p:cTn id="48" presetID="2" presetClass="entr" presetSubtype="12" fill="hold" grpId="0" nodeType="withEffect">
                                  <p:stCondLst>
                                    <p:cond delay="0"/>
                                  </p:stCondLst>
                                  <p:childTnLst>
                                    <p:set>
                                      <p:cBhvr>
                                        <p:cTn id="49" dur="1" fill="hold">
                                          <p:stCondLst>
                                            <p:cond delay="0"/>
                                          </p:stCondLst>
                                        </p:cTn>
                                        <p:tgtEl>
                                          <p:spTgt spid="10"/>
                                        </p:tgtEl>
                                        <p:attrNameLst>
                                          <p:attrName>style.visibility</p:attrName>
                                        </p:attrNameLst>
                                      </p:cBhvr>
                                      <p:to>
                                        <p:strVal val="visible"/>
                                      </p:to>
                                    </p:set>
                                    <p:anim calcmode="lin" valueType="num">
                                      <p:cBhvr additive="base">
                                        <p:cTn id="50" dur="3000" fill="hold"/>
                                        <p:tgtEl>
                                          <p:spTgt spid="10"/>
                                        </p:tgtEl>
                                        <p:attrNameLst>
                                          <p:attrName>ppt_x</p:attrName>
                                        </p:attrNameLst>
                                      </p:cBhvr>
                                      <p:tavLst>
                                        <p:tav tm="0">
                                          <p:val>
                                            <p:strVal val="0-#ppt_w/2"/>
                                          </p:val>
                                        </p:tav>
                                        <p:tav tm="100000">
                                          <p:val>
                                            <p:strVal val="#ppt_x"/>
                                          </p:val>
                                        </p:tav>
                                      </p:tavLst>
                                    </p:anim>
                                    <p:anim calcmode="lin" valueType="num">
                                      <p:cBhvr additive="base">
                                        <p:cTn id="51" dur="3000" fill="hold"/>
                                        <p:tgtEl>
                                          <p:spTgt spid="10"/>
                                        </p:tgtEl>
                                        <p:attrNameLst>
                                          <p:attrName>ppt_y</p:attrName>
                                        </p:attrNameLst>
                                      </p:cBhvr>
                                      <p:tavLst>
                                        <p:tav tm="0">
                                          <p:val>
                                            <p:strVal val="1+#ppt_h/2"/>
                                          </p:val>
                                        </p:tav>
                                        <p:tav tm="100000">
                                          <p:val>
                                            <p:strVal val="#ppt_y"/>
                                          </p:val>
                                        </p:tav>
                                      </p:tavLst>
                                    </p:anim>
                                  </p:childTnLst>
                                </p:cTn>
                              </p:par>
                              <p:par>
                                <p:cTn id="52" presetID="2" presetClass="entr" presetSubtype="12" fill="hold" grpId="0" nodeType="withEffect">
                                  <p:stCondLst>
                                    <p:cond delay="0"/>
                                  </p:stCondLst>
                                  <p:childTnLst>
                                    <p:set>
                                      <p:cBhvr>
                                        <p:cTn id="53" dur="1" fill="hold">
                                          <p:stCondLst>
                                            <p:cond delay="0"/>
                                          </p:stCondLst>
                                        </p:cTn>
                                        <p:tgtEl>
                                          <p:spTgt spid="14"/>
                                        </p:tgtEl>
                                        <p:attrNameLst>
                                          <p:attrName>style.visibility</p:attrName>
                                        </p:attrNameLst>
                                      </p:cBhvr>
                                      <p:to>
                                        <p:strVal val="visible"/>
                                      </p:to>
                                    </p:set>
                                    <p:anim calcmode="lin" valueType="num">
                                      <p:cBhvr additive="base">
                                        <p:cTn id="54" dur="3000" fill="hold"/>
                                        <p:tgtEl>
                                          <p:spTgt spid="14"/>
                                        </p:tgtEl>
                                        <p:attrNameLst>
                                          <p:attrName>ppt_x</p:attrName>
                                        </p:attrNameLst>
                                      </p:cBhvr>
                                      <p:tavLst>
                                        <p:tav tm="0">
                                          <p:val>
                                            <p:strVal val="0-#ppt_w/2"/>
                                          </p:val>
                                        </p:tav>
                                        <p:tav tm="100000">
                                          <p:val>
                                            <p:strVal val="#ppt_x"/>
                                          </p:val>
                                        </p:tav>
                                      </p:tavLst>
                                    </p:anim>
                                    <p:anim calcmode="lin" valueType="num">
                                      <p:cBhvr additive="base">
                                        <p:cTn id="55" dur="3000" fill="hold"/>
                                        <p:tgtEl>
                                          <p:spTgt spid="14"/>
                                        </p:tgtEl>
                                        <p:attrNameLst>
                                          <p:attrName>ppt_y</p:attrName>
                                        </p:attrNameLst>
                                      </p:cBhvr>
                                      <p:tavLst>
                                        <p:tav tm="0">
                                          <p:val>
                                            <p:strVal val="1+#ppt_h/2"/>
                                          </p:val>
                                        </p:tav>
                                        <p:tav tm="100000">
                                          <p:val>
                                            <p:strVal val="#ppt_y"/>
                                          </p:val>
                                        </p:tav>
                                      </p:tavLst>
                                    </p:anim>
                                  </p:childTnLst>
                                </p:cTn>
                              </p:par>
                              <p:par>
                                <p:cTn id="56" presetID="2" presetClass="entr" presetSubtype="12" fill="hold" grpId="0" nodeType="withEffect">
                                  <p:stCondLst>
                                    <p:cond delay="0"/>
                                  </p:stCondLst>
                                  <p:childTnLst>
                                    <p:set>
                                      <p:cBhvr>
                                        <p:cTn id="57" dur="1" fill="hold">
                                          <p:stCondLst>
                                            <p:cond delay="0"/>
                                          </p:stCondLst>
                                        </p:cTn>
                                        <p:tgtEl>
                                          <p:spTgt spid="15"/>
                                        </p:tgtEl>
                                        <p:attrNameLst>
                                          <p:attrName>style.visibility</p:attrName>
                                        </p:attrNameLst>
                                      </p:cBhvr>
                                      <p:to>
                                        <p:strVal val="visible"/>
                                      </p:to>
                                    </p:set>
                                    <p:anim calcmode="lin" valueType="num">
                                      <p:cBhvr additive="base">
                                        <p:cTn id="58" dur="3000" fill="hold"/>
                                        <p:tgtEl>
                                          <p:spTgt spid="15"/>
                                        </p:tgtEl>
                                        <p:attrNameLst>
                                          <p:attrName>ppt_x</p:attrName>
                                        </p:attrNameLst>
                                      </p:cBhvr>
                                      <p:tavLst>
                                        <p:tav tm="0">
                                          <p:val>
                                            <p:strVal val="0-#ppt_w/2"/>
                                          </p:val>
                                        </p:tav>
                                        <p:tav tm="100000">
                                          <p:val>
                                            <p:strVal val="#ppt_x"/>
                                          </p:val>
                                        </p:tav>
                                      </p:tavLst>
                                    </p:anim>
                                    <p:anim calcmode="lin" valueType="num">
                                      <p:cBhvr additive="base">
                                        <p:cTn id="59" dur="3000" fill="hold"/>
                                        <p:tgtEl>
                                          <p:spTgt spid="15"/>
                                        </p:tgtEl>
                                        <p:attrNameLst>
                                          <p:attrName>ppt_y</p:attrName>
                                        </p:attrNameLst>
                                      </p:cBhvr>
                                      <p:tavLst>
                                        <p:tav tm="0">
                                          <p:val>
                                            <p:strVal val="1+#ppt_h/2"/>
                                          </p:val>
                                        </p:tav>
                                        <p:tav tm="100000">
                                          <p:val>
                                            <p:strVal val="#ppt_y"/>
                                          </p:val>
                                        </p:tav>
                                      </p:tavLst>
                                    </p:anim>
                                  </p:childTnLst>
                                </p:cTn>
                              </p:par>
                              <p:par>
                                <p:cTn id="60" presetID="2" presetClass="entr" presetSubtype="12" fill="hold" grpId="0" nodeType="withEffect">
                                  <p:stCondLst>
                                    <p:cond delay="0"/>
                                  </p:stCondLst>
                                  <p:childTnLst>
                                    <p:set>
                                      <p:cBhvr>
                                        <p:cTn id="61" dur="1" fill="hold">
                                          <p:stCondLst>
                                            <p:cond delay="0"/>
                                          </p:stCondLst>
                                        </p:cTn>
                                        <p:tgtEl>
                                          <p:spTgt spid="16"/>
                                        </p:tgtEl>
                                        <p:attrNameLst>
                                          <p:attrName>style.visibility</p:attrName>
                                        </p:attrNameLst>
                                      </p:cBhvr>
                                      <p:to>
                                        <p:strVal val="visible"/>
                                      </p:to>
                                    </p:set>
                                    <p:anim calcmode="lin" valueType="num">
                                      <p:cBhvr additive="base">
                                        <p:cTn id="62" dur="3000" fill="hold"/>
                                        <p:tgtEl>
                                          <p:spTgt spid="16"/>
                                        </p:tgtEl>
                                        <p:attrNameLst>
                                          <p:attrName>ppt_x</p:attrName>
                                        </p:attrNameLst>
                                      </p:cBhvr>
                                      <p:tavLst>
                                        <p:tav tm="0">
                                          <p:val>
                                            <p:strVal val="0-#ppt_w/2"/>
                                          </p:val>
                                        </p:tav>
                                        <p:tav tm="100000">
                                          <p:val>
                                            <p:strVal val="#ppt_x"/>
                                          </p:val>
                                        </p:tav>
                                      </p:tavLst>
                                    </p:anim>
                                    <p:anim calcmode="lin" valueType="num">
                                      <p:cBhvr additive="base">
                                        <p:cTn id="63" dur="3000" fill="hold"/>
                                        <p:tgtEl>
                                          <p:spTgt spid="16"/>
                                        </p:tgtEl>
                                        <p:attrNameLst>
                                          <p:attrName>ppt_y</p:attrName>
                                        </p:attrNameLst>
                                      </p:cBhvr>
                                      <p:tavLst>
                                        <p:tav tm="0">
                                          <p:val>
                                            <p:strVal val="1+#ppt_h/2"/>
                                          </p:val>
                                        </p:tav>
                                        <p:tav tm="100000">
                                          <p:val>
                                            <p:strVal val="#ppt_y"/>
                                          </p:val>
                                        </p:tav>
                                      </p:tavLst>
                                    </p:anim>
                                  </p:childTnLst>
                                </p:cTn>
                              </p:par>
                              <p:par>
                                <p:cTn id="64" presetID="2" presetClass="entr" presetSubtype="12" fill="hold" grpId="0" nodeType="withEffect">
                                  <p:stCondLst>
                                    <p:cond delay="0"/>
                                  </p:stCondLst>
                                  <p:childTnLst>
                                    <p:set>
                                      <p:cBhvr>
                                        <p:cTn id="65" dur="1" fill="hold">
                                          <p:stCondLst>
                                            <p:cond delay="0"/>
                                          </p:stCondLst>
                                        </p:cTn>
                                        <p:tgtEl>
                                          <p:spTgt spid="17"/>
                                        </p:tgtEl>
                                        <p:attrNameLst>
                                          <p:attrName>style.visibility</p:attrName>
                                        </p:attrNameLst>
                                      </p:cBhvr>
                                      <p:to>
                                        <p:strVal val="visible"/>
                                      </p:to>
                                    </p:set>
                                    <p:anim calcmode="lin" valueType="num">
                                      <p:cBhvr additive="base">
                                        <p:cTn id="66" dur="3000" fill="hold"/>
                                        <p:tgtEl>
                                          <p:spTgt spid="17"/>
                                        </p:tgtEl>
                                        <p:attrNameLst>
                                          <p:attrName>ppt_x</p:attrName>
                                        </p:attrNameLst>
                                      </p:cBhvr>
                                      <p:tavLst>
                                        <p:tav tm="0">
                                          <p:val>
                                            <p:strVal val="0-#ppt_w/2"/>
                                          </p:val>
                                        </p:tav>
                                        <p:tav tm="100000">
                                          <p:val>
                                            <p:strVal val="#ppt_x"/>
                                          </p:val>
                                        </p:tav>
                                      </p:tavLst>
                                    </p:anim>
                                    <p:anim calcmode="lin" valueType="num">
                                      <p:cBhvr additive="base">
                                        <p:cTn id="67" dur="3000" fill="hold"/>
                                        <p:tgtEl>
                                          <p:spTgt spid="17"/>
                                        </p:tgtEl>
                                        <p:attrNameLst>
                                          <p:attrName>ppt_y</p:attrName>
                                        </p:attrNameLst>
                                      </p:cBhvr>
                                      <p:tavLst>
                                        <p:tav tm="0">
                                          <p:val>
                                            <p:strVal val="1+#ppt_h/2"/>
                                          </p:val>
                                        </p:tav>
                                        <p:tav tm="100000">
                                          <p:val>
                                            <p:strVal val="#ppt_y"/>
                                          </p:val>
                                        </p:tav>
                                      </p:tavLst>
                                    </p:anim>
                                  </p:childTnLst>
                                </p:cTn>
                              </p:par>
                              <p:par>
                                <p:cTn id="68" presetID="2" presetClass="entr" presetSubtype="12" fill="hold" grpId="0" nodeType="withEffect">
                                  <p:stCondLst>
                                    <p:cond delay="0"/>
                                  </p:stCondLst>
                                  <p:childTnLst>
                                    <p:set>
                                      <p:cBhvr>
                                        <p:cTn id="69" dur="1" fill="hold">
                                          <p:stCondLst>
                                            <p:cond delay="0"/>
                                          </p:stCondLst>
                                        </p:cTn>
                                        <p:tgtEl>
                                          <p:spTgt spid="18"/>
                                        </p:tgtEl>
                                        <p:attrNameLst>
                                          <p:attrName>style.visibility</p:attrName>
                                        </p:attrNameLst>
                                      </p:cBhvr>
                                      <p:to>
                                        <p:strVal val="visible"/>
                                      </p:to>
                                    </p:set>
                                    <p:anim calcmode="lin" valueType="num">
                                      <p:cBhvr additive="base">
                                        <p:cTn id="70" dur="3000" fill="hold"/>
                                        <p:tgtEl>
                                          <p:spTgt spid="18"/>
                                        </p:tgtEl>
                                        <p:attrNameLst>
                                          <p:attrName>ppt_x</p:attrName>
                                        </p:attrNameLst>
                                      </p:cBhvr>
                                      <p:tavLst>
                                        <p:tav tm="0">
                                          <p:val>
                                            <p:strVal val="0-#ppt_w/2"/>
                                          </p:val>
                                        </p:tav>
                                        <p:tav tm="100000">
                                          <p:val>
                                            <p:strVal val="#ppt_x"/>
                                          </p:val>
                                        </p:tav>
                                      </p:tavLst>
                                    </p:anim>
                                    <p:anim calcmode="lin" valueType="num">
                                      <p:cBhvr additive="base">
                                        <p:cTn id="71" dur="3000" fill="hold"/>
                                        <p:tgtEl>
                                          <p:spTgt spid="18"/>
                                        </p:tgtEl>
                                        <p:attrNameLst>
                                          <p:attrName>ppt_y</p:attrName>
                                        </p:attrNameLst>
                                      </p:cBhvr>
                                      <p:tavLst>
                                        <p:tav tm="0">
                                          <p:val>
                                            <p:strVal val="1+#ppt_h/2"/>
                                          </p:val>
                                        </p:tav>
                                        <p:tav tm="100000">
                                          <p:val>
                                            <p:strVal val="#ppt_y"/>
                                          </p:val>
                                        </p:tav>
                                      </p:tavLst>
                                    </p:anim>
                                  </p:childTnLst>
                                </p:cTn>
                              </p:par>
                              <p:par>
                                <p:cTn id="72" presetID="8" presetClass="emph" presetSubtype="0" fill="hold" grpId="1" nodeType="withEffect">
                                  <p:stCondLst>
                                    <p:cond delay="0"/>
                                  </p:stCondLst>
                                  <p:childTnLst>
                                    <p:animRot by="21600000">
                                      <p:cBhvr>
                                        <p:cTn id="73" dur="3000" fill="hold"/>
                                        <p:tgtEl>
                                          <p:spTgt spid="5"/>
                                        </p:tgtEl>
                                        <p:attrNameLst>
                                          <p:attrName>r</p:attrName>
                                        </p:attrNameLst>
                                      </p:cBhvr>
                                    </p:animRot>
                                  </p:childTnLst>
                                </p:cTn>
                              </p:par>
                              <p:par>
                                <p:cTn id="74" presetID="8" presetClass="emph" presetSubtype="0" fill="hold" grpId="1" nodeType="withEffect">
                                  <p:stCondLst>
                                    <p:cond delay="0"/>
                                  </p:stCondLst>
                                  <p:childTnLst>
                                    <p:animRot by="21600000">
                                      <p:cBhvr>
                                        <p:cTn id="75" dur="3000" fill="hold"/>
                                        <p:tgtEl>
                                          <p:spTgt spid="7"/>
                                        </p:tgtEl>
                                        <p:attrNameLst>
                                          <p:attrName>r</p:attrName>
                                        </p:attrNameLst>
                                      </p:cBhvr>
                                    </p:animRot>
                                  </p:childTnLst>
                                </p:cTn>
                              </p:par>
                              <p:par>
                                <p:cTn id="76" presetID="8" presetClass="emph" presetSubtype="0" fill="hold" grpId="1" nodeType="withEffect">
                                  <p:stCondLst>
                                    <p:cond delay="0"/>
                                  </p:stCondLst>
                                  <p:childTnLst>
                                    <p:animRot by="21600000">
                                      <p:cBhvr>
                                        <p:cTn id="77" dur="3000" fill="hold"/>
                                        <p:tgtEl>
                                          <p:spTgt spid="9"/>
                                        </p:tgtEl>
                                        <p:attrNameLst>
                                          <p:attrName>r</p:attrName>
                                        </p:attrNameLst>
                                      </p:cBhvr>
                                    </p:animRot>
                                  </p:childTnLst>
                                </p:cTn>
                              </p:par>
                              <p:par>
                                <p:cTn id="78" presetID="8" presetClass="emph" presetSubtype="0" fill="hold" grpId="1" nodeType="withEffect">
                                  <p:stCondLst>
                                    <p:cond delay="0"/>
                                  </p:stCondLst>
                                  <p:childTnLst>
                                    <p:animRot by="21600000">
                                      <p:cBhvr>
                                        <p:cTn id="79" dur="3000" fill="hold"/>
                                        <p:tgtEl>
                                          <p:spTgt spid="11"/>
                                        </p:tgtEl>
                                        <p:attrNameLst>
                                          <p:attrName>r</p:attrName>
                                        </p:attrNameLst>
                                      </p:cBhvr>
                                    </p:animRot>
                                  </p:childTnLst>
                                </p:cTn>
                              </p:par>
                              <p:par>
                                <p:cTn id="80" presetID="8" presetClass="emph" presetSubtype="0" fill="hold" grpId="1" nodeType="withEffect">
                                  <p:stCondLst>
                                    <p:cond delay="0"/>
                                  </p:stCondLst>
                                  <p:childTnLst>
                                    <p:animRot by="21600000">
                                      <p:cBhvr>
                                        <p:cTn id="81" dur="3000" fill="hold"/>
                                        <p:tgtEl>
                                          <p:spTgt spid="12"/>
                                        </p:tgtEl>
                                        <p:attrNameLst>
                                          <p:attrName>r</p:attrName>
                                        </p:attrNameLst>
                                      </p:cBhvr>
                                    </p:animRot>
                                  </p:childTnLst>
                                </p:cTn>
                              </p:par>
                              <p:par>
                                <p:cTn id="82" presetID="8" presetClass="emph" presetSubtype="0" fill="hold" grpId="1" nodeType="withEffect">
                                  <p:stCondLst>
                                    <p:cond delay="0"/>
                                  </p:stCondLst>
                                  <p:childTnLst>
                                    <p:animRot by="21600000">
                                      <p:cBhvr>
                                        <p:cTn id="83" dur="3000" fill="hold"/>
                                        <p:tgtEl>
                                          <p:spTgt spid="13"/>
                                        </p:tgtEl>
                                        <p:attrNameLst>
                                          <p:attrName>r</p:attrName>
                                        </p:attrNameLst>
                                      </p:cBhvr>
                                    </p:animRot>
                                  </p:childTnLst>
                                </p:cTn>
                              </p:par>
                              <p:par>
                                <p:cTn id="84" presetID="8" presetClass="emph" presetSubtype="0" fill="hold" grpId="1" nodeType="withEffect">
                                  <p:stCondLst>
                                    <p:cond delay="0"/>
                                  </p:stCondLst>
                                  <p:childTnLst>
                                    <p:animRot by="21600000">
                                      <p:cBhvr>
                                        <p:cTn id="85" dur="3000" fill="hold"/>
                                        <p:tgtEl>
                                          <p:spTgt spid="19"/>
                                        </p:tgtEl>
                                        <p:attrNameLst>
                                          <p:attrName>r</p:attrName>
                                        </p:attrNameLst>
                                      </p:cBhvr>
                                    </p:animRot>
                                  </p:childTnLst>
                                </p:cTn>
                              </p:par>
                              <p:par>
                                <p:cTn id="86" presetID="8" presetClass="emph" presetSubtype="0" fill="hold" grpId="1" nodeType="withEffect">
                                  <p:stCondLst>
                                    <p:cond delay="0"/>
                                  </p:stCondLst>
                                  <p:childTnLst>
                                    <p:animRot by="21600000">
                                      <p:cBhvr>
                                        <p:cTn id="87" dur="3000" fill="hold"/>
                                        <p:tgtEl>
                                          <p:spTgt spid="20"/>
                                        </p:tgtEl>
                                        <p:attrNameLst>
                                          <p:attrName>r</p:attrName>
                                        </p:attrNameLst>
                                      </p:cBhvr>
                                    </p:animRot>
                                  </p:childTnLst>
                                </p:cTn>
                              </p:par>
                              <p:par>
                                <p:cTn id="88" presetID="8" presetClass="emph" presetSubtype="0" fill="hold" grpId="1" nodeType="withEffect">
                                  <p:stCondLst>
                                    <p:cond delay="0"/>
                                  </p:stCondLst>
                                  <p:childTnLst>
                                    <p:animRot by="-21600000">
                                      <p:cBhvr>
                                        <p:cTn id="89" dur="3000" fill="hold"/>
                                        <p:tgtEl>
                                          <p:spTgt spid="6"/>
                                        </p:tgtEl>
                                        <p:attrNameLst>
                                          <p:attrName>r</p:attrName>
                                        </p:attrNameLst>
                                      </p:cBhvr>
                                    </p:animRot>
                                  </p:childTnLst>
                                </p:cTn>
                              </p:par>
                              <p:par>
                                <p:cTn id="90" presetID="8" presetClass="emph" presetSubtype="0" fill="hold" grpId="1" nodeType="withEffect">
                                  <p:stCondLst>
                                    <p:cond delay="0"/>
                                  </p:stCondLst>
                                  <p:childTnLst>
                                    <p:animRot by="-21600000">
                                      <p:cBhvr>
                                        <p:cTn id="91" dur="3000" fill="hold"/>
                                        <p:tgtEl>
                                          <p:spTgt spid="8"/>
                                        </p:tgtEl>
                                        <p:attrNameLst>
                                          <p:attrName>r</p:attrName>
                                        </p:attrNameLst>
                                      </p:cBhvr>
                                    </p:animRot>
                                  </p:childTnLst>
                                </p:cTn>
                              </p:par>
                              <p:par>
                                <p:cTn id="92" presetID="8" presetClass="emph" presetSubtype="0" fill="hold" grpId="1" nodeType="withEffect">
                                  <p:stCondLst>
                                    <p:cond delay="0"/>
                                  </p:stCondLst>
                                  <p:childTnLst>
                                    <p:animRot by="-21600000">
                                      <p:cBhvr>
                                        <p:cTn id="93" dur="3000" fill="hold"/>
                                        <p:tgtEl>
                                          <p:spTgt spid="10"/>
                                        </p:tgtEl>
                                        <p:attrNameLst>
                                          <p:attrName>r</p:attrName>
                                        </p:attrNameLst>
                                      </p:cBhvr>
                                    </p:animRot>
                                  </p:childTnLst>
                                </p:cTn>
                              </p:par>
                              <p:par>
                                <p:cTn id="94" presetID="8" presetClass="emph" presetSubtype="0" fill="hold" grpId="1" nodeType="withEffect">
                                  <p:stCondLst>
                                    <p:cond delay="0"/>
                                  </p:stCondLst>
                                  <p:childTnLst>
                                    <p:animRot by="-21600000">
                                      <p:cBhvr>
                                        <p:cTn id="95" dur="3000" fill="hold"/>
                                        <p:tgtEl>
                                          <p:spTgt spid="14"/>
                                        </p:tgtEl>
                                        <p:attrNameLst>
                                          <p:attrName>r</p:attrName>
                                        </p:attrNameLst>
                                      </p:cBhvr>
                                    </p:animRot>
                                  </p:childTnLst>
                                </p:cTn>
                              </p:par>
                              <p:par>
                                <p:cTn id="96" presetID="8" presetClass="emph" presetSubtype="0" fill="hold" grpId="1" nodeType="withEffect">
                                  <p:stCondLst>
                                    <p:cond delay="0"/>
                                  </p:stCondLst>
                                  <p:childTnLst>
                                    <p:animRot by="-21600000">
                                      <p:cBhvr>
                                        <p:cTn id="97" dur="3000" fill="hold"/>
                                        <p:tgtEl>
                                          <p:spTgt spid="15"/>
                                        </p:tgtEl>
                                        <p:attrNameLst>
                                          <p:attrName>r</p:attrName>
                                        </p:attrNameLst>
                                      </p:cBhvr>
                                    </p:animRot>
                                  </p:childTnLst>
                                </p:cTn>
                              </p:par>
                              <p:par>
                                <p:cTn id="98" presetID="8" presetClass="emph" presetSubtype="0" fill="hold" grpId="1" nodeType="withEffect">
                                  <p:stCondLst>
                                    <p:cond delay="0"/>
                                  </p:stCondLst>
                                  <p:childTnLst>
                                    <p:animRot by="-21600000">
                                      <p:cBhvr>
                                        <p:cTn id="99" dur="3000" fill="hold"/>
                                        <p:tgtEl>
                                          <p:spTgt spid="16"/>
                                        </p:tgtEl>
                                        <p:attrNameLst>
                                          <p:attrName>r</p:attrName>
                                        </p:attrNameLst>
                                      </p:cBhvr>
                                    </p:animRot>
                                  </p:childTnLst>
                                </p:cTn>
                              </p:par>
                              <p:par>
                                <p:cTn id="100" presetID="8" presetClass="emph" presetSubtype="0" fill="hold" grpId="1" nodeType="withEffect">
                                  <p:stCondLst>
                                    <p:cond delay="0"/>
                                  </p:stCondLst>
                                  <p:childTnLst>
                                    <p:animRot by="-21600000">
                                      <p:cBhvr>
                                        <p:cTn id="101" dur="3000" fill="hold"/>
                                        <p:tgtEl>
                                          <p:spTgt spid="17"/>
                                        </p:tgtEl>
                                        <p:attrNameLst>
                                          <p:attrName>r</p:attrName>
                                        </p:attrNameLst>
                                      </p:cBhvr>
                                    </p:animRot>
                                  </p:childTnLst>
                                </p:cTn>
                              </p:par>
                              <p:par>
                                <p:cTn id="102" presetID="8" presetClass="emph" presetSubtype="0" fill="hold" grpId="1" nodeType="withEffect">
                                  <p:stCondLst>
                                    <p:cond delay="0"/>
                                  </p:stCondLst>
                                  <p:childTnLst>
                                    <p:animRot by="-21600000">
                                      <p:cBhvr>
                                        <p:cTn id="103" dur="3000" fill="hold"/>
                                        <p:tgtEl>
                                          <p:spTgt spid="18"/>
                                        </p:tgtEl>
                                        <p:attrNameLst>
                                          <p:attrName>r</p:attrName>
                                        </p:attrNameLst>
                                      </p:cBhvr>
                                    </p:animRot>
                                  </p:childTnLst>
                                </p:cTn>
                              </p:par>
                            </p:childTnLst>
                          </p:cTn>
                        </p:par>
                        <p:par>
                          <p:cTn id="104" fill="hold">
                            <p:stCondLst>
                              <p:cond delay="3000"/>
                            </p:stCondLst>
                            <p:childTnLst>
                              <p:par>
                                <p:cTn id="105" presetID="2" presetClass="exit" presetSubtype="6" fill="hold" grpId="2" nodeType="afterEffect">
                                  <p:stCondLst>
                                    <p:cond delay="0"/>
                                  </p:stCondLst>
                                  <p:childTnLst>
                                    <p:anim calcmode="lin" valueType="num">
                                      <p:cBhvr additive="base">
                                        <p:cTn id="106" dur="3000"/>
                                        <p:tgtEl>
                                          <p:spTgt spid="5"/>
                                        </p:tgtEl>
                                        <p:attrNameLst>
                                          <p:attrName>ppt_x</p:attrName>
                                        </p:attrNameLst>
                                      </p:cBhvr>
                                      <p:tavLst>
                                        <p:tav tm="0">
                                          <p:val>
                                            <p:strVal val="ppt_x"/>
                                          </p:val>
                                        </p:tav>
                                        <p:tav tm="100000">
                                          <p:val>
                                            <p:strVal val="1+ppt_w/2"/>
                                          </p:val>
                                        </p:tav>
                                      </p:tavLst>
                                    </p:anim>
                                    <p:anim calcmode="lin" valueType="num">
                                      <p:cBhvr additive="base">
                                        <p:cTn id="107" dur="3000"/>
                                        <p:tgtEl>
                                          <p:spTgt spid="5"/>
                                        </p:tgtEl>
                                        <p:attrNameLst>
                                          <p:attrName>ppt_y</p:attrName>
                                        </p:attrNameLst>
                                      </p:cBhvr>
                                      <p:tavLst>
                                        <p:tav tm="0">
                                          <p:val>
                                            <p:strVal val="ppt_y"/>
                                          </p:val>
                                        </p:tav>
                                        <p:tav tm="100000">
                                          <p:val>
                                            <p:strVal val="1+ppt_h/2"/>
                                          </p:val>
                                        </p:tav>
                                      </p:tavLst>
                                    </p:anim>
                                    <p:set>
                                      <p:cBhvr>
                                        <p:cTn id="108" dur="1" fill="hold">
                                          <p:stCondLst>
                                            <p:cond delay="2999"/>
                                          </p:stCondLst>
                                        </p:cTn>
                                        <p:tgtEl>
                                          <p:spTgt spid="5"/>
                                        </p:tgtEl>
                                        <p:attrNameLst>
                                          <p:attrName>style.visibility</p:attrName>
                                        </p:attrNameLst>
                                      </p:cBhvr>
                                      <p:to>
                                        <p:strVal val="hidden"/>
                                      </p:to>
                                    </p:set>
                                  </p:childTnLst>
                                </p:cTn>
                              </p:par>
                              <p:par>
                                <p:cTn id="109" presetID="2" presetClass="exit" presetSubtype="6" fill="hold" grpId="2" nodeType="withEffect">
                                  <p:stCondLst>
                                    <p:cond delay="0"/>
                                  </p:stCondLst>
                                  <p:childTnLst>
                                    <p:anim calcmode="lin" valueType="num">
                                      <p:cBhvr additive="base">
                                        <p:cTn id="110" dur="3000"/>
                                        <p:tgtEl>
                                          <p:spTgt spid="7"/>
                                        </p:tgtEl>
                                        <p:attrNameLst>
                                          <p:attrName>ppt_x</p:attrName>
                                        </p:attrNameLst>
                                      </p:cBhvr>
                                      <p:tavLst>
                                        <p:tav tm="0">
                                          <p:val>
                                            <p:strVal val="ppt_x"/>
                                          </p:val>
                                        </p:tav>
                                        <p:tav tm="100000">
                                          <p:val>
                                            <p:strVal val="1+ppt_w/2"/>
                                          </p:val>
                                        </p:tav>
                                      </p:tavLst>
                                    </p:anim>
                                    <p:anim calcmode="lin" valueType="num">
                                      <p:cBhvr additive="base">
                                        <p:cTn id="111" dur="3000"/>
                                        <p:tgtEl>
                                          <p:spTgt spid="7"/>
                                        </p:tgtEl>
                                        <p:attrNameLst>
                                          <p:attrName>ppt_y</p:attrName>
                                        </p:attrNameLst>
                                      </p:cBhvr>
                                      <p:tavLst>
                                        <p:tav tm="0">
                                          <p:val>
                                            <p:strVal val="ppt_y"/>
                                          </p:val>
                                        </p:tav>
                                        <p:tav tm="100000">
                                          <p:val>
                                            <p:strVal val="1+ppt_h/2"/>
                                          </p:val>
                                        </p:tav>
                                      </p:tavLst>
                                    </p:anim>
                                    <p:set>
                                      <p:cBhvr>
                                        <p:cTn id="112" dur="1" fill="hold">
                                          <p:stCondLst>
                                            <p:cond delay="2999"/>
                                          </p:stCondLst>
                                        </p:cTn>
                                        <p:tgtEl>
                                          <p:spTgt spid="7"/>
                                        </p:tgtEl>
                                        <p:attrNameLst>
                                          <p:attrName>style.visibility</p:attrName>
                                        </p:attrNameLst>
                                      </p:cBhvr>
                                      <p:to>
                                        <p:strVal val="hidden"/>
                                      </p:to>
                                    </p:set>
                                  </p:childTnLst>
                                </p:cTn>
                              </p:par>
                              <p:par>
                                <p:cTn id="113" presetID="2" presetClass="exit" presetSubtype="6" fill="hold" grpId="2" nodeType="withEffect">
                                  <p:stCondLst>
                                    <p:cond delay="0"/>
                                  </p:stCondLst>
                                  <p:childTnLst>
                                    <p:anim calcmode="lin" valueType="num">
                                      <p:cBhvr additive="base">
                                        <p:cTn id="114" dur="3000"/>
                                        <p:tgtEl>
                                          <p:spTgt spid="9"/>
                                        </p:tgtEl>
                                        <p:attrNameLst>
                                          <p:attrName>ppt_x</p:attrName>
                                        </p:attrNameLst>
                                      </p:cBhvr>
                                      <p:tavLst>
                                        <p:tav tm="0">
                                          <p:val>
                                            <p:strVal val="ppt_x"/>
                                          </p:val>
                                        </p:tav>
                                        <p:tav tm="100000">
                                          <p:val>
                                            <p:strVal val="1+ppt_w/2"/>
                                          </p:val>
                                        </p:tav>
                                      </p:tavLst>
                                    </p:anim>
                                    <p:anim calcmode="lin" valueType="num">
                                      <p:cBhvr additive="base">
                                        <p:cTn id="115" dur="3000"/>
                                        <p:tgtEl>
                                          <p:spTgt spid="9"/>
                                        </p:tgtEl>
                                        <p:attrNameLst>
                                          <p:attrName>ppt_y</p:attrName>
                                        </p:attrNameLst>
                                      </p:cBhvr>
                                      <p:tavLst>
                                        <p:tav tm="0">
                                          <p:val>
                                            <p:strVal val="ppt_y"/>
                                          </p:val>
                                        </p:tav>
                                        <p:tav tm="100000">
                                          <p:val>
                                            <p:strVal val="1+ppt_h/2"/>
                                          </p:val>
                                        </p:tav>
                                      </p:tavLst>
                                    </p:anim>
                                    <p:set>
                                      <p:cBhvr>
                                        <p:cTn id="116" dur="1" fill="hold">
                                          <p:stCondLst>
                                            <p:cond delay="2999"/>
                                          </p:stCondLst>
                                        </p:cTn>
                                        <p:tgtEl>
                                          <p:spTgt spid="9"/>
                                        </p:tgtEl>
                                        <p:attrNameLst>
                                          <p:attrName>style.visibility</p:attrName>
                                        </p:attrNameLst>
                                      </p:cBhvr>
                                      <p:to>
                                        <p:strVal val="hidden"/>
                                      </p:to>
                                    </p:set>
                                  </p:childTnLst>
                                </p:cTn>
                              </p:par>
                              <p:par>
                                <p:cTn id="117" presetID="2" presetClass="exit" presetSubtype="6" fill="hold" grpId="2" nodeType="withEffect">
                                  <p:stCondLst>
                                    <p:cond delay="0"/>
                                  </p:stCondLst>
                                  <p:childTnLst>
                                    <p:anim calcmode="lin" valueType="num">
                                      <p:cBhvr additive="base">
                                        <p:cTn id="118" dur="3000"/>
                                        <p:tgtEl>
                                          <p:spTgt spid="11"/>
                                        </p:tgtEl>
                                        <p:attrNameLst>
                                          <p:attrName>ppt_x</p:attrName>
                                        </p:attrNameLst>
                                      </p:cBhvr>
                                      <p:tavLst>
                                        <p:tav tm="0">
                                          <p:val>
                                            <p:strVal val="ppt_x"/>
                                          </p:val>
                                        </p:tav>
                                        <p:tav tm="100000">
                                          <p:val>
                                            <p:strVal val="1+ppt_w/2"/>
                                          </p:val>
                                        </p:tav>
                                      </p:tavLst>
                                    </p:anim>
                                    <p:anim calcmode="lin" valueType="num">
                                      <p:cBhvr additive="base">
                                        <p:cTn id="119" dur="3000"/>
                                        <p:tgtEl>
                                          <p:spTgt spid="11"/>
                                        </p:tgtEl>
                                        <p:attrNameLst>
                                          <p:attrName>ppt_y</p:attrName>
                                        </p:attrNameLst>
                                      </p:cBhvr>
                                      <p:tavLst>
                                        <p:tav tm="0">
                                          <p:val>
                                            <p:strVal val="ppt_y"/>
                                          </p:val>
                                        </p:tav>
                                        <p:tav tm="100000">
                                          <p:val>
                                            <p:strVal val="1+ppt_h/2"/>
                                          </p:val>
                                        </p:tav>
                                      </p:tavLst>
                                    </p:anim>
                                    <p:set>
                                      <p:cBhvr>
                                        <p:cTn id="120" dur="1" fill="hold">
                                          <p:stCondLst>
                                            <p:cond delay="2999"/>
                                          </p:stCondLst>
                                        </p:cTn>
                                        <p:tgtEl>
                                          <p:spTgt spid="11"/>
                                        </p:tgtEl>
                                        <p:attrNameLst>
                                          <p:attrName>style.visibility</p:attrName>
                                        </p:attrNameLst>
                                      </p:cBhvr>
                                      <p:to>
                                        <p:strVal val="hidden"/>
                                      </p:to>
                                    </p:set>
                                  </p:childTnLst>
                                </p:cTn>
                              </p:par>
                              <p:par>
                                <p:cTn id="121" presetID="2" presetClass="exit" presetSubtype="6" fill="hold" grpId="2" nodeType="withEffect">
                                  <p:stCondLst>
                                    <p:cond delay="0"/>
                                  </p:stCondLst>
                                  <p:childTnLst>
                                    <p:anim calcmode="lin" valueType="num">
                                      <p:cBhvr additive="base">
                                        <p:cTn id="122" dur="3000"/>
                                        <p:tgtEl>
                                          <p:spTgt spid="12"/>
                                        </p:tgtEl>
                                        <p:attrNameLst>
                                          <p:attrName>ppt_x</p:attrName>
                                        </p:attrNameLst>
                                      </p:cBhvr>
                                      <p:tavLst>
                                        <p:tav tm="0">
                                          <p:val>
                                            <p:strVal val="ppt_x"/>
                                          </p:val>
                                        </p:tav>
                                        <p:tav tm="100000">
                                          <p:val>
                                            <p:strVal val="1+ppt_w/2"/>
                                          </p:val>
                                        </p:tav>
                                      </p:tavLst>
                                    </p:anim>
                                    <p:anim calcmode="lin" valueType="num">
                                      <p:cBhvr additive="base">
                                        <p:cTn id="123" dur="3000"/>
                                        <p:tgtEl>
                                          <p:spTgt spid="12"/>
                                        </p:tgtEl>
                                        <p:attrNameLst>
                                          <p:attrName>ppt_y</p:attrName>
                                        </p:attrNameLst>
                                      </p:cBhvr>
                                      <p:tavLst>
                                        <p:tav tm="0">
                                          <p:val>
                                            <p:strVal val="ppt_y"/>
                                          </p:val>
                                        </p:tav>
                                        <p:tav tm="100000">
                                          <p:val>
                                            <p:strVal val="1+ppt_h/2"/>
                                          </p:val>
                                        </p:tav>
                                      </p:tavLst>
                                    </p:anim>
                                    <p:set>
                                      <p:cBhvr>
                                        <p:cTn id="124" dur="1" fill="hold">
                                          <p:stCondLst>
                                            <p:cond delay="2999"/>
                                          </p:stCondLst>
                                        </p:cTn>
                                        <p:tgtEl>
                                          <p:spTgt spid="12"/>
                                        </p:tgtEl>
                                        <p:attrNameLst>
                                          <p:attrName>style.visibility</p:attrName>
                                        </p:attrNameLst>
                                      </p:cBhvr>
                                      <p:to>
                                        <p:strVal val="hidden"/>
                                      </p:to>
                                    </p:set>
                                  </p:childTnLst>
                                </p:cTn>
                              </p:par>
                              <p:par>
                                <p:cTn id="125" presetID="2" presetClass="exit" presetSubtype="6" fill="hold" grpId="2" nodeType="withEffect">
                                  <p:stCondLst>
                                    <p:cond delay="0"/>
                                  </p:stCondLst>
                                  <p:childTnLst>
                                    <p:anim calcmode="lin" valueType="num">
                                      <p:cBhvr additive="base">
                                        <p:cTn id="126" dur="3000"/>
                                        <p:tgtEl>
                                          <p:spTgt spid="13"/>
                                        </p:tgtEl>
                                        <p:attrNameLst>
                                          <p:attrName>ppt_x</p:attrName>
                                        </p:attrNameLst>
                                      </p:cBhvr>
                                      <p:tavLst>
                                        <p:tav tm="0">
                                          <p:val>
                                            <p:strVal val="ppt_x"/>
                                          </p:val>
                                        </p:tav>
                                        <p:tav tm="100000">
                                          <p:val>
                                            <p:strVal val="1+ppt_w/2"/>
                                          </p:val>
                                        </p:tav>
                                      </p:tavLst>
                                    </p:anim>
                                    <p:anim calcmode="lin" valueType="num">
                                      <p:cBhvr additive="base">
                                        <p:cTn id="127" dur="3000"/>
                                        <p:tgtEl>
                                          <p:spTgt spid="13"/>
                                        </p:tgtEl>
                                        <p:attrNameLst>
                                          <p:attrName>ppt_y</p:attrName>
                                        </p:attrNameLst>
                                      </p:cBhvr>
                                      <p:tavLst>
                                        <p:tav tm="0">
                                          <p:val>
                                            <p:strVal val="ppt_y"/>
                                          </p:val>
                                        </p:tav>
                                        <p:tav tm="100000">
                                          <p:val>
                                            <p:strVal val="1+ppt_h/2"/>
                                          </p:val>
                                        </p:tav>
                                      </p:tavLst>
                                    </p:anim>
                                    <p:set>
                                      <p:cBhvr>
                                        <p:cTn id="128" dur="1" fill="hold">
                                          <p:stCondLst>
                                            <p:cond delay="2999"/>
                                          </p:stCondLst>
                                        </p:cTn>
                                        <p:tgtEl>
                                          <p:spTgt spid="13"/>
                                        </p:tgtEl>
                                        <p:attrNameLst>
                                          <p:attrName>style.visibility</p:attrName>
                                        </p:attrNameLst>
                                      </p:cBhvr>
                                      <p:to>
                                        <p:strVal val="hidden"/>
                                      </p:to>
                                    </p:set>
                                  </p:childTnLst>
                                </p:cTn>
                              </p:par>
                              <p:par>
                                <p:cTn id="129" presetID="2" presetClass="exit" presetSubtype="6" fill="hold" grpId="2" nodeType="withEffect">
                                  <p:stCondLst>
                                    <p:cond delay="0"/>
                                  </p:stCondLst>
                                  <p:childTnLst>
                                    <p:anim calcmode="lin" valueType="num">
                                      <p:cBhvr additive="base">
                                        <p:cTn id="130" dur="3000"/>
                                        <p:tgtEl>
                                          <p:spTgt spid="19"/>
                                        </p:tgtEl>
                                        <p:attrNameLst>
                                          <p:attrName>ppt_x</p:attrName>
                                        </p:attrNameLst>
                                      </p:cBhvr>
                                      <p:tavLst>
                                        <p:tav tm="0">
                                          <p:val>
                                            <p:strVal val="ppt_x"/>
                                          </p:val>
                                        </p:tav>
                                        <p:tav tm="100000">
                                          <p:val>
                                            <p:strVal val="1+ppt_w/2"/>
                                          </p:val>
                                        </p:tav>
                                      </p:tavLst>
                                    </p:anim>
                                    <p:anim calcmode="lin" valueType="num">
                                      <p:cBhvr additive="base">
                                        <p:cTn id="131" dur="3000"/>
                                        <p:tgtEl>
                                          <p:spTgt spid="19"/>
                                        </p:tgtEl>
                                        <p:attrNameLst>
                                          <p:attrName>ppt_y</p:attrName>
                                        </p:attrNameLst>
                                      </p:cBhvr>
                                      <p:tavLst>
                                        <p:tav tm="0">
                                          <p:val>
                                            <p:strVal val="ppt_y"/>
                                          </p:val>
                                        </p:tav>
                                        <p:tav tm="100000">
                                          <p:val>
                                            <p:strVal val="1+ppt_h/2"/>
                                          </p:val>
                                        </p:tav>
                                      </p:tavLst>
                                    </p:anim>
                                    <p:set>
                                      <p:cBhvr>
                                        <p:cTn id="132" dur="1" fill="hold">
                                          <p:stCondLst>
                                            <p:cond delay="2999"/>
                                          </p:stCondLst>
                                        </p:cTn>
                                        <p:tgtEl>
                                          <p:spTgt spid="19"/>
                                        </p:tgtEl>
                                        <p:attrNameLst>
                                          <p:attrName>style.visibility</p:attrName>
                                        </p:attrNameLst>
                                      </p:cBhvr>
                                      <p:to>
                                        <p:strVal val="hidden"/>
                                      </p:to>
                                    </p:set>
                                  </p:childTnLst>
                                </p:cTn>
                              </p:par>
                              <p:par>
                                <p:cTn id="133" presetID="2" presetClass="exit" presetSubtype="6" fill="hold" grpId="2" nodeType="withEffect">
                                  <p:stCondLst>
                                    <p:cond delay="0"/>
                                  </p:stCondLst>
                                  <p:childTnLst>
                                    <p:anim calcmode="lin" valueType="num">
                                      <p:cBhvr additive="base">
                                        <p:cTn id="134" dur="3000"/>
                                        <p:tgtEl>
                                          <p:spTgt spid="20"/>
                                        </p:tgtEl>
                                        <p:attrNameLst>
                                          <p:attrName>ppt_x</p:attrName>
                                        </p:attrNameLst>
                                      </p:cBhvr>
                                      <p:tavLst>
                                        <p:tav tm="0">
                                          <p:val>
                                            <p:strVal val="ppt_x"/>
                                          </p:val>
                                        </p:tav>
                                        <p:tav tm="100000">
                                          <p:val>
                                            <p:strVal val="1+ppt_w/2"/>
                                          </p:val>
                                        </p:tav>
                                      </p:tavLst>
                                    </p:anim>
                                    <p:anim calcmode="lin" valueType="num">
                                      <p:cBhvr additive="base">
                                        <p:cTn id="135" dur="3000"/>
                                        <p:tgtEl>
                                          <p:spTgt spid="20"/>
                                        </p:tgtEl>
                                        <p:attrNameLst>
                                          <p:attrName>ppt_y</p:attrName>
                                        </p:attrNameLst>
                                      </p:cBhvr>
                                      <p:tavLst>
                                        <p:tav tm="0">
                                          <p:val>
                                            <p:strVal val="ppt_y"/>
                                          </p:val>
                                        </p:tav>
                                        <p:tav tm="100000">
                                          <p:val>
                                            <p:strVal val="1+ppt_h/2"/>
                                          </p:val>
                                        </p:tav>
                                      </p:tavLst>
                                    </p:anim>
                                    <p:set>
                                      <p:cBhvr>
                                        <p:cTn id="136" dur="1" fill="hold">
                                          <p:stCondLst>
                                            <p:cond delay="2999"/>
                                          </p:stCondLst>
                                        </p:cTn>
                                        <p:tgtEl>
                                          <p:spTgt spid="20"/>
                                        </p:tgtEl>
                                        <p:attrNameLst>
                                          <p:attrName>style.visibility</p:attrName>
                                        </p:attrNameLst>
                                      </p:cBhvr>
                                      <p:to>
                                        <p:strVal val="hidden"/>
                                      </p:to>
                                    </p:set>
                                  </p:childTnLst>
                                </p:cTn>
                              </p:par>
                              <p:par>
                                <p:cTn id="137" presetID="2" presetClass="exit" presetSubtype="12" fill="hold" grpId="2" nodeType="withEffect">
                                  <p:stCondLst>
                                    <p:cond delay="0"/>
                                  </p:stCondLst>
                                  <p:childTnLst>
                                    <p:anim calcmode="lin" valueType="num">
                                      <p:cBhvr additive="base">
                                        <p:cTn id="138" dur="3000"/>
                                        <p:tgtEl>
                                          <p:spTgt spid="6"/>
                                        </p:tgtEl>
                                        <p:attrNameLst>
                                          <p:attrName>ppt_x</p:attrName>
                                        </p:attrNameLst>
                                      </p:cBhvr>
                                      <p:tavLst>
                                        <p:tav tm="0">
                                          <p:val>
                                            <p:strVal val="ppt_x"/>
                                          </p:val>
                                        </p:tav>
                                        <p:tav tm="100000">
                                          <p:val>
                                            <p:strVal val="0-ppt_w/2"/>
                                          </p:val>
                                        </p:tav>
                                      </p:tavLst>
                                    </p:anim>
                                    <p:anim calcmode="lin" valueType="num">
                                      <p:cBhvr additive="base">
                                        <p:cTn id="139" dur="3000"/>
                                        <p:tgtEl>
                                          <p:spTgt spid="6"/>
                                        </p:tgtEl>
                                        <p:attrNameLst>
                                          <p:attrName>ppt_y</p:attrName>
                                        </p:attrNameLst>
                                      </p:cBhvr>
                                      <p:tavLst>
                                        <p:tav tm="0">
                                          <p:val>
                                            <p:strVal val="ppt_y"/>
                                          </p:val>
                                        </p:tav>
                                        <p:tav tm="100000">
                                          <p:val>
                                            <p:strVal val="1+ppt_h/2"/>
                                          </p:val>
                                        </p:tav>
                                      </p:tavLst>
                                    </p:anim>
                                    <p:set>
                                      <p:cBhvr>
                                        <p:cTn id="140" dur="1" fill="hold">
                                          <p:stCondLst>
                                            <p:cond delay="2999"/>
                                          </p:stCondLst>
                                        </p:cTn>
                                        <p:tgtEl>
                                          <p:spTgt spid="6"/>
                                        </p:tgtEl>
                                        <p:attrNameLst>
                                          <p:attrName>style.visibility</p:attrName>
                                        </p:attrNameLst>
                                      </p:cBhvr>
                                      <p:to>
                                        <p:strVal val="hidden"/>
                                      </p:to>
                                    </p:set>
                                  </p:childTnLst>
                                </p:cTn>
                              </p:par>
                              <p:par>
                                <p:cTn id="141" presetID="2" presetClass="exit" presetSubtype="12" fill="hold" grpId="2" nodeType="withEffect">
                                  <p:stCondLst>
                                    <p:cond delay="0"/>
                                  </p:stCondLst>
                                  <p:childTnLst>
                                    <p:anim calcmode="lin" valueType="num">
                                      <p:cBhvr additive="base">
                                        <p:cTn id="142" dur="3000"/>
                                        <p:tgtEl>
                                          <p:spTgt spid="8"/>
                                        </p:tgtEl>
                                        <p:attrNameLst>
                                          <p:attrName>ppt_x</p:attrName>
                                        </p:attrNameLst>
                                      </p:cBhvr>
                                      <p:tavLst>
                                        <p:tav tm="0">
                                          <p:val>
                                            <p:strVal val="ppt_x"/>
                                          </p:val>
                                        </p:tav>
                                        <p:tav tm="100000">
                                          <p:val>
                                            <p:strVal val="0-ppt_w/2"/>
                                          </p:val>
                                        </p:tav>
                                      </p:tavLst>
                                    </p:anim>
                                    <p:anim calcmode="lin" valueType="num">
                                      <p:cBhvr additive="base">
                                        <p:cTn id="143" dur="3000"/>
                                        <p:tgtEl>
                                          <p:spTgt spid="8"/>
                                        </p:tgtEl>
                                        <p:attrNameLst>
                                          <p:attrName>ppt_y</p:attrName>
                                        </p:attrNameLst>
                                      </p:cBhvr>
                                      <p:tavLst>
                                        <p:tav tm="0">
                                          <p:val>
                                            <p:strVal val="ppt_y"/>
                                          </p:val>
                                        </p:tav>
                                        <p:tav tm="100000">
                                          <p:val>
                                            <p:strVal val="1+ppt_h/2"/>
                                          </p:val>
                                        </p:tav>
                                      </p:tavLst>
                                    </p:anim>
                                    <p:set>
                                      <p:cBhvr>
                                        <p:cTn id="144" dur="1" fill="hold">
                                          <p:stCondLst>
                                            <p:cond delay="2999"/>
                                          </p:stCondLst>
                                        </p:cTn>
                                        <p:tgtEl>
                                          <p:spTgt spid="8"/>
                                        </p:tgtEl>
                                        <p:attrNameLst>
                                          <p:attrName>style.visibility</p:attrName>
                                        </p:attrNameLst>
                                      </p:cBhvr>
                                      <p:to>
                                        <p:strVal val="hidden"/>
                                      </p:to>
                                    </p:set>
                                  </p:childTnLst>
                                </p:cTn>
                              </p:par>
                              <p:par>
                                <p:cTn id="145" presetID="2" presetClass="exit" presetSubtype="12" fill="hold" grpId="2" nodeType="withEffect">
                                  <p:stCondLst>
                                    <p:cond delay="0"/>
                                  </p:stCondLst>
                                  <p:childTnLst>
                                    <p:anim calcmode="lin" valueType="num">
                                      <p:cBhvr additive="base">
                                        <p:cTn id="146" dur="3000"/>
                                        <p:tgtEl>
                                          <p:spTgt spid="10"/>
                                        </p:tgtEl>
                                        <p:attrNameLst>
                                          <p:attrName>ppt_x</p:attrName>
                                        </p:attrNameLst>
                                      </p:cBhvr>
                                      <p:tavLst>
                                        <p:tav tm="0">
                                          <p:val>
                                            <p:strVal val="ppt_x"/>
                                          </p:val>
                                        </p:tav>
                                        <p:tav tm="100000">
                                          <p:val>
                                            <p:strVal val="0-ppt_w/2"/>
                                          </p:val>
                                        </p:tav>
                                      </p:tavLst>
                                    </p:anim>
                                    <p:anim calcmode="lin" valueType="num">
                                      <p:cBhvr additive="base">
                                        <p:cTn id="147" dur="3000"/>
                                        <p:tgtEl>
                                          <p:spTgt spid="10"/>
                                        </p:tgtEl>
                                        <p:attrNameLst>
                                          <p:attrName>ppt_y</p:attrName>
                                        </p:attrNameLst>
                                      </p:cBhvr>
                                      <p:tavLst>
                                        <p:tav tm="0">
                                          <p:val>
                                            <p:strVal val="ppt_y"/>
                                          </p:val>
                                        </p:tav>
                                        <p:tav tm="100000">
                                          <p:val>
                                            <p:strVal val="1+ppt_h/2"/>
                                          </p:val>
                                        </p:tav>
                                      </p:tavLst>
                                    </p:anim>
                                    <p:set>
                                      <p:cBhvr>
                                        <p:cTn id="148" dur="1" fill="hold">
                                          <p:stCondLst>
                                            <p:cond delay="2999"/>
                                          </p:stCondLst>
                                        </p:cTn>
                                        <p:tgtEl>
                                          <p:spTgt spid="10"/>
                                        </p:tgtEl>
                                        <p:attrNameLst>
                                          <p:attrName>style.visibility</p:attrName>
                                        </p:attrNameLst>
                                      </p:cBhvr>
                                      <p:to>
                                        <p:strVal val="hidden"/>
                                      </p:to>
                                    </p:set>
                                  </p:childTnLst>
                                </p:cTn>
                              </p:par>
                              <p:par>
                                <p:cTn id="149" presetID="2" presetClass="exit" presetSubtype="12" fill="hold" grpId="2" nodeType="withEffect">
                                  <p:stCondLst>
                                    <p:cond delay="0"/>
                                  </p:stCondLst>
                                  <p:childTnLst>
                                    <p:anim calcmode="lin" valueType="num">
                                      <p:cBhvr additive="base">
                                        <p:cTn id="150" dur="3000"/>
                                        <p:tgtEl>
                                          <p:spTgt spid="14"/>
                                        </p:tgtEl>
                                        <p:attrNameLst>
                                          <p:attrName>ppt_x</p:attrName>
                                        </p:attrNameLst>
                                      </p:cBhvr>
                                      <p:tavLst>
                                        <p:tav tm="0">
                                          <p:val>
                                            <p:strVal val="ppt_x"/>
                                          </p:val>
                                        </p:tav>
                                        <p:tav tm="100000">
                                          <p:val>
                                            <p:strVal val="0-ppt_w/2"/>
                                          </p:val>
                                        </p:tav>
                                      </p:tavLst>
                                    </p:anim>
                                    <p:anim calcmode="lin" valueType="num">
                                      <p:cBhvr additive="base">
                                        <p:cTn id="151" dur="3000"/>
                                        <p:tgtEl>
                                          <p:spTgt spid="14"/>
                                        </p:tgtEl>
                                        <p:attrNameLst>
                                          <p:attrName>ppt_y</p:attrName>
                                        </p:attrNameLst>
                                      </p:cBhvr>
                                      <p:tavLst>
                                        <p:tav tm="0">
                                          <p:val>
                                            <p:strVal val="ppt_y"/>
                                          </p:val>
                                        </p:tav>
                                        <p:tav tm="100000">
                                          <p:val>
                                            <p:strVal val="1+ppt_h/2"/>
                                          </p:val>
                                        </p:tav>
                                      </p:tavLst>
                                    </p:anim>
                                    <p:set>
                                      <p:cBhvr>
                                        <p:cTn id="152" dur="1" fill="hold">
                                          <p:stCondLst>
                                            <p:cond delay="2999"/>
                                          </p:stCondLst>
                                        </p:cTn>
                                        <p:tgtEl>
                                          <p:spTgt spid="14"/>
                                        </p:tgtEl>
                                        <p:attrNameLst>
                                          <p:attrName>style.visibility</p:attrName>
                                        </p:attrNameLst>
                                      </p:cBhvr>
                                      <p:to>
                                        <p:strVal val="hidden"/>
                                      </p:to>
                                    </p:set>
                                  </p:childTnLst>
                                </p:cTn>
                              </p:par>
                              <p:par>
                                <p:cTn id="153" presetID="2" presetClass="exit" presetSubtype="12" fill="hold" grpId="2" nodeType="withEffect">
                                  <p:stCondLst>
                                    <p:cond delay="0"/>
                                  </p:stCondLst>
                                  <p:childTnLst>
                                    <p:anim calcmode="lin" valueType="num">
                                      <p:cBhvr additive="base">
                                        <p:cTn id="154" dur="3000"/>
                                        <p:tgtEl>
                                          <p:spTgt spid="15"/>
                                        </p:tgtEl>
                                        <p:attrNameLst>
                                          <p:attrName>ppt_x</p:attrName>
                                        </p:attrNameLst>
                                      </p:cBhvr>
                                      <p:tavLst>
                                        <p:tav tm="0">
                                          <p:val>
                                            <p:strVal val="ppt_x"/>
                                          </p:val>
                                        </p:tav>
                                        <p:tav tm="100000">
                                          <p:val>
                                            <p:strVal val="0-ppt_w/2"/>
                                          </p:val>
                                        </p:tav>
                                      </p:tavLst>
                                    </p:anim>
                                    <p:anim calcmode="lin" valueType="num">
                                      <p:cBhvr additive="base">
                                        <p:cTn id="155" dur="3000"/>
                                        <p:tgtEl>
                                          <p:spTgt spid="15"/>
                                        </p:tgtEl>
                                        <p:attrNameLst>
                                          <p:attrName>ppt_y</p:attrName>
                                        </p:attrNameLst>
                                      </p:cBhvr>
                                      <p:tavLst>
                                        <p:tav tm="0">
                                          <p:val>
                                            <p:strVal val="ppt_y"/>
                                          </p:val>
                                        </p:tav>
                                        <p:tav tm="100000">
                                          <p:val>
                                            <p:strVal val="1+ppt_h/2"/>
                                          </p:val>
                                        </p:tav>
                                      </p:tavLst>
                                    </p:anim>
                                    <p:set>
                                      <p:cBhvr>
                                        <p:cTn id="156" dur="1" fill="hold">
                                          <p:stCondLst>
                                            <p:cond delay="2999"/>
                                          </p:stCondLst>
                                        </p:cTn>
                                        <p:tgtEl>
                                          <p:spTgt spid="15"/>
                                        </p:tgtEl>
                                        <p:attrNameLst>
                                          <p:attrName>style.visibility</p:attrName>
                                        </p:attrNameLst>
                                      </p:cBhvr>
                                      <p:to>
                                        <p:strVal val="hidden"/>
                                      </p:to>
                                    </p:set>
                                  </p:childTnLst>
                                </p:cTn>
                              </p:par>
                              <p:par>
                                <p:cTn id="157" presetID="2" presetClass="exit" presetSubtype="12" fill="hold" grpId="2" nodeType="withEffect">
                                  <p:stCondLst>
                                    <p:cond delay="0"/>
                                  </p:stCondLst>
                                  <p:childTnLst>
                                    <p:anim calcmode="lin" valueType="num">
                                      <p:cBhvr additive="base">
                                        <p:cTn id="158" dur="3000"/>
                                        <p:tgtEl>
                                          <p:spTgt spid="16"/>
                                        </p:tgtEl>
                                        <p:attrNameLst>
                                          <p:attrName>ppt_x</p:attrName>
                                        </p:attrNameLst>
                                      </p:cBhvr>
                                      <p:tavLst>
                                        <p:tav tm="0">
                                          <p:val>
                                            <p:strVal val="ppt_x"/>
                                          </p:val>
                                        </p:tav>
                                        <p:tav tm="100000">
                                          <p:val>
                                            <p:strVal val="0-ppt_w/2"/>
                                          </p:val>
                                        </p:tav>
                                      </p:tavLst>
                                    </p:anim>
                                    <p:anim calcmode="lin" valueType="num">
                                      <p:cBhvr additive="base">
                                        <p:cTn id="159" dur="3000"/>
                                        <p:tgtEl>
                                          <p:spTgt spid="16"/>
                                        </p:tgtEl>
                                        <p:attrNameLst>
                                          <p:attrName>ppt_y</p:attrName>
                                        </p:attrNameLst>
                                      </p:cBhvr>
                                      <p:tavLst>
                                        <p:tav tm="0">
                                          <p:val>
                                            <p:strVal val="ppt_y"/>
                                          </p:val>
                                        </p:tav>
                                        <p:tav tm="100000">
                                          <p:val>
                                            <p:strVal val="1+ppt_h/2"/>
                                          </p:val>
                                        </p:tav>
                                      </p:tavLst>
                                    </p:anim>
                                    <p:set>
                                      <p:cBhvr>
                                        <p:cTn id="160" dur="1" fill="hold">
                                          <p:stCondLst>
                                            <p:cond delay="2999"/>
                                          </p:stCondLst>
                                        </p:cTn>
                                        <p:tgtEl>
                                          <p:spTgt spid="16"/>
                                        </p:tgtEl>
                                        <p:attrNameLst>
                                          <p:attrName>style.visibility</p:attrName>
                                        </p:attrNameLst>
                                      </p:cBhvr>
                                      <p:to>
                                        <p:strVal val="hidden"/>
                                      </p:to>
                                    </p:set>
                                  </p:childTnLst>
                                </p:cTn>
                              </p:par>
                              <p:par>
                                <p:cTn id="161" presetID="2" presetClass="exit" presetSubtype="12" fill="hold" grpId="2" nodeType="withEffect">
                                  <p:stCondLst>
                                    <p:cond delay="0"/>
                                  </p:stCondLst>
                                  <p:childTnLst>
                                    <p:anim calcmode="lin" valueType="num">
                                      <p:cBhvr additive="base">
                                        <p:cTn id="162" dur="3000"/>
                                        <p:tgtEl>
                                          <p:spTgt spid="17"/>
                                        </p:tgtEl>
                                        <p:attrNameLst>
                                          <p:attrName>ppt_x</p:attrName>
                                        </p:attrNameLst>
                                      </p:cBhvr>
                                      <p:tavLst>
                                        <p:tav tm="0">
                                          <p:val>
                                            <p:strVal val="ppt_x"/>
                                          </p:val>
                                        </p:tav>
                                        <p:tav tm="100000">
                                          <p:val>
                                            <p:strVal val="0-ppt_w/2"/>
                                          </p:val>
                                        </p:tav>
                                      </p:tavLst>
                                    </p:anim>
                                    <p:anim calcmode="lin" valueType="num">
                                      <p:cBhvr additive="base">
                                        <p:cTn id="163" dur="3000"/>
                                        <p:tgtEl>
                                          <p:spTgt spid="17"/>
                                        </p:tgtEl>
                                        <p:attrNameLst>
                                          <p:attrName>ppt_y</p:attrName>
                                        </p:attrNameLst>
                                      </p:cBhvr>
                                      <p:tavLst>
                                        <p:tav tm="0">
                                          <p:val>
                                            <p:strVal val="ppt_y"/>
                                          </p:val>
                                        </p:tav>
                                        <p:tav tm="100000">
                                          <p:val>
                                            <p:strVal val="1+ppt_h/2"/>
                                          </p:val>
                                        </p:tav>
                                      </p:tavLst>
                                    </p:anim>
                                    <p:set>
                                      <p:cBhvr>
                                        <p:cTn id="164" dur="1" fill="hold">
                                          <p:stCondLst>
                                            <p:cond delay="2999"/>
                                          </p:stCondLst>
                                        </p:cTn>
                                        <p:tgtEl>
                                          <p:spTgt spid="17"/>
                                        </p:tgtEl>
                                        <p:attrNameLst>
                                          <p:attrName>style.visibility</p:attrName>
                                        </p:attrNameLst>
                                      </p:cBhvr>
                                      <p:to>
                                        <p:strVal val="hidden"/>
                                      </p:to>
                                    </p:set>
                                  </p:childTnLst>
                                </p:cTn>
                              </p:par>
                              <p:par>
                                <p:cTn id="165" presetID="2" presetClass="exit" presetSubtype="12" fill="hold" grpId="2" nodeType="withEffect">
                                  <p:stCondLst>
                                    <p:cond delay="0"/>
                                  </p:stCondLst>
                                  <p:childTnLst>
                                    <p:anim calcmode="lin" valueType="num">
                                      <p:cBhvr additive="base">
                                        <p:cTn id="166" dur="3000"/>
                                        <p:tgtEl>
                                          <p:spTgt spid="18"/>
                                        </p:tgtEl>
                                        <p:attrNameLst>
                                          <p:attrName>ppt_x</p:attrName>
                                        </p:attrNameLst>
                                      </p:cBhvr>
                                      <p:tavLst>
                                        <p:tav tm="0">
                                          <p:val>
                                            <p:strVal val="ppt_x"/>
                                          </p:val>
                                        </p:tav>
                                        <p:tav tm="100000">
                                          <p:val>
                                            <p:strVal val="0-ppt_w/2"/>
                                          </p:val>
                                        </p:tav>
                                      </p:tavLst>
                                    </p:anim>
                                    <p:anim calcmode="lin" valueType="num">
                                      <p:cBhvr additive="base">
                                        <p:cTn id="167" dur="3000"/>
                                        <p:tgtEl>
                                          <p:spTgt spid="18"/>
                                        </p:tgtEl>
                                        <p:attrNameLst>
                                          <p:attrName>ppt_y</p:attrName>
                                        </p:attrNameLst>
                                      </p:cBhvr>
                                      <p:tavLst>
                                        <p:tav tm="0">
                                          <p:val>
                                            <p:strVal val="ppt_y"/>
                                          </p:val>
                                        </p:tav>
                                        <p:tav tm="100000">
                                          <p:val>
                                            <p:strVal val="1+ppt_h/2"/>
                                          </p:val>
                                        </p:tav>
                                      </p:tavLst>
                                    </p:anim>
                                    <p:set>
                                      <p:cBhvr>
                                        <p:cTn id="168" dur="1" fill="hold">
                                          <p:stCondLst>
                                            <p:cond delay="2999"/>
                                          </p:stCondLst>
                                        </p:cTn>
                                        <p:tgtEl>
                                          <p:spTgt spid="18"/>
                                        </p:tgtEl>
                                        <p:attrNameLst>
                                          <p:attrName>style.visibility</p:attrName>
                                        </p:attrNameLst>
                                      </p:cBhvr>
                                      <p:to>
                                        <p:strVal val="hidden"/>
                                      </p:to>
                                    </p:set>
                                  </p:childTnLst>
                                </p:cTn>
                              </p:par>
                              <p:par>
                                <p:cTn id="169" presetID="8" presetClass="emph" presetSubtype="0" fill="hold" grpId="3" nodeType="withEffect">
                                  <p:stCondLst>
                                    <p:cond delay="0"/>
                                  </p:stCondLst>
                                  <p:childTnLst>
                                    <p:animRot by="21600000">
                                      <p:cBhvr>
                                        <p:cTn id="170" dur="3000" fill="hold"/>
                                        <p:tgtEl>
                                          <p:spTgt spid="5"/>
                                        </p:tgtEl>
                                        <p:attrNameLst>
                                          <p:attrName>r</p:attrName>
                                        </p:attrNameLst>
                                      </p:cBhvr>
                                    </p:animRot>
                                  </p:childTnLst>
                                </p:cTn>
                              </p:par>
                              <p:par>
                                <p:cTn id="171" presetID="8" presetClass="emph" presetSubtype="0" fill="hold" grpId="3" nodeType="withEffect">
                                  <p:stCondLst>
                                    <p:cond delay="0"/>
                                  </p:stCondLst>
                                  <p:childTnLst>
                                    <p:animRot by="21600000">
                                      <p:cBhvr>
                                        <p:cTn id="172" dur="3000" fill="hold"/>
                                        <p:tgtEl>
                                          <p:spTgt spid="7"/>
                                        </p:tgtEl>
                                        <p:attrNameLst>
                                          <p:attrName>r</p:attrName>
                                        </p:attrNameLst>
                                      </p:cBhvr>
                                    </p:animRot>
                                  </p:childTnLst>
                                </p:cTn>
                              </p:par>
                              <p:par>
                                <p:cTn id="173" presetID="8" presetClass="emph" presetSubtype="0" fill="hold" grpId="3" nodeType="withEffect">
                                  <p:stCondLst>
                                    <p:cond delay="0"/>
                                  </p:stCondLst>
                                  <p:childTnLst>
                                    <p:animRot by="21600000">
                                      <p:cBhvr>
                                        <p:cTn id="174" dur="3000" fill="hold"/>
                                        <p:tgtEl>
                                          <p:spTgt spid="9"/>
                                        </p:tgtEl>
                                        <p:attrNameLst>
                                          <p:attrName>r</p:attrName>
                                        </p:attrNameLst>
                                      </p:cBhvr>
                                    </p:animRot>
                                  </p:childTnLst>
                                </p:cTn>
                              </p:par>
                              <p:par>
                                <p:cTn id="175" presetID="8" presetClass="emph" presetSubtype="0" fill="hold" grpId="3" nodeType="withEffect">
                                  <p:stCondLst>
                                    <p:cond delay="0"/>
                                  </p:stCondLst>
                                  <p:childTnLst>
                                    <p:animRot by="21600000">
                                      <p:cBhvr>
                                        <p:cTn id="176" dur="3000" fill="hold"/>
                                        <p:tgtEl>
                                          <p:spTgt spid="11"/>
                                        </p:tgtEl>
                                        <p:attrNameLst>
                                          <p:attrName>r</p:attrName>
                                        </p:attrNameLst>
                                      </p:cBhvr>
                                    </p:animRot>
                                  </p:childTnLst>
                                </p:cTn>
                              </p:par>
                              <p:par>
                                <p:cTn id="177" presetID="8" presetClass="emph" presetSubtype="0" fill="hold" grpId="3" nodeType="withEffect">
                                  <p:stCondLst>
                                    <p:cond delay="0"/>
                                  </p:stCondLst>
                                  <p:childTnLst>
                                    <p:animRot by="21600000">
                                      <p:cBhvr>
                                        <p:cTn id="178" dur="3000" fill="hold"/>
                                        <p:tgtEl>
                                          <p:spTgt spid="12"/>
                                        </p:tgtEl>
                                        <p:attrNameLst>
                                          <p:attrName>r</p:attrName>
                                        </p:attrNameLst>
                                      </p:cBhvr>
                                    </p:animRot>
                                  </p:childTnLst>
                                </p:cTn>
                              </p:par>
                              <p:par>
                                <p:cTn id="179" presetID="8" presetClass="emph" presetSubtype="0" fill="hold" grpId="3" nodeType="withEffect">
                                  <p:stCondLst>
                                    <p:cond delay="0"/>
                                  </p:stCondLst>
                                  <p:childTnLst>
                                    <p:animRot by="21600000">
                                      <p:cBhvr>
                                        <p:cTn id="180" dur="3000" fill="hold"/>
                                        <p:tgtEl>
                                          <p:spTgt spid="13"/>
                                        </p:tgtEl>
                                        <p:attrNameLst>
                                          <p:attrName>r</p:attrName>
                                        </p:attrNameLst>
                                      </p:cBhvr>
                                    </p:animRot>
                                  </p:childTnLst>
                                </p:cTn>
                              </p:par>
                              <p:par>
                                <p:cTn id="181" presetID="8" presetClass="emph" presetSubtype="0" fill="hold" grpId="3" nodeType="withEffect">
                                  <p:stCondLst>
                                    <p:cond delay="0"/>
                                  </p:stCondLst>
                                  <p:childTnLst>
                                    <p:animRot by="21600000">
                                      <p:cBhvr>
                                        <p:cTn id="182" dur="3000" fill="hold"/>
                                        <p:tgtEl>
                                          <p:spTgt spid="19"/>
                                        </p:tgtEl>
                                        <p:attrNameLst>
                                          <p:attrName>r</p:attrName>
                                        </p:attrNameLst>
                                      </p:cBhvr>
                                    </p:animRot>
                                  </p:childTnLst>
                                </p:cTn>
                              </p:par>
                              <p:par>
                                <p:cTn id="183" presetID="8" presetClass="emph" presetSubtype="0" fill="hold" grpId="3" nodeType="withEffect">
                                  <p:stCondLst>
                                    <p:cond delay="0"/>
                                  </p:stCondLst>
                                  <p:childTnLst>
                                    <p:animRot by="21600000">
                                      <p:cBhvr>
                                        <p:cTn id="184" dur="3000" fill="hold"/>
                                        <p:tgtEl>
                                          <p:spTgt spid="20"/>
                                        </p:tgtEl>
                                        <p:attrNameLst>
                                          <p:attrName>r</p:attrName>
                                        </p:attrNameLst>
                                      </p:cBhvr>
                                    </p:animRot>
                                  </p:childTnLst>
                                </p:cTn>
                              </p:par>
                              <p:par>
                                <p:cTn id="185" presetID="8" presetClass="emph" presetSubtype="0" fill="hold" grpId="3" nodeType="withEffect">
                                  <p:stCondLst>
                                    <p:cond delay="0"/>
                                  </p:stCondLst>
                                  <p:childTnLst>
                                    <p:animRot by="-21600000">
                                      <p:cBhvr>
                                        <p:cTn id="186" dur="3000" fill="hold"/>
                                        <p:tgtEl>
                                          <p:spTgt spid="6"/>
                                        </p:tgtEl>
                                        <p:attrNameLst>
                                          <p:attrName>r</p:attrName>
                                        </p:attrNameLst>
                                      </p:cBhvr>
                                    </p:animRot>
                                  </p:childTnLst>
                                </p:cTn>
                              </p:par>
                              <p:par>
                                <p:cTn id="187" presetID="8" presetClass="emph" presetSubtype="0" fill="hold" grpId="3" nodeType="withEffect">
                                  <p:stCondLst>
                                    <p:cond delay="0"/>
                                  </p:stCondLst>
                                  <p:childTnLst>
                                    <p:animRot by="-21600000">
                                      <p:cBhvr>
                                        <p:cTn id="188" dur="3000" fill="hold"/>
                                        <p:tgtEl>
                                          <p:spTgt spid="8"/>
                                        </p:tgtEl>
                                        <p:attrNameLst>
                                          <p:attrName>r</p:attrName>
                                        </p:attrNameLst>
                                      </p:cBhvr>
                                    </p:animRot>
                                  </p:childTnLst>
                                </p:cTn>
                              </p:par>
                              <p:par>
                                <p:cTn id="189" presetID="8" presetClass="emph" presetSubtype="0" fill="hold" grpId="3" nodeType="withEffect">
                                  <p:stCondLst>
                                    <p:cond delay="0"/>
                                  </p:stCondLst>
                                  <p:childTnLst>
                                    <p:animRot by="-21600000">
                                      <p:cBhvr>
                                        <p:cTn id="190" dur="3000" fill="hold"/>
                                        <p:tgtEl>
                                          <p:spTgt spid="10"/>
                                        </p:tgtEl>
                                        <p:attrNameLst>
                                          <p:attrName>r</p:attrName>
                                        </p:attrNameLst>
                                      </p:cBhvr>
                                    </p:animRot>
                                  </p:childTnLst>
                                </p:cTn>
                              </p:par>
                              <p:par>
                                <p:cTn id="191" presetID="8" presetClass="emph" presetSubtype="0" fill="hold" grpId="3" nodeType="withEffect">
                                  <p:stCondLst>
                                    <p:cond delay="0"/>
                                  </p:stCondLst>
                                  <p:childTnLst>
                                    <p:animRot by="-21600000">
                                      <p:cBhvr>
                                        <p:cTn id="192" dur="3000" fill="hold"/>
                                        <p:tgtEl>
                                          <p:spTgt spid="14"/>
                                        </p:tgtEl>
                                        <p:attrNameLst>
                                          <p:attrName>r</p:attrName>
                                        </p:attrNameLst>
                                      </p:cBhvr>
                                    </p:animRot>
                                  </p:childTnLst>
                                </p:cTn>
                              </p:par>
                              <p:par>
                                <p:cTn id="193" presetID="8" presetClass="emph" presetSubtype="0" fill="hold" grpId="3" nodeType="withEffect">
                                  <p:stCondLst>
                                    <p:cond delay="0"/>
                                  </p:stCondLst>
                                  <p:childTnLst>
                                    <p:animRot by="-21600000">
                                      <p:cBhvr>
                                        <p:cTn id="194" dur="3000" fill="hold"/>
                                        <p:tgtEl>
                                          <p:spTgt spid="15"/>
                                        </p:tgtEl>
                                        <p:attrNameLst>
                                          <p:attrName>r</p:attrName>
                                        </p:attrNameLst>
                                      </p:cBhvr>
                                    </p:animRot>
                                  </p:childTnLst>
                                </p:cTn>
                              </p:par>
                              <p:par>
                                <p:cTn id="195" presetID="8" presetClass="emph" presetSubtype="0" fill="hold" grpId="3" nodeType="withEffect">
                                  <p:stCondLst>
                                    <p:cond delay="0"/>
                                  </p:stCondLst>
                                  <p:childTnLst>
                                    <p:animRot by="-21600000">
                                      <p:cBhvr>
                                        <p:cTn id="196" dur="3000" fill="hold"/>
                                        <p:tgtEl>
                                          <p:spTgt spid="16"/>
                                        </p:tgtEl>
                                        <p:attrNameLst>
                                          <p:attrName>r</p:attrName>
                                        </p:attrNameLst>
                                      </p:cBhvr>
                                    </p:animRot>
                                  </p:childTnLst>
                                </p:cTn>
                              </p:par>
                              <p:par>
                                <p:cTn id="197" presetID="8" presetClass="emph" presetSubtype="0" fill="hold" grpId="3" nodeType="withEffect">
                                  <p:stCondLst>
                                    <p:cond delay="0"/>
                                  </p:stCondLst>
                                  <p:childTnLst>
                                    <p:animRot by="-21600000">
                                      <p:cBhvr>
                                        <p:cTn id="198" dur="3000" fill="hold"/>
                                        <p:tgtEl>
                                          <p:spTgt spid="17"/>
                                        </p:tgtEl>
                                        <p:attrNameLst>
                                          <p:attrName>r</p:attrName>
                                        </p:attrNameLst>
                                      </p:cBhvr>
                                    </p:animRot>
                                  </p:childTnLst>
                                </p:cTn>
                              </p:par>
                              <p:par>
                                <p:cTn id="199" presetID="8" presetClass="emph" presetSubtype="0" fill="hold" grpId="3" nodeType="withEffect">
                                  <p:stCondLst>
                                    <p:cond delay="0"/>
                                  </p:stCondLst>
                                  <p:childTnLst>
                                    <p:animRot by="-21600000">
                                      <p:cBhvr>
                                        <p:cTn id="200" dur="3000" fill="hold"/>
                                        <p:tgtEl>
                                          <p:spTgt spid="18"/>
                                        </p:tgtEl>
                                        <p:attrNameLst>
                                          <p:attrName>r</p:attrName>
                                        </p:attrNameLst>
                                      </p:cBhvr>
                                    </p:animRot>
                                  </p:childTnLst>
                                </p:cTn>
                              </p:par>
                              <p:par>
                                <p:cTn id="201" presetID="2" presetClass="entr" presetSubtype="1" fill="hold" nodeType="withEffect">
                                  <p:stCondLst>
                                    <p:cond delay="0"/>
                                  </p:stCondLst>
                                  <p:childTnLst>
                                    <p:set>
                                      <p:cBhvr>
                                        <p:cTn id="202" dur="1" fill="hold">
                                          <p:stCondLst>
                                            <p:cond delay="0"/>
                                          </p:stCondLst>
                                        </p:cTn>
                                        <p:tgtEl>
                                          <p:spTgt spid="4"/>
                                        </p:tgtEl>
                                        <p:attrNameLst>
                                          <p:attrName>style.visibility</p:attrName>
                                        </p:attrNameLst>
                                      </p:cBhvr>
                                      <p:to>
                                        <p:strVal val="visible"/>
                                      </p:to>
                                    </p:set>
                                    <p:anim calcmode="lin" valueType="num">
                                      <p:cBhvr additive="base">
                                        <p:cTn id="203" dur="3000" fill="hold"/>
                                        <p:tgtEl>
                                          <p:spTgt spid="4"/>
                                        </p:tgtEl>
                                        <p:attrNameLst>
                                          <p:attrName>ppt_x</p:attrName>
                                        </p:attrNameLst>
                                      </p:cBhvr>
                                      <p:tavLst>
                                        <p:tav tm="0">
                                          <p:val>
                                            <p:strVal val="#ppt_x"/>
                                          </p:val>
                                        </p:tav>
                                        <p:tav tm="100000">
                                          <p:val>
                                            <p:strVal val="#ppt_x"/>
                                          </p:val>
                                        </p:tav>
                                      </p:tavLst>
                                    </p:anim>
                                    <p:anim calcmode="lin" valueType="num">
                                      <p:cBhvr additive="base">
                                        <p:cTn id="204" dur="3000" fill="hold"/>
                                        <p:tgtEl>
                                          <p:spTgt spid="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P spid="18" grpId="1" animBg="1"/>
      <p:bldP spid="18" grpId="2" animBg="1"/>
      <p:bldP spid="18" grpId="3" animBg="1"/>
      <p:bldP spid="19" grpId="0" animBg="1"/>
      <p:bldP spid="19" grpId="1" animBg="1"/>
      <p:bldP spid="19" grpId="2" animBg="1"/>
      <p:bldP spid="19" grpId="3" animBg="1"/>
      <p:bldP spid="20" grpId="0" animBg="1"/>
      <p:bldP spid="20" grpId="1" animBg="1"/>
      <p:bldP spid="20" grpId="2" animBg="1"/>
      <p:bldP spid="20" grpId="3" animBg="1"/>
      <p:bldP spid="21" grpId="0" animBg="1"/>
    </p:bld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chemeClr val="accent5">
                  <a:lumMod val="75000"/>
                  <a:shade val="30000"/>
                  <a:satMod val="115000"/>
                </a:schemeClr>
              </a:gs>
              <a:gs pos="50000">
                <a:schemeClr val="accent5">
                  <a:lumMod val="75000"/>
                  <a:shade val="67500"/>
                  <a:satMod val="115000"/>
                </a:schemeClr>
              </a:gs>
              <a:gs pos="100000">
                <a:schemeClr val="accent5">
                  <a:lumMod val="75000"/>
                  <a:shade val="100000"/>
                  <a:satMod val="115000"/>
                </a:schemeClr>
              </a:gs>
            </a:gsLst>
            <a:path path="circle">
              <a:fillToRect l="50000" t="50000" r="50000" b="50000"/>
            </a:path>
            <a:tileRect/>
          </a:gradFill>
        </p:spPr>
        <p:txBody>
          <a:bodyPr/>
          <a:lstStyle/>
          <a:p>
            <a:endParaRPr lang="es-ES" dirty="0"/>
          </a:p>
        </p:txBody>
      </p:sp>
      <p:pic>
        <p:nvPicPr>
          <p:cNvPr id="4" name="3 Imagen" descr="fy.jpg"/>
          <p:cNvPicPr>
            <a:picLocks noChangeAspect="1"/>
          </p:cNvPicPr>
          <p:nvPr/>
        </p:nvPicPr>
        <p:blipFill>
          <a:blip r:embed="rId2"/>
          <a:stretch>
            <a:fillRect/>
          </a:stretch>
        </p:blipFill>
        <p:spPr>
          <a:xfrm>
            <a:off x="0" y="0"/>
            <a:ext cx="9179719" cy="6858000"/>
          </a:xfrm>
          <a:prstGeom prst="rect">
            <a:avLst/>
          </a:prstGeom>
        </p:spPr>
      </p:pic>
      <p:sp>
        <p:nvSpPr>
          <p:cNvPr id="5" name="4 Rectángulo"/>
          <p:cNvSpPr/>
          <p:nvPr/>
        </p:nvSpPr>
        <p:spPr>
          <a:xfrm rot="2723154">
            <a:off x="2690602" y="212050"/>
            <a:ext cx="714380" cy="3643338"/>
          </a:xfrm>
          <a:prstGeom prst="rect">
            <a:avLst/>
          </a:prstGeom>
          <a:gradFill flip="none" rotWithShape="1">
            <a:gsLst>
              <a:gs pos="0">
                <a:schemeClr val="tx2">
                  <a:lumMod val="90000"/>
                </a:schemeClr>
              </a:gs>
              <a:gs pos="50000">
                <a:schemeClr val="tx2">
                  <a:lumMod val="25000"/>
                  <a:shade val="67500"/>
                  <a:satMod val="115000"/>
                </a:schemeClr>
              </a:gs>
              <a:gs pos="100000">
                <a:schemeClr val="tx2">
                  <a:lumMod val="25000"/>
                  <a:shade val="100000"/>
                  <a:satMod val="115000"/>
                </a:schemeClr>
              </a:gs>
            </a:gsLst>
            <a:lin ang="0" scaled="1"/>
            <a:tileRect/>
          </a:gra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rot="2704437">
            <a:off x="5756831" y="3218118"/>
            <a:ext cx="714380" cy="3643338"/>
          </a:xfrm>
          <a:prstGeom prst="rect">
            <a:avLst/>
          </a:prstGeom>
          <a:gradFill flip="none" rotWithShape="1">
            <a:gsLst>
              <a:gs pos="0">
                <a:schemeClr val="tx2">
                  <a:lumMod val="90000"/>
                </a:schemeClr>
              </a:gs>
              <a:gs pos="50000">
                <a:schemeClr val="tx2">
                  <a:lumMod val="25000"/>
                  <a:shade val="67500"/>
                  <a:satMod val="115000"/>
                </a:schemeClr>
              </a:gs>
              <a:gs pos="100000">
                <a:schemeClr val="tx2">
                  <a:lumMod val="25000"/>
                  <a:shade val="100000"/>
                  <a:satMod val="115000"/>
                </a:schemeClr>
              </a:gs>
            </a:gsLst>
            <a:lin ang="10800000" scaled="1"/>
            <a:tileRect/>
          </a:gra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rot="8003982">
            <a:off x="5783814" y="189538"/>
            <a:ext cx="714380" cy="3643338"/>
          </a:xfrm>
          <a:prstGeom prst="rect">
            <a:avLst/>
          </a:prstGeom>
          <a:gradFill flip="none" rotWithShape="1">
            <a:gsLst>
              <a:gs pos="0">
                <a:schemeClr val="tx2">
                  <a:lumMod val="90000"/>
                </a:schemeClr>
              </a:gs>
              <a:gs pos="50000">
                <a:schemeClr val="tx2">
                  <a:lumMod val="25000"/>
                  <a:shade val="67500"/>
                  <a:satMod val="115000"/>
                </a:schemeClr>
              </a:gs>
              <a:gs pos="100000">
                <a:schemeClr val="tx2">
                  <a:lumMod val="25000"/>
                  <a:shade val="100000"/>
                  <a:satMod val="115000"/>
                </a:schemeClr>
              </a:gs>
            </a:gsLst>
            <a:lin ang="0" scaled="1"/>
            <a:tileRect/>
          </a:gra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rot="8126400">
            <a:off x="2675663" y="3227362"/>
            <a:ext cx="714380" cy="3643338"/>
          </a:xfrm>
          <a:prstGeom prst="rect">
            <a:avLst/>
          </a:prstGeom>
          <a:gradFill flip="none" rotWithShape="1">
            <a:gsLst>
              <a:gs pos="0">
                <a:schemeClr val="tx2">
                  <a:lumMod val="90000"/>
                </a:schemeClr>
              </a:gs>
              <a:gs pos="50000">
                <a:schemeClr val="tx2">
                  <a:lumMod val="25000"/>
                  <a:shade val="67500"/>
                  <a:satMod val="115000"/>
                </a:schemeClr>
              </a:gs>
              <a:gs pos="100000">
                <a:schemeClr val="tx2">
                  <a:lumMod val="25000"/>
                  <a:shade val="100000"/>
                  <a:satMod val="115000"/>
                </a:schemeClr>
              </a:gs>
            </a:gsLst>
            <a:lin ang="10800000" scaled="1"/>
            <a:tileRect/>
          </a:gra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rot="2723154">
            <a:off x="2956065" y="840090"/>
            <a:ext cx="714380" cy="2783499"/>
          </a:xfrm>
          <a:prstGeom prst="rect">
            <a:avLst/>
          </a:prstGeom>
          <a:gradFill flip="none" rotWithShape="1">
            <a:gsLst>
              <a:gs pos="0">
                <a:schemeClr val="tx2">
                  <a:lumMod val="90000"/>
                </a:schemeClr>
              </a:gs>
              <a:gs pos="50000">
                <a:schemeClr val="tx2">
                  <a:lumMod val="25000"/>
                  <a:shade val="67500"/>
                  <a:satMod val="115000"/>
                </a:schemeClr>
              </a:gs>
              <a:gs pos="100000">
                <a:schemeClr val="tx2">
                  <a:lumMod val="25000"/>
                  <a:shade val="100000"/>
                  <a:satMod val="115000"/>
                </a:schemeClr>
              </a:gs>
            </a:gsLst>
            <a:lin ang="0" scaled="1"/>
            <a:tileRect/>
          </a:gra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rot="8003982">
            <a:off x="5505718" y="809374"/>
            <a:ext cx="714380" cy="2877842"/>
          </a:xfrm>
          <a:prstGeom prst="rect">
            <a:avLst/>
          </a:prstGeom>
          <a:gradFill flip="none" rotWithShape="1">
            <a:gsLst>
              <a:gs pos="0">
                <a:schemeClr val="tx2">
                  <a:lumMod val="90000"/>
                </a:schemeClr>
              </a:gs>
              <a:gs pos="50000">
                <a:schemeClr val="tx2">
                  <a:lumMod val="25000"/>
                  <a:shade val="67500"/>
                  <a:satMod val="115000"/>
                </a:schemeClr>
              </a:gs>
              <a:gs pos="100000">
                <a:schemeClr val="tx2">
                  <a:lumMod val="25000"/>
                  <a:shade val="100000"/>
                  <a:satMod val="115000"/>
                </a:schemeClr>
              </a:gs>
            </a:gsLst>
            <a:lin ang="0" scaled="1"/>
            <a:tileRect/>
          </a:gra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rot="8126400">
            <a:off x="2995706" y="3187516"/>
            <a:ext cx="714380" cy="2926572"/>
          </a:xfrm>
          <a:prstGeom prst="rect">
            <a:avLst/>
          </a:prstGeom>
          <a:gradFill flip="none" rotWithShape="1">
            <a:gsLst>
              <a:gs pos="0">
                <a:schemeClr val="tx2">
                  <a:lumMod val="90000"/>
                </a:schemeClr>
              </a:gs>
              <a:gs pos="50000">
                <a:schemeClr val="tx2">
                  <a:lumMod val="25000"/>
                  <a:shade val="67500"/>
                  <a:satMod val="115000"/>
                </a:schemeClr>
              </a:gs>
              <a:gs pos="100000">
                <a:schemeClr val="tx2">
                  <a:lumMod val="25000"/>
                  <a:shade val="100000"/>
                  <a:satMod val="115000"/>
                </a:schemeClr>
              </a:gs>
            </a:gsLst>
            <a:lin ang="10800000" scaled="1"/>
            <a:tileRect/>
          </a:gra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rot="2704437">
            <a:off x="5514750" y="3175699"/>
            <a:ext cx="714380" cy="2959509"/>
          </a:xfrm>
          <a:prstGeom prst="rect">
            <a:avLst/>
          </a:prstGeom>
          <a:gradFill flip="none" rotWithShape="1">
            <a:gsLst>
              <a:gs pos="0">
                <a:schemeClr val="tx2">
                  <a:lumMod val="90000"/>
                </a:schemeClr>
              </a:gs>
              <a:gs pos="50000">
                <a:schemeClr val="tx2">
                  <a:lumMod val="25000"/>
                  <a:shade val="67500"/>
                  <a:satMod val="115000"/>
                </a:schemeClr>
              </a:gs>
              <a:gs pos="100000">
                <a:schemeClr val="tx2">
                  <a:lumMod val="25000"/>
                  <a:shade val="100000"/>
                  <a:satMod val="115000"/>
                </a:schemeClr>
              </a:gs>
            </a:gsLst>
            <a:lin ang="10800000" scaled="1"/>
            <a:tileRect/>
          </a:gra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rot="2723154">
            <a:off x="3281360" y="1514551"/>
            <a:ext cx="714380" cy="2091753"/>
          </a:xfrm>
          <a:prstGeom prst="rect">
            <a:avLst/>
          </a:prstGeom>
          <a:gradFill flip="none" rotWithShape="1">
            <a:gsLst>
              <a:gs pos="0">
                <a:schemeClr val="tx2">
                  <a:lumMod val="90000"/>
                </a:schemeClr>
              </a:gs>
              <a:gs pos="50000">
                <a:schemeClr val="tx2">
                  <a:lumMod val="25000"/>
                  <a:shade val="67500"/>
                  <a:satMod val="115000"/>
                </a:schemeClr>
              </a:gs>
              <a:gs pos="100000">
                <a:schemeClr val="tx2">
                  <a:lumMod val="25000"/>
                  <a:shade val="100000"/>
                  <a:satMod val="115000"/>
                </a:schemeClr>
              </a:gs>
            </a:gsLst>
            <a:lin ang="0" scaled="1"/>
            <a:tileRect/>
          </a:gra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rot="8003982">
            <a:off x="5230045" y="1428163"/>
            <a:ext cx="714380" cy="2119013"/>
          </a:xfrm>
          <a:prstGeom prst="rect">
            <a:avLst/>
          </a:prstGeom>
          <a:gradFill flip="none" rotWithShape="1">
            <a:gsLst>
              <a:gs pos="0">
                <a:schemeClr val="tx2">
                  <a:lumMod val="90000"/>
                </a:schemeClr>
              </a:gs>
              <a:gs pos="50000">
                <a:schemeClr val="tx2">
                  <a:lumMod val="25000"/>
                  <a:shade val="67500"/>
                  <a:satMod val="115000"/>
                </a:schemeClr>
              </a:gs>
              <a:gs pos="100000">
                <a:schemeClr val="tx2">
                  <a:lumMod val="25000"/>
                  <a:shade val="100000"/>
                  <a:satMod val="115000"/>
                </a:schemeClr>
              </a:gs>
            </a:gsLst>
            <a:lin ang="0" scaled="1"/>
            <a:tileRect/>
          </a:gra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rot="2704437">
            <a:off x="5241778" y="3288971"/>
            <a:ext cx="714380" cy="2188426"/>
          </a:xfrm>
          <a:prstGeom prst="rect">
            <a:avLst/>
          </a:prstGeom>
          <a:gradFill flip="none" rotWithShape="1">
            <a:gsLst>
              <a:gs pos="0">
                <a:schemeClr val="tx2">
                  <a:lumMod val="90000"/>
                </a:schemeClr>
              </a:gs>
              <a:gs pos="50000">
                <a:schemeClr val="tx2">
                  <a:lumMod val="25000"/>
                  <a:shade val="67500"/>
                  <a:satMod val="115000"/>
                </a:schemeClr>
              </a:gs>
              <a:gs pos="100000">
                <a:schemeClr val="tx2">
                  <a:lumMod val="25000"/>
                  <a:shade val="100000"/>
                  <a:satMod val="115000"/>
                </a:schemeClr>
              </a:gs>
            </a:gsLst>
            <a:lin ang="10800000" scaled="1"/>
            <a:tileRect/>
          </a:gra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ectángulo"/>
          <p:cNvSpPr/>
          <p:nvPr/>
        </p:nvSpPr>
        <p:spPr>
          <a:xfrm rot="8126400">
            <a:off x="3337250" y="3382442"/>
            <a:ext cx="714380" cy="2067466"/>
          </a:xfrm>
          <a:prstGeom prst="rect">
            <a:avLst/>
          </a:prstGeom>
          <a:gradFill flip="none" rotWithShape="1">
            <a:gsLst>
              <a:gs pos="0">
                <a:schemeClr val="tx2">
                  <a:lumMod val="90000"/>
                </a:schemeClr>
              </a:gs>
              <a:gs pos="50000">
                <a:schemeClr val="tx2">
                  <a:lumMod val="25000"/>
                  <a:shade val="67500"/>
                  <a:satMod val="115000"/>
                </a:schemeClr>
              </a:gs>
              <a:gs pos="100000">
                <a:schemeClr val="tx2">
                  <a:lumMod val="25000"/>
                  <a:shade val="100000"/>
                  <a:satMod val="115000"/>
                </a:schemeClr>
              </a:gs>
            </a:gsLst>
            <a:lin ang="10800000" scaled="1"/>
            <a:tileRect/>
          </a:gra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a:off x="0" y="0"/>
            <a:ext cx="9358346" cy="7572404"/>
          </a:xfrm>
          <a:prstGeom prst="rect">
            <a:avLst/>
          </a:prstGeom>
          <a:gradFill flip="none" rotWithShape="1">
            <a:gsLst>
              <a:gs pos="0">
                <a:schemeClr val="tx2">
                  <a:lumMod val="50000"/>
                  <a:shade val="30000"/>
                  <a:satMod val="115000"/>
                </a:schemeClr>
              </a:gs>
              <a:gs pos="50000">
                <a:schemeClr val="tx2">
                  <a:lumMod val="50000"/>
                  <a:shade val="67500"/>
                  <a:satMod val="115000"/>
                </a:schemeClr>
              </a:gs>
              <a:gs pos="100000">
                <a:schemeClr val="tx2">
                  <a:lumMod val="50000"/>
                  <a:shade val="100000"/>
                  <a:satMod val="115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7"/>
                                        </p:tgtEl>
                                        <p:attrNameLst>
                                          <p:attrName>style.opacity</p:attrName>
                                        </p:attrNameLst>
                                      </p:cBhvr>
                                      <p:to>
                                        <p:strVal val="0"/>
                                      </p:to>
                                    </p:set>
                                    <p:animEffect filter="image" prLst="opacity: 0">
                                      <p:cBhvr rctx="IE">
                                        <p:cTn id="7" dur="indefinite"/>
                                        <p:tgtEl>
                                          <p:spTgt spid="17"/>
                                        </p:tgtEl>
                                      </p:cBhvr>
                                    </p:animEffect>
                                  </p:childTnLst>
                                </p:cTn>
                              </p:par>
                              <p:par>
                                <p:cTn id="8" presetID="13" presetClass="entr" presetSubtype="16" fill="hold" grpId="4"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plus(in)">
                                      <p:cBhvr>
                                        <p:cTn id="10" dur="3000"/>
                                        <p:tgtEl>
                                          <p:spTgt spid="5"/>
                                        </p:tgtEl>
                                      </p:cBhvr>
                                    </p:animEffect>
                                  </p:childTnLst>
                                </p:cTn>
                              </p:par>
                              <p:par>
                                <p:cTn id="11" presetID="13" presetClass="entr" presetSubtype="16" fill="hold" grpId="4" nodeType="with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plus(in)">
                                      <p:cBhvr>
                                        <p:cTn id="13" dur="3000"/>
                                        <p:tgtEl>
                                          <p:spTgt spid="6"/>
                                        </p:tgtEl>
                                      </p:cBhvr>
                                    </p:animEffect>
                                  </p:childTnLst>
                                </p:cTn>
                              </p:par>
                              <p:par>
                                <p:cTn id="14" presetID="13" presetClass="entr" presetSubtype="16" fill="hold" grpId="4" nodeType="withEffect">
                                  <p:stCondLst>
                                    <p:cond delay="0"/>
                                  </p:stCondLst>
                                  <p:childTnLst>
                                    <p:set>
                                      <p:cBhvr>
                                        <p:cTn id="15" dur="1" fill="hold">
                                          <p:stCondLst>
                                            <p:cond delay="0"/>
                                          </p:stCondLst>
                                        </p:cTn>
                                        <p:tgtEl>
                                          <p:spTgt spid="7"/>
                                        </p:tgtEl>
                                        <p:attrNameLst>
                                          <p:attrName>style.visibility</p:attrName>
                                        </p:attrNameLst>
                                      </p:cBhvr>
                                      <p:to>
                                        <p:strVal val="visible"/>
                                      </p:to>
                                    </p:set>
                                    <p:animEffect transition="in" filter="plus(in)">
                                      <p:cBhvr>
                                        <p:cTn id="16" dur="3000"/>
                                        <p:tgtEl>
                                          <p:spTgt spid="7"/>
                                        </p:tgtEl>
                                      </p:cBhvr>
                                    </p:animEffect>
                                  </p:childTnLst>
                                </p:cTn>
                              </p:par>
                              <p:par>
                                <p:cTn id="17" presetID="13" presetClass="entr" presetSubtype="16" fill="hold" grpId="4" nodeType="withEffect">
                                  <p:stCondLst>
                                    <p:cond delay="0"/>
                                  </p:stCondLst>
                                  <p:childTnLst>
                                    <p:set>
                                      <p:cBhvr>
                                        <p:cTn id="18" dur="1" fill="hold">
                                          <p:stCondLst>
                                            <p:cond delay="0"/>
                                          </p:stCondLst>
                                        </p:cTn>
                                        <p:tgtEl>
                                          <p:spTgt spid="8"/>
                                        </p:tgtEl>
                                        <p:attrNameLst>
                                          <p:attrName>style.visibility</p:attrName>
                                        </p:attrNameLst>
                                      </p:cBhvr>
                                      <p:to>
                                        <p:strVal val="visible"/>
                                      </p:to>
                                    </p:set>
                                    <p:animEffect transition="in" filter="plus(in)">
                                      <p:cBhvr>
                                        <p:cTn id="19" dur="3000"/>
                                        <p:tgtEl>
                                          <p:spTgt spid="8"/>
                                        </p:tgtEl>
                                      </p:cBhvr>
                                    </p:animEffect>
                                  </p:childTnLst>
                                </p:cTn>
                              </p:par>
                              <p:par>
                                <p:cTn id="20" presetID="13" presetClass="entr" presetSubtype="16" fill="hold" grpId="4" nodeType="withEffect">
                                  <p:stCondLst>
                                    <p:cond delay="0"/>
                                  </p:stCondLst>
                                  <p:childTnLst>
                                    <p:set>
                                      <p:cBhvr>
                                        <p:cTn id="21" dur="1" fill="hold">
                                          <p:stCondLst>
                                            <p:cond delay="0"/>
                                          </p:stCondLst>
                                        </p:cTn>
                                        <p:tgtEl>
                                          <p:spTgt spid="9"/>
                                        </p:tgtEl>
                                        <p:attrNameLst>
                                          <p:attrName>style.visibility</p:attrName>
                                        </p:attrNameLst>
                                      </p:cBhvr>
                                      <p:to>
                                        <p:strVal val="visible"/>
                                      </p:to>
                                    </p:set>
                                    <p:animEffect transition="in" filter="plus(in)">
                                      <p:cBhvr>
                                        <p:cTn id="22" dur="3000"/>
                                        <p:tgtEl>
                                          <p:spTgt spid="9"/>
                                        </p:tgtEl>
                                      </p:cBhvr>
                                    </p:animEffect>
                                  </p:childTnLst>
                                </p:cTn>
                              </p:par>
                              <p:par>
                                <p:cTn id="23" presetID="13" presetClass="entr" presetSubtype="16" fill="hold" grpId="4" nodeType="withEffect">
                                  <p:stCondLst>
                                    <p:cond delay="0"/>
                                  </p:stCondLst>
                                  <p:childTnLst>
                                    <p:set>
                                      <p:cBhvr>
                                        <p:cTn id="24" dur="1" fill="hold">
                                          <p:stCondLst>
                                            <p:cond delay="0"/>
                                          </p:stCondLst>
                                        </p:cTn>
                                        <p:tgtEl>
                                          <p:spTgt spid="10"/>
                                        </p:tgtEl>
                                        <p:attrNameLst>
                                          <p:attrName>style.visibility</p:attrName>
                                        </p:attrNameLst>
                                      </p:cBhvr>
                                      <p:to>
                                        <p:strVal val="visible"/>
                                      </p:to>
                                    </p:set>
                                    <p:animEffect transition="in" filter="plus(in)">
                                      <p:cBhvr>
                                        <p:cTn id="25" dur="3000"/>
                                        <p:tgtEl>
                                          <p:spTgt spid="10"/>
                                        </p:tgtEl>
                                      </p:cBhvr>
                                    </p:animEffect>
                                  </p:childTnLst>
                                </p:cTn>
                              </p:par>
                              <p:par>
                                <p:cTn id="26" presetID="13" presetClass="entr" presetSubtype="16" fill="hold" grpId="4" nodeType="withEffect">
                                  <p:stCondLst>
                                    <p:cond delay="0"/>
                                  </p:stCondLst>
                                  <p:childTnLst>
                                    <p:set>
                                      <p:cBhvr>
                                        <p:cTn id="27" dur="1" fill="hold">
                                          <p:stCondLst>
                                            <p:cond delay="0"/>
                                          </p:stCondLst>
                                        </p:cTn>
                                        <p:tgtEl>
                                          <p:spTgt spid="11"/>
                                        </p:tgtEl>
                                        <p:attrNameLst>
                                          <p:attrName>style.visibility</p:attrName>
                                        </p:attrNameLst>
                                      </p:cBhvr>
                                      <p:to>
                                        <p:strVal val="visible"/>
                                      </p:to>
                                    </p:set>
                                    <p:animEffect transition="in" filter="plus(in)">
                                      <p:cBhvr>
                                        <p:cTn id="28" dur="3000"/>
                                        <p:tgtEl>
                                          <p:spTgt spid="11"/>
                                        </p:tgtEl>
                                      </p:cBhvr>
                                    </p:animEffect>
                                  </p:childTnLst>
                                </p:cTn>
                              </p:par>
                              <p:par>
                                <p:cTn id="29" presetID="13" presetClass="entr" presetSubtype="16" fill="hold" grpId="4" nodeType="withEffect">
                                  <p:stCondLst>
                                    <p:cond delay="0"/>
                                  </p:stCondLst>
                                  <p:childTnLst>
                                    <p:set>
                                      <p:cBhvr>
                                        <p:cTn id="30" dur="1" fill="hold">
                                          <p:stCondLst>
                                            <p:cond delay="0"/>
                                          </p:stCondLst>
                                        </p:cTn>
                                        <p:tgtEl>
                                          <p:spTgt spid="12"/>
                                        </p:tgtEl>
                                        <p:attrNameLst>
                                          <p:attrName>style.visibility</p:attrName>
                                        </p:attrNameLst>
                                      </p:cBhvr>
                                      <p:to>
                                        <p:strVal val="visible"/>
                                      </p:to>
                                    </p:set>
                                    <p:animEffect transition="in" filter="plus(in)">
                                      <p:cBhvr>
                                        <p:cTn id="31" dur="3000"/>
                                        <p:tgtEl>
                                          <p:spTgt spid="12"/>
                                        </p:tgtEl>
                                      </p:cBhvr>
                                    </p:animEffect>
                                  </p:childTnLst>
                                </p:cTn>
                              </p:par>
                              <p:par>
                                <p:cTn id="32" presetID="13" presetClass="entr" presetSubtype="16" fill="hold" grpId="4" nodeType="withEffect">
                                  <p:stCondLst>
                                    <p:cond delay="0"/>
                                  </p:stCondLst>
                                  <p:childTnLst>
                                    <p:set>
                                      <p:cBhvr>
                                        <p:cTn id="33" dur="1" fill="hold">
                                          <p:stCondLst>
                                            <p:cond delay="0"/>
                                          </p:stCondLst>
                                        </p:cTn>
                                        <p:tgtEl>
                                          <p:spTgt spid="13"/>
                                        </p:tgtEl>
                                        <p:attrNameLst>
                                          <p:attrName>style.visibility</p:attrName>
                                        </p:attrNameLst>
                                      </p:cBhvr>
                                      <p:to>
                                        <p:strVal val="visible"/>
                                      </p:to>
                                    </p:set>
                                    <p:animEffect transition="in" filter="plus(in)">
                                      <p:cBhvr>
                                        <p:cTn id="34" dur="3000"/>
                                        <p:tgtEl>
                                          <p:spTgt spid="13"/>
                                        </p:tgtEl>
                                      </p:cBhvr>
                                    </p:animEffect>
                                  </p:childTnLst>
                                </p:cTn>
                              </p:par>
                              <p:par>
                                <p:cTn id="35" presetID="13" presetClass="entr" presetSubtype="16" fill="hold" grpId="4" nodeType="withEffect">
                                  <p:stCondLst>
                                    <p:cond delay="0"/>
                                  </p:stCondLst>
                                  <p:childTnLst>
                                    <p:set>
                                      <p:cBhvr>
                                        <p:cTn id="36" dur="1" fill="hold">
                                          <p:stCondLst>
                                            <p:cond delay="0"/>
                                          </p:stCondLst>
                                        </p:cTn>
                                        <p:tgtEl>
                                          <p:spTgt spid="14"/>
                                        </p:tgtEl>
                                        <p:attrNameLst>
                                          <p:attrName>style.visibility</p:attrName>
                                        </p:attrNameLst>
                                      </p:cBhvr>
                                      <p:to>
                                        <p:strVal val="visible"/>
                                      </p:to>
                                    </p:set>
                                    <p:animEffect transition="in" filter="plus(in)">
                                      <p:cBhvr>
                                        <p:cTn id="37" dur="3000"/>
                                        <p:tgtEl>
                                          <p:spTgt spid="14"/>
                                        </p:tgtEl>
                                      </p:cBhvr>
                                    </p:animEffect>
                                  </p:childTnLst>
                                </p:cTn>
                              </p:par>
                              <p:par>
                                <p:cTn id="38" presetID="13" presetClass="entr" presetSubtype="16" fill="hold" grpId="4" nodeType="withEffect">
                                  <p:stCondLst>
                                    <p:cond delay="0"/>
                                  </p:stCondLst>
                                  <p:childTnLst>
                                    <p:set>
                                      <p:cBhvr>
                                        <p:cTn id="39" dur="1" fill="hold">
                                          <p:stCondLst>
                                            <p:cond delay="0"/>
                                          </p:stCondLst>
                                        </p:cTn>
                                        <p:tgtEl>
                                          <p:spTgt spid="15"/>
                                        </p:tgtEl>
                                        <p:attrNameLst>
                                          <p:attrName>style.visibility</p:attrName>
                                        </p:attrNameLst>
                                      </p:cBhvr>
                                      <p:to>
                                        <p:strVal val="visible"/>
                                      </p:to>
                                    </p:set>
                                    <p:animEffect transition="in" filter="plus(in)">
                                      <p:cBhvr>
                                        <p:cTn id="40" dur="3000"/>
                                        <p:tgtEl>
                                          <p:spTgt spid="15"/>
                                        </p:tgtEl>
                                      </p:cBhvr>
                                    </p:animEffect>
                                  </p:childTnLst>
                                </p:cTn>
                              </p:par>
                              <p:par>
                                <p:cTn id="41" presetID="13" presetClass="entr" presetSubtype="16" fill="hold" grpId="4" nodeType="withEffect">
                                  <p:stCondLst>
                                    <p:cond delay="0"/>
                                  </p:stCondLst>
                                  <p:childTnLst>
                                    <p:set>
                                      <p:cBhvr>
                                        <p:cTn id="42" dur="1" fill="hold">
                                          <p:stCondLst>
                                            <p:cond delay="0"/>
                                          </p:stCondLst>
                                        </p:cTn>
                                        <p:tgtEl>
                                          <p:spTgt spid="16"/>
                                        </p:tgtEl>
                                        <p:attrNameLst>
                                          <p:attrName>style.visibility</p:attrName>
                                        </p:attrNameLst>
                                      </p:cBhvr>
                                      <p:to>
                                        <p:strVal val="visible"/>
                                      </p:to>
                                    </p:set>
                                    <p:animEffect transition="in" filter="plus(in)">
                                      <p:cBhvr>
                                        <p:cTn id="43" dur="3000"/>
                                        <p:tgtEl>
                                          <p:spTgt spid="16"/>
                                        </p:tgtEl>
                                      </p:cBhvr>
                                    </p:animEffect>
                                  </p:childTnLst>
                                </p:cTn>
                              </p:par>
                              <p:par>
                                <p:cTn id="44" presetID="3" presetClass="entr" presetSubtype="10" fill="hold" grpId="0" nodeType="withEffect">
                                  <p:stCondLst>
                                    <p:cond delay="0"/>
                                  </p:stCondLst>
                                  <p:childTnLst>
                                    <p:set>
                                      <p:cBhvr>
                                        <p:cTn id="45" dur="1" fill="hold">
                                          <p:stCondLst>
                                            <p:cond delay="0"/>
                                          </p:stCondLst>
                                        </p:cTn>
                                        <p:tgtEl>
                                          <p:spTgt spid="5"/>
                                        </p:tgtEl>
                                        <p:attrNameLst>
                                          <p:attrName>style.visibility</p:attrName>
                                        </p:attrNameLst>
                                      </p:cBhvr>
                                      <p:to>
                                        <p:strVal val="visible"/>
                                      </p:to>
                                    </p:set>
                                    <p:animEffect transition="in" filter="blinds(horizontal)">
                                      <p:cBhvr>
                                        <p:cTn id="46" dur="3000"/>
                                        <p:tgtEl>
                                          <p:spTgt spid="5"/>
                                        </p:tgtEl>
                                      </p:cBhvr>
                                    </p:animEffect>
                                  </p:childTnLst>
                                </p:cTn>
                              </p:par>
                              <p:par>
                                <p:cTn id="47" presetID="3" presetClass="entr" presetSubtype="10" fill="hold" grpId="0" nodeType="withEffect">
                                  <p:stCondLst>
                                    <p:cond delay="0"/>
                                  </p:stCondLst>
                                  <p:childTnLst>
                                    <p:set>
                                      <p:cBhvr>
                                        <p:cTn id="48" dur="1" fill="hold">
                                          <p:stCondLst>
                                            <p:cond delay="0"/>
                                          </p:stCondLst>
                                        </p:cTn>
                                        <p:tgtEl>
                                          <p:spTgt spid="6"/>
                                        </p:tgtEl>
                                        <p:attrNameLst>
                                          <p:attrName>style.visibility</p:attrName>
                                        </p:attrNameLst>
                                      </p:cBhvr>
                                      <p:to>
                                        <p:strVal val="visible"/>
                                      </p:to>
                                    </p:set>
                                    <p:animEffect transition="in" filter="blinds(horizontal)">
                                      <p:cBhvr>
                                        <p:cTn id="49" dur="3000"/>
                                        <p:tgtEl>
                                          <p:spTgt spid="6"/>
                                        </p:tgtEl>
                                      </p:cBhvr>
                                    </p:animEffect>
                                  </p:childTnLst>
                                </p:cTn>
                              </p:par>
                              <p:par>
                                <p:cTn id="50" presetID="3" presetClass="entr" presetSubtype="10" fill="hold" grpId="0" nodeType="withEffect">
                                  <p:stCondLst>
                                    <p:cond delay="0"/>
                                  </p:stCondLst>
                                  <p:childTnLst>
                                    <p:set>
                                      <p:cBhvr>
                                        <p:cTn id="51" dur="1" fill="hold">
                                          <p:stCondLst>
                                            <p:cond delay="0"/>
                                          </p:stCondLst>
                                        </p:cTn>
                                        <p:tgtEl>
                                          <p:spTgt spid="7"/>
                                        </p:tgtEl>
                                        <p:attrNameLst>
                                          <p:attrName>style.visibility</p:attrName>
                                        </p:attrNameLst>
                                      </p:cBhvr>
                                      <p:to>
                                        <p:strVal val="visible"/>
                                      </p:to>
                                    </p:set>
                                    <p:animEffect transition="in" filter="blinds(horizontal)">
                                      <p:cBhvr>
                                        <p:cTn id="52" dur="3000"/>
                                        <p:tgtEl>
                                          <p:spTgt spid="7"/>
                                        </p:tgtEl>
                                      </p:cBhvr>
                                    </p:animEffect>
                                  </p:childTnLst>
                                </p:cTn>
                              </p:par>
                              <p:par>
                                <p:cTn id="53" presetID="3" presetClass="entr" presetSubtype="10" fill="hold" grpId="0" nodeType="withEffect">
                                  <p:stCondLst>
                                    <p:cond delay="0"/>
                                  </p:stCondLst>
                                  <p:childTnLst>
                                    <p:set>
                                      <p:cBhvr>
                                        <p:cTn id="54" dur="1" fill="hold">
                                          <p:stCondLst>
                                            <p:cond delay="0"/>
                                          </p:stCondLst>
                                        </p:cTn>
                                        <p:tgtEl>
                                          <p:spTgt spid="8"/>
                                        </p:tgtEl>
                                        <p:attrNameLst>
                                          <p:attrName>style.visibility</p:attrName>
                                        </p:attrNameLst>
                                      </p:cBhvr>
                                      <p:to>
                                        <p:strVal val="visible"/>
                                      </p:to>
                                    </p:set>
                                    <p:animEffect transition="in" filter="blinds(horizontal)">
                                      <p:cBhvr>
                                        <p:cTn id="55" dur="3000"/>
                                        <p:tgtEl>
                                          <p:spTgt spid="8"/>
                                        </p:tgtEl>
                                      </p:cBhvr>
                                    </p:animEffect>
                                  </p:childTnLst>
                                </p:cTn>
                              </p:par>
                              <p:par>
                                <p:cTn id="56" presetID="2" presetClass="entr" presetSubtype="6" fill="hold" grpId="1" nodeType="withEffect">
                                  <p:stCondLst>
                                    <p:cond delay="0"/>
                                  </p:stCondLst>
                                  <p:childTnLst>
                                    <p:set>
                                      <p:cBhvr>
                                        <p:cTn id="57" dur="1" fill="hold">
                                          <p:stCondLst>
                                            <p:cond delay="0"/>
                                          </p:stCondLst>
                                        </p:cTn>
                                        <p:tgtEl>
                                          <p:spTgt spid="5"/>
                                        </p:tgtEl>
                                        <p:attrNameLst>
                                          <p:attrName>style.visibility</p:attrName>
                                        </p:attrNameLst>
                                      </p:cBhvr>
                                      <p:to>
                                        <p:strVal val="visible"/>
                                      </p:to>
                                    </p:set>
                                    <p:anim calcmode="lin" valueType="num">
                                      <p:cBhvr additive="base">
                                        <p:cTn id="58" dur="3000" fill="hold"/>
                                        <p:tgtEl>
                                          <p:spTgt spid="5"/>
                                        </p:tgtEl>
                                        <p:attrNameLst>
                                          <p:attrName>ppt_x</p:attrName>
                                        </p:attrNameLst>
                                      </p:cBhvr>
                                      <p:tavLst>
                                        <p:tav tm="0">
                                          <p:val>
                                            <p:strVal val="1+#ppt_w/2"/>
                                          </p:val>
                                        </p:tav>
                                        <p:tav tm="100000">
                                          <p:val>
                                            <p:strVal val="#ppt_x"/>
                                          </p:val>
                                        </p:tav>
                                      </p:tavLst>
                                    </p:anim>
                                    <p:anim calcmode="lin" valueType="num">
                                      <p:cBhvr additive="base">
                                        <p:cTn id="59" dur="3000" fill="hold"/>
                                        <p:tgtEl>
                                          <p:spTgt spid="5"/>
                                        </p:tgtEl>
                                        <p:attrNameLst>
                                          <p:attrName>ppt_y</p:attrName>
                                        </p:attrNameLst>
                                      </p:cBhvr>
                                      <p:tavLst>
                                        <p:tav tm="0">
                                          <p:val>
                                            <p:strVal val="1+#ppt_h/2"/>
                                          </p:val>
                                        </p:tav>
                                        <p:tav tm="100000">
                                          <p:val>
                                            <p:strVal val="#ppt_y"/>
                                          </p:val>
                                        </p:tav>
                                      </p:tavLst>
                                    </p:anim>
                                  </p:childTnLst>
                                </p:cTn>
                              </p:par>
                              <p:par>
                                <p:cTn id="60" presetID="2" presetClass="entr" presetSubtype="9" fill="hold" grpId="1" nodeType="withEffect">
                                  <p:stCondLst>
                                    <p:cond delay="0"/>
                                  </p:stCondLst>
                                  <p:childTnLst>
                                    <p:set>
                                      <p:cBhvr>
                                        <p:cTn id="61" dur="1" fill="hold">
                                          <p:stCondLst>
                                            <p:cond delay="0"/>
                                          </p:stCondLst>
                                        </p:cTn>
                                        <p:tgtEl>
                                          <p:spTgt spid="6"/>
                                        </p:tgtEl>
                                        <p:attrNameLst>
                                          <p:attrName>style.visibility</p:attrName>
                                        </p:attrNameLst>
                                      </p:cBhvr>
                                      <p:to>
                                        <p:strVal val="visible"/>
                                      </p:to>
                                    </p:set>
                                    <p:anim calcmode="lin" valueType="num">
                                      <p:cBhvr additive="base">
                                        <p:cTn id="62" dur="3000" fill="hold"/>
                                        <p:tgtEl>
                                          <p:spTgt spid="6"/>
                                        </p:tgtEl>
                                        <p:attrNameLst>
                                          <p:attrName>ppt_x</p:attrName>
                                        </p:attrNameLst>
                                      </p:cBhvr>
                                      <p:tavLst>
                                        <p:tav tm="0">
                                          <p:val>
                                            <p:strVal val="0-#ppt_w/2"/>
                                          </p:val>
                                        </p:tav>
                                        <p:tav tm="100000">
                                          <p:val>
                                            <p:strVal val="#ppt_x"/>
                                          </p:val>
                                        </p:tav>
                                      </p:tavLst>
                                    </p:anim>
                                    <p:anim calcmode="lin" valueType="num">
                                      <p:cBhvr additive="base">
                                        <p:cTn id="63" dur="3000" fill="hold"/>
                                        <p:tgtEl>
                                          <p:spTgt spid="6"/>
                                        </p:tgtEl>
                                        <p:attrNameLst>
                                          <p:attrName>ppt_y</p:attrName>
                                        </p:attrNameLst>
                                      </p:cBhvr>
                                      <p:tavLst>
                                        <p:tav tm="0">
                                          <p:val>
                                            <p:strVal val="0-#ppt_h/2"/>
                                          </p:val>
                                        </p:tav>
                                        <p:tav tm="100000">
                                          <p:val>
                                            <p:strVal val="#ppt_y"/>
                                          </p:val>
                                        </p:tav>
                                      </p:tavLst>
                                    </p:anim>
                                  </p:childTnLst>
                                </p:cTn>
                              </p:par>
                              <p:par>
                                <p:cTn id="64" presetID="2" presetClass="entr" presetSubtype="12" fill="hold" grpId="1" nodeType="withEffect">
                                  <p:stCondLst>
                                    <p:cond delay="0"/>
                                  </p:stCondLst>
                                  <p:childTnLst>
                                    <p:set>
                                      <p:cBhvr>
                                        <p:cTn id="65" dur="1" fill="hold">
                                          <p:stCondLst>
                                            <p:cond delay="0"/>
                                          </p:stCondLst>
                                        </p:cTn>
                                        <p:tgtEl>
                                          <p:spTgt spid="7"/>
                                        </p:tgtEl>
                                        <p:attrNameLst>
                                          <p:attrName>style.visibility</p:attrName>
                                        </p:attrNameLst>
                                      </p:cBhvr>
                                      <p:to>
                                        <p:strVal val="visible"/>
                                      </p:to>
                                    </p:set>
                                    <p:anim calcmode="lin" valueType="num">
                                      <p:cBhvr additive="base">
                                        <p:cTn id="66" dur="3000" fill="hold"/>
                                        <p:tgtEl>
                                          <p:spTgt spid="7"/>
                                        </p:tgtEl>
                                        <p:attrNameLst>
                                          <p:attrName>ppt_x</p:attrName>
                                        </p:attrNameLst>
                                      </p:cBhvr>
                                      <p:tavLst>
                                        <p:tav tm="0">
                                          <p:val>
                                            <p:strVal val="0-#ppt_w/2"/>
                                          </p:val>
                                        </p:tav>
                                        <p:tav tm="100000">
                                          <p:val>
                                            <p:strVal val="#ppt_x"/>
                                          </p:val>
                                        </p:tav>
                                      </p:tavLst>
                                    </p:anim>
                                    <p:anim calcmode="lin" valueType="num">
                                      <p:cBhvr additive="base">
                                        <p:cTn id="67" dur="3000" fill="hold"/>
                                        <p:tgtEl>
                                          <p:spTgt spid="7"/>
                                        </p:tgtEl>
                                        <p:attrNameLst>
                                          <p:attrName>ppt_y</p:attrName>
                                        </p:attrNameLst>
                                      </p:cBhvr>
                                      <p:tavLst>
                                        <p:tav tm="0">
                                          <p:val>
                                            <p:strVal val="1+#ppt_h/2"/>
                                          </p:val>
                                        </p:tav>
                                        <p:tav tm="100000">
                                          <p:val>
                                            <p:strVal val="#ppt_y"/>
                                          </p:val>
                                        </p:tav>
                                      </p:tavLst>
                                    </p:anim>
                                  </p:childTnLst>
                                </p:cTn>
                              </p:par>
                              <p:par>
                                <p:cTn id="68" presetID="2" presetClass="entr" presetSubtype="3" fill="hold" grpId="1" nodeType="withEffect">
                                  <p:stCondLst>
                                    <p:cond delay="0"/>
                                  </p:stCondLst>
                                  <p:childTnLst>
                                    <p:set>
                                      <p:cBhvr>
                                        <p:cTn id="69" dur="1" fill="hold">
                                          <p:stCondLst>
                                            <p:cond delay="0"/>
                                          </p:stCondLst>
                                        </p:cTn>
                                        <p:tgtEl>
                                          <p:spTgt spid="8"/>
                                        </p:tgtEl>
                                        <p:attrNameLst>
                                          <p:attrName>style.visibility</p:attrName>
                                        </p:attrNameLst>
                                      </p:cBhvr>
                                      <p:to>
                                        <p:strVal val="visible"/>
                                      </p:to>
                                    </p:set>
                                    <p:anim calcmode="lin" valueType="num">
                                      <p:cBhvr additive="base">
                                        <p:cTn id="70" dur="3000" fill="hold"/>
                                        <p:tgtEl>
                                          <p:spTgt spid="8"/>
                                        </p:tgtEl>
                                        <p:attrNameLst>
                                          <p:attrName>ppt_x</p:attrName>
                                        </p:attrNameLst>
                                      </p:cBhvr>
                                      <p:tavLst>
                                        <p:tav tm="0">
                                          <p:val>
                                            <p:strVal val="1+#ppt_w/2"/>
                                          </p:val>
                                        </p:tav>
                                        <p:tav tm="100000">
                                          <p:val>
                                            <p:strVal val="#ppt_x"/>
                                          </p:val>
                                        </p:tav>
                                      </p:tavLst>
                                    </p:anim>
                                    <p:anim calcmode="lin" valueType="num">
                                      <p:cBhvr additive="base">
                                        <p:cTn id="71" dur="3000" fill="hold"/>
                                        <p:tgtEl>
                                          <p:spTgt spid="8"/>
                                        </p:tgtEl>
                                        <p:attrNameLst>
                                          <p:attrName>ppt_y</p:attrName>
                                        </p:attrNameLst>
                                      </p:cBhvr>
                                      <p:tavLst>
                                        <p:tav tm="0">
                                          <p:val>
                                            <p:strVal val="0-#ppt_h/2"/>
                                          </p:val>
                                        </p:tav>
                                        <p:tav tm="100000">
                                          <p:val>
                                            <p:strVal val="#ppt_y"/>
                                          </p:val>
                                        </p:tav>
                                      </p:tavLst>
                                    </p:anim>
                                  </p:childTnLst>
                                </p:cTn>
                              </p:par>
                              <p:par>
                                <p:cTn id="72" presetID="3" presetClass="entr" presetSubtype="10" fill="hold" grpId="0" nodeType="withEffect">
                                  <p:stCondLst>
                                    <p:cond delay="0"/>
                                  </p:stCondLst>
                                  <p:childTnLst>
                                    <p:set>
                                      <p:cBhvr>
                                        <p:cTn id="73" dur="1" fill="hold">
                                          <p:stCondLst>
                                            <p:cond delay="0"/>
                                          </p:stCondLst>
                                        </p:cTn>
                                        <p:tgtEl>
                                          <p:spTgt spid="9"/>
                                        </p:tgtEl>
                                        <p:attrNameLst>
                                          <p:attrName>style.visibility</p:attrName>
                                        </p:attrNameLst>
                                      </p:cBhvr>
                                      <p:to>
                                        <p:strVal val="visible"/>
                                      </p:to>
                                    </p:set>
                                    <p:animEffect transition="in" filter="blinds(horizontal)">
                                      <p:cBhvr>
                                        <p:cTn id="74" dur="3000"/>
                                        <p:tgtEl>
                                          <p:spTgt spid="9"/>
                                        </p:tgtEl>
                                      </p:cBhvr>
                                    </p:animEffect>
                                  </p:childTnLst>
                                </p:cTn>
                              </p:par>
                              <p:par>
                                <p:cTn id="75" presetID="2" presetClass="entr" presetSubtype="6" fill="hold" grpId="1" nodeType="withEffect">
                                  <p:stCondLst>
                                    <p:cond delay="0"/>
                                  </p:stCondLst>
                                  <p:childTnLst>
                                    <p:set>
                                      <p:cBhvr>
                                        <p:cTn id="76" dur="1" fill="hold">
                                          <p:stCondLst>
                                            <p:cond delay="0"/>
                                          </p:stCondLst>
                                        </p:cTn>
                                        <p:tgtEl>
                                          <p:spTgt spid="9"/>
                                        </p:tgtEl>
                                        <p:attrNameLst>
                                          <p:attrName>style.visibility</p:attrName>
                                        </p:attrNameLst>
                                      </p:cBhvr>
                                      <p:to>
                                        <p:strVal val="visible"/>
                                      </p:to>
                                    </p:set>
                                    <p:anim calcmode="lin" valueType="num">
                                      <p:cBhvr additive="base">
                                        <p:cTn id="77" dur="3000" fill="hold"/>
                                        <p:tgtEl>
                                          <p:spTgt spid="9"/>
                                        </p:tgtEl>
                                        <p:attrNameLst>
                                          <p:attrName>ppt_x</p:attrName>
                                        </p:attrNameLst>
                                      </p:cBhvr>
                                      <p:tavLst>
                                        <p:tav tm="0">
                                          <p:val>
                                            <p:strVal val="1+#ppt_w/2"/>
                                          </p:val>
                                        </p:tav>
                                        <p:tav tm="100000">
                                          <p:val>
                                            <p:strVal val="#ppt_x"/>
                                          </p:val>
                                        </p:tav>
                                      </p:tavLst>
                                    </p:anim>
                                    <p:anim calcmode="lin" valueType="num">
                                      <p:cBhvr additive="base">
                                        <p:cTn id="78" dur="3000" fill="hold"/>
                                        <p:tgtEl>
                                          <p:spTgt spid="9"/>
                                        </p:tgtEl>
                                        <p:attrNameLst>
                                          <p:attrName>ppt_y</p:attrName>
                                        </p:attrNameLst>
                                      </p:cBhvr>
                                      <p:tavLst>
                                        <p:tav tm="0">
                                          <p:val>
                                            <p:strVal val="1+#ppt_h/2"/>
                                          </p:val>
                                        </p:tav>
                                        <p:tav tm="100000">
                                          <p:val>
                                            <p:strVal val="#ppt_y"/>
                                          </p:val>
                                        </p:tav>
                                      </p:tavLst>
                                    </p:anim>
                                  </p:childTnLst>
                                </p:cTn>
                              </p:par>
                              <p:par>
                                <p:cTn id="79" presetID="3" presetClass="entr" presetSubtype="10" fill="hold" grpId="0" nodeType="withEffect">
                                  <p:stCondLst>
                                    <p:cond delay="0"/>
                                  </p:stCondLst>
                                  <p:childTnLst>
                                    <p:set>
                                      <p:cBhvr>
                                        <p:cTn id="80" dur="1" fill="hold">
                                          <p:stCondLst>
                                            <p:cond delay="0"/>
                                          </p:stCondLst>
                                        </p:cTn>
                                        <p:tgtEl>
                                          <p:spTgt spid="10"/>
                                        </p:tgtEl>
                                        <p:attrNameLst>
                                          <p:attrName>style.visibility</p:attrName>
                                        </p:attrNameLst>
                                      </p:cBhvr>
                                      <p:to>
                                        <p:strVal val="visible"/>
                                      </p:to>
                                    </p:set>
                                    <p:animEffect transition="in" filter="blinds(horizontal)">
                                      <p:cBhvr>
                                        <p:cTn id="81" dur="3000"/>
                                        <p:tgtEl>
                                          <p:spTgt spid="10"/>
                                        </p:tgtEl>
                                      </p:cBhvr>
                                    </p:animEffect>
                                  </p:childTnLst>
                                </p:cTn>
                              </p:par>
                              <p:par>
                                <p:cTn id="82" presetID="2" presetClass="entr" presetSubtype="12" fill="hold" grpId="1" nodeType="withEffect">
                                  <p:stCondLst>
                                    <p:cond delay="0"/>
                                  </p:stCondLst>
                                  <p:childTnLst>
                                    <p:set>
                                      <p:cBhvr>
                                        <p:cTn id="83" dur="1" fill="hold">
                                          <p:stCondLst>
                                            <p:cond delay="0"/>
                                          </p:stCondLst>
                                        </p:cTn>
                                        <p:tgtEl>
                                          <p:spTgt spid="10"/>
                                        </p:tgtEl>
                                        <p:attrNameLst>
                                          <p:attrName>style.visibility</p:attrName>
                                        </p:attrNameLst>
                                      </p:cBhvr>
                                      <p:to>
                                        <p:strVal val="visible"/>
                                      </p:to>
                                    </p:set>
                                    <p:anim calcmode="lin" valueType="num">
                                      <p:cBhvr additive="base">
                                        <p:cTn id="84" dur="3000" fill="hold"/>
                                        <p:tgtEl>
                                          <p:spTgt spid="10"/>
                                        </p:tgtEl>
                                        <p:attrNameLst>
                                          <p:attrName>ppt_x</p:attrName>
                                        </p:attrNameLst>
                                      </p:cBhvr>
                                      <p:tavLst>
                                        <p:tav tm="0">
                                          <p:val>
                                            <p:strVal val="0-#ppt_w/2"/>
                                          </p:val>
                                        </p:tav>
                                        <p:tav tm="100000">
                                          <p:val>
                                            <p:strVal val="#ppt_x"/>
                                          </p:val>
                                        </p:tav>
                                      </p:tavLst>
                                    </p:anim>
                                    <p:anim calcmode="lin" valueType="num">
                                      <p:cBhvr additive="base">
                                        <p:cTn id="85" dur="3000" fill="hold"/>
                                        <p:tgtEl>
                                          <p:spTgt spid="10"/>
                                        </p:tgtEl>
                                        <p:attrNameLst>
                                          <p:attrName>ppt_y</p:attrName>
                                        </p:attrNameLst>
                                      </p:cBhvr>
                                      <p:tavLst>
                                        <p:tav tm="0">
                                          <p:val>
                                            <p:strVal val="1+#ppt_h/2"/>
                                          </p:val>
                                        </p:tav>
                                        <p:tav tm="100000">
                                          <p:val>
                                            <p:strVal val="#ppt_y"/>
                                          </p:val>
                                        </p:tav>
                                      </p:tavLst>
                                    </p:anim>
                                  </p:childTnLst>
                                </p:cTn>
                              </p:par>
                              <p:par>
                                <p:cTn id="86" presetID="3" presetClass="entr" presetSubtype="10" fill="hold" grpId="0" nodeType="withEffect">
                                  <p:stCondLst>
                                    <p:cond delay="0"/>
                                  </p:stCondLst>
                                  <p:childTnLst>
                                    <p:set>
                                      <p:cBhvr>
                                        <p:cTn id="87" dur="1" fill="hold">
                                          <p:stCondLst>
                                            <p:cond delay="0"/>
                                          </p:stCondLst>
                                        </p:cTn>
                                        <p:tgtEl>
                                          <p:spTgt spid="11"/>
                                        </p:tgtEl>
                                        <p:attrNameLst>
                                          <p:attrName>style.visibility</p:attrName>
                                        </p:attrNameLst>
                                      </p:cBhvr>
                                      <p:to>
                                        <p:strVal val="visible"/>
                                      </p:to>
                                    </p:set>
                                    <p:animEffect transition="in" filter="blinds(horizontal)">
                                      <p:cBhvr>
                                        <p:cTn id="88" dur="3000"/>
                                        <p:tgtEl>
                                          <p:spTgt spid="11"/>
                                        </p:tgtEl>
                                      </p:cBhvr>
                                    </p:animEffect>
                                  </p:childTnLst>
                                </p:cTn>
                              </p:par>
                              <p:par>
                                <p:cTn id="89" presetID="2" presetClass="entr" presetSubtype="3" fill="hold" grpId="1" nodeType="withEffect">
                                  <p:stCondLst>
                                    <p:cond delay="0"/>
                                  </p:stCondLst>
                                  <p:childTnLst>
                                    <p:set>
                                      <p:cBhvr>
                                        <p:cTn id="90" dur="1" fill="hold">
                                          <p:stCondLst>
                                            <p:cond delay="0"/>
                                          </p:stCondLst>
                                        </p:cTn>
                                        <p:tgtEl>
                                          <p:spTgt spid="11"/>
                                        </p:tgtEl>
                                        <p:attrNameLst>
                                          <p:attrName>style.visibility</p:attrName>
                                        </p:attrNameLst>
                                      </p:cBhvr>
                                      <p:to>
                                        <p:strVal val="visible"/>
                                      </p:to>
                                    </p:set>
                                    <p:anim calcmode="lin" valueType="num">
                                      <p:cBhvr additive="base">
                                        <p:cTn id="91" dur="3000" fill="hold"/>
                                        <p:tgtEl>
                                          <p:spTgt spid="11"/>
                                        </p:tgtEl>
                                        <p:attrNameLst>
                                          <p:attrName>ppt_x</p:attrName>
                                        </p:attrNameLst>
                                      </p:cBhvr>
                                      <p:tavLst>
                                        <p:tav tm="0">
                                          <p:val>
                                            <p:strVal val="1+#ppt_w/2"/>
                                          </p:val>
                                        </p:tav>
                                        <p:tav tm="100000">
                                          <p:val>
                                            <p:strVal val="#ppt_x"/>
                                          </p:val>
                                        </p:tav>
                                      </p:tavLst>
                                    </p:anim>
                                    <p:anim calcmode="lin" valueType="num">
                                      <p:cBhvr additive="base">
                                        <p:cTn id="92" dur="3000" fill="hold"/>
                                        <p:tgtEl>
                                          <p:spTgt spid="11"/>
                                        </p:tgtEl>
                                        <p:attrNameLst>
                                          <p:attrName>ppt_y</p:attrName>
                                        </p:attrNameLst>
                                      </p:cBhvr>
                                      <p:tavLst>
                                        <p:tav tm="0">
                                          <p:val>
                                            <p:strVal val="0-#ppt_h/2"/>
                                          </p:val>
                                        </p:tav>
                                        <p:tav tm="100000">
                                          <p:val>
                                            <p:strVal val="#ppt_y"/>
                                          </p:val>
                                        </p:tav>
                                      </p:tavLst>
                                    </p:anim>
                                  </p:childTnLst>
                                </p:cTn>
                              </p:par>
                              <p:par>
                                <p:cTn id="93" presetID="3" presetClass="entr" presetSubtype="10" fill="hold" grpId="0" nodeType="withEffect">
                                  <p:stCondLst>
                                    <p:cond delay="0"/>
                                  </p:stCondLst>
                                  <p:childTnLst>
                                    <p:set>
                                      <p:cBhvr>
                                        <p:cTn id="94" dur="1" fill="hold">
                                          <p:stCondLst>
                                            <p:cond delay="0"/>
                                          </p:stCondLst>
                                        </p:cTn>
                                        <p:tgtEl>
                                          <p:spTgt spid="12"/>
                                        </p:tgtEl>
                                        <p:attrNameLst>
                                          <p:attrName>style.visibility</p:attrName>
                                        </p:attrNameLst>
                                      </p:cBhvr>
                                      <p:to>
                                        <p:strVal val="visible"/>
                                      </p:to>
                                    </p:set>
                                    <p:animEffect transition="in" filter="blinds(horizontal)">
                                      <p:cBhvr>
                                        <p:cTn id="95" dur="3000"/>
                                        <p:tgtEl>
                                          <p:spTgt spid="12"/>
                                        </p:tgtEl>
                                      </p:cBhvr>
                                    </p:animEffect>
                                  </p:childTnLst>
                                </p:cTn>
                              </p:par>
                              <p:par>
                                <p:cTn id="96" presetID="2" presetClass="entr" presetSubtype="9" fill="hold" grpId="1" nodeType="withEffect">
                                  <p:stCondLst>
                                    <p:cond delay="0"/>
                                  </p:stCondLst>
                                  <p:childTnLst>
                                    <p:set>
                                      <p:cBhvr>
                                        <p:cTn id="97" dur="1" fill="hold">
                                          <p:stCondLst>
                                            <p:cond delay="0"/>
                                          </p:stCondLst>
                                        </p:cTn>
                                        <p:tgtEl>
                                          <p:spTgt spid="12"/>
                                        </p:tgtEl>
                                        <p:attrNameLst>
                                          <p:attrName>style.visibility</p:attrName>
                                        </p:attrNameLst>
                                      </p:cBhvr>
                                      <p:to>
                                        <p:strVal val="visible"/>
                                      </p:to>
                                    </p:set>
                                    <p:anim calcmode="lin" valueType="num">
                                      <p:cBhvr additive="base">
                                        <p:cTn id="98" dur="3000" fill="hold"/>
                                        <p:tgtEl>
                                          <p:spTgt spid="12"/>
                                        </p:tgtEl>
                                        <p:attrNameLst>
                                          <p:attrName>ppt_x</p:attrName>
                                        </p:attrNameLst>
                                      </p:cBhvr>
                                      <p:tavLst>
                                        <p:tav tm="0">
                                          <p:val>
                                            <p:strVal val="0-#ppt_w/2"/>
                                          </p:val>
                                        </p:tav>
                                        <p:tav tm="100000">
                                          <p:val>
                                            <p:strVal val="#ppt_x"/>
                                          </p:val>
                                        </p:tav>
                                      </p:tavLst>
                                    </p:anim>
                                    <p:anim calcmode="lin" valueType="num">
                                      <p:cBhvr additive="base">
                                        <p:cTn id="99" dur="3000" fill="hold"/>
                                        <p:tgtEl>
                                          <p:spTgt spid="12"/>
                                        </p:tgtEl>
                                        <p:attrNameLst>
                                          <p:attrName>ppt_y</p:attrName>
                                        </p:attrNameLst>
                                      </p:cBhvr>
                                      <p:tavLst>
                                        <p:tav tm="0">
                                          <p:val>
                                            <p:strVal val="0-#ppt_h/2"/>
                                          </p:val>
                                        </p:tav>
                                        <p:tav tm="100000">
                                          <p:val>
                                            <p:strVal val="#ppt_y"/>
                                          </p:val>
                                        </p:tav>
                                      </p:tavLst>
                                    </p:anim>
                                  </p:childTnLst>
                                </p:cTn>
                              </p:par>
                              <p:par>
                                <p:cTn id="100" presetID="3" presetClass="entr" presetSubtype="10" fill="hold" grpId="0" nodeType="withEffect">
                                  <p:stCondLst>
                                    <p:cond delay="0"/>
                                  </p:stCondLst>
                                  <p:childTnLst>
                                    <p:set>
                                      <p:cBhvr>
                                        <p:cTn id="101" dur="1" fill="hold">
                                          <p:stCondLst>
                                            <p:cond delay="0"/>
                                          </p:stCondLst>
                                        </p:cTn>
                                        <p:tgtEl>
                                          <p:spTgt spid="13"/>
                                        </p:tgtEl>
                                        <p:attrNameLst>
                                          <p:attrName>style.visibility</p:attrName>
                                        </p:attrNameLst>
                                      </p:cBhvr>
                                      <p:to>
                                        <p:strVal val="visible"/>
                                      </p:to>
                                    </p:set>
                                    <p:animEffect transition="in" filter="blinds(horizontal)">
                                      <p:cBhvr>
                                        <p:cTn id="102" dur="3000"/>
                                        <p:tgtEl>
                                          <p:spTgt spid="13"/>
                                        </p:tgtEl>
                                      </p:cBhvr>
                                    </p:animEffect>
                                  </p:childTnLst>
                                </p:cTn>
                              </p:par>
                              <p:par>
                                <p:cTn id="103" presetID="2" presetClass="entr" presetSubtype="6" fill="hold" grpId="1" nodeType="withEffect">
                                  <p:stCondLst>
                                    <p:cond delay="0"/>
                                  </p:stCondLst>
                                  <p:childTnLst>
                                    <p:set>
                                      <p:cBhvr>
                                        <p:cTn id="104" dur="1" fill="hold">
                                          <p:stCondLst>
                                            <p:cond delay="0"/>
                                          </p:stCondLst>
                                        </p:cTn>
                                        <p:tgtEl>
                                          <p:spTgt spid="13"/>
                                        </p:tgtEl>
                                        <p:attrNameLst>
                                          <p:attrName>style.visibility</p:attrName>
                                        </p:attrNameLst>
                                      </p:cBhvr>
                                      <p:to>
                                        <p:strVal val="visible"/>
                                      </p:to>
                                    </p:set>
                                    <p:anim calcmode="lin" valueType="num">
                                      <p:cBhvr additive="base">
                                        <p:cTn id="105" dur="3000" fill="hold"/>
                                        <p:tgtEl>
                                          <p:spTgt spid="13"/>
                                        </p:tgtEl>
                                        <p:attrNameLst>
                                          <p:attrName>ppt_x</p:attrName>
                                        </p:attrNameLst>
                                      </p:cBhvr>
                                      <p:tavLst>
                                        <p:tav tm="0">
                                          <p:val>
                                            <p:strVal val="1+#ppt_w/2"/>
                                          </p:val>
                                        </p:tav>
                                        <p:tav tm="100000">
                                          <p:val>
                                            <p:strVal val="#ppt_x"/>
                                          </p:val>
                                        </p:tav>
                                      </p:tavLst>
                                    </p:anim>
                                    <p:anim calcmode="lin" valueType="num">
                                      <p:cBhvr additive="base">
                                        <p:cTn id="106" dur="3000" fill="hold"/>
                                        <p:tgtEl>
                                          <p:spTgt spid="13"/>
                                        </p:tgtEl>
                                        <p:attrNameLst>
                                          <p:attrName>ppt_y</p:attrName>
                                        </p:attrNameLst>
                                      </p:cBhvr>
                                      <p:tavLst>
                                        <p:tav tm="0">
                                          <p:val>
                                            <p:strVal val="1+#ppt_h/2"/>
                                          </p:val>
                                        </p:tav>
                                        <p:tav tm="100000">
                                          <p:val>
                                            <p:strVal val="#ppt_y"/>
                                          </p:val>
                                        </p:tav>
                                      </p:tavLst>
                                    </p:anim>
                                  </p:childTnLst>
                                </p:cTn>
                              </p:par>
                              <p:par>
                                <p:cTn id="107" presetID="3" presetClass="entr" presetSubtype="10" fill="hold" grpId="0" nodeType="withEffect">
                                  <p:stCondLst>
                                    <p:cond delay="0"/>
                                  </p:stCondLst>
                                  <p:childTnLst>
                                    <p:set>
                                      <p:cBhvr>
                                        <p:cTn id="108" dur="1" fill="hold">
                                          <p:stCondLst>
                                            <p:cond delay="0"/>
                                          </p:stCondLst>
                                        </p:cTn>
                                        <p:tgtEl>
                                          <p:spTgt spid="14"/>
                                        </p:tgtEl>
                                        <p:attrNameLst>
                                          <p:attrName>style.visibility</p:attrName>
                                        </p:attrNameLst>
                                      </p:cBhvr>
                                      <p:to>
                                        <p:strVal val="visible"/>
                                      </p:to>
                                    </p:set>
                                    <p:animEffect transition="in" filter="blinds(horizontal)">
                                      <p:cBhvr>
                                        <p:cTn id="109" dur="3000"/>
                                        <p:tgtEl>
                                          <p:spTgt spid="14"/>
                                        </p:tgtEl>
                                      </p:cBhvr>
                                    </p:animEffect>
                                  </p:childTnLst>
                                </p:cTn>
                              </p:par>
                              <p:par>
                                <p:cTn id="110" presetID="2" presetClass="entr" presetSubtype="12" fill="hold" grpId="1" nodeType="withEffect">
                                  <p:stCondLst>
                                    <p:cond delay="0"/>
                                  </p:stCondLst>
                                  <p:childTnLst>
                                    <p:set>
                                      <p:cBhvr>
                                        <p:cTn id="111" dur="1" fill="hold">
                                          <p:stCondLst>
                                            <p:cond delay="0"/>
                                          </p:stCondLst>
                                        </p:cTn>
                                        <p:tgtEl>
                                          <p:spTgt spid="14"/>
                                        </p:tgtEl>
                                        <p:attrNameLst>
                                          <p:attrName>style.visibility</p:attrName>
                                        </p:attrNameLst>
                                      </p:cBhvr>
                                      <p:to>
                                        <p:strVal val="visible"/>
                                      </p:to>
                                    </p:set>
                                    <p:anim calcmode="lin" valueType="num">
                                      <p:cBhvr additive="base">
                                        <p:cTn id="112" dur="3000" fill="hold"/>
                                        <p:tgtEl>
                                          <p:spTgt spid="14"/>
                                        </p:tgtEl>
                                        <p:attrNameLst>
                                          <p:attrName>ppt_x</p:attrName>
                                        </p:attrNameLst>
                                      </p:cBhvr>
                                      <p:tavLst>
                                        <p:tav tm="0">
                                          <p:val>
                                            <p:strVal val="0-#ppt_w/2"/>
                                          </p:val>
                                        </p:tav>
                                        <p:tav tm="100000">
                                          <p:val>
                                            <p:strVal val="#ppt_x"/>
                                          </p:val>
                                        </p:tav>
                                      </p:tavLst>
                                    </p:anim>
                                    <p:anim calcmode="lin" valueType="num">
                                      <p:cBhvr additive="base">
                                        <p:cTn id="113" dur="3000" fill="hold"/>
                                        <p:tgtEl>
                                          <p:spTgt spid="14"/>
                                        </p:tgtEl>
                                        <p:attrNameLst>
                                          <p:attrName>ppt_y</p:attrName>
                                        </p:attrNameLst>
                                      </p:cBhvr>
                                      <p:tavLst>
                                        <p:tav tm="0">
                                          <p:val>
                                            <p:strVal val="1+#ppt_h/2"/>
                                          </p:val>
                                        </p:tav>
                                        <p:tav tm="100000">
                                          <p:val>
                                            <p:strVal val="#ppt_y"/>
                                          </p:val>
                                        </p:tav>
                                      </p:tavLst>
                                    </p:anim>
                                  </p:childTnLst>
                                </p:cTn>
                              </p:par>
                              <p:par>
                                <p:cTn id="114" presetID="3" presetClass="entr" presetSubtype="10" fill="hold" grpId="0" nodeType="withEffect">
                                  <p:stCondLst>
                                    <p:cond delay="0"/>
                                  </p:stCondLst>
                                  <p:childTnLst>
                                    <p:set>
                                      <p:cBhvr>
                                        <p:cTn id="115" dur="1" fill="hold">
                                          <p:stCondLst>
                                            <p:cond delay="0"/>
                                          </p:stCondLst>
                                        </p:cTn>
                                        <p:tgtEl>
                                          <p:spTgt spid="15"/>
                                        </p:tgtEl>
                                        <p:attrNameLst>
                                          <p:attrName>style.visibility</p:attrName>
                                        </p:attrNameLst>
                                      </p:cBhvr>
                                      <p:to>
                                        <p:strVal val="visible"/>
                                      </p:to>
                                    </p:set>
                                    <p:animEffect transition="in" filter="blinds(horizontal)">
                                      <p:cBhvr>
                                        <p:cTn id="116" dur="3000"/>
                                        <p:tgtEl>
                                          <p:spTgt spid="15"/>
                                        </p:tgtEl>
                                      </p:cBhvr>
                                    </p:animEffect>
                                  </p:childTnLst>
                                </p:cTn>
                              </p:par>
                              <p:par>
                                <p:cTn id="117" presetID="2" presetClass="entr" presetSubtype="9" fill="hold" grpId="1" nodeType="withEffect">
                                  <p:stCondLst>
                                    <p:cond delay="0"/>
                                  </p:stCondLst>
                                  <p:childTnLst>
                                    <p:set>
                                      <p:cBhvr>
                                        <p:cTn id="118" dur="1" fill="hold">
                                          <p:stCondLst>
                                            <p:cond delay="0"/>
                                          </p:stCondLst>
                                        </p:cTn>
                                        <p:tgtEl>
                                          <p:spTgt spid="15"/>
                                        </p:tgtEl>
                                        <p:attrNameLst>
                                          <p:attrName>style.visibility</p:attrName>
                                        </p:attrNameLst>
                                      </p:cBhvr>
                                      <p:to>
                                        <p:strVal val="visible"/>
                                      </p:to>
                                    </p:set>
                                    <p:anim calcmode="lin" valueType="num">
                                      <p:cBhvr additive="base">
                                        <p:cTn id="119" dur="3000" fill="hold"/>
                                        <p:tgtEl>
                                          <p:spTgt spid="15"/>
                                        </p:tgtEl>
                                        <p:attrNameLst>
                                          <p:attrName>ppt_x</p:attrName>
                                        </p:attrNameLst>
                                      </p:cBhvr>
                                      <p:tavLst>
                                        <p:tav tm="0">
                                          <p:val>
                                            <p:strVal val="0-#ppt_w/2"/>
                                          </p:val>
                                        </p:tav>
                                        <p:tav tm="100000">
                                          <p:val>
                                            <p:strVal val="#ppt_x"/>
                                          </p:val>
                                        </p:tav>
                                      </p:tavLst>
                                    </p:anim>
                                    <p:anim calcmode="lin" valueType="num">
                                      <p:cBhvr additive="base">
                                        <p:cTn id="120" dur="3000" fill="hold"/>
                                        <p:tgtEl>
                                          <p:spTgt spid="15"/>
                                        </p:tgtEl>
                                        <p:attrNameLst>
                                          <p:attrName>ppt_y</p:attrName>
                                        </p:attrNameLst>
                                      </p:cBhvr>
                                      <p:tavLst>
                                        <p:tav tm="0">
                                          <p:val>
                                            <p:strVal val="0-#ppt_h/2"/>
                                          </p:val>
                                        </p:tav>
                                        <p:tav tm="100000">
                                          <p:val>
                                            <p:strVal val="#ppt_y"/>
                                          </p:val>
                                        </p:tav>
                                      </p:tavLst>
                                    </p:anim>
                                  </p:childTnLst>
                                </p:cTn>
                              </p:par>
                              <p:par>
                                <p:cTn id="121" presetID="3" presetClass="entr" presetSubtype="10" fill="hold" grpId="0" nodeType="withEffect">
                                  <p:stCondLst>
                                    <p:cond delay="0"/>
                                  </p:stCondLst>
                                  <p:childTnLst>
                                    <p:set>
                                      <p:cBhvr>
                                        <p:cTn id="122" dur="1" fill="hold">
                                          <p:stCondLst>
                                            <p:cond delay="0"/>
                                          </p:stCondLst>
                                        </p:cTn>
                                        <p:tgtEl>
                                          <p:spTgt spid="16"/>
                                        </p:tgtEl>
                                        <p:attrNameLst>
                                          <p:attrName>style.visibility</p:attrName>
                                        </p:attrNameLst>
                                      </p:cBhvr>
                                      <p:to>
                                        <p:strVal val="visible"/>
                                      </p:to>
                                    </p:set>
                                    <p:animEffect transition="in" filter="blinds(horizontal)">
                                      <p:cBhvr>
                                        <p:cTn id="123" dur="3000"/>
                                        <p:tgtEl>
                                          <p:spTgt spid="16"/>
                                        </p:tgtEl>
                                      </p:cBhvr>
                                    </p:animEffect>
                                  </p:childTnLst>
                                </p:cTn>
                              </p:par>
                              <p:par>
                                <p:cTn id="124" presetID="2" presetClass="entr" presetSubtype="3" fill="hold" grpId="1" nodeType="withEffect">
                                  <p:stCondLst>
                                    <p:cond delay="0"/>
                                  </p:stCondLst>
                                  <p:childTnLst>
                                    <p:set>
                                      <p:cBhvr>
                                        <p:cTn id="125" dur="1" fill="hold">
                                          <p:stCondLst>
                                            <p:cond delay="0"/>
                                          </p:stCondLst>
                                        </p:cTn>
                                        <p:tgtEl>
                                          <p:spTgt spid="16"/>
                                        </p:tgtEl>
                                        <p:attrNameLst>
                                          <p:attrName>style.visibility</p:attrName>
                                        </p:attrNameLst>
                                      </p:cBhvr>
                                      <p:to>
                                        <p:strVal val="visible"/>
                                      </p:to>
                                    </p:set>
                                    <p:anim calcmode="lin" valueType="num">
                                      <p:cBhvr additive="base">
                                        <p:cTn id="126" dur="3000" fill="hold"/>
                                        <p:tgtEl>
                                          <p:spTgt spid="16"/>
                                        </p:tgtEl>
                                        <p:attrNameLst>
                                          <p:attrName>ppt_x</p:attrName>
                                        </p:attrNameLst>
                                      </p:cBhvr>
                                      <p:tavLst>
                                        <p:tav tm="0">
                                          <p:val>
                                            <p:strVal val="1+#ppt_w/2"/>
                                          </p:val>
                                        </p:tav>
                                        <p:tav tm="100000">
                                          <p:val>
                                            <p:strVal val="#ppt_x"/>
                                          </p:val>
                                        </p:tav>
                                      </p:tavLst>
                                    </p:anim>
                                    <p:anim calcmode="lin" valueType="num">
                                      <p:cBhvr additive="base">
                                        <p:cTn id="127" dur="3000" fill="hold"/>
                                        <p:tgtEl>
                                          <p:spTgt spid="16"/>
                                        </p:tgtEl>
                                        <p:attrNameLst>
                                          <p:attrName>ppt_y</p:attrName>
                                        </p:attrNameLst>
                                      </p:cBhvr>
                                      <p:tavLst>
                                        <p:tav tm="0">
                                          <p:val>
                                            <p:strVal val="0-#ppt_h/2"/>
                                          </p:val>
                                        </p:tav>
                                        <p:tav tm="100000">
                                          <p:val>
                                            <p:strVal val="#ppt_y"/>
                                          </p:val>
                                        </p:tav>
                                      </p:tavLst>
                                    </p:anim>
                                  </p:childTnLst>
                                </p:cTn>
                              </p:par>
                            </p:childTnLst>
                          </p:cTn>
                        </p:par>
                        <p:par>
                          <p:cTn id="128" fill="hold">
                            <p:stCondLst>
                              <p:cond delay="3000"/>
                            </p:stCondLst>
                            <p:childTnLst>
                              <p:par>
                                <p:cTn id="129" presetID="2" presetClass="exit" presetSubtype="6" fill="hold" grpId="2" nodeType="afterEffect">
                                  <p:stCondLst>
                                    <p:cond delay="0"/>
                                  </p:stCondLst>
                                  <p:childTnLst>
                                    <p:anim calcmode="lin" valueType="num">
                                      <p:cBhvr additive="base">
                                        <p:cTn id="130" dur="3000"/>
                                        <p:tgtEl>
                                          <p:spTgt spid="5"/>
                                        </p:tgtEl>
                                        <p:attrNameLst>
                                          <p:attrName>ppt_x</p:attrName>
                                        </p:attrNameLst>
                                      </p:cBhvr>
                                      <p:tavLst>
                                        <p:tav tm="0">
                                          <p:val>
                                            <p:strVal val="ppt_x"/>
                                          </p:val>
                                        </p:tav>
                                        <p:tav tm="100000">
                                          <p:val>
                                            <p:strVal val="1+ppt_w/2"/>
                                          </p:val>
                                        </p:tav>
                                      </p:tavLst>
                                    </p:anim>
                                    <p:anim calcmode="lin" valueType="num">
                                      <p:cBhvr additive="base">
                                        <p:cTn id="131" dur="3000"/>
                                        <p:tgtEl>
                                          <p:spTgt spid="5"/>
                                        </p:tgtEl>
                                        <p:attrNameLst>
                                          <p:attrName>ppt_y</p:attrName>
                                        </p:attrNameLst>
                                      </p:cBhvr>
                                      <p:tavLst>
                                        <p:tav tm="0">
                                          <p:val>
                                            <p:strVal val="ppt_y"/>
                                          </p:val>
                                        </p:tav>
                                        <p:tav tm="100000">
                                          <p:val>
                                            <p:strVal val="1+ppt_h/2"/>
                                          </p:val>
                                        </p:tav>
                                      </p:tavLst>
                                    </p:anim>
                                    <p:set>
                                      <p:cBhvr>
                                        <p:cTn id="132" dur="1" fill="hold">
                                          <p:stCondLst>
                                            <p:cond delay="2999"/>
                                          </p:stCondLst>
                                        </p:cTn>
                                        <p:tgtEl>
                                          <p:spTgt spid="5"/>
                                        </p:tgtEl>
                                        <p:attrNameLst>
                                          <p:attrName>style.visibility</p:attrName>
                                        </p:attrNameLst>
                                      </p:cBhvr>
                                      <p:to>
                                        <p:strVal val="hidden"/>
                                      </p:to>
                                    </p:set>
                                  </p:childTnLst>
                                </p:cTn>
                              </p:par>
                              <p:par>
                                <p:cTn id="133" presetID="2" presetClass="exit" presetSubtype="6" fill="hold" grpId="2" nodeType="withEffect">
                                  <p:stCondLst>
                                    <p:cond delay="0"/>
                                  </p:stCondLst>
                                  <p:childTnLst>
                                    <p:anim calcmode="lin" valueType="num">
                                      <p:cBhvr additive="base">
                                        <p:cTn id="134" dur="3000"/>
                                        <p:tgtEl>
                                          <p:spTgt spid="9"/>
                                        </p:tgtEl>
                                        <p:attrNameLst>
                                          <p:attrName>ppt_x</p:attrName>
                                        </p:attrNameLst>
                                      </p:cBhvr>
                                      <p:tavLst>
                                        <p:tav tm="0">
                                          <p:val>
                                            <p:strVal val="ppt_x"/>
                                          </p:val>
                                        </p:tav>
                                        <p:tav tm="100000">
                                          <p:val>
                                            <p:strVal val="1+ppt_w/2"/>
                                          </p:val>
                                        </p:tav>
                                      </p:tavLst>
                                    </p:anim>
                                    <p:anim calcmode="lin" valueType="num">
                                      <p:cBhvr additive="base">
                                        <p:cTn id="135" dur="3000"/>
                                        <p:tgtEl>
                                          <p:spTgt spid="9"/>
                                        </p:tgtEl>
                                        <p:attrNameLst>
                                          <p:attrName>ppt_y</p:attrName>
                                        </p:attrNameLst>
                                      </p:cBhvr>
                                      <p:tavLst>
                                        <p:tav tm="0">
                                          <p:val>
                                            <p:strVal val="ppt_y"/>
                                          </p:val>
                                        </p:tav>
                                        <p:tav tm="100000">
                                          <p:val>
                                            <p:strVal val="1+ppt_h/2"/>
                                          </p:val>
                                        </p:tav>
                                      </p:tavLst>
                                    </p:anim>
                                    <p:set>
                                      <p:cBhvr>
                                        <p:cTn id="136" dur="1" fill="hold">
                                          <p:stCondLst>
                                            <p:cond delay="2999"/>
                                          </p:stCondLst>
                                        </p:cTn>
                                        <p:tgtEl>
                                          <p:spTgt spid="9"/>
                                        </p:tgtEl>
                                        <p:attrNameLst>
                                          <p:attrName>style.visibility</p:attrName>
                                        </p:attrNameLst>
                                      </p:cBhvr>
                                      <p:to>
                                        <p:strVal val="hidden"/>
                                      </p:to>
                                    </p:set>
                                  </p:childTnLst>
                                </p:cTn>
                              </p:par>
                              <p:par>
                                <p:cTn id="137" presetID="2" presetClass="exit" presetSubtype="6" fill="hold" grpId="2" nodeType="withEffect">
                                  <p:stCondLst>
                                    <p:cond delay="0"/>
                                  </p:stCondLst>
                                  <p:childTnLst>
                                    <p:anim calcmode="lin" valueType="num">
                                      <p:cBhvr additive="base">
                                        <p:cTn id="138" dur="3000"/>
                                        <p:tgtEl>
                                          <p:spTgt spid="13"/>
                                        </p:tgtEl>
                                        <p:attrNameLst>
                                          <p:attrName>ppt_x</p:attrName>
                                        </p:attrNameLst>
                                      </p:cBhvr>
                                      <p:tavLst>
                                        <p:tav tm="0">
                                          <p:val>
                                            <p:strVal val="ppt_x"/>
                                          </p:val>
                                        </p:tav>
                                        <p:tav tm="100000">
                                          <p:val>
                                            <p:strVal val="1+ppt_w/2"/>
                                          </p:val>
                                        </p:tav>
                                      </p:tavLst>
                                    </p:anim>
                                    <p:anim calcmode="lin" valueType="num">
                                      <p:cBhvr additive="base">
                                        <p:cTn id="139" dur="3000"/>
                                        <p:tgtEl>
                                          <p:spTgt spid="13"/>
                                        </p:tgtEl>
                                        <p:attrNameLst>
                                          <p:attrName>ppt_y</p:attrName>
                                        </p:attrNameLst>
                                      </p:cBhvr>
                                      <p:tavLst>
                                        <p:tav tm="0">
                                          <p:val>
                                            <p:strVal val="ppt_y"/>
                                          </p:val>
                                        </p:tav>
                                        <p:tav tm="100000">
                                          <p:val>
                                            <p:strVal val="1+ppt_h/2"/>
                                          </p:val>
                                        </p:tav>
                                      </p:tavLst>
                                    </p:anim>
                                    <p:set>
                                      <p:cBhvr>
                                        <p:cTn id="140" dur="1" fill="hold">
                                          <p:stCondLst>
                                            <p:cond delay="2999"/>
                                          </p:stCondLst>
                                        </p:cTn>
                                        <p:tgtEl>
                                          <p:spTgt spid="13"/>
                                        </p:tgtEl>
                                        <p:attrNameLst>
                                          <p:attrName>style.visibility</p:attrName>
                                        </p:attrNameLst>
                                      </p:cBhvr>
                                      <p:to>
                                        <p:strVal val="hidden"/>
                                      </p:to>
                                    </p:set>
                                  </p:childTnLst>
                                </p:cTn>
                              </p:par>
                              <p:par>
                                <p:cTn id="141" presetID="2" presetClass="exit" presetSubtype="12" fill="hold" grpId="2" nodeType="withEffect">
                                  <p:stCondLst>
                                    <p:cond delay="0"/>
                                  </p:stCondLst>
                                  <p:childTnLst>
                                    <p:anim calcmode="lin" valueType="num">
                                      <p:cBhvr additive="base">
                                        <p:cTn id="142" dur="3000"/>
                                        <p:tgtEl>
                                          <p:spTgt spid="7"/>
                                        </p:tgtEl>
                                        <p:attrNameLst>
                                          <p:attrName>ppt_x</p:attrName>
                                        </p:attrNameLst>
                                      </p:cBhvr>
                                      <p:tavLst>
                                        <p:tav tm="0">
                                          <p:val>
                                            <p:strVal val="ppt_x"/>
                                          </p:val>
                                        </p:tav>
                                        <p:tav tm="100000">
                                          <p:val>
                                            <p:strVal val="0-ppt_w/2"/>
                                          </p:val>
                                        </p:tav>
                                      </p:tavLst>
                                    </p:anim>
                                    <p:anim calcmode="lin" valueType="num">
                                      <p:cBhvr additive="base">
                                        <p:cTn id="143" dur="3000"/>
                                        <p:tgtEl>
                                          <p:spTgt spid="7"/>
                                        </p:tgtEl>
                                        <p:attrNameLst>
                                          <p:attrName>ppt_y</p:attrName>
                                        </p:attrNameLst>
                                      </p:cBhvr>
                                      <p:tavLst>
                                        <p:tav tm="0">
                                          <p:val>
                                            <p:strVal val="ppt_y"/>
                                          </p:val>
                                        </p:tav>
                                        <p:tav tm="100000">
                                          <p:val>
                                            <p:strVal val="1+ppt_h/2"/>
                                          </p:val>
                                        </p:tav>
                                      </p:tavLst>
                                    </p:anim>
                                    <p:set>
                                      <p:cBhvr>
                                        <p:cTn id="144" dur="1" fill="hold">
                                          <p:stCondLst>
                                            <p:cond delay="2999"/>
                                          </p:stCondLst>
                                        </p:cTn>
                                        <p:tgtEl>
                                          <p:spTgt spid="7"/>
                                        </p:tgtEl>
                                        <p:attrNameLst>
                                          <p:attrName>style.visibility</p:attrName>
                                        </p:attrNameLst>
                                      </p:cBhvr>
                                      <p:to>
                                        <p:strVal val="hidden"/>
                                      </p:to>
                                    </p:set>
                                  </p:childTnLst>
                                </p:cTn>
                              </p:par>
                              <p:par>
                                <p:cTn id="145" presetID="2" presetClass="exit" presetSubtype="12" fill="hold" grpId="2" nodeType="withEffect">
                                  <p:stCondLst>
                                    <p:cond delay="0"/>
                                  </p:stCondLst>
                                  <p:childTnLst>
                                    <p:anim calcmode="lin" valueType="num">
                                      <p:cBhvr additive="base">
                                        <p:cTn id="146" dur="3000"/>
                                        <p:tgtEl>
                                          <p:spTgt spid="10"/>
                                        </p:tgtEl>
                                        <p:attrNameLst>
                                          <p:attrName>ppt_x</p:attrName>
                                        </p:attrNameLst>
                                      </p:cBhvr>
                                      <p:tavLst>
                                        <p:tav tm="0">
                                          <p:val>
                                            <p:strVal val="ppt_x"/>
                                          </p:val>
                                        </p:tav>
                                        <p:tav tm="100000">
                                          <p:val>
                                            <p:strVal val="0-ppt_w/2"/>
                                          </p:val>
                                        </p:tav>
                                      </p:tavLst>
                                    </p:anim>
                                    <p:anim calcmode="lin" valueType="num">
                                      <p:cBhvr additive="base">
                                        <p:cTn id="147" dur="3000"/>
                                        <p:tgtEl>
                                          <p:spTgt spid="10"/>
                                        </p:tgtEl>
                                        <p:attrNameLst>
                                          <p:attrName>ppt_y</p:attrName>
                                        </p:attrNameLst>
                                      </p:cBhvr>
                                      <p:tavLst>
                                        <p:tav tm="0">
                                          <p:val>
                                            <p:strVal val="ppt_y"/>
                                          </p:val>
                                        </p:tav>
                                        <p:tav tm="100000">
                                          <p:val>
                                            <p:strVal val="1+ppt_h/2"/>
                                          </p:val>
                                        </p:tav>
                                      </p:tavLst>
                                    </p:anim>
                                    <p:set>
                                      <p:cBhvr>
                                        <p:cTn id="148" dur="1" fill="hold">
                                          <p:stCondLst>
                                            <p:cond delay="2999"/>
                                          </p:stCondLst>
                                        </p:cTn>
                                        <p:tgtEl>
                                          <p:spTgt spid="10"/>
                                        </p:tgtEl>
                                        <p:attrNameLst>
                                          <p:attrName>style.visibility</p:attrName>
                                        </p:attrNameLst>
                                      </p:cBhvr>
                                      <p:to>
                                        <p:strVal val="hidden"/>
                                      </p:to>
                                    </p:set>
                                  </p:childTnLst>
                                </p:cTn>
                              </p:par>
                              <p:par>
                                <p:cTn id="149" presetID="2" presetClass="exit" presetSubtype="12" fill="hold" grpId="2" nodeType="withEffect">
                                  <p:stCondLst>
                                    <p:cond delay="0"/>
                                  </p:stCondLst>
                                  <p:childTnLst>
                                    <p:anim calcmode="lin" valueType="num">
                                      <p:cBhvr additive="base">
                                        <p:cTn id="150" dur="3000"/>
                                        <p:tgtEl>
                                          <p:spTgt spid="14"/>
                                        </p:tgtEl>
                                        <p:attrNameLst>
                                          <p:attrName>ppt_x</p:attrName>
                                        </p:attrNameLst>
                                      </p:cBhvr>
                                      <p:tavLst>
                                        <p:tav tm="0">
                                          <p:val>
                                            <p:strVal val="ppt_x"/>
                                          </p:val>
                                        </p:tav>
                                        <p:tav tm="100000">
                                          <p:val>
                                            <p:strVal val="0-ppt_w/2"/>
                                          </p:val>
                                        </p:tav>
                                      </p:tavLst>
                                    </p:anim>
                                    <p:anim calcmode="lin" valueType="num">
                                      <p:cBhvr additive="base">
                                        <p:cTn id="151" dur="3000"/>
                                        <p:tgtEl>
                                          <p:spTgt spid="14"/>
                                        </p:tgtEl>
                                        <p:attrNameLst>
                                          <p:attrName>ppt_y</p:attrName>
                                        </p:attrNameLst>
                                      </p:cBhvr>
                                      <p:tavLst>
                                        <p:tav tm="0">
                                          <p:val>
                                            <p:strVal val="ppt_y"/>
                                          </p:val>
                                        </p:tav>
                                        <p:tav tm="100000">
                                          <p:val>
                                            <p:strVal val="1+ppt_h/2"/>
                                          </p:val>
                                        </p:tav>
                                      </p:tavLst>
                                    </p:anim>
                                    <p:set>
                                      <p:cBhvr>
                                        <p:cTn id="152" dur="1" fill="hold">
                                          <p:stCondLst>
                                            <p:cond delay="2999"/>
                                          </p:stCondLst>
                                        </p:cTn>
                                        <p:tgtEl>
                                          <p:spTgt spid="14"/>
                                        </p:tgtEl>
                                        <p:attrNameLst>
                                          <p:attrName>style.visibility</p:attrName>
                                        </p:attrNameLst>
                                      </p:cBhvr>
                                      <p:to>
                                        <p:strVal val="hidden"/>
                                      </p:to>
                                    </p:set>
                                  </p:childTnLst>
                                </p:cTn>
                              </p:par>
                              <p:par>
                                <p:cTn id="153" presetID="2" presetClass="exit" presetSubtype="9" fill="hold" grpId="2" nodeType="withEffect">
                                  <p:stCondLst>
                                    <p:cond delay="0"/>
                                  </p:stCondLst>
                                  <p:childTnLst>
                                    <p:anim calcmode="lin" valueType="num">
                                      <p:cBhvr additive="base">
                                        <p:cTn id="154" dur="3000"/>
                                        <p:tgtEl>
                                          <p:spTgt spid="6"/>
                                        </p:tgtEl>
                                        <p:attrNameLst>
                                          <p:attrName>ppt_x</p:attrName>
                                        </p:attrNameLst>
                                      </p:cBhvr>
                                      <p:tavLst>
                                        <p:tav tm="0">
                                          <p:val>
                                            <p:strVal val="ppt_x"/>
                                          </p:val>
                                        </p:tav>
                                        <p:tav tm="100000">
                                          <p:val>
                                            <p:strVal val="0-ppt_w/2"/>
                                          </p:val>
                                        </p:tav>
                                      </p:tavLst>
                                    </p:anim>
                                    <p:anim calcmode="lin" valueType="num">
                                      <p:cBhvr additive="base">
                                        <p:cTn id="155" dur="3000"/>
                                        <p:tgtEl>
                                          <p:spTgt spid="6"/>
                                        </p:tgtEl>
                                        <p:attrNameLst>
                                          <p:attrName>ppt_y</p:attrName>
                                        </p:attrNameLst>
                                      </p:cBhvr>
                                      <p:tavLst>
                                        <p:tav tm="0">
                                          <p:val>
                                            <p:strVal val="ppt_y"/>
                                          </p:val>
                                        </p:tav>
                                        <p:tav tm="100000">
                                          <p:val>
                                            <p:strVal val="0-ppt_h/2"/>
                                          </p:val>
                                        </p:tav>
                                      </p:tavLst>
                                    </p:anim>
                                    <p:set>
                                      <p:cBhvr>
                                        <p:cTn id="156" dur="1" fill="hold">
                                          <p:stCondLst>
                                            <p:cond delay="2999"/>
                                          </p:stCondLst>
                                        </p:cTn>
                                        <p:tgtEl>
                                          <p:spTgt spid="6"/>
                                        </p:tgtEl>
                                        <p:attrNameLst>
                                          <p:attrName>style.visibility</p:attrName>
                                        </p:attrNameLst>
                                      </p:cBhvr>
                                      <p:to>
                                        <p:strVal val="hidden"/>
                                      </p:to>
                                    </p:set>
                                  </p:childTnLst>
                                </p:cTn>
                              </p:par>
                              <p:par>
                                <p:cTn id="157" presetID="2" presetClass="exit" presetSubtype="9" fill="hold" grpId="2" nodeType="withEffect">
                                  <p:stCondLst>
                                    <p:cond delay="0"/>
                                  </p:stCondLst>
                                  <p:childTnLst>
                                    <p:anim calcmode="lin" valueType="num">
                                      <p:cBhvr additive="base">
                                        <p:cTn id="158" dur="3000"/>
                                        <p:tgtEl>
                                          <p:spTgt spid="12"/>
                                        </p:tgtEl>
                                        <p:attrNameLst>
                                          <p:attrName>ppt_x</p:attrName>
                                        </p:attrNameLst>
                                      </p:cBhvr>
                                      <p:tavLst>
                                        <p:tav tm="0">
                                          <p:val>
                                            <p:strVal val="ppt_x"/>
                                          </p:val>
                                        </p:tav>
                                        <p:tav tm="100000">
                                          <p:val>
                                            <p:strVal val="0-ppt_w/2"/>
                                          </p:val>
                                        </p:tav>
                                      </p:tavLst>
                                    </p:anim>
                                    <p:anim calcmode="lin" valueType="num">
                                      <p:cBhvr additive="base">
                                        <p:cTn id="159" dur="3000"/>
                                        <p:tgtEl>
                                          <p:spTgt spid="12"/>
                                        </p:tgtEl>
                                        <p:attrNameLst>
                                          <p:attrName>ppt_y</p:attrName>
                                        </p:attrNameLst>
                                      </p:cBhvr>
                                      <p:tavLst>
                                        <p:tav tm="0">
                                          <p:val>
                                            <p:strVal val="ppt_y"/>
                                          </p:val>
                                        </p:tav>
                                        <p:tav tm="100000">
                                          <p:val>
                                            <p:strVal val="0-ppt_h/2"/>
                                          </p:val>
                                        </p:tav>
                                      </p:tavLst>
                                    </p:anim>
                                    <p:set>
                                      <p:cBhvr>
                                        <p:cTn id="160" dur="1" fill="hold">
                                          <p:stCondLst>
                                            <p:cond delay="2999"/>
                                          </p:stCondLst>
                                        </p:cTn>
                                        <p:tgtEl>
                                          <p:spTgt spid="12"/>
                                        </p:tgtEl>
                                        <p:attrNameLst>
                                          <p:attrName>style.visibility</p:attrName>
                                        </p:attrNameLst>
                                      </p:cBhvr>
                                      <p:to>
                                        <p:strVal val="hidden"/>
                                      </p:to>
                                    </p:set>
                                  </p:childTnLst>
                                </p:cTn>
                              </p:par>
                              <p:par>
                                <p:cTn id="161" presetID="2" presetClass="exit" presetSubtype="9" fill="hold" grpId="2" nodeType="withEffect">
                                  <p:stCondLst>
                                    <p:cond delay="0"/>
                                  </p:stCondLst>
                                  <p:childTnLst>
                                    <p:anim calcmode="lin" valueType="num">
                                      <p:cBhvr additive="base">
                                        <p:cTn id="162" dur="3000"/>
                                        <p:tgtEl>
                                          <p:spTgt spid="15"/>
                                        </p:tgtEl>
                                        <p:attrNameLst>
                                          <p:attrName>ppt_x</p:attrName>
                                        </p:attrNameLst>
                                      </p:cBhvr>
                                      <p:tavLst>
                                        <p:tav tm="0">
                                          <p:val>
                                            <p:strVal val="ppt_x"/>
                                          </p:val>
                                        </p:tav>
                                        <p:tav tm="100000">
                                          <p:val>
                                            <p:strVal val="0-ppt_w/2"/>
                                          </p:val>
                                        </p:tav>
                                      </p:tavLst>
                                    </p:anim>
                                    <p:anim calcmode="lin" valueType="num">
                                      <p:cBhvr additive="base">
                                        <p:cTn id="163" dur="3000"/>
                                        <p:tgtEl>
                                          <p:spTgt spid="15"/>
                                        </p:tgtEl>
                                        <p:attrNameLst>
                                          <p:attrName>ppt_y</p:attrName>
                                        </p:attrNameLst>
                                      </p:cBhvr>
                                      <p:tavLst>
                                        <p:tav tm="0">
                                          <p:val>
                                            <p:strVal val="ppt_y"/>
                                          </p:val>
                                        </p:tav>
                                        <p:tav tm="100000">
                                          <p:val>
                                            <p:strVal val="0-ppt_h/2"/>
                                          </p:val>
                                        </p:tav>
                                      </p:tavLst>
                                    </p:anim>
                                    <p:set>
                                      <p:cBhvr>
                                        <p:cTn id="164" dur="1" fill="hold">
                                          <p:stCondLst>
                                            <p:cond delay="2999"/>
                                          </p:stCondLst>
                                        </p:cTn>
                                        <p:tgtEl>
                                          <p:spTgt spid="15"/>
                                        </p:tgtEl>
                                        <p:attrNameLst>
                                          <p:attrName>style.visibility</p:attrName>
                                        </p:attrNameLst>
                                      </p:cBhvr>
                                      <p:to>
                                        <p:strVal val="hidden"/>
                                      </p:to>
                                    </p:set>
                                  </p:childTnLst>
                                </p:cTn>
                              </p:par>
                              <p:par>
                                <p:cTn id="165" presetID="2" presetClass="exit" presetSubtype="3" fill="hold" grpId="2" nodeType="withEffect">
                                  <p:stCondLst>
                                    <p:cond delay="0"/>
                                  </p:stCondLst>
                                  <p:childTnLst>
                                    <p:anim calcmode="lin" valueType="num">
                                      <p:cBhvr additive="base">
                                        <p:cTn id="166" dur="3000"/>
                                        <p:tgtEl>
                                          <p:spTgt spid="8"/>
                                        </p:tgtEl>
                                        <p:attrNameLst>
                                          <p:attrName>ppt_x</p:attrName>
                                        </p:attrNameLst>
                                      </p:cBhvr>
                                      <p:tavLst>
                                        <p:tav tm="0">
                                          <p:val>
                                            <p:strVal val="ppt_x"/>
                                          </p:val>
                                        </p:tav>
                                        <p:tav tm="100000">
                                          <p:val>
                                            <p:strVal val="1+ppt_w/2"/>
                                          </p:val>
                                        </p:tav>
                                      </p:tavLst>
                                    </p:anim>
                                    <p:anim calcmode="lin" valueType="num">
                                      <p:cBhvr additive="base">
                                        <p:cTn id="167" dur="3000"/>
                                        <p:tgtEl>
                                          <p:spTgt spid="8"/>
                                        </p:tgtEl>
                                        <p:attrNameLst>
                                          <p:attrName>ppt_y</p:attrName>
                                        </p:attrNameLst>
                                      </p:cBhvr>
                                      <p:tavLst>
                                        <p:tav tm="0">
                                          <p:val>
                                            <p:strVal val="ppt_y"/>
                                          </p:val>
                                        </p:tav>
                                        <p:tav tm="100000">
                                          <p:val>
                                            <p:strVal val="0-ppt_h/2"/>
                                          </p:val>
                                        </p:tav>
                                      </p:tavLst>
                                    </p:anim>
                                    <p:set>
                                      <p:cBhvr>
                                        <p:cTn id="168" dur="1" fill="hold">
                                          <p:stCondLst>
                                            <p:cond delay="2999"/>
                                          </p:stCondLst>
                                        </p:cTn>
                                        <p:tgtEl>
                                          <p:spTgt spid="8"/>
                                        </p:tgtEl>
                                        <p:attrNameLst>
                                          <p:attrName>style.visibility</p:attrName>
                                        </p:attrNameLst>
                                      </p:cBhvr>
                                      <p:to>
                                        <p:strVal val="hidden"/>
                                      </p:to>
                                    </p:set>
                                  </p:childTnLst>
                                </p:cTn>
                              </p:par>
                              <p:par>
                                <p:cTn id="169" presetID="2" presetClass="exit" presetSubtype="3" fill="hold" grpId="2" nodeType="withEffect">
                                  <p:stCondLst>
                                    <p:cond delay="0"/>
                                  </p:stCondLst>
                                  <p:childTnLst>
                                    <p:anim calcmode="lin" valueType="num">
                                      <p:cBhvr additive="base">
                                        <p:cTn id="170" dur="3000"/>
                                        <p:tgtEl>
                                          <p:spTgt spid="11"/>
                                        </p:tgtEl>
                                        <p:attrNameLst>
                                          <p:attrName>ppt_x</p:attrName>
                                        </p:attrNameLst>
                                      </p:cBhvr>
                                      <p:tavLst>
                                        <p:tav tm="0">
                                          <p:val>
                                            <p:strVal val="ppt_x"/>
                                          </p:val>
                                        </p:tav>
                                        <p:tav tm="100000">
                                          <p:val>
                                            <p:strVal val="1+ppt_w/2"/>
                                          </p:val>
                                        </p:tav>
                                      </p:tavLst>
                                    </p:anim>
                                    <p:anim calcmode="lin" valueType="num">
                                      <p:cBhvr additive="base">
                                        <p:cTn id="171" dur="3000"/>
                                        <p:tgtEl>
                                          <p:spTgt spid="11"/>
                                        </p:tgtEl>
                                        <p:attrNameLst>
                                          <p:attrName>ppt_y</p:attrName>
                                        </p:attrNameLst>
                                      </p:cBhvr>
                                      <p:tavLst>
                                        <p:tav tm="0">
                                          <p:val>
                                            <p:strVal val="ppt_y"/>
                                          </p:val>
                                        </p:tav>
                                        <p:tav tm="100000">
                                          <p:val>
                                            <p:strVal val="0-ppt_h/2"/>
                                          </p:val>
                                        </p:tav>
                                      </p:tavLst>
                                    </p:anim>
                                    <p:set>
                                      <p:cBhvr>
                                        <p:cTn id="172" dur="1" fill="hold">
                                          <p:stCondLst>
                                            <p:cond delay="2999"/>
                                          </p:stCondLst>
                                        </p:cTn>
                                        <p:tgtEl>
                                          <p:spTgt spid="11"/>
                                        </p:tgtEl>
                                        <p:attrNameLst>
                                          <p:attrName>style.visibility</p:attrName>
                                        </p:attrNameLst>
                                      </p:cBhvr>
                                      <p:to>
                                        <p:strVal val="hidden"/>
                                      </p:to>
                                    </p:set>
                                  </p:childTnLst>
                                </p:cTn>
                              </p:par>
                              <p:par>
                                <p:cTn id="173" presetID="2" presetClass="exit" presetSubtype="3" fill="hold" grpId="2" nodeType="withEffect">
                                  <p:stCondLst>
                                    <p:cond delay="0"/>
                                  </p:stCondLst>
                                  <p:childTnLst>
                                    <p:anim calcmode="lin" valueType="num">
                                      <p:cBhvr additive="base">
                                        <p:cTn id="174" dur="3000"/>
                                        <p:tgtEl>
                                          <p:spTgt spid="16"/>
                                        </p:tgtEl>
                                        <p:attrNameLst>
                                          <p:attrName>ppt_x</p:attrName>
                                        </p:attrNameLst>
                                      </p:cBhvr>
                                      <p:tavLst>
                                        <p:tav tm="0">
                                          <p:val>
                                            <p:strVal val="ppt_x"/>
                                          </p:val>
                                        </p:tav>
                                        <p:tav tm="100000">
                                          <p:val>
                                            <p:strVal val="1+ppt_w/2"/>
                                          </p:val>
                                        </p:tav>
                                      </p:tavLst>
                                    </p:anim>
                                    <p:anim calcmode="lin" valueType="num">
                                      <p:cBhvr additive="base">
                                        <p:cTn id="175" dur="3000"/>
                                        <p:tgtEl>
                                          <p:spTgt spid="16"/>
                                        </p:tgtEl>
                                        <p:attrNameLst>
                                          <p:attrName>ppt_y</p:attrName>
                                        </p:attrNameLst>
                                      </p:cBhvr>
                                      <p:tavLst>
                                        <p:tav tm="0">
                                          <p:val>
                                            <p:strVal val="ppt_y"/>
                                          </p:val>
                                        </p:tav>
                                        <p:tav tm="100000">
                                          <p:val>
                                            <p:strVal val="0-ppt_h/2"/>
                                          </p:val>
                                        </p:tav>
                                      </p:tavLst>
                                    </p:anim>
                                    <p:set>
                                      <p:cBhvr>
                                        <p:cTn id="176" dur="1" fill="hold">
                                          <p:stCondLst>
                                            <p:cond delay="2999"/>
                                          </p:stCondLst>
                                        </p:cTn>
                                        <p:tgtEl>
                                          <p:spTgt spid="16"/>
                                        </p:tgtEl>
                                        <p:attrNameLst>
                                          <p:attrName>style.visibility</p:attrName>
                                        </p:attrNameLst>
                                      </p:cBhvr>
                                      <p:to>
                                        <p:strVal val="hidden"/>
                                      </p:to>
                                    </p:set>
                                  </p:childTnLst>
                                </p:cTn>
                              </p:par>
                              <p:par>
                                <p:cTn id="177" presetID="16" presetClass="exit" presetSubtype="42" fill="hold" grpId="3" nodeType="withEffect">
                                  <p:stCondLst>
                                    <p:cond delay="0"/>
                                  </p:stCondLst>
                                  <p:childTnLst>
                                    <p:animEffect transition="out" filter="barn(outHorizontal)">
                                      <p:cBhvr>
                                        <p:cTn id="178" dur="3000"/>
                                        <p:tgtEl>
                                          <p:spTgt spid="5"/>
                                        </p:tgtEl>
                                      </p:cBhvr>
                                    </p:animEffect>
                                    <p:set>
                                      <p:cBhvr>
                                        <p:cTn id="179" dur="1" fill="hold">
                                          <p:stCondLst>
                                            <p:cond delay="2999"/>
                                          </p:stCondLst>
                                        </p:cTn>
                                        <p:tgtEl>
                                          <p:spTgt spid="5"/>
                                        </p:tgtEl>
                                        <p:attrNameLst>
                                          <p:attrName>style.visibility</p:attrName>
                                        </p:attrNameLst>
                                      </p:cBhvr>
                                      <p:to>
                                        <p:strVal val="hidden"/>
                                      </p:to>
                                    </p:set>
                                  </p:childTnLst>
                                </p:cTn>
                              </p:par>
                              <p:par>
                                <p:cTn id="180" presetID="16" presetClass="exit" presetSubtype="42" fill="hold" grpId="3" nodeType="withEffect">
                                  <p:stCondLst>
                                    <p:cond delay="0"/>
                                  </p:stCondLst>
                                  <p:childTnLst>
                                    <p:animEffect transition="out" filter="barn(outHorizontal)">
                                      <p:cBhvr>
                                        <p:cTn id="181" dur="3000"/>
                                        <p:tgtEl>
                                          <p:spTgt spid="9"/>
                                        </p:tgtEl>
                                      </p:cBhvr>
                                    </p:animEffect>
                                    <p:set>
                                      <p:cBhvr>
                                        <p:cTn id="182" dur="1" fill="hold">
                                          <p:stCondLst>
                                            <p:cond delay="2999"/>
                                          </p:stCondLst>
                                        </p:cTn>
                                        <p:tgtEl>
                                          <p:spTgt spid="9"/>
                                        </p:tgtEl>
                                        <p:attrNameLst>
                                          <p:attrName>style.visibility</p:attrName>
                                        </p:attrNameLst>
                                      </p:cBhvr>
                                      <p:to>
                                        <p:strVal val="hidden"/>
                                      </p:to>
                                    </p:set>
                                  </p:childTnLst>
                                </p:cTn>
                              </p:par>
                              <p:par>
                                <p:cTn id="183" presetID="16" presetClass="exit" presetSubtype="42" fill="hold" grpId="3" nodeType="withEffect">
                                  <p:stCondLst>
                                    <p:cond delay="0"/>
                                  </p:stCondLst>
                                  <p:childTnLst>
                                    <p:animEffect transition="out" filter="barn(outHorizontal)">
                                      <p:cBhvr>
                                        <p:cTn id="184" dur="3000"/>
                                        <p:tgtEl>
                                          <p:spTgt spid="13"/>
                                        </p:tgtEl>
                                      </p:cBhvr>
                                    </p:animEffect>
                                    <p:set>
                                      <p:cBhvr>
                                        <p:cTn id="185" dur="1" fill="hold">
                                          <p:stCondLst>
                                            <p:cond delay="2999"/>
                                          </p:stCondLst>
                                        </p:cTn>
                                        <p:tgtEl>
                                          <p:spTgt spid="13"/>
                                        </p:tgtEl>
                                        <p:attrNameLst>
                                          <p:attrName>style.visibility</p:attrName>
                                        </p:attrNameLst>
                                      </p:cBhvr>
                                      <p:to>
                                        <p:strVal val="hidden"/>
                                      </p:to>
                                    </p:set>
                                  </p:childTnLst>
                                </p:cTn>
                              </p:par>
                              <p:par>
                                <p:cTn id="186" presetID="16" presetClass="exit" presetSubtype="42" fill="hold" grpId="3" nodeType="withEffect">
                                  <p:stCondLst>
                                    <p:cond delay="0"/>
                                  </p:stCondLst>
                                  <p:childTnLst>
                                    <p:animEffect transition="out" filter="barn(outHorizontal)">
                                      <p:cBhvr>
                                        <p:cTn id="187" dur="3000"/>
                                        <p:tgtEl>
                                          <p:spTgt spid="7"/>
                                        </p:tgtEl>
                                      </p:cBhvr>
                                    </p:animEffect>
                                    <p:set>
                                      <p:cBhvr>
                                        <p:cTn id="188" dur="1" fill="hold">
                                          <p:stCondLst>
                                            <p:cond delay="2999"/>
                                          </p:stCondLst>
                                        </p:cTn>
                                        <p:tgtEl>
                                          <p:spTgt spid="7"/>
                                        </p:tgtEl>
                                        <p:attrNameLst>
                                          <p:attrName>style.visibility</p:attrName>
                                        </p:attrNameLst>
                                      </p:cBhvr>
                                      <p:to>
                                        <p:strVal val="hidden"/>
                                      </p:to>
                                    </p:set>
                                  </p:childTnLst>
                                </p:cTn>
                              </p:par>
                              <p:par>
                                <p:cTn id="189" presetID="16" presetClass="exit" presetSubtype="42" fill="hold" grpId="3" nodeType="withEffect">
                                  <p:stCondLst>
                                    <p:cond delay="0"/>
                                  </p:stCondLst>
                                  <p:childTnLst>
                                    <p:animEffect transition="out" filter="barn(outHorizontal)">
                                      <p:cBhvr>
                                        <p:cTn id="190" dur="3000"/>
                                        <p:tgtEl>
                                          <p:spTgt spid="10"/>
                                        </p:tgtEl>
                                      </p:cBhvr>
                                    </p:animEffect>
                                    <p:set>
                                      <p:cBhvr>
                                        <p:cTn id="191" dur="1" fill="hold">
                                          <p:stCondLst>
                                            <p:cond delay="2999"/>
                                          </p:stCondLst>
                                        </p:cTn>
                                        <p:tgtEl>
                                          <p:spTgt spid="10"/>
                                        </p:tgtEl>
                                        <p:attrNameLst>
                                          <p:attrName>style.visibility</p:attrName>
                                        </p:attrNameLst>
                                      </p:cBhvr>
                                      <p:to>
                                        <p:strVal val="hidden"/>
                                      </p:to>
                                    </p:set>
                                  </p:childTnLst>
                                </p:cTn>
                              </p:par>
                              <p:par>
                                <p:cTn id="192" presetID="16" presetClass="exit" presetSubtype="42" fill="hold" grpId="3" nodeType="withEffect">
                                  <p:stCondLst>
                                    <p:cond delay="0"/>
                                  </p:stCondLst>
                                  <p:childTnLst>
                                    <p:animEffect transition="out" filter="barn(outHorizontal)">
                                      <p:cBhvr>
                                        <p:cTn id="193" dur="3000"/>
                                        <p:tgtEl>
                                          <p:spTgt spid="14"/>
                                        </p:tgtEl>
                                      </p:cBhvr>
                                    </p:animEffect>
                                    <p:set>
                                      <p:cBhvr>
                                        <p:cTn id="194" dur="1" fill="hold">
                                          <p:stCondLst>
                                            <p:cond delay="2999"/>
                                          </p:stCondLst>
                                        </p:cTn>
                                        <p:tgtEl>
                                          <p:spTgt spid="14"/>
                                        </p:tgtEl>
                                        <p:attrNameLst>
                                          <p:attrName>style.visibility</p:attrName>
                                        </p:attrNameLst>
                                      </p:cBhvr>
                                      <p:to>
                                        <p:strVal val="hidden"/>
                                      </p:to>
                                    </p:set>
                                  </p:childTnLst>
                                </p:cTn>
                              </p:par>
                              <p:par>
                                <p:cTn id="195" presetID="16" presetClass="exit" presetSubtype="42" fill="hold" grpId="3" nodeType="withEffect">
                                  <p:stCondLst>
                                    <p:cond delay="0"/>
                                  </p:stCondLst>
                                  <p:childTnLst>
                                    <p:animEffect transition="out" filter="barn(outHorizontal)">
                                      <p:cBhvr>
                                        <p:cTn id="196" dur="3000"/>
                                        <p:tgtEl>
                                          <p:spTgt spid="6"/>
                                        </p:tgtEl>
                                      </p:cBhvr>
                                    </p:animEffect>
                                    <p:set>
                                      <p:cBhvr>
                                        <p:cTn id="197" dur="1" fill="hold">
                                          <p:stCondLst>
                                            <p:cond delay="2999"/>
                                          </p:stCondLst>
                                        </p:cTn>
                                        <p:tgtEl>
                                          <p:spTgt spid="6"/>
                                        </p:tgtEl>
                                        <p:attrNameLst>
                                          <p:attrName>style.visibility</p:attrName>
                                        </p:attrNameLst>
                                      </p:cBhvr>
                                      <p:to>
                                        <p:strVal val="hidden"/>
                                      </p:to>
                                    </p:set>
                                  </p:childTnLst>
                                </p:cTn>
                              </p:par>
                              <p:par>
                                <p:cTn id="198" presetID="16" presetClass="exit" presetSubtype="42" fill="hold" grpId="3" nodeType="withEffect">
                                  <p:stCondLst>
                                    <p:cond delay="0"/>
                                  </p:stCondLst>
                                  <p:childTnLst>
                                    <p:animEffect transition="out" filter="barn(outHorizontal)">
                                      <p:cBhvr>
                                        <p:cTn id="199" dur="3000"/>
                                        <p:tgtEl>
                                          <p:spTgt spid="12"/>
                                        </p:tgtEl>
                                      </p:cBhvr>
                                    </p:animEffect>
                                    <p:set>
                                      <p:cBhvr>
                                        <p:cTn id="200" dur="1" fill="hold">
                                          <p:stCondLst>
                                            <p:cond delay="2999"/>
                                          </p:stCondLst>
                                        </p:cTn>
                                        <p:tgtEl>
                                          <p:spTgt spid="12"/>
                                        </p:tgtEl>
                                        <p:attrNameLst>
                                          <p:attrName>style.visibility</p:attrName>
                                        </p:attrNameLst>
                                      </p:cBhvr>
                                      <p:to>
                                        <p:strVal val="hidden"/>
                                      </p:to>
                                    </p:set>
                                  </p:childTnLst>
                                </p:cTn>
                              </p:par>
                              <p:par>
                                <p:cTn id="201" presetID="16" presetClass="exit" presetSubtype="42" fill="hold" grpId="3" nodeType="withEffect">
                                  <p:stCondLst>
                                    <p:cond delay="0"/>
                                  </p:stCondLst>
                                  <p:childTnLst>
                                    <p:animEffect transition="out" filter="barn(outHorizontal)">
                                      <p:cBhvr>
                                        <p:cTn id="202" dur="3000"/>
                                        <p:tgtEl>
                                          <p:spTgt spid="15"/>
                                        </p:tgtEl>
                                      </p:cBhvr>
                                    </p:animEffect>
                                    <p:set>
                                      <p:cBhvr>
                                        <p:cTn id="203" dur="1" fill="hold">
                                          <p:stCondLst>
                                            <p:cond delay="2999"/>
                                          </p:stCondLst>
                                        </p:cTn>
                                        <p:tgtEl>
                                          <p:spTgt spid="15"/>
                                        </p:tgtEl>
                                        <p:attrNameLst>
                                          <p:attrName>style.visibility</p:attrName>
                                        </p:attrNameLst>
                                      </p:cBhvr>
                                      <p:to>
                                        <p:strVal val="hidden"/>
                                      </p:to>
                                    </p:set>
                                  </p:childTnLst>
                                </p:cTn>
                              </p:par>
                              <p:par>
                                <p:cTn id="204" presetID="16" presetClass="exit" presetSubtype="42" fill="hold" grpId="3" nodeType="withEffect">
                                  <p:stCondLst>
                                    <p:cond delay="0"/>
                                  </p:stCondLst>
                                  <p:childTnLst>
                                    <p:animEffect transition="out" filter="barn(outHorizontal)">
                                      <p:cBhvr>
                                        <p:cTn id="205" dur="3000"/>
                                        <p:tgtEl>
                                          <p:spTgt spid="8"/>
                                        </p:tgtEl>
                                      </p:cBhvr>
                                    </p:animEffect>
                                    <p:set>
                                      <p:cBhvr>
                                        <p:cTn id="206" dur="1" fill="hold">
                                          <p:stCondLst>
                                            <p:cond delay="2999"/>
                                          </p:stCondLst>
                                        </p:cTn>
                                        <p:tgtEl>
                                          <p:spTgt spid="8"/>
                                        </p:tgtEl>
                                        <p:attrNameLst>
                                          <p:attrName>style.visibility</p:attrName>
                                        </p:attrNameLst>
                                      </p:cBhvr>
                                      <p:to>
                                        <p:strVal val="hidden"/>
                                      </p:to>
                                    </p:set>
                                  </p:childTnLst>
                                </p:cTn>
                              </p:par>
                              <p:par>
                                <p:cTn id="207" presetID="16" presetClass="exit" presetSubtype="42" fill="hold" grpId="3" nodeType="withEffect">
                                  <p:stCondLst>
                                    <p:cond delay="0"/>
                                  </p:stCondLst>
                                  <p:childTnLst>
                                    <p:animEffect transition="out" filter="barn(outHorizontal)">
                                      <p:cBhvr>
                                        <p:cTn id="208" dur="3000"/>
                                        <p:tgtEl>
                                          <p:spTgt spid="11"/>
                                        </p:tgtEl>
                                      </p:cBhvr>
                                    </p:animEffect>
                                    <p:set>
                                      <p:cBhvr>
                                        <p:cTn id="209" dur="1" fill="hold">
                                          <p:stCondLst>
                                            <p:cond delay="2999"/>
                                          </p:stCondLst>
                                        </p:cTn>
                                        <p:tgtEl>
                                          <p:spTgt spid="11"/>
                                        </p:tgtEl>
                                        <p:attrNameLst>
                                          <p:attrName>style.visibility</p:attrName>
                                        </p:attrNameLst>
                                      </p:cBhvr>
                                      <p:to>
                                        <p:strVal val="hidden"/>
                                      </p:to>
                                    </p:set>
                                  </p:childTnLst>
                                </p:cTn>
                              </p:par>
                              <p:par>
                                <p:cTn id="210" presetID="16" presetClass="exit" presetSubtype="42" fill="hold" grpId="3" nodeType="withEffect">
                                  <p:stCondLst>
                                    <p:cond delay="0"/>
                                  </p:stCondLst>
                                  <p:childTnLst>
                                    <p:animEffect transition="out" filter="barn(outHorizontal)">
                                      <p:cBhvr>
                                        <p:cTn id="211" dur="3000"/>
                                        <p:tgtEl>
                                          <p:spTgt spid="16"/>
                                        </p:tgtEl>
                                      </p:cBhvr>
                                    </p:animEffect>
                                    <p:set>
                                      <p:cBhvr>
                                        <p:cTn id="212" dur="1" fill="hold">
                                          <p:stCondLst>
                                            <p:cond delay="2999"/>
                                          </p:stCondLst>
                                        </p:cTn>
                                        <p:tgtEl>
                                          <p:spTgt spid="16"/>
                                        </p:tgtEl>
                                        <p:attrNameLst>
                                          <p:attrName>style.visibility</p:attrName>
                                        </p:attrNameLst>
                                      </p:cBhvr>
                                      <p:to>
                                        <p:strVal val="hidden"/>
                                      </p:to>
                                    </p:set>
                                  </p:childTnLst>
                                </p:cTn>
                              </p:par>
                              <p:par>
                                <p:cTn id="213" presetID="23" presetClass="entr" presetSubtype="272" fill="hold" nodeType="withEffect">
                                  <p:stCondLst>
                                    <p:cond delay="0"/>
                                  </p:stCondLst>
                                  <p:childTnLst>
                                    <p:set>
                                      <p:cBhvr>
                                        <p:cTn id="214" dur="1" fill="hold">
                                          <p:stCondLst>
                                            <p:cond delay="0"/>
                                          </p:stCondLst>
                                        </p:cTn>
                                        <p:tgtEl>
                                          <p:spTgt spid="4"/>
                                        </p:tgtEl>
                                        <p:attrNameLst>
                                          <p:attrName>style.visibility</p:attrName>
                                        </p:attrNameLst>
                                      </p:cBhvr>
                                      <p:to>
                                        <p:strVal val="visible"/>
                                      </p:to>
                                    </p:set>
                                    <p:anim calcmode="lin" valueType="num">
                                      <p:cBhvr>
                                        <p:cTn id="215" dur="3000" fill="hold"/>
                                        <p:tgtEl>
                                          <p:spTgt spid="4"/>
                                        </p:tgtEl>
                                        <p:attrNameLst>
                                          <p:attrName>ppt_w</p:attrName>
                                        </p:attrNameLst>
                                      </p:cBhvr>
                                      <p:tavLst>
                                        <p:tav tm="0">
                                          <p:val>
                                            <p:strVal val="2/3*#ppt_w"/>
                                          </p:val>
                                        </p:tav>
                                        <p:tav tm="100000">
                                          <p:val>
                                            <p:strVal val="#ppt_w"/>
                                          </p:val>
                                        </p:tav>
                                      </p:tavLst>
                                    </p:anim>
                                    <p:anim calcmode="lin" valueType="num">
                                      <p:cBhvr>
                                        <p:cTn id="216" dur="3000" fill="hold"/>
                                        <p:tgtEl>
                                          <p:spTgt spid="4"/>
                                        </p:tgtEl>
                                        <p:attrNameLst>
                                          <p:attrName>ppt_h</p:attrName>
                                        </p:attrNameLst>
                                      </p:cBhvr>
                                      <p:tavLst>
                                        <p:tav tm="0">
                                          <p:val>
                                            <p:strVal val="2/3*#ppt_h"/>
                                          </p:val>
                                        </p:tav>
                                        <p:tav tm="100000">
                                          <p:val>
                                            <p:strVal val="#ppt_h"/>
                                          </p:val>
                                        </p:tav>
                                      </p:tavLst>
                                    </p:anim>
                                  </p:childTnLst>
                                </p:cTn>
                              </p:par>
                              <p:par>
                                <p:cTn id="217" presetID="8" presetClass="entr" presetSubtype="32" fill="hold" nodeType="withEffect">
                                  <p:stCondLst>
                                    <p:cond delay="0"/>
                                  </p:stCondLst>
                                  <p:childTnLst>
                                    <p:set>
                                      <p:cBhvr>
                                        <p:cTn id="218" dur="1" fill="hold">
                                          <p:stCondLst>
                                            <p:cond delay="0"/>
                                          </p:stCondLst>
                                        </p:cTn>
                                        <p:tgtEl>
                                          <p:spTgt spid="4"/>
                                        </p:tgtEl>
                                        <p:attrNameLst>
                                          <p:attrName>style.visibility</p:attrName>
                                        </p:attrNameLst>
                                      </p:cBhvr>
                                      <p:to>
                                        <p:strVal val="visible"/>
                                      </p:to>
                                    </p:set>
                                    <p:animEffect transition="in" filter="diamond(out)">
                                      <p:cBhvr>
                                        <p:cTn id="219"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5" grpId="4" animBg="1"/>
      <p:bldP spid="6" grpId="0" animBg="1"/>
      <p:bldP spid="6" grpId="1" animBg="1"/>
      <p:bldP spid="6" grpId="2" animBg="1"/>
      <p:bldP spid="6" grpId="3" animBg="1"/>
      <p:bldP spid="6" grpId="4" animBg="1"/>
      <p:bldP spid="7" grpId="0" animBg="1"/>
      <p:bldP spid="7" grpId="1" animBg="1"/>
      <p:bldP spid="7" grpId="2" animBg="1"/>
      <p:bldP spid="7" grpId="3" animBg="1"/>
      <p:bldP spid="7" grpId="4" animBg="1"/>
      <p:bldP spid="8" grpId="0" animBg="1"/>
      <p:bldP spid="8" grpId="1" animBg="1"/>
      <p:bldP spid="8" grpId="2" animBg="1"/>
      <p:bldP spid="8" grpId="3" animBg="1"/>
      <p:bldP spid="8" grpId="4" animBg="1"/>
      <p:bldP spid="9" grpId="0" animBg="1"/>
      <p:bldP spid="9" grpId="1" animBg="1"/>
      <p:bldP spid="9" grpId="2" animBg="1"/>
      <p:bldP spid="9" grpId="3" animBg="1"/>
      <p:bldP spid="9" grpId="4" animBg="1"/>
      <p:bldP spid="10" grpId="0" animBg="1"/>
      <p:bldP spid="10" grpId="1" animBg="1"/>
      <p:bldP spid="10" grpId="2" animBg="1"/>
      <p:bldP spid="10" grpId="3" animBg="1"/>
      <p:bldP spid="10" grpId="4" animBg="1"/>
      <p:bldP spid="11" grpId="0" animBg="1"/>
      <p:bldP spid="11" grpId="1" animBg="1"/>
      <p:bldP spid="11" grpId="2" animBg="1"/>
      <p:bldP spid="11" grpId="3" animBg="1"/>
      <p:bldP spid="11" grpId="4" animBg="1"/>
      <p:bldP spid="12" grpId="0" animBg="1"/>
      <p:bldP spid="12" grpId="1" animBg="1"/>
      <p:bldP spid="12" grpId="2" animBg="1"/>
      <p:bldP spid="12" grpId="3" animBg="1"/>
      <p:bldP spid="12" grpId="4" animBg="1"/>
      <p:bldP spid="13" grpId="0" animBg="1"/>
      <p:bldP spid="13" grpId="1" animBg="1"/>
      <p:bldP spid="13" grpId="2" animBg="1"/>
      <p:bldP spid="13" grpId="3" animBg="1"/>
      <p:bldP spid="13" grpId="4" animBg="1"/>
      <p:bldP spid="14" grpId="0" animBg="1"/>
      <p:bldP spid="14" grpId="1" animBg="1"/>
      <p:bldP spid="14" grpId="2" animBg="1"/>
      <p:bldP spid="14" grpId="3" animBg="1"/>
      <p:bldP spid="14" grpId="4" animBg="1"/>
      <p:bldP spid="15" grpId="0" animBg="1"/>
      <p:bldP spid="15" grpId="1" animBg="1"/>
      <p:bldP spid="15" grpId="2" animBg="1"/>
      <p:bldP spid="15" grpId="3" animBg="1"/>
      <p:bldP spid="15" grpId="4" animBg="1"/>
      <p:bldP spid="16" grpId="0" animBg="1"/>
      <p:bldP spid="16" grpId="1" animBg="1"/>
      <p:bldP spid="16" grpId="2" animBg="1"/>
      <p:bldP spid="16" grpId="3" animBg="1"/>
      <p:bldP spid="16" grpId="4" animBg="1"/>
      <p:bldP spid="17" grpId="0" animBg="1"/>
    </p:bld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chemeClr val="tx2">
                  <a:lumMod val="10000"/>
                </a:schemeClr>
              </a:gs>
              <a:gs pos="50000">
                <a:schemeClr val="accent5">
                  <a:lumMod val="75000"/>
                  <a:shade val="67500"/>
                  <a:satMod val="115000"/>
                </a:schemeClr>
              </a:gs>
              <a:gs pos="100000">
                <a:schemeClr val="accent5">
                  <a:lumMod val="75000"/>
                  <a:shade val="100000"/>
                  <a:satMod val="115000"/>
                </a:schemeClr>
              </a:gs>
            </a:gsLst>
            <a:path path="circle">
              <a:fillToRect l="50000" t="50000" r="50000" b="50000"/>
            </a:path>
            <a:tileRect/>
          </a:gradFill>
        </p:spPr>
        <p:txBody>
          <a:bodyPr/>
          <a:lstStyle/>
          <a:p>
            <a:endParaRPr lang="es-ES" dirty="0"/>
          </a:p>
        </p:txBody>
      </p:sp>
      <p:pic>
        <p:nvPicPr>
          <p:cNvPr id="4" name="3 Imagen" descr="GeirangerFjord3.jpg"/>
          <p:cNvPicPr>
            <a:picLocks noChangeAspect="1"/>
          </p:cNvPicPr>
          <p:nvPr/>
        </p:nvPicPr>
        <p:blipFill>
          <a:blip r:embed="rId2"/>
          <a:stretch>
            <a:fillRect/>
          </a:stretch>
        </p:blipFill>
        <p:spPr>
          <a:xfrm>
            <a:off x="0" y="0"/>
            <a:ext cx="9144000" cy="6858000"/>
          </a:xfrm>
          <a:prstGeom prst="rect">
            <a:avLst/>
          </a:prstGeom>
        </p:spPr>
      </p:pic>
      <p:sp>
        <p:nvSpPr>
          <p:cNvPr id="5" name="4 Onda"/>
          <p:cNvSpPr/>
          <p:nvPr/>
        </p:nvSpPr>
        <p:spPr>
          <a:xfrm rot="5400000">
            <a:off x="3929059" y="1571612"/>
            <a:ext cx="1285884" cy="1143008"/>
          </a:xfrm>
          <a:prstGeom prst="wave">
            <a:avLst>
              <a:gd name="adj1" fmla="val 20000"/>
              <a:gd name="adj2" fmla="val 0"/>
            </a:avLst>
          </a:prstGeom>
          <a:gradFill flip="none" rotWithShape="1">
            <a:gsLst>
              <a:gs pos="0">
                <a:schemeClr val="tx2">
                  <a:lumMod val="90000"/>
                </a:schemeClr>
              </a:gs>
              <a:gs pos="50000">
                <a:schemeClr val="tx2">
                  <a:lumMod val="25000"/>
                  <a:shade val="67500"/>
                  <a:satMod val="115000"/>
                </a:schemeClr>
              </a:gs>
              <a:gs pos="100000">
                <a:schemeClr val="tx2">
                  <a:lumMod val="25000"/>
                  <a:shade val="100000"/>
                  <a:satMod val="115000"/>
                </a:schemeClr>
              </a:gs>
            </a:gsLst>
            <a:lin ang="16200000" scaled="1"/>
            <a:tileRect/>
          </a:gradFill>
          <a:ln>
            <a:noFill/>
          </a:ln>
          <a:effectLst>
            <a:outerShdw blurRad="50800" dist="38100" algn="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Onda"/>
          <p:cNvSpPr/>
          <p:nvPr/>
        </p:nvSpPr>
        <p:spPr>
          <a:xfrm rot="5400000">
            <a:off x="3929059" y="4143380"/>
            <a:ext cx="1285884" cy="1143008"/>
          </a:xfrm>
          <a:prstGeom prst="wave">
            <a:avLst>
              <a:gd name="adj1" fmla="val 20000"/>
              <a:gd name="adj2" fmla="val 0"/>
            </a:avLst>
          </a:prstGeom>
          <a:gradFill flip="none" rotWithShape="1">
            <a:gsLst>
              <a:gs pos="0">
                <a:schemeClr val="tx2">
                  <a:lumMod val="90000"/>
                </a:schemeClr>
              </a:gs>
              <a:gs pos="50000">
                <a:schemeClr val="tx2">
                  <a:lumMod val="25000"/>
                  <a:shade val="67500"/>
                  <a:satMod val="115000"/>
                </a:schemeClr>
              </a:gs>
              <a:gs pos="100000">
                <a:schemeClr val="tx2">
                  <a:lumMod val="25000"/>
                  <a:shade val="100000"/>
                  <a:satMod val="115000"/>
                </a:schemeClr>
              </a:gs>
            </a:gsLst>
            <a:lin ang="16200000" scaled="1"/>
            <a:tileRect/>
          </a:gradFill>
          <a:ln>
            <a:noFill/>
          </a:ln>
          <a:effectLst>
            <a:outerShdw blurRad="50800" dist="38100" algn="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Onda"/>
          <p:cNvSpPr/>
          <p:nvPr/>
        </p:nvSpPr>
        <p:spPr>
          <a:xfrm rot="21210429">
            <a:off x="2560800" y="2926533"/>
            <a:ext cx="1285884" cy="1143008"/>
          </a:xfrm>
          <a:prstGeom prst="wave">
            <a:avLst>
              <a:gd name="adj1" fmla="val 20000"/>
              <a:gd name="adj2" fmla="val 0"/>
            </a:avLst>
          </a:prstGeom>
          <a:gradFill flip="none" rotWithShape="1">
            <a:gsLst>
              <a:gs pos="0">
                <a:schemeClr val="tx2">
                  <a:lumMod val="90000"/>
                </a:schemeClr>
              </a:gs>
              <a:gs pos="50000">
                <a:schemeClr val="tx2">
                  <a:lumMod val="25000"/>
                  <a:shade val="67500"/>
                  <a:satMod val="115000"/>
                </a:schemeClr>
              </a:gs>
              <a:gs pos="100000">
                <a:schemeClr val="tx2">
                  <a:lumMod val="25000"/>
                  <a:shade val="100000"/>
                  <a:satMod val="115000"/>
                </a:schemeClr>
              </a:gs>
            </a:gsLst>
            <a:lin ang="16200000" scaled="1"/>
            <a:tileRect/>
          </a:gradFill>
          <a:ln>
            <a:noFill/>
          </a:ln>
          <a:effectLst>
            <a:outerShdw blurRad="50800" dist="38100" algn="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Onda"/>
          <p:cNvSpPr/>
          <p:nvPr/>
        </p:nvSpPr>
        <p:spPr>
          <a:xfrm>
            <a:off x="5275444" y="2926534"/>
            <a:ext cx="1285884" cy="1143008"/>
          </a:xfrm>
          <a:prstGeom prst="wave">
            <a:avLst>
              <a:gd name="adj1" fmla="val 20000"/>
              <a:gd name="adj2" fmla="val 0"/>
            </a:avLst>
          </a:prstGeom>
          <a:gradFill flip="none" rotWithShape="1">
            <a:gsLst>
              <a:gs pos="0">
                <a:schemeClr val="tx2">
                  <a:lumMod val="90000"/>
                </a:schemeClr>
              </a:gs>
              <a:gs pos="50000">
                <a:schemeClr val="tx2">
                  <a:lumMod val="25000"/>
                  <a:shade val="67500"/>
                  <a:satMod val="115000"/>
                </a:schemeClr>
              </a:gs>
              <a:gs pos="100000">
                <a:schemeClr val="tx2">
                  <a:lumMod val="25000"/>
                  <a:shade val="100000"/>
                  <a:satMod val="115000"/>
                </a:schemeClr>
              </a:gs>
            </a:gsLst>
            <a:lin ang="16200000" scaled="1"/>
            <a:tileRect/>
          </a:gradFill>
          <a:ln>
            <a:noFill/>
          </a:ln>
          <a:effectLst>
            <a:outerShdw blurRad="50800" dist="38100" algn="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Onda"/>
          <p:cNvSpPr/>
          <p:nvPr/>
        </p:nvSpPr>
        <p:spPr>
          <a:xfrm rot="8317078">
            <a:off x="4860717" y="1925391"/>
            <a:ext cx="1285884" cy="1143008"/>
          </a:xfrm>
          <a:prstGeom prst="wave">
            <a:avLst>
              <a:gd name="adj1" fmla="val 20000"/>
              <a:gd name="adj2" fmla="val 0"/>
            </a:avLst>
          </a:prstGeom>
          <a:gradFill flip="none" rotWithShape="1">
            <a:gsLst>
              <a:gs pos="0">
                <a:schemeClr val="tx2">
                  <a:lumMod val="90000"/>
                </a:schemeClr>
              </a:gs>
              <a:gs pos="50000">
                <a:schemeClr val="tx2">
                  <a:lumMod val="25000"/>
                  <a:shade val="67500"/>
                  <a:satMod val="115000"/>
                </a:schemeClr>
              </a:gs>
              <a:gs pos="100000">
                <a:schemeClr val="tx2">
                  <a:lumMod val="25000"/>
                  <a:shade val="100000"/>
                  <a:satMod val="115000"/>
                </a:schemeClr>
              </a:gs>
            </a:gsLst>
            <a:lin ang="16200000" scaled="1"/>
            <a:tileRect/>
          </a:gradFill>
          <a:ln>
            <a:noFill/>
          </a:ln>
          <a:effectLst>
            <a:outerShdw blurRad="50800" dist="38100" algn="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Onda"/>
          <p:cNvSpPr/>
          <p:nvPr/>
        </p:nvSpPr>
        <p:spPr>
          <a:xfrm rot="2434912">
            <a:off x="2931753" y="1995285"/>
            <a:ext cx="1285884" cy="1143008"/>
          </a:xfrm>
          <a:prstGeom prst="wave">
            <a:avLst>
              <a:gd name="adj1" fmla="val 20000"/>
              <a:gd name="adj2" fmla="val 0"/>
            </a:avLst>
          </a:prstGeom>
          <a:gradFill flip="none" rotWithShape="1">
            <a:gsLst>
              <a:gs pos="0">
                <a:schemeClr val="tx2">
                  <a:lumMod val="90000"/>
                </a:schemeClr>
              </a:gs>
              <a:gs pos="50000">
                <a:schemeClr val="tx2">
                  <a:lumMod val="25000"/>
                  <a:shade val="67500"/>
                  <a:satMod val="115000"/>
                </a:schemeClr>
              </a:gs>
              <a:gs pos="100000">
                <a:schemeClr val="tx2">
                  <a:lumMod val="25000"/>
                  <a:shade val="100000"/>
                  <a:satMod val="115000"/>
                </a:schemeClr>
              </a:gs>
            </a:gsLst>
            <a:lin ang="16200000" scaled="1"/>
            <a:tileRect/>
          </a:gradFill>
          <a:ln>
            <a:noFill/>
          </a:ln>
          <a:effectLst>
            <a:outerShdw blurRad="50800" dist="38100" algn="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Onda"/>
          <p:cNvSpPr/>
          <p:nvPr/>
        </p:nvSpPr>
        <p:spPr>
          <a:xfrm rot="7539701">
            <a:off x="3053712" y="3784493"/>
            <a:ext cx="1285884" cy="1143008"/>
          </a:xfrm>
          <a:prstGeom prst="wave">
            <a:avLst>
              <a:gd name="adj1" fmla="val 20000"/>
              <a:gd name="adj2" fmla="val 0"/>
            </a:avLst>
          </a:prstGeom>
          <a:gradFill flip="none" rotWithShape="1">
            <a:gsLst>
              <a:gs pos="0">
                <a:schemeClr val="tx2">
                  <a:lumMod val="90000"/>
                </a:schemeClr>
              </a:gs>
              <a:gs pos="50000">
                <a:schemeClr val="tx2">
                  <a:lumMod val="25000"/>
                  <a:shade val="67500"/>
                  <a:satMod val="115000"/>
                </a:schemeClr>
              </a:gs>
              <a:gs pos="100000">
                <a:schemeClr val="tx2">
                  <a:lumMod val="25000"/>
                  <a:shade val="100000"/>
                  <a:satMod val="115000"/>
                </a:schemeClr>
              </a:gs>
            </a:gsLst>
            <a:lin ang="16200000" scaled="1"/>
            <a:tileRect/>
          </a:gradFill>
          <a:ln>
            <a:noFill/>
          </a:ln>
          <a:effectLst>
            <a:outerShdw blurRad="50800" dist="38100" algn="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Onda"/>
          <p:cNvSpPr/>
          <p:nvPr/>
        </p:nvSpPr>
        <p:spPr>
          <a:xfrm rot="3066167">
            <a:off x="4777564" y="3788181"/>
            <a:ext cx="1285884" cy="1143008"/>
          </a:xfrm>
          <a:prstGeom prst="wave">
            <a:avLst>
              <a:gd name="adj1" fmla="val 20000"/>
              <a:gd name="adj2" fmla="val 0"/>
            </a:avLst>
          </a:prstGeom>
          <a:gradFill flip="none" rotWithShape="1">
            <a:gsLst>
              <a:gs pos="0">
                <a:schemeClr val="tx2">
                  <a:lumMod val="90000"/>
                </a:schemeClr>
              </a:gs>
              <a:gs pos="50000">
                <a:schemeClr val="tx2">
                  <a:lumMod val="25000"/>
                  <a:shade val="67500"/>
                  <a:satMod val="115000"/>
                </a:schemeClr>
              </a:gs>
              <a:gs pos="100000">
                <a:schemeClr val="tx2">
                  <a:lumMod val="25000"/>
                  <a:shade val="100000"/>
                  <a:satMod val="115000"/>
                </a:schemeClr>
              </a:gs>
            </a:gsLst>
            <a:lin ang="16200000" scaled="1"/>
            <a:tileRect/>
          </a:gradFill>
          <a:ln>
            <a:noFill/>
          </a:ln>
          <a:effectLst>
            <a:outerShdw blurRad="50800" dist="38100" algn="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a:off x="0" y="0"/>
            <a:ext cx="9358346" cy="6858000"/>
          </a:xfrm>
          <a:prstGeom prst="rect">
            <a:avLst/>
          </a:prstGeom>
          <a:gradFill flip="none" rotWithShape="1">
            <a:gsLst>
              <a:gs pos="0">
                <a:schemeClr val="tx2">
                  <a:lumMod val="50000"/>
                  <a:shade val="30000"/>
                  <a:satMod val="115000"/>
                </a:schemeClr>
              </a:gs>
              <a:gs pos="50000">
                <a:schemeClr val="tx2">
                  <a:lumMod val="50000"/>
                  <a:shade val="67500"/>
                  <a:satMod val="115000"/>
                </a:schemeClr>
              </a:gs>
              <a:gs pos="100000">
                <a:schemeClr val="tx2">
                  <a:lumMod val="50000"/>
                  <a:shade val="100000"/>
                  <a:satMod val="115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3"/>
                                        </p:tgtEl>
                                        <p:attrNameLst>
                                          <p:attrName>style.opacity</p:attrName>
                                        </p:attrNameLst>
                                      </p:cBhvr>
                                      <p:to>
                                        <p:strVal val="0"/>
                                      </p:to>
                                    </p:set>
                                    <p:animEffect filter="image" prLst="opacity: 0">
                                      <p:cBhvr rctx="IE">
                                        <p:cTn id="7" dur="indefinite"/>
                                        <p:tgtEl>
                                          <p:spTgt spid="13"/>
                                        </p:tgtEl>
                                      </p:cBhvr>
                                    </p:animEffect>
                                  </p:childTnLst>
                                </p:cTn>
                              </p:par>
                              <p:par>
                                <p:cTn id="8" presetID="23" presetClass="entr" presetSubtype="528"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p:cTn id="10" dur="3000" fill="hold"/>
                                        <p:tgtEl>
                                          <p:spTgt spid="5"/>
                                        </p:tgtEl>
                                        <p:attrNameLst>
                                          <p:attrName>ppt_w</p:attrName>
                                        </p:attrNameLst>
                                      </p:cBhvr>
                                      <p:tavLst>
                                        <p:tav tm="0">
                                          <p:val>
                                            <p:fltVal val="0"/>
                                          </p:val>
                                        </p:tav>
                                        <p:tav tm="100000">
                                          <p:val>
                                            <p:strVal val="#ppt_w"/>
                                          </p:val>
                                        </p:tav>
                                      </p:tavLst>
                                    </p:anim>
                                    <p:anim calcmode="lin" valueType="num">
                                      <p:cBhvr>
                                        <p:cTn id="11" dur="3000" fill="hold"/>
                                        <p:tgtEl>
                                          <p:spTgt spid="5"/>
                                        </p:tgtEl>
                                        <p:attrNameLst>
                                          <p:attrName>ppt_h</p:attrName>
                                        </p:attrNameLst>
                                      </p:cBhvr>
                                      <p:tavLst>
                                        <p:tav tm="0">
                                          <p:val>
                                            <p:fltVal val="0"/>
                                          </p:val>
                                        </p:tav>
                                        <p:tav tm="100000">
                                          <p:val>
                                            <p:strVal val="#ppt_h"/>
                                          </p:val>
                                        </p:tav>
                                      </p:tavLst>
                                    </p:anim>
                                    <p:anim calcmode="lin" valueType="num">
                                      <p:cBhvr>
                                        <p:cTn id="12" dur="3000" fill="hold"/>
                                        <p:tgtEl>
                                          <p:spTgt spid="5"/>
                                        </p:tgtEl>
                                        <p:attrNameLst>
                                          <p:attrName>ppt_x</p:attrName>
                                        </p:attrNameLst>
                                      </p:cBhvr>
                                      <p:tavLst>
                                        <p:tav tm="0">
                                          <p:val>
                                            <p:fltVal val="0.5"/>
                                          </p:val>
                                        </p:tav>
                                        <p:tav tm="100000">
                                          <p:val>
                                            <p:strVal val="#ppt_x"/>
                                          </p:val>
                                        </p:tav>
                                      </p:tavLst>
                                    </p:anim>
                                    <p:anim calcmode="lin" valueType="num">
                                      <p:cBhvr>
                                        <p:cTn id="13" dur="3000" fill="hold"/>
                                        <p:tgtEl>
                                          <p:spTgt spid="5"/>
                                        </p:tgtEl>
                                        <p:attrNameLst>
                                          <p:attrName>ppt_y</p:attrName>
                                        </p:attrNameLst>
                                      </p:cBhvr>
                                      <p:tavLst>
                                        <p:tav tm="0">
                                          <p:val>
                                            <p:fltVal val="0.5"/>
                                          </p:val>
                                        </p:tav>
                                        <p:tav tm="100000">
                                          <p:val>
                                            <p:strVal val="#ppt_y"/>
                                          </p:val>
                                        </p:tav>
                                      </p:tavLst>
                                    </p:anim>
                                  </p:childTnLst>
                                </p:cTn>
                              </p:par>
                              <p:par>
                                <p:cTn id="14" presetID="23" presetClass="entr" presetSubtype="528" fill="hold" grpId="0" nodeType="withEffect">
                                  <p:stCondLst>
                                    <p:cond delay="0"/>
                                  </p:stCondLst>
                                  <p:childTnLst>
                                    <p:set>
                                      <p:cBhvr>
                                        <p:cTn id="15" dur="1" fill="hold">
                                          <p:stCondLst>
                                            <p:cond delay="0"/>
                                          </p:stCondLst>
                                        </p:cTn>
                                        <p:tgtEl>
                                          <p:spTgt spid="6"/>
                                        </p:tgtEl>
                                        <p:attrNameLst>
                                          <p:attrName>style.visibility</p:attrName>
                                        </p:attrNameLst>
                                      </p:cBhvr>
                                      <p:to>
                                        <p:strVal val="visible"/>
                                      </p:to>
                                    </p:set>
                                    <p:anim calcmode="lin" valueType="num">
                                      <p:cBhvr>
                                        <p:cTn id="16" dur="3000" fill="hold"/>
                                        <p:tgtEl>
                                          <p:spTgt spid="6"/>
                                        </p:tgtEl>
                                        <p:attrNameLst>
                                          <p:attrName>ppt_w</p:attrName>
                                        </p:attrNameLst>
                                      </p:cBhvr>
                                      <p:tavLst>
                                        <p:tav tm="0">
                                          <p:val>
                                            <p:fltVal val="0"/>
                                          </p:val>
                                        </p:tav>
                                        <p:tav tm="100000">
                                          <p:val>
                                            <p:strVal val="#ppt_w"/>
                                          </p:val>
                                        </p:tav>
                                      </p:tavLst>
                                    </p:anim>
                                    <p:anim calcmode="lin" valueType="num">
                                      <p:cBhvr>
                                        <p:cTn id="17" dur="3000" fill="hold"/>
                                        <p:tgtEl>
                                          <p:spTgt spid="6"/>
                                        </p:tgtEl>
                                        <p:attrNameLst>
                                          <p:attrName>ppt_h</p:attrName>
                                        </p:attrNameLst>
                                      </p:cBhvr>
                                      <p:tavLst>
                                        <p:tav tm="0">
                                          <p:val>
                                            <p:fltVal val="0"/>
                                          </p:val>
                                        </p:tav>
                                        <p:tav tm="100000">
                                          <p:val>
                                            <p:strVal val="#ppt_h"/>
                                          </p:val>
                                        </p:tav>
                                      </p:tavLst>
                                    </p:anim>
                                    <p:anim calcmode="lin" valueType="num">
                                      <p:cBhvr>
                                        <p:cTn id="18" dur="3000" fill="hold"/>
                                        <p:tgtEl>
                                          <p:spTgt spid="6"/>
                                        </p:tgtEl>
                                        <p:attrNameLst>
                                          <p:attrName>ppt_x</p:attrName>
                                        </p:attrNameLst>
                                      </p:cBhvr>
                                      <p:tavLst>
                                        <p:tav tm="0">
                                          <p:val>
                                            <p:fltVal val="0.5"/>
                                          </p:val>
                                        </p:tav>
                                        <p:tav tm="100000">
                                          <p:val>
                                            <p:strVal val="#ppt_x"/>
                                          </p:val>
                                        </p:tav>
                                      </p:tavLst>
                                    </p:anim>
                                    <p:anim calcmode="lin" valueType="num">
                                      <p:cBhvr>
                                        <p:cTn id="19" dur="3000" fill="hold"/>
                                        <p:tgtEl>
                                          <p:spTgt spid="6"/>
                                        </p:tgtEl>
                                        <p:attrNameLst>
                                          <p:attrName>ppt_y</p:attrName>
                                        </p:attrNameLst>
                                      </p:cBhvr>
                                      <p:tavLst>
                                        <p:tav tm="0">
                                          <p:val>
                                            <p:fltVal val="0.5"/>
                                          </p:val>
                                        </p:tav>
                                        <p:tav tm="100000">
                                          <p:val>
                                            <p:strVal val="#ppt_y"/>
                                          </p:val>
                                        </p:tav>
                                      </p:tavLst>
                                    </p:anim>
                                  </p:childTnLst>
                                </p:cTn>
                              </p:par>
                              <p:par>
                                <p:cTn id="20" presetID="23" presetClass="entr" presetSubtype="528" fill="hold" grpId="0" nodeType="withEffect">
                                  <p:stCondLst>
                                    <p:cond delay="0"/>
                                  </p:stCondLst>
                                  <p:childTnLst>
                                    <p:set>
                                      <p:cBhvr>
                                        <p:cTn id="21" dur="1" fill="hold">
                                          <p:stCondLst>
                                            <p:cond delay="0"/>
                                          </p:stCondLst>
                                        </p:cTn>
                                        <p:tgtEl>
                                          <p:spTgt spid="7"/>
                                        </p:tgtEl>
                                        <p:attrNameLst>
                                          <p:attrName>style.visibility</p:attrName>
                                        </p:attrNameLst>
                                      </p:cBhvr>
                                      <p:to>
                                        <p:strVal val="visible"/>
                                      </p:to>
                                    </p:set>
                                    <p:anim calcmode="lin" valueType="num">
                                      <p:cBhvr>
                                        <p:cTn id="22" dur="3000" fill="hold"/>
                                        <p:tgtEl>
                                          <p:spTgt spid="7"/>
                                        </p:tgtEl>
                                        <p:attrNameLst>
                                          <p:attrName>ppt_w</p:attrName>
                                        </p:attrNameLst>
                                      </p:cBhvr>
                                      <p:tavLst>
                                        <p:tav tm="0">
                                          <p:val>
                                            <p:fltVal val="0"/>
                                          </p:val>
                                        </p:tav>
                                        <p:tav tm="100000">
                                          <p:val>
                                            <p:strVal val="#ppt_w"/>
                                          </p:val>
                                        </p:tav>
                                      </p:tavLst>
                                    </p:anim>
                                    <p:anim calcmode="lin" valueType="num">
                                      <p:cBhvr>
                                        <p:cTn id="23" dur="3000" fill="hold"/>
                                        <p:tgtEl>
                                          <p:spTgt spid="7"/>
                                        </p:tgtEl>
                                        <p:attrNameLst>
                                          <p:attrName>ppt_h</p:attrName>
                                        </p:attrNameLst>
                                      </p:cBhvr>
                                      <p:tavLst>
                                        <p:tav tm="0">
                                          <p:val>
                                            <p:fltVal val="0"/>
                                          </p:val>
                                        </p:tav>
                                        <p:tav tm="100000">
                                          <p:val>
                                            <p:strVal val="#ppt_h"/>
                                          </p:val>
                                        </p:tav>
                                      </p:tavLst>
                                    </p:anim>
                                    <p:anim calcmode="lin" valueType="num">
                                      <p:cBhvr>
                                        <p:cTn id="24" dur="3000" fill="hold"/>
                                        <p:tgtEl>
                                          <p:spTgt spid="7"/>
                                        </p:tgtEl>
                                        <p:attrNameLst>
                                          <p:attrName>ppt_x</p:attrName>
                                        </p:attrNameLst>
                                      </p:cBhvr>
                                      <p:tavLst>
                                        <p:tav tm="0">
                                          <p:val>
                                            <p:fltVal val="0.5"/>
                                          </p:val>
                                        </p:tav>
                                        <p:tav tm="100000">
                                          <p:val>
                                            <p:strVal val="#ppt_x"/>
                                          </p:val>
                                        </p:tav>
                                      </p:tavLst>
                                    </p:anim>
                                    <p:anim calcmode="lin" valueType="num">
                                      <p:cBhvr>
                                        <p:cTn id="25" dur="3000" fill="hold"/>
                                        <p:tgtEl>
                                          <p:spTgt spid="7"/>
                                        </p:tgtEl>
                                        <p:attrNameLst>
                                          <p:attrName>ppt_y</p:attrName>
                                        </p:attrNameLst>
                                      </p:cBhvr>
                                      <p:tavLst>
                                        <p:tav tm="0">
                                          <p:val>
                                            <p:fltVal val="0.5"/>
                                          </p:val>
                                        </p:tav>
                                        <p:tav tm="100000">
                                          <p:val>
                                            <p:strVal val="#ppt_y"/>
                                          </p:val>
                                        </p:tav>
                                      </p:tavLst>
                                    </p:anim>
                                  </p:childTnLst>
                                </p:cTn>
                              </p:par>
                              <p:par>
                                <p:cTn id="26" presetID="23" presetClass="entr" presetSubtype="528" fill="hold" grpId="0" nodeType="withEffect">
                                  <p:stCondLst>
                                    <p:cond delay="0"/>
                                  </p:stCondLst>
                                  <p:childTnLst>
                                    <p:set>
                                      <p:cBhvr>
                                        <p:cTn id="27" dur="1" fill="hold">
                                          <p:stCondLst>
                                            <p:cond delay="0"/>
                                          </p:stCondLst>
                                        </p:cTn>
                                        <p:tgtEl>
                                          <p:spTgt spid="8"/>
                                        </p:tgtEl>
                                        <p:attrNameLst>
                                          <p:attrName>style.visibility</p:attrName>
                                        </p:attrNameLst>
                                      </p:cBhvr>
                                      <p:to>
                                        <p:strVal val="visible"/>
                                      </p:to>
                                    </p:set>
                                    <p:anim calcmode="lin" valueType="num">
                                      <p:cBhvr>
                                        <p:cTn id="28" dur="3000" fill="hold"/>
                                        <p:tgtEl>
                                          <p:spTgt spid="8"/>
                                        </p:tgtEl>
                                        <p:attrNameLst>
                                          <p:attrName>ppt_w</p:attrName>
                                        </p:attrNameLst>
                                      </p:cBhvr>
                                      <p:tavLst>
                                        <p:tav tm="0">
                                          <p:val>
                                            <p:fltVal val="0"/>
                                          </p:val>
                                        </p:tav>
                                        <p:tav tm="100000">
                                          <p:val>
                                            <p:strVal val="#ppt_w"/>
                                          </p:val>
                                        </p:tav>
                                      </p:tavLst>
                                    </p:anim>
                                    <p:anim calcmode="lin" valueType="num">
                                      <p:cBhvr>
                                        <p:cTn id="29" dur="3000" fill="hold"/>
                                        <p:tgtEl>
                                          <p:spTgt spid="8"/>
                                        </p:tgtEl>
                                        <p:attrNameLst>
                                          <p:attrName>ppt_h</p:attrName>
                                        </p:attrNameLst>
                                      </p:cBhvr>
                                      <p:tavLst>
                                        <p:tav tm="0">
                                          <p:val>
                                            <p:fltVal val="0"/>
                                          </p:val>
                                        </p:tav>
                                        <p:tav tm="100000">
                                          <p:val>
                                            <p:strVal val="#ppt_h"/>
                                          </p:val>
                                        </p:tav>
                                      </p:tavLst>
                                    </p:anim>
                                    <p:anim calcmode="lin" valueType="num">
                                      <p:cBhvr>
                                        <p:cTn id="30" dur="3000" fill="hold"/>
                                        <p:tgtEl>
                                          <p:spTgt spid="8"/>
                                        </p:tgtEl>
                                        <p:attrNameLst>
                                          <p:attrName>ppt_x</p:attrName>
                                        </p:attrNameLst>
                                      </p:cBhvr>
                                      <p:tavLst>
                                        <p:tav tm="0">
                                          <p:val>
                                            <p:fltVal val="0.5"/>
                                          </p:val>
                                        </p:tav>
                                        <p:tav tm="100000">
                                          <p:val>
                                            <p:strVal val="#ppt_x"/>
                                          </p:val>
                                        </p:tav>
                                      </p:tavLst>
                                    </p:anim>
                                    <p:anim calcmode="lin" valueType="num">
                                      <p:cBhvr>
                                        <p:cTn id="31" dur="3000" fill="hold"/>
                                        <p:tgtEl>
                                          <p:spTgt spid="8"/>
                                        </p:tgtEl>
                                        <p:attrNameLst>
                                          <p:attrName>ppt_y</p:attrName>
                                        </p:attrNameLst>
                                      </p:cBhvr>
                                      <p:tavLst>
                                        <p:tav tm="0">
                                          <p:val>
                                            <p:fltVal val="0.5"/>
                                          </p:val>
                                        </p:tav>
                                        <p:tav tm="100000">
                                          <p:val>
                                            <p:strVal val="#ppt_y"/>
                                          </p:val>
                                        </p:tav>
                                      </p:tavLst>
                                    </p:anim>
                                  </p:childTnLst>
                                </p:cTn>
                              </p:par>
                              <p:par>
                                <p:cTn id="32" presetID="23" presetClass="entr" presetSubtype="528" fill="hold" grpId="0" nodeType="withEffect">
                                  <p:stCondLst>
                                    <p:cond delay="0"/>
                                  </p:stCondLst>
                                  <p:childTnLst>
                                    <p:set>
                                      <p:cBhvr>
                                        <p:cTn id="33" dur="1" fill="hold">
                                          <p:stCondLst>
                                            <p:cond delay="0"/>
                                          </p:stCondLst>
                                        </p:cTn>
                                        <p:tgtEl>
                                          <p:spTgt spid="9"/>
                                        </p:tgtEl>
                                        <p:attrNameLst>
                                          <p:attrName>style.visibility</p:attrName>
                                        </p:attrNameLst>
                                      </p:cBhvr>
                                      <p:to>
                                        <p:strVal val="visible"/>
                                      </p:to>
                                    </p:set>
                                    <p:anim calcmode="lin" valueType="num">
                                      <p:cBhvr>
                                        <p:cTn id="34" dur="3000" fill="hold"/>
                                        <p:tgtEl>
                                          <p:spTgt spid="9"/>
                                        </p:tgtEl>
                                        <p:attrNameLst>
                                          <p:attrName>ppt_w</p:attrName>
                                        </p:attrNameLst>
                                      </p:cBhvr>
                                      <p:tavLst>
                                        <p:tav tm="0">
                                          <p:val>
                                            <p:fltVal val="0"/>
                                          </p:val>
                                        </p:tav>
                                        <p:tav tm="100000">
                                          <p:val>
                                            <p:strVal val="#ppt_w"/>
                                          </p:val>
                                        </p:tav>
                                      </p:tavLst>
                                    </p:anim>
                                    <p:anim calcmode="lin" valueType="num">
                                      <p:cBhvr>
                                        <p:cTn id="35" dur="3000" fill="hold"/>
                                        <p:tgtEl>
                                          <p:spTgt spid="9"/>
                                        </p:tgtEl>
                                        <p:attrNameLst>
                                          <p:attrName>ppt_h</p:attrName>
                                        </p:attrNameLst>
                                      </p:cBhvr>
                                      <p:tavLst>
                                        <p:tav tm="0">
                                          <p:val>
                                            <p:fltVal val="0"/>
                                          </p:val>
                                        </p:tav>
                                        <p:tav tm="100000">
                                          <p:val>
                                            <p:strVal val="#ppt_h"/>
                                          </p:val>
                                        </p:tav>
                                      </p:tavLst>
                                    </p:anim>
                                    <p:anim calcmode="lin" valueType="num">
                                      <p:cBhvr>
                                        <p:cTn id="36" dur="3000" fill="hold"/>
                                        <p:tgtEl>
                                          <p:spTgt spid="9"/>
                                        </p:tgtEl>
                                        <p:attrNameLst>
                                          <p:attrName>ppt_x</p:attrName>
                                        </p:attrNameLst>
                                      </p:cBhvr>
                                      <p:tavLst>
                                        <p:tav tm="0">
                                          <p:val>
                                            <p:fltVal val="0.5"/>
                                          </p:val>
                                        </p:tav>
                                        <p:tav tm="100000">
                                          <p:val>
                                            <p:strVal val="#ppt_x"/>
                                          </p:val>
                                        </p:tav>
                                      </p:tavLst>
                                    </p:anim>
                                    <p:anim calcmode="lin" valueType="num">
                                      <p:cBhvr>
                                        <p:cTn id="37" dur="3000" fill="hold"/>
                                        <p:tgtEl>
                                          <p:spTgt spid="9"/>
                                        </p:tgtEl>
                                        <p:attrNameLst>
                                          <p:attrName>ppt_y</p:attrName>
                                        </p:attrNameLst>
                                      </p:cBhvr>
                                      <p:tavLst>
                                        <p:tav tm="0">
                                          <p:val>
                                            <p:fltVal val="0.5"/>
                                          </p:val>
                                        </p:tav>
                                        <p:tav tm="100000">
                                          <p:val>
                                            <p:strVal val="#ppt_y"/>
                                          </p:val>
                                        </p:tav>
                                      </p:tavLst>
                                    </p:anim>
                                  </p:childTnLst>
                                </p:cTn>
                              </p:par>
                              <p:par>
                                <p:cTn id="38" presetID="23" presetClass="entr" presetSubtype="528" fill="hold" grpId="0" nodeType="withEffect">
                                  <p:stCondLst>
                                    <p:cond delay="0"/>
                                  </p:stCondLst>
                                  <p:childTnLst>
                                    <p:set>
                                      <p:cBhvr>
                                        <p:cTn id="39" dur="1" fill="hold">
                                          <p:stCondLst>
                                            <p:cond delay="0"/>
                                          </p:stCondLst>
                                        </p:cTn>
                                        <p:tgtEl>
                                          <p:spTgt spid="10"/>
                                        </p:tgtEl>
                                        <p:attrNameLst>
                                          <p:attrName>style.visibility</p:attrName>
                                        </p:attrNameLst>
                                      </p:cBhvr>
                                      <p:to>
                                        <p:strVal val="visible"/>
                                      </p:to>
                                    </p:set>
                                    <p:anim calcmode="lin" valueType="num">
                                      <p:cBhvr>
                                        <p:cTn id="40" dur="3000" fill="hold"/>
                                        <p:tgtEl>
                                          <p:spTgt spid="10"/>
                                        </p:tgtEl>
                                        <p:attrNameLst>
                                          <p:attrName>ppt_w</p:attrName>
                                        </p:attrNameLst>
                                      </p:cBhvr>
                                      <p:tavLst>
                                        <p:tav tm="0">
                                          <p:val>
                                            <p:fltVal val="0"/>
                                          </p:val>
                                        </p:tav>
                                        <p:tav tm="100000">
                                          <p:val>
                                            <p:strVal val="#ppt_w"/>
                                          </p:val>
                                        </p:tav>
                                      </p:tavLst>
                                    </p:anim>
                                    <p:anim calcmode="lin" valueType="num">
                                      <p:cBhvr>
                                        <p:cTn id="41" dur="3000" fill="hold"/>
                                        <p:tgtEl>
                                          <p:spTgt spid="10"/>
                                        </p:tgtEl>
                                        <p:attrNameLst>
                                          <p:attrName>ppt_h</p:attrName>
                                        </p:attrNameLst>
                                      </p:cBhvr>
                                      <p:tavLst>
                                        <p:tav tm="0">
                                          <p:val>
                                            <p:fltVal val="0"/>
                                          </p:val>
                                        </p:tav>
                                        <p:tav tm="100000">
                                          <p:val>
                                            <p:strVal val="#ppt_h"/>
                                          </p:val>
                                        </p:tav>
                                      </p:tavLst>
                                    </p:anim>
                                    <p:anim calcmode="lin" valueType="num">
                                      <p:cBhvr>
                                        <p:cTn id="42" dur="3000" fill="hold"/>
                                        <p:tgtEl>
                                          <p:spTgt spid="10"/>
                                        </p:tgtEl>
                                        <p:attrNameLst>
                                          <p:attrName>ppt_x</p:attrName>
                                        </p:attrNameLst>
                                      </p:cBhvr>
                                      <p:tavLst>
                                        <p:tav tm="0">
                                          <p:val>
                                            <p:fltVal val="0.5"/>
                                          </p:val>
                                        </p:tav>
                                        <p:tav tm="100000">
                                          <p:val>
                                            <p:strVal val="#ppt_x"/>
                                          </p:val>
                                        </p:tav>
                                      </p:tavLst>
                                    </p:anim>
                                    <p:anim calcmode="lin" valueType="num">
                                      <p:cBhvr>
                                        <p:cTn id="43" dur="3000" fill="hold"/>
                                        <p:tgtEl>
                                          <p:spTgt spid="10"/>
                                        </p:tgtEl>
                                        <p:attrNameLst>
                                          <p:attrName>ppt_y</p:attrName>
                                        </p:attrNameLst>
                                      </p:cBhvr>
                                      <p:tavLst>
                                        <p:tav tm="0">
                                          <p:val>
                                            <p:fltVal val="0.5"/>
                                          </p:val>
                                        </p:tav>
                                        <p:tav tm="100000">
                                          <p:val>
                                            <p:strVal val="#ppt_y"/>
                                          </p:val>
                                        </p:tav>
                                      </p:tavLst>
                                    </p:anim>
                                  </p:childTnLst>
                                </p:cTn>
                              </p:par>
                              <p:par>
                                <p:cTn id="44" presetID="23" presetClass="entr" presetSubtype="528" fill="hold" grpId="0" nodeType="withEffect">
                                  <p:stCondLst>
                                    <p:cond delay="0"/>
                                  </p:stCondLst>
                                  <p:childTnLst>
                                    <p:set>
                                      <p:cBhvr>
                                        <p:cTn id="45" dur="1" fill="hold">
                                          <p:stCondLst>
                                            <p:cond delay="0"/>
                                          </p:stCondLst>
                                        </p:cTn>
                                        <p:tgtEl>
                                          <p:spTgt spid="11"/>
                                        </p:tgtEl>
                                        <p:attrNameLst>
                                          <p:attrName>style.visibility</p:attrName>
                                        </p:attrNameLst>
                                      </p:cBhvr>
                                      <p:to>
                                        <p:strVal val="visible"/>
                                      </p:to>
                                    </p:set>
                                    <p:anim calcmode="lin" valueType="num">
                                      <p:cBhvr>
                                        <p:cTn id="46" dur="3000" fill="hold"/>
                                        <p:tgtEl>
                                          <p:spTgt spid="11"/>
                                        </p:tgtEl>
                                        <p:attrNameLst>
                                          <p:attrName>ppt_w</p:attrName>
                                        </p:attrNameLst>
                                      </p:cBhvr>
                                      <p:tavLst>
                                        <p:tav tm="0">
                                          <p:val>
                                            <p:fltVal val="0"/>
                                          </p:val>
                                        </p:tav>
                                        <p:tav tm="100000">
                                          <p:val>
                                            <p:strVal val="#ppt_w"/>
                                          </p:val>
                                        </p:tav>
                                      </p:tavLst>
                                    </p:anim>
                                    <p:anim calcmode="lin" valueType="num">
                                      <p:cBhvr>
                                        <p:cTn id="47" dur="3000" fill="hold"/>
                                        <p:tgtEl>
                                          <p:spTgt spid="11"/>
                                        </p:tgtEl>
                                        <p:attrNameLst>
                                          <p:attrName>ppt_h</p:attrName>
                                        </p:attrNameLst>
                                      </p:cBhvr>
                                      <p:tavLst>
                                        <p:tav tm="0">
                                          <p:val>
                                            <p:fltVal val="0"/>
                                          </p:val>
                                        </p:tav>
                                        <p:tav tm="100000">
                                          <p:val>
                                            <p:strVal val="#ppt_h"/>
                                          </p:val>
                                        </p:tav>
                                      </p:tavLst>
                                    </p:anim>
                                    <p:anim calcmode="lin" valueType="num">
                                      <p:cBhvr>
                                        <p:cTn id="48" dur="3000" fill="hold"/>
                                        <p:tgtEl>
                                          <p:spTgt spid="11"/>
                                        </p:tgtEl>
                                        <p:attrNameLst>
                                          <p:attrName>ppt_x</p:attrName>
                                        </p:attrNameLst>
                                      </p:cBhvr>
                                      <p:tavLst>
                                        <p:tav tm="0">
                                          <p:val>
                                            <p:fltVal val="0.5"/>
                                          </p:val>
                                        </p:tav>
                                        <p:tav tm="100000">
                                          <p:val>
                                            <p:strVal val="#ppt_x"/>
                                          </p:val>
                                        </p:tav>
                                      </p:tavLst>
                                    </p:anim>
                                    <p:anim calcmode="lin" valueType="num">
                                      <p:cBhvr>
                                        <p:cTn id="49" dur="3000" fill="hold"/>
                                        <p:tgtEl>
                                          <p:spTgt spid="11"/>
                                        </p:tgtEl>
                                        <p:attrNameLst>
                                          <p:attrName>ppt_y</p:attrName>
                                        </p:attrNameLst>
                                      </p:cBhvr>
                                      <p:tavLst>
                                        <p:tav tm="0">
                                          <p:val>
                                            <p:fltVal val="0.5"/>
                                          </p:val>
                                        </p:tav>
                                        <p:tav tm="100000">
                                          <p:val>
                                            <p:strVal val="#ppt_y"/>
                                          </p:val>
                                        </p:tav>
                                      </p:tavLst>
                                    </p:anim>
                                  </p:childTnLst>
                                </p:cTn>
                              </p:par>
                              <p:par>
                                <p:cTn id="50" presetID="23" presetClass="entr" presetSubtype="528" fill="hold" grpId="0" nodeType="withEffect">
                                  <p:stCondLst>
                                    <p:cond delay="0"/>
                                  </p:stCondLst>
                                  <p:childTnLst>
                                    <p:set>
                                      <p:cBhvr>
                                        <p:cTn id="51" dur="1" fill="hold">
                                          <p:stCondLst>
                                            <p:cond delay="0"/>
                                          </p:stCondLst>
                                        </p:cTn>
                                        <p:tgtEl>
                                          <p:spTgt spid="12"/>
                                        </p:tgtEl>
                                        <p:attrNameLst>
                                          <p:attrName>style.visibility</p:attrName>
                                        </p:attrNameLst>
                                      </p:cBhvr>
                                      <p:to>
                                        <p:strVal val="visible"/>
                                      </p:to>
                                    </p:set>
                                    <p:anim calcmode="lin" valueType="num">
                                      <p:cBhvr>
                                        <p:cTn id="52" dur="3000" fill="hold"/>
                                        <p:tgtEl>
                                          <p:spTgt spid="12"/>
                                        </p:tgtEl>
                                        <p:attrNameLst>
                                          <p:attrName>ppt_w</p:attrName>
                                        </p:attrNameLst>
                                      </p:cBhvr>
                                      <p:tavLst>
                                        <p:tav tm="0">
                                          <p:val>
                                            <p:fltVal val="0"/>
                                          </p:val>
                                        </p:tav>
                                        <p:tav tm="100000">
                                          <p:val>
                                            <p:strVal val="#ppt_w"/>
                                          </p:val>
                                        </p:tav>
                                      </p:tavLst>
                                    </p:anim>
                                    <p:anim calcmode="lin" valueType="num">
                                      <p:cBhvr>
                                        <p:cTn id="53" dur="3000" fill="hold"/>
                                        <p:tgtEl>
                                          <p:spTgt spid="12"/>
                                        </p:tgtEl>
                                        <p:attrNameLst>
                                          <p:attrName>ppt_h</p:attrName>
                                        </p:attrNameLst>
                                      </p:cBhvr>
                                      <p:tavLst>
                                        <p:tav tm="0">
                                          <p:val>
                                            <p:fltVal val="0"/>
                                          </p:val>
                                        </p:tav>
                                        <p:tav tm="100000">
                                          <p:val>
                                            <p:strVal val="#ppt_h"/>
                                          </p:val>
                                        </p:tav>
                                      </p:tavLst>
                                    </p:anim>
                                    <p:anim calcmode="lin" valueType="num">
                                      <p:cBhvr>
                                        <p:cTn id="54" dur="3000" fill="hold"/>
                                        <p:tgtEl>
                                          <p:spTgt spid="12"/>
                                        </p:tgtEl>
                                        <p:attrNameLst>
                                          <p:attrName>ppt_x</p:attrName>
                                        </p:attrNameLst>
                                      </p:cBhvr>
                                      <p:tavLst>
                                        <p:tav tm="0">
                                          <p:val>
                                            <p:fltVal val="0.5"/>
                                          </p:val>
                                        </p:tav>
                                        <p:tav tm="100000">
                                          <p:val>
                                            <p:strVal val="#ppt_x"/>
                                          </p:val>
                                        </p:tav>
                                      </p:tavLst>
                                    </p:anim>
                                    <p:anim calcmode="lin" valueType="num">
                                      <p:cBhvr>
                                        <p:cTn id="55" dur="3000" fill="hold"/>
                                        <p:tgtEl>
                                          <p:spTgt spid="12"/>
                                        </p:tgtEl>
                                        <p:attrNameLst>
                                          <p:attrName>ppt_y</p:attrName>
                                        </p:attrNameLst>
                                      </p:cBhvr>
                                      <p:tavLst>
                                        <p:tav tm="0">
                                          <p:val>
                                            <p:fltVal val="0.5"/>
                                          </p:val>
                                        </p:tav>
                                        <p:tav tm="100000">
                                          <p:val>
                                            <p:strVal val="#ppt_y"/>
                                          </p:val>
                                        </p:tav>
                                      </p:tavLst>
                                    </p:anim>
                                  </p:childTnLst>
                                </p:cTn>
                              </p:par>
                              <p:par>
                                <p:cTn id="56" presetID="8" presetClass="emph" presetSubtype="0" fill="hold" grpId="1" nodeType="withEffect">
                                  <p:stCondLst>
                                    <p:cond delay="0"/>
                                  </p:stCondLst>
                                  <p:childTnLst>
                                    <p:animRot by="21600000">
                                      <p:cBhvr>
                                        <p:cTn id="57" dur="3000" fill="hold"/>
                                        <p:tgtEl>
                                          <p:spTgt spid="5"/>
                                        </p:tgtEl>
                                        <p:attrNameLst>
                                          <p:attrName>r</p:attrName>
                                        </p:attrNameLst>
                                      </p:cBhvr>
                                    </p:animRot>
                                  </p:childTnLst>
                                </p:cTn>
                              </p:par>
                              <p:par>
                                <p:cTn id="58" presetID="8" presetClass="emph" presetSubtype="0" fill="hold" grpId="1" nodeType="withEffect">
                                  <p:stCondLst>
                                    <p:cond delay="0"/>
                                  </p:stCondLst>
                                  <p:childTnLst>
                                    <p:animRot by="21600000">
                                      <p:cBhvr>
                                        <p:cTn id="59" dur="3000" fill="hold"/>
                                        <p:tgtEl>
                                          <p:spTgt spid="6"/>
                                        </p:tgtEl>
                                        <p:attrNameLst>
                                          <p:attrName>r</p:attrName>
                                        </p:attrNameLst>
                                      </p:cBhvr>
                                    </p:animRot>
                                  </p:childTnLst>
                                </p:cTn>
                              </p:par>
                              <p:par>
                                <p:cTn id="60" presetID="8" presetClass="emph" presetSubtype="0" fill="hold" grpId="1" nodeType="withEffect">
                                  <p:stCondLst>
                                    <p:cond delay="0"/>
                                  </p:stCondLst>
                                  <p:childTnLst>
                                    <p:animRot by="21600000">
                                      <p:cBhvr>
                                        <p:cTn id="61" dur="3000" fill="hold"/>
                                        <p:tgtEl>
                                          <p:spTgt spid="7"/>
                                        </p:tgtEl>
                                        <p:attrNameLst>
                                          <p:attrName>r</p:attrName>
                                        </p:attrNameLst>
                                      </p:cBhvr>
                                    </p:animRot>
                                  </p:childTnLst>
                                </p:cTn>
                              </p:par>
                              <p:par>
                                <p:cTn id="62" presetID="8" presetClass="emph" presetSubtype="0" fill="hold" grpId="1" nodeType="withEffect">
                                  <p:stCondLst>
                                    <p:cond delay="0"/>
                                  </p:stCondLst>
                                  <p:childTnLst>
                                    <p:animRot by="21600000">
                                      <p:cBhvr>
                                        <p:cTn id="63" dur="3000" fill="hold"/>
                                        <p:tgtEl>
                                          <p:spTgt spid="8"/>
                                        </p:tgtEl>
                                        <p:attrNameLst>
                                          <p:attrName>r</p:attrName>
                                        </p:attrNameLst>
                                      </p:cBhvr>
                                    </p:animRot>
                                  </p:childTnLst>
                                </p:cTn>
                              </p:par>
                              <p:par>
                                <p:cTn id="64" presetID="8" presetClass="emph" presetSubtype="0" fill="hold" grpId="1" nodeType="withEffect">
                                  <p:stCondLst>
                                    <p:cond delay="0"/>
                                  </p:stCondLst>
                                  <p:childTnLst>
                                    <p:animRot by="21600000">
                                      <p:cBhvr>
                                        <p:cTn id="65" dur="3000" fill="hold"/>
                                        <p:tgtEl>
                                          <p:spTgt spid="9"/>
                                        </p:tgtEl>
                                        <p:attrNameLst>
                                          <p:attrName>r</p:attrName>
                                        </p:attrNameLst>
                                      </p:cBhvr>
                                    </p:animRot>
                                  </p:childTnLst>
                                </p:cTn>
                              </p:par>
                              <p:par>
                                <p:cTn id="66" presetID="8" presetClass="emph" presetSubtype="0" fill="hold" grpId="1" nodeType="withEffect">
                                  <p:stCondLst>
                                    <p:cond delay="0"/>
                                  </p:stCondLst>
                                  <p:childTnLst>
                                    <p:animRot by="21600000">
                                      <p:cBhvr>
                                        <p:cTn id="67" dur="3000" fill="hold"/>
                                        <p:tgtEl>
                                          <p:spTgt spid="10"/>
                                        </p:tgtEl>
                                        <p:attrNameLst>
                                          <p:attrName>r</p:attrName>
                                        </p:attrNameLst>
                                      </p:cBhvr>
                                    </p:animRot>
                                  </p:childTnLst>
                                </p:cTn>
                              </p:par>
                              <p:par>
                                <p:cTn id="68" presetID="8" presetClass="emph" presetSubtype="0" fill="hold" grpId="1" nodeType="withEffect">
                                  <p:stCondLst>
                                    <p:cond delay="0"/>
                                  </p:stCondLst>
                                  <p:childTnLst>
                                    <p:animRot by="21600000">
                                      <p:cBhvr>
                                        <p:cTn id="69" dur="3000" fill="hold"/>
                                        <p:tgtEl>
                                          <p:spTgt spid="11"/>
                                        </p:tgtEl>
                                        <p:attrNameLst>
                                          <p:attrName>r</p:attrName>
                                        </p:attrNameLst>
                                      </p:cBhvr>
                                    </p:animRot>
                                  </p:childTnLst>
                                </p:cTn>
                              </p:par>
                              <p:par>
                                <p:cTn id="70" presetID="8" presetClass="emph" presetSubtype="0" fill="hold" grpId="1" nodeType="withEffect">
                                  <p:stCondLst>
                                    <p:cond delay="0"/>
                                  </p:stCondLst>
                                  <p:childTnLst>
                                    <p:animRot by="21600000">
                                      <p:cBhvr>
                                        <p:cTn id="71" dur="3000" fill="hold"/>
                                        <p:tgtEl>
                                          <p:spTgt spid="12"/>
                                        </p:tgtEl>
                                        <p:attrNameLst>
                                          <p:attrName>r</p:attrName>
                                        </p:attrNameLst>
                                      </p:cBhvr>
                                    </p:animRot>
                                  </p:childTnLst>
                                </p:cTn>
                              </p:par>
                            </p:childTnLst>
                          </p:cTn>
                        </p:par>
                        <p:par>
                          <p:cTn id="72" fill="hold">
                            <p:stCondLst>
                              <p:cond delay="3000"/>
                            </p:stCondLst>
                            <p:childTnLst>
                              <p:par>
                                <p:cTn id="73" presetID="23" presetClass="exit" presetSubtype="544" fill="hold" grpId="2" nodeType="afterEffect">
                                  <p:stCondLst>
                                    <p:cond delay="0"/>
                                  </p:stCondLst>
                                  <p:childTnLst>
                                    <p:anim calcmode="lin" valueType="num">
                                      <p:cBhvr>
                                        <p:cTn id="74" dur="3000"/>
                                        <p:tgtEl>
                                          <p:spTgt spid="5"/>
                                        </p:tgtEl>
                                        <p:attrNameLst>
                                          <p:attrName>ppt_w</p:attrName>
                                        </p:attrNameLst>
                                      </p:cBhvr>
                                      <p:tavLst>
                                        <p:tav tm="0">
                                          <p:val>
                                            <p:strVal val="ppt_w"/>
                                          </p:val>
                                        </p:tav>
                                        <p:tav tm="100000">
                                          <p:val>
                                            <p:fltVal val="0"/>
                                          </p:val>
                                        </p:tav>
                                      </p:tavLst>
                                    </p:anim>
                                    <p:anim calcmode="lin" valueType="num">
                                      <p:cBhvr>
                                        <p:cTn id="75" dur="3000"/>
                                        <p:tgtEl>
                                          <p:spTgt spid="5"/>
                                        </p:tgtEl>
                                        <p:attrNameLst>
                                          <p:attrName>ppt_h</p:attrName>
                                        </p:attrNameLst>
                                      </p:cBhvr>
                                      <p:tavLst>
                                        <p:tav tm="0">
                                          <p:val>
                                            <p:strVal val="ppt_h"/>
                                          </p:val>
                                        </p:tav>
                                        <p:tav tm="100000">
                                          <p:val>
                                            <p:fltVal val="0"/>
                                          </p:val>
                                        </p:tav>
                                      </p:tavLst>
                                    </p:anim>
                                    <p:anim calcmode="lin" valueType="num">
                                      <p:cBhvr>
                                        <p:cTn id="76" dur="3000"/>
                                        <p:tgtEl>
                                          <p:spTgt spid="5"/>
                                        </p:tgtEl>
                                        <p:attrNameLst>
                                          <p:attrName>ppt_x</p:attrName>
                                        </p:attrNameLst>
                                      </p:cBhvr>
                                      <p:tavLst>
                                        <p:tav tm="0">
                                          <p:val>
                                            <p:strVal val="ppt_x"/>
                                          </p:val>
                                        </p:tav>
                                        <p:tav tm="100000">
                                          <p:val>
                                            <p:fltVal val="0.5"/>
                                          </p:val>
                                        </p:tav>
                                      </p:tavLst>
                                    </p:anim>
                                    <p:anim calcmode="lin" valueType="num">
                                      <p:cBhvr>
                                        <p:cTn id="77" dur="3000"/>
                                        <p:tgtEl>
                                          <p:spTgt spid="5"/>
                                        </p:tgtEl>
                                        <p:attrNameLst>
                                          <p:attrName>ppt_y</p:attrName>
                                        </p:attrNameLst>
                                      </p:cBhvr>
                                      <p:tavLst>
                                        <p:tav tm="0">
                                          <p:val>
                                            <p:strVal val="ppt_y"/>
                                          </p:val>
                                        </p:tav>
                                        <p:tav tm="100000">
                                          <p:val>
                                            <p:fltVal val="0.5"/>
                                          </p:val>
                                        </p:tav>
                                      </p:tavLst>
                                    </p:anim>
                                    <p:set>
                                      <p:cBhvr>
                                        <p:cTn id="78" dur="1" fill="hold">
                                          <p:stCondLst>
                                            <p:cond delay="2999"/>
                                          </p:stCondLst>
                                        </p:cTn>
                                        <p:tgtEl>
                                          <p:spTgt spid="5"/>
                                        </p:tgtEl>
                                        <p:attrNameLst>
                                          <p:attrName>style.visibility</p:attrName>
                                        </p:attrNameLst>
                                      </p:cBhvr>
                                      <p:to>
                                        <p:strVal val="hidden"/>
                                      </p:to>
                                    </p:set>
                                  </p:childTnLst>
                                </p:cTn>
                              </p:par>
                              <p:par>
                                <p:cTn id="79" presetID="23" presetClass="exit" presetSubtype="544" fill="hold" grpId="2" nodeType="withEffect">
                                  <p:stCondLst>
                                    <p:cond delay="0"/>
                                  </p:stCondLst>
                                  <p:childTnLst>
                                    <p:anim calcmode="lin" valueType="num">
                                      <p:cBhvr>
                                        <p:cTn id="80" dur="3000"/>
                                        <p:tgtEl>
                                          <p:spTgt spid="6"/>
                                        </p:tgtEl>
                                        <p:attrNameLst>
                                          <p:attrName>ppt_w</p:attrName>
                                        </p:attrNameLst>
                                      </p:cBhvr>
                                      <p:tavLst>
                                        <p:tav tm="0">
                                          <p:val>
                                            <p:strVal val="ppt_w"/>
                                          </p:val>
                                        </p:tav>
                                        <p:tav tm="100000">
                                          <p:val>
                                            <p:fltVal val="0"/>
                                          </p:val>
                                        </p:tav>
                                      </p:tavLst>
                                    </p:anim>
                                    <p:anim calcmode="lin" valueType="num">
                                      <p:cBhvr>
                                        <p:cTn id="81" dur="3000"/>
                                        <p:tgtEl>
                                          <p:spTgt spid="6"/>
                                        </p:tgtEl>
                                        <p:attrNameLst>
                                          <p:attrName>ppt_h</p:attrName>
                                        </p:attrNameLst>
                                      </p:cBhvr>
                                      <p:tavLst>
                                        <p:tav tm="0">
                                          <p:val>
                                            <p:strVal val="ppt_h"/>
                                          </p:val>
                                        </p:tav>
                                        <p:tav tm="100000">
                                          <p:val>
                                            <p:fltVal val="0"/>
                                          </p:val>
                                        </p:tav>
                                      </p:tavLst>
                                    </p:anim>
                                    <p:anim calcmode="lin" valueType="num">
                                      <p:cBhvr>
                                        <p:cTn id="82" dur="3000"/>
                                        <p:tgtEl>
                                          <p:spTgt spid="6"/>
                                        </p:tgtEl>
                                        <p:attrNameLst>
                                          <p:attrName>ppt_x</p:attrName>
                                        </p:attrNameLst>
                                      </p:cBhvr>
                                      <p:tavLst>
                                        <p:tav tm="0">
                                          <p:val>
                                            <p:strVal val="ppt_x"/>
                                          </p:val>
                                        </p:tav>
                                        <p:tav tm="100000">
                                          <p:val>
                                            <p:fltVal val="0.5"/>
                                          </p:val>
                                        </p:tav>
                                      </p:tavLst>
                                    </p:anim>
                                    <p:anim calcmode="lin" valueType="num">
                                      <p:cBhvr>
                                        <p:cTn id="83" dur="3000"/>
                                        <p:tgtEl>
                                          <p:spTgt spid="6"/>
                                        </p:tgtEl>
                                        <p:attrNameLst>
                                          <p:attrName>ppt_y</p:attrName>
                                        </p:attrNameLst>
                                      </p:cBhvr>
                                      <p:tavLst>
                                        <p:tav tm="0">
                                          <p:val>
                                            <p:strVal val="ppt_y"/>
                                          </p:val>
                                        </p:tav>
                                        <p:tav tm="100000">
                                          <p:val>
                                            <p:fltVal val="0.5"/>
                                          </p:val>
                                        </p:tav>
                                      </p:tavLst>
                                    </p:anim>
                                    <p:set>
                                      <p:cBhvr>
                                        <p:cTn id="84" dur="1" fill="hold">
                                          <p:stCondLst>
                                            <p:cond delay="2999"/>
                                          </p:stCondLst>
                                        </p:cTn>
                                        <p:tgtEl>
                                          <p:spTgt spid="6"/>
                                        </p:tgtEl>
                                        <p:attrNameLst>
                                          <p:attrName>style.visibility</p:attrName>
                                        </p:attrNameLst>
                                      </p:cBhvr>
                                      <p:to>
                                        <p:strVal val="hidden"/>
                                      </p:to>
                                    </p:set>
                                  </p:childTnLst>
                                </p:cTn>
                              </p:par>
                              <p:par>
                                <p:cTn id="85" presetID="23" presetClass="exit" presetSubtype="544" fill="hold" grpId="2" nodeType="withEffect">
                                  <p:stCondLst>
                                    <p:cond delay="0"/>
                                  </p:stCondLst>
                                  <p:childTnLst>
                                    <p:anim calcmode="lin" valueType="num">
                                      <p:cBhvr>
                                        <p:cTn id="86" dur="3000"/>
                                        <p:tgtEl>
                                          <p:spTgt spid="7"/>
                                        </p:tgtEl>
                                        <p:attrNameLst>
                                          <p:attrName>ppt_w</p:attrName>
                                        </p:attrNameLst>
                                      </p:cBhvr>
                                      <p:tavLst>
                                        <p:tav tm="0">
                                          <p:val>
                                            <p:strVal val="ppt_w"/>
                                          </p:val>
                                        </p:tav>
                                        <p:tav tm="100000">
                                          <p:val>
                                            <p:fltVal val="0"/>
                                          </p:val>
                                        </p:tav>
                                      </p:tavLst>
                                    </p:anim>
                                    <p:anim calcmode="lin" valueType="num">
                                      <p:cBhvr>
                                        <p:cTn id="87" dur="3000"/>
                                        <p:tgtEl>
                                          <p:spTgt spid="7"/>
                                        </p:tgtEl>
                                        <p:attrNameLst>
                                          <p:attrName>ppt_h</p:attrName>
                                        </p:attrNameLst>
                                      </p:cBhvr>
                                      <p:tavLst>
                                        <p:tav tm="0">
                                          <p:val>
                                            <p:strVal val="ppt_h"/>
                                          </p:val>
                                        </p:tav>
                                        <p:tav tm="100000">
                                          <p:val>
                                            <p:fltVal val="0"/>
                                          </p:val>
                                        </p:tav>
                                      </p:tavLst>
                                    </p:anim>
                                    <p:anim calcmode="lin" valueType="num">
                                      <p:cBhvr>
                                        <p:cTn id="88" dur="3000"/>
                                        <p:tgtEl>
                                          <p:spTgt spid="7"/>
                                        </p:tgtEl>
                                        <p:attrNameLst>
                                          <p:attrName>ppt_x</p:attrName>
                                        </p:attrNameLst>
                                      </p:cBhvr>
                                      <p:tavLst>
                                        <p:tav tm="0">
                                          <p:val>
                                            <p:strVal val="ppt_x"/>
                                          </p:val>
                                        </p:tav>
                                        <p:tav tm="100000">
                                          <p:val>
                                            <p:fltVal val="0.5"/>
                                          </p:val>
                                        </p:tav>
                                      </p:tavLst>
                                    </p:anim>
                                    <p:anim calcmode="lin" valueType="num">
                                      <p:cBhvr>
                                        <p:cTn id="89" dur="3000"/>
                                        <p:tgtEl>
                                          <p:spTgt spid="7"/>
                                        </p:tgtEl>
                                        <p:attrNameLst>
                                          <p:attrName>ppt_y</p:attrName>
                                        </p:attrNameLst>
                                      </p:cBhvr>
                                      <p:tavLst>
                                        <p:tav tm="0">
                                          <p:val>
                                            <p:strVal val="ppt_y"/>
                                          </p:val>
                                        </p:tav>
                                        <p:tav tm="100000">
                                          <p:val>
                                            <p:fltVal val="0.5"/>
                                          </p:val>
                                        </p:tav>
                                      </p:tavLst>
                                    </p:anim>
                                    <p:set>
                                      <p:cBhvr>
                                        <p:cTn id="90" dur="1" fill="hold">
                                          <p:stCondLst>
                                            <p:cond delay="2999"/>
                                          </p:stCondLst>
                                        </p:cTn>
                                        <p:tgtEl>
                                          <p:spTgt spid="7"/>
                                        </p:tgtEl>
                                        <p:attrNameLst>
                                          <p:attrName>style.visibility</p:attrName>
                                        </p:attrNameLst>
                                      </p:cBhvr>
                                      <p:to>
                                        <p:strVal val="hidden"/>
                                      </p:to>
                                    </p:set>
                                  </p:childTnLst>
                                </p:cTn>
                              </p:par>
                              <p:par>
                                <p:cTn id="91" presetID="23" presetClass="exit" presetSubtype="544" fill="hold" grpId="2" nodeType="withEffect">
                                  <p:stCondLst>
                                    <p:cond delay="0"/>
                                  </p:stCondLst>
                                  <p:childTnLst>
                                    <p:anim calcmode="lin" valueType="num">
                                      <p:cBhvr>
                                        <p:cTn id="92" dur="3000"/>
                                        <p:tgtEl>
                                          <p:spTgt spid="8"/>
                                        </p:tgtEl>
                                        <p:attrNameLst>
                                          <p:attrName>ppt_w</p:attrName>
                                        </p:attrNameLst>
                                      </p:cBhvr>
                                      <p:tavLst>
                                        <p:tav tm="0">
                                          <p:val>
                                            <p:strVal val="ppt_w"/>
                                          </p:val>
                                        </p:tav>
                                        <p:tav tm="100000">
                                          <p:val>
                                            <p:fltVal val="0"/>
                                          </p:val>
                                        </p:tav>
                                      </p:tavLst>
                                    </p:anim>
                                    <p:anim calcmode="lin" valueType="num">
                                      <p:cBhvr>
                                        <p:cTn id="93" dur="3000"/>
                                        <p:tgtEl>
                                          <p:spTgt spid="8"/>
                                        </p:tgtEl>
                                        <p:attrNameLst>
                                          <p:attrName>ppt_h</p:attrName>
                                        </p:attrNameLst>
                                      </p:cBhvr>
                                      <p:tavLst>
                                        <p:tav tm="0">
                                          <p:val>
                                            <p:strVal val="ppt_h"/>
                                          </p:val>
                                        </p:tav>
                                        <p:tav tm="100000">
                                          <p:val>
                                            <p:fltVal val="0"/>
                                          </p:val>
                                        </p:tav>
                                      </p:tavLst>
                                    </p:anim>
                                    <p:anim calcmode="lin" valueType="num">
                                      <p:cBhvr>
                                        <p:cTn id="94" dur="3000"/>
                                        <p:tgtEl>
                                          <p:spTgt spid="8"/>
                                        </p:tgtEl>
                                        <p:attrNameLst>
                                          <p:attrName>ppt_x</p:attrName>
                                        </p:attrNameLst>
                                      </p:cBhvr>
                                      <p:tavLst>
                                        <p:tav tm="0">
                                          <p:val>
                                            <p:strVal val="ppt_x"/>
                                          </p:val>
                                        </p:tav>
                                        <p:tav tm="100000">
                                          <p:val>
                                            <p:fltVal val="0.5"/>
                                          </p:val>
                                        </p:tav>
                                      </p:tavLst>
                                    </p:anim>
                                    <p:anim calcmode="lin" valueType="num">
                                      <p:cBhvr>
                                        <p:cTn id="95" dur="3000"/>
                                        <p:tgtEl>
                                          <p:spTgt spid="8"/>
                                        </p:tgtEl>
                                        <p:attrNameLst>
                                          <p:attrName>ppt_y</p:attrName>
                                        </p:attrNameLst>
                                      </p:cBhvr>
                                      <p:tavLst>
                                        <p:tav tm="0">
                                          <p:val>
                                            <p:strVal val="ppt_y"/>
                                          </p:val>
                                        </p:tav>
                                        <p:tav tm="100000">
                                          <p:val>
                                            <p:fltVal val="0.5"/>
                                          </p:val>
                                        </p:tav>
                                      </p:tavLst>
                                    </p:anim>
                                    <p:set>
                                      <p:cBhvr>
                                        <p:cTn id="96" dur="1" fill="hold">
                                          <p:stCondLst>
                                            <p:cond delay="2999"/>
                                          </p:stCondLst>
                                        </p:cTn>
                                        <p:tgtEl>
                                          <p:spTgt spid="8"/>
                                        </p:tgtEl>
                                        <p:attrNameLst>
                                          <p:attrName>style.visibility</p:attrName>
                                        </p:attrNameLst>
                                      </p:cBhvr>
                                      <p:to>
                                        <p:strVal val="hidden"/>
                                      </p:to>
                                    </p:set>
                                  </p:childTnLst>
                                </p:cTn>
                              </p:par>
                              <p:par>
                                <p:cTn id="97" presetID="23" presetClass="exit" presetSubtype="544" fill="hold" grpId="2" nodeType="withEffect">
                                  <p:stCondLst>
                                    <p:cond delay="0"/>
                                  </p:stCondLst>
                                  <p:childTnLst>
                                    <p:anim calcmode="lin" valueType="num">
                                      <p:cBhvr>
                                        <p:cTn id="98" dur="3000"/>
                                        <p:tgtEl>
                                          <p:spTgt spid="9"/>
                                        </p:tgtEl>
                                        <p:attrNameLst>
                                          <p:attrName>ppt_w</p:attrName>
                                        </p:attrNameLst>
                                      </p:cBhvr>
                                      <p:tavLst>
                                        <p:tav tm="0">
                                          <p:val>
                                            <p:strVal val="ppt_w"/>
                                          </p:val>
                                        </p:tav>
                                        <p:tav tm="100000">
                                          <p:val>
                                            <p:fltVal val="0"/>
                                          </p:val>
                                        </p:tav>
                                      </p:tavLst>
                                    </p:anim>
                                    <p:anim calcmode="lin" valueType="num">
                                      <p:cBhvr>
                                        <p:cTn id="99" dur="3000"/>
                                        <p:tgtEl>
                                          <p:spTgt spid="9"/>
                                        </p:tgtEl>
                                        <p:attrNameLst>
                                          <p:attrName>ppt_h</p:attrName>
                                        </p:attrNameLst>
                                      </p:cBhvr>
                                      <p:tavLst>
                                        <p:tav tm="0">
                                          <p:val>
                                            <p:strVal val="ppt_h"/>
                                          </p:val>
                                        </p:tav>
                                        <p:tav tm="100000">
                                          <p:val>
                                            <p:fltVal val="0"/>
                                          </p:val>
                                        </p:tav>
                                      </p:tavLst>
                                    </p:anim>
                                    <p:anim calcmode="lin" valueType="num">
                                      <p:cBhvr>
                                        <p:cTn id="100" dur="3000"/>
                                        <p:tgtEl>
                                          <p:spTgt spid="9"/>
                                        </p:tgtEl>
                                        <p:attrNameLst>
                                          <p:attrName>ppt_x</p:attrName>
                                        </p:attrNameLst>
                                      </p:cBhvr>
                                      <p:tavLst>
                                        <p:tav tm="0">
                                          <p:val>
                                            <p:strVal val="ppt_x"/>
                                          </p:val>
                                        </p:tav>
                                        <p:tav tm="100000">
                                          <p:val>
                                            <p:fltVal val="0.5"/>
                                          </p:val>
                                        </p:tav>
                                      </p:tavLst>
                                    </p:anim>
                                    <p:anim calcmode="lin" valueType="num">
                                      <p:cBhvr>
                                        <p:cTn id="101" dur="3000"/>
                                        <p:tgtEl>
                                          <p:spTgt spid="9"/>
                                        </p:tgtEl>
                                        <p:attrNameLst>
                                          <p:attrName>ppt_y</p:attrName>
                                        </p:attrNameLst>
                                      </p:cBhvr>
                                      <p:tavLst>
                                        <p:tav tm="0">
                                          <p:val>
                                            <p:strVal val="ppt_y"/>
                                          </p:val>
                                        </p:tav>
                                        <p:tav tm="100000">
                                          <p:val>
                                            <p:fltVal val="0.5"/>
                                          </p:val>
                                        </p:tav>
                                      </p:tavLst>
                                    </p:anim>
                                    <p:set>
                                      <p:cBhvr>
                                        <p:cTn id="102" dur="1" fill="hold">
                                          <p:stCondLst>
                                            <p:cond delay="2999"/>
                                          </p:stCondLst>
                                        </p:cTn>
                                        <p:tgtEl>
                                          <p:spTgt spid="9"/>
                                        </p:tgtEl>
                                        <p:attrNameLst>
                                          <p:attrName>style.visibility</p:attrName>
                                        </p:attrNameLst>
                                      </p:cBhvr>
                                      <p:to>
                                        <p:strVal val="hidden"/>
                                      </p:to>
                                    </p:set>
                                  </p:childTnLst>
                                </p:cTn>
                              </p:par>
                              <p:par>
                                <p:cTn id="103" presetID="23" presetClass="exit" presetSubtype="544" fill="hold" grpId="2" nodeType="withEffect">
                                  <p:stCondLst>
                                    <p:cond delay="0"/>
                                  </p:stCondLst>
                                  <p:childTnLst>
                                    <p:anim calcmode="lin" valueType="num">
                                      <p:cBhvr>
                                        <p:cTn id="104" dur="3000"/>
                                        <p:tgtEl>
                                          <p:spTgt spid="10"/>
                                        </p:tgtEl>
                                        <p:attrNameLst>
                                          <p:attrName>ppt_w</p:attrName>
                                        </p:attrNameLst>
                                      </p:cBhvr>
                                      <p:tavLst>
                                        <p:tav tm="0">
                                          <p:val>
                                            <p:strVal val="ppt_w"/>
                                          </p:val>
                                        </p:tav>
                                        <p:tav tm="100000">
                                          <p:val>
                                            <p:fltVal val="0"/>
                                          </p:val>
                                        </p:tav>
                                      </p:tavLst>
                                    </p:anim>
                                    <p:anim calcmode="lin" valueType="num">
                                      <p:cBhvr>
                                        <p:cTn id="105" dur="3000"/>
                                        <p:tgtEl>
                                          <p:spTgt spid="10"/>
                                        </p:tgtEl>
                                        <p:attrNameLst>
                                          <p:attrName>ppt_h</p:attrName>
                                        </p:attrNameLst>
                                      </p:cBhvr>
                                      <p:tavLst>
                                        <p:tav tm="0">
                                          <p:val>
                                            <p:strVal val="ppt_h"/>
                                          </p:val>
                                        </p:tav>
                                        <p:tav tm="100000">
                                          <p:val>
                                            <p:fltVal val="0"/>
                                          </p:val>
                                        </p:tav>
                                      </p:tavLst>
                                    </p:anim>
                                    <p:anim calcmode="lin" valueType="num">
                                      <p:cBhvr>
                                        <p:cTn id="106" dur="3000"/>
                                        <p:tgtEl>
                                          <p:spTgt spid="10"/>
                                        </p:tgtEl>
                                        <p:attrNameLst>
                                          <p:attrName>ppt_x</p:attrName>
                                        </p:attrNameLst>
                                      </p:cBhvr>
                                      <p:tavLst>
                                        <p:tav tm="0">
                                          <p:val>
                                            <p:strVal val="ppt_x"/>
                                          </p:val>
                                        </p:tav>
                                        <p:tav tm="100000">
                                          <p:val>
                                            <p:fltVal val="0.5"/>
                                          </p:val>
                                        </p:tav>
                                      </p:tavLst>
                                    </p:anim>
                                    <p:anim calcmode="lin" valueType="num">
                                      <p:cBhvr>
                                        <p:cTn id="107" dur="3000"/>
                                        <p:tgtEl>
                                          <p:spTgt spid="10"/>
                                        </p:tgtEl>
                                        <p:attrNameLst>
                                          <p:attrName>ppt_y</p:attrName>
                                        </p:attrNameLst>
                                      </p:cBhvr>
                                      <p:tavLst>
                                        <p:tav tm="0">
                                          <p:val>
                                            <p:strVal val="ppt_y"/>
                                          </p:val>
                                        </p:tav>
                                        <p:tav tm="100000">
                                          <p:val>
                                            <p:fltVal val="0.5"/>
                                          </p:val>
                                        </p:tav>
                                      </p:tavLst>
                                    </p:anim>
                                    <p:set>
                                      <p:cBhvr>
                                        <p:cTn id="108" dur="1" fill="hold">
                                          <p:stCondLst>
                                            <p:cond delay="2999"/>
                                          </p:stCondLst>
                                        </p:cTn>
                                        <p:tgtEl>
                                          <p:spTgt spid="10"/>
                                        </p:tgtEl>
                                        <p:attrNameLst>
                                          <p:attrName>style.visibility</p:attrName>
                                        </p:attrNameLst>
                                      </p:cBhvr>
                                      <p:to>
                                        <p:strVal val="hidden"/>
                                      </p:to>
                                    </p:set>
                                  </p:childTnLst>
                                </p:cTn>
                              </p:par>
                              <p:par>
                                <p:cTn id="109" presetID="23" presetClass="exit" presetSubtype="544" fill="hold" grpId="2" nodeType="withEffect">
                                  <p:stCondLst>
                                    <p:cond delay="0"/>
                                  </p:stCondLst>
                                  <p:childTnLst>
                                    <p:anim calcmode="lin" valueType="num">
                                      <p:cBhvr>
                                        <p:cTn id="110" dur="3000"/>
                                        <p:tgtEl>
                                          <p:spTgt spid="11"/>
                                        </p:tgtEl>
                                        <p:attrNameLst>
                                          <p:attrName>ppt_w</p:attrName>
                                        </p:attrNameLst>
                                      </p:cBhvr>
                                      <p:tavLst>
                                        <p:tav tm="0">
                                          <p:val>
                                            <p:strVal val="ppt_w"/>
                                          </p:val>
                                        </p:tav>
                                        <p:tav tm="100000">
                                          <p:val>
                                            <p:fltVal val="0"/>
                                          </p:val>
                                        </p:tav>
                                      </p:tavLst>
                                    </p:anim>
                                    <p:anim calcmode="lin" valueType="num">
                                      <p:cBhvr>
                                        <p:cTn id="111" dur="3000"/>
                                        <p:tgtEl>
                                          <p:spTgt spid="11"/>
                                        </p:tgtEl>
                                        <p:attrNameLst>
                                          <p:attrName>ppt_h</p:attrName>
                                        </p:attrNameLst>
                                      </p:cBhvr>
                                      <p:tavLst>
                                        <p:tav tm="0">
                                          <p:val>
                                            <p:strVal val="ppt_h"/>
                                          </p:val>
                                        </p:tav>
                                        <p:tav tm="100000">
                                          <p:val>
                                            <p:fltVal val="0"/>
                                          </p:val>
                                        </p:tav>
                                      </p:tavLst>
                                    </p:anim>
                                    <p:anim calcmode="lin" valueType="num">
                                      <p:cBhvr>
                                        <p:cTn id="112" dur="3000"/>
                                        <p:tgtEl>
                                          <p:spTgt spid="11"/>
                                        </p:tgtEl>
                                        <p:attrNameLst>
                                          <p:attrName>ppt_x</p:attrName>
                                        </p:attrNameLst>
                                      </p:cBhvr>
                                      <p:tavLst>
                                        <p:tav tm="0">
                                          <p:val>
                                            <p:strVal val="ppt_x"/>
                                          </p:val>
                                        </p:tav>
                                        <p:tav tm="100000">
                                          <p:val>
                                            <p:fltVal val="0.5"/>
                                          </p:val>
                                        </p:tav>
                                      </p:tavLst>
                                    </p:anim>
                                    <p:anim calcmode="lin" valueType="num">
                                      <p:cBhvr>
                                        <p:cTn id="113" dur="3000"/>
                                        <p:tgtEl>
                                          <p:spTgt spid="11"/>
                                        </p:tgtEl>
                                        <p:attrNameLst>
                                          <p:attrName>ppt_y</p:attrName>
                                        </p:attrNameLst>
                                      </p:cBhvr>
                                      <p:tavLst>
                                        <p:tav tm="0">
                                          <p:val>
                                            <p:strVal val="ppt_y"/>
                                          </p:val>
                                        </p:tav>
                                        <p:tav tm="100000">
                                          <p:val>
                                            <p:fltVal val="0.5"/>
                                          </p:val>
                                        </p:tav>
                                      </p:tavLst>
                                    </p:anim>
                                    <p:set>
                                      <p:cBhvr>
                                        <p:cTn id="114" dur="1" fill="hold">
                                          <p:stCondLst>
                                            <p:cond delay="2999"/>
                                          </p:stCondLst>
                                        </p:cTn>
                                        <p:tgtEl>
                                          <p:spTgt spid="11"/>
                                        </p:tgtEl>
                                        <p:attrNameLst>
                                          <p:attrName>style.visibility</p:attrName>
                                        </p:attrNameLst>
                                      </p:cBhvr>
                                      <p:to>
                                        <p:strVal val="hidden"/>
                                      </p:to>
                                    </p:set>
                                  </p:childTnLst>
                                </p:cTn>
                              </p:par>
                              <p:par>
                                <p:cTn id="115" presetID="23" presetClass="exit" presetSubtype="544" fill="hold" grpId="2" nodeType="withEffect">
                                  <p:stCondLst>
                                    <p:cond delay="0"/>
                                  </p:stCondLst>
                                  <p:childTnLst>
                                    <p:anim calcmode="lin" valueType="num">
                                      <p:cBhvr>
                                        <p:cTn id="116" dur="3000"/>
                                        <p:tgtEl>
                                          <p:spTgt spid="12"/>
                                        </p:tgtEl>
                                        <p:attrNameLst>
                                          <p:attrName>ppt_w</p:attrName>
                                        </p:attrNameLst>
                                      </p:cBhvr>
                                      <p:tavLst>
                                        <p:tav tm="0">
                                          <p:val>
                                            <p:strVal val="ppt_w"/>
                                          </p:val>
                                        </p:tav>
                                        <p:tav tm="100000">
                                          <p:val>
                                            <p:fltVal val="0"/>
                                          </p:val>
                                        </p:tav>
                                      </p:tavLst>
                                    </p:anim>
                                    <p:anim calcmode="lin" valueType="num">
                                      <p:cBhvr>
                                        <p:cTn id="117" dur="3000"/>
                                        <p:tgtEl>
                                          <p:spTgt spid="12"/>
                                        </p:tgtEl>
                                        <p:attrNameLst>
                                          <p:attrName>ppt_h</p:attrName>
                                        </p:attrNameLst>
                                      </p:cBhvr>
                                      <p:tavLst>
                                        <p:tav tm="0">
                                          <p:val>
                                            <p:strVal val="ppt_h"/>
                                          </p:val>
                                        </p:tav>
                                        <p:tav tm="100000">
                                          <p:val>
                                            <p:fltVal val="0"/>
                                          </p:val>
                                        </p:tav>
                                      </p:tavLst>
                                    </p:anim>
                                    <p:anim calcmode="lin" valueType="num">
                                      <p:cBhvr>
                                        <p:cTn id="118" dur="3000"/>
                                        <p:tgtEl>
                                          <p:spTgt spid="12"/>
                                        </p:tgtEl>
                                        <p:attrNameLst>
                                          <p:attrName>ppt_x</p:attrName>
                                        </p:attrNameLst>
                                      </p:cBhvr>
                                      <p:tavLst>
                                        <p:tav tm="0">
                                          <p:val>
                                            <p:strVal val="ppt_x"/>
                                          </p:val>
                                        </p:tav>
                                        <p:tav tm="100000">
                                          <p:val>
                                            <p:fltVal val="0.5"/>
                                          </p:val>
                                        </p:tav>
                                      </p:tavLst>
                                    </p:anim>
                                    <p:anim calcmode="lin" valueType="num">
                                      <p:cBhvr>
                                        <p:cTn id="119" dur="3000"/>
                                        <p:tgtEl>
                                          <p:spTgt spid="12"/>
                                        </p:tgtEl>
                                        <p:attrNameLst>
                                          <p:attrName>ppt_y</p:attrName>
                                        </p:attrNameLst>
                                      </p:cBhvr>
                                      <p:tavLst>
                                        <p:tav tm="0">
                                          <p:val>
                                            <p:strVal val="ppt_y"/>
                                          </p:val>
                                        </p:tav>
                                        <p:tav tm="100000">
                                          <p:val>
                                            <p:fltVal val="0.5"/>
                                          </p:val>
                                        </p:tav>
                                      </p:tavLst>
                                    </p:anim>
                                    <p:set>
                                      <p:cBhvr>
                                        <p:cTn id="120" dur="1" fill="hold">
                                          <p:stCondLst>
                                            <p:cond delay="2999"/>
                                          </p:stCondLst>
                                        </p:cTn>
                                        <p:tgtEl>
                                          <p:spTgt spid="12"/>
                                        </p:tgtEl>
                                        <p:attrNameLst>
                                          <p:attrName>style.visibility</p:attrName>
                                        </p:attrNameLst>
                                      </p:cBhvr>
                                      <p:to>
                                        <p:strVal val="hidden"/>
                                      </p:to>
                                    </p:set>
                                  </p:childTnLst>
                                </p:cTn>
                              </p:par>
                              <p:par>
                                <p:cTn id="121" presetID="8" presetClass="emph" presetSubtype="0" fill="hold" grpId="3" nodeType="withEffect">
                                  <p:stCondLst>
                                    <p:cond delay="0"/>
                                  </p:stCondLst>
                                  <p:childTnLst>
                                    <p:animRot by="-21600000">
                                      <p:cBhvr>
                                        <p:cTn id="122" dur="3000" fill="hold"/>
                                        <p:tgtEl>
                                          <p:spTgt spid="5"/>
                                        </p:tgtEl>
                                        <p:attrNameLst>
                                          <p:attrName>r</p:attrName>
                                        </p:attrNameLst>
                                      </p:cBhvr>
                                    </p:animRot>
                                  </p:childTnLst>
                                </p:cTn>
                              </p:par>
                              <p:par>
                                <p:cTn id="123" presetID="8" presetClass="emph" presetSubtype="0" fill="hold" grpId="3" nodeType="withEffect">
                                  <p:stCondLst>
                                    <p:cond delay="0"/>
                                  </p:stCondLst>
                                  <p:childTnLst>
                                    <p:animRot by="-21600000">
                                      <p:cBhvr>
                                        <p:cTn id="124" dur="3000" fill="hold"/>
                                        <p:tgtEl>
                                          <p:spTgt spid="6"/>
                                        </p:tgtEl>
                                        <p:attrNameLst>
                                          <p:attrName>r</p:attrName>
                                        </p:attrNameLst>
                                      </p:cBhvr>
                                    </p:animRot>
                                  </p:childTnLst>
                                </p:cTn>
                              </p:par>
                              <p:par>
                                <p:cTn id="125" presetID="8" presetClass="emph" presetSubtype="0" fill="hold" grpId="3" nodeType="withEffect">
                                  <p:stCondLst>
                                    <p:cond delay="0"/>
                                  </p:stCondLst>
                                  <p:childTnLst>
                                    <p:animRot by="-21600000">
                                      <p:cBhvr>
                                        <p:cTn id="126" dur="3000" fill="hold"/>
                                        <p:tgtEl>
                                          <p:spTgt spid="7"/>
                                        </p:tgtEl>
                                        <p:attrNameLst>
                                          <p:attrName>r</p:attrName>
                                        </p:attrNameLst>
                                      </p:cBhvr>
                                    </p:animRot>
                                  </p:childTnLst>
                                </p:cTn>
                              </p:par>
                              <p:par>
                                <p:cTn id="127" presetID="8" presetClass="emph" presetSubtype="0" fill="hold" grpId="3" nodeType="withEffect">
                                  <p:stCondLst>
                                    <p:cond delay="0"/>
                                  </p:stCondLst>
                                  <p:childTnLst>
                                    <p:animRot by="-21600000">
                                      <p:cBhvr>
                                        <p:cTn id="128" dur="3000" fill="hold"/>
                                        <p:tgtEl>
                                          <p:spTgt spid="8"/>
                                        </p:tgtEl>
                                        <p:attrNameLst>
                                          <p:attrName>r</p:attrName>
                                        </p:attrNameLst>
                                      </p:cBhvr>
                                    </p:animRot>
                                  </p:childTnLst>
                                </p:cTn>
                              </p:par>
                              <p:par>
                                <p:cTn id="129" presetID="8" presetClass="emph" presetSubtype="0" fill="hold" grpId="3" nodeType="withEffect">
                                  <p:stCondLst>
                                    <p:cond delay="0"/>
                                  </p:stCondLst>
                                  <p:childTnLst>
                                    <p:animRot by="-21600000">
                                      <p:cBhvr>
                                        <p:cTn id="130" dur="3000" fill="hold"/>
                                        <p:tgtEl>
                                          <p:spTgt spid="9"/>
                                        </p:tgtEl>
                                        <p:attrNameLst>
                                          <p:attrName>r</p:attrName>
                                        </p:attrNameLst>
                                      </p:cBhvr>
                                    </p:animRot>
                                  </p:childTnLst>
                                </p:cTn>
                              </p:par>
                              <p:par>
                                <p:cTn id="131" presetID="8" presetClass="emph" presetSubtype="0" fill="hold" grpId="3" nodeType="withEffect">
                                  <p:stCondLst>
                                    <p:cond delay="0"/>
                                  </p:stCondLst>
                                  <p:childTnLst>
                                    <p:animRot by="-21600000">
                                      <p:cBhvr>
                                        <p:cTn id="132" dur="3000" fill="hold"/>
                                        <p:tgtEl>
                                          <p:spTgt spid="10"/>
                                        </p:tgtEl>
                                        <p:attrNameLst>
                                          <p:attrName>r</p:attrName>
                                        </p:attrNameLst>
                                      </p:cBhvr>
                                    </p:animRot>
                                  </p:childTnLst>
                                </p:cTn>
                              </p:par>
                              <p:par>
                                <p:cTn id="133" presetID="8" presetClass="emph" presetSubtype="0" fill="hold" grpId="3" nodeType="withEffect">
                                  <p:stCondLst>
                                    <p:cond delay="0"/>
                                  </p:stCondLst>
                                  <p:childTnLst>
                                    <p:animRot by="-21600000">
                                      <p:cBhvr>
                                        <p:cTn id="134" dur="3000" fill="hold"/>
                                        <p:tgtEl>
                                          <p:spTgt spid="11"/>
                                        </p:tgtEl>
                                        <p:attrNameLst>
                                          <p:attrName>r</p:attrName>
                                        </p:attrNameLst>
                                      </p:cBhvr>
                                    </p:animRot>
                                  </p:childTnLst>
                                </p:cTn>
                              </p:par>
                              <p:par>
                                <p:cTn id="135" presetID="8" presetClass="emph" presetSubtype="0" fill="hold" grpId="3" nodeType="withEffect">
                                  <p:stCondLst>
                                    <p:cond delay="0"/>
                                  </p:stCondLst>
                                  <p:childTnLst>
                                    <p:animRot by="-21600000">
                                      <p:cBhvr>
                                        <p:cTn id="136" dur="3000" fill="hold"/>
                                        <p:tgtEl>
                                          <p:spTgt spid="12"/>
                                        </p:tgtEl>
                                        <p:attrNameLst>
                                          <p:attrName>r</p:attrName>
                                        </p:attrNameLst>
                                      </p:cBhvr>
                                    </p:animRot>
                                  </p:childTnLst>
                                </p:cTn>
                              </p:par>
                              <p:par>
                                <p:cTn id="137" presetID="23" presetClass="entr" presetSubtype="288" fill="hold" nodeType="withEffect">
                                  <p:stCondLst>
                                    <p:cond delay="0"/>
                                  </p:stCondLst>
                                  <p:childTnLst>
                                    <p:set>
                                      <p:cBhvr>
                                        <p:cTn id="138" dur="1" fill="hold">
                                          <p:stCondLst>
                                            <p:cond delay="0"/>
                                          </p:stCondLst>
                                        </p:cTn>
                                        <p:tgtEl>
                                          <p:spTgt spid="4"/>
                                        </p:tgtEl>
                                        <p:attrNameLst>
                                          <p:attrName>style.visibility</p:attrName>
                                        </p:attrNameLst>
                                      </p:cBhvr>
                                      <p:to>
                                        <p:strVal val="visible"/>
                                      </p:to>
                                    </p:set>
                                    <p:anim calcmode="lin" valueType="num">
                                      <p:cBhvr>
                                        <p:cTn id="139" dur="3000" fill="hold"/>
                                        <p:tgtEl>
                                          <p:spTgt spid="4"/>
                                        </p:tgtEl>
                                        <p:attrNameLst>
                                          <p:attrName>ppt_w</p:attrName>
                                        </p:attrNameLst>
                                      </p:cBhvr>
                                      <p:tavLst>
                                        <p:tav tm="0">
                                          <p:val>
                                            <p:strVal val="4/3*#ppt_w"/>
                                          </p:val>
                                        </p:tav>
                                        <p:tav tm="100000">
                                          <p:val>
                                            <p:strVal val="#ppt_w"/>
                                          </p:val>
                                        </p:tav>
                                      </p:tavLst>
                                    </p:anim>
                                    <p:anim calcmode="lin" valueType="num">
                                      <p:cBhvr>
                                        <p:cTn id="140" dur="3000" fill="hold"/>
                                        <p:tgtEl>
                                          <p:spTgt spid="4"/>
                                        </p:tgtEl>
                                        <p:attrNameLst>
                                          <p:attrName>ppt_h</p:attrName>
                                        </p:attrNameLst>
                                      </p:cBhvr>
                                      <p:tavLst>
                                        <p:tav tm="0">
                                          <p:val>
                                            <p:strVal val="4/3*#ppt_h"/>
                                          </p:val>
                                        </p:tav>
                                        <p:tav tm="100000">
                                          <p:val>
                                            <p:strVal val="#ppt_h"/>
                                          </p:val>
                                        </p:tav>
                                      </p:tavLst>
                                    </p:anim>
                                  </p:childTnLst>
                                </p:cTn>
                              </p:par>
                              <p:par>
                                <p:cTn id="141" presetID="21" presetClass="entr" presetSubtype="8" fill="hold" nodeType="withEffect">
                                  <p:stCondLst>
                                    <p:cond delay="0"/>
                                  </p:stCondLst>
                                  <p:childTnLst>
                                    <p:set>
                                      <p:cBhvr>
                                        <p:cTn id="142" dur="1" fill="hold">
                                          <p:stCondLst>
                                            <p:cond delay="0"/>
                                          </p:stCondLst>
                                        </p:cTn>
                                        <p:tgtEl>
                                          <p:spTgt spid="4"/>
                                        </p:tgtEl>
                                        <p:attrNameLst>
                                          <p:attrName>style.visibility</p:attrName>
                                        </p:attrNameLst>
                                      </p:cBhvr>
                                      <p:to>
                                        <p:strVal val="visible"/>
                                      </p:to>
                                    </p:set>
                                    <p:animEffect transition="in" filter="wheel(8)">
                                      <p:cBhvr>
                                        <p:cTn id="143"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rgbClr val="002060"/>
          </a:solidFill>
        </p:spPr>
        <p:txBody>
          <a:bodyPr/>
          <a:lstStyle/>
          <a:p>
            <a:endParaRPr lang="es-ES" dirty="0"/>
          </a:p>
        </p:txBody>
      </p:sp>
      <p:pic>
        <p:nvPicPr>
          <p:cNvPr id="4" name="3 Imagen" descr="Noruega1-1024x768.jpg"/>
          <p:cNvPicPr>
            <a:picLocks noChangeAspect="1"/>
          </p:cNvPicPr>
          <p:nvPr/>
        </p:nvPicPr>
        <p:blipFill>
          <a:blip r:embed="rId2"/>
          <a:stretch>
            <a:fillRect/>
          </a:stretch>
        </p:blipFill>
        <p:spPr>
          <a:xfrm>
            <a:off x="0" y="0"/>
            <a:ext cx="9144000" cy="6858000"/>
          </a:xfrm>
          <a:prstGeom prst="rect">
            <a:avLst/>
          </a:prstGeom>
        </p:spPr>
      </p:pic>
      <p:sp>
        <p:nvSpPr>
          <p:cNvPr id="5" name="4 Rectángulo"/>
          <p:cNvSpPr/>
          <p:nvPr/>
        </p:nvSpPr>
        <p:spPr>
          <a:xfrm rot="3705708">
            <a:off x="1389264" y="946232"/>
            <a:ext cx="221137" cy="3286124"/>
          </a:xfrm>
          <a:prstGeom prst="rect">
            <a:avLst/>
          </a:prstGeom>
          <a:blipFill dpi="0" rotWithShape="1">
            <a:blip r:embed="rId3" cstate="print">
              <a:duotone>
                <a:schemeClr val="accent5">
                  <a:shade val="45000"/>
                  <a:satMod val="135000"/>
                </a:schemeClr>
                <a:prstClr val="white"/>
              </a:duotone>
              <a:lum contrast="40000"/>
            </a:blip>
            <a:srcRect/>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rot="3397267">
            <a:off x="7596946" y="2924846"/>
            <a:ext cx="225801" cy="3286124"/>
          </a:xfrm>
          <a:prstGeom prst="rect">
            <a:avLst/>
          </a:prstGeom>
          <a:blipFill dpi="0" rotWithShape="1">
            <a:blip r:embed="rId4" cstate="print">
              <a:duotone>
                <a:schemeClr val="accent5">
                  <a:shade val="45000"/>
                  <a:satMod val="135000"/>
                </a:schemeClr>
                <a:prstClr val="white"/>
              </a:duotone>
              <a:lum contrast="40000"/>
            </a:blip>
            <a:srcRect/>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rot="7113357">
            <a:off x="1383620" y="2914657"/>
            <a:ext cx="228218" cy="3286124"/>
          </a:xfrm>
          <a:prstGeom prst="rect">
            <a:avLst/>
          </a:prstGeom>
          <a:blipFill dpi="0" rotWithShape="1">
            <a:blip r:embed="rId5" cstate="print">
              <a:duotone>
                <a:schemeClr val="accent5">
                  <a:shade val="45000"/>
                  <a:satMod val="135000"/>
                </a:schemeClr>
                <a:prstClr val="white"/>
              </a:duotone>
              <a:lum contrast="40000"/>
            </a:blip>
            <a:srcRect/>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rot="7113357">
            <a:off x="7541306" y="880189"/>
            <a:ext cx="215839" cy="3286124"/>
          </a:xfrm>
          <a:prstGeom prst="rect">
            <a:avLst/>
          </a:prstGeom>
          <a:blipFill dpi="0" rotWithShape="1">
            <a:blip r:embed="rId6" cstate="print">
              <a:duotone>
                <a:schemeClr val="accent5">
                  <a:shade val="45000"/>
                  <a:satMod val="135000"/>
                </a:schemeClr>
                <a:prstClr val="white"/>
              </a:duotone>
              <a:lum contrast="40000"/>
            </a:blip>
            <a:srcRect/>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rot="3705708">
            <a:off x="2246486" y="946238"/>
            <a:ext cx="221151" cy="3286124"/>
          </a:xfrm>
          <a:prstGeom prst="rect">
            <a:avLst/>
          </a:prstGeom>
          <a:blipFill dpi="0" rotWithShape="1">
            <a:blip r:embed="rId3" cstate="print">
              <a:duotone>
                <a:schemeClr val="accent5">
                  <a:shade val="45000"/>
                  <a:satMod val="135000"/>
                </a:schemeClr>
                <a:prstClr val="white"/>
              </a:duotone>
              <a:lum contrast="40000"/>
            </a:blip>
            <a:srcRect/>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rot="7113357">
            <a:off x="2240841" y="2914651"/>
            <a:ext cx="228234" cy="3286124"/>
          </a:xfrm>
          <a:prstGeom prst="rect">
            <a:avLst/>
          </a:prstGeom>
          <a:blipFill dpi="0" rotWithShape="1">
            <a:blip r:embed="rId5" cstate="print">
              <a:duotone>
                <a:schemeClr val="accent5">
                  <a:shade val="45000"/>
                  <a:satMod val="135000"/>
                </a:schemeClr>
                <a:prstClr val="white"/>
              </a:duotone>
              <a:lum contrast="40000"/>
            </a:blip>
            <a:srcRect/>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rot="3397267">
            <a:off x="6818293" y="2936791"/>
            <a:ext cx="197192" cy="3286124"/>
          </a:xfrm>
          <a:prstGeom prst="rect">
            <a:avLst/>
          </a:prstGeom>
          <a:blipFill dpi="0" rotWithShape="1">
            <a:blip r:embed="rId7" cstate="print">
              <a:duotone>
                <a:schemeClr val="accent5">
                  <a:shade val="45000"/>
                  <a:satMod val="135000"/>
                </a:schemeClr>
                <a:prstClr val="white"/>
              </a:duotone>
              <a:lum contrast="40000"/>
            </a:blip>
            <a:srcRect/>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rot="7113357">
            <a:off x="6792152" y="920919"/>
            <a:ext cx="145914" cy="3286124"/>
          </a:xfrm>
          <a:prstGeom prst="rect">
            <a:avLst/>
          </a:prstGeom>
          <a:blipFill dpi="0" rotWithShape="1">
            <a:blip r:embed="rId8" cstate="print">
              <a:duotone>
                <a:schemeClr val="accent5">
                  <a:shade val="45000"/>
                  <a:satMod val="135000"/>
                </a:schemeClr>
                <a:prstClr val="white"/>
              </a:duotone>
              <a:lum contrast="40000"/>
            </a:blip>
            <a:srcRect/>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rot="3397267">
            <a:off x="6032474" y="2865353"/>
            <a:ext cx="197194" cy="3286124"/>
          </a:xfrm>
          <a:prstGeom prst="rect">
            <a:avLst/>
          </a:prstGeom>
          <a:blipFill dpi="0" rotWithShape="1">
            <a:blip r:embed="rId7" cstate="print">
              <a:duotone>
                <a:schemeClr val="accent5">
                  <a:shade val="45000"/>
                  <a:satMod val="135000"/>
                </a:schemeClr>
                <a:prstClr val="white"/>
              </a:duotone>
              <a:lum contrast="40000"/>
            </a:blip>
            <a:srcRect/>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rot="7113357">
            <a:off x="6066783" y="959962"/>
            <a:ext cx="234813" cy="3286124"/>
          </a:xfrm>
          <a:prstGeom prst="rect">
            <a:avLst/>
          </a:prstGeom>
          <a:blipFill dpi="0" rotWithShape="1">
            <a:blip r:embed="rId9" cstate="print">
              <a:duotone>
                <a:schemeClr val="accent5">
                  <a:shade val="45000"/>
                  <a:satMod val="135000"/>
                </a:schemeClr>
                <a:prstClr val="white"/>
              </a:duotone>
              <a:lum contrast="40000"/>
            </a:blip>
            <a:srcRect/>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rot="3705708">
            <a:off x="3032303" y="946239"/>
            <a:ext cx="221151" cy="3286124"/>
          </a:xfrm>
          <a:prstGeom prst="rect">
            <a:avLst/>
          </a:prstGeom>
          <a:blipFill dpi="0" rotWithShape="1">
            <a:blip r:embed="rId3" cstate="print">
              <a:duotone>
                <a:schemeClr val="accent5">
                  <a:shade val="45000"/>
                  <a:satMod val="135000"/>
                </a:schemeClr>
                <a:prstClr val="white"/>
              </a:duotone>
              <a:lum contrast="40000"/>
            </a:blip>
            <a:srcRect/>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ectángulo"/>
          <p:cNvSpPr/>
          <p:nvPr/>
        </p:nvSpPr>
        <p:spPr>
          <a:xfrm rot="7113357">
            <a:off x="3017746" y="2899653"/>
            <a:ext cx="262381" cy="3286124"/>
          </a:xfrm>
          <a:prstGeom prst="rect">
            <a:avLst/>
          </a:prstGeom>
          <a:blipFill dpi="0" rotWithShape="1">
            <a:blip r:embed="rId10" cstate="print">
              <a:duotone>
                <a:schemeClr val="accent5">
                  <a:shade val="45000"/>
                  <a:satMod val="135000"/>
                </a:schemeClr>
                <a:prstClr val="white"/>
              </a:duotone>
              <a:lum contrast="40000"/>
            </a:blip>
            <a:srcRect/>
            <a:stretch>
              <a:fillRect/>
            </a:stretch>
          </a:blip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a:off x="0" y="0"/>
            <a:ext cx="9358346" cy="7072338"/>
          </a:xfrm>
          <a:prstGeom prst="rect">
            <a:avLst/>
          </a:prstGeom>
          <a:gradFill flip="none" rotWithShape="1">
            <a:gsLst>
              <a:gs pos="0">
                <a:schemeClr val="tx2">
                  <a:lumMod val="50000"/>
                  <a:shade val="30000"/>
                  <a:satMod val="115000"/>
                </a:schemeClr>
              </a:gs>
              <a:gs pos="50000">
                <a:schemeClr val="tx2">
                  <a:lumMod val="50000"/>
                  <a:shade val="67500"/>
                  <a:satMod val="115000"/>
                </a:schemeClr>
              </a:gs>
              <a:gs pos="100000">
                <a:schemeClr val="tx2">
                  <a:lumMod val="50000"/>
                  <a:shade val="100000"/>
                  <a:satMod val="115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7"/>
                                        </p:tgtEl>
                                        <p:attrNameLst>
                                          <p:attrName>style.opacity</p:attrName>
                                        </p:attrNameLst>
                                      </p:cBhvr>
                                      <p:to>
                                        <p:strVal val="0"/>
                                      </p:to>
                                    </p:set>
                                    <p:animEffect filter="image" prLst="opacity: 0">
                                      <p:cBhvr rctx="IE">
                                        <p:cTn id="7" dur="indefinite"/>
                                        <p:tgtEl>
                                          <p:spTgt spid="17"/>
                                        </p:tgtEl>
                                      </p:cBhvr>
                                    </p:animEffect>
                                  </p:childTnLst>
                                </p:cTn>
                              </p:par>
                              <p:par>
                                <p:cTn id="8" presetID="2" presetClass="entr" presetSubtype="6"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3000" fill="hold"/>
                                        <p:tgtEl>
                                          <p:spTgt spid="5"/>
                                        </p:tgtEl>
                                        <p:attrNameLst>
                                          <p:attrName>ppt_x</p:attrName>
                                        </p:attrNameLst>
                                      </p:cBhvr>
                                      <p:tavLst>
                                        <p:tav tm="0">
                                          <p:val>
                                            <p:strVal val="1+#ppt_w/2"/>
                                          </p:val>
                                        </p:tav>
                                        <p:tav tm="100000">
                                          <p:val>
                                            <p:strVal val="#ppt_x"/>
                                          </p:val>
                                        </p:tav>
                                      </p:tavLst>
                                    </p:anim>
                                    <p:anim calcmode="lin" valueType="num">
                                      <p:cBhvr additive="base">
                                        <p:cTn id="11" dur="3000" fill="hold"/>
                                        <p:tgtEl>
                                          <p:spTgt spid="5"/>
                                        </p:tgtEl>
                                        <p:attrNameLst>
                                          <p:attrName>ppt_y</p:attrName>
                                        </p:attrNameLst>
                                      </p:cBhvr>
                                      <p:tavLst>
                                        <p:tav tm="0">
                                          <p:val>
                                            <p:strVal val="1+#ppt_h/2"/>
                                          </p:val>
                                        </p:tav>
                                        <p:tav tm="100000">
                                          <p:val>
                                            <p:strVal val="#ppt_y"/>
                                          </p:val>
                                        </p:tav>
                                      </p:tavLst>
                                    </p:anim>
                                  </p:childTnLst>
                                </p:cTn>
                              </p:par>
                              <p:par>
                                <p:cTn id="12" presetID="2" presetClass="entr" presetSubtype="6" fill="hold" grpId="0" nodeType="withEffect">
                                  <p:stCondLst>
                                    <p:cond delay="0"/>
                                  </p:stCondLst>
                                  <p:childTnLst>
                                    <p:set>
                                      <p:cBhvr>
                                        <p:cTn id="13" dur="1" fill="hold">
                                          <p:stCondLst>
                                            <p:cond delay="0"/>
                                          </p:stCondLst>
                                        </p:cTn>
                                        <p:tgtEl>
                                          <p:spTgt spid="9"/>
                                        </p:tgtEl>
                                        <p:attrNameLst>
                                          <p:attrName>style.visibility</p:attrName>
                                        </p:attrNameLst>
                                      </p:cBhvr>
                                      <p:to>
                                        <p:strVal val="visible"/>
                                      </p:to>
                                    </p:set>
                                    <p:anim calcmode="lin" valueType="num">
                                      <p:cBhvr additive="base">
                                        <p:cTn id="14" dur="3000" fill="hold"/>
                                        <p:tgtEl>
                                          <p:spTgt spid="9"/>
                                        </p:tgtEl>
                                        <p:attrNameLst>
                                          <p:attrName>ppt_x</p:attrName>
                                        </p:attrNameLst>
                                      </p:cBhvr>
                                      <p:tavLst>
                                        <p:tav tm="0">
                                          <p:val>
                                            <p:strVal val="1+#ppt_w/2"/>
                                          </p:val>
                                        </p:tav>
                                        <p:tav tm="100000">
                                          <p:val>
                                            <p:strVal val="#ppt_x"/>
                                          </p:val>
                                        </p:tav>
                                      </p:tavLst>
                                    </p:anim>
                                    <p:anim calcmode="lin" valueType="num">
                                      <p:cBhvr additive="base">
                                        <p:cTn id="15" dur="3000" fill="hold"/>
                                        <p:tgtEl>
                                          <p:spTgt spid="9"/>
                                        </p:tgtEl>
                                        <p:attrNameLst>
                                          <p:attrName>ppt_y</p:attrName>
                                        </p:attrNameLst>
                                      </p:cBhvr>
                                      <p:tavLst>
                                        <p:tav tm="0">
                                          <p:val>
                                            <p:strVal val="1+#ppt_h/2"/>
                                          </p:val>
                                        </p:tav>
                                        <p:tav tm="100000">
                                          <p:val>
                                            <p:strVal val="#ppt_y"/>
                                          </p:val>
                                        </p:tav>
                                      </p:tavLst>
                                    </p:anim>
                                  </p:childTnLst>
                                </p:cTn>
                              </p:par>
                              <p:par>
                                <p:cTn id="16" presetID="2" presetClass="entr" presetSubtype="6" fill="hold" grpId="0" nodeType="withEffect">
                                  <p:stCondLst>
                                    <p:cond delay="0"/>
                                  </p:stCondLst>
                                  <p:childTnLst>
                                    <p:set>
                                      <p:cBhvr>
                                        <p:cTn id="17" dur="1" fill="hold">
                                          <p:stCondLst>
                                            <p:cond delay="0"/>
                                          </p:stCondLst>
                                        </p:cTn>
                                        <p:tgtEl>
                                          <p:spTgt spid="15"/>
                                        </p:tgtEl>
                                        <p:attrNameLst>
                                          <p:attrName>style.visibility</p:attrName>
                                        </p:attrNameLst>
                                      </p:cBhvr>
                                      <p:to>
                                        <p:strVal val="visible"/>
                                      </p:to>
                                    </p:set>
                                    <p:anim calcmode="lin" valueType="num">
                                      <p:cBhvr additive="base">
                                        <p:cTn id="18" dur="3000" fill="hold"/>
                                        <p:tgtEl>
                                          <p:spTgt spid="15"/>
                                        </p:tgtEl>
                                        <p:attrNameLst>
                                          <p:attrName>ppt_x</p:attrName>
                                        </p:attrNameLst>
                                      </p:cBhvr>
                                      <p:tavLst>
                                        <p:tav tm="0">
                                          <p:val>
                                            <p:strVal val="1+#ppt_w/2"/>
                                          </p:val>
                                        </p:tav>
                                        <p:tav tm="100000">
                                          <p:val>
                                            <p:strVal val="#ppt_x"/>
                                          </p:val>
                                        </p:tav>
                                      </p:tavLst>
                                    </p:anim>
                                    <p:anim calcmode="lin" valueType="num">
                                      <p:cBhvr additive="base">
                                        <p:cTn id="19" dur="3000" fill="hold"/>
                                        <p:tgtEl>
                                          <p:spTgt spid="15"/>
                                        </p:tgtEl>
                                        <p:attrNameLst>
                                          <p:attrName>ppt_y</p:attrName>
                                        </p:attrNameLst>
                                      </p:cBhvr>
                                      <p:tavLst>
                                        <p:tav tm="0">
                                          <p:val>
                                            <p:strVal val="1+#ppt_h/2"/>
                                          </p:val>
                                        </p:tav>
                                        <p:tav tm="100000">
                                          <p:val>
                                            <p:strVal val="#ppt_y"/>
                                          </p:val>
                                        </p:tav>
                                      </p:tavLst>
                                    </p:anim>
                                  </p:childTnLst>
                                </p:cTn>
                              </p:par>
                              <p:par>
                                <p:cTn id="20" presetID="2" presetClass="entr" presetSubtype="12"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3000" fill="hold"/>
                                        <p:tgtEl>
                                          <p:spTgt spid="8"/>
                                        </p:tgtEl>
                                        <p:attrNameLst>
                                          <p:attrName>ppt_x</p:attrName>
                                        </p:attrNameLst>
                                      </p:cBhvr>
                                      <p:tavLst>
                                        <p:tav tm="0">
                                          <p:val>
                                            <p:strVal val="0-#ppt_w/2"/>
                                          </p:val>
                                        </p:tav>
                                        <p:tav tm="100000">
                                          <p:val>
                                            <p:strVal val="#ppt_x"/>
                                          </p:val>
                                        </p:tav>
                                      </p:tavLst>
                                    </p:anim>
                                    <p:anim calcmode="lin" valueType="num">
                                      <p:cBhvr additive="base">
                                        <p:cTn id="23" dur="3000" fill="hold"/>
                                        <p:tgtEl>
                                          <p:spTgt spid="8"/>
                                        </p:tgtEl>
                                        <p:attrNameLst>
                                          <p:attrName>ppt_y</p:attrName>
                                        </p:attrNameLst>
                                      </p:cBhvr>
                                      <p:tavLst>
                                        <p:tav tm="0">
                                          <p:val>
                                            <p:strVal val="1+#ppt_h/2"/>
                                          </p:val>
                                        </p:tav>
                                        <p:tav tm="100000">
                                          <p:val>
                                            <p:strVal val="#ppt_y"/>
                                          </p:val>
                                        </p:tav>
                                      </p:tavLst>
                                    </p:anim>
                                  </p:childTnLst>
                                </p:cTn>
                              </p:par>
                              <p:par>
                                <p:cTn id="24" presetID="2" presetClass="entr" presetSubtype="12" fill="hold" grpId="0" nodeType="withEffect">
                                  <p:stCondLst>
                                    <p:cond delay="0"/>
                                  </p:stCondLst>
                                  <p:childTnLst>
                                    <p:set>
                                      <p:cBhvr>
                                        <p:cTn id="25" dur="1" fill="hold">
                                          <p:stCondLst>
                                            <p:cond delay="0"/>
                                          </p:stCondLst>
                                        </p:cTn>
                                        <p:tgtEl>
                                          <p:spTgt spid="12"/>
                                        </p:tgtEl>
                                        <p:attrNameLst>
                                          <p:attrName>style.visibility</p:attrName>
                                        </p:attrNameLst>
                                      </p:cBhvr>
                                      <p:to>
                                        <p:strVal val="visible"/>
                                      </p:to>
                                    </p:set>
                                    <p:anim calcmode="lin" valueType="num">
                                      <p:cBhvr additive="base">
                                        <p:cTn id="26" dur="3000" fill="hold"/>
                                        <p:tgtEl>
                                          <p:spTgt spid="12"/>
                                        </p:tgtEl>
                                        <p:attrNameLst>
                                          <p:attrName>ppt_x</p:attrName>
                                        </p:attrNameLst>
                                      </p:cBhvr>
                                      <p:tavLst>
                                        <p:tav tm="0">
                                          <p:val>
                                            <p:strVal val="0-#ppt_w/2"/>
                                          </p:val>
                                        </p:tav>
                                        <p:tav tm="100000">
                                          <p:val>
                                            <p:strVal val="#ppt_x"/>
                                          </p:val>
                                        </p:tav>
                                      </p:tavLst>
                                    </p:anim>
                                    <p:anim calcmode="lin" valueType="num">
                                      <p:cBhvr additive="base">
                                        <p:cTn id="27" dur="3000" fill="hold"/>
                                        <p:tgtEl>
                                          <p:spTgt spid="12"/>
                                        </p:tgtEl>
                                        <p:attrNameLst>
                                          <p:attrName>ppt_y</p:attrName>
                                        </p:attrNameLst>
                                      </p:cBhvr>
                                      <p:tavLst>
                                        <p:tav tm="0">
                                          <p:val>
                                            <p:strVal val="1+#ppt_h/2"/>
                                          </p:val>
                                        </p:tav>
                                        <p:tav tm="100000">
                                          <p:val>
                                            <p:strVal val="#ppt_y"/>
                                          </p:val>
                                        </p:tav>
                                      </p:tavLst>
                                    </p:anim>
                                  </p:childTnLst>
                                </p:cTn>
                              </p:par>
                              <p:par>
                                <p:cTn id="28" presetID="2" presetClass="entr" presetSubtype="12" fill="hold" grpId="0" nodeType="withEffect">
                                  <p:stCondLst>
                                    <p:cond delay="0"/>
                                  </p:stCondLst>
                                  <p:childTnLst>
                                    <p:set>
                                      <p:cBhvr>
                                        <p:cTn id="29" dur="1" fill="hold">
                                          <p:stCondLst>
                                            <p:cond delay="0"/>
                                          </p:stCondLst>
                                        </p:cTn>
                                        <p:tgtEl>
                                          <p:spTgt spid="14"/>
                                        </p:tgtEl>
                                        <p:attrNameLst>
                                          <p:attrName>style.visibility</p:attrName>
                                        </p:attrNameLst>
                                      </p:cBhvr>
                                      <p:to>
                                        <p:strVal val="visible"/>
                                      </p:to>
                                    </p:set>
                                    <p:anim calcmode="lin" valueType="num">
                                      <p:cBhvr additive="base">
                                        <p:cTn id="30" dur="3000" fill="hold"/>
                                        <p:tgtEl>
                                          <p:spTgt spid="14"/>
                                        </p:tgtEl>
                                        <p:attrNameLst>
                                          <p:attrName>ppt_x</p:attrName>
                                        </p:attrNameLst>
                                      </p:cBhvr>
                                      <p:tavLst>
                                        <p:tav tm="0">
                                          <p:val>
                                            <p:strVal val="0-#ppt_w/2"/>
                                          </p:val>
                                        </p:tav>
                                        <p:tav tm="100000">
                                          <p:val>
                                            <p:strVal val="#ppt_x"/>
                                          </p:val>
                                        </p:tav>
                                      </p:tavLst>
                                    </p:anim>
                                    <p:anim calcmode="lin" valueType="num">
                                      <p:cBhvr additive="base">
                                        <p:cTn id="31" dur="3000" fill="hold"/>
                                        <p:tgtEl>
                                          <p:spTgt spid="14"/>
                                        </p:tgtEl>
                                        <p:attrNameLst>
                                          <p:attrName>ppt_y</p:attrName>
                                        </p:attrNameLst>
                                      </p:cBhvr>
                                      <p:tavLst>
                                        <p:tav tm="0">
                                          <p:val>
                                            <p:strVal val="1+#ppt_h/2"/>
                                          </p:val>
                                        </p:tav>
                                        <p:tav tm="100000">
                                          <p:val>
                                            <p:strVal val="#ppt_y"/>
                                          </p:val>
                                        </p:tav>
                                      </p:tavLst>
                                    </p:anim>
                                  </p:childTnLst>
                                </p:cTn>
                              </p:par>
                              <p:par>
                                <p:cTn id="32" presetID="2" presetClass="entr" presetSubtype="9" fill="hold" grpId="0" nodeType="withEffect">
                                  <p:stCondLst>
                                    <p:cond delay="0"/>
                                  </p:stCondLst>
                                  <p:childTnLst>
                                    <p:set>
                                      <p:cBhvr>
                                        <p:cTn id="33" dur="1" fill="hold">
                                          <p:stCondLst>
                                            <p:cond delay="0"/>
                                          </p:stCondLst>
                                        </p:cTn>
                                        <p:tgtEl>
                                          <p:spTgt spid="6"/>
                                        </p:tgtEl>
                                        <p:attrNameLst>
                                          <p:attrName>style.visibility</p:attrName>
                                        </p:attrNameLst>
                                      </p:cBhvr>
                                      <p:to>
                                        <p:strVal val="visible"/>
                                      </p:to>
                                    </p:set>
                                    <p:anim calcmode="lin" valueType="num">
                                      <p:cBhvr additive="base">
                                        <p:cTn id="34" dur="3000" fill="hold"/>
                                        <p:tgtEl>
                                          <p:spTgt spid="6"/>
                                        </p:tgtEl>
                                        <p:attrNameLst>
                                          <p:attrName>ppt_x</p:attrName>
                                        </p:attrNameLst>
                                      </p:cBhvr>
                                      <p:tavLst>
                                        <p:tav tm="0">
                                          <p:val>
                                            <p:strVal val="0-#ppt_w/2"/>
                                          </p:val>
                                        </p:tav>
                                        <p:tav tm="100000">
                                          <p:val>
                                            <p:strVal val="#ppt_x"/>
                                          </p:val>
                                        </p:tav>
                                      </p:tavLst>
                                    </p:anim>
                                    <p:anim calcmode="lin" valueType="num">
                                      <p:cBhvr additive="base">
                                        <p:cTn id="35" dur="3000" fill="hold"/>
                                        <p:tgtEl>
                                          <p:spTgt spid="6"/>
                                        </p:tgtEl>
                                        <p:attrNameLst>
                                          <p:attrName>ppt_y</p:attrName>
                                        </p:attrNameLst>
                                      </p:cBhvr>
                                      <p:tavLst>
                                        <p:tav tm="0">
                                          <p:val>
                                            <p:strVal val="0-#ppt_h/2"/>
                                          </p:val>
                                        </p:tav>
                                        <p:tav tm="100000">
                                          <p:val>
                                            <p:strVal val="#ppt_y"/>
                                          </p:val>
                                        </p:tav>
                                      </p:tavLst>
                                    </p:anim>
                                  </p:childTnLst>
                                </p:cTn>
                              </p:par>
                              <p:par>
                                <p:cTn id="36" presetID="2" presetClass="entr" presetSubtype="9" fill="hold" grpId="0" nodeType="withEffect">
                                  <p:stCondLst>
                                    <p:cond delay="0"/>
                                  </p:stCondLst>
                                  <p:childTnLst>
                                    <p:set>
                                      <p:cBhvr>
                                        <p:cTn id="37" dur="1" fill="hold">
                                          <p:stCondLst>
                                            <p:cond delay="0"/>
                                          </p:stCondLst>
                                        </p:cTn>
                                        <p:tgtEl>
                                          <p:spTgt spid="11"/>
                                        </p:tgtEl>
                                        <p:attrNameLst>
                                          <p:attrName>style.visibility</p:attrName>
                                        </p:attrNameLst>
                                      </p:cBhvr>
                                      <p:to>
                                        <p:strVal val="visible"/>
                                      </p:to>
                                    </p:set>
                                    <p:anim calcmode="lin" valueType="num">
                                      <p:cBhvr additive="base">
                                        <p:cTn id="38" dur="3000" fill="hold"/>
                                        <p:tgtEl>
                                          <p:spTgt spid="11"/>
                                        </p:tgtEl>
                                        <p:attrNameLst>
                                          <p:attrName>ppt_x</p:attrName>
                                        </p:attrNameLst>
                                      </p:cBhvr>
                                      <p:tavLst>
                                        <p:tav tm="0">
                                          <p:val>
                                            <p:strVal val="0-#ppt_w/2"/>
                                          </p:val>
                                        </p:tav>
                                        <p:tav tm="100000">
                                          <p:val>
                                            <p:strVal val="#ppt_x"/>
                                          </p:val>
                                        </p:tav>
                                      </p:tavLst>
                                    </p:anim>
                                    <p:anim calcmode="lin" valueType="num">
                                      <p:cBhvr additive="base">
                                        <p:cTn id="39" dur="3000" fill="hold"/>
                                        <p:tgtEl>
                                          <p:spTgt spid="11"/>
                                        </p:tgtEl>
                                        <p:attrNameLst>
                                          <p:attrName>ppt_y</p:attrName>
                                        </p:attrNameLst>
                                      </p:cBhvr>
                                      <p:tavLst>
                                        <p:tav tm="0">
                                          <p:val>
                                            <p:strVal val="0-#ppt_h/2"/>
                                          </p:val>
                                        </p:tav>
                                        <p:tav tm="100000">
                                          <p:val>
                                            <p:strVal val="#ppt_y"/>
                                          </p:val>
                                        </p:tav>
                                      </p:tavLst>
                                    </p:anim>
                                  </p:childTnLst>
                                </p:cTn>
                              </p:par>
                              <p:par>
                                <p:cTn id="40" presetID="2" presetClass="entr" presetSubtype="9" fill="hold" grpId="0" nodeType="withEffect">
                                  <p:stCondLst>
                                    <p:cond delay="0"/>
                                  </p:stCondLst>
                                  <p:childTnLst>
                                    <p:set>
                                      <p:cBhvr>
                                        <p:cTn id="41" dur="1" fill="hold">
                                          <p:stCondLst>
                                            <p:cond delay="0"/>
                                          </p:stCondLst>
                                        </p:cTn>
                                        <p:tgtEl>
                                          <p:spTgt spid="13"/>
                                        </p:tgtEl>
                                        <p:attrNameLst>
                                          <p:attrName>style.visibility</p:attrName>
                                        </p:attrNameLst>
                                      </p:cBhvr>
                                      <p:to>
                                        <p:strVal val="visible"/>
                                      </p:to>
                                    </p:set>
                                    <p:anim calcmode="lin" valueType="num">
                                      <p:cBhvr additive="base">
                                        <p:cTn id="42" dur="3000" fill="hold"/>
                                        <p:tgtEl>
                                          <p:spTgt spid="13"/>
                                        </p:tgtEl>
                                        <p:attrNameLst>
                                          <p:attrName>ppt_x</p:attrName>
                                        </p:attrNameLst>
                                      </p:cBhvr>
                                      <p:tavLst>
                                        <p:tav tm="0">
                                          <p:val>
                                            <p:strVal val="0-#ppt_w/2"/>
                                          </p:val>
                                        </p:tav>
                                        <p:tav tm="100000">
                                          <p:val>
                                            <p:strVal val="#ppt_x"/>
                                          </p:val>
                                        </p:tav>
                                      </p:tavLst>
                                    </p:anim>
                                    <p:anim calcmode="lin" valueType="num">
                                      <p:cBhvr additive="base">
                                        <p:cTn id="43" dur="3000" fill="hold"/>
                                        <p:tgtEl>
                                          <p:spTgt spid="13"/>
                                        </p:tgtEl>
                                        <p:attrNameLst>
                                          <p:attrName>ppt_y</p:attrName>
                                        </p:attrNameLst>
                                      </p:cBhvr>
                                      <p:tavLst>
                                        <p:tav tm="0">
                                          <p:val>
                                            <p:strVal val="0-#ppt_h/2"/>
                                          </p:val>
                                        </p:tav>
                                        <p:tav tm="100000">
                                          <p:val>
                                            <p:strVal val="#ppt_y"/>
                                          </p:val>
                                        </p:tav>
                                      </p:tavLst>
                                    </p:anim>
                                  </p:childTnLst>
                                </p:cTn>
                              </p:par>
                              <p:par>
                                <p:cTn id="44" presetID="2" presetClass="entr" presetSubtype="3" fill="hold" grpId="0" nodeType="withEffect">
                                  <p:stCondLst>
                                    <p:cond delay="0"/>
                                  </p:stCondLst>
                                  <p:childTnLst>
                                    <p:set>
                                      <p:cBhvr>
                                        <p:cTn id="45" dur="1" fill="hold">
                                          <p:stCondLst>
                                            <p:cond delay="0"/>
                                          </p:stCondLst>
                                        </p:cTn>
                                        <p:tgtEl>
                                          <p:spTgt spid="7"/>
                                        </p:tgtEl>
                                        <p:attrNameLst>
                                          <p:attrName>style.visibility</p:attrName>
                                        </p:attrNameLst>
                                      </p:cBhvr>
                                      <p:to>
                                        <p:strVal val="visible"/>
                                      </p:to>
                                    </p:set>
                                    <p:anim calcmode="lin" valueType="num">
                                      <p:cBhvr additive="base">
                                        <p:cTn id="46" dur="3000" fill="hold"/>
                                        <p:tgtEl>
                                          <p:spTgt spid="7"/>
                                        </p:tgtEl>
                                        <p:attrNameLst>
                                          <p:attrName>ppt_x</p:attrName>
                                        </p:attrNameLst>
                                      </p:cBhvr>
                                      <p:tavLst>
                                        <p:tav tm="0">
                                          <p:val>
                                            <p:strVal val="1+#ppt_w/2"/>
                                          </p:val>
                                        </p:tav>
                                        <p:tav tm="100000">
                                          <p:val>
                                            <p:strVal val="#ppt_x"/>
                                          </p:val>
                                        </p:tav>
                                      </p:tavLst>
                                    </p:anim>
                                    <p:anim calcmode="lin" valueType="num">
                                      <p:cBhvr additive="base">
                                        <p:cTn id="47" dur="3000" fill="hold"/>
                                        <p:tgtEl>
                                          <p:spTgt spid="7"/>
                                        </p:tgtEl>
                                        <p:attrNameLst>
                                          <p:attrName>ppt_y</p:attrName>
                                        </p:attrNameLst>
                                      </p:cBhvr>
                                      <p:tavLst>
                                        <p:tav tm="0">
                                          <p:val>
                                            <p:strVal val="0-#ppt_h/2"/>
                                          </p:val>
                                        </p:tav>
                                        <p:tav tm="100000">
                                          <p:val>
                                            <p:strVal val="#ppt_y"/>
                                          </p:val>
                                        </p:tav>
                                      </p:tavLst>
                                    </p:anim>
                                  </p:childTnLst>
                                </p:cTn>
                              </p:par>
                              <p:par>
                                <p:cTn id="48" presetID="2" presetClass="entr" presetSubtype="3" fill="hold" grpId="0" nodeType="withEffect">
                                  <p:stCondLst>
                                    <p:cond delay="0"/>
                                  </p:stCondLst>
                                  <p:childTnLst>
                                    <p:set>
                                      <p:cBhvr>
                                        <p:cTn id="49" dur="1" fill="hold">
                                          <p:stCondLst>
                                            <p:cond delay="0"/>
                                          </p:stCondLst>
                                        </p:cTn>
                                        <p:tgtEl>
                                          <p:spTgt spid="10"/>
                                        </p:tgtEl>
                                        <p:attrNameLst>
                                          <p:attrName>style.visibility</p:attrName>
                                        </p:attrNameLst>
                                      </p:cBhvr>
                                      <p:to>
                                        <p:strVal val="visible"/>
                                      </p:to>
                                    </p:set>
                                    <p:anim calcmode="lin" valueType="num">
                                      <p:cBhvr additive="base">
                                        <p:cTn id="50" dur="3000" fill="hold"/>
                                        <p:tgtEl>
                                          <p:spTgt spid="10"/>
                                        </p:tgtEl>
                                        <p:attrNameLst>
                                          <p:attrName>ppt_x</p:attrName>
                                        </p:attrNameLst>
                                      </p:cBhvr>
                                      <p:tavLst>
                                        <p:tav tm="0">
                                          <p:val>
                                            <p:strVal val="1+#ppt_w/2"/>
                                          </p:val>
                                        </p:tav>
                                        <p:tav tm="100000">
                                          <p:val>
                                            <p:strVal val="#ppt_x"/>
                                          </p:val>
                                        </p:tav>
                                      </p:tavLst>
                                    </p:anim>
                                    <p:anim calcmode="lin" valueType="num">
                                      <p:cBhvr additive="base">
                                        <p:cTn id="51" dur="3000" fill="hold"/>
                                        <p:tgtEl>
                                          <p:spTgt spid="10"/>
                                        </p:tgtEl>
                                        <p:attrNameLst>
                                          <p:attrName>ppt_y</p:attrName>
                                        </p:attrNameLst>
                                      </p:cBhvr>
                                      <p:tavLst>
                                        <p:tav tm="0">
                                          <p:val>
                                            <p:strVal val="0-#ppt_h/2"/>
                                          </p:val>
                                        </p:tav>
                                        <p:tav tm="100000">
                                          <p:val>
                                            <p:strVal val="#ppt_y"/>
                                          </p:val>
                                        </p:tav>
                                      </p:tavLst>
                                    </p:anim>
                                  </p:childTnLst>
                                </p:cTn>
                              </p:par>
                              <p:par>
                                <p:cTn id="52" presetID="2" presetClass="entr" presetSubtype="3" fill="hold" grpId="0" nodeType="withEffect">
                                  <p:stCondLst>
                                    <p:cond delay="0"/>
                                  </p:stCondLst>
                                  <p:childTnLst>
                                    <p:set>
                                      <p:cBhvr>
                                        <p:cTn id="53" dur="1" fill="hold">
                                          <p:stCondLst>
                                            <p:cond delay="0"/>
                                          </p:stCondLst>
                                        </p:cTn>
                                        <p:tgtEl>
                                          <p:spTgt spid="16"/>
                                        </p:tgtEl>
                                        <p:attrNameLst>
                                          <p:attrName>style.visibility</p:attrName>
                                        </p:attrNameLst>
                                      </p:cBhvr>
                                      <p:to>
                                        <p:strVal val="visible"/>
                                      </p:to>
                                    </p:set>
                                    <p:anim calcmode="lin" valueType="num">
                                      <p:cBhvr additive="base">
                                        <p:cTn id="54" dur="3000" fill="hold"/>
                                        <p:tgtEl>
                                          <p:spTgt spid="16"/>
                                        </p:tgtEl>
                                        <p:attrNameLst>
                                          <p:attrName>ppt_x</p:attrName>
                                        </p:attrNameLst>
                                      </p:cBhvr>
                                      <p:tavLst>
                                        <p:tav tm="0">
                                          <p:val>
                                            <p:strVal val="1+#ppt_w/2"/>
                                          </p:val>
                                        </p:tav>
                                        <p:tav tm="100000">
                                          <p:val>
                                            <p:strVal val="#ppt_x"/>
                                          </p:val>
                                        </p:tav>
                                      </p:tavLst>
                                    </p:anim>
                                    <p:anim calcmode="lin" valueType="num">
                                      <p:cBhvr additive="base">
                                        <p:cTn id="55" dur="3000" fill="hold"/>
                                        <p:tgtEl>
                                          <p:spTgt spid="16"/>
                                        </p:tgtEl>
                                        <p:attrNameLst>
                                          <p:attrName>ppt_y</p:attrName>
                                        </p:attrNameLst>
                                      </p:cBhvr>
                                      <p:tavLst>
                                        <p:tav tm="0">
                                          <p:val>
                                            <p:strVal val="0-#ppt_h/2"/>
                                          </p:val>
                                        </p:tav>
                                        <p:tav tm="100000">
                                          <p:val>
                                            <p:strVal val="#ppt_y"/>
                                          </p:val>
                                        </p:tav>
                                      </p:tavLst>
                                    </p:anim>
                                  </p:childTnLst>
                                </p:cTn>
                              </p:par>
                              <p:par>
                                <p:cTn id="56" presetID="16" presetClass="entr" presetSubtype="26" fill="hold" grpId="1" nodeType="withEffect">
                                  <p:stCondLst>
                                    <p:cond delay="0"/>
                                  </p:stCondLst>
                                  <p:childTnLst>
                                    <p:set>
                                      <p:cBhvr>
                                        <p:cTn id="57" dur="1" fill="hold">
                                          <p:stCondLst>
                                            <p:cond delay="0"/>
                                          </p:stCondLst>
                                        </p:cTn>
                                        <p:tgtEl>
                                          <p:spTgt spid="5"/>
                                        </p:tgtEl>
                                        <p:attrNameLst>
                                          <p:attrName>style.visibility</p:attrName>
                                        </p:attrNameLst>
                                      </p:cBhvr>
                                      <p:to>
                                        <p:strVal val="visible"/>
                                      </p:to>
                                    </p:set>
                                    <p:animEffect transition="in" filter="barn(inHorizontal)">
                                      <p:cBhvr>
                                        <p:cTn id="58" dur="3000"/>
                                        <p:tgtEl>
                                          <p:spTgt spid="5"/>
                                        </p:tgtEl>
                                      </p:cBhvr>
                                    </p:animEffect>
                                  </p:childTnLst>
                                </p:cTn>
                              </p:par>
                              <p:par>
                                <p:cTn id="59" presetID="16" presetClass="entr" presetSubtype="26" fill="hold" grpId="1" nodeType="withEffect">
                                  <p:stCondLst>
                                    <p:cond delay="0"/>
                                  </p:stCondLst>
                                  <p:childTnLst>
                                    <p:set>
                                      <p:cBhvr>
                                        <p:cTn id="60" dur="1" fill="hold">
                                          <p:stCondLst>
                                            <p:cond delay="0"/>
                                          </p:stCondLst>
                                        </p:cTn>
                                        <p:tgtEl>
                                          <p:spTgt spid="9"/>
                                        </p:tgtEl>
                                        <p:attrNameLst>
                                          <p:attrName>style.visibility</p:attrName>
                                        </p:attrNameLst>
                                      </p:cBhvr>
                                      <p:to>
                                        <p:strVal val="visible"/>
                                      </p:to>
                                    </p:set>
                                    <p:animEffect transition="in" filter="barn(inHorizontal)">
                                      <p:cBhvr>
                                        <p:cTn id="61" dur="3000"/>
                                        <p:tgtEl>
                                          <p:spTgt spid="9"/>
                                        </p:tgtEl>
                                      </p:cBhvr>
                                    </p:animEffect>
                                  </p:childTnLst>
                                </p:cTn>
                              </p:par>
                              <p:par>
                                <p:cTn id="62" presetID="16" presetClass="entr" presetSubtype="26" fill="hold" grpId="1" nodeType="withEffect">
                                  <p:stCondLst>
                                    <p:cond delay="0"/>
                                  </p:stCondLst>
                                  <p:childTnLst>
                                    <p:set>
                                      <p:cBhvr>
                                        <p:cTn id="63" dur="1" fill="hold">
                                          <p:stCondLst>
                                            <p:cond delay="0"/>
                                          </p:stCondLst>
                                        </p:cTn>
                                        <p:tgtEl>
                                          <p:spTgt spid="15"/>
                                        </p:tgtEl>
                                        <p:attrNameLst>
                                          <p:attrName>style.visibility</p:attrName>
                                        </p:attrNameLst>
                                      </p:cBhvr>
                                      <p:to>
                                        <p:strVal val="visible"/>
                                      </p:to>
                                    </p:set>
                                    <p:animEffect transition="in" filter="barn(inHorizontal)">
                                      <p:cBhvr>
                                        <p:cTn id="64" dur="3000"/>
                                        <p:tgtEl>
                                          <p:spTgt spid="15"/>
                                        </p:tgtEl>
                                      </p:cBhvr>
                                    </p:animEffect>
                                  </p:childTnLst>
                                </p:cTn>
                              </p:par>
                              <p:par>
                                <p:cTn id="65" presetID="16" presetClass="entr" presetSubtype="26" fill="hold" grpId="1" nodeType="withEffect">
                                  <p:stCondLst>
                                    <p:cond delay="0"/>
                                  </p:stCondLst>
                                  <p:childTnLst>
                                    <p:set>
                                      <p:cBhvr>
                                        <p:cTn id="66" dur="1" fill="hold">
                                          <p:stCondLst>
                                            <p:cond delay="0"/>
                                          </p:stCondLst>
                                        </p:cTn>
                                        <p:tgtEl>
                                          <p:spTgt spid="8"/>
                                        </p:tgtEl>
                                        <p:attrNameLst>
                                          <p:attrName>style.visibility</p:attrName>
                                        </p:attrNameLst>
                                      </p:cBhvr>
                                      <p:to>
                                        <p:strVal val="visible"/>
                                      </p:to>
                                    </p:set>
                                    <p:animEffect transition="in" filter="barn(inHorizontal)">
                                      <p:cBhvr>
                                        <p:cTn id="67" dur="3000"/>
                                        <p:tgtEl>
                                          <p:spTgt spid="8"/>
                                        </p:tgtEl>
                                      </p:cBhvr>
                                    </p:animEffect>
                                  </p:childTnLst>
                                </p:cTn>
                              </p:par>
                              <p:par>
                                <p:cTn id="68" presetID="16" presetClass="entr" presetSubtype="26" fill="hold" grpId="1" nodeType="withEffect">
                                  <p:stCondLst>
                                    <p:cond delay="0"/>
                                  </p:stCondLst>
                                  <p:childTnLst>
                                    <p:set>
                                      <p:cBhvr>
                                        <p:cTn id="69" dur="1" fill="hold">
                                          <p:stCondLst>
                                            <p:cond delay="0"/>
                                          </p:stCondLst>
                                        </p:cTn>
                                        <p:tgtEl>
                                          <p:spTgt spid="12"/>
                                        </p:tgtEl>
                                        <p:attrNameLst>
                                          <p:attrName>style.visibility</p:attrName>
                                        </p:attrNameLst>
                                      </p:cBhvr>
                                      <p:to>
                                        <p:strVal val="visible"/>
                                      </p:to>
                                    </p:set>
                                    <p:animEffect transition="in" filter="barn(inHorizontal)">
                                      <p:cBhvr>
                                        <p:cTn id="70" dur="3000"/>
                                        <p:tgtEl>
                                          <p:spTgt spid="12"/>
                                        </p:tgtEl>
                                      </p:cBhvr>
                                    </p:animEffect>
                                  </p:childTnLst>
                                </p:cTn>
                              </p:par>
                              <p:par>
                                <p:cTn id="71" presetID="16" presetClass="entr" presetSubtype="26" fill="hold" grpId="1" nodeType="withEffect">
                                  <p:stCondLst>
                                    <p:cond delay="0"/>
                                  </p:stCondLst>
                                  <p:childTnLst>
                                    <p:set>
                                      <p:cBhvr>
                                        <p:cTn id="72" dur="1" fill="hold">
                                          <p:stCondLst>
                                            <p:cond delay="0"/>
                                          </p:stCondLst>
                                        </p:cTn>
                                        <p:tgtEl>
                                          <p:spTgt spid="14"/>
                                        </p:tgtEl>
                                        <p:attrNameLst>
                                          <p:attrName>style.visibility</p:attrName>
                                        </p:attrNameLst>
                                      </p:cBhvr>
                                      <p:to>
                                        <p:strVal val="visible"/>
                                      </p:to>
                                    </p:set>
                                    <p:animEffect transition="in" filter="barn(inHorizontal)">
                                      <p:cBhvr>
                                        <p:cTn id="73" dur="3000"/>
                                        <p:tgtEl>
                                          <p:spTgt spid="14"/>
                                        </p:tgtEl>
                                      </p:cBhvr>
                                    </p:animEffect>
                                  </p:childTnLst>
                                </p:cTn>
                              </p:par>
                              <p:par>
                                <p:cTn id="74" presetID="16" presetClass="entr" presetSubtype="26" fill="hold" grpId="1" nodeType="withEffect">
                                  <p:stCondLst>
                                    <p:cond delay="0"/>
                                  </p:stCondLst>
                                  <p:childTnLst>
                                    <p:set>
                                      <p:cBhvr>
                                        <p:cTn id="75" dur="1" fill="hold">
                                          <p:stCondLst>
                                            <p:cond delay="0"/>
                                          </p:stCondLst>
                                        </p:cTn>
                                        <p:tgtEl>
                                          <p:spTgt spid="6"/>
                                        </p:tgtEl>
                                        <p:attrNameLst>
                                          <p:attrName>style.visibility</p:attrName>
                                        </p:attrNameLst>
                                      </p:cBhvr>
                                      <p:to>
                                        <p:strVal val="visible"/>
                                      </p:to>
                                    </p:set>
                                    <p:animEffect transition="in" filter="barn(inHorizontal)">
                                      <p:cBhvr>
                                        <p:cTn id="76" dur="3000"/>
                                        <p:tgtEl>
                                          <p:spTgt spid="6"/>
                                        </p:tgtEl>
                                      </p:cBhvr>
                                    </p:animEffect>
                                  </p:childTnLst>
                                </p:cTn>
                              </p:par>
                              <p:par>
                                <p:cTn id="77" presetID="16" presetClass="entr" presetSubtype="26" fill="hold" grpId="1" nodeType="withEffect">
                                  <p:stCondLst>
                                    <p:cond delay="0"/>
                                  </p:stCondLst>
                                  <p:childTnLst>
                                    <p:set>
                                      <p:cBhvr>
                                        <p:cTn id="78" dur="1" fill="hold">
                                          <p:stCondLst>
                                            <p:cond delay="0"/>
                                          </p:stCondLst>
                                        </p:cTn>
                                        <p:tgtEl>
                                          <p:spTgt spid="11"/>
                                        </p:tgtEl>
                                        <p:attrNameLst>
                                          <p:attrName>style.visibility</p:attrName>
                                        </p:attrNameLst>
                                      </p:cBhvr>
                                      <p:to>
                                        <p:strVal val="visible"/>
                                      </p:to>
                                    </p:set>
                                    <p:animEffect transition="in" filter="barn(inHorizontal)">
                                      <p:cBhvr>
                                        <p:cTn id="79" dur="3000"/>
                                        <p:tgtEl>
                                          <p:spTgt spid="11"/>
                                        </p:tgtEl>
                                      </p:cBhvr>
                                    </p:animEffect>
                                  </p:childTnLst>
                                </p:cTn>
                              </p:par>
                              <p:par>
                                <p:cTn id="80" presetID="16" presetClass="entr" presetSubtype="26" fill="hold" grpId="1" nodeType="withEffect">
                                  <p:stCondLst>
                                    <p:cond delay="0"/>
                                  </p:stCondLst>
                                  <p:childTnLst>
                                    <p:set>
                                      <p:cBhvr>
                                        <p:cTn id="81" dur="1" fill="hold">
                                          <p:stCondLst>
                                            <p:cond delay="0"/>
                                          </p:stCondLst>
                                        </p:cTn>
                                        <p:tgtEl>
                                          <p:spTgt spid="13"/>
                                        </p:tgtEl>
                                        <p:attrNameLst>
                                          <p:attrName>style.visibility</p:attrName>
                                        </p:attrNameLst>
                                      </p:cBhvr>
                                      <p:to>
                                        <p:strVal val="visible"/>
                                      </p:to>
                                    </p:set>
                                    <p:animEffect transition="in" filter="barn(inHorizontal)">
                                      <p:cBhvr>
                                        <p:cTn id="82" dur="3000"/>
                                        <p:tgtEl>
                                          <p:spTgt spid="13"/>
                                        </p:tgtEl>
                                      </p:cBhvr>
                                    </p:animEffect>
                                  </p:childTnLst>
                                </p:cTn>
                              </p:par>
                              <p:par>
                                <p:cTn id="83" presetID="16" presetClass="entr" presetSubtype="26" fill="hold" grpId="1" nodeType="withEffect">
                                  <p:stCondLst>
                                    <p:cond delay="0"/>
                                  </p:stCondLst>
                                  <p:childTnLst>
                                    <p:set>
                                      <p:cBhvr>
                                        <p:cTn id="84" dur="1" fill="hold">
                                          <p:stCondLst>
                                            <p:cond delay="0"/>
                                          </p:stCondLst>
                                        </p:cTn>
                                        <p:tgtEl>
                                          <p:spTgt spid="7"/>
                                        </p:tgtEl>
                                        <p:attrNameLst>
                                          <p:attrName>style.visibility</p:attrName>
                                        </p:attrNameLst>
                                      </p:cBhvr>
                                      <p:to>
                                        <p:strVal val="visible"/>
                                      </p:to>
                                    </p:set>
                                    <p:animEffect transition="in" filter="barn(inHorizontal)">
                                      <p:cBhvr>
                                        <p:cTn id="85" dur="3000"/>
                                        <p:tgtEl>
                                          <p:spTgt spid="7"/>
                                        </p:tgtEl>
                                      </p:cBhvr>
                                    </p:animEffect>
                                  </p:childTnLst>
                                </p:cTn>
                              </p:par>
                              <p:par>
                                <p:cTn id="86" presetID="16" presetClass="entr" presetSubtype="26" fill="hold" grpId="1" nodeType="withEffect">
                                  <p:stCondLst>
                                    <p:cond delay="0"/>
                                  </p:stCondLst>
                                  <p:childTnLst>
                                    <p:set>
                                      <p:cBhvr>
                                        <p:cTn id="87" dur="1" fill="hold">
                                          <p:stCondLst>
                                            <p:cond delay="0"/>
                                          </p:stCondLst>
                                        </p:cTn>
                                        <p:tgtEl>
                                          <p:spTgt spid="10"/>
                                        </p:tgtEl>
                                        <p:attrNameLst>
                                          <p:attrName>style.visibility</p:attrName>
                                        </p:attrNameLst>
                                      </p:cBhvr>
                                      <p:to>
                                        <p:strVal val="visible"/>
                                      </p:to>
                                    </p:set>
                                    <p:animEffect transition="in" filter="barn(inHorizontal)">
                                      <p:cBhvr>
                                        <p:cTn id="88" dur="3000"/>
                                        <p:tgtEl>
                                          <p:spTgt spid="10"/>
                                        </p:tgtEl>
                                      </p:cBhvr>
                                    </p:animEffect>
                                  </p:childTnLst>
                                </p:cTn>
                              </p:par>
                              <p:par>
                                <p:cTn id="89" presetID="16" presetClass="entr" presetSubtype="26" fill="hold" grpId="1" nodeType="withEffect">
                                  <p:stCondLst>
                                    <p:cond delay="0"/>
                                  </p:stCondLst>
                                  <p:childTnLst>
                                    <p:set>
                                      <p:cBhvr>
                                        <p:cTn id="90" dur="1" fill="hold">
                                          <p:stCondLst>
                                            <p:cond delay="0"/>
                                          </p:stCondLst>
                                        </p:cTn>
                                        <p:tgtEl>
                                          <p:spTgt spid="16"/>
                                        </p:tgtEl>
                                        <p:attrNameLst>
                                          <p:attrName>style.visibility</p:attrName>
                                        </p:attrNameLst>
                                      </p:cBhvr>
                                      <p:to>
                                        <p:strVal val="visible"/>
                                      </p:to>
                                    </p:set>
                                    <p:animEffect transition="in" filter="barn(inHorizontal)">
                                      <p:cBhvr>
                                        <p:cTn id="91" dur="3000"/>
                                        <p:tgtEl>
                                          <p:spTgt spid="16"/>
                                        </p:tgtEl>
                                      </p:cBhvr>
                                    </p:animEffect>
                                  </p:childTnLst>
                                </p:cTn>
                              </p:par>
                              <p:par>
                                <p:cTn id="92" presetID="19" presetClass="entr" presetSubtype="10" fill="hold" grpId="2" nodeType="withEffect">
                                  <p:stCondLst>
                                    <p:cond delay="0"/>
                                  </p:stCondLst>
                                  <p:childTnLst>
                                    <p:set>
                                      <p:cBhvr>
                                        <p:cTn id="93" dur="1" fill="hold">
                                          <p:stCondLst>
                                            <p:cond delay="0"/>
                                          </p:stCondLst>
                                        </p:cTn>
                                        <p:tgtEl>
                                          <p:spTgt spid="5"/>
                                        </p:tgtEl>
                                        <p:attrNameLst>
                                          <p:attrName>style.visibility</p:attrName>
                                        </p:attrNameLst>
                                      </p:cBhvr>
                                      <p:to>
                                        <p:strVal val="visible"/>
                                      </p:to>
                                    </p:set>
                                    <p:anim calcmode="lin" valueType="num">
                                      <p:cBhvr>
                                        <p:cTn id="94" dur="3000" fill="hold"/>
                                        <p:tgtEl>
                                          <p:spTgt spid="5"/>
                                        </p:tgtEl>
                                        <p:attrNameLst>
                                          <p:attrName>ppt_w</p:attrName>
                                        </p:attrNameLst>
                                      </p:cBhvr>
                                      <p:tavLst>
                                        <p:tav tm="0" fmla="#ppt_w*sin(2.5*pi*$)">
                                          <p:val>
                                            <p:fltVal val="0"/>
                                          </p:val>
                                        </p:tav>
                                        <p:tav tm="100000">
                                          <p:val>
                                            <p:fltVal val="1"/>
                                          </p:val>
                                        </p:tav>
                                      </p:tavLst>
                                    </p:anim>
                                    <p:anim calcmode="lin" valueType="num">
                                      <p:cBhvr>
                                        <p:cTn id="95" dur="3000" fill="hold"/>
                                        <p:tgtEl>
                                          <p:spTgt spid="5"/>
                                        </p:tgtEl>
                                        <p:attrNameLst>
                                          <p:attrName>ppt_h</p:attrName>
                                        </p:attrNameLst>
                                      </p:cBhvr>
                                      <p:tavLst>
                                        <p:tav tm="0">
                                          <p:val>
                                            <p:strVal val="#ppt_h"/>
                                          </p:val>
                                        </p:tav>
                                        <p:tav tm="100000">
                                          <p:val>
                                            <p:strVal val="#ppt_h"/>
                                          </p:val>
                                        </p:tav>
                                      </p:tavLst>
                                    </p:anim>
                                  </p:childTnLst>
                                </p:cTn>
                              </p:par>
                              <p:par>
                                <p:cTn id="96" presetID="19" presetClass="entr" presetSubtype="10" fill="hold" grpId="2" nodeType="withEffect">
                                  <p:stCondLst>
                                    <p:cond delay="0"/>
                                  </p:stCondLst>
                                  <p:childTnLst>
                                    <p:set>
                                      <p:cBhvr>
                                        <p:cTn id="97" dur="1" fill="hold">
                                          <p:stCondLst>
                                            <p:cond delay="0"/>
                                          </p:stCondLst>
                                        </p:cTn>
                                        <p:tgtEl>
                                          <p:spTgt spid="6"/>
                                        </p:tgtEl>
                                        <p:attrNameLst>
                                          <p:attrName>style.visibility</p:attrName>
                                        </p:attrNameLst>
                                      </p:cBhvr>
                                      <p:to>
                                        <p:strVal val="visible"/>
                                      </p:to>
                                    </p:set>
                                    <p:anim calcmode="lin" valueType="num">
                                      <p:cBhvr>
                                        <p:cTn id="98" dur="3000" fill="hold"/>
                                        <p:tgtEl>
                                          <p:spTgt spid="6"/>
                                        </p:tgtEl>
                                        <p:attrNameLst>
                                          <p:attrName>ppt_w</p:attrName>
                                        </p:attrNameLst>
                                      </p:cBhvr>
                                      <p:tavLst>
                                        <p:tav tm="0" fmla="#ppt_w*sin(2.5*pi*$)">
                                          <p:val>
                                            <p:fltVal val="0"/>
                                          </p:val>
                                        </p:tav>
                                        <p:tav tm="100000">
                                          <p:val>
                                            <p:fltVal val="1"/>
                                          </p:val>
                                        </p:tav>
                                      </p:tavLst>
                                    </p:anim>
                                    <p:anim calcmode="lin" valueType="num">
                                      <p:cBhvr>
                                        <p:cTn id="99" dur="3000" fill="hold"/>
                                        <p:tgtEl>
                                          <p:spTgt spid="6"/>
                                        </p:tgtEl>
                                        <p:attrNameLst>
                                          <p:attrName>ppt_h</p:attrName>
                                        </p:attrNameLst>
                                      </p:cBhvr>
                                      <p:tavLst>
                                        <p:tav tm="0">
                                          <p:val>
                                            <p:strVal val="#ppt_h"/>
                                          </p:val>
                                        </p:tav>
                                        <p:tav tm="100000">
                                          <p:val>
                                            <p:strVal val="#ppt_h"/>
                                          </p:val>
                                        </p:tav>
                                      </p:tavLst>
                                    </p:anim>
                                  </p:childTnLst>
                                </p:cTn>
                              </p:par>
                              <p:par>
                                <p:cTn id="100" presetID="19" presetClass="entr" presetSubtype="10" fill="hold" grpId="2" nodeType="withEffect">
                                  <p:stCondLst>
                                    <p:cond delay="0"/>
                                  </p:stCondLst>
                                  <p:childTnLst>
                                    <p:set>
                                      <p:cBhvr>
                                        <p:cTn id="101" dur="1" fill="hold">
                                          <p:stCondLst>
                                            <p:cond delay="0"/>
                                          </p:stCondLst>
                                        </p:cTn>
                                        <p:tgtEl>
                                          <p:spTgt spid="7"/>
                                        </p:tgtEl>
                                        <p:attrNameLst>
                                          <p:attrName>style.visibility</p:attrName>
                                        </p:attrNameLst>
                                      </p:cBhvr>
                                      <p:to>
                                        <p:strVal val="visible"/>
                                      </p:to>
                                    </p:set>
                                    <p:anim calcmode="lin" valueType="num">
                                      <p:cBhvr>
                                        <p:cTn id="102" dur="3000" fill="hold"/>
                                        <p:tgtEl>
                                          <p:spTgt spid="7"/>
                                        </p:tgtEl>
                                        <p:attrNameLst>
                                          <p:attrName>ppt_w</p:attrName>
                                        </p:attrNameLst>
                                      </p:cBhvr>
                                      <p:tavLst>
                                        <p:tav tm="0" fmla="#ppt_w*sin(2.5*pi*$)">
                                          <p:val>
                                            <p:fltVal val="0"/>
                                          </p:val>
                                        </p:tav>
                                        <p:tav tm="100000">
                                          <p:val>
                                            <p:fltVal val="1"/>
                                          </p:val>
                                        </p:tav>
                                      </p:tavLst>
                                    </p:anim>
                                    <p:anim calcmode="lin" valueType="num">
                                      <p:cBhvr>
                                        <p:cTn id="103" dur="3000" fill="hold"/>
                                        <p:tgtEl>
                                          <p:spTgt spid="7"/>
                                        </p:tgtEl>
                                        <p:attrNameLst>
                                          <p:attrName>ppt_h</p:attrName>
                                        </p:attrNameLst>
                                      </p:cBhvr>
                                      <p:tavLst>
                                        <p:tav tm="0">
                                          <p:val>
                                            <p:strVal val="#ppt_h"/>
                                          </p:val>
                                        </p:tav>
                                        <p:tav tm="100000">
                                          <p:val>
                                            <p:strVal val="#ppt_h"/>
                                          </p:val>
                                        </p:tav>
                                      </p:tavLst>
                                    </p:anim>
                                  </p:childTnLst>
                                </p:cTn>
                              </p:par>
                              <p:par>
                                <p:cTn id="104" presetID="19" presetClass="entr" presetSubtype="10" fill="hold" grpId="2" nodeType="withEffect">
                                  <p:stCondLst>
                                    <p:cond delay="0"/>
                                  </p:stCondLst>
                                  <p:childTnLst>
                                    <p:set>
                                      <p:cBhvr>
                                        <p:cTn id="105" dur="1" fill="hold">
                                          <p:stCondLst>
                                            <p:cond delay="0"/>
                                          </p:stCondLst>
                                        </p:cTn>
                                        <p:tgtEl>
                                          <p:spTgt spid="8"/>
                                        </p:tgtEl>
                                        <p:attrNameLst>
                                          <p:attrName>style.visibility</p:attrName>
                                        </p:attrNameLst>
                                      </p:cBhvr>
                                      <p:to>
                                        <p:strVal val="visible"/>
                                      </p:to>
                                    </p:set>
                                    <p:anim calcmode="lin" valueType="num">
                                      <p:cBhvr>
                                        <p:cTn id="106" dur="3000" fill="hold"/>
                                        <p:tgtEl>
                                          <p:spTgt spid="8"/>
                                        </p:tgtEl>
                                        <p:attrNameLst>
                                          <p:attrName>ppt_w</p:attrName>
                                        </p:attrNameLst>
                                      </p:cBhvr>
                                      <p:tavLst>
                                        <p:tav tm="0" fmla="#ppt_w*sin(2.5*pi*$)">
                                          <p:val>
                                            <p:fltVal val="0"/>
                                          </p:val>
                                        </p:tav>
                                        <p:tav tm="100000">
                                          <p:val>
                                            <p:fltVal val="1"/>
                                          </p:val>
                                        </p:tav>
                                      </p:tavLst>
                                    </p:anim>
                                    <p:anim calcmode="lin" valueType="num">
                                      <p:cBhvr>
                                        <p:cTn id="107" dur="3000" fill="hold"/>
                                        <p:tgtEl>
                                          <p:spTgt spid="8"/>
                                        </p:tgtEl>
                                        <p:attrNameLst>
                                          <p:attrName>ppt_h</p:attrName>
                                        </p:attrNameLst>
                                      </p:cBhvr>
                                      <p:tavLst>
                                        <p:tav tm="0">
                                          <p:val>
                                            <p:strVal val="#ppt_h"/>
                                          </p:val>
                                        </p:tav>
                                        <p:tav tm="100000">
                                          <p:val>
                                            <p:strVal val="#ppt_h"/>
                                          </p:val>
                                        </p:tav>
                                      </p:tavLst>
                                    </p:anim>
                                  </p:childTnLst>
                                </p:cTn>
                              </p:par>
                              <p:par>
                                <p:cTn id="108" presetID="19" presetClass="entr" presetSubtype="10" fill="hold" grpId="2" nodeType="withEffect">
                                  <p:stCondLst>
                                    <p:cond delay="0"/>
                                  </p:stCondLst>
                                  <p:childTnLst>
                                    <p:set>
                                      <p:cBhvr>
                                        <p:cTn id="109" dur="1" fill="hold">
                                          <p:stCondLst>
                                            <p:cond delay="0"/>
                                          </p:stCondLst>
                                        </p:cTn>
                                        <p:tgtEl>
                                          <p:spTgt spid="9"/>
                                        </p:tgtEl>
                                        <p:attrNameLst>
                                          <p:attrName>style.visibility</p:attrName>
                                        </p:attrNameLst>
                                      </p:cBhvr>
                                      <p:to>
                                        <p:strVal val="visible"/>
                                      </p:to>
                                    </p:set>
                                    <p:anim calcmode="lin" valueType="num">
                                      <p:cBhvr>
                                        <p:cTn id="110" dur="3000" fill="hold"/>
                                        <p:tgtEl>
                                          <p:spTgt spid="9"/>
                                        </p:tgtEl>
                                        <p:attrNameLst>
                                          <p:attrName>ppt_w</p:attrName>
                                        </p:attrNameLst>
                                      </p:cBhvr>
                                      <p:tavLst>
                                        <p:tav tm="0" fmla="#ppt_w*sin(2.5*pi*$)">
                                          <p:val>
                                            <p:fltVal val="0"/>
                                          </p:val>
                                        </p:tav>
                                        <p:tav tm="100000">
                                          <p:val>
                                            <p:fltVal val="1"/>
                                          </p:val>
                                        </p:tav>
                                      </p:tavLst>
                                    </p:anim>
                                    <p:anim calcmode="lin" valueType="num">
                                      <p:cBhvr>
                                        <p:cTn id="111" dur="3000" fill="hold"/>
                                        <p:tgtEl>
                                          <p:spTgt spid="9"/>
                                        </p:tgtEl>
                                        <p:attrNameLst>
                                          <p:attrName>ppt_h</p:attrName>
                                        </p:attrNameLst>
                                      </p:cBhvr>
                                      <p:tavLst>
                                        <p:tav tm="0">
                                          <p:val>
                                            <p:strVal val="#ppt_h"/>
                                          </p:val>
                                        </p:tav>
                                        <p:tav tm="100000">
                                          <p:val>
                                            <p:strVal val="#ppt_h"/>
                                          </p:val>
                                        </p:tav>
                                      </p:tavLst>
                                    </p:anim>
                                  </p:childTnLst>
                                </p:cTn>
                              </p:par>
                              <p:par>
                                <p:cTn id="112" presetID="19" presetClass="entr" presetSubtype="10" fill="hold" grpId="2" nodeType="withEffect">
                                  <p:stCondLst>
                                    <p:cond delay="0"/>
                                  </p:stCondLst>
                                  <p:childTnLst>
                                    <p:set>
                                      <p:cBhvr>
                                        <p:cTn id="113" dur="1" fill="hold">
                                          <p:stCondLst>
                                            <p:cond delay="0"/>
                                          </p:stCondLst>
                                        </p:cTn>
                                        <p:tgtEl>
                                          <p:spTgt spid="10"/>
                                        </p:tgtEl>
                                        <p:attrNameLst>
                                          <p:attrName>style.visibility</p:attrName>
                                        </p:attrNameLst>
                                      </p:cBhvr>
                                      <p:to>
                                        <p:strVal val="visible"/>
                                      </p:to>
                                    </p:set>
                                    <p:anim calcmode="lin" valueType="num">
                                      <p:cBhvr>
                                        <p:cTn id="114" dur="3000" fill="hold"/>
                                        <p:tgtEl>
                                          <p:spTgt spid="10"/>
                                        </p:tgtEl>
                                        <p:attrNameLst>
                                          <p:attrName>ppt_w</p:attrName>
                                        </p:attrNameLst>
                                      </p:cBhvr>
                                      <p:tavLst>
                                        <p:tav tm="0" fmla="#ppt_w*sin(2.5*pi*$)">
                                          <p:val>
                                            <p:fltVal val="0"/>
                                          </p:val>
                                        </p:tav>
                                        <p:tav tm="100000">
                                          <p:val>
                                            <p:fltVal val="1"/>
                                          </p:val>
                                        </p:tav>
                                      </p:tavLst>
                                    </p:anim>
                                    <p:anim calcmode="lin" valueType="num">
                                      <p:cBhvr>
                                        <p:cTn id="115" dur="3000" fill="hold"/>
                                        <p:tgtEl>
                                          <p:spTgt spid="10"/>
                                        </p:tgtEl>
                                        <p:attrNameLst>
                                          <p:attrName>ppt_h</p:attrName>
                                        </p:attrNameLst>
                                      </p:cBhvr>
                                      <p:tavLst>
                                        <p:tav tm="0">
                                          <p:val>
                                            <p:strVal val="#ppt_h"/>
                                          </p:val>
                                        </p:tav>
                                        <p:tav tm="100000">
                                          <p:val>
                                            <p:strVal val="#ppt_h"/>
                                          </p:val>
                                        </p:tav>
                                      </p:tavLst>
                                    </p:anim>
                                  </p:childTnLst>
                                </p:cTn>
                              </p:par>
                              <p:par>
                                <p:cTn id="116" presetID="19" presetClass="entr" presetSubtype="10" fill="hold" grpId="2" nodeType="withEffect">
                                  <p:stCondLst>
                                    <p:cond delay="0"/>
                                  </p:stCondLst>
                                  <p:childTnLst>
                                    <p:set>
                                      <p:cBhvr>
                                        <p:cTn id="117" dur="1" fill="hold">
                                          <p:stCondLst>
                                            <p:cond delay="0"/>
                                          </p:stCondLst>
                                        </p:cTn>
                                        <p:tgtEl>
                                          <p:spTgt spid="11"/>
                                        </p:tgtEl>
                                        <p:attrNameLst>
                                          <p:attrName>style.visibility</p:attrName>
                                        </p:attrNameLst>
                                      </p:cBhvr>
                                      <p:to>
                                        <p:strVal val="visible"/>
                                      </p:to>
                                    </p:set>
                                    <p:anim calcmode="lin" valueType="num">
                                      <p:cBhvr>
                                        <p:cTn id="118" dur="3000" fill="hold"/>
                                        <p:tgtEl>
                                          <p:spTgt spid="11"/>
                                        </p:tgtEl>
                                        <p:attrNameLst>
                                          <p:attrName>ppt_w</p:attrName>
                                        </p:attrNameLst>
                                      </p:cBhvr>
                                      <p:tavLst>
                                        <p:tav tm="0" fmla="#ppt_w*sin(2.5*pi*$)">
                                          <p:val>
                                            <p:fltVal val="0"/>
                                          </p:val>
                                        </p:tav>
                                        <p:tav tm="100000">
                                          <p:val>
                                            <p:fltVal val="1"/>
                                          </p:val>
                                        </p:tav>
                                      </p:tavLst>
                                    </p:anim>
                                    <p:anim calcmode="lin" valueType="num">
                                      <p:cBhvr>
                                        <p:cTn id="119" dur="3000" fill="hold"/>
                                        <p:tgtEl>
                                          <p:spTgt spid="11"/>
                                        </p:tgtEl>
                                        <p:attrNameLst>
                                          <p:attrName>ppt_h</p:attrName>
                                        </p:attrNameLst>
                                      </p:cBhvr>
                                      <p:tavLst>
                                        <p:tav tm="0">
                                          <p:val>
                                            <p:strVal val="#ppt_h"/>
                                          </p:val>
                                        </p:tav>
                                        <p:tav tm="100000">
                                          <p:val>
                                            <p:strVal val="#ppt_h"/>
                                          </p:val>
                                        </p:tav>
                                      </p:tavLst>
                                    </p:anim>
                                  </p:childTnLst>
                                </p:cTn>
                              </p:par>
                              <p:par>
                                <p:cTn id="120" presetID="19" presetClass="entr" presetSubtype="10" fill="hold" grpId="2" nodeType="withEffect">
                                  <p:stCondLst>
                                    <p:cond delay="0"/>
                                  </p:stCondLst>
                                  <p:childTnLst>
                                    <p:set>
                                      <p:cBhvr>
                                        <p:cTn id="121" dur="1" fill="hold">
                                          <p:stCondLst>
                                            <p:cond delay="0"/>
                                          </p:stCondLst>
                                        </p:cTn>
                                        <p:tgtEl>
                                          <p:spTgt spid="12"/>
                                        </p:tgtEl>
                                        <p:attrNameLst>
                                          <p:attrName>style.visibility</p:attrName>
                                        </p:attrNameLst>
                                      </p:cBhvr>
                                      <p:to>
                                        <p:strVal val="visible"/>
                                      </p:to>
                                    </p:set>
                                    <p:anim calcmode="lin" valueType="num">
                                      <p:cBhvr>
                                        <p:cTn id="122" dur="3000" fill="hold"/>
                                        <p:tgtEl>
                                          <p:spTgt spid="12"/>
                                        </p:tgtEl>
                                        <p:attrNameLst>
                                          <p:attrName>ppt_w</p:attrName>
                                        </p:attrNameLst>
                                      </p:cBhvr>
                                      <p:tavLst>
                                        <p:tav tm="0" fmla="#ppt_w*sin(2.5*pi*$)">
                                          <p:val>
                                            <p:fltVal val="0"/>
                                          </p:val>
                                        </p:tav>
                                        <p:tav tm="100000">
                                          <p:val>
                                            <p:fltVal val="1"/>
                                          </p:val>
                                        </p:tav>
                                      </p:tavLst>
                                    </p:anim>
                                    <p:anim calcmode="lin" valueType="num">
                                      <p:cBhvr>
                                        <p:cTn id="123" dur="3000" fill="hold"/>
                                        <p:tgtEl>
                                          <p:spTgt spid="12"/>
                                        </p:tgtEl>
                                        <p:attrNameLst>
                                          <p:attrName>ppt_h</p:attrName>
                                        </p:attrNameLst>
                                      </p:cBhvr>
                                      <p:tavLst>
                                        <p:tav tm="0">
                                          <p:val>
                                            <p:strVal val="#ppt_h"/>
                                          </p:val>
                                        </p:tav>
                                        <p:tav tm="100000">
                                          <p:val>
                                            <p:strVal val="#ppt_h"/>
                                          </p:val>
                                        </p:tav>
                                      </p:tavLst>
                                    </p:anim>
                                  </p:childTnLst>
                                </p:cTn>
                              </p:par>
                              <p:par>
                                <p:cTn id="124" presetID="19" presetClass="entr" presetSubtype="10" fill="hold" grpId="2" nodeType="withEffect">
                                  <p:stCondLst>
                                    <p:cond delay="0"/>
                                  </p:stCondLst>
                                  <p:childTnLst>
                                    <p:set>
                                      <p:cBhvr>
                                        <p:cTn id="125" dur="1" fill="hold">
                                          <p:stCondLst>
                                            <p:cond delay="0"/>
                                          </p:stCondLst>
                                        </p:cTn>
                                        <p:tgtEl>
                                          <p:spTgt spid="13"/>
                                        </p:tgtEl>
                                        <p:attrNameLst>
                                          <p:attrName>style.visibility</p:attrName>
                                        </p:attrNameLst>
                                      </p:cBhvr>
                                      <p:to>
                                        <p:strVal val="visible"/>
                                      </p:to>
                                    </p:set>
                                    <p:anim calcmode="lin" valueType="num">
                                      <p:cBhvr>
                                        <p:cTn id="126" dur="3000" fill="hold"/>
                                        <p:tgtEl>
                                          <p:spTgt spid="13"/>
                                        </p:tgtEl>
                                        <p:attrNameLst>
                                          <p:attrName>ppt_w</p:attrName>
                                        </p:attrNameLst>
                                      </p:cBhvr>
                                      <p:tavLst>
                                        <p:tav tm="0" fmla="#ppt_w*sin(2.5*pi*$)">
                                          <p:val>
                                            <p:fltVal val="0"/>
                                          </p:val>
                                        </p:tav>
                                        <p:tav tm="100000">
                                          <p:val>
                                            <p:fltVal val="1"/>
                                          </p:val>
                                        </p:tav>
                                      </p:tavLst>
                                    </p:anim>
                                    <p:anim calcmode="lin" valueType="num">
                                      <p:cBhvr>
                                        <p:cTn id="127" dur="3000" fill="hold"/>
                                        <p:tgtEl>
                                          <p:spTgt spid="13"/>
                                        </p:tgtEl>
                                        <p:attrNameLst>
                                          <p:attrName>ppt_h</p:attrName>
                                        </p:attrNameLst>
                                      </p:cBhvr>
                                      <p:tavLst>
                                        <p:tav tm="0">
                                          <p:val>
                                            <p:strVal val="#ppt_h"/>
                                          </p:val>
                                        </p:tav>
                                        <p:tav tm="100000">
                                          <p:val>
                                            <p:strVal val="#ppt_h"/>
                                          </p:val>
                                        </p:tav>
                                      </p:tavLst>
                                    </p:anim>
                                  </p:childTnLst>
                                </p:cTn>
                              </p:par>
                              <p:par>
                                <p:cTn id="128" presetID="19" presetClass="entr" presetSubtype="10" fill="hold" grpId="2" nodeType="withEffect">
                                  <p:stCondLst>
                                    <p:cond delay="0"/>
                                  </p:stCondLst>
                                  <p:childTnLst>
                                    <p:set>
                                      <p:cBhvr>
                                        <p:cTn id="129" dur="1" fill="hold">
                                          <p:stCondLst>
                                            <p:cond delay="0"/>
                                          </p:stCondLst>
                                        </p:cTn>
                                        <p:tgtEl>
                                          <p:spTgt spid="14"/>
                                        </p:tgtEl>
                                        <p:attrNameLst>
                                          <p:attrName>style.visibility</p:attrName>
                                        </p:attrNameLst>
                                      </p:cBhvr>
                                      <p:to>
                                        <p:strVal val="visible"/>
                                      </p:to>
                                    </p:set>
                                    <p:anim calcmode="lin" valueType="num">
                                      <p:cBhvr>
                                        <p:cTn id="130" dur="3000" fill="hold"/>
                                        <p:tgtEl>
                                          <p:spTgt spid="14"/>
                                        </p:tgtEl>
                                        <p:attrNameLst>
                                          <p:attrName>ppt_w</p:attrName>
                                        </p:attrNameLst>
                                      </p:cBhvr>
                                      <p:tavLst>
                                        <p:tav tm="0" fmla="#ppt_w*sin(2.5*pi*$)">
                                          <p:val>
                                            <p:fltVal val="0"/>
                                          </p:val>
                                        </p:tav>
                                        <p:tav tm="100000">
                                          <p:val>
                                            <p:fltVal val="1"/>
                                          </p:val>
                                        </p:tav>
                                      </p:tavLst>
                                    </p:anim>
                                    <p:anim calcmode="lin" valueType="num">
                                      <p:cBhvr>
                                        <p:cTn id="131" dur="3000" fill="hold"/>
                                        <p:tgtEl>
                                          <p:spTgt spid="14"/>
                                        </p:tgtEl>
                                        <p:attrNameLst>
                                          <p:attrName>ppt_h</p:attrName>
                                        </p:attrNameLst>
                                      </p:cBhvr>
                                      <p:tavLst>
                                        <p:tav tm="0">
                                          <p:val>
                                            <p:strVal val="#ppt_h"/>
                                          </p:val>
                                        </p:tav>
                                        <p:tav tm="100000">
                                          <p:val>
                                            <p:strVal val="#ppt_h"/>
                                          </p:val>
                                        </p:tav>
                                      </p:tavLst>
                                    </p:anim>
                                  </p:childTnLst>
                                </p:cTn>
                              </p:par>
                              <p:par>
                                <p:cTn id="132" presetID="19" presetClass="entr" presetSubtype="10" fill="hold" grpId="2" nodeType="withEffect">
                                  <p:stCondLst>
                                    <p:cond delay="0"/>
                                  </p:stCondLst>
                                  <p:childTnLst>
                                    <p:set>
                                      <p:cBhvr>
                                        <p:cTn id="133" dur="1" fill="hold">
                                          <p:stCondLst>
                                            <p:cond delay="0"/>
                                          </p:stCondLst>
                                        </p:cTn>
                                        <p:tgtEl>
                                          <p:spTgt spid="15"/>
                                        </p:tgtEl>
                                        <p:attrNameLst>
                                          <p:attrName>style.visibility</p:attrName>
                                        </p:attrNameLst>
                                      </p:cBhvr>
                                      <p:to>
                                        <p:strVal val="visible"/>
                                      </p:to>
                                    </p:set>
                                    <p:anim calcmode="lin" valueType="num">
                                      <p:cBhvr>
                                        <p:cTn id="134" dur="3000" fill="hold"/>
                                        <p:tgtEl>
                                          <p:spTgt spid="15"/>
                                        </p:tgtEl>
                                        <p:attrNameLst>
                                          <p:attrName>ppt_w</p:attrName>
                                        </p:attrNameLst>
                                      </p:cBhvr>
                                      <p:tavLst>
                                        <p:tav tm="0" fmla="#ppt_w*sin(2.5*pi*$)">
                                          <p:val>
                                            <p:fltVal val="0"/>
                                          </p:val>
                                        </p:tav>
                                        <p:tav tm="100000">
                                          <p:val>
                                            <p:fltVal val="1"/>
                                          </p:val>
                                        </p:tav>
                                      </p:tavLst>
                                    </p:anim>
                                    <p:anim calcmode="lin" valueType="num">
                                      <p:cBhvr>
                                        <p:cTn id="135" dur="3000" fill="hold"/>
                                        <p:tgtEl>
                                          <p:spTgt spid="15"/>
                                        </p:tgtEl>
                                        <p:attrNameLst>
                                          <p:attrName>ppt_h</p:attrName>
                                        </p:attrNameLst>
                                      </p:cBhvr>
                                      <p:tavLst>
                                        <p:tav tm="0">
                                          <p:val>
                                            <p:strVal val="#ppt_h"/>
                                          </p:val>
                                        </p:tav>
                                        <p:tav tm="100000">
                                          <p:val>
                                            <p:strVal val="#ppt_h"/>
                                          </p:val>
                                        </p:tav>
                                      </p:tavLst>
                                    </p:anim>
                                  </p:childTnLst>
                                </p:cTn>
                              </p:par>
                              <p:par>
                                <p:cTn id="136" presetID="19" presetClass="entr" presetSubtype="10" fill="hold" grpId="2" nodeType="withEffect">
                                  <p:stCondLst>
                                    <p:cond delay="0"/>
                                  </p:stCondLst>
                                  <p:childTnLst>
                                    <p:set>
                                      <p:cBhvr>
                                        <p:cTn id="137" dur="1" fill="hold">
                                          <p:stCondLst>
                                            <p:cond delay="0"/>
                                          </p:stCondLst>
                                        </p:cTn>
                                        <p:tgtEl>
                                          <p:spTgt spid="16"/>
                                        </p:tgtEl>
                                        <p:attrNameLst>
                                          <p:attrName>style.visibility</p:attrName>
                                        </p:attrNameLst>
                                      </p:cBhvr>
                                      <p:to>
                                        <p:strVal val="visible"/>
                                      </p:to>
                                    </p:set>
                                    <p:anim calcmode="lin" valueType="num">
                                      <p:cBhvr>
                                        <p:cTn id="138" dur="3000" fill="hold"/>
                                        <p:tgtEl>
                                          <p:spTgt spid="16"/>
                                        </p:tgtEl>
                                        <p:attrNameLst>
                                          <p:attrName>ppt_w</p:attrName>
                                        </p:attrNameLst>
                                      </p:cBhvr>
                                      <p:tavLst>
                                        <p:tav tm="0" fmla="#ppt_w*sin(2.5*pi*$)">
                                          <p:val>
                                            <p:fltVal val="0"/>
                                          </p:val>
                                        </p:tav>
                                        <p:tav tm="100000">
                                          <p:val>
                                            <p:fltVal val="1"/>
                                          </p:val>
                                        </p:tav>
                                      </p:tavLst>
                                    </p:anim>
                                    <p:anim calcmode="lin" valueType="num">
                                      <p:cBhvr>
                                        <p:cTn id="139" dur="3000" fill="hold"/>
                                        <p:tgtEl>
                                          <p:spTgt spid="16"/>
                                        </p:tgtEl>
                                        <p:attrNameLst>
                                          <p:attrName>ppt_h</p:attrName>
                                        </p:attrNameLst>
                                      </p:cBhvr>
                                      <p:tavLst>
                                        <p:tav tm="0">
                                          <p:val>
                                            <p:strVal val="#ppt_h"/>
                                          </p:val>
                                        </p:tav>
                                        <p:tav tm="100000">
                                          <p:val>
                                            <p:strVal val="#ppt_h"/>
                                          </p:val>
                                        </p:tav>
                                      </p:tavLst>
                                    </p:anim>
                                  </p:childTnLst>
                                </p:cTn>
                              </p:par>
                            </p:childTnLst>
                          </p:cTn>
                        </p:par>
                        <p:par>
                          <p:cTn id="140" fill="hold">
                            <p:stCondLst>
                              <p:cond delay="3000"/>
                            </p:stCondLst>
                            <p:childTnLst>
                              <p:par>
                                <p:cTn id="141" presetID="2" presetClass="exit" presetSubtype="2" fill="hold" grpId="3" nodeType="afterEffect">
                                  <p:stCondLst>
                                    <p:cond delay="0"/>
                                  </p:stCondLst>
                                  <p:childTnLst>
                                    <p:anim calcmode="lin" valueType="num">
                                      <p:cBhvr additive="base">
                                        <p:cTn id="142" dur="3000"/>
                                        <p:tgtEl>
                                          <p:spTgt spid="5"/>
                                        </p:tgtEl>
                                        <p:attrNameLst>
                                          <p:attrName>ppt_x</p:attrName>
                                        </p:attrNameLst>
                                      </p:cBhvr>
                                      <p:tavLst>
                                        <p:tav tm="0">
                                          <p:val>
                                            <p:strVal val="ppt_x"/>
                                          </p:val>
                                        </p:tav>
                                        <p:tav tm="100000">
                                          <p:val>
                                            <p:strVal val="1+ppt_w/2"/>
                                          </p:val>
                                        </p:tav>
                                      </p:tavLst>
                                    </p:anim>
                                    <p:anim calcmode="lin" valueType="num">
                                      <p:cBhvr additive="base">
                                        <p:cTn id="143" dur="3000"/>
                                        <p:tgtEl>
                                          <p:spTgt spid="5"/>
                                        </p:tgtEl>
                                        <p:attrNameLst>
                                          <p:attrName>ppt_y</p:attrName>
                                        </p:attrNameLst>
                                      </p:cBhvr>
                                      <p:tavLst>
                                        <p:tav tm="0">
                                          <p:val>
                                            <p:strVal val="ppt_y"/>
                                          </p:val>
                                        </p:tav>
                                        <p:tav tm="100000">
                                          <p:val>
                                            <p:strVal val="ppt_y"/>
                                          </p:val>
                                        </p:tav>
                                      </p:tavLst>
                                    </p:anim>
                                    <p:set>
                                      <p:cBhvr>
                                        <p:cTn id="144" dur="1" fill="hold">
                                          <p:stCondLst>
                                            <p:cond delay="2999"/>
                                          </p:stCondLst>
                                        </p:cTn>
                                        <p:tgtEl>
                                          <p:spTgt spid="5"/>
                                        </p:tgtEl>
                                        <p:attrNameLst>
                                          <p:attrName>style.visibility</p:attrName>
                                        </p:attrNameLst>
                                      </p:cBhvr>
                                      <p:to>
                                        <p:strVal val="hidden"/>
                                      </p:to>
                                    </p:set>
                                  </p:childTnLst>
                                </p:cTn>
                              </p:par>
                              <p:par>
                                <p:cTn id="145" presetID="2" presetClass="exit" presetSubtype="2" fill="hold" grpId="3" nodeType="withEffect">
                                  <p:stCondLst>
                                    <p:cond delay="0"/>
                                  </p:stCondLst>
                                  <p:childTnLst>
                                    <p:anim calcmode="lin" valueType="num">
                                      <p:cBhvr additive="base">
                                        <p:cTn id="146" dur="3000"/>
                                        <p:tgtEl>
                                          <p:spTgt spid="7"/>
                                        </p:tgtEl>
                                        <p:attrNameLst>
                                          <p:attrName>ppt_x</p:attrName>
                                        </p:attrNameLst>
                                      </p:cBhvr>
                                      <p:tavLst>
                                        <p:tav tm="0">
                                          <p:val>
                                            <p:strVal val="ppt_x"/>
                                          </p:val>
                                        </p:tav>
                                        <p:tav tm="100000">
                                          <p:val>
                                            <p:strVal val="1+ppt_w/2"/>
                                          </p:val>
                                        </p:tav>
                                      </p:tavLst>
                                    </p:anim>
                                    <p:anim calcmode="lin" valueType="num">
                                      <p:cBhvr additive="base">
                                        <p:cTn id="147" dur="3000"/>
                                        <p:tgtEl>
                                          <p:spTgt spid="7"/>
                                        </p:tgtEl>
                                        <p:attrNameLst>
                                          <p:attrName>ppt_y</p:attrName>
                                        </p:attrNameLst>
                                      </p:cBhvr>
                                      <p:tavLst>
                                        <p:tav tm="0">
                                          <p:val>
                                            <p:strVal val="ppt_y"/>
                                          </p:val>
                                        </p:tav>
                                        <p:tav tm="100000">
                                          <p:val>
                                            <p:strVal val="ppt_y"/>
                                          </p:val>
                                        </p:tav>
                                      </p:tavLst>
                                    </p:anim>
                                    <p:set>
                                      <p:cBhvr>
                                        <p:cTn id="148" dur="1" fill="hold">
                                          <p:stCondLst>
                                            <p:cond delay="2999"/>
                                          </p:stCondLst>
                                        </p:cTn>
                                        <p:tgtEl>
                                          <p:spTgt spid="7"/>
                                        </p:tgtEl>
                                        <p:attrNameLst>
                                          <p:attrName>style.visibility</p:attrName>
                                        </p:attrNameLst>
                                      </p:cBhvr>
                                      <p:to>
                                        <p:strVal val="hidden"/>
                                      </p:to>
                                    </p:set>
                                  </p:childTnLst>
                                </p:cTn>
                              </p:par>
                              <p:par>
                                <p:cTn id="149" presetID="2" presetClass="exit" presetSubtype="2" fill="hold" grpId="3" nodeType="withEffect">
                                  <p:stCondLst>
                                    <p:cond delay="0"/>
                                  </p:stCondLst>
                                  <p:childTnLst>
                                    <p:anim calcmode="lin" valueType="num">
                                      <p:cBhvr additive="base">
                                        <p:cTn id="150" dur="3000"/>
                                        <p:tgtEl>
                                          <p:spTgt spid="9"/>
                                        </p:tgtEl>
                                        <p:attrNameLst>
                                          <p:attrName>ppt_x</p:attrName>
                                        </p:attrNameLst>
                                      </p:cBhvr>
                                      <p:tavLst>
                                        <p:tav tm="0">
                                          <p:val>
                                            <p:strVal val="ppt_x"/>
                                          </p:val>
                                        </p:tav>
                                        <p:tav tm="100000">
                                          <p:val>
                                            <p:strVal val="1+ppt_w/2"/>
                                          </p:val>
                                        </p:tav>
                                      </p:tavLst>
                                    </p:anim>
                                    <p:anim calcmode="lin" valueType="num">
                                      <p:cBhvr additive="base">
                                        <p:cTn id="151" dur="3000"/>
                                        <p:tgtEl>
                                          <p:spTgt spid="9"/>
                                        </p:tgtEl>
                                        <p:attrNameLst>
                                          <p:attrName>ppt_y</p:attrName>
                                        </p:attrNameLst>
                                      </p:cBhvr>
                                      <p:tavLst>
                                        <p:tav tm="0">
                                          <p:val>
                                            <p:strVal val="ppt_y"/>
                                          </p:val>
                                        </p:tav>
                                        <p:tav tm="100000">
                                          <p:val>
                                            <p:strVal val="ppt_y"/>
                                          </p:val>
                                        </p:tav>
                                      </p:tavLst>
                                    </p:anim>
                                    <p:set>
                                      <p:cBhvr>
                                        <p:cTn id="152" dur="1" fill="hold">
                                          <p:stCondLst>
                                            <p:cond delay="2999"/>
                                          </p:stCondLst>
                                        </p:cTn>
                                        <p:tgtEl>
                                          <p:spTgt spid="9"/>
                                        </p:tgtEl>
                                        <p:attrNameLst>
                                          <p:attrName>style.visibility</p:attrName>
                                        </p:attrNameLst>
                                      </p:cBhvr>
                                      <p:to>
                                        <p:strVal val="hidden"/>
                                      </p:to>
                                    </p:set>
                                  </p:childTnLst>
                                </p:cTn>
                              </p:par>
                              <p:par>
                                <p:cTn id="153" presetID="2" presetClass="exit" presetSubtype="2" fill="hold" grpId="3" nodeType="withEffect">
                                  <p:stCondLst>
                                    <p:cond delay="0"/>
                                  </p:stCondLst>
                                  <p:childTnLst>
                                    <p:anim calcmode="lin" valueType="num">
                                      <p:cBhvr additive="base">
                                        <p:cTn id="154" dur="3000"/>
                                        <p:tgtEl>
                                          <p:spTgt spid="10"/>
                                        </p:tgtEl>
                                        <p:attrNameLst>
                                          <p:attrName>ppt_x</p:attrName>
                                        </p:attrNameLst>
                                      </p:cBhvr>
                                      <p:tavLst>
                                        <p:tav tm="0">
                                          <p:val>
                                            <p:strVal val="ppt_x"/>
                                          </p:val>
                                        </p:tav>
                                        <p:tav tm="100000">
                                          <p:val>
                                            <p:strVal val="1+ppt_w/2"/>
                                          </p:val>
                                        </p:tav>
                                      </p:tavLst>
                                    </p:anim>
                                    <p:anim calcmode="lin" valueType="num">
                                      <p:cBhvr additive="base">
                                        <p:cTn id="155" dur="3000"/>
                                        <p:tgtEl>
                                          <p:spTgt spid="10"/>
                                        </p:tgtEl>
                                        <p:attrNameLst>
                                          <p:attrName>ppt_y</p:attrName>
                                        </p:attrNameLst>
                                      </p:cBhvr>
                                      <p:tavLst>
                                        <p:tav tm="0">
                                          <p:val>
                                            <p:strVal val="ppt_y"/>
                                          </p:val>
                                        </p:tav>
                                        <p:tav tm="100000">
                                          <p:val>
                                            <p:strVal val="ppt_y"/>
                                          </p:val>
                                        </p:tav>
                                      </p:tavLst>
                                    </p:anim>
                                    <p:set>
                                      <p:cBhvr>
                                        <p:cTn id="156" dur="1" fill="hold">
                                          <p:stCondLst>
                                            <p:cond delay="2999"/>
                                          </p:stCondLst>
                                        </p:cTn>
                                        <p:tgtEl>
                                          <p:spTgt spid="10"/>
                                        </p:tgtEl>
                                        <p:attrNameLst>
                                          <p:attrName>style.visibility</p:attrName>
                                        </p:attrNameLst>
                                      </p:cBhvr>
                                      <p:to>
                                        <p:strVal val="hidden"/>
                                      </p:to>
                                    </p:set>
                                  </p:childTnLst>
                                </p:cTn>
                              </p:par>
                              <p:par>
                                <p:cTn id="157" presetID="2" presetClass="exit" presetSubtype="2" fill="hold" grpId="3" nodeType="withEffect">
                                  <p:stCondLst>
                                    <p:cond delay="0"/>
                                  </p:stCondLst>
                                  <p:childTnLst>
                                    <p:anim calcmode="lin" valueType="num">
                                      <p:cBhvr additive="base">
                                        <p:cTn id="158" dur="3000"/>
                                        <p:tgtEl>
                                          <p:spTgt spid="15"/>
                                        </p:tgtEl>
                                        <p:attrNameLst>
                                          <p:attrName>ppt_x</p:attrName>
                                        </p:attrNameLst>
                                      </p:cBhvr>
                                      <p:tavLst>
                                        <p:tav tm="0">
                                          <p:val>
                                            <p:strVal val="ppt_x"/>
                                          </p:val>
                                        </p:tav>
                                        <p:tav tm="100000">
                                          <p:val>
                                            <p:strVal val="1+ppt_w/2"/>
                                          </p:val>
                                        </p:tav>
                                      </p:tavLst>
                                    </p:anim>
                                    <p:anim calcmode="lin" valueType="num">
                                      <p:cBhvr additive="base">
                                        <p:cTn id="159" dur="3000"/>
                                        <p:tgtEl>
                                          <p:spTgt spid="15"/>
                                        </p:tgtEl>
                                        <p:attrNameLst>
                                          <p:attrName>ppt_y</p:attrName>
                                        </p:attrNameLst>
                                      </p:cBhvr>
                                      <p:tavLst>
                                        <p:tav tm="0">
                                          <p:val>
                                            <p:strVal val="ppt_y"/>
                                          </p:val>
                                        </p:tav>
                                        <p:tav tm="100000">
                                          <p:val>
                                            <p:strVal val="ppt_y"/>
                                          </p:val>
                                        </p:tav>
                                      </p:tavLst>
                                    </p:anim>
                                    <p:set>
                                      <p:cBhvr>
                                        <p:cTn id="160" dur="1" fill="hold">
                                          <p:stCondLst>
                                            <p:cond delay="2999"/>
                                          </p:stCondLst>
                                        </p:cTn>
                                        <p:tgtEl>
                                          <p:spTgt spid="15"/>
                                        </p:tgtEl>
                                        <p:attrNameLst>
                                          <p:attrName>style.visibility</p:attrName>
                                        </p:attrNameLst>
                                      </p:cBhvr>
                                      <p:to>
                                        <p:strVal val="hidden"/>
                                      </p:to>
                                    </p:set>
                                  </p:childTnLst>
                                </p:cTn>
                              </p:par>
                              <p:par>
                                <p:cTn id="161" presetID="2" presetClass="exit" presetSubtype="2" fill="hold" grpId="3" nodeType="withEffect">
                                  <p:stCondLst>
                                    <p:cond delay="0"/>
                                  </p:stCondLst>
                                  <p:childTnLst>
                                    <p:anim calcmode="lin" valueType="num">
                                      <p:cBhvr additive="base">
                                        <p:cTn id="162" dur="3000"/>
                                        <p:tgtEl>
                                          <p:spTgt spid="16"/>
                                        </p:tgtEl>
                                        <p:attrNameLst>
                                          <p:attrName>ppt_x</p:attrName>
                                        </p:attrNameLst>
                                      </p:cBhvr>
                                      <p:tavLst>
                                        <p:tav tm="0">
                                          <p:val>
                                            <p:strVal val="ppt_x"/>
                                          </p:val>
                                        </p:tav>
                                        <p:tav tm="100000">
                                          <p:val>
                                            <p:strVal val="1+ppt_w/2"/>
                                          </p:val>
                                        </p:tav>
                                      </p:tavLst>
                                    </p:anim>
                                    <p:anim calcmode="lin" valueType="num">
                                      <p:cBhvr additive="base">
                                        <p:cTn id="163" dur="3000"/>
                                        <p:tgtEl>
                                          <p:spTgt spid="16"/>
                                        </p:tgtEl>
                                        <p:attrNameLst>
                                          <p:attrName>ppt_y</p:attrName>
                                        </p:attrNameLst>
                                      </p:cBhvr>
                                      <p:tavLst>
                                        <p:tav tm="0">
                                          <p:val>
                                            <p:strVal val="ppt_y"/>
                                          </p:val>
                                        </p:tav>
                                        <p:tav tm="100000">
                                          <p:val>
                                            <p:strVal val="ppt_y"/>
                                          </p:val>
                                        </p:tav>
                                      </p:tavLst>
                                    </p:anim>
                                    <p:set>
                                      <p:cBhvr>
                                        <p:cTn id="164" dur="1" fill="hold">
                                          <p:stCondLst>
                                            <p:cond delay="2999"/>
                                          </p:stCondLst>
                                        </p:cTn>
                                        <p:tgtEl>
                                          <p:spTgt spid="16"/>
                                        </p:tgtEl>
                                        <p:attrNameLst>
                                          <p:attrName>style.visibility</p:attrName>
                                        </p:attrNameLst>
                                      </p:cBhvr>
                                      <p:to>
                                        <p:strVal val="hidden"/>
                                      </p:to>
                                    </p:set>
                                  </p:childTnLst>
                                </p:cTn>
                              </p:par>
                              <p:par>
                                <p:cTn id="165" presetID="2" presetClass="exit" presetSubtype="8" fill="hold" grpId="3" nodeType="withEffect">
                                  <p:stCondLst>
                                    <p:cond delay="0"/>
                                  </p:stCondLst>
                                  <p:childTnLst>
                                    <p:anim calcmode="lin" valueType="num">
                                      <p:cBhvr additive="base">
                                        <p:cTn id="166" dur="3000"/>
                                        <p:tgtEl>
                                          <p:spTgt spid="6"/>
                                        </p:tgtEl>
                                        <p:attrNameLst>
                                          <p:attrName>ppt_x</p:attrName>
                                        </p:attrNameLst>
                                      </p:cBhvr>
                                      <p:tavLst>
                                        <p:tav tm="0">
                                          <p:val>
                                            <p:strVal val="ppt_x"/>
                                          </p:val>
                                        </p:tav>
                                        <p:tav tm="100000">
                                          <p:val>
                                            <p:strVal val="0-ppt_w/2"/>
                                          </p:val>
                                        </p:tav>
                                      </p:tavLst>
                                    </p:anim>
                                    <p:anim calcmode="lin" valueType="num">
                                      <p:cBhvr additive="base">
                                        <p:cTn id="167" dur="3000"/>
                                        <p:tgtEl>
                                          <p:spTgt spid="6"/>
                                        </p:tgtEl>
                                        <p:attrNameLst>
                                          <p:attrName>ppt_y</p:attrName>
                                        </p:attrNameLst>
                                      </p:cBhvr>
                                      <p:tavLst>
                                        <p:tav tm="0">
                                          <p:val>
                                            <p:strVal val="ppt_y"/>
                                          </p:val>
                                        </p:tav>
                                        <p:tav tm="100000">
                                          <p:val>
                                            <p:strVal val="ppt_y"/>
                                          </p:val>
                                        </p:tav>
                                      </p:tavLst>
                                    </p:anim>
                                    <p:set>
                                      <p:cBhvr>
                                        <p:cTn id="168" dur="1" fill="hold">
                                          <p:stCondLst>
                                            <p:cond delay="2999"/>
                                          </p:stCondLst>
                                        </p:cTn>
                                        <p:tgtEl>
                                          <p:spTgt spid="6"/>
                                        </p:tgtEl>
                                        <p:attrNameLst>
                                          <p:attrName>style.visibility</p:attrName>
                                        </p:attrNameLst>
                                      </p:cBhvr>
                                      <p:to>
                                        <p:strVal val="hidden"/>
                                      </p:to>
                                    </p:set>
                                  </p:childTnLst>
                                </p:cTn>
                              </p:par>
                              <p:par>
                                <p:cTn id="169" presetID="2" presetClass="exit" presetSubtype="8" fill="hold" grpId="3" nodeType="withEffect">
                                  <p:stCondLst>
                                    <p:cond delay="0"/>
                                  </p:stCondLst>
                                  <p:childTnLst>
                                    <p:anim calcmode="lin" valueType="num">
                                      <p:cBhvr additive="base">
                                        <p:cTn id="170" dur="3000"/>
                                        <p:tgtEl>
                                          <p:spTgt spid="8"/>
                                        </p:tgtEl>
                                        <p:attrNameLst>
                                          <p:attrName>ppt_x</p:attrName>
                                        </p:attrNameLst>
                                      </p:cBhvr>
                                      <p:tavLst>
                                        <p:tav tm="0">
                                          <p:val>
                                            <p:strVal val="ppt_x"/>
                                          </p:val>
                                        </p:tav>
                                        <p:tav tm="100000">
                                          <p:val>
                                            <p:strVal val="0-ppt_w/2"/>
                                          </p:val>
                                        </p:tav>
                                      </p:tavLst>
                                    </p:anim>
                                    <p:anim calcmode="lin" valueType="num">
                                      <p:cBhvr additive="base">
                                        <p:cTn id="171" dur="3000"/>
                                        <p:tgtEl>
                                          <p:spTgt spid="8"/>
                                        </p:tgtEl>
                                        <p:attrNameLst>
                                          <p:attrName>ppt_y</p:attrName>
                                        </p:attrNameLst>
                                      </p:cBhvr>
                                      <p:tavLst>
                                        <p:tav tm="0">
                                          <p:val>
                                            <p:strVal val="ppt_y"/>
                                          </p:val>
                                        </p:tav>
                                        <p:tav tm="100000">
                                          <p:val>
                                            <p:strVal val="ppt_y"/>
                                          </p:val>
                                        </p:tav>
                                      </p:tavLst>
                                    </p:anim>
                                    <p:set>
                                      <p:cBhvr>
                                        <p:cTn id="172" dur="1" fill="hold">
                                          <p:stCondLst>
                                            <p:cond delay="2999"/>
                                          </p:stCondLst>
                                        </p:cTn>
                                        <p:tgtEl>
                                          <p:spTgt spid="8"/>
                                        </p:tgtEl>
                                        <p:attrNameLst>
                                          <p:attrName>style.visibility</p:attrName>
                                        </p:attrNameLst>
                                      </p:cBhvr>
                                      <p:to>
                                        <p:strVal val="hidden"/>
                                      </p:to>
                                    </p:set>
                                  </p:childTnLst>
                                </p:cTn>
                              </p:par>
                              <p:par>
                                <p:cTn id="173" presetID="2" presetClass="exit" presetSubtype="8" fill="hold" grpId="3" nodeType="withEffect">
                                  <p:stCondLst>
                                    <p:cond delay="0"/>
                                  </p:stCondLst>
                                  <p:childTnLst>
                                    <p:anim calcmode="lin" valueType="num">
                                      <p:cBhvr additive="base">
                                        <p:cTn id="174" dur="3000"/>
                                        <p:tgtEl>
                                          <p:spTgt spid="11"/>
                                        </p:tgtEl>
                                        <p:attrNameLst>
                                          <p:attrName>ppt_x</p:attrName>
                                        </p:attrNameLst>
                                      </p:cBhvr>
                                      <p:tavLst>
                                        <p:tav tm="0">
                                          <p:val>
                                            <p:strVal val="ppt_x"/>
                                          </p:val>
                                        </p:tav>
                                        <p:tav tm="100000">
                                          <p:val>
                                            <p:strVal val="0-ppt_w/2"/>
                                          </p:val>
                                        </p:tav>
                                      </p:tavLst>
                                    </p:anim>
                                    <p:anim calcmode="lin" valueType="num">
                                      <p:cBhvr additive="base">
                                        <p:cTn id="175" dur="3000"/>
                                        <p:tgtEl>
                                          <p:spTgt spid="11"/>
                                        </p:tgtEl>
                                        <p:attrNameLst>
                                          <p:attrName>ppt_y</p:attrName>
                                        </p:attrNameLst>
                                      </p:cBhvr>
                                      <p:tavLst>
                                        <p:tav tm="0">
                                          <p:val>
                                            <p:strVal val="ppt_y"/>
                                          </p:val>
                                        </p:tav>
                                        <p:tav tm="100000">
                                          <p:val>
                                            <p:strVal val="ppt_y"/>
                                          </p:val>
                                        </p:tav>
                                      </p:tavLst>
                                    </p:anim>
                                    <p:set>
                                      <p:cBhvr>
                                        <p:cTn id="176" dur="1" fill="hold">
                                          <p:stCondLst>
                                            <p:cond delay="2999"/>
                                          </p:stCondLst>
                                        </p:cTn>
                                        <p:tgtEl>
                                          <p:spTgt spid="11"/>
                                        </p:tgtEl>
                                        <p:attrNameLst>
                                          <p:attrName>style.visibility</p:attrName>
                                        </p:attrNameLst>
                                      </p:cBhvr>
                                      <p:to>
                                        <p:strVal val="hidden"/>
                                      </p:to>
                                    </p:set>
                                  </p:childTnLst>
                                </p:cTn>
                              </p:par>
                              <p:par>
                                <p:cTn id="177" presetID="2" presetClass="exit" presetSubtype="8" fill="hold" grpId="3" nodeType="withEffect">
                                  <p:stCondLst>
                                    <p:cond delay="0"/>
                                  </p:stCondLst>
                                  <p:childTnLst>
                                    <p:anim calcmode="lin" valueType="num">
                                      <p:cBhvr additive="base">
                                        <p:cTn id="178" dur="3000"/>
                                        <p:tgtEl>
                                          <p:spTgt spid="12"/>
                                        </p:tgtEl>
                                        <p:attrNameLst>
                                          <p:attrName>ppt_x</p:attrName>
                                        </p:attrNameLst>
                                      </p:cBhvr>
                                      <p:tavLst>
                                        <p:tav tm="0">
                                          <p:val>
                                            <p:strVal val="ppt_x"/>
                                          </p:val>
                                        </p:tav>
                                        <p:tav tm="100000">
                                          <p:val>
                                            <p:strVal val="0-ppt_w/2"/>
                                          </p:val>
                                        </p:tav>
                                      </p:tavLst>
                                    </p:anim>
                                    <p:anim calcmode="lin" valueType="num">
                                      <p:cBhvr additive="base">
                                        <p:cTn id="179" dur="3000"/>
                                        <p:tgtEl>
                                          <p:spTgt spid="12"/>
                                        </p:tgtEl>
                                        <p:attrNameLst>
                                          <p:attrName>ppt_y</p:attrName>
                                        </p:attrNameLst>
                                      </p:cBhvr>
                                      <p:tavLst>
                                        <p:tav tm="0">
                                          <p:val>
                                            <p:strVal val="ppt_y"/>
                                          </p:val>
                                        </p:tav>
                                        <p:tav tm="100000">
                                          <p:val>
                                            <p:strVal val="ppt_y"/>
                                          </p:val>
                                        </p:tav>
                                      </p:tavLst>
                                    </p:anim>
                                    <p:set>
                                      <p:cBhvr>
                                        <p:cTn id="180" dur="1" fill="hold">
                                          <p:stCondLst>
                                            <p:cond delay="2999"/>
                                          </p:stCondLst>
                                        </p:cTn>
                                        <p:tgtEl>
                                          <p:spTgt spid="12"/>
                                        </p:tgtEl>
                                        <p:attrNameLst>
                                          <p:attrName>style.visibility</p:attrName>
                                        </p:attrNameLst>
                                      </p:cBhvr>
                                      <p:to>
                                        <p:strVal val="hidden"/>
                                      </p:to>
                                    </p:set>
                                  </p:childTnLst>
                                </p:cTn>
                              </p:par>
                              <p:par>
                                <p:cTn id="181" presetID="2" presetClass="exit" presetSubtype="8" fill="hold" grpId="3" nodeType="withEffect">
                                  <p:stCondLst>
                                    <p:cond delay="0"/>
                                  </p:stCondLst>
                                  <p:childTnLst>
                                    <p:anim calcmode="lin" valueType="num">
                                      <p:cBhvr additive="base">
                                        <p:cTn id="182" dur="3000"/>
                                        <p:tgtEl>
                                          <p:spTgt spid="13"/>
                                        </p:tgtEl>
                                        <p:attrNameLst>
                                          <p:attrName>ppt_x</p:attrName>
                                        </p:attrNameLst>
                                      </p:cBhvr>
                                      <p:tavLst>
                                        <p:tav tm="0">
                                          <p:val>
                                            <p:strVal val="ppt_x"/>
                                          </p:val>
                                        </p:tav>
                                        <p:tav tm="100000">
                                          <p:val>
                                            <p:strVal val="0-ppt_w/2"/>
                                          </p:val>
                                        </p:tav>
                                      </p:tavLst>
                                    </p:anim>
                                    <p:anim calcmode="lin" valueType="num">
                                      <p:cBhvr additive="base">
                                        <p:cTn id="183" dur="3000"/>
                                        <p:tgtEl>
                                          <p:spTgt spid="13"/>
                                        </p:tgtEl>
                                        <p:attrNameLst>
                                          <p:attrName>ppt_y</p:attrName>
                                        </p:attrNameLst>
                                      </p:cBhvr>
                                      <p:tavLst>
                                        <p:tav tm="0">
                                          <p:val>
                                            <p:strVal val="ppt_y"/>
                                          </p:val>
                                        </p:tav>
                                        <p:tav tm="100000">
                                          <p:val>
                                            <p:strVal val="ppt_y"/>
                                          </p:val>
                                        </p:tav>
                                      </p:tavLst>
                                    </p:anim>
                                    <p:set>
                                      <p:cBhvr>
                                        <p:cTn id="184" dur="1" fill="hold">
                                          <p:stCondLst>
                                            <p:cond delay="2999"/>
                                          </p:stCondLst>
                                        </p:cTn>
                                        <p:tgtEl>
                                          <p:spTgt spid="13"/>
                                        </p:tgtEl>
                                        <p:attrNameLst>
                                          <p:attrName>style.visibility</p:attrName>
                                        </p:attrNameLst>
                                      </p:cBhvr>
                                      <p:to>
                                        <p:strVal val="hidden"/>
                                      </p:to>
                                    </p:set>
                                  </p:childTnLst>
                                </p:cTn>
                              </p:par>
                              <p:par>
                                <p:cTn id="185" presetID="2" presetClass="exit" presetSubtype="8" fill="hold" grpId="3" nodeType="withEffect">
                                  <p:stCondLst>
                                    <p:cond delay="0"/>
                                  </p:stCondLst>
                                  <p:childTnLst>
                                    <p:anim calcmode="lin" valueType="num">
                                      <p:cBhvr additive="base">
                                        <p:cTn id="186" dur="3000"/>
                                        <p:tgtEl>
                                          <p:spTgt spid="14"/>
                                        </p:tgtEl>
                                        <p:attrNameLst>
                                          <p:attrName>ppt_x</p:attrName>
                                        </p:attrNameLst>
                                      </p:cBhvr>
                                      <p:tavLst>
                                        <p:tav tm="0">
                                          <p:val>
                                            <p:strVal val="ppt_x"/>
                                          </p:val>
                                        </p:tav>
                                        <p:tav tm="100000">
                                          <p:val>
                                            <p:strVal val="0-ppt_w/2"/>
                                          </p:val>
                                        </p:tav>
                                      </p:tavLst>
                                    </p:anim>
                                    <p:anim calcmode="lin" valueType="num">
                                      <p:cBhvr additive="base">
                                        <p:cTn id="187" dur="3000"/>
                                        <p:tgtEl>
                                          <p:spTgt spid="14"/>
                                        </p:tgtEl>
                                        <p:attrNameLst>
                                          <p:attrName>ppt_y</p:attrName>
                                        </p:attrNameLst>
                                      </p:cBhvr>
                                      <p:tavLst>
                                        <p:tav tm="0">
                                          <p:val>
                                            <p:strVal val="ppt_y"/>
                                          </p:val>
                                        </p:tav>
                                        <p:tav tm="100000">
                                          <p:val>
                                            <p:strVal val="ppt_y"/>
                                          </p:val>
                                        </p:tav>
                                      </p:tavLst>
                                    </p:anim>
                                    <p:set>
                                      <p:cBhvr>
                                        <p:cTn id="188" dur="1" fill="hold">
                                          <p:stCondLst>
                                            <p:cond delay="2999"/>
                                          </p:stCondLst>
                                        </p:cTn>
                                        <p:tgtEl>
                                          <p:spTgt spid="14"/>
                                        </p:tgtEl>
                                        <p:attrNameLst>
                                          <p:attrName>style.visibility</p:attrName>
                                        </p:attrNameLst>
                                      </p:cBhvr>
                                      <p:to>
                                        <p:strVal val="hidden"/>
                                      </p:to>
                                    </p:set>
                                  </p:childTnLst>
                                </p:cTn>
                              </p:par>
                              <p:par>
                                <p:cTn id="189" presetID="23" presetClass="entr" presetSubtype="272" fill="hold" nodeType="withEffect">
                                  <p:stCondLst>
                                    <p:cond delay="0"/>
                                  </p:stCondLst>
                                  <p:childTnLst>
                                    <p:set>
                                      <p:cBhvr>
                                        <p:cTn id="190" dur="1" fill="hold">
                                          <p:stCondLst>
                                            <p:cond delay="0"/>
                                          </p:stCondLst>
                                        </p:cTn>
                                        <p:tgtEl>
                                          <p:spTgt spid="4"/>
                                        </p:tgtEl>
                                        <p:attrNameLst>
                                          <p:attrName>style.visibility</p:attrName>
                                        </p:attrNameLst>
                                      </p:cBhvr>
                                      <p:to>
                                        <p:strVal val="visible"/>
                                      </p:to>
                                    </p:set>
                                    <p:anim calcmode="lin" valueType="num">
                                      <p:cBhvr>
                                        <p:cTn id="191" dur="3000" fill="hold"/>
                                        <p:tgtEl>
                                          <p:spTgt spid="4"/>
                                        </p:tgtEl>
                                        <p:attrNameLst>
                                          <p:attrName>ppt_w</p:attrName>
                                        </p:attrNameLst>
                                      </p:cBhvr>
                                      <p:tavLst>
                                        <p:tav tm="0">
                                          <p:val>
                                            <p:strVal val="2/3*#ppt_w"/>
                                          </p:val>
                                        </p:tav>
                                        <p:tav tm="100000">
                                          <p:val>
                                            <p:strVal val="#ppt_w"/>
                                          </p:val>
                                        </p:tav>
                                      </p:tavLst>
                                    </p:anim>
                                    <p:anim calcmode="lin" valueType="num">
                                      <p:cBhvr>
                                        <p:cTn id="192" dur="3000" fill="hold"/>
                                        <p:tgtEl>
                                          <p:spTgt spid="4"/>
                                        </p:tgtEl>
                                        <p:attrNameLst>
                                          <p:attrName>ppt_h</p:attrName>
                                        </p:attrNameLst>
                                      </p:cBhvr>
                                      <p:tavLst>
                                        <p:tav tm="0">
                                          <p:val>
                                            <p:strVal val="2/3*#ppt_h"/>
                                          </p:val>
                                        </p:tav>
                                        <p:tav tm="100000">
                                          <p:val>
                                            <p:strVal val="#ppt_h"/>
                                          </p:val>
                                        </p:tav>
                                      </p:tavLst>
                                    </p:anim>
                                  </p:childTnLst>
                                </p:cTn>
                              </p:par>
                              <p:par>
                                <p:cTn id="193" presetID="8" presetClass="entr" presetSubtype="32" fill="hold" nodeType="withEffect">
                                  <p:stCondLst>
                                    <p:cond delay="0"/>
                                  </p:stCondLst>
                                  <p:childTnLst>
                                    <p:set>
                                      <p:cBhvr>
                                        <p:cTn id="194" dur="1" fill="hold">
                                          <p:stCondLst>
                                            <p:cond delay="0"/>
                                          </p:stCondLst>
                                        </p:cTn>
                                        <p:tgtEl>
                                          <p:spTgt spid="4"/>
                                        </p:tgtEl>
                                        <p:attrNameLst>
                                          <p:attrName>style.visibility</p:attrName>
                                        </p:attrNameLst>
                                      </p:cBhvr>
                                      <p:to>
                                        <p:strVal val="visible"/>
                                      </p:to>
                                    </p:set>
                                    <p:animEffect transition="in" filter="diamond(out)">
                                      <p:cBhvr>
                                        <p:cTn id="195"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chemeClr val="tx2">
                  <a:lumMod val="10000"/>
                </a:schemeClr>
              </a:gs>
              <a:gs pos="50000">
                <a:schemeClr val="tx2">
                  <a:lumMod val="75000"/>
                  <a:shade val="67500"/>
                  <a:satMod val="115000"/>
                </a:schemeClr>
              </a:gs>
              <a:gs pos="100000">
                <a:schemeClr val="tx2">
                  <a:lumMod val="75000"/>
                  <a:shade val="100000"/>
                  <a:satMod val="115000"/>
                </a:schemeClr>
              </a:gs>
            </a:gsLst>
            <a:lin ang="16200000" scaled="1"/>
            <a:tileRect/>
          </a:gradFill>
        </p:spPr>
        <p:txBody>
          <a:bodyPr/>
          <a:lstStyle/>
          <a:p>
            <a:endParaRPr lang="es-ES" dirty="0"/>
          </a:p>
        </p:txBody>
      </p:sp>
      <p:pic>
        <p:nvPicPr>
          <p:cNvPr id="4" name="3 Imagen" descr="uik.jpg"/>
          <p:cNvPicPr>
            <a:picLocks noChangeAspect="1"/>
          </p:cNvPicPr>
          <p:nvPr/>
        </p:nvPicPr>
        <p:blipFill>
          <a:blip r:embed="rId2"/>
          <a:stretch>
            <a:fillRect/>
          </a:stretch>
        </p:blipFill>
        <p:spPr>
          <a:xfrm>
            <a:off x="0" y="8930"/>
            <a:ext cx="9144000" cy="6849070"/>
          </a:xfrm>
          <a:prstGeom prst="rect">
            <a:avLst/>
          </a:prstGeom>
        </p:spPr>
      </p:pic>
      <p:sp>
        <p:nvSpPr>
          <p:cNvPr id="5" name="4 Rombo"/>
          <p:cNvSpPr/>
          <p:nvPr/>
        </p:nvSpPr>
        <p:spPr>
          <a:xfrm>
            <a:off x="2071670" y="5286388"/>
            <a:ext cx="2500298" cy="1571612"/>
          </a:xfrm>
          <a:prstGeom prst="diamond">
            <a:avLst/>
          </a:prstGeom>
          <a:solidFill>
            <a:schemeClr val="tx2">
              <a:lumMod val="50000"/>
            </a:schemeClr>
          </a:solidFill>
          <a:ln>
            <a:noFill/>
          </a:ln>
          <a:effectLst>
            <a:innerShdw blurRad="342900" dist="127000" dir="6060000">
              <a:schemeClr val="bg1"/>
            </a:innerShdw>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ombo"/>
          <p:cNvSpPr/>
          <p:nvPr/>
        </p:nvSpPr>
        <p:spPr>
          <a:xfrm>
            <a:off x="2071670" y="3571876"/>
            <a:ext cx="2500298" cy="1714488"/>
          </a:xfrm>
          <a:prstGeom prst="diamond">
            <a:avLst/>
          </a:prstGeom>
          <a:solidFill>
            <a:schemeClr val="tx2">
              <a:lumMod val="50000"/>
            </a:schemeClr>
          </a:solidFill>
          <a:ln>
            <a:noFill/>
          </a:ln>
          <a:effectLst>
            <a:innerShdw blurRad="342900" dist="127000" dir="6060000">
              <a:schemeClr val="bg1"/>
            </a:innerShdw>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ombo"/>
          <p:cNvSpPr/>
          <p:nvPr/>
        </p:nvSpPr>
        <p:spPr>
          <a:xfrm>
            <a:off x="2071670" y="1857364"/>
            <a:ext cx="2500298" cy="1714512"/>
          </a:xfrm>
          <a:prstGeom prst="diamond">
            <a:avLst/>
          </a:prstGeom>
          <a:solidFill>
            <a:schemeClr val="tx2">
              <a:lumMod val="50000"/>
            </a:schemeClr>
          </a:solidFill>
          <a:ln>
            <a:noFill/>
          </a:ln>
          <a:effectLst>
            <a:innerShdw blurRad="342900" dist="127000" dir="6060000">
              <a:schemeClr val="bg1"/>
            </a:innerShdw>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ombo"/>
          <p:cNvSpPr/>
          <p:nvPr/>
        </p:nvSpPr>
        <p:spPr>
          <a:xfrm>
            <a:off x="2071670" y="0"/>
            <a:ext cx="2500298" cy="1785950"/>
          </a:xfrm>
          <a:prstGeom prst="diamond">
            <a:avLst/>
          </a:prstGeom>
          <a:solidFill>
            <a:schemeClr val="tx2">
              <a:lumMod val="50000"/>
            </a:schemeClr>
          </a:solidFill>
          <a:ln>
            <a:noFill/>
          </a:ln>
          <a:effectLst>
            <a:innerShdw blurRad="342900" dist="127000" dir="6060000">
              <a:schemeClr val="bg1"/>
            </a:innerShdw>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ombo"/>
          <p:cNvSpPr/>
          <p:nvPr/>
        </p:nvSpPr>
        <p:spPr>
          <a:xfrm>
            <a:off x="4572000" y="5286388"/>
            <a:ext cx="2500298" cy="1571612"/>
          </a:xfrm>
          <a:prstGeom prst="diamond">
            <a:avLst/>
          </a:prstGeom>
          <a:solidFill>
            <a:schemeClr val="tx2">
              <a:lumMod val="50000"/>
            </a:schemeClr>
          </a:solidFill>
          <a:ln>
            <a:noFill/>
          </a:ln>
          <a:effectLst>
            <a:innerShdw blurRad="342900" dist="127000" dir="6060000">
              <a:schemeClr val="bg1"/>
            </a:innerShdw>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ombo"/>
          <p:cNvSpPr/>
          <p:nvPr/>
        </p:nvSpPr>
        <p:spPr>
          <a:xfrm>
            <a:off x="4572000" y="3571876"/>
            <a:ext cx="2500298" cy="1714488"/>
          </a:xfrm>
          <a:prstGeom prst="diamond">
            <a:avLst/>
          </a:prstGeom>
          <a:solidFill>
            <a:schemeClr val="tx2">
              <a:lumMod val="50000"/>
            </a:schemeClr>
          </a:solidFill>
          <a:ln>
            <a:noFill/>
          </a:ln>
          <a:effectLst>
            <a:innerShdw blurRad="342900" dist="127000" dir="6060000">
              <a:schemeClr val="bg1"/>
            </a:innerShdw>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ombo"/>
          <p:cNvSpPr/>
          <p:nvPr/>
        </p:nvSpPr>
        <p:spPr>
          <a:xfrm>
            <a:off x="4572000" y="1857364"/>
            <a:ext cx="2500298" cy="1714512"/>
          </a:xfrm>
          <a:prstGeom prst="diamond">
            <a:avLst/>
          </a:prstGeom>
          <a:solidFill>
            <a:schemeClr val="tx2">
              <a:lumMod val="50000"/>
            </a:schemeClr>
          </a:solidFill>
          <a:ln>
            <a:noFill/>
          </a:ln>
          <a:effectLst>
            <a:innerShdw blurRad="342900" dist="127000" dir="6060000">
              <a:schemeClr val="bg1"/>
            </a:innerShdw>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ombo"/>
          <p:cNvSpPr/>
          <p:nvPr/>
        </p:nvSpPr>
        <p:spPr>
          <a:xfrm>
            <a:off x="4500562" y="0"/>
            <a:ext cx="2500298" cy="1785950"/>
          </a:xfrm>
          <a:prstGeom prst="diamond">
            <a:avLst/>
          </a:prstGeom>
          <a:solidFill>
            <a:schemeClr val="tx2">
              <a:lumMod val="50000"/>
            </a:schemeClr>
          </a:solidFill>
          <a:ln>
            <a:noFill/>
          </a:ln>
          <a:effectLst>
            <a:innerShdw blurRad="342900" dist="127000" dir="6060000">
              <a:schemeClr val="bg1"/>
            </a:innerShdw>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a:off x="0" y="0"/>
            <a:ext cx="9358346" cy="7572404"/>
          </a:xfrm>
          <a:prstGeom prst="rect">
            <a:avLst/>
          </a:prstGeom>
          <a:gradFill flip="none" rotWithShape="1">
            <a:gsLst>
              <a:gs pos="0">
                <a:schemeClr val="tx2">
                  <a:lumMod val="50000"/>
                  <a:shade val="30000"/>
                  <a:satMod val="115000"/>
                </a:schemeClr>
              </a:gs>
              <a:gs pos="50000">
                <a:schemeClr val="tx2">
                  <a:lumMod val="50000"/>
                  <a:shade val="67500"/>
                  <a:satMod val="115000"/>
                </a:schemeClr>
              </a:gs>
              <a:gs pos="100000">
                <a:schemeClr val="tx2">
                  <a:lumMod val="50000"/>
                  <a:shade val="100000"/>
                  <a:satMod val="115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3"/>
                                        </p:tgtEl>
                                        <p:attrNameLst>
                                          <p:attrName>style.opacity</p:attrName>
                                        </p:attrNameLst>
                                      </p:cBhvr>
                                      <p:to>
                                        <p:strVal val="0"/>
                                      </p:to>
                                    </p:set>
                                    <p:animEffect filter="image" prLst="opacity: 0">
                                      <p:cBhvr rctx="IE">
                                        <p:cTn id="7" dur="indefinite"/>
                                        <p:tgtEl>
                                          <p:spTgt spid="13"/>
                                        </p:tgtEl>
                                      </p:cBhvr>
                                    </p:animEffect>
                                  </p:childTnLst>
                                </p:cTn>
                              </p:par>
                              <p:par>
                                <p:cTn id="8" presetID="2" presetClass="entr" presetSubtype="2"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3000" fill="hold"/>
                                        <p:tgtEl>
                                          <p:spTgt spid="5"/>
                                        </p:tgtEl>
                                        <p:attrNameLst>
                                          <p:attrName>ppt_x</p:attrName>
                                        </p:attrNameLst>
                                      </p:cBhvr>
                                      <p:tavLst>
                                        <p:tav tm="0">
                                          <p:val>
                                            <p:strVal val="1+#ppt_w/2"/>
                                          </p:val>
                                        </p:tav>
                                        <p:tav tm="100000">
                                          <p:val>
                                            <p:strVal val="#ppt_x"/>
                                          </p:val>
                                        </p:tav>
                                      </p:tavLst>
                                    </p:anim>
                                    <p:anim calcmode="lin" valueType="num">
                                      <p:cBhvr additive="base">
                                        <p:cTn id="11" dur="3000" fill="hold"/>
                                        <p:tgtEl>
                                          <p:spTgt spid="5"/>
                                        </p:tgtEl>
                                        <p:attrNameLst>
                                          <p:attrName>ppt_y</p:attrName>
                                        </p:attrNameLst>
                                      </p:cBhvr>
                                      <p:tavLst>
                                        <p:tav tm="0">
                                          <p:val>
                                            <p:strVal val="#ppt_y"/>
                                          </p:val>
                                        </p:tav>
                                        <p:tav tm="100000">
                                          <p:val>
                                            <p:strVal val="#ppt_y"/>
                                          </p:val>
                                        </p:tav>
                                      </p:tavLst>
                                    </p:anim>
                                  </p:childTnLst>
                                </p:cTn>
                              </p:par>
                              <p:par>
                                <p:cTn id="12" presetID="2" presetClass="entr" presetSubtype="2" fill="hold" grpId="0"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3000" fill="hold"/>
                                        <p:tgtEl>
                                          <p:spTgt spid="6"/>
                                        </p:tgtEl>
                                        <p:attrNameLst>
                                          <p:attrName>ppt_x</p:attrName>
                                        </p:attrNameLst>
                                      </p:cBhvr>
                                      <p:tavLst>
                                        <p:tav tm="0">
                                          <p:val>
                                            <p:strVal val="1+#ppt_w/2"/>
                                          </p:val>
                                        </p:tav>
                                        <p:tav tm="100000">
                                          <p:val>
                                            <p:strVal val="#ppt_x"/>
                                          </p:val>
                                        </p:tav>
                                      </p:tavLst>
                                    </p:anim>
                                    <p:anim calcmode="lin" valueType="num">
                                      <p:cBhvr additive="base">
                                        <p:cTn id="15" dur="3000" fill="hold"/>
                                        <p:tgtEl>
                                          <p:spTgt spid="6"/>
                                        </p:tgtEl>
                                        <p:attrNameLst>
                                          <p:attrName>ppt_y</p:attrName>
                                        </p:attrNameLst>
                                      </p:cBhvr>
                                      <p:tavLst>
                                        <p:tav tm="0">
                                          <p:val>
                                            <p:strVal val="#ppt_y"/>
                                          </p:val>
                                        </p:tav>
                                        <p:tav tm="100000">
                                          <p:val>
                                            <p:strVal val="#ppt_y"/>
                                          </p:val>
                                        </p:tav>
                                      </p:tavLst>
                                    </p:anim>
                                  </p:childTnLst>
                                </p:cTn>
                              </p:par>
                              <p:par>
                                <p:cTn id="16" presetID="2" presetClass="entr" presetSubtype="2"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3000" fill="hold"/>
                                        <p:tgtEl>
                                          <p:spTgt spid="7"/>
                                        </p:tgtEl>
                                        <p:attrNameLst>
                                          <p:attrName>ppt_x</p:attrName>
                                        </p:attrNameLst>
                                      </p:cBhvr>
                                      <p:tavLst>
                                        <p:tav tm="0">
                                          <p:val>
                                            <p:strVal val="1+#ppt_w/2"/>
                                          </p:val>
                                        </p:tav>
                                        <p:tav tm="100000">
                                          <p:val>
                                            <p:strVal val="#ppt_x"/>
                                          </p:val>
                                        </p:tav>
                                      </p:tavLst>
                                    </p:anim>
                                    <p:anim calcmode="lin" valueType="num">
                                      <p:cBhvr additive="base">
                                        <p:cTn id="19" dur="3000" fill="hold"/>
                                        <p:tgtEl>
                                          <p:spTgt spid="7"/>
                                        </p:tgtEl>
                                        <p:attrNameLst>
                                          <p:attrName>ppt_y</p:attrName>
                                        </p:attrNameLst>
                                      </p:cBhvr>
                                      <p:tavLst>
                                        <p:tav tm="0">
                                          <p:val>
                                            <p:strVal val="#ppt_y"/>
                                          </p:val>
                                        </p:tav>
                                        <p:tav tm="100000">
                                          <p:val>
                                            <p:strVal val="#ppt_y"/>
                                          </p:val>
                                        </p:tav>
                                      </p:tavLst>
                                    </p:anim>
                                  </p:childTnLst>
                                </p:cTn>
                              </p:par>
                              <p:par>
                                <p:cTn id="20" presetID="2" presetClass="entr" presetSubtype="2"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3000" fill="hold"/>
                                        <p:tgtEl>
                                          <p:spTgt spid="8"/>
                                        </p:tgtEl>
                                        <p:attrNameLst>
                                          <p:attrName>ppt_x</p:attrName>
                                        </p:attrNameLst>
                                      </p:cBhvr>
                                      <p:tavLst>
                                        <p:tav tm="0">
                                          <p:val>
                                            <p:strVal val="1+#ppt_w/2"/>
                                          </p:val>
                                        </p:tav>
                                        <p:tav tm="100000">
                                          <p:val>
                                            <p:strVal val="#ppt_x"/>
                                          </p:val>
                                        </p:tav>
                                      </p:tavLst>
                                    </p:anim>
                                    <p:anim calcmode="lin" valueType="num">
                                      <p:cBhvr additive="base">
                                        <p:cTn id="23" dur="3000" fill="hold"/>
                                        <p:tgtEl>
                                          <p:spTgt spid="8"/>
                                        </p:tgtEl>
                                        <p:attrNameLst>
                                          <p:attrName>ppt_y</p:attrName>
                                        </p:attrNameLst>
                                      </p:cBhvr>
                                      <p:tavLst>
                                        <p:tav tm="0">
                                          <p:val>
                                            <p:strVal val="#ppt_y"/>
                                          </p:val>
                                        </p:tav>
                                        <p:tav tm="100000">
                                          <p:val>
                                            <p:strVal val="#ppt_y"/>
                                          </p:val>
                                        </p:tav>
                                      </p:tavLst>
                                    </p:anim>
                                  </p:childTnLst>
                                </p:cTn>
                              </p:par>
                              <p:par>
                                <p:cTn id="24" presetID="2" presetClass="entr" presetSubtype="8" fill="hold" grpId="0" nodeType="with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additive="base">
                                        <p:cTn id="26" dur="3000" fill="hold"/>
                                        <p:tgtEl>
                                          <p:spTgt spid="9"/>
                                        </p:tgtEl>
                                        <p:attrNameLst>
                                          <p:attrName>ppt_x</p:attrName>
                                        </p:attrNameLst>
                                      </p:cBhvr>
                                      <p:tavLst>
                                        <p:tav tm="0">
                                          <p:val>
                                            <p:strVal val="0-#ppt_w/2"/>
                                          </p:val>
                                        </p:tav>
                                        <p:tav tm="100000">
                                          <p:val>
                                            <p:strVal val="#ppt_x"/>
                                          </p:val>
                                        </p:tav>
                                      </p:tavLst>
                                    </p:anim>
                                    <p:anim calcmode="lin" valueType="num">
                                      <p:cBhvr additive="base">
                                        <p:cTn id="27" dur="3000" fill="hold"/>
                                        <p:tgtEl>
                                          <p:spTgt spid="9"/>
                                        </p:tgtEl>
                                        <p:attrNameLst>
                                          <p:attrName>ppt_y</p:attrName>
                                        </p:attrNameLst>
                                      </p:cBhvr>
                                      <p:tavLst>
                                        <p:tav tm="0">
                                          <p:val>
                                            <p:strVal val="#ppt_y"/>
                                          </p:val>
                                        </p:tav>
                                        <p:tav tm="100000">
                                          <p:val>
                                            <p:strVal val="#ppt_y"/>
                                          </p:val>
                                        </p:tav>
                                      </p:tavLst>
                                    </p:anim>
                                  </p:childTnLst>
                                </p:cTn>
                              </p:par>
                              <p:par>
                                <p:cTn id="28" presetID="2" presetClass="entr" presetSubtype="8" fill="hold" grpId="0" nodeType="with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additive="base">
                                        <p:cTn id="30" dur="3000" fill="hold"/>
                                        <p:tgtEl>
                                          <p:spTgt spid="10"/>
                                        </p:tgtEl>
                                        <p:attrNameLst>
                                          <p:attrName>ppt_x</p:attrName>
                                        </p:attrNameLst>
                                      </p:cBhvr>
                                      <p:tavLst>
                                        <p:tav tm="0">
                                          <p:val>
                                            <p:strVal val="0-#ppt_w/2"/>
                                          </p:val>
                                        </p:tav>
                                        <p:tav tm="100000">
                                          <p:val>
                                            <p:strVal val="#ppt_x"/>
                                          </p:val>
                                        </p:tav>
                                      </p:tavLst>
                                    </p:anim>
                                    <p:anim calcmode="lin" valueType="num">
                                      <p:cBhvr additive="base">
                                        <p:cTn id="31" dur="3000" fill="hold"/>
                                        <p:tgtEl>
                                          <p:spTgt spid="10"/>
                                        </p:tgtEl>
                                        <p:attrNameLst>
                                          <p:attrName>ppt_y</p:attrName>
                                        </p:attrNameLst>
                                      </p:cBhvr>
                                      <p:tavLst>
                                        <p:tav tm="0">
                                          <p:val>
                                            <p:strVal val="#ppt_y"/>
                                          </p:val>
                                        </p:tav>
                                        <p:tav tm="100000">
                                          <p:val>
                                            <p:strVal val="#ppt_y"/>
                                          </p:val>
                                        </p:tav>
                                      </p:tavLst>
                                    </p:anim>
                                  </p:childTnLst>
                                </p:cTn>
                              </p:par>
                              <p:par>
                                <p:cTn id="32" presetID="2" presetClass="entr" presetSubtype="8" fill="hold" grpId="0" nodeType="withEffect">
                                  <p:stCondLst>
                                    <p:cond delay="0"/>
                                  </p:stCondLst>
                                  <p:childTnLst>
                                    <p:set>
                                      <p:cBhvr>
                                        <p:cTn id="33" dur="1" fill="hold">
                                          <p:stCondLst>
                                            <p:cond delay="0"/>
                                          </p:stCondLst>
                                        </p:cTn>
                                        <p:tgtEl>
                                          <p:spTgt spid="11"/>
                                        </p:tgtEl>
                                        <p:attrNameLst>
                                          <p:attrName>style.visibility</p:attrName>
                                        </p:attrNameLst>
                                      </p:cBhvr>
                                      <p:to>
                                        <p:strVal val="visible"/>
                                      </p:to>
                                    </p:set>
                                    <p:anim calcmode="lin" valueType="num">
                                      <p:cBhvr additive="base">
                                        <p:cTn id="34" dur="3000" fill="hold"/>
                                        <p:tgtEl>
                                          <p:spTgt spid="11"/>
                                        </p:tgtEl>
                                        <p:attrNameLst>
                                          <p:attrName>ppt_x</p:attrName>
                                        </p:attrNameLst>
                                      </p:cBhvr>
                                      <p:tavLst>
                                        <p:tav tm="0">
                                          <p:val>
                                            <p:strVal val="0-#ppt_w/2"/>
                                          </p:val>
                                        </p:tav>
                                        <p:tav tm="100000">
                                          <p:val>
                                            <p:strVal val="#ppt_x"/>
                                          </p:val>
                                        </p:tav>
                                      </p:tavLst>
                                    </p:anim>
                                    <p:anim calcmode="lin" valueType="num">
                                      <p:cBhvr additive="base">
                                        <p:cTn id="35" dur="3000" fill="hold"/>
                                        <p:tgtEl>
                                          <p:spTgt spid="11"/>
                                        </p:tgtEl>
                                        <p:attrNameLst>
                                          <p:attrName>ppt_y</p:attrName>
                                        </p:attrNameLst>
                                      </p:cBhvr>
                                      <p:tavLst>
                                        <p:tav tm="0">
                                          <p:val>
                                            <p:strVal val="#ppt_y"/>
                                          </p:val>
                                        </p:tav>
                                        <p:tav tm="100000">
                                          <p:val>
                                            <p:strVal val="#ppt_y"/>
                                          </p:val>
                                        </p:tav>
                                      </p:tavLst>
                                    </p:anim>
                                  </p:childTnLst>
                                </p:cTn>
                              </p:par>
                              <p:par>
                                <p:cTn id="36" presetID="2" presetClass="entr" presetSubtype="8" fill="hold" grpId="0" nodeType="withEffect">
                                  <p:stCondLst>
                                    <p:cond delay="0"/>
                                  </p:stCondLst>
                                  <p:childTnLst>
                                    <p:set>
                                      <p:cBhvr>
                                        <p:cTn id="37" dur="1" fill="hold">
                                          <p:stCondLst>
                                            <p:cond delay="0"/>
                                          </p:stCondLst>
                                        </p:cTn>
                                        <p:tgtEl>
                                          <p:spTgt spid="12"/>
                                        </p:tgtEl>
                                        <p:attrNameLst>
                                          <p:attrName>style.visibility</p:attrName>
                                        </p:attrNameLst>
                                      </p:cBhvr>
                                      <p:to>
                                        <p:strVal val="visible"/>
                                      </p:to>
                                    </p:set>
                                    <p:anim calcmode="lin" valueType="num">
                                      <p:cBhvr additive="base">
                                        <p:cTn id="38" dur="3000" fill="hold"/>
                                        <p:tgtEl>
                                          <p:spTgt spid="12"/>
                                        </p:tgtEl>
                                        <p:attrNameLst>
                                          <p:attrName>ppt_x</p:attrName>
                                        </p:attrNameLst>
                                      </p:cBhvr>
                                      <p:tavLst>
                                        <p:tav tm="0">
                                          <p:val>
                                            <p:strVal val="0-#ppt_w/2"/>
                                          </p:val>
                                        </p:tav>
                                        <p:tav tm="100000">
                                          <p:val>
                                            <p:strVal val="#ppt_x"/>
                                          </p:val>
                                        </p:tav>
                                      </p:tavLst>
                                    </p:anim>
                                    <p:anim calcmode="lin" valueType="num">
                                      <p:cBhvr additive="base">
                                        <p:cTn id="39" dur="3000" fill="hold"/>
                                        <p:tgtEl>
                                          <p:spTgt spid="12"/>
                                        </p:tgtEl>
                                        <p:attrNameLst>
                                          <p:attrName>ppt_y</p:attrName>
                                        </p:attrNameLst>
                                      </p:cBhvr>
                                      <p:tavLst>
                                        <p:tav tm="0">
                                          <p:val>
                                            <p:strVal val="#ppt_y"/>
                                          </p:val>
                                        </p:tav>
                                        <p:tav tm="100000">
                                          <p:val>
                                            <p:strVal val="#ppt_y"/>
                                          </p:val>
                                        </p:tav>
                                      </p:tavLst>
                                    </p:anim>
                                  </p:childTnLst>
                                </p:cTn>
                              </p:par>
                              <p:par>
                                <p:cTn id="40" presetID="8" presetClass="emph" presetSubtype="0" fill="hold" grpId="1" nodeType="withEffect">
                                  <p:stCondLst>
                                    <p:cond delay="0"/>
                                  </p:stCondLst>
                                  <p:childTnLst>
                                    <p:animRot by="21600000">
                                      <p:cBhvr>
                                        <p:cTn id="41" dur="3000" fill="hold"/>
                                        <p:tgtEl>
                                          <p:spTgt spid="5"/>
                                        </p:tgtEl>
                                        <p:attrNameLst>
                                          <p:attrName>r</p:attrName>
                                        </p:attrNameLst>
                                      </p:cBhvr>
                                    </p:animRot>
                                  </p:childTnLst>
                                </p:cTn>
                              </p:par>
                              <p:par>
                                <p:cTn id="42" presetID="8" presetClass="emph" presetSubtype="0" fill="hold" grpId="1" nodeType="withEffect">
                                  <p:stCondLst>
                                    <p:cond delay="0"/>
                                  </p:stCondLst>
                                  <p:childTnLst>
                                    <p:animRot by="21600000">
                                      <p:cBhvr>
                                        <p:cTn id="43" dur="3000" fill="hold"/>
                                        <p:tgtEl>
                                          <p:spTgt spid="6"/>
                                        </p:tgtEl>
                                        <p:attrNameLst>
                                          <p:attrName>r</p:attrName>
                                        </p:attrNameLst>
                                      </p:cBhvr>
                                    </p:animRot>
                                  </p:childTnLst>
                                </p:cTn>
                              </p:par>
                              <p:par>
                                <p:cTn id="44" presetID="8" presetClass="emph" presetSubtype="0" fill="hold" grpId="1" nodeType="withEffect">
                                  <p:stCondLst>
                                    <p:cond delay="0"/>
                                  </p:stCondLst>
                                  <p:childTnLst>
                                    <p:animRot by="21600000">
                                      <p:cBhvr>
                                        <p:cTn id="45" dur="3000" fill="hold"/>
                                        <p:tgtEl>
                                          <p:spTgt spid="7"/>
                                        </p:tgtEl>
                                        <p:attrNameLst>
                                          <p:attrName>r</p:attrName>
                                        </p:attrNameLst>
                                      </p:cBhvr>
                                    </p:animRot>
                                  </p:childTnLst>
                                </p:cTn>
                              </p:par>
                              <p:par>
                                <p:cTn id="46" presetID="8" presetClass="emph" presetSubtype="0" fill="hold" grpId="1" nodeType="withEffect">
                                  <p:stCondLst>
                                    <p:cond delay="0"/>
                                  </p:stCondLst>
                                  <p:childTnLst>
                                    <p:animRot by="21600000">
                                      <p:cBhvr>
                                        <p:cTn id="47" dur="3000" fill="hold"/>
                                        <p:tgtEl>
                                          <p:spTgt spid="8"/>
                                        </p:tgtEl>
                                        <p:attrNameLst>
                                          <p:attrName>r</p:attrName>
                                        </p:attrNameLst>
                                      </p:cBhvr>
                                    </p:animRot>
                                  </p:childTnLst>
                                </p:cTn>
                              </p:par>
                              <p:par>
                                <p:cTn id="48" presetID="8" presetClass="emph" presetSubtype="0" fill="hold" grpId="1" nodeType="withEffect">
                                  <p:stCondLst>
                                    <p:cond delay="0"/>
                                  </p:stCondLst>
                                  <p:childTnLst>
                                    <p:animRot by="-21600000">
                                      <p:cBhvr>
                                        <p:cTn id="49" dur="3000" fill="hold"/>
                                        <p:tgtEl>
                                          <p:spTgt spid="9"/>
                                        </p:tgtEl>
                                        <p:attrNameLst>
                                          <p:attrName>r</p:attrName>
                                        </p:attrNameLst>
                                      </p:cBhvr>
                                    </p:animRot>
                                  </p:childTnLst>
                                </p:cTn>
                              </p:par>
                              <p:par>
                                <p:cTn id="50" presetID="8" presetClass="emph" presetSubtype="0" fill="hold" grpId="1" nodeType="withEffect">
                                  <p:stCondLst>
                                    <p:cond delay="0"/>
                                  </p:stCondLst>
                                  <p:childTnLst>
                                    <p:animRot by="-21600000">
                                      <p:cBhvr>
                                        <p:cTn id="51" dur="3000" fill="hold"/>
                                        <p:tgtEl>
                                          <p:spTgt spid="10"/>
                                        </p:tgtEl>
                                        <p:attrNameLst>
                                          <p:attrName>r</p:attrName>
                                        </p:attrNameLst>
                                      </p:cBhvr>
                                    </p:animRot>
                                  </p:childTnLst>
                                </p:cTn>
                              </p:par>
                              <p:par>
                                <p:cTn id="52" presetID="8" presetClass="emph" presetSubtype="0" fill="hold" grpId="1" nodeType="withEffect">
                                  <p:stCondLst>
                                    <p:cond delay="0"/>
                                  </p:stCondLst>
                                  <p:childTnLst>
                                    <p:animRot by="-21600000">
                                      <p:cBhvr>
                                        <p:cTn id="53" dur="3000" fill="hold"/>
                                        <p:tgtEl>
                                          <p:spTgt spid="11"/>
                                        </p:tgtEl>
                                        <p:attrNameLst>
                                          <p:attrName>r</p:attrName>
                                        </p:attrNameLst>
                                      </p:cBhvr>
                                    </p:animRot>
                                  </p:childTnLst>
                                </p:cTn>
                              </p:par>
                              <p:par>
                                <p:cTn id="54" presetID="8" presetClass="emph" presetSubtype="0" fill="hold" grpId="1" nodeType="withEffect">
                                  <p:stCondLst>
                                    <p:cond delay="0"/>
                                  </p:stCondLst>
                                  <p:childTnLst>
                                    <p:animRot by="-21600000">
                                      <p:cBhvr>
                                        <p:cTn id="55" dur="3000" fill="hold"/>
                                        <p:tgtEl>
                                          <p:spTgt spid="12"/>
                                        </p:tgtEl>
                                        <p:attrNameLst>
                                          <p:attrName>r</p:attrName>
                                        </p:attrNameLst>
                                      </p:cBhvr>
                                    </p:animRot>
                                  </p:childTnLst>
                                </p:cTn>
                              </p:par>
                              <p:par>
                                <p:cTn id="56" presetID="13" presetClass="entr" presetSubtype="16" fill="hold" grpId="2" nodeType="withEffect">
                                  <p:stCondLst>
                                    <p:cond delay="0"/>
                                  </p:stCondLst>
                                  <p:childTnLst>
                                    <p:set>
                                      <p:cBhvr>
                                        <p:cTn id="57" dur="1" fill="hold">
                                          <p:stCondLst>
                                            <p:cond delay="0"/>
                                          </p:stCondLst>
                                        </p:cTn>
                                        <p:tgtEl>
                                          <p:spTgt spid="5"/>
                                        </p:tgtEl>
                                        <p:attrNameLst>
                                          <p:attrName>style.visibility</p:attrName>
                                        </p:attrNameLst>
                                      </p:cBhvr>
                                      <p:to>
                                        <p:strVal val="visible"/>
                                      </p:to>
                                    </p:set>
                                    <p:animEffect transition="in" filter="plus(in)">
                                      <p:cBhvr>
                                        <p:cTn id="58" dur="3000"/>
                                        <p:tgtEl>
                                          <p:spTgt spid="5"/>
                                        </p:tgtEl>
                                      </p:cBhvr>
                                    </p:animEffect>
                                  </p:childTnLst>
                                </p:cTn>
                              </p:par>
                              <p:par>
                                <p:cTn id="59" presetID="13" presetClass="entr" presetSubtype="16" fill="hold" grpId="2" nodeType="withEffect">
                                  <p:stCondLst>
                                    <p:cond delay="0"/>
                                  </p:stCondLst>
                                  <p:childTnLst>
                                    <p:set>
                                      <p:cBhvr>
                                        <p:cTn id="60" dur="1" fill="hold">
                                          <p:stCondLst>
                                            <p:cond delay="0"/>
                                          </p:stCondLst>
                                        </p:cTn>
                                        <p:tgtEl>
                                          <p:spTgt spid="6"/>
                                        </p:tgtEl>
                                        <p:attrNameLst>
                                          <p:attrName>style.visibility</p:attrName>
                                        </p:attrNameLst>
                                      </p:cBhvr>
                                      <p:to>
                                        <p:strVal val="visible"/>
                                      </p:to>
                                    </p:set>
                                    <p:animEffect transition="in" filter="plus(in)">
                                      <p:cBhvr>
                                        <p:cTn id="61" dur="3000"/>
                                        <p:tgtEl>
                                          <p:spTgt spid="6"/>
                                        </p:tgtEl>
                                      </p:cBhvr>
                                    </p:animEffect>
                                  </p:childTnLst>
                                </p:cTn>
                              </p:par>
                              <p:par>
                                <p:cTn id="62" presetID="13" presetClass="entr" presetSubtype="16" fill="hold" grpId="2" nodeType="withEffect">
                                  <p:stCondLst>
                                    <p:cond delay="0"/>
                                  </p:stCondLst>
                                  <p:childTnLst>
                                    <p:set>
                                      <p:cBhvr>
                                        <p:cTn id="63" dur="1" fill="hold">
                                          <p:stCondLst>
                                            <p:cond delay="0"/>
                                          </p:stCondLst>
                                        </p:cTn>
                                        <p:tgtEl>
                                          <p:spTgt spid="7"/>
                                        </p:tgtEl>
                                        <p:attrNameLst>
                                          <p:attrName>style.visibility</p:attrName>
                                        </p:attrNameLst>
                                      </p:cBhvr>
                                      <p:to>
                                        <p:strVal val="visible"/>
                                      </p:to>
                                    </p:set>
                                    <p:animEffect transition="in" filter="plus(in)">
                                      <p:cBhvr>
                                        <p:cTn id="64" dur="3000"/>
                                        <p:tgtEl>
                                          <p:spTgt spid="7"/>
                                        </p:tgtEl>
                                      </p:cBhvr>
                                    </p:animEffect>
                                  </p:childTnLst>
                                </p:cTn>
                              </p:par>
                              <p:par>
                                <p:cTn id="65" presetID="13" presetClass="entr" presetSubtype="16" fill="hold" grpId="2" nodeType="withEffect">
                                  <p:stCondLst>
                                    <p:cond delay="0"/>
                                  </p:stCondLst>
                                  <p:childTnLst>
                                    <p:set>
                                      <p:cBhvr>
                                        <p:cTn id="66" dur="1" fill="hold">
                                          <p:stCondLst>
                                            <p:cond delay="0"/>
                                          </p:stCondLst>
                                        </p:cTn>
                                        <p:tgtEl>
                                          <p:spTgt spid="8"/>
                                        </p:tgtEl>
                                        <p:attrNameLst>
                                          <p:attrName>style.visibility</p:attrName>
                                        </p:attrNameLst>
                                      </p:cBhvr>
                                      <p:to>
                                        <p:strVal val="visible"/>
                                      </p:to>
                                    </p:set>
                                    <p:animEffect transition="in" filter="plus(in)">
                                      <p:cBhvr>
                                        <p:cTn id="67" dur="3000"/>
                                        <p:tgtEl>
                                          <p:spTgt spid="8"/>
                                        </p:tgtEl>
                                      </p:cBhvr>
                                    </p:animEffect>
                                  </p:childTnLst>
                                </p:cTn>
                              </p:par>
                              <p:par>
                                <p:cTn id="68" presetID="13" presetClass="entr" presetSubtype="16" fill="hold" grpId="2" nodeType="withEffect">
                                  <p:stCondLst>
                                    <p:cond delay="0"/>
                                  </p:stCondLst>
                                  <p:childTnLst>
                                    <p:set>
                                      <p:cBhvr>
                                        <p:cTn id="69" dur="1" fill="hold">
                                          <p:stCondLst>
                                            <p:cond delay="0"/>
                                          </p:stCondLst>
                                        </p:cTn>
                                        <p:tgtEl>
                                          <p:spTgt spid="9"/>
                                        </p:tgtEl>
                                        <p:attrNameLst>
                                          <p:attrName>style.visibility</p:attrName>
                                        </p:attrNameLst>
                                      </p:cBhvr>
                                      <p:to>
                                        <p:strVal val="visible"/>
                                      </p:to>
                                    </p:set>
                                    <p:animEffect transition="in" filter="plus(in)">
                                      <p:cBhvr>
                                        <p:cTn id="70" dur="3000"/>
                                        <p:tgtEl>
                                          <p:spTgt spid="9"/>
                                        </p:tgtEl>
                                      </p:cBhvr>
                                    </p:animEffect>
                                  </p:childTnLst>
                                </p:cTn>
                              </p:par>
                              <p:par>
                                <p:cTn id="71" presetID="13" presetClass="entr" presetSubtype="16" fill="hold" grpId="2" nodeType="withEffect">
                                  <p:stCondLst>
                                    <p:cond delay="0"/>
                                  </p:stCondLst>
                                  <p:childTnLst>
                                    <p:set>
                                      <p:cBhvr>
                                        <p:cTn id="72" dur="1" fill="hold">
                                          <p:stCondLst>
                                            <p:cond delay="0"/>
                                          </p:stCondLst>
                                        </p:cTn>
                                        <p:tgtEl>
                                          <p:spTgt spid="10"/>
                                        </p:tgtEl>
                                        <p:attrNameLst>
                                          <p:attrName>style.visibility</p:attrName>
                                        </p:attrNameLst>
                                      </p:cBhvr>
                                      <p:to>
                                        <p:strVal val="visible"/>
                                      </p:to>
                                    </p:set>
                                    <p:animEffect transition="in" filter="plus(in)">
                                      <p:cBhvr>
                                        <p:cTn id="73" dur="3000"/>
                                        <p:tgtEl>
                                          <p:spTgt spid="10"/>
                                        </p:tgtEl>
                                      </p:cBhvr>
                                    </p:animEffect>
                                  </p:childTnLst>
                                </p:cTn>
                              </p:par>
                              <p:par>
                                <p:cTn id="74" presetID="13" presetClass="entr" presetSubtype="16" fill="hold" grpId="2" nodeType="withEffect">
                                  <p:stCondLst>
                                    <p:cond delay="0"/>
                                  </p:stCondLst>
                                  <p:childTnLst>
                                    <p:set>
                                      <p:cBhvr>
                                        <p:cTn id="75" dur="1" fill="hold">
                                          <p:stCondLst>
                                            <p:cond delay="0"/>
                                          </p:stCondLst>
                                        </p:cTn>
                                        <p:tgtEl>
                                          <p:spTgt spid="11"/>
                                        </p:tgtEl>
                                        <p:attrNameLst>
                                          <p:attrName>style.visibility</p:attrName>
                                        </p:attrNameLst>
                                      </p:cBhvr>
                                      <p:to>
                                        <p:strVal val="visible"/>
                                      </p:to>
                                    </p:set>
                                    <p:animEffect transition="in" filter="plus(in)">
                                      <p:cBhvr>
                                        <p:cTn id="76" dur="3000"/>
                                        <p:tgtEl>
                                          <p:spTgt spid="11"/>
                                        </p:tgtEl>
                                      </p:cBhvr>
                                    </p:animEffect>
                                  </p:childTnLst>
                                </p:cTn>
                              </p:par>
                              <p:par>
                                <p:cTn id="77" presetID="13" presetClass="entr" presetSubtype="16" fill="hold" grpId="2" nodeType="withEffect">
                                  <p:stCondLst>
                                    <p:cond delay="0"/>
                                  </p:stCondLst>
                                  <p:childTnLst>
                                    <p:set>
                                      <p:cBhvr>
                                        <p:cTn id="78" dur="1" fill="hold">
                                          <p:stCondLst>
                                            <p:cond delay="0"/>
                                          </p:stCondLst>
                                        </p:cTn>
                                        <p:tgtEl>
                                          <p:spTgt spid="12"/>
                                        </p:tgtEl>
                                        <p:attrNameLst>
                                          <p:attrName>style.visibility</p:attrName>
                                        </p:attrNameLst>
                                      </p:cBhvr>
                                      <p:to>
                                        <p:strVal val="visible"/>
                                      </p:to>
                                    </p:set>
                                    <p:animEffect transition="in" filter="plus(in)">
                                      <p:cBhvr>
                                        <p:cTn id="79" dur="3000"/>
                                        <p:tgtEl>
                                          <p:spTgt spid="12"/>
                                        </p:tgtEl>
                                      </p:cBhvr>
                                    </p:animEffect>
                                  </p:childTnLst>
                                </p:cTn>
                              </p:par>
                            </p:childTnLst>
                          </p:cTn>
                        </p:par>
                        <p:par>
                          <p:cTn id="80" fill="hold">
                            <p:stCondLst>
                              <p:cond delay="3000"/>
                            </p:stCondLst>
                            <p:childTnLst>
                              <p:par>
                                <p:cTn id="81" presetID="2" presetClass="exit" presetSubtype="4" fill="hold" grpId="3" nodeType="afterEffect">
                                  <p:stCondLst>
                                    <p:cond delay="0"/>
                                  </p:stCondLst>
                                  <p:childTnLst>
                                    <p:anim calcmode="lin" valueType="num">
                                      <p:cBhvr additive="base">
                                        <p:cTn id="82" dur="3000"/>
                                        <p:tgtEl>
                                          <p:spTgt spid="5"/>
                                        </p:tgtEl>
                                        <p:attrNameLst>
                                          <p:attrName>ppt_x</p:attrName>
                                        </p:attrNameLst>
                                      </p:cBhvr>
                                      <p:tavLst>
                                        <p:tav tm="0">
                                          <p:val>
                                            <p:strVal val="ppt_x"/>
                                          </p:val>
                                        </p:tav>
                                        <p:tav tm="100000">
                                          <p:val>
                                            <p:strVal val="ppt_x"/>
                                          </p:val>
                                        </p:tav>
                                      </p:tavLst>
                                    </p:anim>
                                    <p:anim calcmode="lin" valueType="num">
                                      <p:cBhvr additive="base">
                                        <p:cTn id="83" dur="3000"/>
                                        <p:tgtEl>
                                          <p:spTgt spid="5"/>
                                        </p:tgtEl>
                                        <p:attrNameLst>
                                          <p:attrName>ppt_y</p:attrName>
                                        </p:attrNameLst>
                                      </p:cBhvr>
                                      <p:tavLst>
                                        <p:tav tm="0">
                                          <p:val>
                                            <p:strVal val="ppt_y"/>
                                          </p:val>
                                        </p:tav>
                                        <p:tav tm="100000">
                                          <p:val>
                                            <p:strVal val="1+ppt_h/2"/>
                                          </p:val>
                                        </p:tav>
                                      </p:tavLst>
                                    </p:anim>
                                    <p:set>
                                      <p:cBhvr>
                                        <p:cTn id="84" dur="1" fill="hold">
                                          <p:stCondLst>
                                            <p:cond delay="2999"/>
                                          </p:stCondLst>
                                        </p:cTn>
                                        <p:tgtEl>
                                          <p:spTgt spid="5"/>
                                        </p:tgtEl>
                                        <p:attrNameLst>
                                          <p:attrName>style.visibility</p:attrName>
                                        </p:attrNameLst>
                                      </p:cBhvr>
                                      <p:to>
                                        <p:strVal val="hidden"/>
                                      </p:to>
                                    </p:set>
                                  </p:childTnLst>
                                </p:cTn>
                              </p:par>
                              <p:par>
                                <p:cTn id="85" presetID="2" presetClass="exit" presetSubtype="4" fill="hold" grpId="3" nodeType="withEffect">
                                  <p:stCondLst>
                                    <p:cond delay="0"/>
                                  </p:stCondLst>
                                  <p:childTnLst>
                                    <p:anim calcmode="lin" valueType="num">
                                      <p:cBhvr additive="base">
                                        <p:cTn id="86" dur="3000"/>
                                        <p:tgtEl>
                                          <p:spTgt spid="6"/>
                                        </p:tgtEl>
                                        <p:attrNameLst>
                                          <p:attrName>ppt_x</p:attrName>
                                        </p:attrNameLst>
                                      </p:cBhvr>
                                      <p:tavLst>
                                        <p:tav tm="0">
                                          <p:val>
                                            <p:strVal val="ppt_x"/>
                                          </p:val>
                                        </p:tav>
                                        <p:tav tm="100000">
                                          <p:val>
                                            <p:strVal val="ppt_x"/>
                                          </p:val>
                                        </p:tav>
                                      </p:tavLst>
                                    </p:anim>
                                    <p:anim calcmode="lin" valueType="num">
                                      <p:cBhvr additive="base">
                                        <p:cTn id="87" dur="3000"/>
                                        <p:tgtEl>
                                          <p:spTgt spid="6"/>
                                        </p:tgtEl>
                                        <p:attrNameLst>
                                          <p:attrName>ppt_y</p:attrName>
                                        </p:attrNameLst>
                                      </p:cBhvr>
                                      <p:tavLst>
                                        <p:tav tm="0">
                                          <p:val>
                                            <p:strVal val="ppt_y"/>
                                          </p:val>
                                        </p:tav>
                                        <p:tav tm="100000">
                                          <p:val>
                                            <p:strVal val="1+ppt_h/2"/>
                                          </p:val>
                                        </p:tav>
                                      </p:tavLst>
                                    </p:anim>
                                    <p:set>
                                      <p:cBhvr>
                                        <p:cTn id="88" dur="1" fill="hold">
                                          <p:stCondLst>
                                            <p:cond delay="2999"/>
                                          </p:stCondLst>
                                        </p:cTn>
                                        <p:tgtEl>
                                          <p:spTgt spid="6"/>
                                        </p:tgtEl>
                                        <p:attrNameLst>
                                          <p:attrName>style.visibility</p:attrName>
                                        </p:attrNameLst>
                                      </p:cBhvr>
                                      <p:to>
                                        <p:strVal val="hidden"/>
                                      </p:to>
                                    </p:set>
                                  </p:childTnLst>
                                </p:cTn>
                              </p:par>
                              <p:par>
                                <p:cTn id="89" presetID="2" presetClass="exit" presetSubtype="4" fill="hold" grpId="3" nodeType="withEffect">
                                  <p:stCondLst>
                                    <p:cond delay="0"/>
                                  </p:stCondLst>
                                  <p:childTnLst>
                                    <p:anim calcmode="lin" valueType="num">
                                      <p:cBhvr additive="base">
                                        <p:cTn id="90" dur="3000"/>
                                        <p:tgtEl>
                                          <p:spTgt spid="7"/>
                                        </p:tgtEl>
                                        <p:attrNameLst>
                                          <p:attrName>ppt_x</p:attrName>
                                        </p:attrNameLst>
                                      </p:cBhvr>
                                      <p:tavLst>
                                        <p:tav tm="0">
                                          <p:val>
                                            <p:strVal val="ppt_x"/>
                                          </p:val>
                                        </p:tav>
                                        <p:tav tm="100000">
                                          <p:val>
                                            <p:strVal val="ppt_x"/>
                                          </p:val>
                                        </p:tav>
                                      </p:tavLst>
                                    </p:anim>
                                    <p:anim calcmode="lin" valueType="num">
                                      <p:cBhvr additive="base">
                                        <p:cTn id="91" dur="3000"/>
                                        <p:tgtEl>
                                          <p:spTgt spid="7"/>
                                        </p:tgtEl>
                                        <p:attrNameLst>
                                          <p:attrName>ppt_y</p:attrName>
                                        </p:attrNameLst>
                                      </p:cBhvr>
                                      <p:tavLst>
                                        <p:tav tm="0">
                                          <p:val>
                                            <p:strVal val="ppt_y"/>
                                          </p:val>
                                        </p:tav>
                                        <p:tav tm="100000">
                                          <p:val>
                                            <p:strVal val="1+ppt_h/2"/>
                                          </p:val>
                                        </p:tav>
                                      </p:tavLst>
                                    </p:anim>
                                    <p:set>
                                      <p:cBhvr>
                                        <p:cTn id="92" dur="1" fill="hold">
                                          <p:stCondLst>
                                            <p:cond delay="2999"/>
                                          </p:stCondLst>
                                        </p:cTn>
                                        <p:tgtEl>
                                          <p:spTgt spid="7"/>
                                        </p:tgtEl>
                                        <p:attrNameLst>
                                          <p:attrName>style.visibility</p:attrName>
                                        </p:attrNameLst>
                                      </p:cBhvr>
                                      <p:to>
                                        <p:strVal val="hidden"/>
                                      </p:to>
                                    </p:set>
                                  </p:childTnLst>
                                </p:cTn>
                              </p:par>
                              <p:par>
                                <p:cTn id="93" presetID="2" presetClass="exit" presetSubtype="4" fill="hold" grpId="3" nodeType="withEffect">
                                  <p:stCondLst>
                                    <p:cond delay="0"/>
                                  </p:stCondLst>
                                  <p:childTnLst>
                                    <p:anim calcmode="lin" valueType="num">
                                      <p:cBhvr additive="base">
                                        <p:cTn id="94" dur="3000"/>
                                        <p:tgtEl>
                                          <p:spTgt spid="8"/>
                                        </p:tgtEl>
                                        <p:attrNameLst>
                                          <p:attrName>ppt_x</p:attrName>
                                        </p:attrNameLst>
                                      </p:cBhvr>
                                      <p:tavLst>
                                        <p:tav tm="0">
                                          <p:val>
                                            <p:strVal val="ppt_x"/>
                                          </p:val>
                                        </p:tav>
                                        <p:tav tm="100000">
                                          <p:val>
                                            <p:strVal val="ppt_x"/>
                                          </p:val>
                                        </p:tav>
                                      </p:tavLst>
                                    </p:anim>
                                    <p:anim calcmode="lin" valueType="num">
                                      <p:cBhvr additive="base">
                                        <p:cTn id="95" dur="3000"/>
                                        <p:tgtEl>
                                          <p:spTgt spid="8"/>
                                        </p:tgtEl>
                                        <p:attrNameLst>
                                          <p:attrName>ppt_y</p:attrName>
                                        </p:attrNameLst>
                                      </p:cBhvr>
                                      <p:tavLst>
                                        <p:tav tm="0">
                                          <p:val>
                                            <p:strVal val="ppt_y"/>
                                          </p:val>
                                        </p:tav>
                                        <p:tav tm="100000">
                                          <p:val>
                                            <p:strVal val="1+ppt_h/2"/>
                                          </p:val>
                                        </p:tav>
                                      </p:tavLst>
                                    </p:anim>
                                    <p:set>
                                      <p:cBhvr>
                                        <p:cTn id="96" dur="1" fill="hold">
                                          <p:stCondLst>
                                            <p:cond delay="2999"/>
                                          </p:stCondLst>
                                        </p:cTn>
                                        <p:tgtEl>
                                          <p:spTgt spid="8"/>
                                        </p:tgtEl>
                                        <p:attrNameLst>
                                          <p:attrName>style.visibility</p:attrName>
                                        </p:attrNameLst>
                                      </p:cBhvr>
                                      <p:to>
                                        <p:strVal val="hidden"/>
                                      </p:to>
                                    </p:set>
                                  </p:childTnLst>
                                </p:cTn>
                              </p:par>
                              <p:par>
                                <p:cTn id="97" presetID="2" presetClass="exit" presetSubtype="1" fill="hold" grpId="3" nodeType="withEffect">
                                  <p:stCondLst>
                                    <p:cond delay="0"/>
                                  </p:stCondLst>
                                  <p:childTnLst>
                                    <p:anim calcmode="lin" valueType="num">
                                      <p:cBhvr additive="base">
                                        <p:cTn id="98" dur="3000"/>
                                        <p:tgtEl>
                                          <p:spTgt spid="9"/>
                                        </p:tgtEl>
                                        <p:attrNameLst>
                                          <p:attrName>ppt_x</p:attrName>
                                        </p:attrNameLst>
                                      </p:cBhvr>
                                      <p:tavLst>
                                        <p:tav tm="0">
                                          <p:val>
                                            <p:strVal val="ppt_x"/>
                                          </p:val>
                                        </p:tav>
                                        <p:tav tm="100000">
                                          <p:val>
                                            <p:strVal val="ppt_x"/>
                                          </p:val>
                                        </p:tav>
                                      </p:tavLst>
                                    </p:anim>
                                    <p:anim calcmode="lin" valueType="num">
                                      <p:cBhvr additive="base">
                                        <p:cTn id="99" dur="3000"/>
                                        <p:tgtEl>
                                          <p:spTgt spid="9"/>
                                        </p:tgtEl>
                                        <p:attrNameLst>
                                          <p:attrName>ppt_y</p:attrName>
                                        </p:attrNameLst>
                                      </p:cBhvr>
                                      <p:tavLst>
                                        <p:tav tm="0">
                                          <p:val>
                                            <p:strVal val="ppt_y"/>
                                          </p:val>
                                        </p:tav>
                                        <p:tav tm="100000">
                                          <p:val>
                                            <p:strVal val="0-ppt_h/2"/>
                                          </p:val>
                                        </p:tav>
                                      </p:tavLst>
                                    </p:anim>
                                    <p:set>
                                      <p:cBhvr>
                                        <p:cTn id="100" dur="1" fill="hold">
                                          <p:stCondLst>
                                            <p:cond delay="2999"/>
                                          </p:stCondLst>
                                        </p:cTn>
                                        <p:tgtEl>
                                          <p:spTgt spid="9"/>
                                        </p:tgtEl>
                                        <p:attrNameLst>
                                          <p:attrName>style.visibility</p:attrName>
                                        </p:attrNameLst>
                                      </p:cBhvr>
                                      <p:to>
                                        <p:strVal val="hidden"/>
                                      </p:to>
                                    </p:set>
                                  </p:childTnLst>
                                </p:cTn>
                              </p:par>
                              <p:par>
                                <p:cTn id="101" presetID="2" presetClass="exit" presetSubtype="1" fill="hold" grpId="3" nodeType="withEffect">
                                  <p:stCondLst>
                                    <p:cond delay="0"/>
                                  </p:stCondLst>
                                  <p:childTnLst>
                                    <p:anim calcmode="lin" valueType="num">
                                      <p:cBhvr additive="base">
                                        <p:cTn id="102" dur="3000"/>
                                        <p:tgtEl>
                                          <p:spTgt spid="10"/>
                                        </p:tgtEl>
                                        <p:attrNameLst>
                                          <p:attrName>ppt_x</p:attrName>
                                        </p:attrNameLst>
                                      </p:cBhvr>
                                      <p:tavLst>
                                        <p:tav tm="0">
                                          <p:val>
                                            <p:strVal val="ppt_x"/>
                                          </p:val>
                                        </p:tav>
                                        <p:tav tm="100000">
                                          <p:val>
                                            <p:strVal val="ppt_x"/>
                                          </p:val>
                                        </p:tav>
                                      </p:tavLst>
                                    </p:anim>
                                    <p:anim calcmode="lin" valueType="num">
                                      <p:cBhvr additive="base">
                                        <p:cTn id="103" dur="3000"/>
                                        <p:tgtEl>
                                          <p:spTgt spid="10"/>
                                        </p:tgtEl>
                                        <p:attrNameLst>
                                          <p:attrName>ppt_y</p:attrName>
                                        </p:attrNameLst>
                                      </p:cBhvr>
                                      <p:tavLst>
                                        <p:tav tm="0">
                                          <p:val>
                                            <p:strVal val="ppt_y"/>
                                          </p:val>
                                        </p:tav>
                                        <p:tav tm="100000">
                                          <p:val>
                                            <p:strVal val="0-ppt_h/2"/>
                                          </p:val>
                                        </p:tav>
                                      </p:tavLst>
                                    </p:anim>
                                    <p:set>
                                      <p:cBhvr>
                                        <p:cTn id="104" dur="1" fill="hold">
                                          <p:stCondLst>
                                            <p:cond delay="2999"/>
                                          </p:stCondLst>
                                        </p:cTn>
                                        <p:tgtEl>
                                          <p:spTgt spid="10"/>
                                        </p:tgtEl>
                                        <p:attrNameLst>
                                          <p:attrName>style.visibility</p:attrName>
                                        </p:attrNameLst>
                                      </p:cBhvr>
                                      <p:to>
                                        <p:strVal val="hidden"/>
                                      </p:to>
                                    </p:set>
                                  </p:childTnLst>
                                </p:cTn>
                              </p:par>
                              <p:par>
                                <p:cTn id="105" presetID="2" presetClass="exit" presetSubtype="1" fill="hold" grpId="3" nodeType="withEffect">
                                  <p:stCondLst>
                                    <p:cond delay="0"/>
                                  </p:stCondLst>
                                  <p:childTnLst>
                                    <p:anim calcmode="lin" valueType="num">
                                      <p:cBhvr additive="base">
                                        <p:cTn id="106" dur="3000"/>
                                        <p:tgtEl>
                                          <p:spTgt spid="11"/>
                                        </p:tgtEl>
                                        <p:attrNameLst>
                                          <p:attrName>ppt_x</p:attrName>
                                        </p:attrNameLst>
                                      </p:cBhvr>
                                      <p:tavLst>
                                        <p:tav tm="0">
                                          <p:val>
                                            <p:strVal val="ppt_x"/>
                                          </p:val>
                                        </p:tav>
                                        <p:tav tm="100000">
                                          <p:val>
                                            <p:strVal val="ppt_x"/>
                                          </p:val>
                                        </p:tav>
                                      </p:tavLst>
                                    </p:anim>
                                    <p:anim calcmode="lin" valueType="num">
                                      <p:cBhvr additive="base">
                                        <p:cTn id="107" dur="3000"/>
                                        <p:tgtEl>
                                          <p:spTgt spid="11"/>
                                        </p:tgtEl>
                                        <p:attrNameLst>
                                          <p:attrName>ppt_y</p:attrName>
                                        </p:attrNameLst>
                                      </p:cBhvr>
                                      <p:tavLst>
                                        <p:tav tm="0">
                                          <p:val>
                                            <p:strVal val="ppt_y"/>
                                          </p:val>
                                        </p:tav>
                                        <p:tav tm="100000">
                                          <p:val>
                                            <p:strVal val="0-ppt_h/2"/>
                                          </p:val>
                                        </p:tav>
                                      </p:tavLst>
                                    </p:anim>
                                    <p:set>
                                      <p:cBhvr>
                                        <p:cTn id="108" dur="1" fill="hold">
                                          <p:stCondLst>
                                            <p:cond delay="2999"/>
                                          </p:stCondLst>
                                        </p:cTn>
                                        <p:tgtEl>
                                          <p:spTgt spid="11"/>
                                        </p:tgtEl>
                                        <p:attrNameLst>
                                          <p:attrName>style.visibility</p:attrName>
                                        </p:attrNameLst>
                                      </p:cBhvr>
                                      <p:to>
                                        <p:strVal val="hidden"/>
                                      </p:to>
                                    </p:set>
                                  </p:childTnLst>
                                </p:cTn>
                              </p:par>
                              <p:par>
                                <p:cTn id="109" presetID="2" presetClass="exit" presetSubtype="1" fill="hold" grpId="3" nodeType="withEffect">
                                  <p:stCondLst>
                                    <p:cond delay="0"/>
                                  </p:stCondLst>
                                  <p:childTnLst>
                                    <p:anim calcmode="lin" valueType="num">
                                      <p:cBhvr additive="base">
                                        <p:cTn id="110" dur="3000"/>
                                        <p:tgtEl>
                                          <p:spTgt spid="12"/>
                                        </p:tgtEl>
                                        <p:attrNameLst>
                                          <p:attrName>ppt_x</p:attrName>
                                        </p:attrNameLst>
                                      </p:cBhvr>
                                      <p:tavLst>
                                        <p:tav tm="0">
                                          <p:val>
                                            <p:strVal val="ppt_x"/>
                                          </p:val>
                                        </p:tav>
                                        <p:tav tm="100000">
                                          <p:val>
                                            <p:strVal val="ppt_x"/>
                                          </p:val>
                                        </p:tav>
                                      </p:tavLst>
                                    </p:anim>
                                    <p:anim calcmode="lin" valueType="num">
                                      <p:cBhvr additive="base">
                                        <p:cTn id="111" dur="3000"/>
                                        <p:tgtEl>
                                          <p:spTgt spid="12"/>
                                        </p:tgtEl>
                                        <p:attrNameLst>
                                          <p:attrName>ppt_y</p:attrName>
                                        </p:attrNameLst>
                                      </p:cBhvr>
                                      <p:tavLst>
                                        <p:tav tm="0">
                                          <p:val>
                                            <p:strVal val="ppt_y"/>
                                          </p:val>
                                        </p:tav>
                                        <p:tav tm="100000">
                                          <p:val>
                                            <p:strVal val="0-ppt_h/2"/>
                                          </p:val>
                                        </p:tav>
                                      </p:tavLst>
                                    </p:anim>
                                    <p:set>
                                      <p:cBhvr>
                                        <p:cTn id="112" dur="1" fill="hold">
                                          <p:stCondLst>
                                            <p:cond delay="2999"/>
                                          </p:stCondLst>
                                        </p:cTn>
                                        <p:tgtEl>
                                          <p:spTgt spid="12"/>
                                        </p:tgtEl>
                                        <p:attrNameLst>
                                          <p:attrName>style.visibility</p:attrName>
                                        </p:attrNameLst>
                                      </p:cBhvr>
                                      <p:to>
                                        <p:strVal val="hidden"/>
                                      </p:to>
                                    </p:set>
                                  </p:childTnLst>
                                </p:cTn>
                              </p:par>
                              <p:par>
                                <p:cTn id="113" presetID="23" presetClass="entr" presetSubtype="288" fill="hold" nodeType="withEffect">
                                  <p:stCondLst>
                                    <p:cond delay="0"/>
                                  </p:stCondLst>
                                  <p:childTnLst>
                                    <p:set>
                                      <p:cBhvr>
                                        <p:cTn id="114" dur="1" fill="hold">
                                          <p:stCondLst>
                                            <p:cond delay="0"/>
                                          </p:stCondLst>
                                        </p:cTn>
                                        <p:tgtEl>
                                          <p:spTgt spid="4"/>
                                        </p:tgtEl>
                                        <p:attrNameLst>
                                          <p:attrName>style.visibility</p:attrName>
                                        </p:attrNameLst>
                                      </p:cBhvr>
                                      <p:to>
                                        <p:strVal val="visible"/>
                                      </p:to>
                                    </p:set>
                                    <p:anim calcmode="lin" valueType="num">
                                      <p:cBhvr>
                                        <p:cTn id="115" dur="3000" fill="hold"/>
                                        <p:tgtEl>
                                          <p:spTgt spid="4"/>
                                        </p:tgtEl>
                                        <p:attrNameLst>
                                          <p:attrName>ppt_w</p:attrName>
                                        </p:attrNameLst>
                                      </p:cBhvr>
                                      <p:tavLst>
                                        <p:tav tm="0">
                                          <p:val>
                                            <p:strVal val="4/3*#ppt_w"/>
                                          </p:val>
                                        </p:tav>
                                        <p:tav tm="100000">
                                          <p:val>
                                            <p:strVal val="#ppt_w"/>
                                          </p:val>
                                        </p:tav>
                                      </p:tavLst>
                                    </p:anim>
                                    <p:anim calcmode="lin" valueType="num">
                                      <p:cBhvr>
                                        <p:cTn id="116" dur="3000" fill="hold"/>
                                        <p:tgtEl>
                                          <p:spTgt spid="4"/>
                                        </p:tgtEl>
                                        <p:attrNameLst>
                                          <p:attrName>ppt_h</p:attrName>
                                        </p:attrNameLst>
                                      </p:cBhvr>
                                      <p:tavLst>
                                        <p:tav tm="0">
                                          <p:val>
                                            <p:strVal val="4/3*#ppt_h"/>
                                          </p:val>
                                        </p:tav>
                                        <p:tav tm="100000">
                                          <p:val>
                                            <p:strVal val="#ppt_h"/>
                                          </p:val>
                                        </p:tav>
                                      </p:tavLst>
                                    </p:anim>
                                  </p:childTnLst>
                                </p:cTn>
                              </p:par>
                              <p:par>
                                <p:cTn id="117" presetID="16" presetClass="entr" presetSubtype="42" fill="hold" nodeType="withEffect">
                                  <p:stCondLst>
                                    <p:cond delay="0"/>
                                  </p:stCondLst>
                                  <p:childTnLst>
                                    <p:set>
                                      <p:cBhvr>
                                        <p:cTn id="118" dur="1" fill="hold">
                                          <p:stCondLst>
                                            <p:cond delay="0"/>
                                          </p:stCondLst>
                                        </p:cTn>
                                        <p:tgtEl>
                                          <p:spTgt spid="4"/>
                                        </p:tgtEl>
                                        <p:attrNameLst>
                                          <p:attrName>style.visibility</p:attrName>
                                        </p:attrNameLst>
                                      </p:cBhvr>
                                      <p:to>
                                        <p:strVal val="visible"/>
                                      </p:to>
                                    </p:set>
                                    <p:animEffect transition="in" filter="barn(outHorizontal)">
                                      <p:cBhvr>
                                        <p:cTn id="119"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chemeClr val="bg1"/>
              </a:gs>
              <a:gs pos="50000">
                <a:srgbClr val="008000">
                  <a:shade val="67500"/>
                  <a:satMod val="115000"/>
                </a:srgbClr>
              </a:gs>
              <a:gs pos="100000">
                <a:srgbClr val="008000">
                  <a:shade val="100000"/>
                  <a:satMod val="115000"/>
                </a:srgbClr>
              </a:gs>
            </a:gsLst>
            <a:lin ang="5400000" scaled="1"/>
            <a:tileRect/>
          </a:gradFill>
        </p:spPr>
        <p:txBody>
          <a:bodyPr/>
          <a:lstStyle/>
          <a:p>
            <a:endParaRPr lang="es-ES" dirty="0"/>
          </a:p>
        </p:txBody>
      </p:sp>
      <p:pic>
        <p:nvPicPr>
          <p:cNvPr id="4" name="3 Imagen" descr="i.jpg"/>
          <p:cNvPicPr>
            <a:picLocks noChangeAspect="1"/>
          </p:cNvPicPr>
          <p:nvPr/>
        </p:nvPicPr>
        <p:blipFill>
          <a:blip r:embed="rId2"/>
          <a:stretch>
            <a:fillRect/>
          </a:stretch>
        </p:blipFill>
        <p:spPr>
          <a:xfrm>
            <a:off x="0" y="0"/>
            <a:ext cx="9144000" cy="6858000"/>
          </a:xfrm>
          <a:prstGeom prst="rect">
            <a:avLst/>
          </a:prstGeom>
        </p:spPr>
      </p:pic>
      <p:sp>
        <p:nvSpPr>
          <p:cNvPr id="5" name="4 Elipse"/>
          <p:cNvSpPr/>
          <p:nvPr/>
        </p:nvSpPr>
        <p:spPr>
          <a:xfrm>
            <a:off x="0" y="1785926"/>
            <a:ext cx="1785918" cy="1714512"/>
          </a:xfrm>
          <a:prstGeom prst="ellipse">
            <a:avLst/>
          </a:prstGeom>
          <a:blipFill>
            <a:blip r:embed="rId3">
              <a:lum bright="-20000" contrast="40000"/>
            </a:blip>
            <a:stretch>
              <a:fillRect/>
            </a:stretch>
          </a:blipFill>
          <a:ln>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Elipse"/>
          <p:cNvSpPr/>
          <p:nvPr/>
        </p:nvSpPr>
        <p:spPr>
          <a:xfrm>
            <a:off x="1857356" y="1785926"/>
            <a:ext cx="1785918" cy="1714512"/>
          </a:xfrm>
          <a:prstGeom prst="ellipse">
            <a:avLst/>
          </a:prstGeom>
          <a:blipFill>
            <a:blip r:embed="rId3">
              <a:lum bright="-20000" contrast="40000"/>
            </a:blip>
            <a:stretch>
              <a:fillRect/>
            </a:stretch>
          </a:blipFill>
          <a:ln>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Elipse"/>
          <p:cNvSpPr/>
          <p:nvPr/>
        </p:nvSpPr>
        <p:spPr>
          <a:xfrm>
            <a:off x="3643306" y="1785926"/>
            <a:ext cx="1785918" cy="1714512"/>
          </a:xfrm>
          <a:prstGeom prst="ellipse">
            <a:avLst/>
          </a:prstGeom>
          <a:blipFill>
            <a:blip r:embed="rId3">
              <a:lum bright="-20000" contrast="40000"/>
            </a:blip>
            <a:stretch>
              <a:fillRect/>
            </a:stretch>
          </a:blipFill>
          <a:ln>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Elipse"/>
          <p:cNvSpPr/>
          <p:nvPr/>
        </p:nvSpPr>
        <p:spPr>
          <a:xfrm>
            <a:off x="5572132" y="1785926"/>
            <a:ext cx="1785918" cy="1714512"/>
          </a:xfrm>
          <a:prstGeom prst="ellipse">
            <a:avLst/>
          </a:prstGeom>
          <a:blipFill>
            <a:blip r:embed="rId3">
              <a:lum bright="-20000" contrast="40000"/>
            </a:blip>
            <a:stretch>
              <a:fillRect/>
            </a:stretch>
          </a:blipFill>
          <a:ln>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Elipse"/>
          <p:cNvSpPr/>
          <p:nvPr/>
        </p:nvSpPr>
        <p:spPr>
          <a:xfrm>
            <a:off x="7358082" y="1785926"/>
            <a:ext cx="1785918" cy="1714512"/>
          </a:xfrm>
          <a:prstGeom prst="ellipse">
            <a:avLst/>
          </a:prstGeom>
          <a:blipFill>
            <a:blip r:embed="rId3">
              <a:lum bright="-20000" contrast="40000"/>
            </a:blip>
            <a:stretch>
              <a:fillRect/>
            </a:stretch>
          </a:blipFill>
          <a:ln>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Elipse"/>
          <p:cNvSpPr/>
          <p:nvPr/>
        </p:nvSpPr>
        <p:spPr>
          <a:xfrm>
            <a:off x="0" y="3571876"/>
            <a:ext cx="1785918" cy="1714512"/>
          </a:xfrm>
          <a:prstGeom prst="ellipse">
            <a:avLst/>
          </a:prstGeom>
          <a:blipFill>
            <a:blip r:embed="rId3">
              <a:lum bright="-20000" contrast="40000"/>
            </a:blip>
            <a:stretch>
              <a:fillRect/>
            </a:stretch>
          </a:blipFill>
          <a:ln>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Elipse"/>
          <p:cNvSpPr/>
          <p:nvPr/>
        </p:nvSpPr>
        <p:spPr>
          <a:xfrm>
            <a:off x="1857356" y="3571876"/>
            <a:ext cx="1785918" cy="1714512"/>
          </a:xfrm>
          <a:prstGeom prst="ellipse">
            <a:avLst/>
          </a:prstGeom>
          <a:blipFill>
            <a:blip r:embed="rId3">
              <a:lum bright="-20000" contrast="40000"/>
            </a:blip>
            <a:stretch>
              <a:fillRect/>
            </a:stretch>
          </a:blipFill>
          <a:ln>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Elipse"/>
          <p:cNvSpPr/>
          <p:nvPr/>
        </p:nvSpPr>
        <p:spPr>
          <a:xfrm>
            <a:off x="3643306" y="3571876"/>
            <a:ext cx="1785918" cy="1714512"/>
          </a:xfrm>
          <a:prstGeom prst="ellipse">
            <a:avLst/>
          </a:prstGeom>
          <a:blipFill>
            <a:blip r:embed="rId3">
              <a:lum bright="-20000" contrast="40000"/>
            </a:blip>
            <a:stretch>
              <a:fillRect/>
            </a:stretch>
          </a:blipFill>
          <a:ln>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Elipse"/>
          <p:cNvSpPr/>
          <p:nvPr/>
        </p:nvSpPr>
        <p:spPr>
          <a:xfrm>
            <a:off x="5572132" y="3571876"/>
            <a:ext cx="1785918" cy="1714512"/>
          </a:xfrm>
          <a:prstGeom prst="ellipse">
            <a:avLst/>
          </a:prstGeom>
          <a:blipFill>
            <a:blip r:embed="rId3">
              <a:lum bright="-20000" contrast="40000"/>
            </a:blip>
            <a:stretch>
              <a:fillRect/>
            </a:stretch>
          </a:blipFill>
          <a:ln>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Elipse"/>
          <p:cNvSpPr/>
          <p:nvPr/>
        </p:nvSpPr>
        <p:spPr>
          <a:xfrm>
            <a:off x="7358082" y="3571876"/>
            <a:ext cx="1785918" cy="1714512"/>
          </a:xfrm>
          <a:prstGeom prst="ellipse">
            <a:avLst/>
          </a:prstGeom>
          <a:blipFill>
            <a:blip r:embed="rId3">
              <a:lum bright="-20000" contrast="40000"/>
            </a:blip>
            <a:stretch>
              <a:fillRect/>
            </a:stretch>
          </a:blipFill>
          <a:ln>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a:off x="0" y="0"/>
            <a:ext cx="9358346" cy="6858000"/>
          </a:xfrm>
          <a:prstGeom prst="rect">
            <a:avLst/>
          </a:prstGeom>
          <a:gradFill flip="none" rotWithShape="1">
            <a:gsLst>
              <a:gs pos="0">
                <a:schemeClr val="tx2">
                  <a:lumMod val="50000"/>
                  <a:shade val="30000"/>
                  <a:satMod val="115000"/>
                </a:schemeClr>
              </a:gs>
              <a:gs pos="50000">
                <a:schemeClr val="tx2">
                  <a:lumMod val="50000"/>
                  <a:shade val="67500"/>
                  <a:satMod val="115000"/>
                </a:schemeClr>
              </a:gs>
              <a:gs pos="100000">
                <a:schemeClr val="tx2">
                  <a:lumMod val="50000"/>
                  <a:shade val="100000"/>
                  <a:satMod val="115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5"/>
                                        </p:tgtEl>
                                        <p:attrNameLst>
                                          <p:attrName>style.opacity</p:attrName>
                                        </p:attrNameLst>
                                      </p:cBhvr>
                                      <p:to>
                                        <p:strVal val="0"/>
                                      </p:to>
                                    </p:set>
                                    <p:animEffect filter="image" prLst="opacity: 0">
                                      <p:cBhvr rctx="IE">
                                        <p:cTn id="7" dur="indefinite"/>
                                        <p:tgtEl>
                                          <p:spTgt spid="15"/>
                                        </p:tgtEl>
                                      </p:cBhvr>
                                    </p:animEffect>
                                  </p:childTnLst>
                                </p:cTn>
                              </p:par>
                              <p:par>
                                <p:cTn id="8" presetID="2" presetClass="entr" presetSubtype="4"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3000" fill="hold"/>
                                        <p:tgtEl>
                                          <p:spTgt spid="5"/>
                                        </p:tgtEl>
                                        <p:attrNameLst>
                                          <p:attrName>ppt_x</p:attrName>
                                        </p:attrNameLst>
                                      </p:cBhvr>
                                      <p:tavLst>
                                        <p:tav tm="0">
                                          <p:val>
                                            <p:strVal val="#ppt_x"/>
                                          </p:val>
                                        </p:tav>
                                        <p:tav tm="100000">
                                          <p:val>
                                            <p:strVal val="#ppt_x"/>
                                          </p:val>
                                        </p:tav>
                                      </p:tavLst>
                                    </p:anim>
                                    <p:anim calcmode="lin" valueType="num">
                                      <p:cBhvr additive="base">
                                        <p:cTn id="11" dur="3000" fill="hold"/>
                                        <p:tgtEl>
                                          <p:spTgt spid="5"/>
                                        </p:tgtEl>
                                        <p:attrNameLst>
                                          <p:attrName>ppt_y</p:attrName>
                                        </p:attrNameLst>
                                      </p:cBhvr>
                                      <p:tavLst>
                                        <p:tav tm="0">
                                          <p:val>
                                            <p:strVal val="1+#ppt_h/2"/>
                                          </p:val>
                                        </p:tav>
                                        <p:tav tm="100000">
                                          <p:val>
                                            <p:strVal val="#ppt_y"/>
                                          </p:val>
                                        </p:tav>
                                      </p:tavLst>
                                    </p:anim>
                                  </p:childTnLst>
                                </p:cTn>
                              </p:par>
                              <p:par>
                                <p:cTn id="12" presetID="2" presetClass="entr" presetSubtype="4" fill="hold" grpId="0"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3000" fill="hold"/>
                                        <p:tgtEl>
                                          <p:spTgt spid="6"/>
                                        </p:tgtEl>
                                        <p:attrNameLst>
                                          <p:attrName>ppt_x</p:attrName>
                                        </p:attrNameLst>
                                      </p:cBhvr>
                                      <p:tavLst>
                                        <p:tav tm="0">
                                          <p:val>
                                            <p:strVal val="#ppt_x"/>
                                          </p:val>
                                        </p:tav>
                                        <p:tav tm="100000">
                                          <p:val>
                                            <p:strVal val="#ppt_x"/>
                                          </p:val>
                                        </p:tav>
                                      </p:tavLst>
                                    </p:anim>
                                    <p:anim calcmode="lin" valueType="num">
                                      <p:cBhvr additive="base">
                                        <p:cTn id="15" dur="3000" fill="hold"/>
                                        <p:tgtEl>
                                          <p:spTgt spid="6"/>
                                        </p:tgtEl>
                                        <p:attrNameLst>
                                          <p:attrName>ppt_y</p:attrName>
                                        </p:attrNameLst>
                                      </p:cBhvr>
                                      <p:tavLst>
                                        <p:tav tm="0">
                                          <p:val>
                                            <p:strVal val="1+#ppt_h/2"/>
                                          </p:val>
                                        </p:tav>
                                        <p:tav tm="100000">
                                          <p:val>
                                            <p:strVal val="#ppt_y"/>
                                          </p:val>
                                        </p:tav>
                                      </p:tavLst>
                                    </p:anim>
                                  </p:childTnLst>
                                </p:cTn>
                              </p:par>
                              <p:par>
                                <p:cTn id="16" presetID="2" presetClass="entr" presetSubtype="4"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3000" fill="hold"/>
                                        <p:tgtEl>
                                          <p:spTgt spid="7"/>
                                        </p:tgtEl>
                                        <p:attrNameLst>
                                          <p:attrName>ppt_x</p:attrName>
                                        </p:attrNameLst>
                                      </p:cBhvr>
                                      <p:tavLst>
                                        <p:tav tm="0">
                                          <p:val>
                                            <p:strVal val="#ppt_x"/>
                                          </p:val>
                                        </p:tav>
                                        <p:tav tm="100000">
                                          <p:val>
                                            <p:strVal val="#ppt_x"/>
                                          </p:val>
                                        </p:tav>
                                      </p:tavLst>
                                    </p:anim>
                                    <p:anim calcmode="lin" valueType="num">
                                      <p:cBhvr additive="base">
                                        <p:cTn id="19" dur="3000" fill="hold"/>
                                        <p:tgtEl>
                                          <p:spTgt spid="7"/>
                                        </p:tgtEl>
                                        <p:attrNameLst>
                                          <p:attrName>ppt_y</p:attrName>
                                        </p:attrNameLst>
                                      </p:cBhvr>
                                      <p:tavLst>
                                        <p:tav tm="0">
                                          <p:val>
                                            <p:strVal val="1+#ppt_h/2"/>
                                          </p:val>
                                        </p:tav>
                                        <p:tav tm="100000">
                                          <p:val>
                                            <p:strVal val="#ppt_y"/>
                                          </p:val>
                                        </p:tav>
                                      </p:tavLst>
                                    </p:anim>
                                  </p:childTnLst>
                                </p:cTn>
                              </p:par>
                              <p:par>
                                <p:cTn id="20" presetID="2" presetClass="entr" presetSubtype="4"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3000" fill="hold"/>
                                        <p:tgtEl>
                                          <p:spTgt spid="8"/>
                                        </p:tgtEl>
                                        <p:attrNameLst>
                                          <p:attrName>ppt_x</p:attrName>
                                        </p:attrNameLst>
                                      </p:cBhvr>
                                      <p:tavLst>
                                        <p:tav tm="0">
                                          <p:val>
                                            <p:strVal val="#ppt_x"/>
                                          </p:val>
                                        </p:tav>
                                        <p:tav tm="100000">
                                          <p:val>
                                            <p:strVal val="#ppt_x"/>
                                          </p:val>
                                        </p:tav>
                                      </p:tavLst>
                                    </p:anim>
                                    <p:anim calcmode="lin" valueType="num">
                                      <p:cBhvr additive="base">
                                        <p:cTn id="23" dur="3000" fill="hold"/>
                                        <p:tgtEl>
                                          <p:spTgt spid="8"/>
                                        </p:tgtEl>
                                        <p:attrNameLst>
                                          <p:attrName>ppt_y</p:attrName>
                                        </p:attrNameLst>
                                      </p:cBhvr>
                                      <p:tavLst>
                                        <p:tav tm="0">
                                          <p:val>
                                            <p:strVal val="1+#ppt_h/2"/>
                                          </p:val>
                                        </p:tav>
                                        <p:tav tm="100000">
                                          <p:val>
                                            <p:strVal val="#ppt_y"/>
                                          </p:val>
                                        </p:tav>
                                      </p:tavLst>
                                    </p:anim>
                                  </p:childTnLst>
                                </p:cTn>
                              </p:par>
                              <p:par>
                                <p:cTn id="24" presetID="2" presetClass="entr" presetSubtype="4" fill="hold" grpId="0" nodeType="with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additive="base">
                                        <p:cTn id="26" dur="3000" fill="hold"/>
                                        <p:tgtEl>
                                          <p:spTgt spid="9"/>
                                        </p:tgtEl>
                                        <p:attrNameLst>
                                          <p:attrName>ppt_x</p:attrName>
                                        </p:attrNameLst>
                                      </p:cBhvr>
                                      <p:tavLst>
                                        <p:tav tm="0">
                                          <p:val>
                                            <p:strVal val="#ppt_x"/>
                                          </p:val>
                                        </p:tav>
                                        <p:tav tm="100000">
                                          <p:val>
                                            <p:strVal val="#ppt_x"/>
                                          </p:val>
                                        </p:tav>
                                      </p:tavLst>
                                    </p:anim>
                                    <p:anim calcmode="lin" valueType="num">
                                      <p:cBhvr additive="base">
                                        <p:cTn id="27" dur="3000" fill="hold"/>
                                        <p:tgtEl>
                                          <p:spTgt spid="9"/>
                                        </p:tgtEl>
                                        <p:attrNameLst>
                                          <p:attrName>ppt_y</p:attrName>
                                        </p:attrNameLst>
                                      </p:cBhvr>
                                      <p:tavLst>
                                        <p:tav tm="0">
                                          <p:val>
                                            <p:strVal val="1+#ppt_h/2"/>
                                          </p:val>
                                        </p:tav>
                                        <p:tav tm="100000">
                                          <p:val>
                                            <p:strVal val="#ppt_y"/>
                                          </p:val>
                                        </p:tav>
                                      </p:tavLst>
                                    </p:anim>
                                  </p:childTnLst>
                                </p:cTn>
                              </p:par>
                              <p:par>
                                <p:cTn id="28" presetID="2" presetClass="entr" presetSubtype="1" fill="hold" grpId="0" nodeType="with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additive="base">
                                        <p:cTn id="30" dur="3000" fill="hold"/>
                                        <p:tgtEl>
                                          <p:spTgt spid="10"/>
                                        </p:tgtEl>
                                        <p:attrNameLst>
                                          <p:attrName>ppt_x</p:attrName>
                                        </p:attrNameLst>
                                      </p:cBhvr>
                                      <p:tavLst>
                                        <p:tav tm="0">
                                          <p:val>
                                            <p:strVal val="#ppt_x"/>
                                          </p:val>
                                        </p:tav>
                                        <p:tav tm="100000">
                                          <p:val>
                                            <p:strVal val="#ppt_x"/>
                                          </p:val>
                                        </p:tav>
                                      </p:tavLst>
                                    </p:anim>
                                    <p:anim calcmode="lin" valueType="num">
                                      <p:cBhvr additive="base">
                                        <p:cTn id="31" dur="3000" fill="hold"/>
                                        <p:tgtEl>
                                          <p:spTgt spid="10"/>
                                        </p:tgtEl>
                                        <p:attrNameLst>
                                          <p:attrName>ppt_y</p:attrName>
                                        </p:attrNameLst>
                                      </p:cBhvr>
                                      <p:tavLst>
                                        <p:tav tm="0">
                                          <p:val>
                                            <p:strVal val="0-#ppt_h/2"/>
                                          </p:val>
                                        </p:tav>
                                        <p:tav tm="100000">
                                          <p:val>
                                            <p:strVal val="#ppt_y"/>
                                          </p:val>
                                        </p:tav>
                                      </p:tavLst>
                                    </p:anim>
                                  </p:childTnLst>
                                </p:cTn>
                              </p:par>
                              <p:par>
                                <p:cTn id="32" presetID="2" presetClass="entr" presetSubtype="1" fill="hold" grpId="0" nodeType="withEffect">
                                  <p:stCondLst>
                                    <p:cond delay="0"/>
                                  </p:stCondLst>
                                  <p:childTnLst>
                                    <p:set>
                                      <p:cBhvr>
                                        <p:cTn id="33" dur="1" fill="hold">
                                          <p:stCondLst>
                                            <p:cond delay="0"/>
                                          </p:stCondLst>
                                        </p:cTn>
                                        <p:tgtEl>
                                          <p:spTgt spid="11"/>
                                        </p:tgtEl>
                                        <p:attrNameLst>
                                          <p:attrName>style.visibility</p:attrName>
                                        </p:attrNameLst>
                                      </p:cBhvr>
                                      <p:to>
                                        <p:strVal val="visible"/>
                                      </p:to>
                                    </p:set>
                                    <p:anim calcmode="lin" valueType="num">
                                      <p:cBhvr additive="base">
                                        <p:cTn id="34" dur="3000" fill="hold"/>
                                        <p:tgtEl>
                                          <p:spTgt spid="11"/>
                                        </p:tgtEl>
                                        <p:attrNameLst>
                                          <p:attrName>ppt_x</p:attrName>
                                        </p:attrNameLst>
                                      </p:cBhvr>
                                      <p:tavLst>
                                        <p:tav tm="0">
                                          <p:val>
                                            <p:strVal val="#ppt_x"/>
                                          </p:val>
                                        </p:tav>
                                        <p:tav tm="100000">
                                          <p:val>
                                            <p:strVal val="#ppt_x"/>
                                          </p:val>
                                        </p:tav>
                                      </p:tavLst>
                                    </p:anim>
                                    <p:anim calcmode="lin" valueType="num">
                                      <p:cBhvr additive="base">
                                        <p:cTn id="35" dur="3000" fill="hold"/>
                                        <p:tgtEl>
                                          <p:spTgt spid="11"/>
                                        </p:tgtEl>
                                        <p:attrNameLst>
                                          <p:attrName>ppt_y</p:attrName>
                                        </p:attrNameLst>
                                      </p:cBhvr>
                                      <p:tavLst>
                                        <p:tav tm="0">
                                          <p:val>
                                            <p:strVal val="0-#ppt_h/2"/>
                                          </p:val>
                                        </p:tav>
                                        <p:tav tm="100000">
                                          <p:val>
                                            <p:strVal val="#ppt_y"/>
                                          </p:val>
                                        </p:tav>
                                      </p:tavLst>
                                    </p:anim>
                                  </p:childTnLst>
                                </p:cTn>
                              </p:par>
                              <p:par>
                                <p:cTn id="36" presetID="2" presetClass="entr" presetSubtype="1" fill="hold" grpId="0" nodeType="withEffect">
                                  <p:stCondLst>
                                    <p:cond delay="0"/>
                                  </p:stCondLst>
                                  <p:childTnLst>
                                    <p:set>
                                      <p:cBhvr>
                                        <p:cTn id="37" dur="1" fill="hold">
                                          <p:stCondLst>
                                            <p:cond delay="0"/>
                                          </p:stCondLst>
                                        </p:cTn>
                                        <p:tgtEl>
                                          <p:spTgt spid="12"/>
                                        </p:tgtEl>
                                        <p:attrNameLst>
                                          <p:attrName>style.visibility</p:attrName>
                                        </p:attrNameLst>
                                      </p:cBhvr>
                                      <p:to>
                                        <p:strVal val="visible"/>
                                      </p:to>
                                    </p:set>
                                    <p:anim calcmode="lin" valueType="num">
                                      <p:cBhvr additive="base">
                                        <p:cTn id="38" dur="3000" fill="hold"/>
                                        <p:tgtEl>
                                          <p:spTgt spid="12"/>
                                        </p:tgtEl>
                                        <p:attrNameLst>
                                          <p:attrName>ppt_x</p:attrName>
                                        </p:attrNameLst>
                                      </p:cBhvr>
                                      <p:tavLst>
                                        <p:tav tm="0">
                                          <p:val>
                                            <p:strVal val="#ppt_x"/>
                                          </p:val>
                                        </p:tav>
                                        <p:tav tm="100000">
                                          <p:val>
                                            <p:strVal val="#ppt_x"/>
                                          </p:val>
                                        </p:tav>
                                      </p:tavLst>
                                    </p:anim>
                                    <p:anim calcmode="lin" valueType="num">
                                      <p:cBhvr additive="base">
                                        <p:cTn id="39" dur="3000" fill="hold"/>
                                        <p:tgtEl>
                                          <p:spTgt spid="12"/>
                                        </p:tgtEl>
                                        <p:attrNameLst>
                                          <p:attrName>ppt_y</p:attrName>
                                        </p:attrNameLst>
                                      </p:cBhvr>
                                      <p:tavLst>
                                        <p:tav tm="0">
                                          <p:val>
                                            <p:strVal val="0-#ppt_h/2"/>
                                          </p:val>
                                        </p:tav>
                                        <p:tav tm="100000">
                                          <p:val>
                                            <p:strVal val="#ppt_y"/>
                                          </p:val>
                                        </p:tav>
                                      </p:tavLst>
                                    </p:anim>
                                  </p:childTnLst>
                                </p:cTn>
                              </p:par>
                              <p:par>
                                <p:cTn id="40" presetID="2" presetClass="entr" presetSubtype="1" fill="hold" grpId="0" nodeType="withEffect">
                                  <p:stCondLst>
                                    <p:cond delay="0"/>
                                  </p:stCondLst>
                                  <p:childTnLst>
                                    <p:set>
                                      <p:cBhvr>
                                        <p:cTn id="41" dur="1" fill="hold">
                                          <p:stCondLst>
                                            <p:cond delay="0"/>
                                          </p:stCondLst>
                                        </p:cTn>
                                        <p:tgtEl>
                                          <p:spTgt spid="13"/>
                                        </p:tgtEl>
                                        <p:attrNameLst>
                                          <p:attrName>style.visibility</p:attrName>
                                        </p:attrNameLst>
                                      </p:cBhvr>
                                      <p:to>
                                        <p:strVal val="visible"/>
                                      </p:to>
                                    </p:set>
                                    <p:anim calcmode="lin" valueType="num">
                                      <p:cBhvr additive="base">
                                        <p:cTn id="42" dur="3000" fill="hold"/>
                                        <p:tgtEl>
                                          <p:spTgt spid="13"/>
                                        </p:tgtEl>
                                        <p:attrNameLst>
                                          <p:attrName>ppt_x</p:attrName>
                                        </p:attrNameLst>
                                      </p:cBhvr>
                                      <p:tavLst>
                                        <p:tav tm="0">
                                          <p:val>
                                            <p:strVal val="#ppt_x"/>
                                          </p:val>
                                        </p:tav>
                                        <p:tav tm="100000">
                                          <p:val>
                                            <p:strVal val="#ppt_x"/>
                                          </p:val>
                                        </p:tav>
                                      </p:tavLst>
                                    </p:anim>
                                    <p:anim calcmode="lin" valueType="num">
                                      <p:cBhvr additive="base">
                                        <p:cTn id="43" dur="3000" fill="hold"/>
                                        <p:tgtEl>
                                          <p:spTgt spid="13"/>
                                        </p:tgtEl>
                                        <p:attrNameLst>
                                          <p:attrName>ppt_y</p:attrName>
                                        </p:attrNameLst>
                                      </p:cBhvr>
                                      <p:tavLst>
                                        <p:tav tm="0">
                                          <p:val>
                                            <p:strVal val="0-#ppt_h/2"/>
                                          </p:val>
                                        </p:tav>
                                        <p:tav tm="100000">
                                          <p:val>
                                            <p:strVal val="#ppt_y"/>
                                          </p:val>
                                        </p:tav>
                                      </p:tavLst>
                                    </p:anim>
                                  </p:childTnLst>
                                </p:cTn>
                              </p:par>
                              <p:par>
                                <p:cTn id="44" presetID="2" presetClass="entr" presetSubtype="1" fill="hold" grpId="0" nodeType="withEffect">
                                  <p:stCondLst>
                                    <p:cond delay="0"/>
                                  </p:stCondLst>
                                  <p:childTnLst>
                                    <p:set>
                                      <p:cBhvr>
                                        <p:cTn id="45" dur="1" fill="hold">
                                          <p:stCondLst>
                                            <p:cond delay="0"/>
                                          </p:stCondLst>
                                        </p:cTn>
                                        <p:tgtEl>
                                          <p:spTgt spid="14"/>
                                        </p:tgtEl>
                                        <p:attrNameLst>
                                          <p:attrName>style.visibility</p:attrName>
                                        </p:attrNameLst>
                                      </p:cBhvr>
                                      <p:to>
                                        <p:strVal val="visible"/>
                                      </p:to>
                                    </p:set>
                                    <p:anim calcmode="lin" valueType="num">
                                      <p:cBhvr additive="base">
                                        <p:cTn id="46" dur="3000" fill="hold"/>
                                        <p:tgtEl>
                                          <p:spTgt spid="14"/>
                                        </p:tgtEl>
                                        <p:attrNameLst>
                                          <p:attrName>ppt_x</p:attrName>
                                        </p:attrNameLst>
                                      </p:cBhvr>
                                      <p:tavLst>
                                        <p:tav tm="0">
                                          <p:val>
                                            <p:strVal val="#ppt_x"/>
                                          </p:val>
                                        </p:tav>
                                        <p:tav tm="100000">
                                          <p:val>
                                            <p:strVal val="#ppt_x"/>
                                          </p:val>
                                        </p:tav>
                                      </p:tavLst>
                                    </p:anim>
                                    <p:anim calcmode="lin" valueType="num">
                                      <p:cBhvr additive="base">
                                        <p:cTn id="47" dur="3000" fill="hold"/>
                                        <p:tgtEl>
                                          <p:spTgt spid="14"/>
                                        </p:tgtEl>
                                        <p:attrNameLst>
                                          <p:attrName>ppt_y</p:attrName>
                                        </p:attrNameLst>
                                      </p:cBhvr>
                                      <p:tavLst>
                                        <p:tav tm="0">
                                          <p:val>
                                            <p:strVal val="0-#ppt_h/2"/>
                                          </p:val>
                                        </p:tav>
                                        <p:tav tm="100000">
                                          <p:val>
                                            <p:strVal val="#ppt_y"/>
                                          </p:val>
                                        </p:tav>
                                      </p:tavLst>
                                    </p:anim>
                                  </p:childTnLst>
                                </p:cTn>
                              </p:par>
                              <p:par>
                                <p:cTn id="48" presetID="8" presetClass="emph" presetSubtype="0" fill="hold" grpId="1" nodeType="withEffect">
                                  <p:stCondLst>
                                    <p:cond delay="0"/>
                                  </p:stCondLst>
                                  <p:childTnLst>
                                    <p:animRot by="21600000">
                                      <p:cBhvr>
                                        <p:cTn id="49" dur="3000" fill="hold"/>
                                        <p:tgtEl>
                                          <p:spTgt spid="5"/>
                                        </p:tgtEl>
                                        <p:attrNameLst>
                                          <p:attrName>r</p:attrName>
                                        </p:attrNameLst>
                                      </p:cBhvr>
                                    </p:animRot>
                                  </p:childTnLst>
                                </p:cTn>
                              </p:par>
                              <p:par>
                                <p:cTn id="50" presetID="8" presetClass="emph" presetSubtype="0" fill="hold" grpId="1" nodeType="withEffect">
                                  <p:stCondLst>
                                    <p:cond delay="0"/>
                                  </p:stCondLst>
                                  <p:childTnLst>
                                    <p:animRot by="21600000">
                                      <p:cBhvr>
                                        <p:cTn id="51" dur="3000" fill="hold"/>
                                        <p:tgtEl>
                                          <p:spTgt spid="6"/>
                                        </p:tgtEl>
                                        <p:attrNameLst>
                                          <p:attrName>r</p:attrName>
                                        </p:attrNameLst>
                                      </p:cBhvr>
                                    </p:animRot>
                                  </p:childTnLst>
                                </p:cTn>
                              </p:par>
                              <p:par>
                                <p:cTn id="52" presetID="8" presetClass="emph" presetSubtype="0" fill="hold" grpId="1" nodeType="withEffect">
                                  <p:stCondLst>
                                    <p:cond delay="0"/>
                                  </p:stCondLst>
                                  <p:childTnLst>
                                    <p:animRot by="21600000">
                                      <p:cBhvr>
                                        <p:cTn id="53" dur="3000" fill="hold"/>
                                        <p:tgtEl>
                                          <p:spTgt spid="7"/>
                                        </p:tgtEl>
                                        <p:attrNameLst>
                                          <p:attrName>r</p:attrName>
                                        </p:attrNameLst>
                                      </p:cBhvr>
                                    </p:animRot>
                                  </p:childTnLst>
                                </p:cTn>
                              </p:par>
                              <p:par>
                                <p:cTn id="54" presetID="8" presetClass="emph" presetSubtype="0" fill="hold" grpId="1" nodeType="withEffect">
                                  <p:stCondLst>
                                    <p:cond delay="0"/>
                                  </p:stCondLst>
                                  <p:childTnLst>
                                    <p:animRot by="21600000">
                                      <p:cBhvr>
                                        <p:cTn id="55" dur="3000" fill="hold"/>
                                        <p:tgtEl>
                                          <p:spTgt spid="8"/>
                                        </p:tgtEl>
                                        <p:attrNameLst>
                                          <p:attrName>r</p:attrName>
                                        </p:attrNameLst>
                                      </p:cBhvr>
                                    </p:animRot>
                                  </p:childTnLst>
                                </p:cTn>
                              </p:par>
                              <p:par>
                                <p:cTn id="56" presetID="8" presetClass="emph" presetSubtype="0" fill="hold" grpId="1" nodeType="withEffect">
                                  <p:stCondLst>
                                    <p:cond delay="0"/>
                                  </p:stCondLst>
                                  <p:childTnLst>
                                    <p:animRot by="21600000">
                                      <p:cBhvr>
                                        <p:cTn id="57" dur="3000" fill="hold"/>
                                        <p:tgtEl>
                                          <p:spTgt spid="9"/>
                                        </p:tgtEl>
                                        <p:attrNameLst>
                                          <p:attrName>r</p:attrName>
                                        </p:attrNameLst>
                                      </p:cBhvr>
                                    </p:animRot>
                                  </p:childTnLst>
                                </p:cTn>
                              </p:par>
                              <p:par>
                                <p:cTn id="58" presetID="8" presetClass="emph" presetSubtype="0" fill="hold" grpId="1" nodeType="withEffect">
                                  <p:stCondLst>
                                    <p:cond delay="0"/>
                                  </p:stCondLst>
                                  <p:childTnLst>
                                    <p:animRot by="-21600000">
                                      <p:cBhvr>
                                        <p:cTn id="59" dur="3000" fill="hold"/>
                                        <p:tgtEl>
                                          <p:spTgt spid="10"/>
                                        </p:tgtEl>
                                        <p:attrNameLst>
                                          <p:attrName>r</p:attrName>
                                        </p:attrNameLst>
                                      </p:cBhvr>
                                    </p:animRot>
                                  </p:childTnLst>
                                </p:cTn>
                              </p:par>
                              <p:par>
                                <p:cTn id="60" presetID="8" presetClass="emph" presetSubtype="0" fill="hold" grpId="1" nodeType="withEffect">
                                  <p:stCondLst>
                                    <p:cond delay="0"/>
                                  </p:stCondLst>
                                  <p:childTnLst>
                                    <p:animRot by="-21600000">
                                      <p:cBhvr>
                                        <p:cTn id="61" dur="3000" fill="hold"/>
                                        <p:tgtEl>
                                          <p:spTgt spid="11"/>
                                        </p:tgtEl>
                                        <p:attrNameLst>
                                          <p:attrName>r</p:attrName>
                                        </p:attrNameLst>
                                      </p:cBhvr>
                                    </p:animRot>
                                  </p:childTnLst>
                                </p:cTn>
                              </p:par>
                              <p:par>
                                <p:cTn id="62" presetID="8" presetClass="emph" presetSubtype="0" fill="hold" grpId="1" nodeType="withEffect">
                                  <p:stCondLst>
                                    <p:cond delay="0"/>
                                  </p:stCondLst>
                                  <p:childTnLst>
                                    <p:animRot by="-21600000">
                                      <p:cBhvr>
                                        <p:cTn id="63" dur="3000" fill="hold"/>
                                        <p:tgtEl>
                                          <p:spTgt spid="12"/>
                                        </p:tgtEl>
                                        <p:attrNameLst>
                                          <p:attrName>r</p:attrName>
                                        </p:attrNameLst>
                                      </p:cBhvr>
                                    </p:animRot>
                                  </p:childTnLst>
                                </p:cTn>
                              </p:par>
                              <p:par>
                                <p:cTn id="64" presetID="8" presetClass="emph" presetSubtype="0" fill="hold" grpId="1" nodeType="withEffect">
                                  <p:stCondLst>
                                    <p:cond delay="0"/>
                                  </p:stCondLst>
                                  <p:childTnLst>
                                    <p:animRot by="-21600000">
                                      <p:cBhvr>
                                        <p:cTn id="65" dur="3000" fill="hold"/>
                                        <p:tgtEl>
                                          <p:spTgt spid="13"/>
                                        </p:tgtEl>
                                        <p:attrNameLst>
                                          <p:attrName>r</p:attrName>
                                        </p:attrNameLst>
                                      </p:cBhvr>
                                    </p:animRot>
                                  </p:childTnLst>
                                </p:cTn>
                              </p:par>
                              <p:par>
                                <p:cTn id="66" presetID="8" presetClass="emph" presetSubtype="0" fill="hold" grpId="1" nodeType="withEffect">
                                  <p:stCondLst>
                                    <p:cond delay="0"/>
                                  </p:stCondLst>
                                  <p:childTnLst>
                                    <p:animRot by="-21600000">
                                      <p:cBhvr>
                                        <p:cTn id="67" dur="3000" fill="hold"/>
                                        <p:tgtEl>
                                          <p:spTgt spid="14"/>
                                        </p:tgtEl>
                                        <p:attrNameLst>
                                          <p:attrName>r</p:attrName>
                                        </p:attrNameLst>
                                      </p:cBhvr>
                                    </p:animRot>
                                  </p:childTnLst>
                                </p:cTn>
                              </p:par>
                            </p:childTnLst>
                          </p:cTn>
                        </p:par>
                        <p:par>
                          <p:cTn id="68" fill="hold">
                            <p:stCondLst>
                              <p:cond delay="3000"/>
                            </p:stCondLst>
                            <p:childTnLst>
                              <p:par>
                                <p:cTn id="69" presetID="2" presetClass="exit" presetSubtype="2" fill="hold" grpId="2" nodeType="afterEffect">
                                  <p:stCondLst>
                                    <p:cond delay="0"/>
                                  </p:stCondLst>
                                  <p:childTnLst>
                                    <p:anim calcmode="lin" valueType="num">
                                      <p:cBhvr additive="base">
                                        <p:cTn id="70" dur="3000"/>
                                        <p:tgtEl>
                                          <p:spTgt spid="5"/>
                                        </p:tgtEl>
                                        <p:attrNameLst>
                                          <p:attrName>ppt_x</p:attrName>
                                        </p:attrNameLst>
                                      </p:cBhvr>
                                      <p:tavLst>
                                        <p:tav tm="0">
                                          <p:val>
                                            <p:strVal val="ppt_x"/>
                                          </p:val>
                                        </p:tav>
                                        <p:tav tm="100000">
                                          <p:val>
                                            <p:strVal val="1+ppt_w/2"/>
                                          </p:val>
                                        </p:tav>
                                      </p:tavLst>
                                    </p:anim>
                                    <p:anim calcmode="lin" valueType="num">
                                      <p:cBhvr additive="base">
                                        <p:cTn id="71" dur="3000"/>
                                        <p:tgtEl>
                                          <p:spTgt spid="5"/>
                                        </p:tgtEl>
                                        <p:attrNameLst>
                                          <p:attrName>ppt_y</p:attrName>
                                        </p:attrNameLst>
                                      </p:cBhvr>
                                      <p:tavLst>
                                        <p:tav tm="0">
                                          <p:val>
                                            <p:strVal val="ppt_y"/>
                                          </p:val>
                                        </p:tav>
                                        <p:tav tm="100000">
                                          <p:val>
                                            <p:strVal val="ppt_y"/>
                                          </p:val>
                                        </p:tav>
                                      </p:tavLst>
                                    </p:anim>
                                    <p:set>
                                      <p:cBhvr>
                                        <p:cTn id="72" dur="1" fill="hold">
                                          <p:stCondLst>
                                            <p:cond delay="2999"/>
                                          </p:stCondLst>
                                        </p:cTn>
                                        <p:tgtEl>
                                          <p:spTgt spid="5"/>
                                        </p:tgtEl>
                                        <p:attrNameLst>
                                          <p:attrName>style.visibility</p:attrName>
                                        </p:attrNameLst>
                                      </p:cBhvr>
                                      <p:to>
                                        <p:strVal val="hidden"/>
                                      </p:to>
                                    </p:set>
                                  </p:childTnLst>
                                </p:cTn>
                              </p:par>
                              <p:par>
                                <p:cTn id="73" presetID="2" presetClass="exit" presetSubtype="2" fill="hold" grpId="2" nodeType="withEffect">
                                  <p:stCondLst>
                                    <p:cond delay="0"/>
                                  </p:stCondLst>
                                  <p:childTnLst>
                                    <p:anim calcmode="lin" valueType="num">
                                      <p:cBhvr additive="base">
                                        <p:cTn id="74" dur="3000"/>
                                        <p:tgtEl>
                                          <p:spTgt spid="6"/>
                                        </p:tgtEl>
                                        <p:attrNameLst>
                                          <p:attrName>ppt_x</p:attrName>
                                        </p:attrNameLst>
                                      </p:cBhvr>
                                      <p:tavLst>
                                        <p:tav tm="0">
                                          <p:val>
                                            <p:strVal val="ppt_x"/>
                                          </p:val>
                                        </p:tav>
                                        <p:tav tm="100000">
                                          <p:val>
                                            <p:strVal val="1+ppt_w/2"/>
                                          </p:val>
                                        </p:tav>
                                      </p:tavLst>
                                    </p:anim>
                                    <p:anim calcmode="lin" valueType="num">
                                      <p:cBhvr additive="base">
                                        <p:cTn id="75" dur="3000"/>
                                        <p:tgtEl>
                                          <p:spTgt spid="6"/>
                                        </p:tgtEl>
                                        <p:attrNameLst>
                                          <p:attrName>ppt_y</p:attrName>
                                        </p:attrNameLst>
                                      </p:cBhvr>
                                      <p:tavLst>
                                        <p:tav tm="0">
                                          <p:val>
                                            <p:strVal val="ppt_y"/>
                                          </p:val>
                                        </p:tav>
                                        <p:tav tm="100000">
                                          <p:val>
                                            <p:strVal val="ppt_y"/>
                                          </p:val>
                                        </p:tav>
                                      </p:tavLst>
                                    </p:anim>
                                    <p:set>
                                      <p:cBhvr>
                                        <p:cTn id="76" dur="1" fill="hold">
                                          <p:stCondLst>
                                            <p:cond delay="2999"/>
                                          </p:stCondLst>
                                        </p:cTn>
                                        <p:tgtEl>
                                          <p:spTgt spid="6"/>
                                        </p:tgtEl>
                                        <p:attrNameLst>
                                          <p:attrName>style.visibility</p:attrName>
                                        </p:attrNameLst>
                                      </p:cBhvr>
                                      <p:to>
                                        <p:strVal val="hidden"/>
                                      </p:to>
                                    </p:set>
                                  </p:childTnLst>
                                </p:cTn>
                              </p:par>
                              <p:par>
                                <p:cTn id="77" presetID="2" presetClass="exit" presetSubtype="2" fill="hold" grpId="2" nodeType="withEffect">
                                  <p:stCondLst>
                                    <p:cond delay="0"/>
                                  </p:stCondLst>
                                  <p:childTnLst>
                                    <p:anim calcmode="lin" valueType="num">
                                      <p:cBhvr additive="base">
                                        <p:cTn id="78" dur="3000"/>
                                        <p:tgtEl>
                                          <p:spTgt spid="7"/>
                                        </p:tgtEl>
                                        <p:attrNameLst>
                                          <p:attrName>ppt_x</p:attrName>
                                        </p:attrNameLst>
                                      </p:cBhvr>
                                      <p:tavLst>
                                        <p:tav tm="0">
                                          <p:val>
                                            <p:strVal val="ppt_x"/>
                                          </p:val>
                                        </p:tav>
                                        <p:tav tm="100000">
                                          <p:val>
                                            <p:strVal val="1+ppt_w/2"/>
                                          </p:val>
                                        </p:tav>
                                      </p:tavLst>
                                    </p:anim>
                                    <p:anim calcmode="lin" valueType="num">
                                      <p:cBhvr additive="base">
                                        <p:cTn id="79" dur="3000"/>
                                        <p:tgtEl>
                                          <p:spTgt spid="7"/>
                                        </p:tgtEl>
                                        <p:attrNameLst>
                                          <p:attrName>ppt_y</p:attrName>
                                        </p:attrNameLst>
                                      </p:cBhvr>
                                      <p:tavLst>
                                        <p:tav tm="0">
                                          <p:val>
                                            <p:strVal val="ppt_y"/>
                                          </p:val>
                                        </p:tav>
                                        <p:tav tm="100000">
                                          <p:val>
                                            <p:strVal val="ppt_y"/>
                                          </p:val>
                                        </p:tav>
                                      </p:tavLst>
                                    </p:anim>
                                    <p:set>
                                      <p:cBhvr>
                                        <p:cTn id="80" dur="1" fill="hold">
                                          <p:stCondLst>
                                            <p:cond delay="2999"/>
                                          </p:stCondLst>
                                        </p:cTn>
                                        <p:tgtEl>
                                          <p:spTgt spid="7"/>
                                        </p:tgtEl>
                                        <p:attrNameLst>
                                          <p:attrName>style.visibility</p:attrName>
                                        </p:attrNameLst>
                                      </p:cBhvr>
                                      <p:to>
                                        <p:strVal val="hidden"/>
                                      </p:to>
                                    </p:set>
                                  </p:childTnLst>
                                </p:cTn>
                              </p:par>
                              <p:par>
                                <p:cTn id="81" presetID="2" presetClass="exit" presetSubtype="2" fill="hold" grpId="2" nodeType="withEffect">
                                  <p:stCondLst>
                                    <p:cond delay="0"/>
                                  </p:stCondLst>
                                  <p:childTnLst>
                                    <p:anim calcmode="lin" valueType="num">
                                      <p:cBhvr additive="base">
                                        <p:cTn id="82" dur="3000"/>
                                        <p:tgtEl>
                                          <p:spTgt spid="8"/>
                                        </p:tgtEl>
                                        <p:attrNameLst>
                                          <p:attrName>ppt_x</p:attrName>
                                        </p:attrNameLst>
                                      </p:cBhvr>
                                      <p:tavLst>
                                        <p:tav tm="0">
                                          <p:val>
                                            <p:strVal val="ppt_x"/>
                                          </p:val>
                                        </p:tav>
                                        <p:tav tm="100000">
                                          <p:val>
                                            <p:strVal val="1+ppt_w/2"/>
                                          </p:val>
                                        </p:tav>
                                      </p:tavLst>
                                    </p:anim>
                                    <p:anim calcmode="lin" valueType="num">
                                      <p:cBhvr additive="base">
                                        <p:cTn id="83" dur="3000"/>
                                        <p:tgtEl>
                                          <p:spTgt spid="8"/>
                                        </p:tgtEl>
                                        <p:attrNameLst>
                                          <p:attrName>ppt_y</p:attrName>
                                        </p:attrNameLst>
                                      </p:cBhvr>
                                      <p:tavLst>
                                        <p:tav tm="0">
                                          <p:val>
                                            <p:strVal val="ppt_y"/>
                                          </p:val>
                                        </p:tav>
                                        <p:tav tm="100000">
                                          <p:val>
                                            <p:strVal val="ppt_y"/>
                                          </p:val>
                                        </p:tav>
                                      </p:tavLst>
                                    </p:anim>
                                    <p:set>
                                      <p:cBhvr>
                                        <p:cTn id="84" dur="1" fill="hold">
                                          <p:stCondLst>
                                            <p:cond delay="2999"/>
                                          </p:stCondLst>
                                        </p:cTn>
                                        <p:tgtEl>
                                          <p:spTgt spid="8"/>
                                        </p:tgtEl>
                                        <p:attrNameLst>
                                          <p:attrName>style.visibility</p:attrName>
                                        </p:attrNameLst>
                                      </p:cBhvr>
                                      <p:to>
                                        <p:strVal val="hidden"/>
                                      </p:to>
                                    </p:set>
                                  </p:childTnLst>
                                </p:cTn>
                              </p:par>
                              <p:par>
                                <p:cTn id="85" presetID="2" presetClass="exit" presetSubtype="2" fill="hold" grpId="2" nodeType="withEffect">
                                  <p:stCondLst>
                                    <p:cond delay="0"/>
                                  </p:stCondLst>
                                  <p:childTnLst>
                                    <p:anim calcmode="lin" valueType="num">
                                      <p:cBhvr additive="base">
                                        <p:cTn id="86" dur="3000"/>
                                        <p:tgtEl>
                                          <p:spTgt spid="9"/>
                                        </p:tgtEl>
                                        <p:attrNameLst>
                                          <p:attrName>ppt_x</p:attrName>
                                        </p:attrNameLst>
                                      </p:cBhvr>
                                      <p:tavLst>
                                        <p:tav tm="0">
                                          <p:val>
                                            <p:strVal val="ppt_x"/>
                                          </p:val>
                                        </p:tav>
                                        <p:tav tm="100000">
                                          <p:val>
                                            <p:strVal val="1+ppt_w/2"/>
                                          </p:val>
                                        </p:tav>
                                      </p:tavLst>
                                    </p:anim>
                                    <p:anim calcmode="lin" valueType="num">
                                      <p:cBhvr additive="base">
                                        <p:cTn id="87" dur="3000"/>
                                        <p:tgtEl>
                                          <p:spTgt spid="9"/>
                                        </p:tgtEl>
                                        <p:attrNameLst>
                                          <p:attrName>ppt_y</p:attrName>
                                        </p:attrNameLst>
                                      </p:cBhvr>
                                      <p:tavLst>
                                        <p:tav tm="0">
                                          <p:val>
                                            <p:strVal val="ppt_y"/>
                                          </p:val>
                                        </p:tav>
                                        <p:tav tm="100000">
                                          <p:val>
                                            <p:strVal val="ppt_y"/>
                                          </p:val>
                                        </p:tav>
                                      </p:tavLst>
                                    </p:anim>
                                    <p:set>
                                      <p:cBhvr>
                                        <p:cTn id="88" dur="1" fill="hold">
                                          <p:stCondLst>
                                            <p:cond delay="2999"/>
                                          </p:stCondLst>
                                        </p:cTn>
                                        <p:tgtEl>
                                          <p:spTgt spid="9"/>
                                        </p:tgtEl>
                                        <p:attrNameLst>
                                          <p:attrName>style.visibility</p:attrName>
                                        </p:attrNameLst>
                                      </p:cBhvr>
                                      <p:to>
                                        <p:strVal val="hidden"/>
                                      </p:to>
                                    </p:set>
                                  </p:childTnLst>
                                </p:cTn>
                              </p:par>
                              <p:par>
                                <p:cTn id="89" presetID="8" presetClass="emph" presetSubtype="0" fill="hold" grpId="3" nodeType="withEffect">
                                  <p:stCondLst>
                                    <p:cond delay="0"/>
                                  </p:stCondLst>
                                  <p:childTnLst>
                                    <p:animRot by="21600000">
                                      <p:cBhvr>
                                        <p:cTn id="90" dur="3000" fill="hold"/>
                                        <p:tgtEl>
                                          <p:spTgt spid="5"/>
                                        </p:tgtEl>
                                        <p:attrNameLst>
                                          <p:attrName>r</p:attrName>
                                        </p:attrNameLst>
                                      </p:cBhvr>
                                    </p:animRot>
                                  </p:childTnLst>
                                </p:cTn>
                              </p:par>
                              <p:par>
                                <p:cTn id="91" presetID="8" presetClass="emph" presetSubtype="0" fill="hold" grpId="3" nodeType="withEffect">
                                  <p:stCondLst>
                                    <p:cond delay="0"/>
                                  </p:stCondLst>
                                  <p:childTnLst>
                                    <p:animRot by="21600000">
                                      <p:cBhvr>
                                        <p:cTn id="92" dur="3000" fill="hold"/>
                                        <p:tgtEl>
                                          <p:spTgt spid="6"/>
                                        </p:tgtEl>
                                        <p:attrNameLst>
                                          <p:attrName>r</p:attrName>
                                        </p:attrNameLst>
                                      </p:cBhvr>
                                    </p:animRot>
                                  </p:childTnLst>
                                </p:cTn>
                              </p:par>
                              <p:par>
                                <p:cTn id="93" presetID="8" presetClass="emph" presetSubtype="0" fill="hold" grpId="3" nodeType="withEffect">
                                  <p:stCondLst>
                                    <p:cond delay="0"/>
                                  </p:stCondLst>
                                  <p:childTnLst>
                                    <p:animRot by="21600000">
                                      <p:cBhvr>
                                        <p:cTn id="94" dur="3000" fill="hold"/>
                                        <p:tgtEl>
                                          <p:spTgt spid="7"/>
                                        </p:tgtEl>
                                        <p:attrNameLst>
                                          <p:attrName>r</p:attrName>
                                        </p:attrNameLst>
                                      </p:cBhvr>
                                    </p:animRot>
                                  </p:childTnLst>
                                </p:cTn>
                              </p:par>
                              <p:par>
                                <p:cTn id="95" presetID="8" presetClass="emph" presetSubtype="0" fill="hold" grpId="3" nodeType="withEffect">
                                  <p:stCondLst>
                                    <p:cond delay="0"/>
                                  </p:stCondLst>
                                  <p:childTnLst>
                                    <p:animRot by="21600000">
                                      <p:cBhvr>
                                        <p:cTn id="96" dur="3000" fill="hold"/>
                                        <p:tgtEl>
                                          <p:spTgt spid="8"/>
                                        </p:tgtEl>
                                        <p:attrNameLst>
                                          <p:attrName>r</p:attrName>
                                        </p:attrNameLst>
                                      </p:cBhvr>
                                    </p:animRot>
                                  </p:childTnLst>
                                </p:cTn>
                              </p:par>
                              <p:par>
                                <p:cTn id="97" presetID="8" presetClass="emph" presetSubtype="0" fill="hold" grpId="3" nodeType="withEffect">
                                  <p:stCondLst>
                                    <p:cond delay="0"/>
                                  </p:stCondLst>
                                  <p:childTnLst>
                                    <p:animRot by="21600000">
                                      <p:cBhvr>
                                        <p:cTn id="98" dur="3000" fill="hold"/>
                                        <p:tgtEl>
                                          <p:spTgt spid="9"/>
                                        </p:tgtEl>
                                        <p:attrNameLst>
                                          <p:attrName>r</p:attrName>
                                        </p:attrNameLst>
                                      </p:cBhvr>
                                    </p:animRot>
                                  </p:childTnLst>
                                </p:cTn>
                              </p:par>
                              <p:par>
                                <p:cTn id="99" presetID="2" presetClass="exit" presetSubtype="8" fill="hold" grpId="2" nodeType="withEffect">
                                  <p:stCondLst>
                                    <p:cond delay="0"/>
                                  </p:stCondLst>
                                  <p:childTnLst>
                                    <p:anim calcmode="lin" valueType="num">
                                      <p:cBhvr additive="base">
                                        <p:cTn id="100" dur="3000"/>
                                        <p:tgtEl>
                                          <p:spTgt spid="10"/>
                                        </p:tgtEl>
                                        <p:attrNameLst>
                                          <p:attrName>ppt_x</p:attrName>
                                        </p:attrNameLst>
                                      </p:cBhvr>
                                      <p:tavLst>
                                        <p:tav tm="0">
                                          <p:val>
                                            <p:strVal val="ppt_x"/>
                                          </p:val>
                                        </p:tav>
                                        <p:tav tm="100000">
                                          <p:val>
                                            <p:strVal val="0-ppt_w/2"/>
                                          </p:val>
                                        </p:tav>
                                      </p:tavLst>
                                    </p:anim>
                                    <p:anim calcmode="lin" valueType="num">
                                      <p:cBhvr additive="base">
                                        <p:cTn id="101" dur="3000"/>
                                        <p:tgtEl>
                                          <p:spTgt spid="10"/>
                                        </p:tgtEl>
                                        <p:attrNameLst>
                                          <p:attrName>ppt_y</p:attrName>
                                        </p:attrNameLst>
                                      </p:cBhvr>
                                      <p:tavLst>
                                        <p:tav tm="0">
                                          <p:val>
                                            <p:strVal val="ppt_y"/>
                                          </p:val>
                                        </p:tav>
                                        <p:tav tm="100000">
                                          <p:val>
                                            <p:strVal val="ppt_y"/>
                                          </p:val>
                                        </p:tav>
                                      </p:tavLst>
                                    </p:anim>
                                    <p:set>
                                      <p:cBhvr>
                                        <p:cTn id="102" dur="1" fill="hold">
                                          <p:stCondLst>
                                            <p:cond delay="2999"/>
                                          </p:stCondLst>
                                        </p:cTn>
                                        <p:tgtEl>
                                          <p:spTgt spid="10"/>
                                        </p:tgtEl>
                                        <p:attrNameLst>
                                          <p:attrName>style.visibility</p:attrName>
                                        </p:attrNameLst>
                                      </p:cBhvr>
                                      <p:to>
                                        <p:strVal val="hidden"/>
                                      </p:to>
                                    </p:set>
                                  </p:childTnLst>
                                </p:cTn>
                              </p:par>
                              <p:par>
                                <p:cTn id="103" presetID="2" presetClass="exit" presetSubtype="8" fill="hold" grpId="2" nodeType="withEffect">
                                  <p:stCondLst>
                                    <p:cond delay="0"/>
                                  </p:stCondLst>
                                  <p:childTnLst>
                                    <p:anim calcmode="lin" valueType="num">
                                      <p:cBhvr additive="base">
                                        <p:cTn id="104" dur="3000"/>
                                        <p:tgtEl>
                                          <p:spTgt spid="11"/>
                                        </p:tgtEl>
                                        <p:attrNameLst>
                                          <p:attrName>ppt_x</p:attrName>
                                        </p:attrNameLst>
                                      </p:cBhvr>
                                      <p:tavLst>
                                        <p:tav tm="0">
                                          <p:val>
                                            <p:strVal val="ppt_x"/>
                                          </p:val>
                                        </p:tav>
                                        <p:tav tm="100000">
                                          <p:val>
                                            <p:strVal val="0-ppt_w/2"/>
                                          </p:val>
                                        </p:tav>
                                      </p:tavLst>
                                    </p:anim>
                                    <p:anim calcmode="lin" valueType="num">
                                      <p:cBhvr additive="base">
                                        <p:cTn id="105" dur="3000"/>
                                        <p:tgtEl>
                                          <p:spTgt spid="11"/>
                                        </p:tgtEl>
                                        <p:attrNameLst>
                                          <p:attrName>ppt_y</p:attrName>
                                        </p:attrNameLst>
                                      </p:cBhvr>
                                      <p:tavLst>
                                        <p:tav tm="0">
                                          <p:val>
                                            <p:strVal val="ppt_y"/>
                                          </p:val>
                                        </p:tav>
                                        <p:tav tm="100000">
                                          <p:val>
                                            <p:strVal val="ppt_y"/>
                                          </p:val>
                                        </p:tav>
                                      </p:tavLst>
                                    </p:anim>
                                    <p:set>
                                      <p:cBhvr>
                                        <p:cTn id="106" dur="1" fill="hold">
                                          <p:stCondLst>
                                            <p:cond delay="2999"/>
                                          </p:stCondLst>
                                        </p:cTn>
                                        <p:tgtEl>
                                          <p:spTgt spid="11"/>
                                        </p:tgtEl>
                                        <p:attrNameLst>
                                          <p:attrName>style.visibility</p:attrName>
                                        </p:attrNameLst>
                                      </p:cBhvr>
                                      <p:to>
                                        <p:strVal val="hidden"/>
                                      </p:to>
                                    </p:set>
                                  </p:childTnLst>
                                </p:cTn>
                              </p:par>
                              <p:par>
                                <p:cTn id="107" presetID="2" presetClass="exit" presetSubtype="8" fill="hold" grpId="2" nodeType="withEffect">
                                  <p:stCondLst>
                                    <p:cond delay="0"/>
                                  </p:stCondLst>
                                  <p:childTnLst>
                                    <p:anim calcmode="lin" valueType="num">
                                      <p:cBhvr additive="base">
                                        <p:cTn id="108" dur="3000"/>
                                        <p:tgtEl>
                                          <p:spTgt spid="12"/>
                                        </p:tgtEl>
                                        <p:attrNameLst>
                                          <p:attrName>ppt_x</p:attrName>
                                        </p:attrNameLst>
                                      </p:cBhvr>
                                      <p:tavLst>
                                        <p:tav tm="0">
                                          <p:val>
                                            <p:strVal val="ppt_x"/>
                                          </p:val>
                                        </p:tav>
                                        <p:tav tm="100000">
                                          <p:val>
                                            <p:strVal val="0-ppt_w/2"/>
                                          </p:val>
                                        </p:tav>
                                      </p:tavLst>
                                    </p:anim>
                                    <p:anim calcmode="lin" valueType="num">
                                      <p:cBhvr additive="base">
                                        <p:cTn id="109" dur="3000"/>
                                        <p:tgtEl>
                                          <p:spTgt spid="12"/>
                                        </p:tgtEl>
                                        <p:attrNameLst>
                                          <p:attrName>ppt_y</p:attrName>
                                        </p:attrNameLst>
                                      </p:cBhvr>
                                      <p:tavLst>
                                        <p:tav tm="0">
                                          <p:val>
                                            <p:strVal val="ppt_y"/>
                                          </p:val>
                                        </p:tav>
                                        <p:tav tm="100000">
                                          <p:val>
                                            <p:strVal val="ppt_y"/>
                                          </p:val>
                                        </p:tav>
                                      </p:tavLst>
                                    </p:anim>
                                    <p:set>
                                      <p:cBhvr>
                                        <p:cTn id="110" dur="1" fill="hold">
                                          <p:stCondLst>
                                            <p:cond delay="2999"/>
                                          </p:stCondLst>
                                        </p:cTn>
                                        <p:tgtEl>
                                          <p:spTgt spid="12"/>
                                        </p:tgtEl>
                                        <p:attrNameLst>
                                          <p:attrName>style.visibility</p:attrName>
                                        </p:attrNameLst>
                                      </p:cBhvr>
                                      <p:to>
                                        <p:strVal val="hidden"/>
                                      </p:to>
                                    </p:set>
                                  </p:childTnLst>
                                </p:cTn>
                              </p:par>
                              <p:par>
                                <p:cTn id="111" presetID="2" presetClass="exit" presetSubtype="8" fill="hold" grpId="2" nodeType="withEffect">
                                  <p:stCondLst>
                                    <p:cond delay="0"/>
                                  </p:stCondLst>
                                  <p:childTnLst>
                                    <p:anim calcmode="lin" valueType="num">
                                      <p:cBhvr additive="base">
                                        <p:cTn id="112" dur="3000"/>
                                        <p:tgtEl>
                                          <p:spTgt spid="13"/>
                                        </p:tgtEl>
                                        <p:attrNameLst>
                                          <p:attrName>ppt_x</p:attrName>
                                        </p:attrNameLst>
                                      </p:cBhvr>
                                      <p:tavLst>
                                        <p:tav tm="0">
                                          <p:val>
                                            <p:strVal val="ppt_x"/>
                                          </p:val>
                                        </p:tav>
                                        <p:tav tm="100000">
                                          <p:val>
                                            <p:strVal val="0-ppt_w/2"/>
                                          </p:val>
                                        </p:tav>
                                      </p:tavLst>
                                    </p:anim>
                                    <p:anim calcmode="lin" valueType="num">
                                      <p:cBhvr additive="base">
                                        <p:cTn id="113" dur="3000"/>
                                        <p:tgtEl>
                                          <p:spTgt spid="13"/>
                                        </p:tgtEl>
                                        <p:attrNameLst>
                                          <p:attrName>ppt_y</p:attrName>
                                        </p:attrNameLst>
                                      </p:cBhvr>
                                      <p:tavLst>
                                        <p:tav tm="0">
                                          <p:val>
                                            <p:strVal val="ppt_y"/>
                                          </p:val>
                                        </p:tav>
                                        <p:tav tm="100000">
                                          <p:val>
                                            <p:strVal val="ppt_y"/>
                                          </p:val>
                                        </p:tav>
                                      </p:tavLst>
                                    </p:anim>
                                    <p:set>
                                      <p:cBhvr>
                                        <p:cTn id="114" dur="1" fill="hold">
                                          <p:stCondLst>
                                            <p:cond delay="2999"/>
                                          </p:stCondLst>
                                        </p:cTn>
                                        <p:tgtEl>
                                          <p:spTgt spid="13"/>
                                        </p:tgtEl>
                                        <p:attrNameLst>
                                          <p:attrName>style.visibility</p:attrName>
                                        </p:attrNameLst>
                                      </p:cBhvr>
                                      <p:to>
                                        <p:strVal val="hidden"/>
                                      </p:to>
                                    </p:set>
                                  </p:childTnLst>
                                </p:cTn>
                              </p:par>
                              <p:par>
                                <p:cTn id="115" presetID="2" presetClass="exit" presetSubtype="8" fill="hold" grpId="2" nodeType="withEffect">
                                  <p:stCondLst>
                                    <p:cond delay="0"/>
                                  </p:stCondLst>
                                  <p:childTnLst>
                                    <p:anim calcmode="lin" valueType="num">
                                      <p:cBhvr additive="base">
                                        <p:cTn id="116" dur="3000"/>
                                        <p:tgtEl>
                                          <p:spTgt spid="14"/>
                                        </p:tgtEl>
                                        <p:attrNameLst>
                                          <p:attrName>ppt_x</p:attrName>
                                        </p:attrNameLst>
                                      </p:cBhvr>
                                      <p:tavLst>
                                        <p:tav tm="0">
                                          <p:val>
                                            <p:strVal val="ppt_x"/>
                                          </p:val>
                                        </p:tav>
                                        <p:tav tm="100000">
                                          <p:val>
                                            <p:strVal val="0-ppt_w/2"/>
                                          </p:val>
                                        </p:tav>
                                      </p:tavLst>
                                    </p:anim>
                                    <p:anim calcmode="lin" valueType="num">
                                      <p:cBhvr additive="base">
                                        <p:cTn id="117" dur="3000"/>
                                        <p:tgtEl>
                                          <p:spTgt spid="14"/>
                                        </p:tgtEl>
                                        <p:attrNameLst>
                                          <p:attrName>ppt_y</p:attrName>
                                        </p:attrNameLst>
                                      </p:cBhvr>
                                      <p:tavLst>
                                        <p:tav tm="0">
                                          <p:val>
                                            <p:strVal val="ppt_y"/>
                                          </p:val>
                                        </p:tav>
                                        <p:tav tm="100000">
                                          <p:val>
                                            <p:strVal val="ppt_y"/>
                                          </p:val>
                                        </p:tav>
                                      </p:tavLst>
                                    </p:anim>
                                    <p:set>
                                      <p:cBhvr>
                                        <p:cTn id="118" dur="1" fill="hold">
                                          <p:stCondLst>
                                            <p:cond delay="2999"/>
                                          </p:stCondLst>
                                        </p:cTn>
                                        <p:tgtEl>
                                          <p:spTgt spid="14"/>
                                        </p:tgtEl>
                                        <p:attrNameLst>
                                          <p:attrName>style.visibility</p:attrName>
                                        </p:attrNameLst>
                                      </p:cBhvr>
                                      <p:to>
                                        <p:strVal val="hidden"/>
                                      </p:to>
                                    </p:set>
                                  </p:childTnLst>
                                </p:cTn>
                              </p:par>
                              <p:par>
                                <p:cTn id="119" presetID="8" presetClass="emph" presetSubtype="0" fill="hold" grpId="3" nodeType="withEffect">
                                  <p:stCondLst>
                                    <p:cond delay="0"/>
                                  </p:stCondLst>
                                  <p:childTnLst>
                                    <p:animRot by="-21600000">
                                      <p:cBhvr>
                                        <p:cTn id="120" dur="3000" fill="hold"/>
                                        <p:tgtEl>
                                          <p:spTgt spid="10"/>
                                        </p:tgtEl>
                                        <p:attrNameLst>
                                          <p:attrName>r</p:attrName>
                                        </p:attrNameLst>
                                      </p:cBhvr>
                                    </p:animRot>
                                  </p:childTnLst>
                                </p:cTn>
                              </p:par>
                              <p:par>
                                <p:cTn id="121" presetID="8" presetClass="emph" presetSubtype="0" fill="hold" grpId="3" nodeType="withEffect">
                                  <p:stCondLst>
                                    <p:cond delay="0"/>
                                  </p:stCondLst>
                                  <p:childTnLst>
                                    <p:animRot by="-21600000">
                                      <p:cBhvr>
                                        <p:cTn id="122" dur="3000" fill="hold"/>
                                        <p:tgtEl>
                                          <p:spTgt spid="11"/>
                                        </p:tgtEl>
                                        <p:attrNameLst>
                                          <p:attrName>r</p:attrName>
                                        </p:attrNameLst>
                                      </p:cBhvr>
                                    </p:animRot>
                                  </p:childTnLst>
                                </p:cTn>
                              </p:par>
                              <p:par>
                                <p:cTn id="123" presetID="8" presetClass="emph" presetSubtype="0" fill="hold" grpId="3" nodeType="withEffect">
                                  <p:stCondLst>
                                    <p:cond delay="0"/>
                                  </p:stCondLst>
                                  <p:childTnLst>
                                    <p:animRot by="-21600000">
                                      <p:cBhvr>
                                        <p:cTn id="124" dur="3000" fill="hold"/>
                                        <p:tgtEl>
                                          <p:spTgt spid="12"/>
                                        </p:tgtEl>
                                        <p:attrNameLst>
                                          <p:attrName>r</p:attrName>
                                        </p:attrNameLst>
                                      </p:cBhvr>
                                    </p:animRot>
                                  </p:childTnLst>
                                </p:cTn>
                              </p:par>
                              <p:par>
                                <p:cTn id="125" presetID="8" presetClass="emph" presetSubtype="0" fill="hold" grpId="3" nodeType="withEffect">
                                  <p:stCondLst>
                                    <p:cond delay="0"/>
                                  </p:stCondLst>
                                  <p:childTnLst>
                                    <p:animRot by="-21600000">
                                      <p:cBhvr>
                                        <p:cTn id="126" dur="3000" fill="hold"/>
                                        <p:tgtEl>
                                          <p:spTgt spid="13"/>
                                        </p:tgtEl>
                                        <p:attrNameLst>
                                          <p:attrName>r</p:attrName>
                                        </p:attrNameLst>
                                      </p:cBhvr>
                                    </p:animRot>
                                  </p:childTnLst>
                                </p:cTn>
                              </p:par>
                              <p:par>
                                <p:cTn id="127" presetID="8" presetClass="emph" presetSubtype="0" fill="hold" grpId="3" nodeType="withEffect">
                                  <p:stCondLst>
                                    <p:cond delay="0"/>
                                  </p:stCondLst>
                                  <p:childTnLst>
                                    <p:animRot by="-21600000">
                                      <p:cBhvr>
                                        <p:cTn id="128" dur="3000" fill="hold"/>
                                        <p:tgtEl>
                                          <p:spTgt spid="14"/>
                                        </p:tgtEl>
                                        <p:attrNameLst>
                                          <p:attrName>r</p:attrName>
                                        </p:attrNameLst>
                                      </p:cBhvr>
                                    </p:animRot>
                                  </p:childTnLst>
                                </p:cTn>
                              </p:par>
                              <p:par>
                                <p:cTn id="129" presetID="23" presetClass="entr" presetSubtype="288" fill="hold" nodeType="withEffect">
                                  <p:stCondLst>
                                    <p:cond delay="0"/>
                                  </p:stCondLst>
                                  <p:childTnLst>
                                    <p:set>
                                      <p:cBhvr>
                                        <p:cTn id="130" dur="1" fill="hold">
                                          <p:stCondLst>
                                            <p:cond delay="0"/>
                                          </p:stCondLst>
                                        </p:cTn>
                                        <p:tgtEl>
                                          <p:spTgt spid="4"/>
                                        </p:tgtEl>
                                        <p:attrNameLst>
                                          <p:attrName>style.visibility</p:attrName>
                                        </p:attrNameLst>
                                      </p:cBhvr>
                                      <p:to>
                                        <p:strVal val="visible"/>
                                      </p:to>
                                    </p:set>
                                    <p:anim calcmode="lin" valueType="num">
                                      <p:cBhvr>
                                        <p:cTn id="131" dur="3000" fill="hold"/>
                                        <p:tgtEl>
                                          <p:spTgt spid="4"/>
                                        </p:tgtEl>
                                        <p:attrNameLst>
                                          <p:attrName>ppt_w</p:attrName>
                                        </p:attrNameLst>
                                      </p:cBhvr>
                                      <p:tavLst>
                                        <p:tav tm="0">
                                          <p:val>
                                            <p:strVal val="4/3*#ppt_w"/>
                                          </p:val>
                                        </p:tav>
                                        <p:tav tm="100000">
                                          <p:val>
                                            <p:strVal val="#ppt_w"/>
                                          </p:val>
                                        </p:tav>
                                      </p:tavLst>
                                    </p:anim>
                                    <p:anim calcmode="lin" valueType="num">
                                      <p:cBhvr>
                                        <p:cTn id="132" dur="3000" fill="hold"/>
                                        <p:tgtEl>
                                          <p:spTgt spid="4"/>
                                        </p:tgtEl>
                                        <p:attrNameLst>
                                          <p:attrName>ppt_h</p:attrName>
                                        </p:attrNameLst>
                                      </p:cBhvr>
                                      <p:tavLst>
                                        <p:tav tm="0">
                                          <p:val>
                                            <p:strVal val="4/3*#ppt_h"/>
                                          </p:val>
                                        </p:tav>
                                        <p:tav tm="100000">
                                          <p:val>
                                            <p:strVal val="#ppt_h"/>
                                          </p:val>
                                        </p:tav>
                                      </p:tavLst>
                                    </p:anim>
                                  </p:childTnLst>
                                </p:cTn>
                              </p:par>
                              <p:par>
                                <p:cTn id="133" presetID="16" presetClass="entr" presetSubtype="37" fill="hold" nodeType="withEffect">
                                  <p:stCondLst>
                                    <p:cond delay="0"/>
                                  </p:stCondLst>
                                  <p:childTnLst>
                                    <p:set>
                                      <p:cBhvr>
                                        <p:cTn id="134" dur="1" fill="hold">
                                          <p:stCondLst>
                                            <p:cond delay="0"/>
                                          </p:stCondLst>
                                        </p:cTn>
                                        <p:tgtEl>
                                          <p:spTgt spid="4"/>
                                        </p:tgtEl>
                                        <p:attrNameLst>
                                          <p:attrName>style.visibility</p:attrName>
                                        </p:attrNameLst>
                                      </p:cBhvr>
                                      <p:to>
                                        <p:strVal val="visible"/>
                                      </p:to>
                                    </p:set>
                                    <p:animEffect transition="in" filter="barn(outVertical)">
                                      <p:cBhvr>
                                        <p:cTn id="135"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chemeClr val="accent6">
                  <a:lumMod val="40000"/>
                  <a:lumOff val="60000"/>
                </a:schemeClr>
              </a:gs>
              <a:gs pos="50000">
                <a:schemeClr val="accent6">
                  <a:lumMod val="50000"/>
                  <a:shade val="67500"/>
                  <a:satMod val="115000"/>
                </a:schemeClr>
              </a:gs>
              <a:gs pos="100000">
                <a:schemeClr val="accent6">
                  <a:lumMod val="50000"/>
                  <a:shade val="100000"/>
                  <a:satMod val="115000"/>
                </a:schemeClr>
              </a:gs>
            </a:gsLst>
            <a:path path="circle">
              <a:fillToRect l="50000" t="50000" r="50000" b="50000"/>
            </a:path>
            <a:tileRect/>
          </a:gradFill>
        </p:spPr>
        <p:txBody>
          <a:bodyPr/>
          <a:lstStyle/>
          <a:p>
            <a:endParaRPr lang="es-ES" dirty="0"/>
          </a:p>
        </p:txBody>
      </p:sp>
      <p:pic>
        <p:nvPicPr>
          <p:cNvPr id="4" name="3 Imagen" descr="yyfd.jpg"/>
          <p:cNvPicPr>
            <a:picLocks noChangeAspect="1"/>
          </p:cNvPicPr>
          <p:nvPr/>
        </p:nvPicPr>
        <p:blipFill>
          <a:blip r:embed="rId2"/>
          <a:stretch>
            <a:fillRect/>
          </a:stretch>
        </p:blipFill>
        <p:spPr>
          <a:xfrm>
            <a:off x="-26789" y="0"/>
            <a:ext cx="9170789" cy="6858000"/>
          </a:xfrm>
          <a:prstGeom prst="rect">
            <a:avLst/>
          </a:prstGeom>
        </p:spPr>
      </p:pic>
      <p:sp>
        <p:nvSpPr>
          <p:cNvPr id="5" name="4 Triángulo isósceles"/>
          <p:cNvSpPr/>
          <p:nvPr/>
        </p:nvSpPr>
        <p:spPr>
          <a:xfrm rot="8377337">
            <a:off x="3513724" y="2283002"/>
            <a:ext cx="1214446" cy="928694"/>
          </a:xfrm>
          <a:prstGeom prst="triangle">
            <a:avLst/>
          </a:prstGeom>
          <a:solidFill>
            <a:schemeClr val="accent6">
              <a:lumMod val="75000"/>
            </a:schemeClr>
          </a:solidFill>
          <a:ln>
            <a:noFill/>
          </a:ln>
          <a:effectLst>
            <a:outerShdw dist="457200" dir="8760000" sx="151000" sy="151000" kx="-800400" algn="bl" rotWithShape="0">
              <a:schemeClr val="tx2">
                <a:lumMod val="90000"/>
                <a:alpha val="5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Triángulo isósceles"/>
          <p:cNvSpPr/>
          <p:nvPr/>
        </p:nvSpPr>
        <p:spPr>
          <a:xfrm rot="13243610">
            <a:off x="4586099" y="2411418"/>
            <a:ext cx="1214446" cy="928694"/>
          </a:xfrm>
          <a:prstGeom prst="triangle">
            <a:avLst/>
          </a:prstGeom>
          <a:solidFill>
            <a:schemeClr val="accent6">
              <a:lumMod val="75000"/>
            </a:schemeClr>
          </a:solidFill>
          <a:ln>
            <a:noFill/>
          </a:ln>
          <a:effectLst>
            <a:outerShdw dist="457200" dir="8760000" sx="151000" sy="151000" kx="-800400" algn="bl" rotWithShape="0">
              <a:schemeClr val="tx2">
                <a:lumMod val="90000"/>
                <a:alpha val="5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Triángulo isósceles"/>
          <p:cNvSpPr/>
          <p:nvPr/>
        </p:nvSpPr>
        <p:spPr>
          <a:xfrm rot="2681328">
            <a:off x="3437143" y="3507494"/>
            <a:ext cx="1214446" cy="928694"/>
          </a:xfrm>
          <a:prstGeom prst="triangle">
            <a:avLst/>
          </a:prstGeom>
          <a:solidFill>
            <a:schemeClr val="accent6">
              <a:lumMod val="75000"/>
            </a:schemeClr>
          </a:solidFill>
          <a:ln>
            <a:noFill/>
          </a:ln>
          <a:effectLst>
            <a:outerShdw dist="457200" dir="8760000" sx="151000" sy="151000" kx="-800400" algn="bl" rotWithShape="0">
              <a:schemeClr val="tx2">
                <a:lumMod val="90000"/>
                <a:alpha val="5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Triángulo isósceles"/>
          <p:cNvSpPr/>
          <p:nvPr/>
        </p:nvSpPr>
        <p:spPr>
          <a:xfrm rot="19560854">
            <a:off x="4439557" y="3433038"/>
            <a:ext cx="1214446" cy="928694"/>
          </a:xfrm>
          <a:prstGeom prst="triangle">
            <a:avLst/>
          </a:prstGeom>
          <a:solidFill>
            <a:schemeClr val="accent6">
              <a:lumMod val="75000"/>
            </a:schemeClr>
          </a:solidFill>
          <a:ln>
            <a:noFill/>
          </a:ln>
          <a:effectLst>
            <a:outerShdw dist="457200" dir="8760000" sx="151000" sy="151000" kx="-800400" algn="bl" rotWithShape="0">
              <a:schemeClr val="tx2">
                <a:lumMod val="90000"/>
                <a:alpha val="5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Triángulo isósceles"/>
          <p:cNvSpPr/>
          <p:nvPr/>
        </p:nvSpPr>
        <p:spPr>
          <a:xfrm rot="8377337">
            <a:off x="3227972" y="1925812"/>
            <a:ext cx="1214446" cy="928694"/>
          </a:xfrm>
          <a:prstGeom prst="triangle">
            <a:avLst/>
          </a:prstGeom>
          <a:solidFill>
            <a:schemeClr val="accent6">
              <a:lumMod val="75000"/>
            </a:schemeClr>
          </a:solidFill>
          <a:ln>
            <a:noFill/>
          </a:ln>
          <a:effectLst>
            <a:outerShdw dist="457200" dir="8760000" sx="151000" sy="151000" kx="-800400" algn="bl" rotWithShape="0">
              <a:schemeClr val="tx2">
                <a:lumMod val="90000"/>
                <a:alpha val="5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Triángulo isósceles"/>
          <p:cNvSpPr/>
          <p:nvPr/>
        </p:nvSpPr>
        <p:spPr>
          <a:xfrm rot="13243610">
            <a:off x="4870789" y="2069659"/>
            <a:ext cx="1214446" cy="928694"/>
          </a:xfrm>
          <a:prstGeom prst="triangle">
            <a:avLst/>
          </a:prstGeom>
          <a:solidFill>
            <a:schemeClr val="accent6">
              <a:lumMod val="75000"/>
            </a:schemeClr>
          </a:solidFill>
          <a:ln>
            <a:noFill/>
          </a:ln>
          <a:effectLst>
            <a:outerShdw dist="457200" dir="8760000" sx="151000" sy="151000" kx="-800400" algn="bl" rotWithShape="0">
              <a:schemeClr val="tx2">
                <a:lumMod val="90000"/>
                <a:alpha val="5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Triángulo isósceles"/>
          <p:cNvSpPr/>
          <p:nvPr/>
        </p:nvSpPr>
        <p:spPr>
          <a:xfrm rot="19560854">
            <a:off x="4799275" y="3831985"/>
            <a:ext cx="1214446" cy="928694"/>
          </a:xfrm>
          <a:prstGeom prst="triangle">
            <a:avLst/>
          </a:prstGeom>
          <a:solidFill>
            <a:schemeClr val="accent6">
              <a:lumMod val="75000"/>
            </a:schemeClr>
          </a:solidFill>
          <a:ln>
            <a:noFill/>
          </a:ln>
          <a:effectLst>
            <a:outerShdw dist="457200" dir="8760000" sx="151000" sy="151000" kx="-800400" algn="bl" rotWithShape="0">
              <a:schemeClr val="tx2">
                <a:lumMod val="90000"/>
                <a:alpha val="5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Triángulo isósceles"/>
          <p:cNvSpPr/>
          <p:nvPr/>
        </p:nvSpPr>
        <p:spPr>
          <a:xfrm rot="2681328">
            <a:off x="3151393" y="3721808"/>
            <a:ext cx="1214446" cy="928694"/>
          </a:xfrm>
          <a:prstGeom prst="triangle">
            <a:avLst/>
          </a:prstGeom>
          <a:solidFill>
            <a:schemeClr val="accent6">
              <a:lumMod val="75000"/>
            </a:schemeClr>
          </a:solidFill>
          <a:ln>
            <a:noFill/>
          </a:ln>
          <a:effectLst>
            <a:outerShdw dist="457200" dir="8760000" sx="151000" sy="151000" kx="-800400" algn="bl" rotWithShape="0">
              <a:schemeClr val="tx2">
                <a:lumMod val="90000"/>
                <a:alpha val="5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Triángulo isósceles"/>
          <p:cNvSpPr/>
          <p:nvPr/>
        </p:nvSpPr>
        <p:spPr>
          <a:xfrm rot="8377337">
            <a:off x="3013657" y="1568623"/>
            <a:ext cx="1214446" cy="928694"/>
          </a:xfrm>
          <a:prstGeom prst="triangle">
            <a:avLst/>
          </a:prstGeom>
          <a:solidFill>
            <a:schemeClr val="accent6">
              <a:lumMod val="75000"/>
            </a:schemeClr>
          </a:solidFill>
          <a:ln>
            <a:noFill/>
          </a:ln>
          <a:effectLst>
            <a:outerShdw dist="457200" dir="8760000" sx="151000" sy="151000" kx="-800400" algn="bl" rotWithShape="0">
              <a:schemeClr val="tx2">
                <a:lumMod val="90000"/>
                <a:alpha val="5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Triángulo isósceles"/>
          <p:cNvSpPr/>
          <p:nvPr/>
        </p:nvSpPr>
        <p:spPr>
          <a:xfrm rot="13243610">
            <a:off x="5156542" y="1712470"/>
            <a:ext cx="1214446" cy="928694"/>
          </a:xfrm>
          <a:prstGeom prst="triangle">
            <a:avLst/>
          </a:prstGeom>
          <a:solidFill>
            <a:schemeClr val="accent6">
              <a:lumMod val="75000"/>
            </a:schemeClr>
          </a:solidFill>
          <a:ln>
            <a:noFill/>
          </a:ln>
          <a:effectLst>
            <a:outerShdw dist="457200" dir="8760000" sx="151000" sy="151000" kx="-800400" algn="bl" rotWithShape="0">
              <a:schemeClr val="tx2">
                <a:lumMod val="90000"/>
                <a:alpha val="5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Triángulo isósceles"/>
          <p:cNvSpPr/>
          <p:nvPr/>
        </p:nvSpPr>
        <p:spPr>
          <a:xfrm rot="19560854">
            <a:off x="5085027" y="4260613"/>
            <a:ext cx="1214446" cy="928694"/>
          </a:xfrm>
          <a:prstGeom prst="triangle">
            <a:avLst/>
          </a:prstGeom>
          <a:solidFill>
            <a:schemeClr val="accent6">
              <a:lumMod val="75000"/>
            </a:schemeClr>
          </a:solidFill>
          <a:ln>
            <a:noFill/>
          </a:ln>
          <a:effectLst>
            <a:outerShdw dist="457200" dir="8760000" sx="151000" sy="151000" kx="-800400" algn="bl" rotWithShape="0">
              <a:schemeClr val="tx2">
                <a:lumMod val="90000"/>
                <a:alpha val="5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Triángulo isósceles"/>
          <p:cNvSpPr/>
          <p:nvPr/>
        </p:nvSpPr>
        <p:spPr>
          <a:xfrm rot="2681328">
            <a:off x="2865639" y="4007559"/>
            <a:ext cx="1214446" cy="928694"/>
          </a:xfrm>
          <a:prstGeom prst="triangle">
            <a:avLst/>
          </a:prstGeom>
          <a:solidFill>
            <a:schemeClr val="accent6">
              <a:lumMod val="75000"/>
            </a:schemeClr>
          </a:solidFill>
          <a:ln>
            <a:noFill/>
          </a:ln>
          <a:effectLst>
            <a:outerShdw dist="457200" dir="8760000" sx="151000" sy="151000" kx="-800400" algn="bl" rotWithShape="0">
              <a:schemeClr val="tx2">
                <a:lumMod val="90000"/>
                <a:alpha val="5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Triángulo isósceles"/>
          <p:cNvSpPr/>
          <p:nvPr/>
        </p:nvSpPr>
        <p:spPr>
          <a:xfrm rot="8377337">
            <a:off x="2799344" y="1211433"/>
            <a:ext cx="1214446" cy="928694"/>
          </a:xfrm>
          <a:prstGeom prst="triangle">
            <a:avLst/>
          </a:prstGeom>
          <a:solidFill>
            <a:schemeClr val="accent6">
              <a:lumMod val="75000"/>
            </a:schemeClr>
          </a:solidFill>
          <a:ln>
            <a:noFill/>
          </a:ln>
          <a:effectLst>
            <a:outerShdw dist="457200" dir="8760000" sx="151000" sy="151000" kx="-800400" algn="bl" rotWithShape="0">
              <a:schemeClr val="tx2">
                <a:lumMod val="90000"/>
                <a:alpha val="5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Triángulo isósceles"/>
          <p:cNvSpPr/>
          <p:nvPr/>
        </p:nvSpPr>
        <p:spPr>
          <a:xfrm rot="13243610">
            <a:off x="5442295" y="1355280"/>
            <a:ext cx="1214446" cy="928694"/>
          </a:xfrm>
          <a:prstGeom prst="triangle">
            <a:avLst/>
          </a:prstGeom>
          <a:solidFill>
            <a:schemeClr val="accent6">
              <a:lumMod val="75000"/>
            </a:schemeClr>
          </a:solidFill>
          <a:ln>
            <a:noFill/>
          </a:ln>
          <a:effectLst>
            <a:outerShdw dist="457200" dir="8760000" sx="151000" sy="151000" kx="-800400" algn="bl" rotWithShape="0">
              <a:schemeClr val="tx2">
                <a:lumMod val="90000"/>
                <a:alpha val="5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Triángulo isósceles"/>
          <p:cNvSpPr/>
          <p:nvPr/>
        </p:nvSpPr>
        <p:spPr>
          <a:xfrm rot="19560854">
            <a:off x="5370780" y="4617803"/>
            <a:ext cx="1214446" cy="928694"/>
          </a:xfrm>
          <a:prstGeom prst="triangle">
            <a:avLst/>
          </a:prstGeom>
          <a:solidFill>
            <a:schemeClr val="accent6">
              <a:lumMod val="75000"/>
            </a:schemeClr>
          </a:solidFill>
          <a:ln>
            <a:noFill/>
          </a:ln>
          <a:effectLst>
            <a:outerShdw dist="457200" dir="8760000" sx="151000" sy="151000" kx="-800400" algn="bl" rotWithShape="0">
              <a:schemeClr val="tx2">
                <a:lumMod val="90000"/>
                <a:alpha val="5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Triángulo isósceles"/>
          <p:cNvSpPr/>
          <p:nvPr/>
        </p:nvSpPr>
        <p:spPr>
          <a:xfrm rot="2681328">
            <a:off x="2508449" y="4364748"/>
            <a:ext cx="1214446" cy="928694"/>
          </a:xfrm>
          <a:prstGeom prst="triangle">
            <a:avLst/>
          </a:prstGeom>
          <a:solidFill>
            <a:schemeClr val="accent6">
              <a:lumMod val="75000"/>
            </a:schemeClr>
          </a:solidFill>
          <a:ln>
            <a:noFill/>
          </a:ln>
          <a:effectLst>
            <a:outerShdw dist="457200" dir="8760000" sx="151000" sy="151000" kx="-800400" algn="bl" rotWithShape="0">
              <a:schemeClr val="tx2">
                <a:lumMod val="90000"/>
                <a:alpha val="5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Triángulo isósceles"/>
          <p:cNvSpPr/>
          <p:nvPr/>
        </p:nvSpPr>
        <p:spPr>
          <a:xfrm rot="8377337">
            <a:off x="2513592" y="854241"/>
            <a:ext cx="1214446" cy="928694"/>
          </a:xfrm>
          <a:prstGeom prst="triangle">
            <a:avLst/>
          </a:prstGeom>
          <a:solidFill>
            <a:schemeClr val="accent6">
              <a:lumMod val="75000"/>
            </a:schemeClr>
          </a:solidFill>
          <a:ln>
            <a:noFill/>
          </a:ln>
          <a:effectLst>
            <a:outerShdw dist="457200" dir="8760000" sx="151000" sy="151000" kx="-800400" algn="bl" rotWithShape="0">
              <a:schemeClr val="tx2">
                <a:lumMod val="90000"/>
                <a:alpha val="5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Triángulo isósceles"/>
          <p:cNvSpPr/>
          <p:nvPr/>
        </p:nvSpPr>
        <p:spPr>
          <a:xfrm rot="13243610">
            <a:off x="5728048" y="998090"/>
            <a:ext cx="1214446" cy="928694"/>
          </a:xfrm>
          <a:prstGeom prst="triangle">
            <a:avLst/>
          </a:prstGeom>
          <a:solidFill>
            <a:schemeClr val="accent6">
              <a:lumMod val="75000"/>
            </a:schemeClr>
          </a:solidFill>
          <a:ln>
            <a:noFill/>
          </a:ln>
          <a:effectLst>
            <a:outerShdw dist="457200" dir="8760000" sx="151000" sy="151000" kx="-800400" algn="bl" rotWithShape="0">
              <a:schemeClr val="tx2">
                <a:lumMod val="90000"/>
                <a:alpha val="5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Triángulo isósceles"/>
          <p:cNvSpPr/>
          <p:nvPr/>
        </p:nvSpPr>
        <p:spPr>
          <a:xfrm rot="19560854">
            <a:off x="5585094" y="4974992"/>
            <a:ext cx="1214446" cy="928694"/>
          </a:xfrm>
          <a:prstGeom prst="triangle">
            <a:avLst/>
          </a:prstGeom>
          <a:solidFill>
            <a:schemeClr val="accent6">
              <a:lumMod val="75000"/>
            </a:schemeClr>
          </a:solidFill>
          <a:ln>
            <a:noFill/>
          </a:ln>
          <a:effectLst>
            <a:outerShdw dist="457200" dir="8760000" sx="151000" sy="151000" kx="-800400" algn="bl" rotWithShape="0">
              <a:schemeClr val="tx2">
                <a:lumMod val="90000"/>
                <a:alpha val="5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Triángulo isósceles"/>
          <p:cNvSpPr/>
          <p:nvPr/>
        </p:nvSpPr>
        <p:spPr>
          <a:xfrm rot="2681328">
            <a:off x="2151261" y="4721939"/>
            <a:ext cx="1214446" cy="928694"/>
          </a:xfrm>
          <a:prstGeom prst="triangle">
            <a:avLst/>
          </a:prstGeom>
          <a:solidFill>
            <a:schemeClr val="accent6">
              <a:lumMod val="75000"/>
            </a:schemeClr>
          </a:solidFill>
          <a:ln>
            <a:noFill/>
          </a:ln>
          <a:effectLst>
            <a:outerShdw dist="457200" dir="8760000" sx="151000" sy="151000" kx="-800400" algn="bl" rotWithShape="0">
              <a:schemeClr val="tx2">
                <a:lumMod val="90000"/>
                <a:alpha val="5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Rectángulo"/>
          <p:cNvSpPr/>
          <p:nvPr/>
        </p:nvSpPr>
        <p:spPr>
          <a:xfrm>
            <a:off x="0" y="0"/>
            <a:ext cx="9358346" cy="7072338"/>
          </a:xfrm>
          <a:prstGeom prst="rect">
            <a:avLst/>
          </a:prstGeom>
          <a:gradFill flip="none" rotWithShape="1">
            <a:gsLst>
              <a:gs pos="0">
                <a:schemeClr val="tx2">
                  <a:lumMod val="50000"/>
                  <a:shade val="30000"/>
                  <a:satMod val="115000"/>
                </a:schemeClr>
              </a:gs>
              <a:gs pos="50000">
                <a:schemeClr val="tx2">
                  <a:lumMod val="50000"/>
                  <a:shade val="67500"/>
                  <a:satMod val="115000"/>
                </a:schemeClr>
              </a:gs>
              <a:gs pos="100000">
                <a:schemeClr val="tx2">
                  <a:lumMod val="50000"/>
                  <a:shade val="100000"/>
                  <a:satMod val="115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5"/>
                                        </p:tgtEl>
                                        <p:attrNameLst>
                                          <p:attrName>style.opacity</p:attrName>
                                        </p:attrNameLst>
                                      </p:cBhvr>
                                      <p:to>
                                        <p:strVal val="0"/>
                                      </p:to>
                                    </p:set>
                                    <p:animEffect filter="image" prLst="opacity: 0">
                                      <p:cBhvr rctx="IE">
                                        <p:cTn id="7" dur="indefinite"/>
                                        <p:tgtEl>
                                          <p:spTgt spid="25"/>
                                        </p:tgtEl>
                                      </p:cBhvr>
                                    </p:animEffect>
                                  </p:childTnLst>
                                </p:cTn>
                              </p:par>
                              <p:par>
                                <p:cTn id="8" presetID="2" presetClass="entr" presetSubtype="6"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3000" fill="hold"/>
                                        <p:tgtEl>
                                          <p:spTgt spid="5"/>
                                        </p:tgtEl>
                                        <p:attrNameLst>
                                          <p:attrName>ppt_x</p:attrName>
                                        </p:attrNameLst>
                                      </p:cBhvr>
                                      <p:tavLst>
                                        <p:tav tm="0">
                                          <p:val>
                                            <p:strVal val="1+#ppt_w/2"/>
                                          </p:val>
                                        </p:tav>
                                        <p:tav tm="100000">
                                          <p:val>
                                            <p:strVal val="#ppt_x"/>
                                          </p:val>
                                        </p:tav>
                                      </p:tavLst>
                                    </p:anim>
                                    <p:anim calcmode="lin" valueType="num">
                                      <p:cBhvr additive="base">
                                        <p:cTn id="11" dur="3000" fill="hold"/>
                                        <p:tgtEl>
                                          <p:spTgt spid="5"/>
                                        </p:tgtEl>
                                        <p:attrNameLst>
                                          <p:attrName>ppt_y</p:attrName>
                                        </p:attrNameLst>
                                      </p:cBhvr>
                                      <p:tavLst>
                                        <p:tav tm="0">
                                          <p:val>
                                            <p:strVal val="1+#ppt_h/2"/>
                                          </p:val>
                                        </p:tav>
                                        <p:tav tm="100000">
                                          <p:val>
                                            <p:strVal val="#ppt_y"/>
                                          </p:val>
                                        </p:tav>
                                      </p:tavLst>
                                    </p:anim>
                                  </p:childTnLst>
                                </p:cTn>
                              </p:par>
                              <p:par>
                                <p:cTn id="12" presetID="2" presetClass="entr" presetSubtype="12" fill="hold" grpId="0"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3000" fill="hold"/>
                                        <p:tgtEl>
                                          <p:spTgt spid="6"/>
                                        </p:tgtEl>
                                        <p:attrNameLst>
                                          <p:attrName>ppt_x</p:attrName>
                                        </p:attrNameLst>
                                      </p:cBhvr>
                                      <p:tavLst>
                                        <p:tav tm="0">
                                          <p:val>
                                            <p:strVal val="0-#ppt_w/2"/>
                                          </p:val>
                                        </p:tav>
                                        <p:tav tm="100000">
                                          <p:val>
                                            <p:strVal val="#ppt_x"/>
                                          </p:val>
                                        </p:tav>
                                      </p:tavLst>
                                    </p:anim>
                                    <p:anim calcmode="lin" valueType="num">
                                      <p:cBhvr additive="base">
                                        <p:cTn id="15" dur="3000" fill="hold"/>
                                        <p:tgtEl>
                                          <p:spTgt spid="6"/>
                                        </p:tgtEl>
                                        <p:attrNameLst>
                                          <p:attrName>ppt_y</p:attrName>
                                        </p:attrNameLst>
                                      </p:cBhvr>
                                      <p:tavLst>
                                        <p:tav tm="0">
                                          <p:val>
                                            <p:strVal val="1+#ppt_h/2"/>
                                          </p:val>
                                        </p:tav>
                                        <p:tav tm="100000">
                                          <p:val>
                                            <p:strVal val="#ppt_y"/>
                                          </p:val>
                                        </p:tav>
                                      </p:tavLst>
                                    </p:anim>
                                  </p:childTnLst>
                                </p:cTn>
                              </p:par>
                              <p:par>
                                <p:cTn id="16" presetID="2" presetClass="entr" presetSubtype="3"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3000" fill="hold"/>
                                        <p:tgtEl>
                                          <p:spTgt spid="7"/>
                                        </p:tgtEl>
                                        <p:attrNameLst>
                                          <p:attrName>ppt_x</p:attrName>
                                        </p:attrNameLst>
                                      </p:cBhvr>
                                      <p:tavLst>
                                        <p:tav tm="0">
                                          <p:val>
                                            <p:strVal val="1+#ppt_w/2"/>
                                          </p:val>
                                        </p:tav>
                                        <p:tav tm="100000">
                                          <p:val>
                                            <p:strVal val="#ppt_x"/>
                                          </p:val>
                                        </p:tav>
                                      </p:tavLst>
                                    </p:anim>
                                    <p:anim calcmode="lin" valueType="num">
                                      <p:cBhvr additive="base">
                                        <p:cTn id="19" dur="3000" fill="hold"/>
                                        <p:tgtEl>
                                          <p:spTgt spid="7"/>
                                        </p:tgtEl>
                                        <p:attrNameLst>
                                          <p:attrName>ppt_y</p:attrName>
                                        </p:attrNameLst>
                                      </p:cBhvr>
                                      <p:tavLst>
                                        <p:tav tm="0">
                                          <p:val>
                                            <p:strVal val="0-#ppt_h/2"/>
                                          </p:val>
                                        </p:tav>
                                        <p:tav tm="100000">
                                          <p:val>
                                            <p:strVal val="#ppt_y"/>
                                          </p:val>
                                        </p:tav>
                                      </p:tavLst>
                                    </p:anim>
                                  </p:childTnLst>
                                </p:cTn>
                              </p:par>
                              <p:par>
                                <p:cTn id="20" presetID="2" presetClass="entr" presetSubtype="9"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3000" fill="hold"/>
                                        <p:tgtEl>
                                          <p:spTgt spid="8"/>
                                        </p:tgtEl>
                                        <p:attrNameLst>
                                          <p:attrName>ppt_x</p:attrName>
                                        </p:attrNameLst>
                                      </p:cBhvr>
                                      <p:tavLst>
                                        <p:tav tm="0">
                                          <p:val>
                                            <p:strVal val="0-#ppt_w/2"/>
                                          </p:val>
                                        </p:tav>
                                        <p:tav tm="100000">
                                          <p:val>
                                            <p:strVal val="#ppt_x"/>
                                          </p:val>
                                        </p:tav>
                                      </p:tavLst>
                                    </p:anim>
                                    <p:anim calcmode="lin" valueType="num">
                                      <p:cBhvr additive="base">
                                        <p:cTn id="23" dur="3000" fill="hold"/>
                                        <p:tgtEl>
                                          <p:spTgt spid="8"/>
                                        </p:tgtEl>
                                        <p:attrNameLst>
                                          <p:attrName>ppt_y</p:attrName>
                                        </p:attrNameLst>
                                      </p:cBhvr>
                                      <p:tavLst>
                                        <p:tav tm="0">
                                          <p:val>
                                            <p:strVal val="0-#ppt_h/2"/>
                                          </p:val>
                                        </p:tav>
                                        <p:tav tm="100000">
                                          <p:val>
                                            <p:strVal val="#ppt_y"/>
                                          </p:val>
                                        </p:tav>
                                      </p:tavLst>
                                    </p:anim>
                                  </p:childTnLst>
                                </p:cTn>
                              </p:par>
                              <p:par>
                                <p:cTn id="24" presetID="2" presetClass="entr" presetSubtype="6" fill="hold" grpId="0" nodeType="with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additive="base">
                                        <p:cTn id="26" dur="3000" fill="hold"/>
                                        <p:tgtEl>
                                          <p:spTgt spid="9"/>
                                        </p:tgtEl>
                                        <p:attrNameLst>
                                          <p:attrName>ppt_x</p:attrName>
                                        </p:attrNameLst>
                                      </p:cBhvr>
                                      <p:tavLst>
                                        <p:tav tm="0">
                                          <p:val>
                                            <p:strVal val="1+#ppt_w/2"/>
                                          </p:val>
                                        </p:tav>
                                        <p:tav tm="100000">
                                          <p:val>
                                            <p:strVal val="#ppt_x"/>
                                          </p:val>
                                        </p:tav>
                                      </p:tavLst>
                                    </p:anim>
                                    <p:anim calcmode="lin" valueType="num">
                                      <p:cBhvr additive="base">
                                        <p:cTn id="27" dur="3000" fill="hold"/>
                                        <p:tgtEl>
                                          <p:spTgt spid="9"/>
                                        </p:tgtEl>
                                        <p:attrNameLst>
                                          <p:attrName>ppt_y</p:attrName>
                                        </p:attrNameLst>
                                      </p:cBhvr>
                                      <p:tavLst>
                                        <p:tav tm="0">
                                          <p:val>
                                            <p:strVal val="1+#ppt_h/2"/>
                                          </p:val>
                                        </p:tav>
                                        <p:tav tm="100000">
                                          <p:val>
                                            <p:strVal val="#ppt_y"/>
                                          </p:val>
                                        </p:tav>
                                      </p:tavLst>
                                    </p:anim>
                                  </p:childTnLst>
                                </p:cTn>
                              </p:par>
                              <p:par>
                                <p:cTn id="28" presetID="2" presetClass="entr" presetSubtype="12" fill="hold" grpId="0" nodeType="with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additive="base">
                                        <p:cTn id="30" dur="3000" fill="hold"/>
                                        <p:tgtEl>
                                          <p:spTgt spid="10"/>
                                        </p:tgtEl>
                                        <p:attrNameLst>
                                          <p:attrName>ppt_x</p:attrName>
                                        </p:attrNameLst>
                                      </p:cBhvr>
                                      <p:tavLst>
                                        <p:tav tm="0">
                                          <p:val>
                                            <p:strVal val="0-#ppt_w/2"/>
                                          </p:val>
                                        </p:tav>
                                        <p:tav tm="100000">
                                          <p:val>
                                            <p:strVal val="#ppt_x"/>
                                          </p:val>
                                        </p:tav>
                                      </p:tavLst>
                                    </p:anim>
                                    <p:anim calcmode="lin" valueType="num">
                                      <p:cBhvr additive="base">
                                        <p:cTn id="31" dur="3000" fill="hold"/>
                                        <p:tgtEl>
                                          <p:spTgt spid="10"/>
                                        </p:tgtEl>
                                        <p:attrNameLst>
                                          <p:attrName>ppt_y</p:attrName>
                                        </p:attrNameLst>
                                      </p:cBhvr>
                                      <p:tavLst>
                                        <p:tav tm="0">
                                          <p:val>
                                            <p:strVal val="1+#ppt_h/2"/>
                                          </p:val>
                                        </p:tav>
                                        <p:tav tm="100000">
                                          <p:val>
                                            <p:strVal val="#ppt_y"/>
                                          </p:val>
                                        </p:tav>
                                      </p:tavLst>
                                    </p:anim>
                                  </p:childTnLst>
                                </p:cTn>
                              </p:par>
                              <p:par>
                                <p:cTn id="32" presetID="2" presetClass="entr" presetSubtype="9" fill="hold" grpId="0" nodeType="withEffect">
                                  <p:stCondLst>
                                    <p:cond delay="0"/>
                                  </p:stCondLst>
                                  <p:childTnLst>
                                    <p:set>
                                      <p:cBhvr>
                                        <p:cTn id="33" dur="1" fill="hold">
                                          <p:stCondLst>
                                            <p:cond delay="0"/>
                                          </p:stCondLst>
                                        </p:cTn>
                                        <p:tgtEl>
                                          <p:spTgt spid="11"/>
                                        </p:tgtEl>
                                        <p:attrNameLst>
                                          <p:attrName>style.visibility</p:attrName>
                                        </p:attrNameLst>
                                      </p:cBhvr>
                                      <p:to>
                                        <p:strVal val="visible"/>
                                      </p:to>
                                    </p:set>
                                    <p:anim calcmode="lin" valueType="num">
                                      <p:cBhvr additive="base">
                                        <p:cTn id="34" dur="3000" fill="hold"/>
                                        <p:tgtEl>
                                          <p:spTgt spid="11"/>
                                        </p:tgtEl>
                                        <p:attrNameLst>
                                          <p:attrName>ppt_x</p:attrName>
                                        </p:attrNameLst>
                                      </p:cBhvr>
                                      <p:tavLst>
                                        <p:tav tm="0">
                                          <p:val>
                                            <p:strVal val="0-#ppt_w/2"/>
                                          </p:val>
                                        </p:tav>
                                        <p:tav tm="100000">
                                          <p:val>
                                            <p:strVal val="#ppt_x"/>
                                          </p:val>
                                        </p:tav>
                                      </p:tavLst>
                                    </p:anim>
                                    <p:anim calcmode="lin" valueType="num">
                                      <p:cBhvr additive="base">
                                        <p:cTn id="35" dur="3000" fill="hold"/>
                                        <p:tgtEl>
                                          <p:spTgt spid="11"/>
                                        </p:tgtEl>
                                        <p:attrNameLst>
                                          <p:attrName>ppt_y</p:attrName>
                                        </p:attrNameLst>
                                      </p:cBhvr>
                                      <p:tavLst>
                                        <p:tav tm="0">
                                          <p:val>
                                            <p:strVal val="0-#ppt_h/2"/>
                                          </p:val>
                                        </p:tav>
                                        <p:tav tm="100000">
                                          <p:val>
                                            <p:strVal val="#ppt_y"/>
                                          </p:val>
                                        </p:tav>
                                      </p:tavLst>
                                    </p:anim>
                                  </p:childTnLst>
                                </p:cTn>
                              </p:par>
                              <p:par>
                                <p:cTn id="36" presetID="2" presetClass="entr" presetSubtype="3" fill="hold" grpId="0" nodeType="withEffect">
                                  <p:stCondLst>
                                    <p:cond delay="0"/>
                                  </p:stCondLst>
                                  <p:childTnLst>
                                    <p:set>
                                      <p:cBhvr>
                                        <p:cTn id="37" dur="1" fill="hold">
                                          <p:stCondLst>
                                            <p:cond delay="0"/>
                                          </p:stCondLst>
                                        </p:cTn>
                                        <p:tgtEl>
                                          <p:spTgt spid="12"/>
                                        </p:tgtEl>
                                        <p:attrNameLst>
                                          <p:attrName>style.visibility</p:attrName>
                                        </p:attrNameLst>
                                      </p:cBhvr>
                                      <p:to>
                                        <p:strVal val="visible"/>
                                      </p:to>
                                    </p:set>
                                    <p:anim calcmode="lin" valueType="num">
                                      <p:cBhvr additive="base">
                                        <p:cTn id="38" dur="3000" fill="hold"/>
                                        <p:tgtEl>
                                          <p:spTgt spid="12"/>
                                        </p:tgtEl>
                                        <p:attrNameLst>
                                          <p:attrName>ppt_x</p:attrName>
                                        </p:attrNameLst>
                                      </p:cBhvr>
                                      <p:tavLst>
                                        <p:tav tm="0">
                                          <p:val>
                                            <p:strVal val="1+#ppt_w/2"/>
                                          </p:val>
                                        </p:tav>
                                        <p:tav tm="100000">
                                          <p:val>
                                            <p:strVal val="#ppt_x"/>
                                          </p:val>
                                        </p:tav>
                                      </p:tavLst>
                                    </p:anim>
                                    <p:anim calcmode="lin" valueType="num">
                                      <p:cBhvr additive="base">
                                        <p:cTn id="39" dur="3000" fill="hold"/>
                                        <p:tgtEl>
                                          <p:spTgt spid="12"/>
                                        </p:tgtEl>
                                        <p:attrNameLst>
                                          <p:attrName>ppt_y</p:attrName>
                                        </p:attrNameLst>
                                      </p:cBhvr>
                                      <p:tavLst>
                                        <p:tav tm="0">
                                          <p:val>
                                            <p:strVal val="0-#ppt_h/2"/>
                                          </p:val>
                                        </p:tav>
                                        <p:tav tm="100000">
                                          <p:val>
                                            <p:strVal val="#ppt_y"/>
                                          </p:val>
                                        </p:tav>
                                      </p:tavLst>
                                    </p:anim>
                                  </p:childTnLst>
                                </p:cTn>
                              </p:par>
                              <p:par>
                                <p:cTn id="40" presetID="2" presetClass="entr" presetSubtype="6" fill="hold" grpId="0" nodeType="withEffect">
                                  <p:stCondLst>
                                    <p:cond delay="0"/>
                                  </p:stCondLst>
                                  <p:childTnLst>
                                    <p:set>
                                      <p:cBhvr>
                                        <p:cTn id="41" dur="1" fill="hold">
                                          <p:stCondLst>
                                            <p:cond delay="0"/>
                                          </p:stCondLst>
                                        </p:cTn>
                                        <p:tgtEl>
                                          <p:spTgt spid="13"/>
                                        </p:tgtEl>
                                        <p:attrNameLst>
                                          <p:attrName>style.visibility</p:attrName>
                                        </p:attrNameLst>
                                      </p:cBhvr>
                                      <p:to>
                                        <p:strVal val="visible"/>
                                      </p:to>
                                    </p:set>
                                    <p:anim calcmode="lin" valueType="num">
                                      <p:cBhvr additive="base">
                                        <p:cTn id="42" dur="3000" fill="hold"/>
                                        <p:tgtEl>
                                          <p:spTgt spid="13"/>
                                        </p:tgtEl>
                                        <p:attrNameLst>
                                          <p:attrName>ppt_x</p:attrName>
                                        </p:attrNameLst>
                                      </p:cBhvr>
                                      <p:tavLst>
                                        <p:tav tm="0">
                                          <p:val>
                                            <p:strVal val="1+#ppt_w/2"/>
                                          </p:val>
                                        </p:tav>
                                        <p:tav tm="100000">
                                          <p:val>
                                            <p:strVal val="#ppt_x"/>
                                          </p:val>
                                        </p:tav>
                                      </p:tavLst>
                                    </p:anim>
                                    <p:anim calcmode="lin" valueType="num">
                                      <p:cBhvr additive="base">
                                        <p:cTn id="43" dur="3000" fill="hold"/>
                                        <p:tgtEl>
                                          <p:spTgt spid="13"/>
                                        </p:tgtEl>
                                        <p:attrNameLst>
                                          <p:attrName>ppt_y</p:attrName>
                                        </p:attrNameLst>
                                      </p:cBhvr>
                                      <p:tavLst>
                                        <p:tav tm="0">
                                          <p:val>
                                            <p:strVal val="1+#ppt_h/2"/>
                                          </p:val>
                                        </p:tav>
                                        <p:tav tm="100000">
                                          <p:val>
                                            <p:strVal val="#ppt_y"/>
                                          </p:val>
                                        </p:tav>
                                      </p:tavLst>
                                    </p:anim>
                                  </p:childTnLst>
                                </p:cTn>
                              </p:par>
                              <p:par>
                                <p:cTn id="44" presetID="2" presetClass="entr" presetSubtype="12" fill="hold" grpId="0" nodeType="withEffect">
                                  <p:stCondLst>
                                    <p:cond delay="0"/>
                                  </p:stCondLst>
                                  <p:childTnLst>
                                    <p:set>
                                      <p:cBhvr>
                                        <p:cTn id="45" dur="1" fill="hold">
                                          <p:stCondLst>
                                            <p:cond delay="0"/>
                                          </p:stCondLst>
                                        </p:cTn>
                                        <p:tgtEl>
                                          <p:spTgt spid="14"/>
                                        </p:tgtEl>
                                        <p:attrNameLst>
                                          <p:attrName>style.visibility</p:attrName>
                                        </p:attrNameLst>
                                      </p:cBhvr>
                                      <p:to>
                                        <p:strVal val="visible"/>
                                      </p:to>
                                    </p:set>
                                    <p:anim calcmode="lin" valueType="num">
                                      <p:cBhvr additive="base">
                                        <p:cTn id="46" dur="3000" fill="hold"/>
                                        <p:tgtEl>
                                          <p:spTgt spid="14"/>
                                        </p:tgtEl>
                                        <p:attrNameLst>
                                          <p:attrName>ppt_x</p:attrName>
                                        </p:attrNameLst>
                                      </p:cBhvr>
                                      <p:tavLst>
                                        <p:tav tm="0">
                                          <p:val>
                                            <p:strVal val="0-#ppt_w/2"/>
                                          </p:val>
                                        </p:tav>
                                        <p:tav tm="100000">
                                          <p:val>
                                            <p:strVal val="#ppt_x"/>
                                          </p:val>
                                        </p:tav>
                                      </p:tavLst>
                                    </p:anim>
                                    <p:anim calcmode="lin" valueType="num">
                                      <p:cBhvr additive="base">
                                        <p:cTn id="47" dur="3000" fill="hold"/>
                                        <p:tgtEl>
                                          <p:spTgt spid="14"/>
                                        </p:tgtEl>
                                        <p:attrNameLst>
                                          <p:attrName>ppt_y</p:attrName>
                                        </p:attrNameLst>
                                      </p:cBhvr>
                                      <p:tavLst>
                                        <p:tav tm="0">
                                          <p:val>
                                            <p:strVal val="1+#ppt_h/2"/>
                                          </p:val>
                                        </p:tav>
                                        <p:tav tm="100000">
                                          <p:val>
                                            <p:strVal val="#ppt_y"/>
                                          </p:val>
                                        </p:tav>
                                      </p:tavLst>
                                    </p:anim>
                                  </p:childTnLst>
                                </p:cTn>
                              </p:par>
                              <p:par>
                                <p:cTn id="48" presetID="2" presetClass="entr" presetSubtype="9" fill="hold" grpId="0" nodeType="withEffect">
                                  <p:stCondLst>
                                    <p:cond delay="0"/>
                                  </p:stCondLst>
                                  <p:childTnLst>
                                    <p:set>
                                      <p:cBhvr>
                                        <p:cTn id="49" dur="1" fill="hold">
                                          <p:stCondLst>
                                            <p:cond delay="0"/>
                                          </p:stCondLst>
                                        </p:cTn>
                                        <p:tgtEl>
                                          <p:spTgt spid="15"/>
                                        </p:tgtEl>
                                        <p:attrNameLst>
                                          <p:attrName>style.visibility</p:attrName>
                                        </p:attrNameLst>
                                      </p:cBhvr>
                                      <p:to>
                                        <p:strVal val="visible"/>
                                      </p:to>
                                    </p:set>
                                    <p:anim calcmode="lin" valueType="num">
                                      <p:cBhvr additive="base">
                                        <p:cTn id="50" dur="3000" fill="hold"/>
                                        <p:tgtEl>
                                          <p:spTgt spid="15"/>
                                        </p:tgtEl>
                                        <p:attrNameLst>
                                          <p:attrName>ppt_x</p:attrName>
                                        </p:attrNameLst>
                                      </p:cBhvr>
                                      <p:tavLst>
                                        <p:tav tm="0">
                                          <p:val>
                                            <p:strVal val="0-#ppt_w/2"/>
                                          </p:val>
                                        </p:tav>
                                        <p:tav tm="100000">
                                          <p:val>
                                            <p:strVal val="#ppt_x"/>
                                          </p:val>
                                        </p:tav>
                                      </p:tavLst>
                                    </p:anim>
                                    <p:anim calcmode="lin" valueType="num">
                                      <p:cBhvr additive="base">
                                        <p:cTn id="51" dur="3000" fill="hold"/>
                                        <p:tgtEl>
                                          <p:spTgt spid="15"/>
                                        </p:tgtEl>
                                        <p:attrNameLst>
                                          <p:attrName>ppt_y</p:attrName>
                                        </p:attrNameLst>
                                      </p:cBhvr>
                                      <p:tavLst>
                                        <p:tav tm="0">
                                          <p:val>
                                            <p:strVal val="0-#ppt_h/2"/>
                                          </p:val>
                                        </p:tav>
                                        <p:tav tm="100000">
                                          <p:val>
                                            <p:strVal val="#ppt_y"/>
                                          </p:val>
                                        </p:tav>
                                      </p:tavLst>
                                    </p:anim>
                                  </p:childTnLst>
                                </p:cTn>
                              </p:par>
                              <p:par>
                                <p:cTn id="52" presetID="2" presetClass="entr" presetSubtype="3" fill="hold" grpId="0" nodeType="withEffect">
                                  <p:stCondLst>
                                    <p:cond delay="0"/>
                                  </p:stCondLst>
                                  <p:childTnLst>
                                    <p:set>
                                      <p:cBhvr>
                                        <p:cTn id="53" dur="1" fill="hold">
                                          <p:stCondLst>
                                            <p:cond delay="0"/>
                                          </p:stCondLst>
                                        </p:cTn>
                                        <p:tgtEl>
                                          <p:spTgt spid="16"/>
                                        </p:tgtEl>
                                        <p:attrNameLst>
                                          <p:attrName>style.visibility</p:attrName>
                                        </p:attrNameLst>
                                      </p:cBhvr>
                                      <p:to>
                                        <p:strVal val="visible"/>
                                      </p:to>
                                    </p:set>
                                    <p:anim calcmode="lin" valueType="num">
                                      <p:cBhvr additive="base">
                                        <p:cTn id="54" dur="3000" fill="hold"/>
                                        <p:tgtEl>
                                          <p:spTgt spid="16"/>
                                        </p:tgtEl>
                                        <p:attrNameLst>
                                          <p:attrName>ppt_x</p:attrName>
                                        </p:attrNameLst>
                                      </p:cBhvr>
                                      <p:tavLst>
                                        <p:tav tm="0">
                                          <p:val>
                                            <p:strVal val="1+#ppt_w/2"/>
                                          </p:val>
                                        </p:tav>
                                        <p:tav tm="100000">
                                          <p:val>
                                            <p:strVal val="#ppt_x"/>
                                          </p:val>
                                        </p:tav>
                                      </p:tavLst>
                                    </p:anim>
                                    <p:anim calcmode="lin" valueType="num">
                                      <p:cBhvr additive="base">
                                        <p:cTn id="55" dur="3000" fill="hold"/>
                                        <p:tgtEl>
                                          <p:spTgt spid="16"/>
                                        </p:tgtEl>
                                        <p:attrNameLst>
                                          <p:attrName>ppt_y</p:attrName>
                                        </p:attrNameLst>
                                      </p:cBhvr>
                                      <p:tavLst>
                                        <p:tav tm="0">
                                          <p:val>
                                            <p:strVal val="0-#ppt_h/2"/>
                                          </p:val>
                                        </p:tav>
                                        <p:tav tm="100000">
                                          <p:val>
                                            <p:strVal val="#ppt_y"/>
                                          </p:val>
                                        </p:tav>
                                      </p:tavLst>
                                    </p:anim>
                                  </p:childTnLst>
                                </p:cTn>
                              </p:par>
                              <p:par>
                                <p:cTn id="56" presetID="2" presetClass="entr" presetSubtype="6" fill="hold" grpId="0" nodeType="withEffect">
                                  <p:stCondLst>
                                    <p:cond delay="0"/>
                                  </p:stCondLst>
                                  <p:childTnLst>
                                    <p:set>
                                      <p:cBhvr>
                                        <p:cTn id="57" dur="1" fill="hold">
                                          <p:stCondLst>
                                            <p:cond delay="0"/>
                                          </p:stCondLst>
                                        </p:cTn>
                                        <p:tgtEl>
                                          <p:spTgt spid="17"/>
                                        </p:tgtEl>
                                        <p:attrNameLst>
                                          <p:attrName>style.visibility</p:attrName>
                                        </p:attrNameLst>
                                      </p:cBhvr>
                                      <p:to>
                                        <p:strVal val="visible"/>
                                      </p:to>
                                    </p:set>
                                    <p:anim calcmode="lin" valueType="num">
                                      <p:cBhvr additive="base">
                                        <p:cTn id="58" dur="3000" fill="hold"/>
                                        <p:tgtEl>
                                          <p:spTgt spid="17"/>
                                        </p:tgtEl>
                                        <p:attrNameLst>
                                          <p:attrName>ppt_x</p:attrName>
                                        </p:attrNameLst>
                                      </p:cBhvr>
                                      <p:tavLst>
                                        <p:tav tm="0">
                                          <p:val>
                                            <p:strVal val="1+#ppt_w/2"/>
                                          </p:val>
                                        </p:tav>
                                        <p:tav tm="100000">
                                          <p:val>
                                            <p:strVal val="#ppt_x"/>
                                          </p:val>
                                        </p:tav>
                                      </p:tavLst>
                                    </p:anim>
                                    <p:anim calcmode="lin" valueType="num">
                                      <p:cBhvr additive="base">
                                        <p:cTn id="59" dur="3000" fill="hold"/>
                                        <p:tgtEl>
                                          <p:spTgt spid="17"/>
                                        </p:tgtEl>
                                        <p:attrNameLst>
                                          <p:attrName>ppt_y</p:attrName>
                                        </p:attrNameLst>
                                      </p:cBhvr>
                                      <p:tavLst>
                                        <p:tav tm="0">
                                          <p:val>
                                            <p:strVal val="1+#ppt_h/2"/>
                                          </p:val>
                                        </p:tav>
                                        <p:tav tm="100000">
                                          <p:val>
                                            <p:strVal val="#ppt_y"/>
                                          </p:val>
                                        </p:tav>
                                      </p:tavLst>
                                    </p:anim>
                                  </p:childTnLst>
                                </p:cTn>
                              </p:par>
                              <p:par>
                                <p:cTn id="60" presetID="2" presetClass="entr" presetSubtype="12" fill="hold" grpId="0" nodeType="withEffect">
                                  <p:stCondLst>
                                    <p:cond delay="0"/>
                                  </p:stCondLst>
                                  <p:childTnLst>
                                    <p:set>
                                      <p:cBhvr>
                                        <p:cTn id="61" dur="1" fill="hold">
                                          <p:stCondLst>
                                            <p:cond delay="0"/>
                                          </p:stCondLst>
                                        </p:cTn>
                                        <p:tgtEl>
                                          <p:spTgt spid="18"/>
                                        </p:tgtEl>
                                        <p:attrNameLst>
                                          <p:attrName>style.visibility</p:attrName>
                                        </p:attrNameLst>
                                      </p:cBhvr>
                                      <p:to>
                                        <p:strVal val="visible"/>
                                      </p:to>
                                    </p:set>
                                    <p:anim calcmode="lin" valueType="num">
                                      <p:cBhvr additive="base">
                                        <p:cTn id="62" dur="3000" fill="hold"/>
                                        <p:tgtEl>
                                          <p:spTgt spid="18"/>
                                        </p:tgtEl>
                                        <p:attrNameLst>
                                          <p:attrName>ppt_x</p:attrName>
                                        </p:attrNameLst>
                                      </p:cBhvr>
                                      <p:tavLst>
                                        <p:tav tm="0">
                                          <p:val>
                                            <p:strVal val="0-#ppt_w/2"/>
                                          </p:val>
                                        </p:tav>
                                        <p:tav tm="100000">
                                          <p:val>
                                            <p:strVal val="#ppt_x"/>
                                          </p:val>
                                        </p:tav>
                                      </p:tavLst>
                                    </p:anim>
                                    <p:anim calcmode="lin" valueType="num">
                                      <p:cBhvr additive="base">
                                        <p:cTn id="63" dur="3000" fill="hold"/>
                                        <p:tgtEl>
                                          <p:spTgt spid="18"/>
                                        </p:tgtEl>
                                        <p:attrNameLst>
                                          <p:attrName>ppt_y</p:attrName>
                                        </p:attrNameLst>
                                      </p:cBhvr>
                                      <p:tavLst>
                                        <p:tav tm="0">
                                          <p:val>
                                            <p:strVal val="1+#ppt_h/2"/>
                                          </p:val>
                                        </p:tav>
                                        <p:tav tm="100000">
                                          <p:val>
                                            <p:strVal val="#ppt_y"/>
                                          </p:val>
                                        </p:tav>
                                      </p:tavLst>
                                    </p:anim>
                                  </p:childTnLst>
                                </p:cTn>
                              </p:par>
                              <p:par>
                                <p:cTn id="64" presetID="2" presetClass="entr" presetSubtype="9" fill="hold" grpId="0" nodeType="withEffect">
                                  <p:stCondLst>
                                    <p:cond delay="0"/>
                                  </p:stCondLst>
                                  <p:childTnLst>
                                    <p:set>
                                      <p:cBhvr>
                                        <p:cTn id="65" dur="1" fill="hold">
                                          <p:stCondLst>
                                            <p:cond delay="0"/>
                                          </p:stCondLst>
                                        </p:cTn>
                                        <p:tgtEl>
                                          <p:spTgt spid="19"/>
                                        </p:tgtEl>
                                        <p:attrNameLst>
                                          <p:attrName>style.visibility</p:attrName>
                                        </p:attrNameLst>
                                      </p:cBhvr>
                                      <p:to>
                                        <p:strVal val="visible"/>
                                      </p:to>
                                    </p:set>
                                    <p:anim calcmode="lin" valueType="num">
                                      <p:cBhvr additive="base">
                                        <p:cTn id="66" dur="3000" fill="hold"/>
                                        <p:tgtEl>
                                          <p:spTgt spid="19"/>
                                        </p:tgtEl>
                                        <p:attrNameLst>
                                          <p:attrName>ppt_x</p:attrName>
                                        </p:attrNameLst>
                                      </p:cBhvr>
                                      <p:tavLst>
                                        <p:tav tm="0">
                                          <p:val>
                                            <p:strVal val="0-#ppt_w/2"/>
                                          </p:val>
                                        </p:tav>
                                        <p:tav tm="100000">
                                          <p:val>
                                            <p:strVal val="#ppt_x"/>
                                          </p:val>
                                        </p:tav>
                                      </p:tavLst>
                                    </p:anim>
                                    <p:anim calcmode="lin" valueType="num">
                                      <p:cBhvr additive="base">
                                        <p:cTn id="67" dur="3000" fill="hold"/>
                                        <p:tgtEl>
                                          <p:spTgt spid="19"/>
                                        </p:tgtEl>
                                        <p:attrNameLst>
                                          <p:attrName>ppt_y</p:attrName>
                                        </p:attrNameLst>
                                      </p:cBhvr>
                                      <p:tavLst>
                                        <p:tav tm="0">
                                          <p:val>
                                            <p:strVal val="0-#ppt_h/2"/>
                                          </p:val>
                                        </p:tav>
                                        <p:tav tm="100000">
                                          <p:val>
                                            <p:strVal val="#ppt_y"/>
                                          </p:val>
                                        </p:tav>
                                      </p:tavLst>
                                    </p:anim>
                                  </p:childTnLst>
                                </p:cTn>
                              </p:par>
                              <p:par>
                                <p:cTn id="68" presetID="2" presetClass="entr" presetSubtype="3" fill="hold" grpId="0" nodeType="withEffect">
                                  <p:stCondLst>
                                    <p:cond delay="0"/>
                                  </p:stCondLst>
                                  <p:childTnLst>
                                    <p:set>
                                      <p:cBhvr>
                                        <p:cTn id="69" dur="1" fill="hold">
                                          <p:stCondLst>
                                            <p:cond delay="0"/>
                                          </p:stCondLst>
                                        </p:cTn>
                                        <p:tgtEl>
                                          <p:spTgt spid="20"/>
                                        </p:tgtEl>
                                        <p:attrNameLst>
                                          <p:attrName>style.visibility</p:attrName>
                                        </p:attrNameLst>
                                      </p:cBhvr>
                                      <p:to>
                                        <p:strVal val="visible"/>
                                      </p:to>
                                    </p:set>
                                    <p:anim calcmode="lin" valueType="num">
                                      <p:cBhvr additive="base">
                                        <p:cTn id="70" dur="3000" fill="hold"/>
                                        <p:tgtEl>
                                          <p:spTgt spid="20"/>
                                        </p:tgtEl>
                                        <p:attrNameLst>
                                          <p:attrName>ppt_x</p:attrName>
                                        </p:attrNameLst>
                                      </p:cBhvr>
                                      <p:tavLst>
                                        <p:tav tm="0">
                                          <p:val>
                                            <p:strVal val="1+#ppt_w/2"/>
                                          </p:val>
                                        </p:tav>
                                        <p:tav tm="100000">
                                          <p:val>
                                            <p:strVal val="#ppt_x"/>
                                          </p:val>
                                        </p:tav>
                                      </p:tavLst>
                                    </p:anim>
                                    <p:anim calcmode="lin" valueType="num">
                                      <p:cBhvr additive="base">
                                        <p:cTn id="71" dur="3000" fill="hold"/>
                                        <p:tgtEl>
                                          <p:spTgt spid="20"/>
                                        </p:tgtEl>
                                        <p:attrNameLst>
                                          <p:attrName>ppt_y</p:attrName>
                                        </p:attrNameLst>
                                      </p:cBhvr>
                                      <p:tavLst>
                                        <p:tav tm="0">
                                          <p:val>
                                            <p:strVal val="0-#ppt_h/2"/>
                                          </p:val>
                                        </p:tav>
                                        <p:tav tm="100000">
                                          <p:val>
                                            <p:strVal val="#ppt_y"/>
                                          </p:val>
                                        </p:tav>
                                      </p:tavLst>
                                    </p:anim>
                                  </p:childTnLst>
                                </p:cTn>
                              </p:par>
                              <p:par>
                                <p:cTn id="72" presetID="2" presetClass="entr" presetSubtype="6" fill="hold" grpId="0" nodeType="withEffect">
                                  <p:stCondLst>
                                    <p:cond delay="0"/>
                                  </p:stCondLst>
                                  <p:childTnLst>
                                    <p:set>
                                      <p:cBhvr>
                                        <p:cTn id="73" dur="1" fill="hold">
                                          <p:stCondLst>
                                            <p:cond delay="0"/>
                                          </p:stCondLst>
                                        </p:cTn>
                                        <p:tgtEl>
                                          <p:spTgt spid="21"/>
                                        </p:tgtEl>
                                        <p:attrNameLst>
                                          <p:attrName>style.visibility</p:attrName>
                                        </p:attrNameLst>
                                      </p:cBhvr>
                                      <p:to>
                                        <p:strVal val="visible"/>
                                      </p:to>
                                    </p:set>
                                    <p:anim calcmode="lin" valueType="num">
                                      <p:cBhvr additive="base">
                                        <p:cTn id="74" dur="3000" fill="hold"/>
                                        <p:tgtEl>
                                          <p:spTgt spid="21"/>
                                        </p:tgtEl>
                                        <p:attrNameLst>
                                          <p:attrName>ppt_x</p:attrName>
                                        </p:attrNameLst>
                                      </p:cBhvr>
                                      <p:tavLst>
                                        <p:tav tm="0">
                                          <p:val>
                                            <p:strVal val="1+#ppt_w/2"/>
                                          </p:val>
                                        </p:tav>
                                        <p:tav tm="100000">
                                          <p:val>
                                            <p:strVal val="#ppt_x"/>
                                          </p:val>
                                        </p:tav>
                                      </p:tavLst>
                                    </p:anim>
                                    <p:anim calcmode="lin" valueType="num">
                                      <p:cBhvr additive="base">
                                        <p:cTn id="75" dur="3000" fill="hold"/>
                                        <p:tgtEl>
                                          <p:spTgt spid="21"/>
                                        </p:tgtEl>
                                        <p:attrNameLst>
                                          <p:attrName>ppt_y</p:attrName>
                                        </p:attrNameLst>
                                      </p:cBhvr>
                                      <p:tavLst>
                                        <p:tav tm="0">
                                          <p:val>
                                            <p:strVal val="1+#ppt_h/2"/>
                                          </p:val>
                                        </p:tav>
                                        <p:tav tm="100000">
                                          <p:val>
                                            <p:strVal val="#ppt_y"/>
                                          </p:val>
                                        </p:tav>
                                      </p:tavLst>
                                    </p:anim>
                                  </p:childTnLst>
                                </p:cTn>
                              </p:par>
                              <p:par>
                                <p:cTn id="76" presetID="2" presetClass="entr" presetSubtype="12" fill="hold" grpId="0" nodeType="withEffect">
                                  <p:stCondLst>
                                    <p:cond delay="0"/>
                                  </p:stCondLst>
                                  <p:childTnLst>
                                    <p:set>
                                      <p:cBhvr>
                                        <p:cTn id="77" dur="1" fill="hold">
                                          <p:stCondLst>
                                            <p:cond delay="0"/>
                                          </p:stCondLst>
                                        </p:cTn>
                                        <p:tgtEl>
                                          <p:spTgt spid="22"/>
                                        </p:tgtEl>
                                        <p:attrNameLst>
                                          <p:attrName>style.visibility</p:attrName>
                                        </p:attrNameLst>
                                      </p:cBhvr>
                                      <p:to>
                                        <p:strVal val="visible"/>
                                      </p:to>
                                    </p:set>
                                    <p:anim calcmode="lin" valueType="num">
                                      <p:cBhvr additive="base">
                                        <p:cTn id="78" dur="3000" fill="hold"/>
                                        <p:tgtEl>
                                          <p:spTgt spid="22"/>
                                        </p:tgtEl>
                                        <p:attrNameLst>
                                          <p:attrName>ppt_x</p:attrName>
                                        </p:attrNameLst>
                                      </p:cBhvr>
                                      <p:tavLst>
                                        <p:tav tm="0">
                                          <p:val>
                                            <p:strVal val="0-#ppt_w/2"/>
                                          </p:val>
                                        </p:tav>
                                        <p:tav tm="100000">
                                          <p:val>
                                            <p:strVal val="#ppt_x"/>
                                          </p:val>
                                        </p:tav>
                                      </p:tavLst>
                                    </p:anim>
                                    <p:anim calcmode="lin" valueType="num">
                                      <p:cBhvr additive="base">
                                        <p:cTn id="79" dur="3000" fill="hold"/>
                                        <p:tgtEl>
                                          <p:spTgt spid="22"/>
                                        </p:tgtEl>
                                        <p:attrNameLst>
                                          <p:attrName>ppt_y</p:attrName>
                                        </p:attrNameLst>
                                      </p:cBhvr>
                                      <p:tavLst>
                                        <p:tav tm="0">
                                          <p:val>
                                            <p:strVal val="1+#ppt_h/2"/>
                                          </p:val>
                                        </p:tav>
                                        <p:tav tm="100000">
                                          <p:val>
                                            <p:strVal val="#ppt_y"/>
                                          </p:val>
                                        </p:tav>
                                      </p:tavLst>
                                    </p:anim>
                                  </p:childTnLst>
                                </p:cTn>
                              </p:par>
                              <p:par>
                                <p:cTn id="80" presetID="2" presetClass="entr" presetSubtype="9" fill="hold" grpId="0" nodeType="withEffect">
                                  <p:stCondLst>
                                    <p:cond delay="0"/>
                                  </p:stCondLst>
                                  <p:childTnLst>
                                    <p:set>
                                      <p:cBhvr>
                                        <p:cTn id="81" dur="1" fill="hold">
                                          <p:stCondLst>
                                            <p:cond delay="0"/>
                                          </p:stCondLst>
                                        </p:cTn>
                                        <p:tgtEl>
                                          <p:spTgt spid="23"/>
                                        </p:tgtEl>
                                        <p:attrNameLst>
                                          <p:attrName>style.visibility</p:attrName>
                                        </p:attrNameLst>
                                      </p:cBhvr>
                                      <p:to>
                                        <p:strVal val="visible"/>
                                      </p:to>
                                    </p:set>
                                    <p:anim calcmode="lin" valueType="num">
                                      <p:cBhvr additive="base">
                                        <p:cTn id="82" dur="3000" fill="hold"/>
                                        <p:tgtEl>
                                          <p:spTgt spid="23"/>
                                        </p:tgtEl>
                                        <p:attrNameLst>
                                          <p:attrName>ppt_x</p:attrName>
                                        </p:attrNameLst>
                                      </p:cBhvr>
                                      <p:tavLst>
                                        <p:tav tm="0">
                                          <p:val>
                                            <p:strVal val="0-#ppt_w/2"/>
                                          </p:val>
                                        </p:tav>
                                        <p:tav tm="100000">
                                          <p:val>
                                            <p:strVal val="#ppt_x"/>
                                          </p:val>
                                        </p:tav>
                                      </p:tavLst>
                                    </p:anim>
                                    <p:anim calcmode="lin" valueType="num">
                                      <p:cBhvr additive="base">
                                        <p:cTn id="83" dur="3000" fill="hold"/>
                                        <p:tgtEl>
                                          <p:spTgt spid="23"/>
                                        </p:tgtEl>
                                        <p:attrNameLst>
                                          <p:attrName>ppt_y</p:attrName>
                                        </p:attrNameLst>
                                      </p:cBhvr>
                                      <p:tavLst>
                                        <p:tav tm="0">
                                          <p:val>
                                            <p:strVal val="0-#ppt_h/2"/>
                                          </p:val>
                                        </p:tav>
                                        <p:tav tm="100000">
                                          <p:val>
                                            <p:strVal val="#ppt_y"/>
                                          </p:val>
                                        </p:tav>
                                      </p:tavLst>
                                    </p:anim>
                                  </p:childTnLst>
                                </p:cTn>
                              </p:par>
                              <p:par>
                                <p:cTn id="84" presetID="2" presetClass="entr" presetSubtype="3" fill="hold" grpId="0" nodeType="withEffect">
                                  <p:stCondLst>
                                    <p:cond delay="0"/>
                                  </p:stCondLst>
                                  <p:childTnLst>
                                    <p:set>
                                      <p:cBhvr>
                                        <p:cTn id="85" dur="1" fill="hold">
                                          <p:stCondLst>
                                            <p:cond delay="0"/>
                                          </p:stCondLst>
                                        </p:cTn>
                                        <p:tgtEl>
                                          <p:spTgt spid="24"/>
                                        </p:tgtEl>
                                        <p:attrNameLst>
                                          <p:attrName>style.visibility</p:attrName>
                                        </p:attrNameLst>
                                      </p:cBhvr>
                                      <p:to>
                                        <p:strVal val="visible"/>
                                      </p:to>
                                    </p:set>
                                    <p:anim calcmode="lin" valueType="num">
                                      <p:cBhvr additive="base">
                                        <p:cTn id="86" dur="3000" fill="hold"/>
                                        <p:tgtEl>
                                          <p:spTgt spid="24"/>
                                        </p:tgtEl>
                                        <p:attrNameLst>
                                          <p:attrName>ppt_x</p:attrName>
                                        </p:attrNameLst>
                                      </p:cBhvr>
                                      <p:tavLst>
                                        <p:tav tm="0">
                                          <p:val>
                                            <p:strVal val="1+#ppt_w/2"/>
                                          </p:val>
                                        </p:tav>
                                        <p:tav tm="100000">
                                          <p:val>
                                            <p:strVal val="#ppt_x"/>
                                          </p:val>
                                        </p:tav>
                                      </p:tavLst>
                                    </p:anim>
                                    <p:anim calcmode="lin" valueType="num">
                                      <p:cBhvr additive="base">
                                        <p:cTn id="87" dur="3000" fill="hold"/>
                                        <p:tgtEl>
                                          <p:spTgt spid="24"/>
                                        </p:tgtEl>
                                        <p:attrNameLst>
                                          <p:attrName>ppt_y</p:attrName>
                                        </p:attrNameLst>
                                      </p:cBhvr>
                                      <p:tavLst>
                                        <p:tav tm="0">
                                          <p:val>
                                            <p:strVal val="0-#ppt_h/2"/>
                                          </p:val>
                                        </p:tav>
                                        <p:tav tm="100000">
                                          <p:val>
                                            <p:strVal val="#ppt_y"/>
                                          </p:val>
                                        </p:tav>
                                      </p:tavLst>
                                    </p:anim>
                                  </p:childTnLst>
                                </p:cTn>
                              </p:par>
                              <p:par>
                                <p:cTn id="88" presetID="8" presetClass="emph" presetSubtype="0" fill="hold" grpId="1" nodeType="withEffect">
                                  <p:stCondLst>
                                    <p:cond delay="0"/>
                                  </p:stCondLst>
                                  <p:childTnLst>
                                    <p:animRot by="21600000">
                                      <p:cBhvr>
                                        <p:cTn id="89" dur="3000" fill="hold"/>
                                        <p:tgtEl>
                                          <p:spTgt spid="5"/>
                                        </p:tgtEl>
                                        <p:attrNameLst>
                                          <p:attrName>r</p:attrName>
                                        </p:attrNameLst>
                                      </p:cBhvr>
                                    </p:animRot>
                                  </p:childTnLst>
                                </p:cTn>
                              </p:par>
                              <p:par>
                                <p:cTn id="90" presetID="8" presetClass="emph" presetSubtype="0" fill="hold" grpId="1" nodeType="withEffect">
                                  <p:stCondLst>
                                    <p:cond delay="0"/>
                                  </p:stCondLst>
                                  <p:childTnLst>
                                    <p:animRot by="21600000">
                                      <p:cBhvr>
                                        <p:cTn id="91" dur="3000" fill="hold"/>
                                        <p:tgtEl>
                                          <p:spTgt spid="7"/>
                                        </p:tgtEl>
                                        <p:attrNameLst>
                                          <p:attrName>r</p:attrName>
                                        </p:attrNameLst>
                                      </p:cBhvr>
                                    </p:animRot>
                                  </p:childTnLst>
                                </p:cTn>
                              </p:par>
                              <p:par>
                                <p:cTn id="92" presetID="8" presetClass="emph" presetSubtype="0" fill="hold" grpId="1" nodeType="withEffect">
                                  <p:stCondLst>
                                    <p:cond delay="0"/>
                                  </p:stCondLst>
                                  <p:childTnLst>
                                    <p:animRot by="21600000">
                                      <p:cBhvr>
                                        <p:cTn id="93" dur="3000" fill="hold"/>
                                        <p:tgtEl>
                                          <p:spTgt spid="9"/>
                                        </p:tgtEl>
                                        <p:attrNameLst>
                                          <p:attrName>r</p:attrName>
                                        </p:attrNameLst>
                                      </p:cBhvr>
                                    </p:animRot>
                                  </p:childTnLst>
                                </p:cTn>
                              </p:par>
                              <p:par>
                                <p:cTn id="94" presetID="8" presetClass="emph" presetSubtype="0" fill="hold" grpId="1" nodeType="withEffect">
                                  <p:stCondLst>
                                    <p:cond delay="0"/>
                                  </p:stCondLst>
                                  <p:childTnLst>
                                    <p:animRot by="21600000">
                                      <p:cBhvr>
                                        <p:cTn id="95" dur="3000" fill="hold"/>
                                        <p:tgtEl>
                                          <p:spTgt spid="12"/>
                                        </p:tgtEl>
                                        <p:attrNameLst>
                                          <p:attrName>r</p:attrName>
                                        </p:attrNameLst>
                                      </p:cBhvr>
                                    </p:animRot>
                                  </p:childTnLst>
                                </p:cTn>
                              </p:par>
                              <p:par>
                                <p:cTn id="96" presetID="8" presetClass="emph" presetSubtype="0" fill="hold" grpId="1" nodeType="withEffect">
                                  <p:stCondLst>
                                    <p:cond delay="0"/>
                                  </p:stCondLst>
                                  <p:childTnLst>
                                    <p:animRot by="21600000">
                                      <p:cBhvr>
                                        <p:cTn id="97" dur="3000" fill="hold"/>
                                        <p:tgtEl>
                                          <p:spTgt spid="13"/>
                                        </p:tgtEl>
                                        <p:attrNameLst>
                                          <p:attrName>r</p:attrName>
                                        </p:attrNameLst>
                                      </p:cBhvr>
                                    </p:animRot>
                                  </p:childTnLst>
                                </p:cTn>
                              </p:par>
                              <p:par>
                                <p:cTn id="98" presetID="8" presetClass="emph" presetSubtype="0" fill="hold" grpId="1" nodeType="withEffect">
                                  <p:stCondLst>
                                    <p:cond delay="0"/>
                                  </p:stCondLst>
                                  <p:childTnLst>
                                    <p:animRot by="21600000">
                                      <p:cBhvr>
                                        <p:cTn id="99" dur="3000" fill="hold"/>
                                        <p:tgtEl>
                                          <p:spTgt spid="16"/>
                                        </p:tgtEl>
                                        <p:attrNameLst>
                                          <p:attrName>r</p:attrName>
                                        </p:attrNameLst>
                                      </p:cBhvr>
                                    </p:animRot>
                                  </p:childTnLst>
                                </p:cTn>
                              </p:par>
                              <p:par>
                                <p:cTn id="100" presetID="8" presetClass="emph" presetSubtype="0" fill="hold" grpId="1" nodeType="withEffect">
                                  <p:stCondLst>
                                    <p:cond delay="0"/>
                                  </p:stCondLst>
                                  <p:childTnLst>
                                    <p:animRot by="21600000">
                                      <p:cBhvr>
                                        <p:cTn id="101" dur="3000" fill="hold"/>
                                        <p:tgtEl>
                                          <p:spTgt spid="17"/>
                                        </p:tgtEl>
                                        <p:attrNameLst>
                                          <p:attrName>r</p:attrName>
                                        </p:attrNameLst>
                                      </p:cBhvr>
                                    </p:animRot>
                                  </p:childTnLst>
                                </p:cTn>
                              </p:par>
                              <p:par>
                                <p:cTn id="102" presetID="8" presetClass="emph" presetSubtype="0" fill="hold" grpId="1" nodeType="withEffect">
                                  <p:stCondLst>
                                    <p:cond delay="0"/>
                                  </p:stCondLst>
                                  <p:childTnLst>
                                    <p:animRot by="21600000">
                                      <p:cBhvr>
                                        <p:cTn id="103" dur="3000" fill="hold"/>
                                        <p:tgtEl>
                                          <p:spTgt spid="20"/>
                                        </p:tgtEl>
                                        <p:attrNameLst>
                                          <p:attrName>r</p:attrName>
                                        </p:attrNameLst>
                                      </p:cBhvr>
                                    </p:animRot>
                                  </p:childTnLst>
                                </p:cTn>
                              </p:par>
                              <p:par>
                                <p:cTn id="104" presetID="8" presetClass="emph" presetSubtype="0" fill="hold" grpId="1" nodeType="withEffect">
                                  <p:stCondLst>
                                    <p:cond delay="0"/>
                                  </p:stCondLst>
                                  <p:childTnLst>
                                    <p:animRot by="21600000">
                                      <p:cBhvr>
                                        <p:cTn id="105" dur="3000" fill="hold"/>
                                        <p:tgtEl>
                                          <p:spTgt spid="21"/>
                                        </p:tgtEl>
                                        <p:attrNameLst>
                                          <p:attrName>r</p:attrName>
                                        </p:attrNameLst>
                                      </p:cBhvr>
                                    </p:animRot>
                                  </p:childTnLst>
                                </p:cTn>
                              </p:par>
                              <p:par>
                                <p:cTn id="106" presetID="8" presetClass="emph" presetSubtype="0" fill="hold" grpId="1" nodeType="withEffect">
                                  <p:stCondLst>
                                    <p:cond delay="0"/>
                                  </p:stCondLst>
                                  <p:childTnLst>
                                    <p:animRot by="21600000">
                                      <p:cBhvr>
                                        <p:cTn id="107" dur="3000" fill="hold"/>
                                        <p:tgtEl>
                                          <p:spTgt spid="24"/>
                                        </p:tgtEl>
                                        <p:attrNameLst>
                                          <p:attrName>r</p:attrName>
                                        </p:attrNameLst>
                                      </p:cBhvr>
                                    </p:animRot>
                                  </p:childTnLst>
                                </p:cTn>
                              </p:par>
                              <p:par>
                                <p:cTn id="108" presetID="8" presetClass="emph" presetSubtype="0" fill="hold" grpId="1" nodeType="withEffect">
                                  <p:stCondLst>
                                    <p:cond delay="0"/>
                                  </p:stCondLst>
                                  <p:childTnLst>
                                    <p:animRot by="-21600000">
                                      <p:cBhvr>
                                        <p:cTn id="109" dur="3000" fill="hold"/>
                                        <p:tgtEl>
                                          <p:spTgt spid="6"/>
                                        </p:tgtEl>
                                        <p:attrNameLst>
                                          <p:attrName>r</p:attrName>
                                        </p:attrNameLst>
                                      </p:cBhvr>
                                    </p:animRot>
                                  </p:childTnLst>
                                </p:cTn>
                              </p:par>
                              <p:par>
                                <p:cTn id="110" presetID="8" presetClass="emph" presetSubtype="0" fill="hold" grpId="1" nodeType="withEffect">
                                  <p:stCondLst>
                                    <p:cond delay="0"/>
                                  </p:stCondLst>
                                  <p:childTnLst>
                                    <p:animRot by="-21600000">
                                      <p:cBhvr>
                                        <p:cTn id="111" dur="3000" fill="hold"/>
                                        <p:tgtEl>
                                          <p:spTgt spid="8"/>
                                        </p:tgtEl>
                                        <p:attrNameLst>
                                          <p:attrName>r</p:attrName>
                                        </p:attrNameLst>
                                      </p:cBhvr>
                                    </p:animRot>
                                  </p:childTnLst>
                                </p:cTn>
                              </p:par>
                              <p:par>
                                <p:cTn id="112" presetID="8" presetClass="emph" presetSubtype="0" fill="hold" grpId="1" nodeType="withEffect">
                                  <p:stCondLst>
                                    <p:cond delay="0"/>
                                  </p:stCondLst>
                                  <p:childTnLst>
                                    <p:animRot by="-21600000">
                                      <p:cBhvr>
                                        <p:cTn id="113" dur="3000" fill="hold"/>
                                        <p:tgtEl>
                                          <p:spTgt spid="10"/>
                                        </p:tgtEl>
                                        <p:attrNameLst>
                                          <p:attrName>r</p:attrName>
                                        </p:attrNameLst>
                                      </p:cBhvr>
                                    </p:animRot>
                                  </p:childTnLst>
                                </p:cTn>
                              </p:par>
                              <p:par>
                                <p:cTn id="114" presetID="8" presetClass="emph" presetSubtype="0" fill="hold" grpId="1" nodeType="withEffect">
                                  <p:stCondLst>
                                    <p:cond delay="0"/>
                                  </p:stCondLst>
                                  <p:childTnLst>
                                    <p:animRot by="-21600000">
                                      <p:cBhvr>
                                        <p:cTn id="115" dur="3000" fill="hold"/>
                                        <p:tgtEl>
                                          <p:spTgt spid="11"/>
                                        </p:tgtEl>
                                        <p:attrNameLst>
                                          <p:attrName>r</p:attrName>
                                        </p:attrNameLst>
                                      </p:cBhvr>
                                    </p:animRot>
                                  </p:childTnLst>
                                </p:cTn>
                              </p:par>
                              <p:par>
                                <p:cTn id="116" presetID="8" presetClass="emph" presetSubtype="0" fill="hold" grpId="1" nodeType="withEffect">
                                  <p:stCondLst>
                                    <p:cond delay="0"/>
                                  </p:stCondLst>
                                  <p:childTnLst>
                                    <p:animRot by="-21600000">
                                      <p:cBhvr>
                                        <p:cTn id="117" dur="3000" fill="hold"/>
                                        <p:tgtEl>
                                          <p:spTgt spid="14"/>
                                        </p:tgtEl>
                                        <p:attrNameLst>
                                          <p:attrName>r</p:attrName>
                                        </p:attrNameLst>
                                      </p:cBhvr>
                                    </p:animRot>
                                  </p:childTnLst>
                                </p:cTn>
                              </p:par>
                              <p:par>
                                <p:cTn id="118" presetID="8" presetClass="emph" presetSubtype="0" fill="hold" grpId="1" nodeType="withEffect">
                                  <p:stCondLst>
                                    <p:cond delay="0"/>
                                  </p:stCondLst>
                                  <p:childTnLst>
                                    <p:animRot by="-21600000">
                                      <p:cBhvr>
                                        <p:cTn id="119" dur="3000" fill="hold"/>
                                        <p:tgtEl>
                                          <p:spTgt spid="15"/>
                                        </p:tgtEl>
                                        <p:attrNameLst>
                                          <p:attrName>r</p:attrName>
                                        </p:attrNameLst>
                                      </p:cBhvr>
                                    </p:animRot>
                                  </p:childTnLst>
                                </p:cTn>
                              </p:par>
                              <p:par>
                                <p:cTn id="120" presetID="8" presetClass="emph" presetSubtype="0" fill="hold" grpId="1" nodeType="withEffect">
                                  <p:stCondLst>
                                    <p:cond delay="0"/>
                                  </p:stCondLst>
                                  <p:childTnLst>
                                    <p:animRot by="-21600000">
                                      <p:cBhvr>
                                        <p:cTn id="121" dur="3000" fill="hold"/>
                                        <p:tgtEl>
                                          <p:spTgt spid="18"/>
                                        </p:tgtEl>
                                        <p:attrNameLst>
                                          <p:attrName>r</p:attrName>
                                        </p:attrNameLst>
                                      </p:cBhvr>
                                    </p:animRot>
                                  </p:childTnLst>
                                </p:cTn>
                              </p:par>
                              <p:par>
                                <p:cTn id="122" presetID="8" presetClass="emph" presetSubtype="0" fill="hold" grpId="1" nodeType="withEffect">
                                  <p:stCondLst>
                                    <p:cond delay="0"/>
                                  </p:stCondLst>
                                  <p:childTnLst>
                                    <p:animRot by="-21600000">
                                      <p:cBhvr>
                                        <p:cTn id="123" dur="3000" fill="hold"/>
                                        <p:tgtEl>
                                          <p:spTgt spid="19"/>
                                        </p:tgtEl>
                                        <p:attrNameLst>
                                          <p:attrName>r</p:attrName>
                                        </p:attrNameLst>
                                      </p:cBhvr>
                                    </p:animRot>
                                  </p:childTnLst>
                                </p:cTn>
                              </p:par>
                              <p:par>
                                <p:cTn id="124" presetID="8" presetClass="emph" presetSubtype="0" fill="hold" grpId="1" nodeType="withEffect">
                                  <p:stCondLst>
                                    <p:cond delay="0"/>
                                  </p:stCondLst>
                                  <p:childTnLst>
                                    <p:animRot by="-21600000">
                                      <p:cBhvr>
                                        <p:cTn id="125" dur="3000" fill="hold"/>
                                        <p:tgtEl>
                                          <p:spTgt spid="22"/>
                                        </p:tgtEl>
                                        <p:attrNameLst>
                                          <p:attrName>r</p:attrName>
                                        </p:attrNameLst>
                                      </p:cBhvr>
                                    </p:animRot>
                                  </p:childTnLst>
                                </p:cTn>
                              </p:par>
                              <p:par>
                                <p:cTn id="126" presetID="8" presetClass="emph" presetSubtype="0" fill="hold" grpId="1" nodeType="withEffect">
                                  <p:stCondLst>
                                    <p:cond delay="0"/>
                                  </p:stCondLst>
                                  <p:childTnLst>
                                    <p:animRot by="-21600000">
                                      <p:cBhvr>
                                        <p:cTn id="127" dur="3000" fill="hold"/>
                                        <p:tgtEl>
                                          <p:spTgt spid="23"/>
                                        </p:tgtEl>
                                        <p:attrNameLst>
                                          <p:attrName>r</p:attrName>
                                        </p:attrNameLst>
                                      </p:cBhvr>
                                    </p:animRot>
                                  </p:childTnLst>
                                </p:cTn>
                              </p:par>
                            </p:childTnLst>
                          </p:cTn>
                        </p:par>
                        <p:par>
                          <p:cTn id="128" fill="hold">
                            <p:stCondLst>
                              <p:cond delay="3000"/>
                            </p:stCondLst>
                            <p:childTnLst>
                              <p:par>
                                <p:cTn id="129" presetID="2" presetClass="exit" presetSubtype="6" fill="hold" grpId="2" nodeType="afterEffect">
                                  <p:stCondLst>
                                    <p:cond delay="0"/>
                                  </p:stCondLst>
                                  <p:childTnLst>
                                    <p:anim calcmode="lin" valueType="num">
                                      <p:cBhvr additive="base">
                                        <p:cTn id="130" dur="3000"/>
                                        <p:tgtEl>
                                          <p:spTgt spid="5"/>
                                        </p:tgtEl>
                                        <p:attrNameLst>
                                          <p:attrName>ppt_x</p:attrName>
                                        </p:attrNameLst>
                                      </p:cBhvr>
                                      <p:tavLst>
                                        <p:tav tm="0">
                                          <p:val>
                                            <p:strVal val="ppt_x"/>
                                          </p:val>
                                        </p:tav>
                                        <p:tav tm="100000">
                                          <p:val>
                                            <p:strVal val="1+ppt_w/2"/>
                                          </p:val>
                                        </p:tav>
                                      </p:tavLst>
                                    </p:anim>
                                    <p:anim calcmode="lin" valueType="num">
                                      <p:cBhvr additive="base">
                                        <p:cTn id="131" dur="3000"/>
                                        <p:tgtEl>
                                          <p:spTgt spid="5"/>
                                        </p:tgtEl>
                                        <p:attrNameLst>
                                          <p:attrName>ppt_y</p:attrName>
                                        </p:attrNameLst>
                                      </p:cBhvr>
                                      <p:tavLst>
                                        <p:tav tm="0">
                                          <p:val>
                                            <p:strVal val="ppt_y"/>
                                          </p:val>
                                        </p:tav>
                                        <p:tav tm="100000">
                                          <p:val>
                                            <p:strVal val="1+ppt_h/2"/>
                                          </p:val>
                                        </p:tav>
                                      </p:tavLst>
                                    </p:anim>
                                    <p:set>
                                      <p:cBhvr>
                                        <p:cTn id="132" dur="1" fill="hold">
                                          <p:stCondLst>
                                            <p:cond delay="2999"/>
                                          </p:stCondLst>
                                        </p:cTn>
                                        <p:tgtEl>
                                          <p:spTgt spid="5"/>
                                        </p:tgtEl>
                                        <p:attrNameLst>
                                          <p:attrName>style.visibility</p:attrName>
                                        </p:attrNameLst>
                                      </p:cBhvr>
                                      <p:to>
                                        <p:strVal val="hidden"/>
                                      </p:to>
                                    </p:set>
                                  </p:childTnLst>
                                </p:cTn>
                              </p:par>
                              <p:par>
                                <p:cTn id="133" presetID="2" presetClass="exit" presetSubtype="6" fill="hold" grpId="2" nodeType="withEffect">
                                  <p:stCondLst>
                                    <p:cond delay="0"/>
                                  </p:stCondLst>
                                  <p:childTnLst>
                                    <p:anim calcmode="lin" valueType="num">
                                      <p:cBhvr additive="base">
                                        <p:cTn id="134" dur="3000"/>
                                        <p:tgtEl>
                                          <p:spTgt spid="9"/>
                                        </p:tgtEl>
                                        <p:attrNameLst>
                                          <p:attrName>ppt_x</p:attrName>
                                        </p:attrNameLst>
                                      </p:cBhvr>
                                      <p:tavLst>
                                        <p:tav tm="0">
                                          <p:val>
                                            <p:strVal val="ppt_x"/>
                                          </p:val>
                                        </p:tav>
                                        <p:tav tm="100000">
                                          <p:val>
                                            <p:strVal val="1+ppt_w/2"/>
                                          </p:val>
                                        </p:tav>
                                      </p:tavLst>
                                    </p:anim>
                                    <p:anim calcmode="lin" valueType="num">
                                      <p:cBhvr additive="base">
                                        <p:cTn id="135" dur="3000"/>
                                        <p:tgtEl>
                                          <p:spTgt spid="9"/>
                                        </p:tgtEl>
                                        <p:attrNameLst>
                                          <p:attrName>ppt_y</p:attrName>
                                        </p:attrNameLst>
                                      </p:cBhvr>
                                      <p:tavLst>
                                        <p:tav tm="0">
                                          <p:val>
                                            <p:strVal val="ppt_y"/>
                                          </p:val>
                                        </p:tav>
                                        <p:tav tm="100000">
                                          <p:val>
                                            <p:strVal val="1+ppt_h/2"/>
                                          </p:val>
                                        </p:tav>
                                      </p:tavLst>
                                    </p:anim>
                                    <p:set>
                                      <p:cBhvr>
                                        <p:cTn id="136" dur="1" fill="hold">
                                          <p:stCondLst>
                                            <p:cond delay="2999"/>
                                          </p:stCondLst>
                                        </p:cTn>
                                        <p:tgtEl>
                                          <p:spTgt spid="9"/>
                                        </p:tgtEl>
                                        <p:attrNameLst>
                                          <p:attrName>style.visibility</p:attrName>
                                        </p:attrNameLst>
                                      </p:cBhvr>
                                      <p:to>
                                        <p:strVal val="hidden"/>
                                      </p:to>
                                    </p:set>
                                  </p:childTnLst>
                                </p:cTn>
                              </p:par>
                              <p:par>
                                <p:cTn id="137" presetID="2" presetClass="exit" presetSubtype="6" fill="hold" grpId="2" nodeType="withEffect">
                                  <p:stCondLst>
                                    <p:cond delay="0"/>
                                  </p:stCondLst>
                                  <p:childTnLst>
                                    <p:anim calcmode="lin" valueType="num">
                                      <p:cBhvr additive="base">
                                        <p:cTn id="138" dur="3000"/>
                                        <p:tgtEl>
                                          <p:spTgt spid="13"/>
                                        </p:tgtEl>
                                        <p:attrNameLst>
                                          <p:attrName>ppt_x</p:attrName>
                                        </p:attrNameLst>
                                      </p:cBhvr>
                                      <p:tavLst>
                                        <p:tav tm="0">
                                          <p:val>
                                            <p:strVal val="ppt_x"/>
                                          </p:val>
                                        </p:tav>
                                        <p:tav tm="100000">
                                          <p:val>
                                            <p:strVal val="1+ppt_w/2"/>
                                          </p:val>
                                        </p:tav>
                                      </p:tavLst>
                                    </p:anim>
                                    <p:anim calcmode="lin" valueType="num">
                                      <p:cBhvr additive="base">
                                        <p:cTn id="139" dur="3000"/>
                                        <p:tgtEl>
                                          <p:spTgt spid="13"/>
                                        </p:tgtEl>
                                        <p:attrNameLst>
                                          <p:attrName>ppt_y</p:attrName>
                                        </p:attrNameLst>
                                      </p:cBhvr>
                                      <p:tavLst>
                                        <p:tav tm="0">
                                          <p:val>
                                            <p:strVal val="ppt_y"/>
                                          </p:val>
                                        </p:tav>
                                        <p:tav tm="100000">
                                          <p:val>
                                            <p:strVal val="1+ppt_h/2"/>
                                          </p:val>
                                        </p:tav>
                                      </p:tavLst>
                                    </p:anim>
                                    <p:set>
                                      <p:cBhvr>
                                        <p:cTn id="140" dur="1" fill="hold">
                                          <p:stCondLst>
                                            <p:cond delay="2999"/>
                                          </p:stCondLst>
                                        </p:cTn>
                                        <p:tgtEl>
                                          <p:spTgt spid="13"/>
                                        </p:tgtEl>
                                        <p:attrNameLst>
                                          <p:attrName>style.visibility</p:attrName>
                                        </p:attrNameLst>
                                      </p:cBhvr>
                                      <p:to>
                                        <p:strVal val="hidden"/>
                                      </p:to>
                                    </p:set>
                                  </p:childTnLst>
                                </p:cTn>
                              </p:par>
                              <p:par>
                                <p:cTn id="141" presetID="2" presetClass="exit" presetSubtype="6" fill="hold" grpId="2" nodeType="withEffect">
                                  <p:stCondLst>
                                    <p:cond delay="0"/>
                                  </p:stCondLst>
                                  <p:childTnLst>
                                    <p:anim calcmode="lin" valueType="num">
                                      <p:cBhvr additive="base">
                                        <p:cTn id="142" dur="3000"/>
                                        <p:tgtEl>
                                          <p:spTgt spid="17"/>
                                        </p:tgtEl>
                                        <p:attrNameLst>
                                          <p:attrName>ppt_x</p:attrName>
                                        </p:attrNameLst>
                                      </p:cBhvr>
                                      <p:tavLst>
                                        <p:tav tm="0">
                                          <p:val>
                                            <p:strVal val="ppt_x"/>
                                          </p:val>
                                        </p:tav>
                                        <p:tav tm="100000">
                                          <p:val>
                                            <p:strVal val="1+ppt_w/2"/>
                                          </p:val>
                                        </p:tav>
                                      </p:tavLst>
                                    </p:anim>
                                    <p:anim calcmode="lin" valueType="num">
                                      <p:cBhvr additive="base">
                                        <p:cTn id="143" dur="3000"/>
                                        <p:tgtEl>
                                          <p:spTgt spid="17"/>
                                        </p:tgtEl>
                                        <p:attrNameLst>
                                          <p:attrName>ppt_y</p:attrName>
                                        </p:attrNameLst>
                                      </p:cBhvr>
                                      <p:tavLst>
                                        <p:tav tm="0">
                                          <p:val>
                                            <p:strVal val="ppt_y"/>
                                          </p:val>
                                        </p:tav>
                                        <p:tav tm="100000">
                                          <p:val>
                                            <p:strVal val="1+ppt_h/2"/>
                                          </p:val>
                                        </p:tav>
                                      </p:tavLst>
                                    </p:anim>
                                    <p:set>
                                      <p:cBhvr>
                                        <p:cTn id="144" dur="1" fill="hold">
                                          <p:stCondLst>
                                            <p:cond delay="2999"/>
                                          </p:stCondLst>
                                        </p:cTn>
                                        <p:tgtEl>
                                          <p:spTgt spid="17"/>
                                        </p:tgtEl>
                                        <p:attrNameLst>
                                          <p:attrName>style.visibility</p:attrName>
                                        </p:attrNameLst>
                                      </p:cBhvr>
                                      <p:to>
                                        <p:strVal val="hidden"/>
                                      </p:to>
                                    </p:set>
                                  </p:childTnLst>
                                </p:cTn>
                              </p:par>
                              <p:par>
                                <p:cTn id="145" presetID="2" presetClass="exit" presetSubtype="6" fill="hold" grpId="2" nodeType="withEffect">
                                  <p:stCondLst>
                                    <p:cond delay="0"/>
                                  </p:stCondLst>
                                  <p:childTnLst>
                                    <p:anim calcmode="lin" valueType="num">
                                      <p:cBhvr additive="base">
                                        <p:cTn id="146" dur="3000"/>
                                        <p:tgtEl>
                                          <p:spTgt spid="21"/>
                                        </p:tgtEl>
                                        <p:attrNameLst>
                                          <p:attrName>ppt_x</p:attrName>
                                        </p:attrNameLst>
                                      </p:cBhvr>
                                      <p:tavLst>
                                        <p:tav tm="0">
                                          <p:val>
                                            <p:strVal val="ppt_x"/>
                                          </p:val>
                                        </p:tav>
                                        <p:tav tm="100000">
                                          <p:val>
                                            <p:strVal val="1+ppt_w/2"/>
                                          </p:val>
                                        </p:tav>
                                      </p:tavLst>
                                    </p:anim>
                                    <p:anim calcmode="lin" valueType="num">
                                      <p:cBhvr additive="base">
                                        <p:cTn id="147" dur="3000"/>
                                        <p:tgtEl>
                                          <p:spTgt spid="21"/>
                                        </p:tgtEl>
                                        <p:attrNameLst>
                                          <p:attrName>ppt_y</p:attrName>
                                        </p:attrNameLst>
                                      </p:cBhvr>
                                      <p:tavLst>
                                        <p:tav tm="0">
                                          <p:val>
                                            <p:strVal val="ppt_y"/>
                                          </p:val>
                                        </p:tav>
                                        <p:tav tm="100000">
                                          <p:val>
                                            <p:strVal val="1+ppt_h/2"/>
                                          </p:val>
                                        </p:tav>
                                      </p:tavLst>
                                    </p:anim>
                                    <p:set>
                                      <p:cBhvr>
                                        <p:cTn id="148" dur="1" fill="hold">
                                          <p:stCondLst>
                                            <p:cond delay="2999"/>
                                          </p:stCondLst>
                                        </p:cTn>
                                        <p:tgtEl>
                                          <p:spTgt spid="21"/>
                                        </p:tgtEl>
                                        <p:attrNameLst>
                                          <p:attrName>style.visibility</p:attrName>
                                        </p:attrNameLst>
                                      </p:cBhvr>
                                      <p:to>
                                        <p:strVal val="hidden"/>
                                      </p:to>
                                    </p:set>
                                  </p:childTnLst>
                                </p:cTn>
                              </p:par>
                              <p:par>
                                <p:cTn id="149" presetID="2" presetClass="exit" presetSubtype="12" fill="hold" grpId="2" nodeType="withEffect">
                                  <p:stCondLst>
                                    <p:cond delay="0"/>
                                  </p:stCondLst>
                                  <p:childTnLst>
                                    <p:anim calcmode="lin" valueType="num">
                                      <p:cBhvr additive="base">
                                        <p:cTn id="150" dur="3000"/>
                                        <p:tgtEl>
                                          <p:spTgt spid="6"/>
                                        </p:tgtEl>
                                        <p:attrNameLst>
                                          <p:attrName>ppt_x</p:attrName>
                                        </p:attrNameLst>
                                      </p:cBhvr>
                                      <p:tavLst>
                                        <p:tav tm="0">
                                          <p:val>
                                            <p:strVal val="ppt_x"/>
                                          </p:val>
                                        </p:tav>
                                        <p:tav tm="100000">
                                          <p:val>
                                            <p:strVal val="0-ppt_w/2"/>
                                          </p:val>
                                        </p:tav>
                                      </p:tavLst>
                                    </p:anim>
                                    <p:anim calcmode="lin" valueType="num">
                                      <p:cBhvr additive="base">
                                        <p:cTn id="151" dur="3000"/>
                                        <p:tgtEl>
                                          <p:spTgt spid="6"/>
                                        </p:tgtEl>
                                        <p:attrNameLst>
                                          <p:attrName>ppt_y</p:attrName>
                                        </p:attrNameLst>
                                      </p:cBhvr>
                                      <p:tavLst>
                                        <p:tav tm="0">
                                          <p:val>
                                            <p:strVal val="ppt_y"/>
                                          </p:val>
                                        </p:tav>
                                        <p:tav tm="100000">
                                          <p:val>
                                            <p:strVal val="1+ppt_h/2"/>
                                          </p:val>
                                        </p:tav>
                                      </p:tavLst>
                                    </p:anim>
                                    <p:set>
                                      <p:cBhvr>
                                        <p:cTn id="152" dur="1" fill="hold">
                                          <p:stCondLst>
                                            <p:cond delay="2999"/>
                                          </p:stCondLst>
                                        </p:cTn>
                                        <p:tgtEl>
                                          <p:spTgt spid="6"/>
                                        </p:tgtEl>
                                        <p:attrNameLst>
                                          <p:attrName>style.visibility</p:attrName>
                                        </p:attrNameLst>
                                      </p:cBhvr>
                                      <p:to>
                                        <p:strVal val="hidden"/>
                                      </p:to>
                                    </p:set>
                                  </p:childTnLst>
                                </p:cTn>
                              </p:par>
                              <p:par>
                                <p:cTn id="153" presetID="2" presetClass="exit" presetSubtype="12" fill="hold" grpId="2" nodeType="withEffect">
                                  <p:stCondLst>
                                    <p:cond delay="0"/>
                                  </p:stCondLst>
                                  <p:childTnLst>
                                    <p:anim calcmode="lin" valueType="num">
                                      <p:cBhvr additive="base">
                                        <p:cTn id="154" dur="3000"/>
                                        <p:tgtEl>
                                          <p:spTgt spid="10"/>
                                        </p:tgtEl>
                                        <p:attrNameLst>
                                          <p:attrName>ppt_x</p:attrName>
                                        </p:attrNameLst>
                                      </p:cBhvr>
                                      <p:tavLst>
                                        <p:tav tm="0">
                                          <p:val>
                                            <p:strVal val="ppt_x"/>
                                          </p:val>
                                        </p:tav>
                                        <p:tav tm="100000">
                                          <p:val>
                                            <p:strVal val="0-ppt_w/2"/>
                                          </p:val>
                                        </p:tav>
                                      </p:tavLst>
                                    </p:anim>
                                    <p:anim calcmode="lin" valueType="num">
                                      <p:cBhvr additive="base">
                                        <p:cTn id="155" dur="3000"/>
                                        <p:tgtEl>
                                          <p:spTgt spid="10"/>
                                        </p:tgtEl>
                                        <p:attrNameLst>
                                          <p:attrName>ppt_y</p:attrName>
                                        </p:attrNameLst>
                                      </p:cBhvr>
                                      <p:tavLst>
                                        <p:tav tm="0">
                                          <p:val>
                                            <p:strVal val="ppt_y"/>
                                          </p:val>
                                        </p:tav>
                                        <p:tav tm="100000">
                                          <p:val>
                                            <p:strVal val="1+ppt_h/2"/>
                                          </p:val>
                                        </p:tav>
                                      </p:tavLst>
                                    </p:anim>
                                    <p:set>
                                      <p:cBhvr>
                                        <p:cTn id="156" dur="1" fill="hold">
                                          <p:stCondLst>
                                            <p:cond delay="2999"/>
                                          </p:stCondLst>
                                        </p:cTn>
                                        <p:tgtEl>
                                          <p:spTgt spid="10"/>
                                        </p:tgtEl>
                                        <p:attrNameLst>
                                          <p:attrName>style.visibility</p:attrName>
                                        </p:attrNameLst>
                                      </p:cBhvr>
                                      <p:to>
                                        <p:strVal val="hidden"/>
                                      </p:to>
                                    </p:set>
                                  </p:childTnLst>
                                </p:cTn>
                              </p:par>
                              <p:par>
                                <p:cTn id="157" presetID="2" presetClass="exit" presetSubtype="12" fill="hold" grpId="2" nodeType="withEffect">
                                  <p:stCondLst>
                                    <p:cond delay="0"/>
                                  </p:stCondLst>
                                  <p:childTnLst>
                                    <p:anim calcmode="lin" valueType="num">
                                      <p:cBhvr additive="base">
                                        <p:cTn id="158" dur="3000"/>
                                        <p:tgtEl>
                                          <p:spTgt spid="14"/>
                                        </p:tgtEl>
                                        <p:attrNameLst>
                                          <p:attrName>ppt_x</p:attrName>
                                        </p:attrNameLst>
                                      </p:cBhvr>
                                      <p:tavLst>
                                        <p:tav tm="0">
                                          <p:val>
                                            <p:strVal val="ppt_x"/>
                                          </p:val>
                                        </p:tav>
                                        <p:tav tm="100000">
                                          <p:val>
                                            <p:strVal val="0-ppt_w/2"/>
                                          </p:val>
                                        </p:tav>
                                      </p:tavLst>
                                    </p:anim>
                                    <p:anim calcmode="lin" valueType="num">
                                      <p:cBhvr additive="base">
                                        <p:cTn id="159" dur="3000"/>
                                        <p:tgtEl>
                                          <p:spTgt spid="14"/>
                                        </p:tgtEl>
                                        <p:attrNameLst>
                                          <p:attrName>ppt_y</p:attrName>
                                        </p:attrNameLst>
                                      </p:cBhvr>
                                      <p:tavLst>
                                        <p:tav tm="0">
                                          <p:val>
                                            <p:strVal val="ppt_y"/>
                                          </p:val>
                                        </p:tav>
                                        <p:tav tm="100000">
                                          <p:val>
                                            <p:strVal val="1+ppt_h/2"/>
                                          </p:val>
                                        </p:tav>
                                      </p:tavLst>
                                    </p:anim>
                                    <p:set>
                                      <p:cBhvr>
                                        <p:cTn id="160" dur="1" fill="hold">
                                          <p:stCondLst>
                                            <p:cond delay="2999"/>
                                          </p:stCondLst>
                                        </p:cTn>
                                        <p:tgtEl>
                                          <p:spTgt spid="14"/>
                                        </p:tgtEl>
                                        <p:attrNameLst>
                                          <p:attrName>style.visibility</p:attrName>
                                        </p:attrNameLst>
                                      </p:cBhvr>
                                      <p:to>
                                        <p:strVal val="hidden"/>
                                      </p:to>
                                    </p:set>
                                  </p:childTnLst>
                                </p:cTn>
                              </p:par>
                              <p:par>
                                <p:cTn id="161" presetID="2" presetClass="exit" presetSubtype="12" fill="hold" grpId="2" nodeType="withEffect">
                                  <p:stCondLst>
                                    <p:cond delay="0"/>
                                  </p:stCondLst>
                                  <p:childTnLst>
                                    <p:anim calcmode="lin" valueType="num">
                                      <p:cBhvr additive="base">
                                        <p:cTn id="162" dur="3000"/>
                                        <p:tgtEl>
                                          <p:spTgt spid="18"/>
                                        </p:tgtEl>
                                        <p:attrNameLst>
                                          <p:attrName>ppt_x</p:attrName>
                                        </p:attrNameLst>
                                      </p:cBhvr>
                                      <p:tavLst>
                                        <p:tav tm="0">
                                          <p:val>
                                            <p:strVal val="ppt_x"/>
                                          </p:val>
                                        </p:tav>
                                        <p:tav tm="100000">
                                          <p:val>
                                            <p:strVal val="0-ppt_w/2"/>
                                          </p:val>
                                        </p:tav>
                                      </p:tavLst>
                                    </p:anim>
                                    <p:anim calcmode="lin" valueType="num">
                                      <p:cBhvr additive="base">
                                        <p:cTn id="163" dur="3000"/>
                                        <p:tgtEl>
                                          <p:spTgt spid="18"/>
                                        </p:tgtEl>
                                        <p:attrNameLst>
                                          <p:attrName>ppt_y</p:attrName>
                                        </p:attrNameLst>
                                      </p:cBhvr>
                                      <p:tavLst>
                                        <p:tav tm="0">
                                          <p:val>
                                            <p:strVal val="ppt_y"/>
                                          </p:val>
                                        </p:tav>
                                        <p:tav tm="100000">
                                          <p:val>
                                            <p:strVal val="1+ppt_h/2"/>
                                          </p:val>
                                        </p:tav>
                                      </p:tavLst>
                                    </p:anim>
                                    <p:set>
                                      <p:cBhvr>
                                        <p:cTn id="164" dur="1" fill="hold">
                                          <p:stCondLst>
                                            <p:cond delay="2999"/>
                                          </p:stCondLst>
                                        </p:cTn>
                                        <p:tgtEl>
                                          <p:spTgt spid="18"/>
                                        </p:tgtEl>
                                        <p:attrNameLst>
                                          <p:attrName>style.visibility</p:attrName>
                                        </p:attrNameLst>
                                      </p:cBhvr>
                                      <p:to>
                                        <p:strVal val="hidden"/>
                                      </p:to>
                                    </p:set>
                                  </p:childTnLst>
                                </p:cTn>
                              </p:par>
                              <p:par>
                                <p:cTn id="165" presetID="2" presetClass="exit" presetSubtype="12" fill="hold" grpId="2" nodeType="withEffect">
                                  <p:stCondLst>
                                    <p:cond delay="0"/>
                                  </p:stCondLst>
                                  <p:childTnLst>
                                    <p:anim calcmode="lin" valueType="num">
                                      <p:cBhvr additive="base">
                                        <p:cTn id="166" dur="3000"/>
                                        <p:tgtEl>
                                          <p:spTgt spid="22"/>
                                        </p:tgtEl>
                                        <p:attrNameLst>
                                          <p:attrName>ppt_x</p:attrName>
                                        </p:attrNameLst>
                                      </p:cBhvr>
                                      <p:tavLst>
                                        <p:tav tm="0">
                                          <p:val>
                                            <p:strVal val="ppt_x"/>
                                          </p:val>
                                        </p:tav>
                                        <p:tav tm="100000">
                                          <p:val>
                                            <p:strVal val="0-ppt_w/2"/>
                                          </p:val>
                                        </p:tav>
                                      </p:tavLst>
                                    </p:anim>
                                    <p:anim calcmode="lin" valueType="num">
                                      <p:cBhvr additive="base">
                                        <p:cTn id="167" dur="3000"/>
                                        <p:tgtEl>
                                          <p:spTgt spid="22"/>
                                        </p:tgtEl>
                                        <p:attrNameLst>
                                          <p:attrName>ppt_y</p:attrName>
                                        </p:attrNameLst>
                                      </p:cBhvr>
                                      <p:tavLst>
                                        <p:tav tm="0">
                                          <p:val>
                                            <p:strVal val="ppt_y"/>
                                          </p:val>
                                        </p:tav>
                                        <p:tav tm="100000">
                                          <p:val>
                                            <p:strVal val="1+ppt_h/2"/>
                                          </p:val>
                                        </p:tav>
                                      </p:tavLst>
                                    </p:anim>
                                    <p:set>
                                      <p:cBhvr>
                                        <p:cTn id="168" dur="1" fill="hold">
                                          <p:stCondLst>
                                            <p:cond delay="2999"/>
                                          </p:stCondLst>
                                        </p:cTn>
                                        <p:tgtEl>
                                          <p:spTgt spid="22"/>
                                        </p:tgtEl>
                                        <p:attrNameLst>
                                          <p:attrName>style.visibility</p:attrName>
                                        </p:attrNameLst>
                                      </p:cBhvr>
                                      <p:to>
                                        <p:strVal val="hidden"/>
                                      </p:to>
                                    </p:set>
                                  </p:childTnLst>
                                </p:cTn>
                              </p:par>
                              <p:par>
                                <p:cTn id="169" presetID="2" presetClass="exit" presetSubtype="3" fill="hold" grpId="2" nodeType="withEffect">
                                  <p:stCondLst>
                                    <p:cond delay="0"/>
                                  </p:stCondLst>
                                  <p:childTnLst>
                                    <p:anim calcmode="lin" valueType="num">
                                      <p:cBhvr additive="base">
                                        <p:cTn id="170" dur="3000"/>
                                        <p:tgtEl>
                                          <p:spTgt spid="7"/>
                                        </p:tgtEl>
                                        <p:attrNameLst>
                                          <p:attrName>ppt_x</p:attrName>
                                        </p:attrNameLst>
                                      </p:cBhvr>
                                      <p:tavLst>
                                        <p:tav tm="0">
                                          <p:val>
                                            <p:strVal val="ppt_x"/>
                                          </p:val>
                                        </p:tav>
                                        <p:tav tm="100000">
                                          <p:val>
                                            <p:strVal val="1+ppt_w/2"/>
                                          </p:val>
                                        </p:tav>
                                      </p:tavLst>
                                    </p:anim>
                                    <p:anim calcmode="lin" valueType="num">
                                      <p:cBhvr additive="base">
                                        <p:cTn id="171" dur="3000"/>
                                        <p:tgtEl>
                                          <p:spTgt spid="7"/>
                                        </p:tgtEl>
                                        <p:attrNameLst>
                                          <p:attrName>ppt_y</p:attrName>
                                        </p:attrNameLst>
                                      </p:cBhvr>
                                      <p:tavLst>
                                        <p:tav tm="0">
                                          <p:val>
                                            <p:strVal val="ppt_y"/>
                                          </p:val>
                                        </p:tav>
                                        <p:tav tm="100000">
                                          <p:val>
                                            <p:strVal val="0-ppt_h/2"/>
                                          </p:val>
                                        </p:tav>
                                      </p:tavLst>
                                    </p:anim>
                                    <p:set>
                                      <p:cBhvr>
                                        <p:cTn id="172" dur="1" fill="hold">
                                          <p:stCondLst>
                                            <p:cond delay="2999"/>
                                          </p:stCondLst>
                                        </p:cTn>
                                        <p:tgtEl>
                                          <p:spTgt spid="7"/>
                                        </p:tgtEl>
                                        <p:attrNameLst>
                                          <p:attrName>style.visibility</p:attrName>
                                        </p:attrNameLst>
                                      </p:cBhvr>
                                      <p:to>
                                        <p:strVal val="hidden"/>
                                      </p:to>
                                    </p:set>
                                  </p:childTnLst>
                                </p:cTn>
                              </p:par>
                              <p:par>
                                <p:cTn id="173" presetID="2" presetClass="exit" presetSubtype="3" fill="hold" grpId="2" nodeType="withEffect">
                                  <p:stCondLst>
                                    <p:cond delay="0"/>
                                  </p:stCondLst>
                                  <p:childTnLst>
                                    <p:anim calcmode="lin" valueType="num">
                                      <p:cBhvr additive="base">
                                        <p:cTn id="174" dur="3000"/>
                                        <p:tgtEl>
                                          <p:spTgt spid="12"/>
                                        </p:tgtEl>
                                        <p:attrNameLst>
                                          <p:attrName>ppt_x</p:attrName>
                                        </p:attrNameLst>
                                      </p:cBhvr>
                                      <p:tavLst>
                                        <p:tav tm="0">
                                          <p:val>
                                            <p:strVal val="ppt_x"/>
                                          </p:val>
                                        </p:tav>
                                        <p:tav tm="100000">
                                          <p:val>
                                            <p:strVal val="1+ppt_w/2"/>
                                          </p:val>
                                        </p:tav>
                                      </p:tavLst>
                                    </p:anim>
                                    <p:anim calcmode="lin" valueType="num">
                                      <p:cBhvr additive="base">
                                        <p:cTn id="175" dur="3000"/>
                                        <p:tgtEl>
                                          <p:spTgt spid="12"/>
                                        </p:tgtEl>
                                        <p:attrNameLst>
                                          <p:attrName>ppt_y</p:attrName>
                                        </p:attrNameLst>
                                      </p:cBhvr>
                                      <p:tavLst>
                                        <p:tav tm="0">
                                          <p:val>
                                            <p:strVal val="ppt_y"/>
                                          </p:val>
                                        </p:tav>
                                        <p:tav tm="100000">
                                          <p:val>
                                            <p:strVal val="0-ppt_h/2"/>
                                          </p:val>
                                        </p:tav>
                                      </p:tavLst>
                                    </p:anim>
                                    <p:set>
                                      <p:cBhvr>
                                        <p:cTn id="176" dur="1" fill="hold">
                                          <p:stCondLst>
                                            <p:cond delay="2999"/>
                                          </p:stCondLst>
                                        </p:cTn>
                                        <p:tgtEl>
                                          <p:spTgt spid="12"/>
                                        </p:tgtEl>
                                        <p:attrNameLst>
                                          <p:attrName>style.visibility</p:attrName>
                                        </p:attrNameLst>
                                      </p:cBhvr>
                                      <p:to>
                                        <p:strVal val="hidden"/>
                                      </p:to>
                                    </p:set>
                                  </p:childTnLst>
                                </p:cTn>
                              </p:par>
                              <p:par>
                                <p:cTn id="177" presetID="2" presetClass="exit" presetSubtype="3" fill="hold" grpId="2" nodeType="withEffect">
                                  <p:stCondLst>
                                    <p:cond delay="0"/>
                                  </p:stCondLst>
                                  <p:childTnLst>
                                    <p:anim calcmode="lin" valueType="num">
                                      <p:cBhvr additive="base">
                                        <p:cTn id="178" dur="3000"/>
                                        <p:tgtEl>
                                          <p:spTgt spid="16"/>
                                        </p:tgtEl>
                                        <p:attrNameLst>
                                          <p:attrName>ppt_x</p:attrName>
                                        </p:attrNameLst>
                                      </p:cBhvr>
                                      <p:tavLst>
                                        <p:tav tm="0">
                                          <p:val>
                                            <p:strVal val="ppt_x"/>
                                          </p:val>
                                        </p:tav>
                                        <p:tav tm="100000">
                                          <p:val>
                                            <p:strVal val="1+ppt_w/2"/>
                                          </p:val>
                                        </p:tav>
                                      </p:tavLst>
                                    </p:anim>
                                    <p:anim calcmode="lin" valueType="num">
                                      <p:cBhvr additive="base">
                                        <p:cTn id="179" dur="3000"/>
                                        <p:tgtEl>
                                          <p:spTgt spid="16"/>
                                        </p:tgtEl>
                                        <p:attrNameLst>
                                          <p:attrName>ppt_y</p:attrName>
                                        </p:attrNameLst>
                                      </p:cBhvr>
                                      <p:tavLst>
                                        <p:tav tm="0">
                                          <p:val>
                                            <p:strVal val="ppt_y"/>
                                          </p:val>
                                        </p:tav>
                                        <p:tav tm="100000">
                                          <p:val>
                                            <p:strVal val="0-ppt_h/2"/>
                                          </p:val>
                                        </p:tav>
                                      </p:tavLst>
                                    </p:anim>
                                    <p:set>
                                      <p:cBhvr>
                                        <p:cTn id="180" dur="1" fill="hold">
                                          <p:stCondLst>
                                            <p:cond delay="2999"/>
                                          </p:stCondLst>
                                        </p:cTn>
                                        <p:tgtEl>
                                          <p:spTgt spid="16"/>
                                        </p:tgtEl>
                                        <p:attrNameLst>
                                          <p:attrName>style.visibility</p:attrName>
                                        </p:attrNameLst>
                                      </p:cBhvr>
                                      <p:to>
                                        <p:strVal val="hidden"/>
                                      </p:to>
                                    </p:set>
                                  </p:childTnLst>
                                </p:cTn>
                              </p:par>
                              <p:par>
                                <p:cTn id="181" presetID="2" presetClass="exit" presetSubtype="3" fill="hold" grpId="2" nodeType="withEffect">
                                  <p:stCondLst>
                                    <p:cond delay="0"/>
                                  </p:stCondLst>
                                  <p:childTnLst>
                                    <p:anim calcmode="lin" valueType="num">
                                      <p:cBhvr additive="base">
                                        <p:cTn id="182" dur="3000"/>
                                        <p:tgtEl>
                                          <p:spTgt spid="20"/>
                                        </p:tgtEl>
                                        <p:attrNameLst>
                                          <p:attrName>ppt_x</p:attrName>
                                        </p:attrNameLst>
                                      </p:cBhvr>
                                      <p:tavLst>
                                        <p:tav tm="0">
                                          <p:val>
                                            <p:strVal val="ppt_x"/>
                                          </p:val>
                                        </p:tav>
                                        <p:tav tm="100000">
                                          <p:val>
                                            <p:strVal val="1+ppt_w/2"/>
                                          </p:val>
                                        </p:tav>
                                      </p:tavLst>
                                    </p:anim>
                                    <p:anim calcmode="lin" valueType="num">
                                      <p:cBhvr additive="base">
                                        <p:cTn id="183" dur="3000"/>
                                        <p:tgtEl>
                                          <p:spTgt spid="20"/>
                                        </p:tgtEl>
                                        <p:attrNameLst>
                                          <p:attrName>ppt_y</p:attrName>
                                        </p:attrNameLst>
                                      </p:cBhvr>
                                      <p:tavLst>
                                        <p:tav tm="0">
                                          <p:val>
                                            <p:strVal val="ppt_y"/>
                                          </p:val>
                                        </p:tav>
                                        <p:tav tm="100000">
                                          <p:val>
                                            <p:strVal val="0-ppt_h/2"/>
                                          </p:val>
                                        </p:tav>
                                      </p:tavLst>
                                    </p:anim>
                                    <p:set>
                                      <p:cBhvr>
                                        <p:cTn id="184" dur="1" fill="hold">
                                          <p:stCondLst>
                                            <p:cond delay="2999"/>
                                          </p:stCondLst>
                                        </p:cTn>
                                        <p:tgtEl>
                                          <p:spTgt spid="20"/>
                                        </p:tgtEl>
                                        <p:attrNameLst>
                                          <p:attrName>style.visibility</p:attrName>
                                        </p:attrNameLst>
                                      </p:cBhvr>
                                      <p:to>
                                        <p:strVal val="hidden"/>
                                      </p:to>
                                    </p:set>
                                  </p:childTnLst>
                                </p:cTn>
                              </p:par>
                              <p:par>
                                <p:cTn id="185" presetID="2" presetClass="exit" presetSubtype="3" fill="hold" grpId="2" nodeType="withEffect">
                                  <p:stCondLst>
                                    <p:cond delay="0"/>
                                  </p:stCondLst>
                                  <p:childTnLst>
                                    <p:anim calcmode="lin" valueType="num">
                                      <p:cBhvr additive="base">
                                        <p:cTn id="186" dur="3000"/>
                                        <p:tgtEl>
                                          <p:spTgt spid="24"/>
                                        </p:tgtEl>
                                        <p:attrNameLst>
                                          <p:attrName>ppt_x</p:attrName>
                                        </p:attrNameLst>
                                      </p:cBhvr>
                                      <p:tavLst>
                                        <p:tav tm="0">
                                          <p:val>
                                            <p:strVal val="ppt_x"/>
                                          </p:val>
                                        </p:tav>
                                        <p:tav tm="100000">
                                          <p:val>
                                            <p:strVal val="1+ppt_w/2"/>
                                          </p:val>
                                        </p:tav>
                                      </p:tavLst>
                                    </p:anim>
                                    <p:anim calcmode="lin" valueType="num">
                                      <p:cBhvr additive="base">
                                        <p:cTn id="187" dur="3000"/>
                                        <p:tgtEl>
                                          <p:spTgt spid="24"/>
                                        </p:tgtEl>
                                        <p:attrNameLst>
                                          <p:attrName>ppt_y</p:attrName>
                                        </p:attrNameLst>
                                      </p:cBhvr>
                                      <p:tavLst>
                                        <p:tav tm="0">
                                          <p:val>
                                            <p:strVal val="ppt_y"/>
                                          </p:val>
                                        </p:tav>
                                        <p:tav tm="100000">
                                          <p:val>
                                            <p:strVal val="0-ppt_h/2"/>
                                          </p:val>
                                        </p:tav>
                                      </p:tavLst>
                                    </p:anim>
                                    <p:set>
                                      <p:cBhvr>
                                        <p:cTn id="188" dur="1" fill="hold">
                                          <p:stCondLst>
                                            <p:cond delay="2999"/>
                                          </p:stCondLst>
                                        </p:cTn>
                                        <p:tgtEl>
                                          <p:spTgt spid="24"/>
                                        </p:tgtEl>
                                        <p:attrNameLst>
                                          <p:attrName>style.visibility</p:attrName>
                                        </p:attrNameLst>
                                      </p:cBhvr>
                                      <p:to>
                                        <p:strVal val="hidden"/>
                                      </p:to>
                                    </p:set>
                                  </p:childTnLst>
                                </p:cTn>
                              </p:par>
                              <p:par>
                                <p:cTn id="189" presetID="2" presetClass="exit" presetSubtype="9" fill="hold" grpId="2" nodeType="withEffect">
                                  <p:stCondLst>
                                    <p:cond delay="0"/>
                                  </p:stCondLst>
                                  <p:childTnLst>
                                    <p:anim calcmode="lin" valueType="num">
                                      <p:cBhvr additive="base">
                                        <p:cTn id="190" dur="3000"/>
                                        <p:tgtEl>
                                          <p:spTgt spid="8"/>
                                        </p:tgtEl>
                                        <p:attrNameLst>
                                          <p:attrName>ppt_x</p:attrName>
                                        </p:attrNameLst>
                                      </p:cBhvr>
                                      <p:tavLst>
                                        <p:tav tm="0">
                                          <p:val>
                                            <p:strVal val="ppt_x"/>
                                          </p:val>
                                        </p:tav>
                                        <p:tav tm="100000">
                                          <p:val>
                                            <p:strVal val="0-ppt_w/2"/>
                                          </p:val>
                                        </p:tav>
                                      </p:tavLst>
                                    </p:anim>
                                    <p:anim calcmode="lin" valueType="num">
                                      <p:cBhvr additive="base">
                                        <p:cTn id="191" dur="3000"/>
                                        <p:tgtEl>
                                          <p:spTgt spid="8"/>
                                        </p:tgtEl>
                                        <p:attrNameLst>
                                          <p:attrName>ppt_y</p:attrName>
                                        </p:attrNameLst>
                                      </p:cBhvr>
                                      <p:tavLst>
                                        <p:tav tm="0">
                                          <p:val>
                                            <p:strVal val="ppt_y"/>
                                          </p:val>
                                        </p:tav>
                                        <p:tav tm="100000">
                                          <p:val>
                                            <p:strVal val="0-ppt_h/2"/>
                                          </p:val>
                                        </p:tav>
                                      </p:tavLst>
                                    </p:anim>
                                    <p:set>
                                      <p:cBhvr>
                                        <p:cTn id="192" dur="1" fill="hold">
                                          <p:stCondLst>
                                            <p:cond delay="2999"/>
                                          </p:stCondLst>
                                        </p:cTn>
                                        <p:tgtEl>
                                          <p:spTgt spid="8"/>
                                        </p:tgtEl>
                                        <p:attrNameLst>
                                          <p:attrName>style.visibility</p:attrName>
                                        </p:attrNameLst>
                                      </p:cBhvr>
                                      <p:to>
                                        <p:strVal val="hidden"/>
                                      </p:to>
                                    </p:set>
                                  </p:childTnLst>
                                </p:cTn>
                              </p:par>
                              <p:par>
                                <p:cTn id="193" presetID="2" presetClass="exit" presetSubtype="9" fill="hold" grpId="2" nodeType="withEffect">
                                  <p:stCondLst>
                                    <p:cond delay="0"/>
                                  </p:stCondLst>
                                  <p:childTnLst>
                                    <p:anim calcmode="lin" valueType="num">
                                      <p:cBhvr additive="base">
                                        <p:cTn id="194" dur="3000"/>
                                        <p:tgtEl>
                                          <p:spTgt spid="11"/>
                                        </p:tgtEl>
                                        <p:attrNameLst>
                                          <p:attrName>ppt_x</p:attrName>
                                        </p:attrNameLst>
                                      </p:cBhvr>
                                      <p:tavLst>
                                        <p:tav tm="0">
                                          <p:val>
                                            <p:strVal val="ppt_x"/>
                                          </p:val>
                                        </p:tav>
                                        <p:tav tm="100000">
                                          <p:val>
                                            <p:strVal val="0-ppt_w/2"/>
                                          </p:val>
                                        </p:tav>
                                      </p:tavLst>
                                    </p:anim>
                                    <p:anim calcmode="lin" valueType="num">
                                      <p:cBhvr additive="base">
                                        <p:cTn id="195" dur="3000"/>
                                        <p:tgtEl>
                                          <p:spTgt spid="11"/>
                                        </p:tgtEl>
                                        <p:attrNameLst>
                                          <p:attrName>ppt_y</p:attrName>
                                        </p:attrNameLst>
                                      </p:cBhvr>
                                      <p:tavLst>
                                        <p:tav tm="0">
                                          <p:val>
                                            <p:strVal val="ppt_y"/>
                                          </p:val>
                                        </p:tav>
                                        <p:tav tm="100000">
                                          <p:val>
                                            <p:strVal val="0-ppt_h/2"/>
                                          </p:val>
                                        </p:tav>
                                      </p:tavLst>
                                    </p:anim>
                                    <p:set>
                                      <p:cBhvr>
                                        <p:cTn id="196" dur="1" fill="hold">
                                          <p:stCondLst>
                                            <p:cond delay="2999"/>
                                          </p:stCondLst>
                                        </p:cTn>
                                        <p:tgtEl>
                                          <p:spTgt spid="11"/>
                                        </p:tgtEl>
                                        <p:attrNameLst>
                                          <p:attrName>style.visibility</p:attrName>
                                        </p:attrNameLst>
                                      </p:cBhvr>
                                      <p:to>
                                        <p:strVal val="hidden"/>
                                      </p:to>
                                    </p:set>
                                  </p:childTnLst>
                                </p:cTn>
                              </p:par>
                              <p:par>
                                <p:cTn id="197" presetID="2" presetClass="exit" presetSubtype="9" fill="hold" grpId="2" nodeType="withEffect">
                                  <p:stCondLst>
                                    <p:cond delay="0"/>
                                  </p:stCondLst>
                                  <p:childTnLst>
                                    <p:anim calcmode="lin" valueType="num">
                                      <p:cBhvr additive="base">
                                        <p:cTn id="198" dur="3000"/>
                                        <p:tgtEl>
                                          <p:spTgt spid="15"/>
                                        </p:tgtEl>
                                        <p:attrNameLst>
                                          <p:attrName>ppt_x</p:attrName>
                                        </p:attrNameLst>
                                      </p:cBhvr>
                                      <p:tavLst>
                                        <p:tav tm="0">
                                          <p:val>
                                            <p:strVal val="ppt_x"/>
                                          </p:val>
                                        </p:tav>
                                        <p:tav tm="100000">
                                          <p:val>
                                            <p:strVal val="0-ppt_w/2"/>
                                          </p:val>
                                        </p:tav>
                                      </p:tavLst>
                                    </p:anim>
                                    <p:anim calcmode="lin" valueType="num">
                                      <p:cBhvr additive="base">
                                        <p:cTn id="199" dur="3000"/>
                                        <p:tgtEl>
                                          <p:spTgt spid="15"/>
                                        </p:tgtEl>
                                        <p:attrNameLst>
                                          <p:attrName>ppt_y</p:attrName>
                                        </p:attrNameLst>
                                      </p:cBhvr>
                                      <p:tavLst>
                                        <p:tav tm="0">
                                          <p:val>
                                            <p:strVal val="ppt_y"/>
                                          </p:val>
                                        </p:tav>
                                        <p:tav tm="100000">
                                          <p:val>
                                            <p:strVal val="0-ppt_h/2"/>
                                          </p:val>
                                        </p:tav>
                                      </p:tavLst>
                                    </p:anim>
                                    <p:set>
                                      <p:cBhvr>
                                        <p:cTn id="200" dur="1" fill="hold">
                                          <p:stCondLst>
                                            <p:cond delay="2999"/>
                                          </p:stCondLst>
                                        </p:cTn>
                                        <p:tgtEl>
                                          <p:spTgt spid="15"/>
                                        </p:tgtEl>
                                        <p:attrNameLst>
                                          <p:attrName>style.visibility</p:attrName>
                                        </p:attrNameLst>
                                      </p:cBhvr>
                                      <p:to>
                                        <p:strVal val="hidden"/>
                                      </p:to>
                                    </p:set>
                                  </p:childTnLst>
                                </p:cTn>
                              </p:par>
                              <p:par>
                                <p:cTn id="201" presetID="2" presetClass="exit" presetSubtype="9" fill="hold" grpId="2" nodeType="withEffect">
                                  <p:stCondLst>
                                    <p:cond delay="0"/>
                                  </p:stCondLst>
                                  <p:childTnLst>
                                    <p:anim calcmode="lin" valueType="num">
                                      <p:cBhvr additive="base">
                                        <p:cTn id="202" dur="3000"/>
                                        <p:tgtEl>
                                          <p:spTgt spid="19"/>
                                        </p:tgtEl>
                                        <p:attrNameLst>
                                          <p:attrName>ppt_x</p:attrName>
                                        </p:attrNameLst>
                                      </p:cBhvr>
                                      <p:tavLst>
                                        <p:tav tm="0">
                                          <p:val>
                                            <p:strVal val="ppt_x"/>
                                          </p:val>
                                        </p:tav>
                                        <p:tav tm="100000">
                                          <p:val>
                                            <p:strVal val="0-ppt_w/2"/>
                                          </p:val>
                                        </p:tav>
                                      </p:tavLst>
                                    </p:anim>
                                    <p:anim calcmode="lin" valueType="num">
                                      <p:cBhvr additive="base">
                                        <p:cTn id="203" dur="3000"/>
                                        <p:tgtEl>
                                          <p:spTgt spid="19"/>
                                        </p:tgtEl>
                                        <p:attrNameLst>
                                          <p:attrName>ppt_y</p:attrName>
                                        </p:attrNameLst>
                                      </p:cBhvr>
                                      <p:tavLst>
                                        <p:tav tm="0">
                                          <p:val>
                                            <p:strVal val="ppt_y"/>
                                          </p:val>
                                        </p:tav>
                                        <p:tav tm="100000">
                                          <p:val>
                                            <p:strVal val="0-ppt_h/2"/>
                                          </p:val>
                                        </p:tav>
                                      </p:tavLst>
                                    </p:anim>
                                    <p:set>
                                      <p:cBhvr>
                                        <p:cTn id="204" dur="1" fill="hold">
                                          <p:stCondLst>
                                            <p:cond delay="2999"/>
                                          </p:stCondLst>
                                        </p:cTn>
                                        <p:tgtEl>
                                          <p:spTgt spid="19"/>
                                        </p:tgtEl>
                                        <p:attrNameLst>
                                          <p:attrName>style.visibility</p:attrName>
                                        </p:attrNameLst>
                                      </p:cBhvr>
                                      <p:to>
                                        <p:strVal val="hidden"/>
                                      </p:to>
                                    </p:set>
                                  </p:childTnLst>
                                </p:cTn>
                              </p:par>
                              <p:par>
                                <p:cTn id="205" presetID="2" presetClass="exit" presetSubtype="9" fill="hold" grpId="2" nodeType="withEffect">
                                  <p:stCondLst>
                                    <p:cond delay="0"/>
                                  </p:stCondLst>
                                  <p:childTnLst>
                                    <p:anim calcmode="lin" valueType="num">
                                      <p:cBhvr additive="base">
                                        <p:cTn id="206" dur="3000"/>
                                        <p:tgtEl>
                                          <p:spTgt spid="23"/>
                                        </p:tgtEl>
                                        <p:attrNameLst>
                                          <p:attrName>ppt_x</p:attrName>
                                        </p:attrNameLst>
                                      </p:cBhvr>
                                      <p:tavLst>
                                        <p:tav tm="0">
                                          <p:val>
                                            <p:strVal val="ppt_x"/>
                                          </p:val>
                                        </p:tav>
                                        <p:tav tm="100000">
                                          <p:val>
                                            <p:strVal val="0-ppt_w/2"/>
                                          </p:val>
                                        </p:tav>
                                      </p:tavLst>
                                    </p:anim>
                                    <p:anim calcmode="lin" valueType="num">
                                      <p:cBhvr additive="base">
                                        <p:cTn id="207" dur="3000"/>
                                        <p:tgtEl>
                                          <p:spTgt spid="23"/>
                                        </p:tgtEl>
                                        <p:attrNameLst>
                                          <p:attrName>ppt_y</p:attrName>
                                        </p:attrNameLst>
                                      </p:cBhvr>
                                      <p:tavLst>
                                        <p:tav tm="0">
                                          <p:val>
                                            <p:strVal val="ppt_y"/>
                                          </p:val>
                                        </p:tav>
                                        <p:tav tm="100000">
                                          <p:val>
                                            <p:strVal val="0-ppt_h/2"/>
                                          </p:val>
                                        </p:tav>
                                      </p:tavLst>
                                    </p:anim>
                                    <p:set>
                                      <p:cBhvr>
                                        <p:cTn id="208" dur="1" fill="hold">
                                          <p:stCondLst>
                                            <p:cond delay="2999"/>
                                          </p:stCondLst>
                                        </p:cTn>
                                        <p:tgtEl>
                                          <p:spTgt spid="23"/>
                                        </p:tgtEl>
                                        <p:attrNameLst>
                                          <p:attrName>style.visibility</p:attrName>
                                        </p:attrNameLst>
                                      </p:cBhvr>
                                      <p:to>
                                        <p:strVal val="hidden"/>
                                      </p:to>
                                    </p:set>
                                  </p:childTnLst>
                                </p:cTn>
                              </p:par>
                              <p:par>
                                <p:cTn id="209" presetID="23" presetClass="entr" presetSubtype="272" fill="hold" nodeType="withEffect">
                                  <p:stCondLst>
                                    <p:cond delay="0"/>
                                  </p:stCondLst>
                                  <p:childTnLst>
                                    <p:set>
                                      <p:cBhvr>
                                        <p:cTn id="210" dur="1" fill="hold">
                                          <p:stCondLst>
                                            <p:cond delay="0"/>
                                          </p:stCondLst>
                                        </p:cTn>
                                        <p:tgtEl>
                                          <p:spTgt spid="4"/>
                                        </p:tgtEl>
                                        <p:attrNameLst>
                                          <p:attrName>style.visibility</p:attrName>
                                        </p:attrNameLst>
                                      </p:cBhvr>
                                      <p:to>
                                        <p:strVal val="visible"/>
                                      </p:to>
                                    </p:set>
                                    <p:anim calcmode="lin" valueType="num">
                                      <p:cBhvr>
                                        <p:cTn id="211" dur="3000" fill="hold"/>
                                        <p:tgtEl>
                                          <p:spTgt spid="4"/>
                                        </p:tgtEl>
                                        <p:attrNameLst>
                                          <p:attrName>ppt_w</p:attrName>
                                        </p:attrNameLst>
                                      </p:cBhvr>
                                      <p:tavLst>
                                        <p:tav tm="0">
                                          <p:val>
                                            <p:strVal val="2/3*#ppt_w"/>
                                          </p:val>
                                        </p:tav>
                                        <p:tav tm="100000">
                                          <p:val>
                                            <p:strVal val="#ppt_w"/>
                                          </p:val>
                                        </p:tav>
                                      </p:tavLst>
                                    </p:anim>
                                    <p:anim calcmode="lin" valueType="num">
                                      <p:cBhvr>
                                        <p:cTn id="212" dur="3000" fill="hold"/>
                                        <p:tgtEl>
                                          <p:spTgt spid="4"/>
                                        </p:tgtEl>
                                        <p:attrNameLst>
                                          <p:attrName>ppt_h</p:attrName>
                                        </p:attrNameLst>
                                      </p:cBhvr>
                                      <p:tavLst>
                                        <p:tav tm="0">
                                          <p:val>
                                            <p:strVal val="2/3*#ppt_h"/>
                                          </p:val>
                                        </p:tav>
                                        <p:tav tm="100000">
                                          <p:val>
                                            <p:strVal val="#ppt_h"/>
                                          </p:val>
                                        </p:tav>
                                      </p:tavLst>
                                    </p:anim>
                                  </p:childTnLst>
                                </p:cTn>
                              </p:par>
                              <p:par>
                                <p:cTn id="213" presetID="4" presetClass="entr" presetSubtype="32" fill="hold" nodeType="withEffect">
                                  <p:stCondLst>
                                    <p:cond delay="0"/>
                                  </p:stCondLst>
                                  <p:childTnLst>
                                    <p:set>
                                      <p:cBhvr>
                                        <p:cTn id="214" dur="1" fill="hold">
                                          <p:stCondLst>
                                            <p:cond delay="0"/>
                                          </p:stCondLst>
                                        </p:cTn>
                                        <p:tgtEl>
                                          <p:spTgt spid="4"/>
                                        </p:tgtEl>
                                        <p:attrNameLst>
                                          <p:attrName>style.visibility</p:attrName>
                                        </p:attrNameLst>
                                      </p:cBhvr>
                                      <p:to>
                                        <p:strVal val="visible"/>
                                      </p:to>
                                    </p:set>
                                    <p:animEffect transition="in" filter="box(out)">
                                      <p:cBhvr>
                                        <p:cTn id="215"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P spid="15" grpId="1" animBg="1"/>
      <p:bldP spid="15" grpId="2" animBg="1"/>
      <p:bldP spid="16" grpId="0" animBg="1"/>
      <p:bldP spid="16" grpId="1" animBg="1"/>
      <p:bldP spid="16" grpId="2" animBg="1"/>
      <p:bldP spid="17" grpId="0" animBg="1"/>
      <p:bldP spid="17" grpId="1" animBg="1"/>
      <p:bldP spid="17" grpId="2" animBg="1"/>
      <p:bldP spid="18" grpId="0" animBg="1"/>
      <p:bldP spid="18" grpId="1" animBg="1"/>
      <p:bldP spid="18" grpId="2" animBg="1"/>
      <p:bldP spid="19" grpId="0" animBg="1"/>
      <p:bldP spid="19" grpId="1" animBg="1"/>
      <p:bldP spid="19" grpId="2" animBg="1"/>
      <p:bldP spid="20" grpId="0" animBg="1"/>
      <p:bldP spid="20" grpId="1" animBg="1"/>
      <p:bldP spid="20" grpId="2" animBg="1"/>
      <p:bldP spid="21" grpId="0" animBg="1"/>
      <p:bldP spid="21" grpId="1" animBg="1"/>
      <p:bldP spid="21" grpId="2" animBg="1"/>
      <p:bldP spid="22" grpId="0" animBg="1"/>
      <p:bldP spid="22" grpId="1" animBg="1"/>
      <p:bldP spid="22" grpId="2" animBg="1"/>
      <p:bldP spid="23" grpId="0" animBg="1"/>
      <p:bldP spid="23" grpId="1" animBg="1"/>
      <p:bldP spid="23" grpId="2" animBg="1"/>
      <p:bldP spid="24" grpId="0" animBg="1"/>
      <p:bldP spid="24" grpId="1" animBg="1"/>
      <p:bldP spid="24" grpId="2" animBg="1"/>
      <p:bldP spid="25" grpId="0" animBg="1"/>
    </p:bld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chemeClr val="tx1"/>
              </a:gs>
              <a:gs pos="50000">
                <a:srgbClr val="008000">
                  <a:shade val="67500"/>
                  <a:satMod val="115000"/>
                </a:srgbClr>
              </a:gs>
              <a:gs pos="100000">
                <a:srgbClr val="008000">
                  <a:shade val="100000"/>
                  <a:satMod val="115000"/>
                </a:srgbClr>
              </a:gs>
            </a:gsLst>
            <a:path path="circle">
              <a:fillToRect l="50000" t="50000" r="50000" b="50000"/>
            </a:path>
            <a:tileRect/>
          </a:gradFill>
        </p:spPr>
        <p:txBody>
          <a:bodyPr/>
          <a:lstStyle/>
          <a:p>
            <a:endParaRPr lang="es-ES" dirty="0"/>
          </a:p>
        </p:txBody>
      </p:sp>
      <p:pic>
        <p:nvPicPr>
          <p:cNvPr id="4" name="3 Imagen" descr="yy.jpg"/>
          <p:cNvPicPr>
            <a:picLocks noChangeAspect="1"/>
          </p:cNvPicPr>
          <p:nvPr/>
        </p:nvPicPr>
        <p:blipFill>
          <a:blip r:embed="rId2"/>
          <a:stretch>
            <a:fillRect/>
          </a:stretch>
        </p:blipFill>
        <p:spPr>
          <a:xfrm>
            <a:off x="0" y="0"/>
            <a:ext cx="9135070" cy="6858000"/>
          </a:xfrm>
          <a:prstGeom prst="rect">
            <a:avLst/>
          </a:prstGeom>
        </p:spPr>
      </p:pic>
      <p:sp>
        <p:nvSpPr>
          <p:cNvPr id="5" name="4 Onda"/>
          <p:cNvSpPr/>
          <p:nvPr/>
        </p:nvSpPr>
        <p:spPr>
          <a:xfrm rot="5400000">
            <a:off x="3929059" y="1571612"/>
            <a:ext cx="1285884" cy="1143008"/>
          </a:xfrm>
          <a:prstGeom prst="wave">
            <a:avLst>
              <a:gd name="adj1" fmla="val 20000"/>
              <a:gd name="adj2" fmla="val 0"/>
            </a:avLst>
          </a:prstGeom>
          <a:gradFill flip="none" rotWithShape="1">
            <a:gsLst>
              <a:gs pos="0">
                <a:schemeClr val="accent1">
                  <a:lumMod val="40000"/>
                  <a:lumOff val="60000"/>
                </a:schemeClr>
              </a:gs>
              <a:gs pos="50000">
                <a:schemeClr val="accent1">
                  <a:lumMod val="50000"/>
                  <a:shade val="67500"/>
                  <a:satMod val="115000"/>
                </a:schemeClr>
              </a:gs>
              <a:gs pos="100000">
                <a:schemeClr val="accent1">
                  <a:lumMod val="50000"/>
                  <a:shade val="100000"/>
                  <a:satMod val="115000"/>
                </a:schemeClr>
              </a:gs>
            </a:gsLst>
            <a:lin ang="16200000" scaled="1"/>
            <a:tileRect/>
          </a:gradFill>
          <a:ln>
            <a:noFill/>
          </a:ln>
          <a:effectLst>
            <a:outerShdw blurRad="50800" dist="38100" algn="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Onda"/>
          <p:cNvSpPr/>
          <p:nvPr/>
        </p:nvSpPr>
        <p:spPr>
          <a:xfrm rot="5400000">
            <a:off x="3929059" y="4143380"/>
            <a:ext cx="1285884" cy="1143008"/>
          </a:xfrm>
          <a:prstGeom prst="wave">
            <a:avLst>
              <a:gd name="adj1" fmla="val 20000"/>
              <a:gd name="adj2" fmla="val 0"/>
            </a:avLst>
          </a:prstGeom>
          <a:gradFill flip="none" rotWithShape="1">
            <a:gsLst>
              <a:gs pos="0">
                <a:schemeClr val="accent1">
                  <a:lumMod val="40000"/>
                  <a:lumOff val="60000"/>
                </a:schemeClr>
              </a:gs>
              <a:gs pos="50000">
                <a:schemeClr val="accent1">
                  <a:lumMod val="50000"/>
                  <a:shade val="67500"/>
                  <a:satMod val="115000"/>
                </a:schemeClr>
              </a:gs>
              <a:gs pos="100000">
                <a:schemeClr val="accent1">
                  <a:lumMod val="50000"/>
                  <a:shade val="100000"/>
                  <a:satMod val="115000"/>
                </a:schemeClr>
              </a:gs>
            </a:gsLst>
            <a:lin ang="16200000" scaled="1"/>
            <a:tileRect/>
          </a:gradFill>
          <a:ln>
            <a:noFill/>
          </a:ln>
          <a:effectLst>
            <a:outerShdw blurRad="50800" dist="38100" algn="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Onda"/>
          <p:cNvSpPr/>
          <p:nvPr/>
        </p:nvSpPr>
        <p:spPr>
          <a:xfrm rot="21210429">
            <a:off x="2560800" y="2926533"/>
            <a:ext cx="1285884" cy="1143008"/>
          </a:xfrm>
          <a:prstGeom prst="wave">
            <a:avLst>
              <a:gd name="adj1" fmla="val 20000"/>
              <a:gd name="adj2" fmla="val 0"/>
            </a:avLst>
          </a:prstGeom>
          <a:gradFill flip="none" rotWithShape="1">
            <a:gsLst>
              <a:gs pos="0">
                <a:schemeClr val="accent1">
                  <a:lumMod val="40000"/>
                  <a:lumOff val="60000"/>
                </a:schemeClr>
              </a:gs>
              <a:gs pos="50000">
                <a:schemeClr val="accent1">
                  <a:lumMod val="50000"/>
                  <a:shade val="67500"/>
                  <a:satMod val="115000"/>
                </a:schemeClr>
              </a:gs>
              <a:gs pos="100000">
                <a:schemeClr val="accent1">
                  <a:lumMod val="50000"/>
                  <a:shade val="100000"/>
                  <a:satMod val="115000"/>
                </a:schemeClr>
              </a:gs>
            </a:gsLst>
            <a:lin ang="16200000" scaled="1"/>
            <a:tileRect/>
          </a:gradFill>
          <a:ln>
            <a:noFill/>
          </a:ln>
          <a:effectLst>
            <a:outerShdw blurRad="50800" dist="38100" algn="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Onda"/>
          <p:cNvSpPr/>
          <p:nvPr/>
        </p:nvSpPr>
        <p:spPr>
          <a:xfrm>
            <a:off x="5275444" y="2926534"/>
            <a:ext cx="1285884" cy="1143008"/>
          </a:xfrm>
          <a:prstGeom prst="wave">
            <a:avLst>
              <a:gd name="adj1" fmla="val 20000"/>
              <a:gd name="adj2" fmla="val 0"/>
            </a:avLst>
          </a:prstGeom>
          <a:gradFill flip="none" rotWithShape="1">
            <a:gsLst>
              <a:gs pos="0">
                <a:schemeClr val="accent1">
                  <a:lumMod val="40000"/>
                  <a:lumOff val="60000"/>
                </a:schemeClr>
              </a:gs>
              <a:gs pos="50000">
                <a:schemeClr val="accent1">
                  <a:lumMod val="50000"/>
                  <a:shade val="67500"/>
                  <a:satMod val="115000"/>
                </a:schemeClr>
              </a:gs>
              <a:gs pos="100000">
                <a:schemeClr val="accent1">
                  <a:lumMod val="50000"/>
                  <a:shade val="100000"/>
                  <a:satMod val="115000"/>
                </a:schemeClr>
              </a:gs>
            </a:gsLst>
            <a:lin ang="16200000" scaled="1"/>
            <a:tileRect/>
          </a:gradFill>
          <a:ln>
            <a:noFill/>
          </a:ln>
          <a:effectLst>
            <a:outerShdw blurRad="50800" dist="38100" algn="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Onda"/>
          <p:cNvSpPr/>
          <p:nvPr/>
        </p:nvSpPr>
        <p:spPr>
          <a:xfrm rot="8317078">
            <a:off x="4860717" y="1925391"/>
            <a:ext cx="1285884" cy="1143008"/>
          </a:xfrm>
          <a:prstGeom prst="wave">
            <a:avLst>
              <a:gd name="adj1" fmla="val 20000"/>
              <a:gd name="adj2" fmla="val 0"/>
            </a:avLst>
          </a:prstGeom>
          <a:gradFill flip="none" rotWithShape="1">
            <a:gsLst>
              <a:gs pos="0">
                <a:schemeClr val="accent1">
                  <a:lumMod val="40000"/>
                  <a:lumOff val="60000"/>
                </a:schemeClr>
              </a:gs>
              <a:gs pos="50000">
                <a:schemeClr val="accent1">
                  <a:lumMod val="50000"/>
                  <a:shade val="67500"/>
                  <a:satMod val="115000"/>
                </a:schemeClr>
              </a:gs>
              <a:gs pos="100000">
                <a:schemeClr val="accent1">
                  <a:lumMod val="50000"/>
                  <a:shade val="100000"/>
                  <a:satMod val="115000"/>
                </a:schemeClr>
              </a:gs>
            </a:gsLst>
            <a:lin ang="16200000" scaled="1"/>
            <a:tileRect/>
          </a:gradFill>
          <a:ln>
            <a:noFill/>
          </a:ln>
          <a:effectLst>
            <a:outerShdw blurRad="50800" dist="38100" algn="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Onda"/>
          <p:cNvSpPr/>
          <p:nvPr/>
        </p:nvSpPr>
        <p:spPr>
          <a:xfrm rot="2434912">
            <a:off x="2931753" y="1995285"/>
            <a:ext cx="1285884" cy="1143008"/>
          </a:xfrm>
          <a:prstGeom prst="wave">
            <a:avLst>
              <a:gd name="adj1" fmla="val 20000"/>
              <a:gd name="adj2" fmla="val 0"/>
            </a:avLst>
          </a:prstGeom>
          <a:gradFill flip="none" rotWithShape="1">
            <a:gsLst>
              <a:gs pos="0">
                <a:schemeClr val="accent1">
                  <a:lumMod val="40000"/>
                  <a:lumOff val="60000"/>
                </a:schemeClr>
              </a:gs>
              <a:gs pos="50000">
                <a:schemeClr val="accent1">
                  <a:lumMod val="50000"/>
                  <a:shade val="67500"/>
                  <a:satMod val="115000"/>
                </a:schemeClr>
              </a:gs>
              <a:gs pos="100000">
                <a:schemeClr val="accent1">
                  <a:lumMod val="50000"/>
                  <a:shade val="100000"/>
                  <a:satMod val="115000"/>
                </a:schemeClr>
              </a:gs>
            </a:gsLst>
            <a:lin ang="16200000" scaled="1"/>
            <a:tileRect/>
          </a:gradFill>
          <a:ln>
            <a:noFill/>
          </a:ln>
          <a:effectLst>
            <a:outerShdw blurRad="50800" dist="38100" algn="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Onda"/>
          <p:cNvSpPr/>
          <p:nvPr/>
        </p:nvSpPr>
        <p:spPr>
          <a:xfrm rot="7539701">
            <a:off x="3053712" y="3784493"/>
            <a:ext cx="1285884" cy="1143008"/>
          </a:xfrm>
          <a:prstGeom prst="wave">
            <a:avLst>
              <a:gd name="adj1" fmla="val 20000"/>
              <a:gd name="adj2" fmla="val 0"/>
            </a:avLst>
          </a:prstGeom>
          <a:gradFill flip="none" rotWithShape="1">
            <a:gsLst>
              <a:gs pos="0">
                <a:schemeClr val="accent1">
                  <a:lumMod val="40000"/>
                  <a:lumOff val="60000"/>
                </a:schemeClr>
              </a:gs>
              <a:gs pos="50000">
                <a:schemeClr val="accent1">
                  <a:lumMod val="50000"/>
                  <a:shade val="67500"/>
                  <a:satMod val="115000"/>
                </a:schemeClr>
              </a:gs>
              <a:gs pos="100000">
                <a:schemeClr val="accent1">
                  <a:lumMod val="50000"/>
                  <a:shade val="100000"/>
                  <a:satMod val="115000"/>
                </a:schemeClr>
              </a:gs>
            </a:gsLst>
            <a:lin ang="16200000" scaled="1"/>
            <a:tileRect/>
          </a:gradFill>
          <a:ln>
            <a:noFill/>
          </a:ln>
          <a:effectLst>
            <a:outerShdw blurRad="50800" dist="38100" algn="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Onda"/>
          <p:cNvSpPr/>
          <p:nvPr/>
        </p:nvSpPr>
        <p:spPr>
          <a:xfrm rot="3066167">
            <a:off x="4777564" y="3788181"/>
            <a:ext cx="1285884" cy="1143008"/>
          </a:xfrm>
          <a:prstGeom prst="wave">
            <a:avLst>
              <a:gd name="adj1" fmla="val 20000"/>
              <a:gd name="adj2" fmla="val 0"/>
            </a:avLst>
          </a:prstGeom>
          <a:gradFill flip="none" rotWithShape="1">
            <a:gsLst>
              <a:gs pos="0">
                <a:schemeClr val="accent1">
                  <a:lumMod val="40000"/>
                  <a:lumOff val="60000"/>
                </a:schemeClr>
              </a:gs>
              <a:gs pos="50000">
                <a:schemeClr val="accent1">
                  <a:lumMod val="50000"/>
                  <a:shade val="67500"/>
                  <a:satMod val="115000"/>
                </a:schemeClr>
              </a:gs>
              <a:gs pos="100000">
                <a:schemeClr val="accent1">
                  <a:lumMod val="50000"/>
                  <a:shade val="100000"/>
                  <a:satMod val="115000"/>
                </a:schemeClr>
              </a:gs>
            </a:gsLst>
            <a:lin ang="16200000" scaled="1"/>
            <a:tileRect/>
          </a:gradFill>
          <a:ln>
            <a:noFill/>
          </a:ln>
          <a:effectLst>
            <a:outerShdw blurRad="50800" dist="38100" algn="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2050" name="Picture 2" descr="Rendered Image"/>
          <p:cNvPicPr>
            <a:picLocks noChangeAspect="1" noChangeArrowheads="1"/>
          </p:cNvPicPr>
          <p:nvPr/>
        </p:nvPicPr>
        <p:blipFill>
          <a:blip r:embed="rId3"/>
          <a:srcRect/>
          <a:stretch>
            <a:fillRect/>
          </a:stretch>
        </p:blipFill>
        <p:spPr bwMode="auto">
          <a:xfrm rot="20564448">
            <a:off x="912549" y="5170346"/>
            <a:ext cx="1740392" cy="756693"/>
          </a:xfrm>
          <a:prstGeom prst="rect">
            <a:avLst/>
          </a:prstGeom>
          <a:noFill/>
        </p:spPr>
      </p:pic>
      <p:sp>
        <p:nvSpPr>
          <p:cNvPr id="14" name="13 Rectángulo"/>
          <p:cNvSpPr/>
          <p:nvPr/>
        </p:nvSpPr>
        <p:spPr>
          <a:xfrm>
            <a:off x="0" y="0"/>
            <a:ext cx="9358346" cy="6858000"/>
          </a:xfrm>
          <a:prstGeom prst="rect">
            <a:avLst/>
          </a:prstGeom>
          <a:gradFill flip="none" rotWithShape="1">
            <a:gsLst>
              <a:gs pos="0">
                <a:schemeClr val="tx2">
                  <a:lumMod val="50000"/>
                  <a:shade val="30000"/>
                  <a:satMod val="115000"/>
                </a:schemeClr>
              </a:gs>
              <a:gs pos="50000">
                <a:schemeClr val="tx2">
                  <a:lumMod val="50000"/>
                  <a:shade val="67500"/>
                  <a:satMod val="115000"/>
                </a:schemeClr>
              </a:gs>
              <a:gs pos="100000">
                <a:schemeClr val="tx2">
                  <a:lumMod val="50000"/>
                  <a:shade val="100000"/>
                  <a:satMod val="115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4"/>
                                        </p:tgtEl>
                                        <p:attrNameLst>
                                          <p:attrName>style.opacity</p:attrName>
                                        </p:attrNameLst>
                                      </p:cBhvr>
                                      <p:to>
                                        <p:strVal val="0"/>
                                      </p:to>
                                    </p:set>
                                    <p:animEffect filter="image" prLst="opacity: 0">
                                      <p:cBhvr rctx="IE">
                                        <p:cTn id="7" dur="indefinite"/>
                                        <p:tgtEl>
                                          <p:spTgt spid="14"/>
                                        </p:tgtEl>
                                      </p:cBhvr>
                                    </p:animEffect>
                                  </p:childTnLst>
                                </p:cTn>
                              </p:par>
                              <p:par>
                                <p:cTn id="8" presetID="23" presetClass="entr" presetSubtype="528"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p:cTn id="10" dur="3000" fill="hold"/>
                                        <p:tgtEl>
                                          <p:spTgt spid="5"/>
                                        </p:tgtEl>
                                        <p:attrNameLst>
                                          <p:attrName>ppt_w</p:attrName>
                                        </p:attrNameLst>
                                      </p:cBhvr>
                                      <p:tavLst>
                                        <p:tav tm="0">
                                          <p:val>
                                            <p:fltVal val="0"/>
                                          </p:val>
                                        </p:tav>
                                        <p:tav tm="100000">
                                          <p:val>
                                            <p:strVal val="#ppt_w"/>
                                          </p:val>
                                        </p:tav>
                                      </p:tavLst>
                                    </p:anim>
                                    <p:anim calcmode="lin" valueType="num">
                                      <p:cBhvr>
                                        <p:cTn id="11" dur="3000" fill="hold"/>
                                        <p:tgtEl>
                                          <p:spTgt spid="5"/>
                                        </p:tgtEl>
                                        <p:attrNameLst>
                                          <p:attrName>ppt_h</p:attrName>
                                        </p:attrNameLst>
                                      </p:cBhvr>
                                      <p:tavLst>
                                        <p:tav tm="0">
                                          <p:val>
                                            <p:fltVal val="0"/>
                                          </p:val>
                                        </p:tav>
                                        <p:tav tm="100000">
                                          <p:val>
                                            <p:strVal val="#ppt_h"/>
                                          </p:val>
                                        </p:tav>
                                      </p:tavLst>
                                    </p:anim>
                                    <p:anim calcmode="lin" valueType="num">
                                      <p:cBhvr>
                                        <p:cTn id="12" dur="3000" fill="hold"/>
                                        <p:tgtEl>
                                          <p:spTgt spid="5"/>
                                        </p:tgtEl>
                                        <p:attrNameLst>
                                          <p:attrName>ppt_x</p:attrName>
                                        </p:attrNameLst>
                                      </p:cBhvr>
                                      <p:tavLst>
                                        <p:tav tm="0">
                                          <p:val>
                                            <p:fltVal val="0.5"/>
                                          </p:val>
                                        </p:tav>
                                        <p:tav tm="100000">
                                          <p:val>
                                            <p:strVal val="#ppt_x"/>
                                          </p:val>
                                        </p:tav>
                                      </p:tavLst>
                                    </p:anim>
                                    <p:anim calcmode="lin" valueType="num">
                                      <p:cBhvr>
                                        <p:cTn id="13" dur="3000" fill="hold"/>
                                        <p:tgtEl>
                                          <p:spTgt spid="5"/>
                                        </p:tgtEl>
                                        <p:attrNameLst>
                                          <p:attrName>ppt_y</p:attrName>
                                        </p:attrNameLst>
                                      </p:cBhvr>
                                      <p:tavLst>
                                        <p:tav tm="0">
                                          <p:val>
                                            <p:fltVal val="0.5"/>
                                          </p:val>
                                        </p:tav>
                                        <p:tav tm="100000">
                                          <p:val>
                                            <p:strVal val="#ppt_y"/>
                                          </p:val>
                                        </p:tav>
                                      </p:tavLst>
                                    </p:anim>
                                  </p:childTnLst>
                                </p:cTn>
                              </p:par>
                              <p:par>
                                <p:cTn id="14" presetID="23" presetClass="entr" presetSubtype="528" fill="hold" grpId="0" nodeType="withEffect">
                                  <p:stCondLst>
                                    <p:cond delay="0"/>
                                  </p:stCondLst>
                                  <p:childTnLst>
                                    <p:set>
                                      <p:cBhvr>
                                        <p:cTn id="15" dur="1" fill="hold">
                                          <p:stCondLst>
                                            <p:cond delay="0"/>
                                          </p:stCondLst>
                                        </p:cTn>
                                        <p:tgtEl>
                                          <p:spTgt spid="6"/>
                                        </p:tgtEl>
                                        <p:attrNameLst>
                                          <p:attrName>style.visibility</p:attrName>
                                        </p:attrNameLst>
                                      </p:cBhvr>
                                      <p:to>
                                        <p:strVal val="visible"/>
                                      </p:to>
                                    </p:set>
                                    <p:anim calcmode="lin" valueType="num">
                                      <p:cBhvr>
                                        <p:cTn id="16" dur="3000" fill="hold"/>
                                        <p:tgtEl>
                                          <p:spTgt spid="6"/>
                                        </p:tgtEl>
                                        <p:attrNameLst>
                                          <p:attrName>ppt_w</p:attrName>
                                        </p:attrNameLst>
                                      </p:cBhvr>
                                      <p:tavLst>
                                        <p:tav tm="0">
                                          <p:val>
                                            <p:fltVal val="0"/>
                                          </p:val>
                                        </p:tav>
                                        <p:tav tm="100000">
                                          <p:val>
                                            <p:strVal val="#ppt_w"/>
                                          </p:val>
                                        </p:tav>
                                      </p:tavLst>
                                    </p:anim>
                                    <p:anim calcmode="lin" valueType="num">
                                      <p:cBhvr>
                                        <p:cTn id="17" dur="3000" fill="hold"/>
                                        <p:tgtEl>
                                          <p:spTgt spid="6"/>
                                        </p:tgtEl>
                                        <p:attrNameLst>
                                          <p:attrName>ppt_h</p:attrName>
                                        </p:attrNameLst>
                                      </p:cBhvr>
                                      <p:tavLst>
                                        <p:tav tm="0">
                                          <p:val>
                                            <p:fltVal val="0"/>
                                          </p:val>
                                        </p:tav>
                                        <p:tav tm="100000">
                                          <p:val>
                                            <p:strVal val="#ppt_h"/>
                                          </p:val>
                                        </p:tav>
                                      </p:tavLst>
                                    </p:anim>
                                    <p:anim calcmode="lin" valueType="num">
                                      <p:cBhvr>
                                        <p:cTn id="18" dur="3000" fill="hold"/>
                                        <p:tgtEl>
                                          <p:spTgt spid="6"/>
                                        </p:tgtEl>
                                        <p:attrNameLst>
                                          <p:attrName>ppt_x</p:attrName>
                                        </p:attrNameLst>
                                      </p:cBhvr>
                                      <p:tavLst>
                                        <p:tav tm="0">
                                          <p:val>
                                            <p:fltVal val="0.5"/>
                                          </p:val>
                                        </p:tav>
                                        <p:tav tm="100000">
                                          <p:val>
                                            <p:strVal val="#ppt_x"/>
                                          </p:val>
                                        </p:tav>
                                      </p:tavLst>
                                    </p:anim>
                                    <p:anim calcmode="lin" valueType="num">
                                      <p:cBhvr>
                                        <p:cTn id="19" dur="3000" fill="hold"/>
                                        <p:tgtEl>
                                          <p:spTgt spid="6"/>
                                        </p:tgtEl>
                                        <p:attrNameLst>
                                          <p:attrName>ppt_y</p:attrName>
                                        </p:attrNameLst>
                                      </p:cBhvr>
                                      <p:tavLst>
                                        <p:tav tm="0">
                                          <p:val>
                                            <p:fltVal val="0.5"/>
                                          </p:val>
                                        </p:tav>
                                        <p:tav tm="100000">
                                          <p:val>
                                            <p:strVal val="#ppt_y"/>
                                          </p:val>
                                        </p:tav>
                                      </p:tavLst>
                                    </p:anim>
                                  </p:childTnLst>
                                </p:cTn>
                              </p:par>
                              <p:par>
                                <p:cTn id="20" presetID="23" presetClass="entr" presetSubtype="528" fill="hold" grpId="0" nodeType="withEffect">
                                  <p:stCondLst>
                                    <p:cond delay="0"/>
                                  </p:stCondLst>
                                  <p:childTnLst>
                                    <p:set>
                                      <p:cBhvr>
                                        <p:cTn id="21" dur="1" fill="hold">
                                          <p:stCondLst>
                                            <p:cond delay="0"/>
                                          </p:stCondLst>
                                        </p:cTn>
                                        <p:tgtEl>
                                          <p:spTgt spid="7"/>
                                        </p:tgtEl>
                                        <p:attrNameLst>
                                          <p:attrName>style.visibility</p:attrName>
                                        </p:attrNameLst>
                                      </p:cBhvr>
                                      <p:to>
                                        <p:strVal val="visible"/>
                                      </p:to>
                                    </p:set>
                                    <p:anim calcmode="lin" valueType="num">
                                      <p:cBhvr>
                                        <p:cTn id="22" dur="3000" fill="hold"/>
                                        <p:tgtEl>
                                          <p:spTgt spid="7"/>
                                        </p:tgtEl>
                                        <p:attrNameLst>
                                          <p:attrName>ppt_w</p:attrName>
                                        </p:attrNameLst>
                                      </p:cBhvr>
                                      <p:tavLst>
                                        <p:tav tm="0">
                                          <p:val>
                                            <p:fltVal val="0"/>
                                          </p:val>
                                        </p:tav>
                                        <p:tav tm="100000">
                                          <p:val>
                                            <p:strVal val="#ppt_w"/>
                                          </p:val>
                                        </p:tav>
                                      </p:tavLst>
                                    </p:anim>
                                    <p:anim calcmode="lin" valueType="num">
                                      <p:cBhvr>
                                        <p:cTn id="23" dur="3000" fill="hold"/>
                                        <p:tgtEl>
                                          <p:spTgt spid="7"/>
                                        </p:tgtEl>
                                        <p:attrNameLst>
                                          <p:attrName>ppt_h</p:attrName>
                                        </p:attrNameLst>
                                      </p:cBhvr>
                                      <p:tavLst>
                                        <p:tav tm="0">
                                          <p:val>
                                            <p:fltVal val="0"/>
                                          </p:val>
                                        </p:tav>
                                        <p:tav tm="100000">
                                          <p:val>
                                            <p:strVal val="#ppt_h"/>
                                          </p:val>
                                        </p:tav>
                                      </p:tavLst>
                                    </p:anim>
                                    <p:anim calcmode="lin" valueType="num">
                                      <p:cBhvr>
                                        <p:cTn id="24" dur="3000" fill="hold"/>
                                        <p:tgtEl>
                                          <p:spTgt spid="7"/>
                                        </p:tgtEl>
                                        <p:attrNameLst>
                                          <p:attrName>ppt_x</p:attrName>
                                        </p:attrNameLst>
                                      </p:cBhvr>
                                      <p:tavLst>
                                        <p:tav tm="0">
                                          <p:val>
                                            <p:fltVal val="0.5"/>
                                          </p:val>
                                        </p:tav>
                                        <p:tav tm="100000">
                                          <p:val>
                                            <p:strVal val="#ppt_x"/>
                                          </p:val>
                                        </p:tav>
                                      </p:tavLst>
                                    </p:anim>
                                    <p:anim calcmode="lin" valueType="num">
                                      <p:cBhvr>
                                        <p:cTn id="25" dur="3000" fill="hold"/>
                                        <p:tgtEl>
                                          <p:spTgt spid="7"/>
                                        </p:tgtEl>
                                        <p:attrNameLst>
                                          <p:attrName>ppt_y</p:attrName>
                                        </p:attrNameLst>
                                      </p:cBhvr>
                                      <p:tavLst>
                                        <p:tav tm="0">
                                          <p:val>
                                            <p:fltVal val="0.5"/>
                                          </p:val>
                                        </p:tav>
                                        <p:tav tm="100000">
                                          <p:val>
                                            <p:strVal val="#ppt_y"/>
                                          </p:val>
                                        </p:tav>
                                      </p:tavLst>
                                    </p:anim>
                                  </p:childTnLst>
                                </p:cTn>
                              </p:par>
                              <p:par>
                                <p:cTn id="26" presetID="23" presetClass="entr" presetSubtype="528" fill="hold" grpId="0" nodeType="withEffect">
                                  <p:stCondLst>
                                    <p:cond delay="0"/>
                                  </p:stCondLst>
                                  <p:childTnLst>
                                    <p:set>
                                      <p:cBhvr>
                                        <p:cTn id="27" dur="1" fill="hold">
                                          <p:stCondLst>
                                            <p:cond delay="0"/>
                                          </p:stCondLst>
                                        </p:cTn>
                                        <p:tgtEl>
                                          <p:spTgt spid="8"/>
                                        </p:tgtEl>
                                        <p:attrNameLst>
                                          <p:attrName>style.visibility</p:attrName>
                                        </p:attrNameLst>
                                      </p:cBhvr>
                                      <p:to>
                                        <p:strVal val="visible"/>
                                      </p:to>
                                    </p:set>
                                    <p:anim calcmode="lin" valueType="num">
                                      <p:cBhvr>
                                        <p:cTn id="28" dur="3000" fill="hold"/>
                                        <p:tgtEl>
                                          <p:spTgt spid="8"/>
                                        </p:tgtEl>
                                        <p:attrNameLst>
                                          <p:attrName>ppt_w</p:attrName>
                                        </p:attrNameLst>
                                      </p:cBhvr>
                                      <p:tavLst>
                                        <p:tav tm="0">
                                          <p:val>
                                            <p:fltVal val="0"/>
                                          </p:val>
                                        </p:tav>
                                        <p:tav tm="100000">
                                          <p:val>
                                            <p:strVal val="#ppt_w"/>
                                          </p:val>
                                        </p:tav>
                                      </p:tavLst>
                                    </p:anim>
                                    <p:anim calcmode="lin" valueType="num">
                                      <p:cBhvr>
                                        <p:cTn id="29" dur="3000" fill="hold"/>
                                        <p:tgtEl>
                                          <p:spTgt spid="8"/>
                                        </p:tgtEl>
                                        <p:attrNameLst>
                                          <p:attrName>ppt_h</p:attrName>
                                        </p:attrNameLst>
                                      </p:cBhvr>
                                      <p:tavLst>
                                        <p:tav tm="0">
                                          <p:val>
                                            <p:fltVal val="0"/>
                                          </p:val>
                                        </p:tav>
                                        <p:tav tm="100000">
                                          <p:val>
                                            <p:strVal val="#ppt_h"/>
                                          </p:val>
                                        </p:tav>
                                      </p:tavLst>
                                    </p:anim>
                                    <p:anim calcmode="lin" valueType="num">
                                      <p:cBhvr>
                                        <p:cTn id="30" dur="3000" fill="hold"/>
                                        <p:tgtEl>
                                          <p:spTgt spid="8"/>
                                        </p:tgtEl>
                                        <p:attrNameLst>
                                          <p:attrName>ppt_x</p:attrName>
                                        </p:attrNameLst>
                                      </p:cBhvr>
                                      <p:tavLst>
                                        <p:tav tm="0">
                                          <p:val>
                                            <p:fltVal val="0.5"/>
                                          </p:val>
                                        </p:tav>
                                        <p:tav tm="100000">
                                          <p:val>
                                            <p:strVal val="#ppt_x"/>
                                          </p:val>
                                        </p:tav>
                                      </p:tavLst>
                                    </p:anim>
                                    <p:anim calcmode="lin" valueType="num">
                                      <p:cBhvr>
                                        <p:cTn id="31" dur="3000" fill="hold"/>
                                        <p:tgtEl>
                                          <p:spTgt spid="8"/>
                                        </p:tgtEl>
                                        <p:attrNameLst>
                                          <p:attrName>ppt_y</p:attrName>
                                        </p:attrNameLst>
                                      </p:cBhvr>
                                      <p:tavLst>
                                        <p:tav tm="0">
                                          <p:val>
                                            <p:fltVal val="0.5"/>
                                          </p:val>
                                        </p:tav>
                                        <p:tav tm="100000">
                                          <p:val>
                                            <p:strVal val="#ppt_y"/>
                                          </p:val>
                                        </p:tav>
                                      </p:tavLst>
                                    </p:anim>
                                  </p:childTnLst>
                                </p:cTn>
                              </p:par>
                              <p:par>
                                <p:cTn id="32" presetID="23" presetClass="entr" presetSubtype="528" fill="hold" grpId="0" nodeType="withEffect">
                                  <p:stCondLst>
                                    <p:cond delay="0"/>
                                  </p:stCondLst>
                                  <p:childTnLst>
                                    <p:set>
                                      <p:cBhvr>
                                        <p:cTn id="33" dur="1" fill="hold">
                                          <p:stCondLst>
                                            <p:cond delay="0"/>
                                          </p:stCondLst>
                                        </p:cTn>
                                        <p:tgtEl>
                                          <p:spTgt spid="9"/>
                                        </p:tgtEl>
                                        <p:attrNameLst>
                                          <p:attrName>style.visibility</p:attrName>
                                        </p:attrNameLst>
                                      </p:cBhvr>
                                      <p:to>
                                        <p:strVal val="visible"/>
                                      </p:to>
                                    </p:set>
                                    <p:anim calcmode="lin" valueType="num">
                                      <p:cBhvr>
                                        <p:cTn id="34" dur="3000" fill="hold"/>
                                        <p:tgtEl>
                                          <p:spTgt spid="9"/>
                                        </p:tgtEl>
                                        <p:attrNameLst>
                                          <p:attrName>ppt_w</p:attrName>
                                        </p:attrNameLst>
                                      </p:cBhvr>
                                      <p:tavLst>
                                        <p:tav tm="0">
                                          <p:val>
                                            <p:fltVal val="0"/>
                                          </p:val>
                                        </p:tav>
                                        <p:tav tm="100000">
                                          <p:val>
                                            <p:strVal val="#ppt_w"/>
                                          </p:val>
                                        </p:tav>
                                      </p:tavLst>
                                    </p:anim>
                                    <p:anim calcmode="lin" valueType="num">
                                      <p:cBhvr>
                                        <p:cTn id="35" dur="3000" fill="hold"/>
                                        <p:tgtEl>
                                          <p:spTgt spid="9"/>
                                        </p:tgtEl>
                                        <p:attrNameLst>
                                          <p:attrName>ppt_h</p:attrName>
                                        </p:attrNameLst>
                                      </p:cBhvr>
                                      <p:tavLst>
                                        <p:tav tm="0">
                                          <p:val>
                                            <p:fltVal val="0"/>
                                          </p:val>
                                        </p:tav>
                                        <p:tav tm="100000">
                                          <p:val>
                                            <p:strVal val="#ppt_h"/>
                                          </p:val>
                                        </p:tav>
                                      </p:tavLst>
                                    </p:anim>
                                    <p:anim calcmode="lin" valueType="num">
                                      <p:cBhvr>
                                        <p:cTn id="36" dur="3000" fill="hold"/>
                                        <p:tgtEl>
                                          <p:spTgt spid="9"/>
                                        </p:tgtEl>
                                        <p:attrNameLst>
                                          <p:attrName>ppt_x</p:attrName>
                                        </p:attrNameLst>
                                      </p:cBhvr>
                                      <p:tavLst>
                                        <p:tav tm="0">
                                          <p:val>
                                            <p:fltVal val="0.5"/>
                                          </p:val>
                                        </p:tav>
                                        <p:tav tm="100000">
                                          <p:val>
                                            <p:strVal val="#ppt_x"/>
                                          </p:val>
                                        </p:tav>
                                      </p:tavLst>
                                    </p:anim>
                                    <p:anim calcmode="lin" valueType="num">
                                      <p:cBhvr>
                                        <p:cTn id="37" dur="3000" fill="hold"/>
                                        <p:tgtEl>
                                          <p:spTgt spid="9"/>
                                        </p:tgtEl>
                                        <p:attrNameLst>
                                          <p:attrName>ppt_y</p:attrName>
                                        </p:attrNameLst>
                                      </p:cBhvr>
                                      <p:tavLst>
                                        <p:tav tm="0">
                                          <p:val>
                                            <p:fltVal val="0.5"/>
                                          </p:val>
                                        </p:tav>
                                        <p:tav tm="100000">
                                          <p:val>
                                            <p:strVal val="#ppt_y"/>
                                          </p:val>
                                        </p:tav>
                                      </p:tavLst>
                                    </p:anim>
                                  </p:childTnLst>
                                </p:cTn>
                              </p:par>
                              <p:par>
                                <p:cTn id="38" presetID="23" presetClass="entr" presetSubtype="528" fill="hold" grpId="0" nodeType="withEffect">
                                  <p:stCondLst>
                                    <p:cond delay="0"/>
                                  </p:stCondLst>
                                  <p:childTnLst>
                                    <p:set>
                                      <p:cBhvr>
                                        <p:cTn id="39" dur="1" fill="hold">
                                          <p:stCondLst>
                                            <p:cond delay="0"/>
                                          </p:stCondLst>
                                        </p:cTn>
                                        <p:tgtEl>
                                          <p:spTgt spid="10"/>
                                        </p:tgtEl>
                                        <p:attrNameLst>
                                          <p:attrName>style.visibility</p:attrName>
                                        </p:attrNameLst>
                                      </p:cBhvr>
                                      <p:to>
                                        <p:strVal val="visible"/>
                                      </p:to>
                                    </p:set>
                                    <p:anim calcmode="lin" valueType="num">
                                      <p:cBhvr>
                                        <p:cTn id="40" dur="3000" fill="hold"/>
                                        <p:tgtEl>
                                          <p:spTgt spid="10"/>
                                        </p:tgtEl>
                                        <p:attrNameLst>
                                          <p:attrName>ppt_w</p:attrName>
                                        </p:attrNameLst>
                                      </p:cBhvr>
                                      <p:tavLst>
                                        <p:tav tm="0">
                                          <p:val>
                                            <p:fltVal val="0"/>
                                          </p:val>
                                        </p:tav>
                                        <p:tav tm="100000">
                                          <p:val>
                                            <p:strVal val="#ppt_w"/>
                                          </p:val>
                                        </p:tav>
                                      </p:tavLst>
                                    </p:anim>
                                    <p:anim calcmode="lin" valueType="num">
                                      <p:cBhvr>
                                        <p:cTn id="41" dur="3000" fill="hold"/>
                                        <p:tgtEl>
                                          <p:spTgt spid="10"/>
                                        </p:tgtEl>
                                        <p:attrNameLst>
                                          <p:attrName>ppt_h</p:attrName>
                                        </p:attrNameLst>
                                      </p:cBhvr>
                                      <p:tavLst>
                                        <p:tav tm="0">
                                          <p:val>
                                            <p:fltVal val="0"/>
                                          </p:val>
                                        </p:tav>
                                        <p:tav tm="100000">
                                          <p:val>
                                            <p:strVal val="#ppt_h"/>
                                          </p:val>
                                        </p:tav>
                                      </p:tavLst>
                                    </p:anim>
                                    <p:anim calcmode="lin" valueType="num">
                                      <p:cBhvr>
                                        <p:cTn id="42" dur="3000" fill="hold"/>
                                        <p:tgtEl>
                                          <p:spTgt spid="10"/>
                                        </p:tgtEl>
                                        <p:attrNameLst>
                                          <p:attrName>ppt_x</p:attrName>
                                        </p:attrNameLst>
                                      </p:cBhvr>
                                      <p:tavLst>
                                        <p:tav tm="0">
                                          <p:val>
                                            <p:fltVal val="0.5"/>
                                          </p:val>
                                        </p:tav>
                                        <p:tav tm="100000">
                                          <p:val>
                                            <p:strVal val="#ppt_x"/>
                                          </p:val>
                                        </p:tav>
                                      </p:tavLst>
                                    </p:anim>
                                    <p:anim calcmode="lin" valueType="num">
                                      <p:cBhvr>
                                        <p:cTn id="43" dur="3000" fill="hold"/>
                                        <p:tgtEl>
                                          <p:spTgt spid="10"/>
                                        </p:tgtEl>
                                        <p:attrNameLst>
                                          <p:attrName>ppt_y</p:attrName>
                                        </p:attrNameLst>
                                      </p:cBhvr>
                                      <p:tavLst>
                                        <p:tav tm="0">
                                          <p:val>
                                            <p:fltVal val="0.5"/>
                                          </p:val>
                                        </p:tav>
                                        <p:tav tm="100000">
                                          <p:val>
                                            <p:strVal val="#ppt_y"/>
                                          </p:val>
                                        </p:tav>
                                      </p:tavLst>
                                    </p:anim>
                                  </p:childTnLst>
                                </p:cTn>
                              </p:par>
                              <p:par>
                                <p:cTn id="44" presetID="23" presetClass="entr" presetSubtype="528" fill="hold" grpId="0" nodeType="withEffect">
                                  <p:stCondLst>
                                    <p:cond delay="0"/>
                                  </p:stCondLst>
                                  <p:childTnLst>
                                    <p:set>
                                      <p:cBhvr>
                                        <p:cTn id="45" dur="1" fill="hold">
                                          <p:stCondLst>
                                            <p:cond delay="0"/>
                                          </p:stCondLst>
                                        </p:cTn>
                                        <p:tgtEl>
                                          <p:spTgt spid="11"/>
                                        </p:tgtEl>
                                        <p:attrNameLst>
                                          <p:attrName>style.visibility</p:attrName>
                                        </p:attrNameLst>
                                      </p:cBhvr>
                                      <p:to>
                                        <p:strVal val="visible"/>
                                      </p:to>
                                    </p:set>
                                    <p:anim calcmode="lin" valueType="num">
                                      <p:cBhvr>
                                        <p:cTn id="46" dur="3000" fill="hold"/>
                                        <p:tgtEl>
                                          <p:spTgt spid="11"/>
                                        </p:tgtEl>
                                        <p:attrNameLst>
                                          <p:attrName>ppt_w</p:attrName>
                                        </p:attrNameLst>
                                      </p:cBhvr>
                                      <p:tavLst>
                                        <p:tav tm="0">
                                          <p:val>
                                            <p:fltVal val="0"/>
                                          </p:val>
                                        </p:tav>
                                        <p:tav tm="100000">
                                          <p:val>
                                            <p:strVal val="#ppt_w"/>
                                          </p:val>
                                        </p:tav>
                                      </p:tavLst>
                                    </p:anim>
                                    <p:anim calcmode="lin" valueType="num">
                                      <p:cBhvr>
                                        <p:cTn id="47" dur="3000" fill="hold"/>
                                        <p:tgtEl>
                                          <p:spTgt spid="11"/>
                                        </p:tgtEl>
                                        <p:attrNameLst>
                                          <p:attrName>ppt_h</p:attrName>
                                        </p:attrNameLst>
                                      </p:cBhvr>
                                      <p:tavLst>
                                        <p:tav tm="0">
                                          <p:val>
                                            <p:fltVal val="0"/>
                                          </p:val>
                                        </p:tav>
                                        <p:tav tm="100000">
                                          <p:val>
                                            <p:strVal val="#ppt_h"/>
                                          </p:val>
                                        </p:tav>
                                      </p:tavLst>
                                    </p:anim>
                                    <p:anim calcmode="lin" valueType="num">
                                      <p:cBhvr>
                                        <p:cTn id="48" dur="3000" fill="hold"/>
                                        <p:tgtEl>
                                          <p:spTgt spid="11"/>
                                        </p:tgtEl>
                                        <p:attrNameLst>
                                          <p:attrName>ppt_x</p:attrName>
                                        </p:attrNameLst>
                                      </p:cBhvr>
                                      <p:tavLst>
                                        <p:tav tm="0">
                                          <p:val>
                                            <p:fltVal val="0.5"/>
                                          </p:val>
                                        </p:tav>
                                        <p:tav tm="100000">
                                          <p:val>
                                            <p:strVal val="#ppt_x"/>
                                          </p:val>
                                        </p:tav>
                                      </p:tavLst>
                                    </p:anim>
                                    <p:anim calcmode="lin" valueType="num">
                                      <p:cBhvr>
                                        <p:cTn id="49" dur="3000" fill="hold"/>
                                        <p:tgtEl>
                                          <p:spTgt spid="11"/>
                                        </p:tgtEl>
                                        <p:attrNameLst>
                                          <p:attrName>ppt_y</p:attrName>
                                        </p:attrNameLst>
                                      </p:cBhvr>
                                      <p:tavLst>
                                        <p:tav tm="0">
                                          <p:val>
                                            <p:fltVal val="0.5"/>
                                          </p:val>
                                        </p:tav>
                                        <p:tav tm="100000">
                                          <p:val>
                                            <p:strVal val="#ppt_y"/>
                                          </p:val>
                                        </p:tav>
                                      </p:tavLst>
                                    </p:anim>
                                  </p:childTnLst>
                                </p:cTn>
                              </p:par>
                              <p:par>
                                <p:cTn id="50" presetID="23" presetClass="entr" presetSubtype="528" fill="hold" grpId="0" nodeType="withEffect">
                                  <p:stCondLst>
                                    <p:cond delay="0"/>
                                  </p:stCondLst>
                                  <p:childTnLst>
                                    <p:set>
                                      <p:cBhvr>
                                        <p:cTn id="51" dur="1" fill="hold">
                                          <p:stCondLst>
                                            <p:cond delay="0"/>
                                          </p:stCondLst>
                                        </p:cTn>
                                        <p:tgtEl>
                                          <p:spTgt spid="12"/>
                                        </p:tgtEl>
                                        <p:attrNameLst>
                                          <p:attrName>style.visibility</p:attrName>
                                        </p:attrNameLst>
                                      </p:cBhvr>
                                      <p:to>
                                        <p:strVal val="visible"/>
                                      </p:to>
                                    </p:set>
                                    <p:anim calcmode="lin" valueType="num">
                                      <p:cBhvr>
                                        <p:cTn id="52" dur="3000" fill="hold"/>
                                        <p:tgtEl>
                                          <p:spTgt spid="12"/>
                                        </p:tgtEl>
                                        <p:attrNameLst>
                                          <p:attrName>ppt_w</p:attrName>
                                        </p:attrNameLst>
                                      </p:cBhvr>
                                      <p:tavLst>
                                        <p:tav tm="0">
                                          <p:val>
                                            <p:fltVal val="0"/>
                                          </p:val>
                                        </p:tav>
                                        <p:tav tm="100000">
                                          <p:val>
                                            <p:strVal val="#ppt_w"/>
                                          </p:val>
                                        </p:tav>
                                      </p:tavLst>
                                    </p:anim>
                                    <p:anim calcmode="lin" valueType="num">
                                      <p:cBhvr>
                                        <p:cTn id="53" dur="3000" fill="hold"/>
                                        <p:tgtEl>
                                          <p:spTgt spid="12"/>
                                        </p:tgtEl>
                                        <p:attrNameLst>
                                          <p:attrName>ppt_h</p:attrName>
                                        </p:attrNameLst>
                                      </p:cBhvr>
                                      <p:tavLst>
                                        <p:tav tm="0">
                                          <p:val>
                                            <p:fltVal val="0"/>
                                          </p:val>
                                        </p:tav>
                                        <p:tav tm="100000">
                                          <p:val>
                                            <p:strVal val="#ppt_h"/>
                                          </p:val>
                                        </p:tav>
                                      </p:tavLst>
                                    </p:anim>
                                    <p:anim calcmode="lin" valueType="num">
                                      <p:cBhvr>
                                        <p:cTn id="54" dur="3000" fill="hold"/>
                                        <p:tgtEl>
                                          <p:spTgt spid="12"/>
                                        </p:tgtEl>
                                        <p:attrNameLst>
                                          <p:attrName>ppt_x</p:attrName>
                                        </p:attrNameLst>
                                      </p:cBhvr>
                                      <p:tavLst>
                                        <p:tav tm="0">
                                          <p:val>
                                            <p:fltVal val="0.5"/>
                                          </p:val>
                                        </p:tav>
                                        <p:tav tm="100000">
                                          <p:val>
                                            <p:strVal val="#ppt_x"/>
                                          </p:val>
                                        </p:tav>
                                      </p:tavLst>
                                    </p:anim>
                                    <p:anim calcmode="lin" valueType="num">
                                      <p:cBhvr>
                                        <p:cTn id="55" dur="3000" fill="hold"/>
                                        <p:tgtEl>
                                          <p:spTgt spid="12"/>
                                        </p:tgtEl>
                                        <p:attrNameLst>
                                          <p:attrName>ppt_y</p:attrName>
                                        </p:attrNameLst>
                                      </p:cBhvr>
                                      <p:tavLst>
                                        <p:tav tm="0">
                                          <p:val>
                                            <p:fltVal val="0.5"/>
                                          </p:val>
                                        </p:tav>
                                        <p:tav tm="100000">
                                          <p:val>
                                            <p:strVal val="#ppt_y"/>
                                          </p:val>
                                        </p:tav>
                                      </p:tavLst>
                                    </p:anim>
                                  </p:childTnLst>
                                </p:cTn>
                              </p:par>
                              <p:par>
                                <p:cTn id="56" presetID="8" presetClass="emph" presetSubtype="0" fill="hold" grpId="1" nodeType="withEffect">
                                  <p:stCondLst>
                                    <p:cond delay="0"/>
                                  </p:stCondLst>
                                  <p:childTnLst>
                                    <p:animRot by="21600000">
                                      <p:cBhvr>
                                        <p:cTn id="57" dur="3000" fill="hold"/>
                                        <p:tgtEl>
                                          <p:spTgt spid="5"/>
                                        </p:tgtEl>
                                        <p:attrNameLst>
                                          <p:attrName>r</p:attrName>
                                        </p:attrNameLst>
                                      </p:cBhvr>
                                    </p:animRot>
                                  </p:childTnLst>
                                </p:cTn>
                              </p:par>
                              <p:par>
                                <p:cTn id="58" presetID="8" presetClass="emph" presetSubtype="0" fill="hold" grpId="1" nodeType="withEffect">
                                  <p:stCondLst>
                                    <p:cond delay="0"/>
                                  </p:stCondLst>
                                  <p:childTnLst>
                                    <p:animRot by="21600000">
                                      <p:cBhvr>
                                        <p:cTn id="59" dur="3000" fill="hold"/>
                                        <p:tgtEl>
                                          <p:spTgt spid="6"/>
                                        </p:tgtEl>
                                        <p:attrNameLst>
                                          <p:attrName>r</p:attrName>
                                        </p:attrNameLst>
                                      </p:cBhvr>
                                    </p:animRot>
                                  </p:childTnLst>
                                </p:cTn>
                              </p:par>
                              <p:par>
                                <p:cTn id="60" presetID="8" presetClass="emph" presetSubtype="0" fill="hold" grpId="1" nodeType="withEffect">
                                  <p:stCondLst>
                                    <p:cond delay="0"/>
                                  </p:stCondLst>
                                  <p:childTnLst>
                                    <p:animRot by="21600000">
                                      <p:cBhvr>
                                        <p:cTn id="61" dur="3000" fill="hold"/>
                                        <p:tgtEl>
                                          <p:spTgt spid="7"/>
                                        </p:tgtEl>
                                        <p:attrNameLst>
                                          <p:attrName>r</p:attrName>
                                        </p:attrNameLst>
                                      </p:cBhvr>
                                    </p:animRot>
                                  </p:childTnLst>
                                </p:cTn>
                              </p:par>
                              <p:par>
                                <p:cTn id="62" presetID="8" presetClass="emph" presetSubtype="0" fill="hold" grpId="1" nodeType="withEffect">
                                  <p:stCondLst>
                                    <p:cond delay="0"/>
                                  </p:stCondLst>
                                  <p:childTnLst>
                                    <p:animRot by="21600000">
                                      <p:cBhvr>
                                        <p:cTn id="63" dur="3000" fill="hold"/>
                                        <p:tgtEl>
                                          <p:spTgt spid="8"/>
                                        </p:tgtEl>
                                        <p:attrNameLst>
                                          <p:attrName>r</p:attrName>
                                        </p:attrNameLst>
                                      </p:cBhvr>
                                    </p:animRot>
                                  </p:childTnLst>
                                </p:cTn>
                              </p:par>
                              <p:par>
                                <p:cTn id="64" presetID="8" presetClass="emph" presetSubtype="0" fill="hold" grpId="1" nodeType="withEffect">
                                  <p:stCondLst>
                                    <p:cond delay="0"/>
                                  </p:stCondLst>
                                  <p:childTnLst>
                                    <p:animRot by="21600000">
                                      <p:cBhvr>
                                        <p:cTn id="65" dur="3000" fill="hold"/>
                                        <p:tgtEl>
                                          <p:spTgt spid="9"/>
                                        </p:tgtEl>
                                        <p:attrNameLst>
                                          <p:attrName>r</p:attrName>
                                        </p:attrNameLst>
                                      </p:cBhvr>
                                    </p:animRot>
                                  </p:childTnLst>
                                </p:cTn>
                              </p:par>
                              <p:par>
                                <p:cTn id="66" presetID="8" presetClass="emph" presetSubtype="0" fill="hold" grpId="1" nodeType="withEffect">
                                  <p:stCondLst>
                                    <p:cond delay="0"/>
                                  </p:stCondLst>
                                  <p:childTnLst>
                                    <p:animRot by="21600000">
                                      <p:cBhvr>
                                        <p:cTn id="67" dur="3000" fill="hold"/>
                                        <p:tgtEl>
                                          <p:spTgt spid="10"/>
                                        </p:tgtEl>
                                        <p:attrNameLst>
                                          <p:attrName>r</p:attrName>
                                        </p:attrNameLst>
                                      </p:cBhvr>
                                    </p:animRot>
                                  </p:childTnLst>
                                </p:cTn>
                              </p:par>
                              <p:par>
                                <p:cTn id="68" presetID="8" presetClass="emph" presetSubtype="0" fill="hold" grpId="1" nodeType="withEffect">
                                  <p:stCondLst>
                                    <p:cond delay="0"/>
                                  </p:stCondLst>
                                  <p:childTnLst>
                                    <p:animRot by="21600000">
                                      <p:cBhvr>
                                        <p:cTn id="69" dur="3000" fill="hold"/>
                                        <p:tgtEl>
                                          <p:spTgt spid="11"/>
                                        </p:tgtEl>
                                        <p:attrNameLst>
                                          <p:attrName>r</p:attrName>
                                        </p:attrNameLst>
                                      </p:cBhvr>
                                    </p:animRot>
                                  </p:childTnLst>
                                </p:cTn>
                              </p:par>
                              <p:par>
                                <p:cTn id="70" presetID="8" presetClass="emph" presetSubtype="0" fill="hold" grpId="1" nodeType="withEffect">
                                  <p:stCondLst>
                                    <p:cond delay="0"/>
                                  </p:stCondLst>
                                  <p:childTnLst>
                                    <p:animRot by="21600000">
                                      <p:cBhvr>
                                        <p:cTn id="71" dur="3000" fill="hold"/>
                                        <p:tgtEl>
                                          <p:spTgt spid="12"/>
                                        </p:tgtEl>
                                        <p:attrNameLst>
                                          <p:attrName>r</p:attrName>
                                        </p:attrNameLst>
                                      </p:cBhvr>
                                    </p:animRot>
                                  </p:childTnLst>
                                </p:cTn>
                              </p:par>
                            </p:childTnLst>
                          </p:cTn>
                        </p:par>
                        <p:par>
                          <p:cTn id="72" fill="hold">
                            <p:stCondLst>
                              <p:cond delay="3000"/>
                            </p:stCondLst>
                            <p:childTnLst>
                              <p:par>
                                <p:cTn id="73" presetID="23" presetClass="exit" presetSubtype="544" fill="hold" grpId="2" nodeType="afterEffect">
                                  <p:stCondLst>
                                    <p:cond delay="0"/>
                                  </p:stCondLst>
                                  <p:childTnLst>
                                    <p:anim calcmode="lin" valueType="num">
                                      <p:cBhvr>
                                        <p:cTn id="74" dur="3000"/>
                                        <p:tgtEl>
                                          <p:spTgt spid="5"/>
                                        </p:tgtEl>
                                        <p:attrNameLst>
                                          <p:attrName>ppt_w</p:attrName>
                                        </p:attrNameLst>
                                      </p:cBhvr>
                                      <p:tavLst>
                                        <p:tav tm="0">
                                          <p:val>
                                            <p:strVal val="ppt_w"/>
                                          </p:val>
                                        </p:tav>
                                        <p:tav tm="100000">
                                          <p:val>
                                            <p:fltVal val="0"/>
                                          </p:val>
                                        </p:tav>
                                      </p:tavLst>
                                    </p:anim>
                                    <p:anim calcmode="lin" valueType="num">
                                      <p:cBhvr>
                                        <p:cTn id="75" dur="3000"/>
                                        <p:tgtEl>
                                          <p:spTgt spid="5"/>
                                        </p:tgtEl>
                                        <p:attrNameLst>
                                          <p:attrName>ppt_h</p:attrName>
                                        </p:attrNameLst>
                                      </p:cBhvr>
                                      <p:tavLst>
                                        <p:tav tm="0">
                                          <p:val>
                                            <p:strVal val="ppt_h"/>
                                          </p:val>
                                        </p:tav>
                                        <p:tav tm="100000">
                                          <p:val>
                                            <p:fltVal val="0"/>
                                          </p:val>
                                        </p:tav>
                                      </p:tavLst>
                                    </p:anim>
                                    <p:anim calcmode="lin" valueType="num">
                                      <p:cBhvr>
                                        <p:cTn id="76" dur="3000"/>
                                        <p:tgtEl>
                                          <p:spTgt spid="5"/>
                                        </p:tgtEl>
                                        <p:attrNameLst>
                                          <p:attrName>ppt_x</p:attrName>
                                        </p:attrNameLst>
                                      </p:cBhvr>
                                      <p:tavLst>
                                        <p:tav tm="0">
                                          <p:val>
                                            <p:strVal val="ppt_x"/>
                                          </p:val>
                                        </p:tav>
                                        <p:tav tm="100000">
                                          <p:val>
                                            <p:fltVal val="0.5"/>
                                          </p:val>
                                        </p:tav>
                                      </p:tavLst>
                                    </p:anim>
                                    <p:anim calcmode="lin" valueType="num">
                                      <p:cBhvr>
                                        <p:cTn id="77" dur="3000"/>
                                        <p:tgtEl>
                                          <p:spTgt spid="5"/>
                                        </p:tgtEl>
                                        <p:attrNameLst>
                                          <p:attrName>ppt_y</p:attrName>
                                        </p:attrNameLst>
                                      </p:cBhvr>
                                      <p:tavLst>
                                        <p:tav tm="0">
                                          <p:val>
                                            <p:strVal val="ppt_y"/>
                                          </p:val>
                                        </p:tav>
                                        <p:tav tm="100000">
                                          <p:val>
                                            <p:fltVal val="0.5"/>
                                          </p:val>
                                        </p:tav>
                                      </p:tavLst>
                                    </p:anim>
                                    <p:set>
                                      <p:cBhvr>
                                        <p:cTn id="78" dur="1" fill="hold">
                                          <p:stCondLst>
                                            <p:cond delay="2999"/>
                                          </p:stCondLst>
                                        </p:cTn>
                                        <p:tgtEl>
                                          <p:spTgt spid="5"/>
                                        </p:tgtEl>
                                        <p:attrNameLst>
                                          <p:attrName>style.visibility</p:attrName>
                                        </p:attrNameLst>
                                      </p:cBhvr>
                                      <p:to>
                                        <p:strVal val="hidden"/>
                                      </p:to>
                                    </p:set>
                                  </p:childTnLst>
                                </p:cTn>
                              </p:par>
                              <p:par>
                                <p:cTn id="79" presetID="23" presetClass="exit" presetSubtype="544" fill="hold" grpId="2" nodeType="withEffect">
                                  <p:stCondLst>
                                    <p:cond delay="0"/>
                                  </p:stCondLst>
                                  <p:childTnLst>
                                    <p:anim calcmode="lin" valueType="num">
                                      <p:cBhvr>
                                        <p:cTn id="80" dur="3000"/>
                                        <p:tgtEl>
                                          <p:spTgt spid="6"/>
                                        </p:tgtEl>
                                        <p:attrNameLst>
                                          <p:attrName>ppt_w</p:attrName>
                                        </p:attrNameLst>
                                      </p:cBhvr>
                                      <p:tavLst>
                                        <p:tav tm="0">
                                          <p:val>
                                            <p:strVal val="ppt_w"/>
                                          </p:val>
                                        </p:tav>
                                        <p:tav tm="100000">
                                          <p:val>
                                            <p:fltVal val="0"/>
                                          </p:val>
                                        </p:tav>
                                      </p:tavLst>
                                    </p:anim>
                                    <p:anim calcmode="lin" valueType="num">
                                      <p:cBhvr>
                                        <p:cTn id="81" dur="3000"/>
                                        <p:tgtEl>
                                          <p:spTgt spid="6"/>
                                        </p:tgtEl>
                                        <p:attrNameLst>
                                          <p:attrName>ppt_h</p:attrName>
                                        </p:attrNameLst>
                                      </p:cBhvr>
                                      <p:tavLst>
                                        <p:tav tm="0">
                                          <p:val>
                                            <p:strVal val="ppt_h"/>
                                          </p:val>
                                        </p:tav>
                                        <p:tav tm="100000">
                                          <p:val>
                                            <p:fltVal val="0"/>
                                          </p:val>
                                        </p:tav>
                                      </p:tavLst>
                                    </p:anim>
                                    <p:anim calcmode="lin" valueType="num">
                                      <p:cBhvr>
                                        <p:cTn id="82" dur="3000"/>
                                        <p:tgtEl>
                                          <p:spTgt spid="6"/>
                                        </p:tgtEl>
                                        <p:attrNameLst>
                                          <p:attrName>ppt_x</p:attrName>
                                        </p:attrNameLst>
                                      </p:cBhvr>
                                      <p:tavLst>
                                        <p:tav tm="0">
                                          <p:val>
                                            <p:strVal val="ppt_x"/>
                                          </p:val>
                                        </p:tav>
                                        <p:tav tm="100000">
                                          <p:val>
                                            <p:fltVal val="0.5"/>
                                          </p:val>
                                        </p:tav>
                                      </p:tavLst>
                                    </p:anim>
                                    <p:anim calcmode="lin" valueType="num">
                                      <p:cBhvr>
                                        <p:cTn id="83" dur="3000"/>
                                        <p:tgtEl>
                                          <p:spTgt spid="6"/>
                                        </p:tgtEl>
                                        <p:attrNameLst>
                                          <p:attrName>ppt_y</p:attrName>
                                        </p:attrNameLst>
                                      </p:cBhvr>
                                      <p:tavLst>
                                        <p:tav tm="0">
                                          <p:val>
                                            <p:strVal val="ppt_y"/>
                                          </p:val>
                                        </p:tav>
                                        <p:tav tm="100000">
                                          <p:val>
                                            <p:fltVal val="0.5"/>
                                          </p:val>
                                        </p:tav>
                                      </p:tavLst>
                                    </p:anim>
                                    <p:set>
                                      <p:cBhvr>
                                        <p:cTn id="84" dur="1" fill="hold">
                                          <p:stCondLst>
                                            <p:cond delay="2999"/>
                                          </p:stCondLst>
                                        </p:cTn>
                                        <p:tgtEl>
                                          <p:spTgt spid="6"/>
                                        </p:tgtEl>
                                        <p:attrNameLst>
                                          <p:attrName>style.visibility</p:attrName>
                                        </p:attrNameLst>
                                      </p:cBhvr>
                                      <p:to>
                                        <p:strVal val="hidden"/>
                                      </p:to>
                                    </p:set>
                                  </p:childTnLst>
                                </p:cTn>
                              </p:par>
                              <p:par>
                                <p:cTn id="85" presetID="23" presetClass="exit" presetSubtype="544" fill="hold" grpId="2" nodeType="withEffect">
                                  <p:stCondLst>
                                    <p:cond delay="0"/>
                                  </p:stCondLst>
                                  <p:childTnLst>
                                    <p:anim calcmode="lin" valueType="num">
                                      <p:cBhvr>
                                        <p:cTn id="86" dur="3000"/>
                                        <p:tgtEl>
                                          <p:spTgt spid="7"/>
                                        </p:tgtEl>
                                        <p:attrNameLst>
                                          <p:attrName>ppt_w</p:attrName>
                                        </p:attrNameLst>
                                      </p:cBhvr>
                                      <p:tavLst>
                                        <p:tav tm="0">
                                          <p:val>
                                            <p:strVal val="ppt_w"/>
                                          </p:val>
                                        </p:tav>
                                        <p:tav tm="100000">
                                          <p:val>
                                            <p:fltVal val="0"/>
                                          </p:val>
                                        </p:tav>
                                      </p:tavLst>
                                    </p:anim>
                                    <p:anim calcmode="lin" valueType="num">
                                      <p:cBhvr>
                                        <p:cTn id="87" dur="3000"/>
                                        <p:tgtEl>
                                          <p:spTgt spid="7"/>
                                        </p:tgtEl>
                                        <p:attrNameLst>
                                          <p:attrName>ppt_h</p:attrName>
                                        </p:attrNameLst>
                                      </p:cBhvr>
                                      <p:tavLst>
                                        <p:tav tm="0">
                                          <p:val>
                                            <p:strVal val="ppt_h"/>
                                          </p:val>
                                        </p:tav>
                                        <p:tav tm="100000">
                                          <p:val>
                                            <p:fltVal val="0"/>
                                          </p:val>
                                        </p:tav>
                                      </p:tavLst>
                                    </p:anim>
                                    <p:anim calcmode="lin" valueType="num">
                                      <p:cBhvr>
                                        <p:cTn id="88" dur="3000"/>
                                        <p:tgtEl>
                                          <p:spTgt spid="7"/>
                                        </p:tgtEl>
                                        <p:attrNameLst>
                                          <p:attrName>ppt_x</p:attrName>
                                        </p:attrNameLst>
                                      </p:cBhvr>
                                      <p:tavLst>
                                        <p:tav tm="0">
                                          <p:val>
                                            <p:strVal val="ppt_x"/>
                                          </p:val>
                                        </p:tav>
                                        <p:tav tm="100000">
                                          <p:val>
                                            <p:fltVal val="0.5"/>
                                          </p:val>
                                        </p:tav>
                                      </p:tavLst>
                                    </p:anim>
                                    <p:anim calcmode="lin" valueType="num">
                                      <p:cBhvr>
                                        <p:cTn id="89" dur="3000"/>
                                        <p:tgtEl>
                                          <p:spTgt spid="7"/>
                                        </p:tgtEl>
                                        <p:attrNameLst>
                                          <p:attrName>ppt_y</p:attrName>
                                        </p:attrNameLst>
                                      </p:cBhvr>
                                      <p:tavLst>
                                        <p:tav tm="0">
                                          <p:val>
                                            <p:strVal val="ppt_y"/>
                                          </p:val>
                                        </p:tav>
                                        <p:tav tm="100000">
                                          <p:val>
                                            <p:fltVal val="0.5"/>
                                          </p:val>
                                        </p:tav>
                                      </p:tavLst>
                                    </p:anim>
                                    <p:set>
                                      <p:cBhvr>
                                        <p:cTn id="90" dur="1" fill="hold">
                                          <p:stCondLst>
                                            <p:cond delay="2999"/>
                                          </p:stCondLst>
                                        </p:cTn>
                                        <p:tgtEl>
                                          <p:spTgt spid="7"/>
                                        </p:tgtEl>
                                        <p:attrNameLst>
                                          <p:attrName>style.visibility</p:attrName>
                                        </p:attrNameLst>
                                      </p:cBhvr>
                                      <p:to>
                                        <p:strVal val="hidden"/>
                                      </p:to>
                                    </p:set>
                                  </p:childTnLst>
                                </p:cTn>
                              </p:par>
                              <p:par>
                                <p:cTn id="91" presetID="23" presetClass="exit" presetSubtype="544" fill="hold" grpId="2" nodeType="withEffect">
                                  <p:stCondLst>
                                    <p:cond delay="0"/>
                                  </p:stCondLst>
                                  <p:childTnLst>
                                    <p:anim calcmode="lin" valueType="num">
                                      <p:cBhvr>
                                        <p:cTn id="92" dur="3000"/>
                                        <p:tgtEl>
                                          <p:spTgt spid="8"/>
                                        </p:tgtEl>
                                        <p:attrNameLst>
                                          <p:attrName>ppt_w</p:attrName>
                                        </p:attrNameLst>
                                      </p:cBhvr>
                                      <p:tavLst>
                                        <p:tav tm="0">
                                          <p:val>
                                            <p:strVal val="ppt_w"/>
                                          </p:val>
                                        </p:tav>
                                        <p:tav tm="100000">
                                          <p:val>
                                            <p:fltVal val="0"/>
                                          </p:val>
                                        </p:tav>
                                      </p:tavLst>
                                    </p:anim>
                                    <p:anim calcmode="lin" valueType="num">
                                      <p:cBhvr>
                                        <p:cTn id="93" dur="3000"/>
                                        <p:tgtEl>
                                          <p:spTgt spid="8"/>
                                        </p:tgtEl>
                                        <p:attrNameLst>
                                          <p:attrName>ppt_h</p:attrName>
                                        </p:attrNameLst>
                                      </p:cBhvr>
                                      <p:tavLst>
                                        <p:tav tm="0">
                                          <p:val>
                                            <p:strVal val="ppt_h"/>
                                          </p:val>
                                        </p:tav>
                                        <p:tav tm="100000">
                                          <p:val>
                                            <p:fltVal val="0"/>
                                          </p:val>
                                        </p:tav>
                                      </p:tavLst>
                                    </p:anim>
                                    <p:anim calcmode="lin" valueType="num">
                                      <p:cBhvr>
                                        <p:cTn id="94" dur="3000"/>
                                        <p:tgtEl>
                                          <p:spTgt spid="8"/>
                                        </p:tgtEl>
                                        <p:attrNameLst>
                                          <p:attrName>ppt_x</p:attrName>
                                        </p:attrNameLst>
                                      </p:cBhvr>
                                      <p:tavLst>
                                        <p:tav tm="0">
                                          <p:val>
                                            <p:strVal val="ppt_x"/>
                                          </p:val>
                                        </p:tav>
                                        <p:tav tm="100000">
                                          <p:val>
                                            <p:fltVal val="0.5"/>
                                          </p:val>
                                        </p:tav>
                                      </p:tavLst>
                                    </p:anim>
                                    <p:anim calcmode="lin" valueType="num">
                                      <p:cBhvr>
                                        <p:cTn id="95" dur="3000"/>
                                        <p:tgtEl>
                                          <p:spTgt spid="8"/>
                                        </p:tgtEl>
                                        <p:attrNameLst>
                                          <p:attrName>ppt_y</p:attrName>
                                        </p:attrNameLst>
                                      </p:cBhvr>
                                      <p:tavLst>
                                        <p:tav tm="0">
                                          <p:val>
                                            <p:strVal val="ppt_y"/>
                                          </p:val>
                                        </p:tav>
                                        <p:tav tm="100000">
                                          <p:val>
                                            <p:fltVal val="0.5"/>
                                          </p:val>
                                        </p:tav>
                                      </p:tavLst>
                                    </p:anim>
                                    <p:set>
                                      <p:cBhvr>
                                        <p:cTn id="96" dur="1" fill="hold">
                                          <p:stCondLst>
                                            <p:cond delay="2999"/>
                                          </p:stCondLst>
                                        </p:cTn>
                                        <p:tgtEl>
                                          <p:spTgt spid="8"/>
                                        </p:tgtEl>
                                        <p:attrNameLst>
                                          <p:attrName>style.visibility</p:attrName>
                                        </p:attrNameLst>
                                      </p:cBhvr>
                                      <p:to>
                                        <p:strVal val="hidden"/>
                                      </p:to>
                                    </p:set>
                                  </p:childTnLst>
                                </p:cTn>
                              </p:par>
                              <p:par>
                                <p:cTn id="97" presetID="23" presetClass="exit" presetSubtype="544" fill="hold" grpId="2" nodeType="withEffect">
                                  <p:stCondLst>
                                    <p:cond delay="0"/>
                                  </p:stCondLst>
                                  <p:childTnLst>
                                    <p:anim calcmode="lin" valueType="num">
                                      <p:cBhvr>
                                        <p:cTn id="98" dur="3000"/>
                                        <p:tgtEl>
                                          <p:spTgt spid="9"/>
                                        </p:tgtEl>
                                        <p:attrNameLst>
                                          <p:attrName>ppt_w</p:attrName>
                                        </p:attrNameLst>
                                      </p:cBhvr>
                                      <p:tavLst>
                                        <p:tav tm="0">
                                          <p:val>
                                            <p:strVal val="ppt_w"/>
                                          </p:val>
                                        </p:tav>
                                        <p:tav tm="100000">
                                          <p:val>
                                            <p:fltVal val="0"/>
                                          </p:val>
                                        </p:tav>
                                      </p:tavLst>
                                    </p:anim>
                                    <p:anim calcmode="lin" valueType="num">
                                      <p:cBhvr>
                                        <p:cTn id="99" dur="3000"/>
                                        <p:tgtEl>
                                          <p:spTgt spid="9"/>
                                        </p:tgtEl>
                                        <p:attrNameLst>
                                          <p:attrName>ppt_h</p:attrName>
                                        </p:attrNameLst>
                                      </p:cBhvr>
                                      <p:tavLst>
                                        <p:tav tm="0">
                                          <p:val>
                                            <p:strVal val="ppt_h"/>
                                          </p:val>
                                        </p:tav>
                                        <p:tav tm="100000">
                                          <p:val>
                                            <p:fltVal val="0"/>
                                          </p:val>
                                        </p:tav>
                                      </p:tavLst>
                                    </p:anim>
                                    <p:anim calcmode="lin" valueType="num">
                                      <p:cBhvr>
                                        <p:cTn id="100" dur="3000"/>
                                        <p:tgtEl>
                                          <p:spTgt spid="9"/>
                                        </p:tgtEl>
                                        <p:attrNameLst>
                                          <p:attrName>ppt_x</p:attrName>
                                        </p:attrNameLst>
                                      </p:cBhvr>
                                      <p:tavLst>
                                        <p:tav tm="0">
                                          <p:val>
                                            <p:strVal val="ppt_x"/>
                                          </p:val>
                                        </p:tav>
                                        <p:tav tm="100000">
                                          <p:val>
                                            <p:fltVal val="0.5"/>
                                          </p:val>
                                        </p:tav>
                                      </p:tavLst>
                                    </p:anim>
                                    <p:anim calcmode="lin" valueType="num">
                                      <p:cBhvr>
                                        <p:cTn id="101" dur="3000"/>
                                        <p:tgtEl>
                                          <p:spTgt spid="9"/>
                                        </p:tgtEl>
                                        <p:attrNameLst>
                                          <p:attrName>ppt_y</p:attrName>
                                        </p:attrNameLst>
                                      </p:cBhvr>
                                      <p:tavLst>
                                        <p:tav tm="0">
                                          <p:val>
                                            <p:strVal val="ppt_y"/>
                                          </p:val>
                                        </p:tav>
                                        <p:tav tm="100000">
                                          <p:val>
                                            <p:fltVal val="0.5"/>
                                          </p:val>
                                        </p:tav>
                                      </p:tavLst>
                                    </p:anim>
                                    <p:set>
                                      <p:cBhvr>
                                        <p:cTn id="102" dur="1" fill="hold">
                                          <p:stCondLst>
                                            <p:cond delay="2999"/>
                                          </p:stCondLst>
                                        </p:cTn>
                                        <p:tgtEl>
                                          <p:spTgt spid="9"/>
                                        </p:tgtEl>
                                        <p:attrNameLst>
                                          <p:attrName>style.visibility</p:attrName>
                                        </p:attrNameLst>
                                      </p:cBhvr>
                                      <p:to>
                                        <p:strVal val="hidden"/>
                                      </p:to>
                                    </p:set>
                                  </p:childTnLst>
                                </p:cTn>
                              </p:par>
                              <p:par>
                                <p:cTn id="103" presetID="23" presetClass="exit" presetSubtype="544" fill="hold" grpId="2" nodeType="withEffect">
                                  <p:stCondLst>
                                    <p:cond delay="0"/>
                                  </p:stCondLst>
                                  <p:childTnLst>
                                    <p:anim calcmode="lin" valueType="num">
                                      <p:cBhvr>
                                        <p:cTn id="104" dur="3000"/>
                                        <p:tgtEl>
                                          <p:spTgt spid="10"/>
                                        </p:tgtEl>
                                        <p:attrNameLst>
                                          <p:attrName>ppt_w</p:attrName>
                                        </p:attrNameLst>
                                      </p:cBhvr>
                                      <p:tavLst>
                                        <p:tav tm="0">
                                          <p:val>
                                            <p:strVal val="ppt_w"/>
                                          </p:val>
                                        </p:tav>
                                        <p:tav tm="100000">
                                          <p:val>
                                            <p:fltVal val="0"/>
                                          </p:val>
                                        </p:tav>
                                      </p:tavLst>
                                    </p:anim>
                                    <p:anim calcmode="lin" valueType="num">
                                      <p:cBhvr>
                                        <p:cTn id="105" dur="3000"/>
                                        <p:tgtEl>
                                          <p:spTgt spid="10"/>
                                        </p:tgtEl>
                                        <p:attrNameLst>
                                          <p:attrName>ppt_h</p:attrName>
                                        </p:attrNameLst>
                                      </p:cBhvr>
                                      <p:tavLst>
                                        <p:tav tm="0">
                                          <p:val>
                                            <p:strVal val="ppt_h"/>
                                          </p:val>
                                        </p:tav>
                                        <p:tav tm="100000">
                                          <p:val>
                                            <p:fltVal val="0"/>
                                          </p:val>
                                        </p:tav>
                                      </p:tavLst>
                                    </p:anim>
                                    <p:anim calcmode="lin" valueType="num">
                                      <p:cBhvr>
                                        <p:cTn id="106" dur="3000"/>
                                        <p:tgtEl>
                                          <p:spTgt spid="10"/>
                                        </p:tgtEl>
                                        <p:attrNameLst>
                                          <p:attrName>ppt_x</p:attrName>
                                        </p:attrNameLst>
                                      </p:cBhvr>
                                      <p:tavLst>
                                        <p:tav tm="0">
                                          <p:val>
                                            <p:strVal val="ppt_x"/>
                                          </p:val>
                                        </p:tav>
                                        <p:tav tm="100000">
                                          <p:val>
                                            <p:fltVal val="0.5"/>
                                          </p:val>
                                        </p:tav>
                                      </p:tavLst>
                                    </p:anim>
                                    <p:anim calcmode="lin" valueType="num">
                                      <p:cBhvr>
                                        <p:cTn id="107" dur="3000"/>
                                        <p:tgtEl>
                                          <p:spTgt spid="10"/>
                                        </p:tgtEl>
                                        <p:attrNameLst>
                                          <p:attrName>ppt_y</p:attrName>
                                        </p:attrNameLst>
                                      </p:cBhvr>
                                      <p:tavLst>
                                        <p:tav tm="0">
                                          <p:val>
                                            <p:strVal val="ppt_y"/>
                                          </p:val>
                                        </p:tav>
                                        <p:tav tm="100000">
                                          <p:val>
                                            <p:fltVal val="0.5"/>
                                          </p:val>
                                        </p:tav>
                                      </p:tavLst>
                                    </p:anim>
                                    <p:set>
                                      <p:cBhvr>
                                        <p:cTn id="108" dur="1" fill="hold">
                                          <p:stCondLst>
                                            <p:cond delay="2999"/>
                                          </p:stCondLst>
                                        </p:cTn>
                                        <p:tgtEl>
                                          <p:spTgt spid="10"/>
                                        </p:tgtEl>
                                        <p:attrNameLst>
                                          <p:attrName>style.visibility</p:attrName>
                                        </p:attrNameLst>
                                      </p:cBhvr>
                                      <p:to>
                                        <p:strVal val="hidden"/>
                                      </p:to>
                                    </p:set>
                                  </p:childTnLst>
                                </p:cTn>
                              </p:par>
                              <p:par>
                                <p:cTn id="109" presetID="23" presetClass="exit" presetSubtype="544" fill="hold" grpId="2" nodeType="withEffect">
                                  <p:stCondLst>
                                    <p:cond delay="0"/>
                                  </p:stCondLst>
                                  <p:childTnLst>
                                    <p:anim calcmode="lin" valueType="num">
                                      <p:cBhvr>
                                        <p:cTn id="110" dur="3000"/>
                                        <p:tgtEl>
                                          <p:spTgt spid="11"/>
                                        </p:tgtEl>
                                        <p:attrNameLst>
                                          <p:attrName>ppt_w</p:attrName>
                                        </p:attrNameLst>
                                      </p:cBhvr>
                                      <p:tavLst>
                                        <p:tav tm="0">
                                          <p:val>
                                            <p:strVal val="ppt_w"/>
                                          </p:val>
                                        </p:tav>
                                        <p:tav tm="100000">
                                          <p:val>
                                            <p:fltVal val="0"/>
                                          </p:val>
                                        </p:tav>
                                      </p:tavLst>
                                    </p:anim>
                                    <p:anim calcmode="lin" valueType="num">
                                      <p:cBhvr>
                                        <p:cTn id="111" dur="3000"/>
                                        <p:tgtEl>
                                          <p:spTgt spid="11"/>
                                        </p:tgtEl>
                                        <p:attrNameLst>
                                          <p:attrName>ppt_h</p:attrName>
                                        </p:attrNameLst>
                                      </p:cBhvr>
                                      <p:tavLst>
                                        <p:tav tm="0">
                                          <p:val>
                                            <p:strVal val="ppt_h"/>
                                          </p:val>
                                        </p:tav>
                                        <p:tav tm="100000">
                                          <p:val>
                                            <p:fltVal val="0"/>
                                          </p:val>
                                        </p:tav>
                                      </p:tavLst>
                                    </p:anim>
                                    <p:anim calcmode="lin" valueType="num">
                                      <p:cBhvr>
                                        <p:cTn id="112" dur="3000"/>
                                        <p:tgtEl>
                                          <p:spTgt spid="11"/>
                                        </p:tgtEl>
                                        <p:attrNameLst>
                                          <p:attrName>ppt_x</p:attrName>
                                        </p:attrNameLst>
                                      </p:cBhvr>
                                      <p:tavLst>
                                        <p:tav tm="0">
                                          <p:val>
                                            <p:strVal val="ppt_x"/>
                                          </p:val>
                                        </p:tav>
                                        <p:tav tm="100000">
                                          <p:val>
                                            <p:fltVal val="0.5"/>
                                          </p:val>
                                        </p:tav>
                                      </p:tavLst>
                                    </p:anim>
                                    <p:anim calcmode="lin" valueType="num">
                                      <p:cBhvr>
                                        <p:cTn id="113" dur="3000"/>
                                        <p:tgtEl>
                                          <p:spTgt spid="11"/>
                                        </p:tgtEl>
                                        <p:attrNameLst>
                                          <p:attrName>ppt_y</p:attrName>
                                        </p:attrNameLst>
                                      </p:cBhvr>
                                      <p:tavLst>
                                        <p:tav tm="0">
                                          <p:val>
                                            <p:strVal val="ppt_y"/>
                                          </p:val>
                                        </p:tav>
                                        <p:tav tm="100000">
                                          <p:val>
                                            <p:fltVal val="0.5"/>
                                          </p:val>
                                        </p:tav>
                                      </p:tavLst>
                                    </p:anim>
                                    <p:set>
                                      <p:cBhvr>
                                        <p:cTn id="114" dur="1" fill="hold">
                                          <p:stCondLst>
                                            <p:cond delay="2999"/>
                                          </p:stCondLst>
                                        </p:cTn>
                                        <p:tgtEl>
                                          <p:spTgt spid="11"/>
                                        </p:tgtEl>
                                        <p:attrNameLst>
                                          <p:attrName>style.visibility</p:attrName>
                                        </p:attrNameLst>
                                      </p:cBhvr>
                                      <p:to>
                                        <p:strVal val="hidden"/>
                                      </p:to>
                                    </p:set>
                                  </p:childTnLst>
                                </p:cTn>
                              </p:par>
                              <p:par>
                                <p:cTn id="115" presetID="23" presetClass="exit" presetSubtype="544" fill="hold" grpId="2" nodeType="withEffect">
                                  <p:stCondLst>
                                    <p:cond delay="0"/>
                                  </p:stCondLst>
                                  <p:childTnLst>
                                    <p:anim calcmode="lin" valueType="num">
                                      <p:cBhvr>
                                        <p:cTn id="116" dur="3000"/>
                                        <p:tgtEl>
                                          <p:spTgt spid="12"/>
                                        </p:tgtEl>
                                        <p:attrNameLst>
                                          <p:attrName>ppt_w</p:attrName>
                                        </p:attrNameLst>
                                      </p:cBhvr>
                                      <p:tavLst>
                                        <p:tav tm="0">
                                          <p:val>
                                            <p:strVal val="ppt_w"/>
                                          </p:val>
                                        </p:tav>
                                        <p:tav tm="100000">
                                          <p:val>
                                            <p:fltVal val="0"/>
                                          </p:val>
                                        </p:tav>
                                      </p:tavLst>
                                    </p:anim>
                                    <p:anim calcmode="lin" valueType="num">
                                      <p:cBhvr>
                                        <p:cTn id="117" dur="3000"/>
                                        <p:tgtEl>
                                          <p:spTgt spid="12"/>
                                        </p:tgtEl>
                                        <p:attrNameLst>
                                          <p:attrName>ppt_h</p:attrName>
                                        </p:attrNameLst>
                                      </p:cBhvr>
                                      <p:tavLst>
                                        <p:tav tm="0">
                                          <p:val>
                                            <p:strVal val="ppt_h"/>
                                          </p:val>
                                        </p:tav>
                                        <p:tav tm="100000">
                                          <p:val>
                                            <p:fltVal val="0"/>
                                          </p:val>
                                        </p:tav>
                                      </p:tavLst>
                                    </p:anim>
                                    <p:anim calcmode="lin" valueType="num">
                                      <p:cBhvr>
                                        <p:cTn id="118" dur="3000"/>
                                        <p:tgtEl>
                                          <p:spTgt spid="12"/>
                                        </p:tgtEl>
                                        <p:attrNameLst>
                                          <p:attrName>ppt_x</p:attrName>
                                        </p:attrNameLst>
                                      </p:cBhvr>
                                      <p:tavLst>
                                        <p:tav tm="0">
                                          <p:val>
                                            <p:strVal val="ppt_x"/>
                                          </p:val>
                                        </p:tav>
                                        <p:tav tm="100000">
                                          <p:val>
                                            <p:fltVal val="0.5"/>
                                          </p:val>
                                        </p:tav>
                                      </p:tavLst>
                                    </p:anim>
                                    <p:anim calcmode="lin" valueType="num">
                                      <p:cBhvr>
                                        <p:cTn id="119" dur="3000"/>
                                        <p:tgtEl>
                                          <p:spTgt spid="12"/>
                                        </p:tgtEl>
                                        <p:attrNameLst>
                                          <p:attrName>ppt_y</p:attrName>
                                        </p:attrNameLst>
                                      </p:cBhvr>
                                      <p:tavLst>
                                        <p:tav tm="0">
                                          <p:val>
                                            <p:strVal val="ppt_y"/>
                                          </p:val>
                                        </p:tav>
                                        <p:tav tm="100000">
                                          <p:val>
                                            <p:fltVal val="0.5"/>
                                          </p:val>
                                        </p:tav>
                                      </p:tavLst>
                                    </p:anim>
                                    <p:set>
                                      <p:cBhvr>
                                        <p:cTn id="120" dur="1" fill="hold">
                                          <p:stCondLst>
                                            <p:cond delay="2999"/>
                                          </p:stCondLst>
                                        </p:cTn>
                                        <p:tgtEl>
                                          <p:spTgt spid="12"/>
                                        </p:tgtEl>
                                        <p:attrNameLst>
                                          <p:attrName>style.visibility</p:attrName>
                                        </p:attrNameLst>
                                      </p:cBhvr>
                                      <p:to>
                                        <p:strVal val="hidden"/>
                                      </p:to>
                                    </p:set>
                                  </p:childTnLst>
                                </p:cTn>
                              </p:par>
                              <p:par>
                                <p:cTn id="121" presetID="8" presetClass="emph" presetSubtype="0" fill="hold" grpId="3" nodeType="withEffect">
                                  <p:stCondLst>
                                    <p:cond delay="0"/>
                                  </p:stCondLst>
                                  <p:childTnLst>
                                    <p:animRot by="-21600000">
                                      <p:cBhvr>
                                        <p:cTn id="122" dur="3000" fill="hold"/>
                                        <p:tgtEl>
                                          <p:spTgt spid="5"/>
                                        </p:tgtEl>
                                        <p:attrNameLst>
                                          <p:attrName>r</p:attrName>
                                        </p:attrNameLst>
                                      </p:cBhvr>
                                    </p:animRot>
                                  </p:childTnLst>
                                </p:cTn>
                              </p:par>
                              <p:par>
                                <p:cTn id="123" presetID="8" presetClass="emph" presetSubtype="0" fill="hold" grpId="3" nodeType="withEffect">
                                  <p:stCondLst>
                                    <p:cond delay="0"/>
                                  </p:stCondLst>
                                  <p:childTnLst>
                                    <p:animRot by="-21600000">
                                      <p:cBhvr>
                                        <p:cTn id="124" dur="3000" fill="hold"/>
                                        <p:tgtEl>
                                          <p:spTgt spid="6"/>
                                        </p:tgtEl>
                                        <p:attrNameLst>
                                          <p:attrName>r</p:attrName>
                                        </p:attrNameLst>
                                      </p:cBhvr>
                                    </p:animRot>
                                  </p:childTnLst>
                                </p:cTn>
                              </p:par>
                              <p:par>
                                <p:cTn id="125" presetID="8" presetClass="emph" presetSubtype="0" fill="hold" grpId="3" nodeType="withEffect">
                                  <p:stCondLst>
                                    <p:cond delay="0"/>
                                  </p:stCondLst>
                                  <p:childTnLst>
                                    <p:animRot by="-21600000">
                                      <p:cBhvr>
                                        <p:cTn id="126" dur="3000" fill="hold"/>
                                        <p:tgtEl>
                                          <p:spTgt spid="7"/>
                                        </p:tgtEl>
                                        <p:attrNameLst>
                                          <p:attrName>r</p:attrName>
                                        </p:attrNameLst>
                                      </p:cBhvr>
                                    </p:animRot>
                                  </p:childTnLst>
                                </p:cTn>
                              </p:par>
                              <p:par>
                                <p:cTn id="127" presetID="8" presetClass="emph" presetSubtype="0" fill="hold" grpId="3" nodeType="withEffect">
                                  <p:stCondLst>
                                    <p:cond delay="0"/>
                                  </p:stCondLst>
                                  <p:childTnLst>
                                    <p:animRot by="-21600000">
                                      <p:cBhvr>
                                        <p:cTn id="128" dur="3000" fill="hold"/>
                                        <p:tgtEl>
                                          <p:spTgt spid="8"/>
                                        </p:tgtEl>
                                        <p:attrNameLst>
                                          <p:attrName>r</p:attrName>
                                        </p:attrNameLst>
                                      </p:cBhvr>
                                    </p:animRot>
                                  </p:childTnLst>
                                </p:cTn>
                              </p:par>
                              <p:par>
                                <p:cTn id="129" presetID="8" presetClass="emph" presetSubtype="0" fill="hold" grpId="3" nodeType="withEffect">
                                  <p:stCondLst>
                                    <p:cond delay="0"/>
                                  </p:stCondLst>
                                  <p:childTnLst>
                                    <p:animRot by="-21600000">
                                      <p:cBhvr>
                                        <p:cTn id="130" dur="3000" fill="hold"/>
                                        <p:tgtEl>
                                          <p:spTgt spid="9"/>
                                        </p:tgtEl>
                                        <p:attrNameLst>
                                          <p:attrName>r</p:attrName>
                                        </p:attrNameLst>
                                      </p:cBhvr>
                                    </p:animRot>
                                  </p:childTnLst>
                                </p:cTn>
                              </p:par>
                              <p:par>
                                <p:cTn id="131" presetID="8" presetClass="emph" presetSubtype="0" fill="hold" grpId="3" nodeType="withEffect">
                                  <p:stCondLst>
                                    <p:cond delay="0"/>
                                  </p:stCondLst>
                                  <p:childTnLst>
                                    <p:animRot by="-21600000">
                                      <p:cBhvr>
                                        <p:cTn id="132" dur="3000" fill="hold"/>
                                        <p:tgtEl>
                                          <p:spTgt spid="10"/>
                                        </p:tgtEl>
                                        <p:attrNameLst>
                                          <p:attrName>r</p:attrName>
                                        </p:attrNameLst>
                                      </p:cBhvr>
                                    </p:animRot>
                                  </p:childTnLst>
                                </p:cTn>
                              </p:par>
                              <p:par>
                                <p:cTn id="133" presetID="8" presetClass="emph" presetSubtype="0" fill="hold" grpId="3" nodeType="withEffect">
                                  <p:stCondLst>
                                    <p:cond delay="0"/>
                                  </p:stCondLst>
                                  <p:childTnLst>
                                    <p:animRot by="-21600000">
                                      <p:cBhvr>
                                        <p:cTn id="134" dur="3000" fill="hold"/>
                                        <p:tgtEl>
                                          <p:spTgt spid="11"/>
                                        </p:tgtEl>
                                        <p:attrNameLst>
                                          <p:attrName>r</p:attrName>
                                        </p:attrNameLst>
                                      </p:cBhvr>
                                    </p:animRot>
                                  </p:childTnLst>
                                </p:cTn>
                              </p:par>
                              <p:par>
                                <p:cTn id="135" presetID="8" presetClass="emph" presetSubtype="0" fill="hold" grpId="3" nodeType="withEffect">
                                  <p:stCondLst>
                                    <p:cond delay="0"/>
                                  </p:stCondLst>
                                  <p:childTnLst>
                                    <p:animRot by="-21600000">
                                      <p:cBhvr>
                                        <p:cTn id="136" dur="3000" fill="hold"/>
                                        <p:tgtEl>
                                          <p:spTgt spid="12"/>
                                        </p:tgtEl>
                                        <p:attrNameLst>
                                          <p:attrName>r</p:attrName>
                                        </p:attrNameLst>
                                      </p:cBhvr>
                                    </p:animRot>
                                  </p:childTnLst>
                                </p:cTn>
                              </p:par>
                              <p:par>
                                <p:cTn id="137" presetID="23" presetClass="entr" presetSubtype="288" fill="hold" nodeType="withEffect">
                                  <p:stCondLst>
                                    <p:cond delay="0"/>
                                  </p:stCondLst>
                                  <p:childTnLst>
                                    <p:set>
                                      <p:cBhvr>
                                        <p:cTn id="138" dur="1" fill="hold">
                                          <p:stCondLst>
                                            <p:cond delay="0"/>
                                          </p:stCondLst>
                                        </p:cTn>
                                        <p:tgtEl>
                                          <p:spTgt spid="4"/>
                                        </p:tgtEl>
                                        <p:attrNameLst>
                                          <p:attrName>style.visibility</p:attrName>
                                        </p:attrNameLst>
                                      </p:cBhvr>
                                      <p:to>
                                        <p:strVal val="visible"/>
                                      </p:to>
                                    </p:set>
                                    <p:anim calcmode="lin" valueType="num">
                                      <p:cBhvr>
                                        <p:cTn id="139" dur="3000" fill="hold"/>
                                        <p:tgtEl>
                                          <p:spTgt spid="4"/>
                                        </p:tgtEl>
                                        <p:attrNameLst>
                                          <p:attrName>ppt_w</p:attrName>
                                        </p:attrNameLst>
                                      </p:cBhvr>
                                      <p:tavLst>
                                        <p:tav tm="0">
                                          <p:val>
                                            <p:strVal val="4/3*#ppt_w"/>
                                          </p:val>
                                        </p:tav>
                                        <p:tav tm="100000">
                                          <p:val>
                                            <p:strVal val="#ppt_w"/>
                                          </p:val>
                                        </p:tav>
                                      </p:tavLst>
                                    </p:anim>
                                    <p:anim calcmode="lin" valueType="num">
                                      <p:cBhvr>
                                        <p:cTn id="140" dur="3000" fill="hold"/>
                                        <p:tgtEl>
                                          <p:spTgt spid="4"/>
                                        </p:tgtEl>
                                        <p:attrNameLst>
                                          <p:attrName>ppt_h</p:attrName>
                                        </p:attrNameLst>
                                      </p:cBhvr>
                                      <p:tavLst>
                                        <p:tav tm="0">
                                          <p:val>
                                            <p:strVal val="4/3*#ppt_h"/>
                                          </p:val>
                                        </p:tav>
                                        <p:tav tm="100000">
                                          <p:val>
                                            <p:strVal val="#ppt_h"/>
                                          </p:val>
                                        </p:tav>
                                      </p:tavLst>
                                    </p:anim>
                                  </p:childTnLst>
                                </p:cTn>
                              </p:par>
                              <p:par>
                                <p:cTn id="141" presetID="21" presetClass="entr" presetSubtype="8" fill="hold" nodeType="withEffect">
                                  <p:stCondLst>
                                    <p:cond delay="0"/>
                                  </p:stCondLst>
                                  <p:childTnLst>
                                    <p:set>
                                      <p:cBhvr>
                                        <p:cTn id="142" dur="1" fill="hold">
                                          <p:stCondLst>
                                            <p:cond delay="0"/>
                                          </p:stCondLst>
                                        </p:cTn>
                                        <p:tgtEl>
                                          <p:spTgt spid="4"/>
                                        </p:tgtEl>
                                        <p:attrNameLst>
                                          <p:attrName>style.visibility</p:attrName>
                                        </p:attrNameLst>
                                      </p:cBhvr>
                                      <p:to>
                                        <p:strVal val="visible"/>
                                      </p:to>
                                    </p:set>
                                    <p:animEffect transition="in" filter="wheel(8)">
                                      <p:cBhvr>
                                        <p:cTn id="143" dur="3000"/>
                                        <p:tgtEl>
                                          <p:spTgt spid="4"/>
                                        </p:tgtEl>
                                      </p:cBhvr>
                                    </p:animEffect>
                                  </p:childTnLst>
                                </p:cTn>
                              </p:par>
                            </p:childTnLst>
                          </p:cTn>
                        </p:par>
                        <p:par>
                          <p:cTn id="144" fill="hold">
                            <p:stCondLst>
                              <p:cond delay="6000"/>
                            </p:stCondLst>
                            <p:childTnLst>
                              <p:par>
                                <p:cTn id="145" presetID="31" presetClass="entr" presetSubtype="0" fill="hold" nodeType="afterEffect">
                                  <p:stCondLst>
                                    <p:cond delay="0"/>
                                  </p:stCondLst>
                                  <p:iterate type="lt">
                                    <p:tmPct val="5000"/>
                                  </p:iterate>
                                  <p:childTnLst>
                                    <p:set>
                                      <p:cBhvr>
                                        <p:cTn id="146" dur="1" fill="hold">
                                          <p:stCondLst>
                                            <p:cond delay="0"/>
                                          </p:stCondLst>
                                        </p:cTn>
                                        <p:tgtEl>
                                          <p:spTgt spid="2050"/>
                                        </p:tgtEl>
                                        <p:attrNameLst>
                                          <p:attrName>style.visibility</p:attrName>
                                        </p:attrNameLst>
                                      </p:cBhvr>
                                      <p:to>
                                        <p:strVal val="visible"/>
                                      </p:to>
                                    </p:set>
                                    <p:anim calcmode="lin" valueType="num">
                                      <p:cBhvr>
                                        <p:cTn id="147" dur="2000" fill="hold"/>
                                        <p:tgtEl>
                                          <p:spTgt spid="2050"/>
                                        </p:tgtEl>
                                        <p:attrNameLst>
                                          <p:attrName>ppt_w</p:attrName>
                                        </p:attrNameLst>
                                      </p:cBhvr>
                                      <p:tavLst>
                                        <p:tav tm="0">
                                          <p:val>
                                            <p:fltVal val="0"/>
                                          </p:val>
                                        </p:tav>
                                        <p:tav tm="100000">
                                          <p:val>
                                            <p:strVal val="#ppt_w"/>
                                          </p:val>
                                        </p:tav>
                                      </p:tavLst>
                                    </p:anim>
                                    <p:anim calcmode="lin" valueType="num">
                                      <p:cBhvr>
                                        <p:cTn id="148" dur="2000" fill="hold"/>
                                        <p:tgtEl>
                                          <p:spTgt spid="2050"/>
                                        </p:tgtEl>
                                        <p:attrNameLst>
                                          <p:attrName>ppt_h</p:attrName>
                                        </p:attrNameLst>
                                      </p:cBhvr>
                                      <p:tavLst>
                                        <p:tav tm="0">
                                          <p:val>
                                            <p:fltVal val="0"/>
                                          </p:val>
                                        </p:tav>
                                        <p:tav tm="100000">
                                          <p:val>
                                            <p:strVal val="#ppt_h"/>
                                          </p:val>
                                        </p:tav>
                                      </p:tavLst>
                                    </p:anim>
                                    <p:anim calcmode="lin" valueType="num">
                                      <p:cBhvr>
                                        <p:cTn id="149" dur="2000" fill="hold"/>
                                        <p:tgtEl>
                                          <p:spTgt spid="2050"/>
                                        </p:tgtEl>
                                        <p:attrNameLst>
                                          <p:attrName>style.rotation</p:attrName>
                                        </p:attrNameLst>
                                      </p:cBhvr>
                                      <p:tavLst>
                                        <p:tav tm="0">
                                          <p:val>
                                            <p:fltVal val="90"/>
                                          </p:val>
                                        </p:tav>
                                        <p:tav tm="100000">
                                          <p:val>
                                            <p:fltVal val="0"/>
                                          </p:val>
                                        </p:tav>
                                      </p:tavLst>
                                    </p:anim>
                                    <p:animEffect transition="in" filter="fade">
                                      <p:cBhvr>
                                        <p:cTn id="150" dur="2000"/>
                                        <p:tgtEl>
                                          <p:spTgt spid="205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4" grpId="0" animBg="1"/>
    </p:bldLst>
  </p:timing>
</p:sld>
</file>

<file path=ppt/slides/slide70.xml><?xml version="1.0" encoding="utf-8"?>
<p:sld xmlns:a="http://schemas.openxmlformats.org/drawingml/2006/main" xmlns:r="http://schemas.openxmlformats.org/officeDocument/2006/relationships" xmlns:p="http://schemas.openxmlformats.org/presentationml/2006/main" showMasterSp="0" showMasterPhAnim="0">
  <p:cSld>
    <p:bg>
      <p:bgPr>
        <a:solidFill>
          <a:srgbClr val="C0D7F5"/>
        </a:solidFill>
        <a:effectLst/>
      </p:bgPr>
    </p:bg>
    <p:spTree>
      <p:nvGrpSpPr>
        <p:cNvPr id="1" name=""/>
        <p:cNvGrpSpPr/>
        <p:nvPr/>
      </p:nvGrpSpPr>
      <p:grpSpPr>
        <a:xfrm>
          <a:off x="0" y="0"/>
          <a:ext cx="0" cy="0"/>
          <a:chOff x="0" y="0"/>
          <a:chExt cx="0" cy="0"/>
        </a:xfrm>
      </p:grpSpPr>
      <p:pic>
        <p:nvPicPr>
          <p:cNvPr id="11749" name="Picture 485">
            <a:hlinkClick r:id="" action="ppaction://media"/>
          </p:cNvPr>
          <p:cNvPicPr>
            <a:picLocks noRot="1" noChangeAspect="1" noChangeArrowheads="1"/>
          </p:cNvPicPr>
          <p:nvPr>
            <a:wavAudioFile r:embed="rId1" name="book_shut_SoundsResource_com.wav"/>
          </p:nvPr>
        </p:nvPicPr>
        <p:blipFill>
          <a:blip r:embed="rId3"/>
          <a:srcRect/>
          <a:stretch>
            <a:fillRect/>
          </a:stretch>
        </p:blipFill>
        <p:spPr bwMode="auto">
          <a:xfrm>
            <a:off x="8229600" y="609600"/>
            <a:ext cx="304800" cy="304800"/>
          </a:xfrm>
          <a:prstGeom prst="rect">
            <a:avLst/>
          </a:prstGeom>
          <a:noFill/>
        </p:spPr>
      </p:pic>
      <p:sp>
        <p:nvSpPr>
          <p:cNvPr id="11266" name="Rectangle 2"/>
          <p:cNvSpPr>
            <a:spLocks noChangeArrowheads="1"/>
          </p:cNvSpPr>
          <p:nvPr/>
        </p:nvSpPr>
        <p:spPr bwMode="auto">
          <a:xfrm>
            <a:off x="0" y="0"/>
            <a:ext cx="9144000" cy="6858000"/>
          </a:xfrm>
          <a:prstGeom prst="rect">
            <a:avLst/>
          </a:prstGeom>
          <a:noFill/>
          <a:ln w="133350">
            <a:solidFill>
              <a:srgbClr val="FFFF00"/>
            </a:solidFill>
            <a:miter lim="800000"/>
            <a:headEnd/>
            <a:tailEnd/>
          </a:ln>
          <a:effectLst/>
        </p:spPr>
        <p:txBody>
          <a:bodyPr wrap="none" anchor="ctr"/>
          <a:lstStyle/>
          <a:p>
            <a:pPr algn="ctr"/>
            <a:endParaRPr lang="es-ES"/>
          </a:p>
        </p:txBody>
      </p:sp>
      <p:sp>
        <p:nvSpPr>
          <p:cNvPr id="11267" name="Rectangle 3"/>
          <p:cNvSpPr>
            <a:spLocks noChangeArrowheads="1"/>
          </p:cNvSpPr>
          <p:nvPr/>
        </p:nvSpPr>
        <p:spPr bwMode="auto">
          <a:xfrm>
            <a:off x="152400" y="152400"/>
            <a:ext cx="8839200" cy="6553200"/>
          </a:xfrm>
          <a:prstGeom prst="rect">
            <a:avLst/>
          </a:prstGeom>
          <a:noFill/>
          <a:ln w="127000">
            <a:solidFill>
              <a:srgbClr val="0000FF"/>
            </a:solidFill>
            <a:miter lim="800000"/>
            <a:headEnd/>
            <a:tailEnd/>
          </a:ln>
          <a:effectLst/>
        </p:spPr>
        <p:txBody>
          <a:bodyPr wrap="none" anchor="ctr"/>
          <a:lstStyle/>
          <a:p>
            <a:endParaRPr lang="es-ES"/>
          </a:p>
        </p:txBody>
      </p:sp>
      <p:sp>
        <p:nvSpPr>
          <p:cNvPr id="11268" name="Rectangle 4"/>
          <p:cNvSpPr>
            <a:spLocks noChangeArrowheads="1"/>
          </p:cNvSpPr>
          <p:nvPr/>
        </p:nvSpPr>
        <p:spPr bwMode="auto">
          <a:xfrm>
            <a:off x="304800" y="304800"/>
            <a:ext cx="8534400" cy="6248400"/>
          </a:xfrm>
          <a:prstGeom prst="rect">
            <a:avLst/>
          </a:prstGeom>
          <a:noFill/>
          <a:ln w="120650">
            <a:solidFill>
              <a:schemeClr val="bg1"/>
            </a:solidFill>
            <a:miter lim="800000"/>
            <a:headEnd/>
            <a:tailEnd/>
          </a:ln>
          <a:effectLst/>
        </p:spPr>
        <p:txBody>
          <a:bodyPr wrap="none" anchor="ctr"/>
          <a:lstStyle/>
          <a:p>
            <a:endParaRPr lang="es-ES"/>
          </a:p>
        </p:txBody>
      </p:sp>
      <p:sp>
        <p:nvSpPr>
          <p:cNvPr id="11270" name="AutoShape 6" descr="postit"/>
          <p:cNvSpPr>
            <a:spLocks noChangeAspect="1" noChangeArrowheads="1"/>
          </p:cNvSpPr>
          <p:nvPr/>
        </p:nvSpPr>
        <p:spPr bwMode="auto">
          <a:xfrm>
            <a:off x="4191000" y="2209800"/>
            <a:ext cx="304800" cy="304800"/>
          </a:xfrm>
          <a:prstGeom prst="rect">
            <a:avLst/>
          </a:prstGeom>
          <a:noFill/>
        </p:spPr>
        <p:txBody>
          <a:bodyPr/>
          <a:lstStyle/>
          <a:p>
            <a:endParaRPr lang="es-ES"/>
          </a:p>
        </p:txBody>
      </p:sp>
      <p:pic>
        <p:nvPicPr>
          <p:cNvPr id="11274" name="Picture 10" descr="boletin">
            <a:hlinkClick r:id="rId4"/>
          </p:cNvPr>
          <p:cNvPicPr>
            <a:picLocks noChangeAspect="1" noChangeArrowheads="1"/>
          </p:cNvPicPr>
          <p:nvPr/>
        </p:nvPicPr>
        <p:blipFill>
          <a:blip r:embed="rId5"/>
          <a:srcRect/>
          <a:stretch>
            <a:fillRect/>
          </a:stretch>
        </p:blipFill>
        <p:spPr bwMode="auto">
          <a:xfrm>
            <a:off x="2667000" y="5562600"/>
            <a:ext cx="3811588" cy="546100"/>
          </a:xfrm>
          <a:prstGeom prst="rect">
            <a:avLst/>
          </a:prstGeom>
          <a:noFill/>
          <a:ln w="28575">
            <a:solidFill>
              <a:schemeClr val="tx1"/>
            </a:solidFill>
            <a:miter lim="800000"/>
            <a:headEnd/>
            <a:tailEnd/>
          </a:ln>
        </p:spPr>
      </p:pic>
      <p:sp>
        <p:nvSpPr>
          <p:cNvPr id="11275" name="Text Box 11"/>
          <p:cNvSpPr txBox="1">
            <a:spLocks noChangeArrowheads="1"/>
          </p:cNvSpPr>
          <p:nvPr/>
        </p:nvSpPr>
        <p:spPr bwMode="auto">
          <a:xfrm>
            <a:off x="0" y="4953000"/>
            <a:ext cx="9144000" cy="274638"/>
          </a:xfrm>
          <a:prstGeom prst="rect">
            <a:avLst/>
          </a:prstGeom>
          <a:noFill/>
          <a:ln w="9525">
            <a:noFill/>
            <a:miter lim="800000"/>
            <a:headEnd/>
            <a:tailEnd/>
          </a:ln>
          <a:effectLst/>
        </p:spPr>
        <p:txBody>
          <a:bodyPr>
            <a:spAutoFit/>
          </a:bodyPr>
          <a:lstStyle/>
          <a:p>
            <a:pPr algn="ctr">
              <a:spcBef>
                <a:spcPct val="50000"/>
              </a:spcBef>
            </a:pPr>
            <a:r>
              <a:rPr lang="es-ES_tradnl" sz="1200" b="1">
                <a:solidFill>
                  <a:srgbClr val="04265C"/>
                </a:solidFill>
                <a:latin typeface="Berlin Sans FB Demi" pitchFamily="34" charset="0"/>
              </a:rPr>
              <a:t>Si deseas recibir pps periódicamente en tu correo electrónico subscríbete aquí: </a:t>
            </a:r>
          </a:p>
        </p:txBody>
      </p:sp>
      <p:sp>
        <p:nvSpPr>
          <p:cNvPr id="11390" name="Text Box 126"/>
          <p:cNvSpPr txBox="1">
            <a:spLocks noChangeArrowheads="1"/>
          </p:cNvSpPr>
          <p:nvPr/>
        </p:nvSpPr>
        <p:spPr bwMode="auto">
          <a:xfrm>
            <a:off x="914400" y="2590800"/>
            <a:ext cx="1066800" cy="366713"/>
          </a:xfrm>
          <a:prstGeom prst="rect">
            <a:avLst/>
          </a:prstGeom>
          <a:noFill/>
          <a:ln w="9525">
            <a:noFill/>
            <a:miter lim="800000"/>
            <a:headEnd/>
            <a:tailEnd/>
          </a:ln>
          <a:effectLst/>
        </p:spPr>
        <p:txBody>
          <a:bodyPr>
            <a:spAutoFit/>
          </a:bodyPr>
          <a:lstStyle/>
          <a:p>
            <a:pPr>
              <a:spcBef>
                <a:spcPct val="50000"/>
              </a:spcBef>
            </a:pPr>
            <a:endParaRPr lang="es-ES"/>
          </a:p>
        </p:txBody>
      </p:sp>
      <p:pic>
        <p:nvPicPr>
          <p:cNvPr id="11677" name="Picture 413" descr="logo">
            <a:hlinkClick r:id="rId6"/>
          </p:cNvPr>
          <p:cNvPicPr>
            <a:picLocks noChangeAspect="1" noChangeArrowheads="1"/>
          </p:cNvPicPr>
          <p:nvPr/>
        </p:nvPicPr>
        <p:blipFill>
          <a:blip r:embed="rId7"/>
          <a:srcRect/>
          <a:stretch>
            <a:fillRect/>
          </a:stretch>
        </p:blipFill>
        <p:spPr bwMode="auto">
          <a:xfrm>
            <a:off x="609600" y="609600"/>
            <a:ext cx="7924800" cy="1295400"/>
          </a:xfrm>
          <a:prstGeom prst="rect">
            <a:avLst/>
          </a:prstGeom>
          <a:noFill/>
          <a:ln w="38100">
            <a:solidFill>
              <a:schemeClr val="tx1"/>
            </a:solidFill>
            <a:miter lim="800000"/>
            <a:headEnd/>
            <a:tailEnd/>
          </a:ln>
        </p:spPr>
      </p:pic>
      <p:sp>
        <p:nvSpPr>
          <p:cNvPr id="11681" name="Text Box 417"/>
          <p:cNvSpPr txBox="1">
            <a:spLocks noChangeArrowheads="1"/>
          </p:cNvSpPr>
          <p:nvPr/>
        </p:nvSpPr>
        <p:spPr bwMode="auto">
          <a:xfrm>
            <a:off x="0" y="2362200"/>
            <a:ext cx="9144000" cy="366713"/>
          </a:xfrm>
          <a:prstGeom prst="rect">
            <a:avLst/>
          </a:prstGeom>
          <a:noFill/>
          <a:ln w="9525">
            <a:noFill/>
            <a:miter lim="800000"/>
            <a:headEnd/>
            <a:tailEnd/>
          </a:ln>
          <a:effectLst/>
        </p:spPr>
        <p:txBody>
          <a:bodyPr>
            <a:spAutoFit/>
          </a:bodyPr>
          <a:lstStyle/>
          <a:p>
            <a:pPr algn="ctr">
              <a:spcBef>
                <a:spcPct val="50000"/>
              </a:spcBef>
            </a:pPr>
            <a:r>
              <a:rPr lang="es-ES_tradnl" b="1">
                <a:solidFill>
                  <a:srgbClr val="04265C"/>
                </a:solidFill>
                <a:latin typeface="Berlin Sans FB Demi" pitchFamily="34" charset="0"/>
              </a:rPr>
              <a:t>Accede a la sección que desees desde aquí:</a:t>
            </a:r>
          </a:p>
        </p:txBody>
      </p:sp>
      <p:graphicFrame>
        <p:nvGraphicFramePr>
          <p:cNvPr id="11742" name="Group 478"/>
          <p:cNvGraphicFramePr>
            <a:graphicFrameLocks noGrp="1"/>
          </p:cNvGraphicFramePr>
          <p:nvPr/>
        </p:nvGraphicFramePr>
        <p:xfrm>
          <a:off x="990600" y="3429000"/>
          <a:ext cx="7086600" cy="1036320"/>
        </p:xfrm>
        <a:graphic>
          <a:graphicData uri="http://schemas.openxmlformats.org/drawingml/2006/table">
            <a:tbl>
              <a:tblPr/>
              <a:tblGrid>
                <a:gridCol w="1181100"/>
                <a:gridCol w="1181100"/>
                <a:gridCol w="1181100"/>
                <a:gridCol w="1181100"/>
                <a:gridCol w="1181100"/>
                <a:gridCol w="1181100"/>
              </a:tblGrid>
              <a:tr h="18097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1" i="0" u="none" strike="noStrike" cap="none" normalizeH="0" baseline="0" smtClean="0">
                          <a:ln>
                            <a:noFill/>
                          </a:ln>
                          <a:solidFill>
                            <a:schemeClr val="tx1"/>
                          </a:solidFill>
                          <a:effectLst/>
                          <a:latin typeface="Berlin Sans FB Demi" pitchFamily="34" charset="0"/>
                          <a:hlinkClick r:id="rId8"/>
                        </a:rPr>
                        <a:t>Dedicatorias</a:t>
                      </a:r>
                      <a:endParaRPr kumimoji="0" lang="es-ES" sz="1400" b="1" i="0" u="none" strike="noStrike" cap="none" normalizeH="0" baseline="0" smtClean="0">
                        <a:ln>
                          <a:noFill/>
                        </a:ln>
                        <a:solidFill>
                          <a:schemeClr val="tx1"/>
                        </a:solidFill>
                        <a:effectLst/>
                        <a:latin typeface="Berlin Sans FB Demi"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9"/>
                        </a:rPr>
                        <a:t>Fechas Especiales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0"/>
                        </a:rPr>
                        <a:t>Graciosos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1"/>
                        </a:rPr>
                        <a:t>Historia y arte</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2"/>
                        </a:rPr>
                        <a:t>Lugares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3"/>
                        </a:rPr>
                        <a:t>Musicales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40322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4"/>
                        </a:rPr>
                        <a:t>Naturaleza y Ciencias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5"/>
                        </a:rPr>
                        <a:t>Política</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6"/>
                        </a:rPr>
                        <a:t>Reflexión</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7"/>
                        </a:rPr>
                        <a:t>Religiosos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8"/>
                        </a:rPr>
                        <a:t>Románticos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9"/>
                        </a:rPr>
                        <a:t>Salud</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sp>
        <p:nvSpPr>
          <p:cNvPr id="11744" name="Rectangle 480"/>
          <p:cNvSpPr>
            <a:spLocks noChangeArrowheads="1"/>
          </p:cNvSpPr>
          <p:nvPr/>
        </p:nvSpPr>
        <p:spPr bwMode="auto">
          <a:xfrm>
            <a:off x="0" y="2892425"/>
            <a:ext cx="9144000" cy="366713"/>
          </a:xfrm>
          <a:prstGeom prst="rect">
            <a:avLst/>
          </a:prstGeom>
          <a:noFill/>
          <a:ln w="9525">
            <a:noFill/>
            <a:miter lim="800000"/>
            <a:headEnd/>
            <a:tailEnd/>
          </a:ln>
          <a:effectLst/>
        </p:spPr>
        <p:txBody>
          <a:bodyPr>
            <a:spAutoFit/>
          </a:bodyPr>
          <a:lstStyle/>
          <a:p>
            <a:pPr algn="ctr"/>
            <a:r>
              <a:rPr lang="es-ES_tradnl" b="1" u="sng">
                <a:solidFill>
                  <a:srgbClr val="04265C"/>
                </a:solidFill>
                <a:latin typeface="Berlin Sans FB Demi" pitchFamily="34" charset="0"/>
              </a:rPr>
              <a:t>PPS Exclusivos</a:t>
            </a:r>
            <a:endParaRPr lang="es-ES" b="1" u="sng">
              <a:solidFill>
                <a:srgbClr val="04265C"/>
              </a:solidFill>
              <a:latin typeface="Berlin Sans FB Demi" pitchFamily="34" charset="0"/>
            </a:endParaRPr>
          </a:p>
        </p:txBody>
      </p:sp>
      <p:pic>
        <p:nvPicPr>
          <p:cNvPr id="11745" name="Picture 481" descr="propuesta2_red"/>
          <p:cNvPicPr>
            <a:picLocks noChangeAspect="1" noChangeArrowheads="1"/>
          </p:cNvPicPr>
          <p:nvPr/>
        </p:nvPicPr>
        <p:blipFill>
          <a:blip r:embed="rId20"/>
          <a:srcRect/>
          <a:stretch>
            <a:fillRect/>
          </a:stretch>
        </p:blipFill>
        <p:spPr bwMode="auto">
          <a:xfrm rot="-1069669">
            <a:off x="5334000" y="1524000"/>
            <a:ext cx="3581400" cy="1565275"/>
          </a:xfrm>
          <a:prstGeom prst="rect">
            <a:avLst/>
          </a:prstGeom>
          <a:noFill/>
        </p:spPr>
      </p:pic>
    </p:spTree>
  </p:cSld>
  <p:clrMapOvr>
    <a:masterClrMapping/>
  </p:clrMapOvr>
  <p:transition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afterEffect">
                                  <p:stCondLst>
                                    <p:cond delay="1500"/>
                                  </p:stCondLst>
                                  <p:childTnLst>
                                    <p:set>
                                      <p:cBhvr>
                                        <p:cTn id="6" dur="1" fill="hold">
                                          <p:stCondLst>
                                            <p:cond delay="0"/>
                                          </p:stCondLst>
                                        </p:cTn>
                                        <p:tgtEl>
                                          <p:spTgt spid="11745"/>
                                        </p:tgtEl>
                                        <p:attrNameLst>
                                          <p:attrName>style.visibility</p:attrName>
                                        </p:attrNameLst>
                                      </p:cBhvr>
                                      <p:to>
                                        <p:strVal val="visible"/>
                                      </p:to>
                                    </p:set>
                                  </p:childTnLst>
                                </p:cTn>
                              </p:par>
                              <p:par>
                                <p:cTn id="7" presetID="1" presetClass="mediacall" presetSubtype="0" fill="hold" nodeType="withEffect">
                                  <p:stCondLst>
                                    <p:cond delay="1500"/>
                                  </p:stCondLst>
                                  <p:childTnLst>
                                    <p:cmd type="call" cmd="playFrom(0.0)">
                                      <p:cBhvr>
                                        <p:cTn id="8" dur="604" fill="hold"/>
                                        <p:tgtEl>
                                          <p:spTgt spid="11749"/>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100000" showWhenStopped="0">
                <p:cTn id="9" fill="hold" display="0">
                  <p:stCondLst>
                    <p:cond delay="indefinite"/>
                  </p:stCondLst>
                  <p:endCondLst>
                    <p:cond evt="onNext" delay="0">
                      <p:tgtEl>
                        <p:sldTgt/>
                      </p:tgtEl>
                    </p:cond>
                    <p:cond evt="onPrev" delay="0">
                      <p:tgtEl>
                        <p:sldTgt/>
                      </p:tgtEl>
                    </p:cond>
                    <p:cond evt="onStopAudio" delay="0">
                      <p:tgtEl>
                        <p:sldTgt/>
                      </p:tgtEl>
                    </p:cond>
                  </p:endCondLst>
                </p:cTn>
                <p:tgtEl>
                  <p:spTgt spid="11749"/>
                </p:tgtEl>
              </p:cMediaNode>
            </p:audio>
          </p:childTnLst>
        </p:cTn>
      </p:par>
    </p:tnLst>
  </p:timing>
</p:sld>
</file>

<file path=ppt/theme/theme1.xml><?xml version="1.0" encoding="utf-8"?>
<a:theme xmlns:a="http://schemas.openxmlformats.org/drawingml/2006/main" name="Tema de Office">
  <a:themeElements>
    <a:clrScheme name="Metro">
      <a:dk1>
        <a:sysClr val="windowText" lastClr="000000"/>
      </a:dk1>
      <a:lt1>
        <a:sysClr val="window" lastClr="FFFFFF"/>
      </a:lt1>
      <a:dk2>
        <a:srgbClr val="4E5B6F"/>
      </a:dk2>
      <a:lt2>
        <a:srgbClr val="D6ECFF"/>
      </a:lt2>
      <a:accent1>
        <a:srgbClr val="7FD13B"/>
      </a:accent1>
      <a:accent2>
        <a:srgbClr val="EA157A"/>
      </a:accent2>
      <a:accent3>
        <a:srgbClr val="FEB80A"/>
      </a:accent3>
      <a:accent4>
        <a:srgbClr val="00ADDC"/>
      </a:accent4>
      <a:accent5>
        <a:srgbClr val="738AC8"/>
      </a:accent5>
      <a:accent6>
        <a:srgbClr val="1AB39F"/>
      </a:accent6>
      <a:hlink>
        <a:srgbClr val="EB8803"/>
      </a:hlink>
      <a:folHlink>
        <a:srgbClr val="5F7791"/>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fontScheme name="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271</Words>
  <Application>Microsoft Office PowerPoint</Application>
  <PresentationFormat>Presentación en pantalla (4:3)</PresentationFormat>
  <Paragraphs>27</Paragraphs>
  <Slides>70</Slides>
  <Notes>2</Notes>
  <HiddenSlides>0</HiddenSlides>
  <MMClips>1</MMClips>
  <ScaleCrop>false</ScaleCrop>
  <HeadingPairs>
    <vt:vector size="4" baseType="variant">
      <vt:variant>
        <vt:lpstr>Tema</vt:lpstr>
      </vt:variant>
      <vt:variant>
        <vt:i4>2</vt:i4>
      </vt:variant>
      <vt:variant>
        <vt:lpstr>Títulos de diapositiva</vt:lpstr>
      </vt:variant>
      <vt:variant>
        <vt:i4>70</vt:i4>
      </vt:variant>
    </vt:vector>
  </HeadingPairs>
  <TitlesOfParts>
    <vt:vector size="72" baseType="lpstr">
      <vt:lpstr>Tema de Office</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lpstr>Diapositiva 40</vt:lpstr>
      <vt:lpstr>Diapositiva 41</vt:lpstr>
      <vt:lpstr>Diapositiva 42</vt:lpstr>
      <vt:lpstr>Diapositiva 43</vt:lpstr>
      <vt:lpstr>Diapositiva 44</vt:lpstr>
      <vt:lpstr>Diapositiva 45</vt:lpstr>
      <vt:lpstr>Diapositiva 46</vt:lpstr>
      <vt:lpstr>Diapositiva 47</vt:lpstr>
      <vt:lpstr>Diapositiva 48</vt:lpstr>
      <vt:lpstr>Diapositiva 49</vt:lpstr>
      <vt:lpstr>Diapositiva 50</vt:lpstr>
      <vt:lpstr>Diapositiva 51</vt:lpstr>
      <vt:lpstr>Diapositiva 52</vt:lpstr>
      <vt:lpstr>Diapositiva 53</vt:lpstr>
      <vt:lpstr>Diapositiva 54</vt:lpstr>
      <vt:lpstr>Diapositiva 55</vt:lpstr>
      <vt:lpstr>Diapositiva 56</vt:lpstr>
      <vt:lpstr>Diapositiva 57</vt:lpstr>
      <vt:lpstr>Diapositiva 58</vt:lpstr>
      <vt:lpstr>Diapositiva 59</vt:lpstr>
      <vt:lpstr>Diapositiva 60</vt:lpstr>
      <vt:lpstr>Diapositiva 61</vt:lpstr>
      <vt:lpstr>Diapositiva 62</vt:lpstr>
      <vt:lpstr>Diapositiva 63</vt:lpstr>
      <vt:lpstr>Diapositiva 64</vt:lpstr>
      <vt:lpstr>Diapositiva 65</vt:lpstr>
      <vt:lpstr>Diapositiva 66</vt:lpstr>
      <vt:lpstr>Diapositiva 67</vt:lpstr>
      <vt:lpstr>Diapositiva 68</vt:lpstr>
      <vt:lpstr>Diapositiva 69</vt:lpstr>
      <vt:lpstr>Diapositiva 70</vt:lpstr>
    </vt:vector>
  </TitlesOfParts>
  <Manager/>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
  <cp:lastModifiedBy/>
  <cp:revision>71</cp:revision>
  <dcterms:created xsi:type="dcterms:W3CDTF">2014-09-04T20:28:13Z</dcterms:created>
  <dcterms:modified xsi:type="dcterms:W3CDTF">2014-09-05T17:05:44Z</dcterms:modified>
</cp:coreProperties>
</file>